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30" d="100"/>
          <a:sy n="230" d="100"/>
        </p:scale>
        <p:origin x="-9588" y="-11340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9" Type="http://schemas.openxmlformats.org/officeDocument/2006/relationships/image" Target="../media/image69.pn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42" Type="http://schemas.openxmlformats.org/officeDocument/2006/relationships/image" Target="../media/image72.png"/><Relationship Id="rId47" Type="http://schemas.openxmlformats.org/officeDocument/2006/relationships/image" Target="../media/image77.png"/><Relationship Id="rId50" Type="http://schemas.openxmlformats.org/officeDocument/2006/relationships/image" Target="../media/image80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9" Type="http://schemas.openxmlformats.org/officeDocument/2006/relationships/image" Target="../media/image59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32" Type="http://schemas.openxmlformats.org/officeDocument/2006/relationships/image" Target="../media/image62.png"/><Relationship Id="rId37" Type="http://schemas.openxmlformats.org/officeDocument/2006/relationships/image" Target="../media/image67.png"/><Relationship Id="rId40" Type="http://schemas.openxmlformats.org/officeDocument/2006/relationships/image" Target="../media/image70.png"/><Relationship Id="rId45" Type="http://schemas.openxmlformats.org/officeDocument/2006/relationships/image" Target="../media/image75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49" Type="http://schemas.openxmlformats.org/officeDocument/2006/relationships/image" Target="../media/image79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4" Type="http://schemas.openxmlformats.org/officeDocument/2006/relationships/image" Target="../media/image74.png"/><Relationship Id="rId52" Type="http://schemas.openxmlformats.org/officeDocument/2006/relationships/image" Target="../media/image82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Relationship Id="rId43" Type="http://schemas.openxmlformats.org/officeDocument/2006/relationships/image" Target="../media/image73.png"/><Relationship Id="rId48" Type="http://schemas.openxmlformats.org/officeDocument/2006/relationships/image" Target="../media/image78.png"/><Relationship Id="rId8" Type="http://schemas.openxmlformats.org/officeDocument/2006/relationships/image" Target="../media/image38.png"/><Relationship Id="rId51" Type="http://schemas.openxmlformats.org/officeDocument/2006/relationships/image" Target="../media/image81.png"/><Relationship Id="rId3" Type="http://schemas.openxmlformats.org/officeDocument/2006/relationships/image" Target="../media/image33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33" Type="http://schemas.openxmlformats.org/officeDocument/2006/relationships/image" Target="../media/image63.png"/><Relationship Id="rId38" Type="http://schemas.openxmlformats.org/officeDocument/2006/relationships/image" Target="../media/image68.png"/><Relationship Id="rId46" Type="http://schemas.openxmlformats.org/officeDocument/2006/relationships/image" Target="../media/image76.png"/><Relationship Id="rId20" Type="http://schemas.openxmlformats.org/officeDocument/2006/relationships/image" Target="../media/image50.png"/><Relationship Id="rId41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image" Target="../media/image100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18" Type="http://schemas.openxmlformats.org/officeDocument/2006/relationships/image" Target="../media/image198.png"/><Relationship Id="rId3" Type="http://schemas.openxmlformats.org/officeDocument/2006/relationships/image" Target="../media/image183.png"/><Relationship Id="rId21" Type="http://schemas.openxmlformats.org/officeDocument/2006/relationships/image" Target="../media/image201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openxmlformats.org/officeDocument/2006/relationships/image" Target="../media/image197.png"/><Relationship Id="rId2" Type="http://schemas.openxmlformats.org/officeDocument/2006/relationships/image" Target="../media/image182.png"/><Relationship Id="rId16" Type="http://schemas.openxmlformats.org/officeDocument/2006/relationships/image" Target="../media/image196.png"/><Relationship Id="rId20" Type="http://schemas.openxmlformats.org/officeDocument/2006/relationships/image" Target="../media/image2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24" Type="http://schemas.openxmlformats.org/officeDocument/2006/relationships/image" Target="../media/image204.png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23" Type="http://schemas.openxmlformats.org/officeDocument/2006/relationships/image" Target="../media/image203.png"/><Relationship Id="rId10" Type="http://schemas.openxmlformats.org/officeDocument/2006/relationships/image" Target="../media/image190.png"/><Relationship Id="rId19" Type="http://schemas.openxmlformats.org/officeDocument/2006/relationships/image" Target="../media/image199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Relationship Id="rId22" Type="http://schemas.openxmlformats.org/officeDocument/2006/relationships/image" Target="../media/image202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6.png"/><Relationship Id="rId18" Type="http://schemas.openxmlformats.org/officeDocument/2006/relationships/image" Target="../media/image220.png"/><Relationship Id="rId26" Type="http://schemas.openxmlformats.org/officeDocument/2006/relationships/image" Target="../media/image228.png"/><Relationship Id="rId3" Type="http://schemas.openxmlformats.org/officeDocument/2006/relationships/image" Target="../media/image206.png"/><Relationship Id="rId21" Type="http://schemas.openxmlformats.org/officeDocument/2006/relationships/image" Target="../media/image223.png"/><Relationship Id="rId34" Type="http://schemas.openxmlformats.org/officeDocument/2006/relationships/image" Target="../media/image236.png"/><Relationship Id="rId7" Type="http://schemas.openxmlformats.org/officeDocument/2006/relationships/image" Target="../media/image210.png"/><Relationship Id="rId12" Type="http://schemas.openxmlformats.org/officeDocument/2006/relationships/image" Target="../media/image215.png"/><Relationship Id="rId17" Type="http://schemas.openxmlformats.org/officeDocument/2006/relationships/image" Target="../media/image219.png"/><Relationship Id="rId25" Type="http://schemas.openxmlformats.org/officeDocument/2006/relationships/image" Target="../media/image227.png"/><Relationship Id="rId33" Type="http://schemas.openxmlformats.org/officeDocument/2006/relationships/image" Target="../media/image235.png"/><Relationship Id="rId2" Type="http://schemas.openxmlformats.org/officeDocument/2006/relationships/image" Target="../media/image205.png"/><Relationship Id="rId16" Type="http://schemas.openxmlformats.org/officeDocument/2006/relationships/image" Target="../media/image104.png"/><Relationship Id="rId20" Type="http://schemas.openxmlformats.org/officeDocument/2006/relationships/image" Target="../media/image222.png"/><Relationship Id="rId29" Type="http://schemas.openxmlformats.org/officeDocument/2006/relationships/image" Target="../media/image2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png"/><Relationship Id="rId11" Type="http://schemas.openxmlformats.org/officeDocument/2006/relationships/image" Target="../media/image214.png"/><Relationship Id="rId24" Type="http://schemas.openxmlformats.org/officeDocument/2006/relationships/image" Target="../media/image226.png"/><Relationship Id="rId32" Type="http://schemas.openxmlformats.org/officeDocument/2006/relationships/image" Target="../media/image234.png"/><Relationship Id="rId5" Type="http://schemas.openxmlformats.org/officeDocument/2006/relationships/image" Target="../media/image208.png"/><Relationship Id="rId15" Type="http://schemas.openxmlformats.org/officeDocument/2006/relationships/image" Target="../media/image218.png"/><Relationship Id="rId23" Type="http://schemas.openxmlformats.org/officeDocument/2006/relationships/image" Target="../media/image225.png"/><Relationship Id="rId28" Type="http://schemas.openxmlformats.org/officeDocument/2006/relationships/image" Target="../media/image230.png"/><Relationship Id="rId36" Type="http://schemas.openxmlformats.org/officeDocument/2006/relationships/image" Target="../media/image238.png"/><Relationship Id="rId10" Type="http://schemas.openxmlformats.org/officeDocument/2006/relationships/image" Target="../media/image213.png"/><Relationship Id="rId19" Type="http://schemas.openxmlformats.org/officeDocument/2006/relationships/image" Target="../media/image221.png"/><Relationship Id="rId31" Type="http://schemas.openxmlformats.org/officeDocument/2006/relationships/image" Target="../media/image233.png"/><Relationship Id="rId4" Type="http://schemas.openxmlformats.org/officeDocument/2006/relationships/image" Target="../media/image207.png"/><Relationship Id="rId9" Type="http://schemas.openxmlformats.org/officeDocument/2006/relationships/image" Target="../media/image212.png"/><Relationship Id="rId14" Type="http://schemas.openxmlformats.org/officeDocument/2006/relationships/image" Target="../media/image217.png"/><Relationship Id="rId22" Type="http://schemas.openxmlformats.org/officeDocument/2006/relationships/image" Target="../media/image224.png"/><Relationship Id="rId27" Type="http://schemas.openxmlformats.org/officeDocument/2006/relationships/image" Target="../media/image229.png"/><Relationship Id="rId30" Type="http://schemas.openxmlformats.org/officeDocument/2006/relationships/image" Target="../media/image232.png"/><Relationship Id="rId35" Type="http://schemas.openxmlformats.org/officeDocument/2006/relationships/image" Target="../media/image237.png"/><Relationship Id="rId8" Type="http://schemas.openxmlformats.org/officeDocument/2006/relationships/image" Target="../media/image2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5" Type="http://schemas.openxmlformats.org/officeDocument/2006/relationships/image" Target="../media/image24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image" Target="../media/image250.png"/><Relationship Id="rId7" Type="http://schemas.openxmlformats.org/officeDocument/2006/relationships/image" Target="../media/image254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Relationship Id="rId9" Type="http://schemas.openxmlformats.org/officeDocument/2006/relationships/image" Target="../media/image2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3" Type="http://schemas.openxmlformats.org/officeDocument/2006/relationships/image" Target="../media/image270.png"/><Relationship Id="rId3" Type="http://schemas.openxmlformats.org/officeDocument/2006/relationships/image" Target="../media/image260.png"/><Relationship Id="rId7" Type="http://schemas.openxmlformats.org/officeDocument/2006/relationships/image" Target="../media/image264.png"/><Relationship Id="rId12" Type="http://schemas.openxmlformats.org/officeDocument/2006/relationships/image" Target="../media/image269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3.png"/><Relationship Id="rId11" Type="http://schemas.openxmlformats.org/officeDocument/2006/relationships/image" Target="../media/image268.png"/><Relationship Id="rId5" Type="http://schemas.openxmlformats.org/officeDocument/2006/relationships/image" Target="../media/image262.png"/><Relationship Id="rId15" Type="http://schemas.openxmlformats.org/officeDocument/2006/relationships/image" Target="../media/image272.png"/><Relationship Id="rId10" Type="http://schemas.openxmlformats.org/officeDocument/2006/relationships/image" Target="../media/image267.png"/><Relationship Id="rId4" Type="http://schemas.openxmlformats.org/officeDocument/2006/relationships/image" Target="../media/image261.png"/><Relationship Id="rId9" Type="http://schemas.openxmlformats.org/officeDocument/2006/relationships/image" Target="../media/image266.png"/><Relationship Id="rId14" Type="http://schemas.openxmlformats.org/officeDocument/2006/relationships/image" Target="../media/image271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4.png"/><Relationship Id="rId18" Type="http://schemas.openxmlformats.org/officeDocument/2006/relationships/image" Target="../media/image289.png"/><Relationship Id="rId26" Type="http://schemas.openxmlformats.org/officeDocument/2006/relationships/image" Target="../media/image297.png"/><Relationship Id="rId39" Type="http://schemas.openxmlformats.org/officeDocument/2006/relationships/image" Target="../media/image310.png"/><Relationship Id="rId21" Type="http://schemas.openxmlformats.org/officeDocument/2006/relationships/image" Target="../media/image292.png"/><Relationship Id="rId34" Type="http://schemas.openxmlformats.org/officeDocument/2006/relationships/image" Target="../media/image305.png"/><Relationship Id="rId42" Type="http://schemas.openxmlformats.org/officeDocument/2006/relationships/image" Target="../media/image313.png"/><Relationship Id="rId7" Type="http://schemas.openxmlformats.org/officeDocument/2006/relationships/image" Target="../media/image278.png"/><Relationship Id="rId2" Type="http://schemas.openxmlformats.org/officeDocument/2006/relationships/image" Target="../media/image273.png"/><Relationship Id="rId16" Type="http://schemas.openxmlformats.org/officeDocument/2006/relationships/image" Target="../media/image287.png"/><Relationship Id="rId29" Type="http://schemas.openxmlformats.org/officeDocument/2006/relationships/image" Target="../media/image3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7.png"/><Relationship Id="rId11" Type="http://schemas.openxmlformats.org/officeDocument/2006/relationships/image" Target="../media/image282.png"/><Relationship Id="rId24" Type="http://schemas.openxmlformats.org/officeDocument/2006/relationships/image" Target="../media/image295.png"/><Relationship Id="rId32" Type="http://schemas.openxmlformats.org/officeDocument/2006/relationships/image" Target="../media/image303.png"/><Relationship Id="rId37" Type="http://schemas.openxmlformats.org/officeDocument/2006/relationships/image" Target="../media/image308.png"/><Relationship Id="rId40" Type="http://schemas.openxmlformats.org/officeDocument/2006/relationships/image" Target="../media/image311.png"/><Relationship Id="rId45" Type="http://schemas.openxmlformats.org/officeDocument/2006/relationships/image" Target="../media/image316.png"/><Relationship Id="rId5" Type="http://schemas.openxmlformats.org/officeDocument/2006/relationships/image" Target="../media/image276.png"/><Relationship Id="rId15" Type="http://schemas.openxmlformats.org/officeDocument/2006/relationships/image" Target="../media/image286.png"/><Relationship Id="rId23" Type="http://schemas.openxmlformats.org/officeDocument/2006/relationships/image" Target="../media/image294.png"/><Relationship Id="rId28" Type="http://schemas.openxmlformats.org/officeDocument/2006/relationships/image" Target="../media/image299.png"/><Relationship Id="rId36" Type="http://schemas.openxmlformats.org/officeDocument/2006/relationships/image" Target="../media/image307.png"/><Relationship Id="rId10" Type="http://schemas.openxmlformats.org/officeDocument/2006/relationships/image" Target="../media/image281.png"/><Relationship Id="rId19" Type="http://schemas.openxmlformats.org/officeDocument/2006/relationships/image" Target="../media/image290.png"/><Relationship Id="rId31" Type="http://schemas.openxmlformats.org/officeDocument/2006/relationships/image" Target="../media/image302.png"/><Relationship Id="rId44" Type="http://schemas.openxmlformats.org/officeDocument/2006/relationships/image" Target="../media/image315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Relationship Id="rId14" Type="http://schemas.openxmlformats.org/officeDocument/2006/relationships/image" Target="../media/image285.png"/><Relationship Id="rId22" Type="http://schemas.openxmlformats.org/officeDocument/2006/relationships/image" Target="../media/image293.png"/><Relationship Id="rId27" Type="http://schemas.openxmlformats.org/officeDocument/2006/relationships/image" Target="../media/image298.png"/><Relationship Id="rId30" Type="http://schemas.openxmlformats.org/officeDocument/2006/relationships/image" Target="../media/image301.png"/><Relationship Id="rId35" Type="http://schemas.openxmlformats.org/officeDocument/2006/relationships/image" Target="../media/image306.png"/><Relationship Id="rId43" Type="http://schemas.openxmlformats.org/officeDocument/2006/relationships/image" Target="../media/image314.png"/><Relationship Id="rId8" Type="http://schemas.openxmlformats.org/officeDocument/2006/relationships/image" Target="../media/image279.png"/><Relationship Id="rId3" Type="http://schemas.openxmlformats.org/officeDocument/2006/relationships/image" Target="../media/image274.png"/><Relationship Id="rId12" Type="http://schemas.openxmlformats.org/officeDocument/2006/relationships/image" Target="../media/image283.png"/><Relationship Id="rId17" Type="http://schemas.openxmlformats.org/officeDocument/2006/relationships/image" Target="../media/image288.png"/><Relationship Id="rId25" Type="http://schemas.openxmlformats.org/officeDocument/2006/relationships/image" Target="../media/image296.png"/><Relationship Id="rId33" Type="http://schemas.openxmlformats.org/officeDocument/2006/relationships/image" Target="../media/image304.png"/><Relationship Id="rId38" Type="http://schemas.openxmlformats.org/officeDocument/2006/relationships/image" Target="../media/image309.png"/><Relationship Id="rId20" Type="http://schemas.openxmlformats.org/officeDocument/2006/relationships/image" Target="../media/image291.png"/><Relationship Id="rId41" Type="http://schemas.openxmlformats.org/officeDocument/2006/relationships/image" Target="../media/image3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13" Type="http://schemas.openxmlformats.org/officeDocument/2006/relationships/image" Target="../media/image329.png"/><Relationship Id="rId3" Type="http://schemas.openxmlformats.org/officeDocument/2006/relationships/image" Target="../media/image319.png"/><Relationship Id="rId7" Type="http://schemas.openxmlformats.org/officeDocument/2006/relationships/image" Target="../media/image323.png"/><Relationship Id="rId12" Type="http://schemas.openxmlformats.org/officeDocument/2006/relationships/image" Target="../media/image328.png"/><Relationship Id="rId17" Type="http://schemas.openxmlformats.org/officeDocument/2006/relationships/image" Target="../media/image333.png"/><Relationship Id="rId2" Type="http://schemas.openxmlformats.org/officeDocument/2006/relationships/image" Target="../media/image318.png"/><Relationship Id="rId16" Type="http://schemas.openxmlformats.org/officeDocument/2006/relationships/image" Target="../media/image3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2.png"/><Relationship Id="rId11" Type="http://schemas.openxmlformats.org/officeDocument/2006/relationships/image" Target="../media/image327.png"/><Relationship Id="rId5" Type="http://schemas.openxmlformats.org/officeDocument/2006/relationships/image" Target="../media/image321.png"/><Relationship Id="rId15" Type="http://schemas.openxmlformats.org/officeDocument/2006/relationships/image" Target="../media/image331.png"/><Relationship Id="rId10" Type="http://schemas.openxmlformats.org/officeDocument/2006/relationships/image" Target="../media/image326.png"/><Relationship Id="rId4" Type="http://schemas.openxmlformats.org/officeDocument/2006/relationships/image" Target="../media/image320.png"/><Relationship Id="rId9" Type="http://schemas.openxmlformats.org/officeDocument/2006/relationships/image" Target="../media/image325.png"/><Relationship Id="rId14" Type="http://schemas.openxmlformats.org/officeDocument/2006/relationships/image" Target="../media/image3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345.png"/><Relationship Id="rId18" Type="http://schemas.openxmlformats.org/officeDocument/2006/relationships/image" Target="../media/image350.png"/><Relationship Id="rId3" Type="http://schemas.openxmlformats.org/officeDocument/2006/relationships/image" Target="../media/image335.png"/><Relationship Id="rId7" Type="http://schemas.openxmlformats.org/officeDocument/2006/relationships/image" Target="../media/image339.png"/><Relationship Id="rId12" Type="http://schemas.openxmlformats.org/officeDocument/2006/relationships/image" Target="../media/image344.png"/><Relationship Id="rId17" Type="http://schemas.openxmlformats.org/officeDocument/2006/relationships/image" Target="../media/image349.png"/><Relationship Id="rId2" Type="http://schemas.openxmlformats.org/officeDocument/2006/relationships/image" Target="../media/image334.png"/><Relationship Id="rId16" Type="http://schemas.openxmlformats.org/officeDocument/2006/relationships/image" Target="../media/image3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8.png"/><Relationship Id="rId11" Type="http://schemas.openxmlformats.org/officeDocument/2006/relationships/image" Target="../media/image343.png"/><Relationship Id="rId5" Type="http://schemas.openxmlformats.org/officeDocument/2006/relationships/image" Target="../media/image337.png"/><Relationship Id="rId15" Type="http://schemas.openxmlformats.org/officeDocument/2006/relationships/image" Target="../media/image347.png"/><Relationship Id="rId10" Type="http://schemas.openxmlformats.org/officeDocument/2006/relationships/image" Target="../media/image342.png"/><Relationship Id="rId19" Type="http://schemas.openxmlformats.org/officeDocument/2006/relationships/image" Target="../media/image351.png"/><Relationship Id="rId4" Type="http://schemas.openxmlformats.org/officeDocument/2006/relationships/image" Target="../media/image336.png"/><Relationship Id="rId9" Type="http://schemas.openxmlformats.org/officeDocument/2006/relationships/image" Target="../media/image341.png"/><Relationship Id="rId14" Type="http://schemas.openxmlformats.org/officeDocument/2006/relationships/image" Target="../media/image34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8.png"/><Relationship Id="rId3" Type="http://schemas.openxmlformats.org/officeDocument/2006/relationships/image" Target="../media/image353.png"/><Relationship Id="rId7" Type="http://schemas.openxmlformats.org/officeDocument/2006/relationships/image" Target="../media/image357.pn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6.png"/><Relationship Id="rId11" Type="http://schemas.openxmlformats.org/officeDocument/2006/relationships/image" Target="../media/image361.png"/><Relationship Id="rId5" Type="http://schemas.openxmlformats.org/officeDocument/2006/relationships/image" Target="../media/image355.png"/><Relationship Id="rId10" Type="http://schemas.openxmlformats.org/officeDocument/2006/relationships/image" Target="../media/image360.png"/><Relationship Id="rId4" Type="http://schemas.openxmlformats.org/officeDocument/2006/relationships/image" Target="../media/image354.png"/><Relationship Id="rId9" Type="http://schemas.openxmlformats.org/officeDocument/2006/relationships/image" Target="../media/image3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5.png"/><Relationship Id="rId4" Type="http://schemas.openxmlformats.org/officeDocument/2006/relationships/image" Target="../media/image36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2.png"/><Relationship Id="rId13" Type="http://schemas.openxmlformats.org/officeDocument/2006/relationships/image" Target="../media/image377.png"/><Relationship Id="rId18" Type="http://schemas.openxmlformats.org/officeDocument/2006/relationships/image" Target="../media/image382.png"/><Relationship Id="rId3" Type="http://schemas.openxmlformats.org/officeDocument/2006/relationships/image" Target="../media/image367.png"/><Relationship Id="rId7" Type="http://schemas.openxmlformats.org/officeDocument/2006/relationships/image" Target="../media/image371.png"/><Relationship Id="rId12" Type="http://schemas.openxmlformats.org/officeDocument/2006/relationships/image" Target="../media/image376.png"/><Relationship Id="rId17" Type="http://schemas.openxmlformats.org/officeDocument/2006/relationships/image" Target="../media/image381.png"/><Relationship Id="rId2" Type="http://schemas.openxmlformats.org/officeDocument/2006/relationships/image" Target="../media/image366.png"/><Relationship Id="rId16" Type="http://schemas.openxmlformats.org/officeDocument/2006/relationships/image" Target="../media/image3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0.png"/><Relationship Id="rId11" Type="http://schemas.openxmlformats.org/officeDocument/2006/relationships/image" Target="../media/image375.png"/><Relationship Id="rId5" Type="http://schemas.openxmlformats.org/officeDocument/2006/relationships/image" Target="../media/image369.png"/><Relationship Id="rId15" Type="http://schemas.openxmlformats.org/officeDocument/2006/relationships/image" Target="../media/image379.png"/><Relationship Id="rId10" Type="http://schemas.openxmlformats.org/officeDocument/2006/relationships/image" Target="../media/image374.png"/><Relationship Id="rId4" Type="http://schemas.openxmlformats.org/officeDocument/2006/relationships/image" Target="../media/image368.png"/><Relationship Id="rId9" Type="http://schemas.openxmlformats.org/officeDocument/2006/relationships/image" Target="../media/image373.png"/><Relationship Id="rId14" Type="http://schemas.openxmlformats.org/officeDocument/2006/relationships/image" Target="../media/image37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3" Type="http://schemas.openxmlformats.org/officeDocument/2006/relationships/image" Target="../media/image384.png"/><Relationship Id="rId7" Type="http://schemas.openxmlformats.org/officeDocument/2006/relationships/image" Target="../media/image388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7.png"/><Relationship Id="rId5" Type="http://schemas.openxmlformats.org/officeDocument/2006/relationships/image" Target="../media/image386.png"/><Relationship Id="rId4" Type="http://schemas.openxmlformats.org/officeDocument/2006/relationships/image" Target="../media/image38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3" Type="http://schemas.openxmlformats.org/officeDocument/2006/relationships/image" Target="../media/image391.png"/><Relationship Id="rId7" Type="http://schemas.openxmlformats.org/officeDocument/2006/relationships/image" Target="../media/image395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4.png"/><Relationship Id="rId5" Type="http://schemas.openxmlformats.org/officeDocument/2006/relationships/image" Target="../media/image393.png"/><Relationship Id="rId4" Type="http://schemas.openxmlformats.org/officeDocument/2006/relationships/image" Target="../media/image392.png"/><Relationship Id="rId9" Type="http://schemas.openxmlformats.org/officeDocument/2006/relationships/image" Target="../media/image39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png"/><Relationship Id="rId13" Type="http://schemas.openxmlformats.org/officeDocument/2006/relationships/image" Target="../media/image409.png"/><Relationship Id="rId3" Type="http://schemas.openxmlformats.org/officeDocument/2006/relationships/image" Target="../media/image399.png"/><Relationship Id="rId7" Type="http://schemas.openxmlformats.org/officeDocument/2006/relationships/image" Target="../media/image403.png"/><Relationship Id="rId12" Type="http://schemas.openxmlformats.org/officeDocument/2006/relationships/image" Target="../media/image408.png"/><Relationship Id="rId2" Type="http://schemas.openxmlformats.org/officeDocument/2006/relationships/image" Target="../media/image398.png"/><Relationship Id="rId16" Type="http://schemas.openxmlformats.org/officeDocument/2006/relationships/image" Target="../media/image4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2.png"/><Relationship Id="rId11" Type="http://schemas.openxmlformats.org/officeDocument/2006/relationships/image" Target="../media/image407.png"/><Relationship Id="rId5" Type="http://schemas.openxmlformats.org/officeDocument/2006/relationships/image" Target="../media/image401.png"/><Relationship Id="rId15" Type="http://schemas.openxmlformats.org/officeDocument/2006/relationships/image" Target="../media/image411.png"/><Relationship Id="rId10" Type="http://schemas.openxmlformats.org/officeDocument/2006/relationships/image" Target="../media/image406.png"/><Relationship Id="rId4" Type="http://schemas.openxmlformats.org/officeDocument/2006/relationships/image" Target="../media/image400.png"/><Relationship Id="rId9" Type="http://schemas.openxmlformats.org/officeDocument/2006/relationships/image" Target="../media/image405.png"/><Relationship Id="rId14" Type="http://schemas.openxmlformats.org/officeDocument/2006/relationships/image" Target="../media/image4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9.png"/><Relationship Id="rId13" Type="http://schemas.openxmlformats.org/officeDocument/2006/relationships/image" Target="../media/image424.png"/><Relationship Id="rId18" Type="http://schemas.openxmlformats.org/officeDocument/2006/relationships/image" Target="../media/image398.png"/><Relationship Id="rId26" Type="http://schemas.openxmlformats.org/officeDocument/2006/relationships/image" Target="../media/image434.png"/><Relationship Id="rId3" Type="http://schemas.openxmlformats.org/officeDocument/2006/relationships/image" Target="../media/image414.png"/><Relationship Id="rId21" Type="http://schemas.openxmlformats.org/officeDocument/2006/relationships/image" Target="../media/image429.png"/><Relationship Id="rId7" Type="http://schemas.openxmlformats.org/officeDocument/2006/relationships/image" Target="../media/image418.png"/><Relationship Id="rId12" Type="http://schemas.openxmlformats.org/officeDocument/2006/relationships/image" Target="../media/image423.png"/><Relationship Id="rId17" Type="http://schemas.openxmlformats.org/officeDocument/2006/relationships/image" Target="../media/image428.png"/><Relationship Id="rId25" Type="http://schemas.openxmlformats.org/officeDocument/2006/relationships/image" Target="../media/image433.png"/><Relationship Id="rId2" Type="http://schemas.openxmlformats.org/officeDocument/2006/relationships/image" Target="../media/image413.png"/><Relationship Id="rId16" Type="http://schemas.openxmlformats.org/officeDocument/2006/relationships/image" Target="../media/image427.png"/><Relationship Id="rId20" Type="http://schemas.openxmlformats.org/officeDocument/2006/relationships/image" Target="../media/image401.png"/><Relationship Id="rId29" Type="http://schemas.openxmlformats.org/officeDocument/2006/relationships/image" Target="../media/image4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7.png"/><Relationship Id="rId11" Type="http://schemas.openxmlformats.org/officeDocument/2006/relationships/image" Target="../media/image422.png"/><Relationship Id="rId24" Type="http://schemas.openxmlformats.org/officeDocument/2006/relationships/image" Target="../media/image432.png"/><Relationship Id="rId5" Type="http://schemas.openxmlformats.org/officeDocument/2006/relationships/image" Target="../media/image416.png"/><Relationship Id="rId15" Type="http://schemas.openxmlformats.org/officeDocument/2006/relationships/image" Target="../media/image426.png"/><Relationship Id="rId23" Type="http://schemas.openxmlformats.org/officeDocument/2006/relationships/image" Target="../media/image431.png"/><Relationship Id="rId28" Type="http://schemas.openxmlformats.org/officeDocument/2006/relationships/image" Target="../media/image436.png"/><Relationship Id="rId10" Type="http://schemas.openxmlformats.org/officeDocument/2006/relationships/image" Target="../media/image421.png"/><Relationship Id="rId19" Type="http://schemas.openxmlformats.org/officeDocument/2006/relationships/image" Target="../media/image400.png"/><Relationship Id="rId31" Type="http://schemas.openxmlformats.org/officeDocument/2006/relationships/image" Target="../media/image439.png"/><Relationship Id="rId4" Type="http://schemas.openxmlformats.org/officeDocument/2006/relationships/image" Target="../media/image415.png"/><Relationship Id="rId9" Type="http://schemas.openxmlformats.org/officeDocument/2006/relationships/image" Target="../media/image420.png"/><Relationship Id="rId14" Type="http://schemas.openxmlformats.org/officeDocument/2006/relationships/image" Target="../media/image425.png"/><Relationship Id="rId22" Type="http://schemas.openxmlformats.org/officeDocument/2006/relationships/image" Target="../media/image430.png"/><Relationship Id="rId27" Type="http://schemas.openxmlformats.org/officeDocument/2006/relationships/image" Target="../media/image435.png"/><Relationship Id="rId30" Type="http://schemas.openxmlformats.org/officeDocument/2006/relationships/image" Target="../media/image43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4.png"/><Relationship Id="rId13" Type="http://schemas.openxmlformats.org/officeDocument/2006/relationships/image" Target="../media/image449.png"/><Relationship Id="rId18" Type="http://schemas.openxmlformats.org/officeDocument/2006/relationships/image" Target="../media/image454.png"/><Relationship Id="rId3" Type="http://schemas.openxmlformats.org/officeDocument/2006/relationships/image" Target="../media/image414.png"/><Relationship Id="rId7" Type="http://schemas.openxmlformats.org/officeDocument/2006/relationships/image" Target="../media/image443.png"/><Relationship Id="rId12" Type="http://schemas.openxmlformats.org/officeDocument/2006/relationships/image" Target="../media/image448.png"/><Relationship Id="rId17" Type="http://schemas.openxmlformats.org/officeDocument/2006/relationships/image" Target="../media/image453.png"/><Relationship Id="rId2" Type="http://schemas.openxmlformats.org/officeDocument/2006/relationships/image" Target="../media/image413.png"/><Relationship Id="rId16" Type="http://schemas.openxmlformats.org/officeDocument/2006/relationships/image" Target="../media/image4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2.png"/><Relationship Id="rId11" Type="http://schemas.openxmlformats.org/officeDocument/2006/relationships/image" Target="../media/image447.png"/><Relationship Id="rId5" Type="http://schemas.openxmlformats.org/officeDocument/2006/relationships/image" Target="../media/image441.png"/><Relationship Id="rId15" Type="http://schemas.openxmlformats.org/officeDocument/2006/relationships/image" Target="../media/image451.png"/><Relationship Id="rId10" Type="http://schemas.openxmlformats.org/officeDocument/2006/relationships/image" Target="../media/image446.png"/><Relationship Id="rId19" Type="http://schemas.openxmlformats.org/officeDocument/2006/relationships/image" Target="../media/image455.png"/><Relationship Id="rId4" Type="http://schemas.openxmlformats.org/officeDocument/2006/relationships/image" Target="../media/image440.png"/><Relationship Id="rId9" Type="http://schemas.openxmlformats.org/officeDocument/2006/relationships/image" Target="../media/image445.png"/><Relationship Id="rId14" Type="http://schemas.openxmlformats.org/officeDocument/2006/relationships/image" Target="../media/image450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7.png"/><Relationship Id="rId18" Type="http://schemas.openxmlformats.org/officeDocument/2006/relationships/image" Target="../media/image472.png"/><Relationship Id="rId26" Type="http://schemas.openxmlformats.org/officeDocument/2006/relationships/image" Target="../media/image480.png"/><Relationship Id="rId39" Type="http://schemas.openxmlformats.org/officeDocument/2006/relationships/image" Target="../media/image492.png"/><Relationship Id="rId21" Type="http://schemas.openxmlformats.org/officeDocument/2006/relationships/image" Target="../media/image475.png"/><Relationship Id="rId34" Type="http://schemas.openxmlformats.org/officeDocument/2006/relationships/image" Target="../media/image488.png"/><Relationship Id="rId42" Type="http://schemas.openxmlformats.org/officeDocument/2006/relationships/image" Target="../media/image495.png"/><Relationship Id="rId7" Type="http://schemas.openxmlformats.org/officeDocument/2006/relationships/image" Target="../media/image461.png"/><Relationship Id="rId2" Type="http://schemas.openxmlformats.org/officeDocument/2006/relationships/image" Target="../media/image456.png"/><Relationship Id="rId16" Type="http://schemas.openxmlformats.org/officeDocument/2006/relationships/image" Target="../media/image470.png"/><Relationship Id="rId20" Type="http://schemas.openxmlformats.org/officeDocument/2006/relationships/image" Target="../media/image474.png"/><Relationship Id="rId29" Type="http://schemas.openxmlformats.org/officeDocument/2006/relationships/image" Target="../media/image483.png"/><Relationship Id="rId41" Type="http://schemas.openxmlformats.org/officeDocument/2006/relationships/image" Target="../media/image4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0.png"/><Relationship Id="rId11" Type="http://schemas.openxmlformats.org/officeDocument/2006/relationships/image" Target="../media/image465.png"/><Relationship Id="rId24" Type="http://schemas.openxmlformats.org/officeDocument/2006/relationships/image" Target="../media/image478.png"/><Relationship Id="rId32" Type="http://schemas.openxmlformats.org/officeDocument/2006/relationships/image" Target="../media/image486.png"/><Relationship Id="rId37" Type="http://schemas.openxmlformats.org/officeDocument/2006/relationships/image" Target="../media/image491.png"/><Relationship Id="rId40" Type="http://schemas.openxmlformats.org/officeDocument/2006/relationships/image" Target="../media/image493.png"/><Relationship Id="rId5" Type="http://schemas.openxmlformats.org/officeDocument/2006/relationships/image" Target="../media/image459.png"/><Relationship Id="rId15" Type="http://schemas.openxmlformats.org/officeDocument/2006/relationships/image" Target="../media/image469.png"/><Relationship Id="rId23" Type="http://schemas.openxmlformats.org/officeDocument/2006/relationships/image" Target="../media/image477.png"/><Relationship Id="rId28" Type="http://schemas.openxmlformats.org/officeDocument/2006/relationships/image" Target="../media/image482.png"/><Relationship Id="rId36" Type="http://schemas.openxmlformats.org/officeDocument/2006/relationships/image" Target="../media/image490.png"/><Relationship Id="rId10" Type="http://schemas.openxmlformats.org/officeDocument/2006/relationships/image" Target="../media/image464.png"/><Relationship Id="rId19" Type="http://schemas.openxmlformats.org/officeDocument/2006/relationships/image" Target="../media/image473.png"/><Relationship Id="rId31" Type="http://schemas.openxmlformats.org/officeDocument/2006/relationships/image" Target="../media/image485.png"/><Relationship Id="rId44" Type="http://schemas.openxmlformats.org/officeDocument/2006/relationships/image" Target="../media/image497.png"/><Relationship Id="rId4" Type="http://schemas.openxmlformats.org/officeDocument/2006/relationships/image" Target="../media/image458.png"/><Relationship Id="rId9" Type="http://schemas.openxmlformats.org/officeDocument/2006/relationships/image" Target="../media/image463.png"/><Relationship Id="rId14" Type="http://schemas.openxmlformats.org/officeDocument/2006/relationships/image" Target="../media/image468.png"/><Relationship Id="rId22" Type="http://schemas.openxmlformats.org/officeDocument/2006/relationships/image" Target="../media/image476.png"/><Relationship Id="rId27" Type="http://schemas.openxmlformats.org/officeDocument/2006/relationships/image" Target="../media/image481.png"/><Relationship Id="rId30" Type="http://schemas.openxmlformats.org/officeDocument/2006/relationships/image" Target="../media/image484.png"/><Relationship Id="rId35" Type="http://schemas.openxmlformats.org/officeDocument/2006/relationships/image" Target="../media/image489.png"/><Relationship Id="rId43" Type="http://schemas.openxmlformats.org/officeDocument/2006/relationships/image" Target="../media/image496.png"/><Relationship Id="rId8" Type="http://schemas.openxmlformats.org/officeDocument/2006/relationships/image" Target="../media/image462.png"/><Relationship Id="rId3" Type="http://schemas.openxmlformats.org/officeDocument/2006/relationships/image" Target="../media/image457.png"/><Relationship Id="rId12" Type="http://schemas.openxmlformats.org/officeDocument/2006/relationships/image" Target="../media/image466.png"/><Relationship Id="rId17" Type="http://schemas.openxmlformats.org/officeDocument/2006/relationships/image" Target="../media/image471.png"/><Relationship Id="rId25" Type="http://schemas.openxmlformats.org/officeDocument/2006/relationships/image" Target="../media/image479.png"/><Relationship Id="rId33" Type="http://schemas.openxmlformats.org/officeDocument/2006/relationships/image" Target="../media/image487.png"/><Relationship Id="rId38" Type="http://schemas.openxmlformats.org/officeDocument/2006/relationships/image" Target="../media/image30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3" Type="http://schemas.openxmlformats.org/officeDocument/2006/relationships/image" Target="../media/image499.png"/><Relationship Id="rId7" Type="http://schemas.openxmlformats.org/officeDocument/2006/relationships/image" Target="../media/image503.png"/><Relationship Id="rId2" Type="http://schemas.openxmlformats.org/officeDocument/2006/relationships/image" Target="../media/image4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2.png"/><Relationship Id="rId5" Type="http://schemas.openxmlformats.org/officeDocument/2006/relationships/image" Target="../media/image501.png"/><Relationship Id="rId10" Type="http://schemas.openxmlformats.org/officeDocument/2006/relationships/image" Target="../media/image506.png"/><Relationship Id="rId4" Type="http://schemas.openxmlformats.org/officeDocument/2006/relationships/image" Target="../media/image500.png"/><Relationship Id="rId9" Type="http://schemas.openxmlformats.org/officeDocument/2006/relationships/image" Target="../media/image50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3.png"/><Relationship Id="rId13" Type="http://schemas.openxmlformats.org/officeDocument/2006/relationships/image" Target="../media/image518.png"/><Relationship Id="rId3" Type="http://schemas.openxmlformats.org/officeDocument/2006/relationships/image" Target="../media/image508.png"/><Relationship Id="rId7" Type="http://schemas.openxmlformats.org/officeDocument/2006/relationships/image" Target="../media/image512.png"/><Relationship Id="rId12" Type="http://schemas.openxmlformats.org/officeDocument/2006/relationships/image" Target="../media/image517.png"/><Relationship Id="rId2" Type="http://schemas.openxmlformats.org/officeDocument/2006/relationships/image" Target="../media/image5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1.png"/><Relationship Id="rId11" Type="http://schemas.openxmlformats.org/officeDocument/2006/relationships/image" Target="../media/image516.png"/><Relationship Id="rId5" Type="http://schemas.openxmlformats.org/officeDocument/2006/relationships/image" Target="../media/image510.png"/><Relationship Id="rId10" Type="http://schemas.openxmlformats.org/officeDocument/2006/relationships/image" Target="../media/image515.png"/><Relationship Id="rId4" Type="http://schemas.openxmlformats.org/officeDocument/2006/relationships/image" Target="../media/image509.png"/><Relationship Id="rId9" Type="http://schemas.openxmlformats.org/officeDocument/2006/relationships/image" Target="../media/image514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0.png"/><Relationship Id="rId18" Type="http://schemas.openxmlformats.org/officeDocument/2006/relationships/image" Target="../media/image492.png"/><Relationship Id="rId26" Type="http://schemas.openxmlformats.org/officeDocument/2006/relationships/image" Target="../media/image415.png"/><Relationship Id="rId39" Type="http://schemas.openxmlformats.org/officeDocument/2006/relationships/image" Target="../media/image548.png"/><Relationship Id="rId21" Type="http://schemas.openxmlformats.org/officeDocument/2006/relationships/image" Target="../media/image536.png"/><Relationship Id="rId34" Type="http://schemas.openxmlformats.org/officeDocument/2006/relationships/image" Target="../media/image543.png"/><Relationship Id="rId7" Type="http://schemas.openxmlformats.org/officeDocument/2006/relationships/image" Target="../media/image524.png"/><Relationship Id="rId12" Type="http://schemas.openxmlformats.org/officeDocument/2006/relationships/image" Target="../media/image529.png"/><Relationship Id="rId17" Type="http://schemas.openxmlformats.org/officeDocument/2006/relationships/image" Target="../media/image533.png"/><Relationship Id="rId25" Type="http://schemas.openxmlformats.org/officeDocument/2006/relationships/image" Target="../media/image414.png"/><Relationship Id="rId33" Type="http://schemas.openxmlformats.org/officeDocument/2006/relationships/image" Target="../media/image402.png"/><Relationship Id="rId38" Type="http://schemas.openxmlformats.org/officeDocument/2006/relationships/image" Target="../media/image547.png"/><Relationship Id="rId2" Type="http://schemas.openxmlformats.org/officeDocument/2006/relationships/image" Target="../media/image519.png"/><Relationship Id="rId16" Type="http://schemas.openxmlformats.org/officeDocument/2006/relationships/image" Target="../media/image532.png"/><Relationship Id="rId20" Type="http://schemas.openxmlformats.org/officeDocument/2006/relationships/image" Target="../media/image535.png"/><Relationship Id="rId29" Type="http://schemas.openxmlformats.org/officeDocument/2006/relationships/image" Target="../media/image5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3.png"/><Relationship Id="rId11" Type="http://schemas.openxmlformats.org/officeDocument/2006/relationships/image" Target="../media/image528.png"/><Relationship Id="rId24" Type="http://schemas.openxmlformats.org/officeDocument/2006/relationships/image" Target="../media/image413.png"/><Relationship Id="rId32" Type="http://schemas.openxmlformats.org/officeDocument/2006/relationships/image" Target="../media/image542.png"/><Relationship Id="rId37" Type="http://schemas.openxmlformats.org/officeDocument/2006/relationships/image" Target="../media/image546.png"/><Relationship Id="rId5" Type="http://schemas.openxmlformats.org/officeDocument/2006/relationships/image" Target="../media/image522.png"/><Relationship Id="rId15" Type="http://schemas.openxmlformats.org/officeDocument/2006/relationships/image" Target="../media/image489.png"/><Relationship Id="rId23" Type="http://schemas.openxmlformats.org/officeDocument/2006/relationships/image" Target="../media/image538.png"/><Relationship Id="rId28" Type="http://schemas.openxmlformats.org/officeDocument/2006/relationships/image" Target="../media/image417.png"/><Relationship Id="rId36" Type="http://schemas.openxmlformats.org/officeDocument/2006/relationships/image" Target="../media/image545.png"/><Relationship Id="rId10" Type="http://schemas.openxmlformats.org/officeDocument/2006/relationships/image" Target="../media/image527.png"/><Relationship Id="rId19" Type="http://schemas.openxmlformats.org/officeDocument/2006/relationships/image" Target="../media/image534.png"/><Relationship Id="rId31" Type="http://schemas.openxmlformats.org/officeDocument/2006/relationships/image" Target="../media/image541.png"/><Relationship Id="rId4" Type="http://schemas.openxmlformats.org/officeDocument/2006/relationships/image" Target="../media/image521.png"/><Relationship Id="rId9" Type="http://schemas.openxmlformats.org/officeDocument/2006/relationships/image" Target="../media/image526.png"/><Relationship Id="rId14" Type="http://schemas.openxmlformats.org/officeDocument/2006/relationships/image" Target="../media/image531.png"/><Relationship Id="rId22" Type="http://schemas.openxmlformats.org/officeDocument/2006/relationships/image" Target="../media/image537.png"/><Relationship Id="rId27" Type="http://schemas.openxmlformats.org/officeDocument/2006/relationships/image" Target="../media/image416.png"/><Relationship Id="rId30" Type="http://schemas.openxmlformats.org/officeDocument/2006/relationships/image" Target="../media/image540.png"/><Relationship Id="rId35" Type="http://schemas.openxmlformats.org/officeDocument/2006/relationships/image" Target="../media/image544.png"/><Relationship Id="rId8" Type="http://schemas.openxmlformats.org/officeDocument/2006/relationships/image" Target="../media/image525.png"/><Relationship Id="rId3" Type="http://schemas.openxmlformats.org/officeDocument/2006/relationships/image" Target="../media/image520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9.png"/><Relationship Id="rId18" Type="http://schemas.openxmlformats.org/officeDocument/2006/relationships/image" Target="../media/image564.png"/><Relationship Id="rId26" Type="http://schemas.openxmlformats.org/officeDocument/2006/relationships/image" Target="../media/image572.png"/><Relationship Id="rId21" Type="http://schemas.openxmlformats.org/officeDocument/2006/relationships/image" Target="../media/image567.png"/><Relationship Id="rId34" Type="http://schemas.openxmlformats.org/officeDocument/2006/relationships/image" Target="../media/image579.png"/><Relationship Id="rId7" Type="http://schemas.openxmlformats.org/officeDocument/2006/relationships/image" Target="../media/image402.png"/><Relationship Id="rId12" Type="http://schemas.openxmlformats.org/officeDocument/2006/relationships/image" Target="../media/image558.png"/><Relationship Id="rId17" Type="http://schemas.openxmlformats.org/officeDocument/2006/relationships/image" Target="../media/image563.png"/><Relationship Id="rId25" Type="http://schemas.openxmlformats.org/officeDocument/2006/relationships/image" Target="../media/image571.png"/><Relationship Id="rId33" Type="http://schemas.openxmlformats.org/officeDocument/2006/relationships/image" Target="../media/image578.png"/><Relationship Id="rId38" Type="http://schemas.openxmlformats.org/officeDocument/2006/relationships/image" Target="../media/image582.png"/><Relationship Id="rId2" Type="http://schemas.openxmlformats.org/officeDocument/2006/relationships/image" Target="../media/image549.png"/><Relationship Id="rId16" Type="http://schemas.openxmlformats.org/officeDocument/2006/relationships/image" Target="../media/image562.png"/><Relationship Id="rId20" Type="http://schemas.openxmlformats.org/officeDocument/2006/relationships/image" Target="../media/image566.png"/><Relationship Id="rId29" Type="http://schemas.openxmlformats.org/officeDocument/2006/relationships/image" Target="../media/image4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3.png"/><Relationship Id="rId11" Type="http://schemas.openxmlformats.org/officeDocument/2006/relationships/image" Target="../media/image557.png"/><Relationship Id="rId24" Type="http://schemas.openxmlformats.org/officeDocument/2006/relationships/image" Target="../media/image570.png"/><Relationship Id="rId32" Type="http://schemas.openxmlformats.org/officeDocument/2006/relationships/image" Target="../media/image577.png"/><Relationship Id="rId37" Type="http://schemas.openxmlformats.org/officeDocument/2006/relationships/image" Target="../media/image581.png"/><Relationship Id="rId5" Type="http://schemas.openxmlformats.org/officeDocument/2006/relationships/image" Target="../media/image552.png"/><Relationship Id="rId15" Type="http://schemas.openxmlformats.org/officeDocument/2006/relationships/image" Target="../media/image561.png"/><Relationship Id="rId23" Type="http://schemas.openxmlformats.org/officeDocument/2006/relationships/image" Target="../media/image569.png"/><Relationship Id="rId28" Type="http://schemas.openxmlformats.org/officeDocument/2006/relationships/image" Target="../media/image574.png"/><Relationship Id="rId36" Type="http://schemas.openxmlformats.org/officeDocument/2006/relationships/image" Target="../media/image428.png"/><Relationship Id="rId10" Type="http://schemas.openxmlformats.org/officeDocument/2006/relationships/image" Target="../media/image556.png"/><Relationship Id="rId19" Type="http://schemas.openxmlformats.org/officeDocument/2006/relationships/image" Target="../media/image565.png"/><Relationship Id="rId31" Type="http://schemas.openxmlformats.org/officeDocument/2006/relationships/image" Target="../media/image576.png"/><Relationship Id="rId4" Type="http://schemas.openxmlformats.org/officeDocument/2006/relationships/image" Target="../media/image551.png"/><Relationship Id="rId9" Type="http://schemas.openxmlformats.org/officeDocument/2006/relationships/image" Target="../media/image555.png"/><Relationship Id="rId14" Type="http://schemas.openxmlformats.org/officeDocument/2006/relationships/image" Target="../media/image560.png"/><Relationship Id="rId22" Type="http://schemas.openxmlformats.org/officeDocument/2006/relationships/image" Target="../media/image568.png"/><Relationship Id="rId27" Type="http://schemas.openxmlformats.org/officeDocument/2006/relationships/image" Target="../media/image573.png"/><Relationship Id="rId30" Type="http://schemas.openxmlformats.org/officeDocument/2006/relationships/image" Target="../media/image575.png"/><Relationship Id="rId35" Type="http://schemas.openxmlformats.org/officeDocument/2006/relationships/image" Target="../media/image580.png"/><Relationship Id="rId8" Type="http://schemas.openxmlformats.org/officeDocument/2006/relationships/image" Target="../media/image554.png"/><Relationship Id="rId3" Type="http://schemas.openxmlformats.org/officeDocument/2006/relationships/image" Target="../media/image55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9.png"/><Relationship Id="rId13" Type="http://schemas.openxmlformats.org/officeDocument/2006/relationships/image" Target="../media/image586.png"/><Relationship Id="rId18" Type="http://schemas.openxmlformats.org/officeDocument/2006/relationships/image" Target="../media/image545.png"/><Relationship Id="rId3" Type="http://schemas.openxmlformats.org/officeDocument/2006/relationships/image" Target="../media/image584.png"/><Relationship Id="rId7" Type="http://schemas.openxmlformats.org/officeDocument/2006/relationships/image" Target="../media/image398.png"/><Relationship Id="rId12" Type="http://schemas.openxmlformats.org/officeDocument/2006/relationships/image" Target="../media/image585.png"/><Relationship Id="rId17" Type="http://schemas.openxmlformats.org/officeDocument/2006/relationships/image" Target="../media/image588.png"/><Relationship Id="rId2" Type="http://schemas.openxmlformats.org/officeDocument/2006/relationships/image" Target="../media/image583.png"/><Relationship Id="rId16" Type="http://schemas.openxmlformats.org/officeDocument/2006/relationships/image" Target="../media/image543.png"/><Relationship Id="rId20" Type="http://schemas.openxmlformats.org/officeDocument/2006/relationships/image" Target="../media/image5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4.png"/><Relationship Id="rId11" Type="http://schemas.openxmlformats.org/officeDocument/2006/relationships/image" Target="../media/image553.png"/><Relationship Id="rId5" Type="http://schemas.openxmlformats.org/officeDocument/2006/relationships/image" Target="../media/image413.png"/><Relationship Id="rId15" Type="http://schemas.openxmlformats.org/officeDocument/2006/relationships/image" Target="../media/image418.png"/><Relationship Id="rId10" Type="http://schemas.openxmlformats.org/officeDocument/2006/relationships/image" Target="../media/image552.png"/><Relationship Id="rId19" Type="http://schemas.openxmlformats.org/officeDocument/2006/relationships/image" Target="../media/image589.png"/><Relationship Id="rId4" Type="http://schemas.openxmlformats.org/officeDocument/2006/relationships/image" Target="../media/image538.png"/><Relationship Id="rId9" Type="http://schemas.openxmlformats.org/officeDocument/2006/relationships/image" Target="../media/image401.png"/><Relationship Id="rId14" Type="http://schemas.openxmlformats.org/officeDocument/2006/relationships/image" Target="../media/image58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7.png"/><Relationship Id="rId13" Type="http://schemas.openxmlformats.org/officeDocument/2006/relationships/image" Target="../media/image602.png"/><Relationship Id="rId3" Type="http://schemas.openxmlformats.org/officeDocument/2006/relationships/image" Target="../media/image592.png"/><Relationship Id="rId7" Type="http://schemas.openxmlformats.org/officeDocument/2006/relationships/image" Target="../media/image596.png"/><Relationship Id="rId12" Type="http://schemas.openxmlformats.org/officeDocument/2006/relationships/image" Target="../media/image601.png"/><Relationship Id="rId2" Type="http://schemas.openxmlformats.org/officeDocument/2006/relationships/image" Target="../media/image591.png"/><Relationship Id="rId16" Type="http://schemas.openxmlformats.org/officeDocument/2006/relationships/image" Target="../media/image6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5.png"/><Relationship Id="rId11" Type="http://schemas.openxmlformats.org/officeDocument/2006/relationships/image" Target="../media/image600.png"/><Relationship Id="rId5" Type="http://schemas.openxmlformats.org/officeDocument/2006/relationships/image" Target="../media/image594.png"/><Relationship Id="rId15" Type="http://schemas.openxmlformats.org/officeDocument/2006/relationships/image" Target="../media/image604.png"/><Relationship Id="rId10" Type="http://schemas.openxmlformats.org/officeDocument/2006/relationships/image" Target="../media/image599.png"/><Relationship Id="rId4" Type="http://schemas.openxmlformats.org/officeDocument/2006/relationships/image" Target="../media/image593.png"/><Relationship Id="rId9" Type="http://schemas.openxmlformats.org/officeDocument/2006/relationships/image" Target="../media/image598.png"/><Relationship Id="rId14" Type="http://schemas.openxmlformats.org/officeDocument/2006/relationships/image" Target="../media/image60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7.png"/><Relationship Id="rId2" Type="http://schemas.openxmlformats.org/officeDocument/2006/relationships/image" Target="../media/image60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9.png"/><Relationship Id="rId4" Type="http://schemas.openxmlformats.org/officeDocument/2006/relationships/image" Target="../media/image60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6.png"/><Relationship Id="rId13" Type="http://schemas.openxmlformats.org/officeDocument/2006/relationships/image" Target="../media/image621.png"/><Relationship Id="rId3" Type="http://schemas.openxmlformats.org/officeDocument/2006/relationships/image" Target="../media/image611.png"/><Relationship Id="rId7" Type="http://schemas.openxmlformats.org/officeDocument/2006/relationships/image" Target="../media/image615.png"/><Relationship Id="rId12" Type="http://schemas.openxmlformats.org/officeDocument/2006/relationships/image" Target="../media/image62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4.png"/><Relationship Id="rId11" Type="http://schemas.openxmlformats.org/officeDocument/2006/relationships/image" Target="../media/image619.png"/><Relationship Id="rId5" Type="http://schemas.openxmlformats.org/officeDocument/2006/relationships/image" Target="../media/image613.png"/><Relationship Id="rId10" Type="http://schemas.openxmlformats.org/officeDocument/2006/relationships/image" Target="../media/image618.png"/><Relationship Id="rId4" Type="http://schemas.openxmlformats.org/officeDocument/2006/relationships/image" Target="../media/image612.png"/><Relationship Id="rId9" Type="http://schemas.openxmlformats.org/officeDocument/2006/relationships/image" Target="../media/image61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3.png"/><Relationship Id="rId2" Type="http://schemas.openxmlformats.org/officeDocument/2006/relationships/image" Target="../media/image622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0.png"/><Relationship Id="rId13" Type="http://schemas.openxmlformats.org/officeDocument/2006/relationships/image" Target="../media/image635.png"/><Relationship Id="rId18" Type="http://schemas.openxmlformats.org/officeDocument/2006/relationships/image" Target="../media/image640.png"/><Relationship Id="rId3" Type="http://schemas.openxmlformats.org/officeDocument/2006/relationships/image" Target="../media/image625.png"/><Relationship Id="rId7" Type="http://schemas.openxmlformats.org/officeDocument/2006/relationships/image" Target="../media/image629.png"/><Relationship Id="rId12" Type="http://schemas.openxmlformats.org/officeDocument/2006/relationships/image" Target="../media/image634.png"/><Relationship Id="rId17" Type="http://schemas.openxmlformats.org/officeDocument/2006/relationships/image" Target="../media/image639.png"/><Relationship Id="rId2" Type="http://schemas.openxmlformats.org/officeDocument/2006/relationships/image" Target="../media/image624.png"/><Relationship Id="rId16" Type="http://schemas.openxmlformats.org/officeDocument/2006/relationships/image" Target="../media/image638.png"/><Relationship Id="rId20" Type="http://schemas.openxmlformats.org/officeDocument/2006/relationships/image" Target="../media/image6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8.png"/><Relationship Id="rId11" Type="http://schemas.openxmlformats.org/officeDocument/2006/relationships/image" Target="../media/image633.png"/><Relationship Id="rId5" Type="http://schemas.openxmlformats.org/officeDocument/2006/relationships/image" Target="../media/image627.png"/><Relationship Id="rId15" Type="http://schemas.openxmlformats.org/officeDocument/2006/relationships/image" Target="../media/image637.png"/><Relationship Id="rId10" Type="http://schemas.openxmlformats.org/officeDocument/2006/relationships/image" Target="../media/image632.png"/><Relationship Id="rId19" Type="http://schemas.openxmlformats.org/officeDocument/2006/relationships/image" Target="../media/image641.png"/><Relationship Id="rId4" Type="http://schemas.openxmlformats.org/officeDocument/2006/relationships/image" Target="../media/image626.png"/><Relationship Id="rId9" Type="http://schemas.openxmlformats.org/officeDocument/2006/relationships/image" Target="../media/image631.png"/><Relationship Id="rId14" Type="http://schemas.openxmlformats.org/officeDocument/2006/relationships/image" Target="../media/image63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9.png"/><Relationship Id="rId13" Type="http://schemas.openxmlformats.org/officeDocument/2006/relationships/image" Target="../media/image654.png"/><Relationship Id="rId18" Type="http://schemas.openxmlformats.org/officeDocument/2006/relationships/image" Target="../media/image659.png"/><Relationship Id="rId3" Type="http://schemas.openxmlformats.org/officeDocument/2006/relationships/image" Target="../media/image644.png"/><Relationship Id="rId7" Type="http://schemas.openxmlformats.org/officeDocument/2006/relationships/image" Target="../media/image648.png"/><Relationship Id="rId12" Type="http://schemas.openxmlformats.org/officeDocument/2006/relationships/image" Target="../media/image653.png"/><Relationship Id="rId17" Type="http://schemas.openxmlformats.org/officeDocument/2006/relationships/image" Target="../media/image658.png"/><Relationship Id="rId2" Type="http://schemas.openxmlformats.org/officeDocument/2006/relationships/image" Target="../media/image643.png"/><Relationship Id="rId16" Type="http://schemas.openxmlformats.org/officeDocument/2006/relationships/image" Target="../media/image6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7.png"/><Relationship Id="rId11" Type="http://schemas.openxmlformats.org/officeDocument/2006/relationships/image" Target="../media/image652.png"/><Relationship Id="rId5" Type="http://schemas.openxmlformats.org/officeDocument/2006/relationships/image" Target="../media/image646.png"/><Relationship Id="rId15" Type="http://schemas.openxmlformats.org/officeDocument/2006/relationships/image" Target="../media/image656.png"/><Relationship Id="rId10" Type="http://schemas.openxmlformats.org/officeDocument/2006/relationships/image" Target="../media/image651.png"/><Relationship Id="rId19" Type="http://schemas.openxmlformats.org/officeDocument/2006/relationships/image" Target="../media/image660.png"/><Relationship Id="rId4" Type="http://schemas.openxmlformats.org/officeDocument/2006/relationships/image" Target="../media/image645.png"/><Relationship Id="rId9" Type="http://schemas.openxmlformats.org/officeDocument/2006/relationships/image" Target="../media/image650.png"/><Relationship Id="rId14" Type="http://schemas.openxmlformats.org/officeDocument/2006/relationships/image" Target="../media/image65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7.png"/><Relationship Id="rId13" Type="http://schemas.openxmlformats.org/officeDocument/2006/relationships/image" Target="../media/image672.png"/><Relationship Id="rId18" Type="http://schemas.openxmlformats.org/officeDocument/2006/relationships/image" Target="../media/image677.png"/><Relationship Id="rId3" Type="http://schemas.openxmlformats.org/officeDocument/2006/relationships/image" Target="../media/image662.png"/><Relationship Id="rId7" Type="http://schemas.openxmlformats.org/officeDocument/2006/relationships/image" Target="../media/image666.png"/><Relationship Id="rId12" Type="http://schemas.openxmlformats.org/officeDocument/2006/relationships/image" Target="../media/image671.png"/><Relationship Id="rId17" Type="http://schemas.openxmlformats.org/officeDocument/2006/relationships/image" Target="../media/image676.png"/><Relationship Id="rId2" Type="http://schemas.openxmlformats.org/officeDocument/2006/relationships/image" Target="../media/image661.png"/><Relationship Id="rId16" Type="http://schemas.openxmlformats.org/officeDocument/2006/relationships/image" Target="../media/image67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5.png"/><Relationship Id="rId11" Type="http://schemas.openxmlformats.org/officeDocument/2006/relationships/image" Target="../media/image670.png"/><Relationship Id="rId5" Type="http://schemas.openxmlformats.org/officeDocument/2006/relationships/image" Target="../media/image664.png"/><Relationship Id="rId15" Type="http://schemas.openxmlformats.org/officeDocument/2006/relationships/image" Target="../media/image674.png"/><Relationship Id="rId10" Type="http://schemas.openxmlformats.org/officeDocument/2006/relationships/image" Target="../media/image669.png"/><Relationship Id="rId4" Type="http://schemas.openxmlformats.org/officeDocument/2006/relationships/image" Target="../media/image663.png"/><Relationship Id="rId9" Type="http://schemas.openxmlformats.org/officeDocument/2006/relationships/image" Target="../media/image668.png"/><Relationship Id="rId14" Type="http://schemas.openxmlformats.org/officeDocument/2006/relationships/image" Target="../media/image67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4.png"/><Relationship Id="rId13" Type="http://schemas.openxmlformats.org/officeDocument/2006/relationships/image" Target="../media/image689.png"/><Relationship Id="rId3" Type="http://schemas.openxmlformats.org/officeDocument/2006/relationships/image" Target="../media/image679.png"/><Relationship Id="rId7" Type="http://schemas.openxmlformats.org/officeDocument/2006/relationships/image" Target="../media/image683.png"/><Relationship Id="rId12" Type="http://schemas.openxmlformats.org/officeDocument/2006/relationships/image" Target="../media/image688.png"/><Relationship Id="rId2" Type="http://schemas.openxmlformats.org/officeDocument/2006/relationships/image" Target="../media/image6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2.png"/><Relationship Id="rId11" Type="http://schemas.openxmlformats.org/officeDocument/2006/relationships/image" Target="../media/image687.png"/><Relationship Id="rId5" Type="http://schemas.openxmlformats.org/officeDocument/2006/relationships/image" Target="../media/image681.png"/><Relationship Id="rId15" Type="http://schemas.openxmlformats.org/officeDocument/2006/relationships/image" Target="../media/image691.png"/><Relationship Id="rId10" Type="http://schemas.openxmlformats.org/officeDocument/2006/relationships/image" Target="../media/image686.png"/><Relationship Id="rId4" Type="http://schemas.openxmlformats.org/officeDocument/2006/relationships/image" Target="../media/image680.png"/><Relationship Id="rId9" Type="http://schemas.openxmlformats.org/officeDocument/2006/relationships/image" Target="../media/image685.png"/><Relationship Id="rId14" Type="http://schemas.openxmlformats.org/officeDocument/2006/relationships/image" Target="../media/image69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3.png"/><Relationship Id="rId2" Type="http://schemas.openxmlformats.org/officeDocument/2006/relationships/image" Target="../media/image69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1.png"/><Relationship Id="rId13" Type="http://schemas.openxmlformats.org/officeDocument/2006/relationships/image" Target="../media/image706.png"/><Relationship Id="rId18" Type="http://schemas.openxmlformats.org/officeDocument/2006/relationships/image" Target="../media/image711.png"/><Relationship Id="rId26" Type="http://schemas.openxmlformats.org/officeDocument/2006/relationships/image" Target="../media/image718.png"/><Relationship Id="rId3" Type="http://schemas.openxmlformats.org/officeDocument/2006/relationships/image" Target="../media/image696.png"/><Relationship Id="rId21" Type="http://schemas.openxmlformats.org/officeDocument/2006/relationships/image" Target="../media/image714.png"/><Relationship Id="rId7" Type="http://schemas.openxmlformats.org/officeDocument/2006/relationships/image" Target="../media/image700.png"/><Relationship Id="rId12" Type="http://schemas.openxmlformats.org/officeDocument/2006/relationships/image" Target="../media/image705.png"/><Relationship Id="rId17" Type="http://schemas.openxmlformats.org/officeDocument/2006/relationships/image" Target="../media/image710.png"/><Relationship Id="rId25" Type="http://schemas.openxmlformats.org/officeDocument/2006/relationships/image" Target="../media/image306.png"/><Relationship Id="rId2" Type="http://schemas.openxmlformats.org/officeDocument/2006/relationships/image" Target="../media/image695.png"/><Relationship Id="rId16" Type="http://schemas.openxmlformats.org/officeDocument/2006/relationships/image" Target="../media/image709.png"/><Relationship Id="rId20" Type="http://schemas.openxmlformats.org/officeDocument/2006/relationships/image" Target="../media/image7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9.png"/><Relationship Id="rId11" Type="http://schemas.openxmlformats.org/officeDocument/2006/relationships/image" Target="../media/image704.png"/><Relationship Id="rId24" Type="http://schemas.openxmlformats.org/officeDocument/2006/relationships/image" Target="../media/image717.png"/><Relationship Id="rId5" Type="http://schemas.openxmlformats.org/officeDocument/2006/relationships/image" Target="../media/image698.png"/><Relationship Id="rId15" Type="http://schemas.openxmlformats.org/officeDocument/2006/relationships/image" Target="../media/image708.png"/><Relationship Id="rId23" Type="http://schemas.openxmlformats.org/officeDocument/2006/relationships/image" Target="../media/image716.png"/><Relationship Id="rId10" Type="http://schemas.openxmlformats.org/officeDocument/2006/relationships/image" Target="../media/image703.png"/><Relationship Id="rId19" Type="http://schemas.openxmlformats.org/officeDocument/2006/relationships/image" Target="../media/image712.png"/><Relationship Id="rId4" Type="http://schemas.openxmlformats.org/officeDocument/2006/relationships/image" Target="../media/image697.png"/><Relationship Id="rId9" Type="http://schemas.openxmlformats.org/officeDocument/2006/relationships/image" Target="../media/image702.png"/><Relationship Id="rId14" Type="http://schemas.openxmlformats.org/officeDocument/2006/relationships/image" Target="../media/image707.png"/><Relationship Id="rId22" Type="http://schemas.openxmlformats.org/officeDocument/2006/relationships/image" Target="../media/image715.png"/><Relationship Id="rId27" Type="http://schemas.openxmlformats.org/officeDocument/2006/relationships/image" Target="../media/image7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6.png"/><Relationship Id="rId13" Type="http://schemas.openxmlformats.org/officeDocument/2006/relationships/image" Target="../media/image731.png"/><Relationship Id="rId18" Type="http://schemas.openxmlformats.org/officeDocument/2006/relationships/image" Target="../media/image736.png"/><Relationship Id="rId26" Type="http://schemas.openxmlformats.org/officeDocument/2006/relationships/image" Target="../media/image744.png"/><Relationship Id="rId3" Type="http://schemas.openxmlformats.org/officeDocument/2006/relationships/image" Target="../media/image721.png"/><Relationship Id="rId21" Type="http://schemas.openxmlformats.org/officeDocument/2006/relationships/image" Target="../media/image739.png"/><Relationship Id="rId7" Type="http://schemas.openxmlformats.org/officeDocument/2006/relationships/image" Target="../media/image725.png"/><Relationship Id="rId12" Type="http://schemas.openxmlformats.org/officeDocument/2006/relationships/image" Target="../media/image730.png"/><Relationship Id="rId17" Type="http://schemas.openxmlformats.org/officeDocument/2006/relationships/image" Target="../media/image735.png"/><Relationship Id="rId25" Type="http://schemas.openxmlformats.org/officeDocument/2006/relationships/image" Target="../media/image743.png"/><Relationship Id="rId2" Type="http://schemas.openxmlformats.org/officeDocument/2006/relationships/image" Target="../media/image720.png"/><Relationship Id="rId16" Type="http://schemas.openxmlformats.org/officeDocument/2006/relationships/image" Target="../media/image734.png"/><Relationship Id="rId20" Type="http://schemas.openxmlformats.org/officeDocument/2006/relationships/image" Target="../media/image738.png"/><Relationship Id="rId29" Type="http://schemas.openxmlformats.org/officeDocument/2006/relationships/image" Target="../media/image7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4.png"/><Relationship Id="rId11" Type="http://schemas.openxmlformats.org/officeDocument/2006/relationships/image" Target="../media/image729.png"/><Relationship Id="rId24" Type="http://schemas.openxmlformats.org/officeDocument/2006/relationships/image" Target="../media/image742.png"/><Relationship Id="rId5" Type="http://schemas.openxmlformats.org/officeDocument/2006/relationships/image" Target="../media/image723.png"/><Relationship Id="rId15" Type="http://schemas.openxmlformats.org/officeDocument/2006/relationships/image" Target="../media/image733.png"/><Relationship Id="rId23" Type="http://schemas.openxmlformats.org/officeDocument/2006/relationships/image" Target="../media/image741.png"/><Relationship Id="rId28" Type="http://schemas.openxmlformats.org/officeDocument/2006/relationships/image" Target="../media/image746.png"/><Relationship Id="rId10" Type="http://schemas.openxmlformats.org/officeDocument/2006/relationships/image" Target="../media/image728.png"/><Relationship Id="rId19" Type="http://schemas.openxmlformats.org/officeDocument/2006/relationships/image" Target="../media/image737.png"/><Relationship Id="rId4" Type="http://schemas.openxmlformats.org/officeDocument/2006/relationships/image" Target="../media/image722.png"/><Relationship Id="rId9" Type="http://schemas.openxmlformats.org/officeDocument/2006/relationships/image" Target="../media/image727.png"/><Relationship Id="rId14" Type="http://schemas.openxmlformats.org/officeDocument/2006/relationships/image" Target="../media/image732.png"/><Relationship Id="rId22" Type="http://schemas.openxmlformats.org/officeDocument/2006/relationships/image" Target="../media/image740.png"/><Relationship Id="rId27" Type="http://schemas.openxmlformats.org/officeDocument/2006/relationships/image" Target="../media/image74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4.png"/><Relationship Id="rId13" Type="http://schemas.openxmlformats.org/officeDocument/2006/relationships/image" Target="../media/image758.png"/><Relationship Id="rId3" Type="http://schemas.openxmlformats.org/officeDocument/2006/relationships/image" Target="../media/image749.png"/><Relationship Id="rId7" Type="http://schemas.openxmlformats.org/officeDocument/2006/relationships/image" Target="../media/image753.png"/><Relationship Id="rId12" Type="http://schemas.openxmlformats.org/officeDocument/2006/relationships/image" Target="../media/image757.png"/><Relationship Id="rId2" Type="http://schemas.openxmlformats.org/officeDocument/2006/relationships/image" Target="../media/image748.png"/><Relationship Id="rId16" Type="http://schemas.openxmlformats.org/officeDocument/2006/relationships/image" Target="../media/image7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2.png"/><Relationship Id="rId11" Type="http://schemas.openxmlformats.org/officeDocument/2006/relationships/image" Target="../media/image756.png"/><Relationship Id="rId5" Type="http://schemas.openxmlformats.org/officeDocument/2006/relationships/image" Target="../media/image751.png"/><Relationship Id="rId15" Type="http://schemas.openxmlformats.org/officeDocument/2006/relationships/image" Target="../media/image760.png"/><Relationship Id="rId10" Type="http://schemas.openxmlformats.org/officeDocument/2006/relationships/image" Target="../media/image714.png"/><Relationship Id="rId4" Type="http://schemas.openxmlformats.org/officeDocument/2006/relationships/image" Target="../media/image750.png"/><Relationship Id="rId9" Type="http://schemas.openxmlformats.org/officeDocument/2006/relationships/image" Target="../media/image755.png"/><Relationship Id="rId14" Type="http://schemas.openxmlformats.org/officeDocument/2006/relationships/image" Target="../media/image75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3.png"/><Relationship Id="rId7" Type="http://schemas.openxmlformats.org/officeDocument/2006/relationships/image" Target="../media/image767.png"/><Relationship Id="rId2" Type="http://schemas.openxmlformats.org/officeDocument/2006/relationships/image" Target="../media/image7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6.png"/><Relationship Id="rId5" Type="http://schemas.openxmlformats.org/officeDocument/2006/relationships/image" Target="../media/image765.png"/><Relationship Id="rId4" Type="http://schemas.openxmlformats.org/officeDocument/2006/relationships/image" Target="../media/image76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4.png"/><Relationship Id="rId13" Type="http://schemas.openxmlformats.org/officeDocument/2006/relationships/image" Target="../media/image779.png"/><Relationship Id="rId18" Type="http://schemas.openxmlformats.org/officeDocument/2006/relationships/image" Target="../media/image784.png"/><Relationship Id="rId3" Type="http://schemas.openxmlformats.org/officeDocument/2006/relationships/image" Target="../media/image769.png"/><Relationship Id="rId7" Type="http://schemas.openxmlformats.org/officeDocument/2006/relationships/image" Target="../media/image773.png"/><Relationship Id="rId12" Type="http://schemas.openxmlformats.org/officeDocument/2006/relationships/image" Target="../media/image778.png"/><Relationship Id="rId17" Type="http://schemas.openxmlformats.org/officeDocument/2006/relationships/image" Target="../media/image783.png"/><Relationship Id="rId2" Type="http://schemas.openxmlformats.org/officeDocument/2006/relationships/image" Target="../media/image768.png"/><Relationship Id="rId16" Type="http://schemas.openxmlformats.org/officeDocument/2006/relationships/image" Target="../media/image7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2.png"/><Relationship Id="rId11" Type="http://schemas.openxmlformats.org/officeDocument/2006/relationships/image" Target="../media/image777.png"/><Relationship Id="rId5" Type="http://schemas.openxmlformats.org/officeDocument/2006/relationships/image" Target="../media/image771.png"/><Relationship Id="rId15" Type="http://schemas.openxmlformats.org/officeDocument/2006/relationships/image" Target="../media/image781.png"/><Relationship Id="rId10" Type="http://schemas.openxmlformats.org/officeDocument/2006/relationships/image" Target="../media/image776.png"/><Relationship Id="rId19" Type="http://schemas.openxmlformats.org/officeDocument/2006/relationships/image" Target="../media/image785.png"/><Relationship Id="rId4" Type="http://schemas.openxmlformats.org/officeDocument/2006/relationships/image" Target="../media/image770.png"/><Relationship Id="rId9" Type="http://schemas.openxmlformats.org/officeDocument/2006/relationships/image" Target="../media/image775.png"/><Relationship Id="rId14" Type="http://schemas.openxmlformats.org/officeDocument/2006/relationships/image" Target="../media/image78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2.png"/><Relationship Id="rId3" Type="http://schemas.openxmlformats.org/officeDocument/2006/relationships/image" Target="../media/image787.png"/><Relationship Id="rId7" Type="http://schemas.openxmlformats.org/officeDocument/2006/relationships/image" Target="../media/image791.png"/><Relationship Id="rId2" Type="http://schemas.openxmlformats.org/officeDocument/2006/relationships/image" Target="../media/image7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0.png"/><Relationship Id="rId5" Type="http://schemas.openxmlformats.org/officeDocument/2006/relationships/image" Target="../media/image789.png"/><Relationship Id="rId4" Type="http://schemas.openxmlformats.org/officeDocument/2006/relationships/image" Target="../media/image788.png"/><Relationship Id="rId9" Type="http://schemas.openxmlformats.org/officeDocument/2006/relationships/image" Target="../media/image79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5.png"/><Relationship Id="rId2" Type="http://schemas.openxmlformats.org/officeDocument/2006/relationships/image" Target="../media/image794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2.png"/><Relationship Id="rId13" Type="http://schemas.openxmlformats.org/officeDocument/2006/relationships/image" Target="../media/image807.png"/><Relationship Id="rId18" Type="http://schemas.openxmlformats.org/officeDocument/2006/relationships/image" Target="../media/image812.png"/><Relationship Id="rId3" Type="http://schemas.openxmlformats.org/officeDocument/2006/relationships/image" Target="../media/image797.png"/><Relationship Id="rId21" Type="http://schemas.openxmlformats.org/officeDocument/2006/relationships/image" Target="../media/image815.png"/><Relationship Id="rId7" Type="http://schemas.openxmlformats.org/officeDocument/2006/relationships/image" Target="../media/image801.png"/><Relationship Id="rId12" Type="http://schemas.openxmlformats.org/officeDocument/2006/relationships/image" Target="../media/image806.png"/><Relationship Id="rId17" Type="http://schemas.openxmlformats.org/officeDocument/2006/relationships/image" Target="../media/image811.png"/><Relationship Id="rId2" Type="http://schemas.openxmlformats.org/officeDocument/2006/relationships/image" Target="../media/image796.png"/><Relationship Id="rId16" Type="http://schemas.openxmlformats.org/officeDocument/2006/relationships/image" Target="../media/image810.png"/><Relationship Id="rId20" Type="http://schemas.openxmlformats.org/officeDocument/2006/relationships/image" Target="../media/image8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0.png"/><Relationship Id="rId11" Type="http://schemas.openxmlformats.org/officeDocument/2006/relationships/image" Target="../media/image805.png"/><Relationship Id="rId5" Type="http://schemas.openxmlformats.org/officeDocument/2006/relationships/image" Target="../media/image799.png"/><Relationship Id="rId15" Type="http://schemas.openxmlformats.org/officeDocument/2006/relationships/image" Target="../media/image809.png"/><Relationship Id="rId10" Type="http://schemas.openxmlformats.org/officeDocument/2006/relationships/image" Target="../media/image804.png"/><Relationship Id="rId19" Type="http://schemas.openxmlformats.org/officeDocument/2006/relationships/image" Target="../media/image813.png"/><Relationship Id="rId4" Type="http://schemas.openxmlformats.org/officeDocument/2006/relationships/image" Target="../media/image798.png"/><Relationship Id="rId9" Type="http://schemas.openxmlformats.org/officeDocument/2006/relationships/image" Target="../media/image803.png"/><Relationship Id="rId14" Type="http://schemas.openxmlformats.org/officeDocument/2006/relationships/image" Target="../media/image808.png"/><Relationship Id="rId22" Type="http://schemas.openxmlformats.org/officeDocument/2006/relationships/image" Target="../media/image81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2.png"/><Relationship Id="rId3" Type="http://schemas.openxmlformats.org/officeDocument/2006/relationships/image" Target="../media/image818.png"/><Relationship Id="rId7" Type="http://schemas.openxmlformats.org/officeDocument/2006/relationships/image" Target="../media/image821.png"/><Relationship Id="rId2" Type="http://schemas.openxmlformats.org/officeDocument/2006/relationships/image" Target="../media/image8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0.png"/><Relationship Id="rId5" Type="http://schemas.openxmlformats.org/officeDocument/2006/relationships/image" Target="../media/image238.png"/><Relationship Id="rId10" Type="http://schemas.openxmlformats.org/officeDocument/2006/relationships/image" Target="../media/image824.png"/><Relationship Id="rId4" Type="http://schemas.openxmlformats.org/officeDocument/2006/relationships/image" Target="../media/image819.png"/><Relationship Id="rId9" Type="http://schemas.openxmlformats.org/officeDocument/2006/relationships/image" Target="../media/image823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6.png"/><Relationship Id="rId7" Type="http://schemas.openxmlformats.org/officeDocument/2006/relationships/image" Target="../media/image830.png"/><Relationship Id="rId2" Type="http://schemas.openxmlformats.org/officeDocument/2006/relationships/image" Target="../media/image8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9.png"/><Relationship Id="rId5" Type="http://schemas.openxmlformats.org/officeDocument/2006/relationships/image" Target="../media/image828.png"/><Relationship Id="rId4" Type="http://schemas.openxmlformats.org/officeDocument/2006/relationships/image" Target="../media/image82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1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8.png"/><Relationship Id="rId13" Type="http://schemas.openxmlformats.org/officeDocument/2006/relationships/image" Target="../media/image843.png"/><Relationship Id="rId18" Type="http://schemas.openxmlformats.org/officeDocument/2006/relationships/image" Target="../media/image848.png"/><Relationship Id="rId3" Type="http://schemas.openxmlformats.org/officeDocument/2006/relationships/image" Target="../media/image833.png"/><Relationship Id="rId7" Type="http://schemas.openxmlformats.org/officeDocument/2006/relationships/image" Target="../media/image837.png"/><Relationship Id="rId12" Type="http://schemas.openxmlformats.org/officeDocument/2006/relationships/image" Target="../media/image842.png"/><Relationship Id="rId17" Type="http://schemas.openxmlformats.org/officeDocument/2006/relationships/image" Target="../media/image847.png"/><Relationship Id="rId2" Type="http://schemas.openxmlformats.org/officeDocument/2006/relationships/image" Target="../media/image832.png"/><Relationship Id="rId16" Type="http://schemas.openxmlformats.org/officeDocument/2006/relationships/image" Target="../media/image846.png"/><Relationship Id="rId20" Type="http://schemas.openxmlformats.org/officeDocument/2006/relationships/image" Target="../media/image8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6.png"/><Relationship Id="rId11" Type="http://schemas.openxmlformats.org/officeDocument/2006/relationships/image" Target="../media/image841.png"/><Relationship Id="rId5" Type="http://schemas.openxmlformats.org/officeDocument/2006/relationships/image" Target="../media/image835.png"/><Relationship Id="rId15" Type="http://schemas.openxmlformats.org/officeDocument/2006/relationships/image" Target="../media/image845.png"/><Relationship Id="rId10" Type="http://schemas.openxmlformats.org/officeDocument/2006/relationships/image" Target="../media/image840.png"/><Relationship Id="rId19" Type="http://schemas.openxmlformats.org/officeDocument/2006/relationships/image" Target="../media/image849.png"/><Relationship Id="rId4" Type="http://schemas.openxmlformats.org/officeDocument/2006/relationships/image" Target="../media/image834.png"/><Relationship Id="rId9" Type="http://schemas.openxmlformats.org/officeDocument/2006/relationships/image" Target="../media/image839.png"/><Relationship Id="rId14" Type="http://schemas.openxmlformats.org/officeDocument/2006/relationships/image" Target="../media/image844.png"/></Relationships>
</file>

<file path=ppt/slides/_rels/slide7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2.png"/><Relationship Id="rId18" Type="http://schemas.openxmlformats.org/officeDocument/2006/relationships/image" Target="../media/image867.png"/><Relationship Id="rId26" Type="http://schemas.openxmlformats.org/officeDocument/2006/relationships/image" Target="../media/image875.png"/><Relationship Id="rId39" Type="http://schemas.openxmlformats.org/officeDocument/2006/relationships/image" Target="../media/image888.png"/><Relationship Id="rId21" Type="http://schemas.openxmlformats.org/officeDocument/2006/relationships/image" Target="../media/image870.png"/><Relationship Id="rId34" Type="http://schemas.openxmlformats.org/officeDocument/2006/relationships/image" Target="../media/image883.png"/><Relationship Id="rId42" Type="http://schemas.openxmlformats.org/officeDocument/2006/relationships/image" Target="../media/image891.png"/><Relationship Id="rId47" Type="http://schemas.openxmlformats.org/officeDocument/2006/relationships/image" Target="../media/image896.png"/><Relationship Id="rId50" Type="http://schemas.openxmlformats.org/officeDocument/2006/relationships/image" Target="../media/image899.png"/><Relationship Id="rId55" Type="http://schemas.openxmlformats.org/officeDocument/2006/relationships/image" Target="../media/image904.png"/><Relationship Id="rId7" Type="http://schemas.openxmlformats.org/officeDocument/2006/relationships/image" Target="../media/image856.png"/><Relationship Id="rId2" Type="http://schemas.openxmlformats.org/officeDocument/2006/relationships/image" Target="../media/image851.png"/><Relationship Id="rId16" Type="http://schemas.openxmlformats.org/officeDocument/2006/relationships/image" Target="../media/image865.png"/><Relationship Id="rId29" Type="http://schemas.openxmlformats.org/officeDocument/2006/relationships/image" Target="../media/image878.png"/><Relationship Id="rId11" Type="http://schemas.openxmlformats.org/officeDocument/2006/relationships/image" Target="../media/image860.png"/><Relationship Id="rId24" Type="http://schemas.openxmlformats.org/officeDocument/2006/relationships/image" Target="../media/image873.png"/><Relationship Id="rId32" Type="http://schemas.openxmlformats.org/officeDocument/2006/relationships/image" Target="../media/image881.png"/><Relationship Id="rId37" Type="http://schemas.openxmlformats.org/officeDocument/2006/relationships/image" Target="../media/image886.png"/><Relationship Id="rId40" Type="http://schemas.openxmlformats.org/officeDocument/2006/relationships/image" Target="../media/image889.png"/><Relationship Id="rId45" Type="http://schemas.openxmlformats.org/officeDocument/2006/relationships/image" Target="../media/image894.png"/><Relationship Id="rId53" Type="http://schemas.openxmlformats.org/officeDocument/2006/relationships/image" Target="../media/image902.png"/><Relationship Id="rId5" Type="http://schemas.openxmlformats.org/officeDocument/2006/relationships/image" Target="../media/image854.png"/><Relationship Id="rId10" Type="http://schemas.openxmlformats.org/officeDocument/2006/relationships/image" Target="../media/image859.png"/><Relationship Id="rId19" Type="http://schemas.openxmlformats.org/officeDocument/2006/relationships/image" Target="../media/image868.png"/><Relationship Id="rId31" Type="http://schemas.openxmlformats.org/officeDocument/2006/relationships/image" Target="../media/image880.png"/><Relationship Id="rId44" Type="http://schemas.openxmlformats.org/officeDocument/2006/relationships/image" Target="../media/image893.png"/><Relationship Id="rId52" Type="http://schemas.openxmlformats.org/officeDocument/2006/relationships/image" Target="../media/image901.png"/><Relationship Id="rId4" Type="http://schemas.openxmlformats.org/officeDocument/2006/relationships/image" Target="../media/image853.png"/><Relationship Id="rId9" Type="http://schemas.openxmlformats.org/officeDocument/2006/relationships/image" Target="../media/image858.png"/><Relationship Id="rId14" Type="http://schemas.openxmlformats.org/officeDocument/2006/relationships/image" Target="../media/image863.png"/><Relationship Id="rId22" Type="http://schemas.openxmlformats.org/officeDocument/2006/relationships/image" Target="../media/image871.png"/><Relationship Id="rId27" Type="http://schemas.openxmlformats.org/officeDocument/2006/relationships/image" Target="../media/image876.png"/><Relationship Id="rId30" Type="http://schemas.openxmlformats.org/officeDocument/2006/relationships/image" Target="../media/image879.png"/><Relationship Id="rId35" Type="http://schemas.openxmlformats.org/officeDocument/2006/relationships/image" Target="../media/image884.png"/><Relationship Id="rId43" Type="http://schemas.openxmlformats.org/officeDocument/2006/relationships/image" Target="../media/image892.png"/><Relationship Id="rId48" Type="http://schemas.openxmlformats.org/officeDocument/2006/relationships/image" Target="../media/image897.png"/><Relationship Id="rId56" Type="http://schemas.openxmlformats.org/officeDocument/2006/relationships/image" Target="../media/image905.png"/><Relationship Id="rId8" Type="http://schemas.openxmlformats.org/officeDocument/2006/relationships/image" Target="../media/image857.png"/><Relationship Id="rId51" Type="http://schemas.openxmlformats.org/officeDocument/2006/relationships/image" Target="../media/image900.png"/><Relationship Id="rId3" Type="http://schemas.openxmlformats.org/officeDocument/2006/relationships/image" Target="../media/image852.png"/><Relationship Id="rId12" Type="http://schemas.openxmlformats.org/officeDocument/2006/relationships/image" Target="../media/image861.png"/><Relationship Id="rId17" Type="http://schemas.openxmlformats.org/officeDocument/2006/relationships/image" Target="../media/image866.png"/><Relationship Id="rId25" Type="http://schemas.openxmlformats.org/officeDocument/2006/relationships/image" Target="../media/image874.png"/><Relationship Id="rId33" Type="http://schemas.openxmlformats.org/officeDocument/2006/relationships/image" Target="../media/image882.png"/><Relationship Id="rId38" Type="http://schemas.openxmlformats.org/officeDocument/2006/relationships/image" Target="../media/image887.png"/><Relationship Id="rId46" Type="http://schemas.openxmlformats.org/officeDocument/2006/relationships/image" Target="../media/image895.png"/><Relationship Id="rId20" Type="http://schemas.openxmlformats.org/officeDocument/2006/relationships/image" Target="../media/image869.png"/><Relationship Id="rId41" Type="http://schemas.openxmlformats.org/officeDocument/2006/relationships/image" Target="../media/image890.png"/><Relationship Id="rId54" Type="http://schemas.openxmlformats.org/officeDocument/2006/relationships/image" Target="../media/image9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5.png"/><Relationship Id="rId15" Type="http://schemas.openxmlformats.org/officeDocument/2006/relationships/image" Target="../media/image864.png"/><Relationship Id="rId23" Type="http://schemas.openxmlformats.org/officeDocument/2006/relationships/image" Target="../media/image872.png"/><Relationship Id="rId28" Type="http://schemas.openxmlformats.org/officeDocument/2006/relationships/image" Target="../media/image877.png"/><Relationship Id="rId36" Type="http://schemas.openxmlformats.org/officeDocument/2006/relationships/image" Target="../media/image885.png"/><Relationship Id="rId49" Type="http://schemas.openxmlformats.org/officeDocument/2006/relationships/image" Target="../media/image89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2.png"/><Relationship Id="rId13" Type="http://schemas.openxmlformats.org/officeDocument/2006/relationships/image" Target="../media/image917.png"/><Relationship Id="rId18" Type="http://schemas.openxmlformats.org/officeDocument/2006/relationships/image" Target="../media/image922.png"/><Relationship Id="rId26" Type="http://schemas.openxmlformats.org/officeDocument/2006/relationships/image" Target="../media/image930.png"/><Relationship Id="rId3" Type="http://schemas.openxmlformats.org/officeDocument/2006/relationships/image" Target="../media/image907.png"/><Relationship Id="rId21" Type="http://schemas.openxmlformats.org/officeDocument/2006/relationships/image" Target="../media/image925.png"/><Relationship Id="rId7" Type="http://schemas.openxmlformats.org/officeDocument/2006/relationships/image" Target="../media/image911.png"/><Relationship Id="rId12" Type="http://schemas.openxmlformats.org/officeDocument/2006/relationships/image" Target="../media/image916.png"/><Relationship Id="rId17" Type="http://schemas.openxmlformats.org/officeDocument/2006/relationships/image" Target="../media/image921.png"/><Relationship Id="rId25" Type="http://schemas.openxmlformats.org/officeDocument/2006/relationships/image" Target="../media/image929.png"/><Relationship Id="rId2" Type="http://schemas.openxmlformats.org/officeDocument/2006/relationships/image" Target="../media/image906.png"/><Relationship Id="rId16" Type="http://schemas.openxmlformats.org/officeDocument/2006/relationships/image" Target="../media/image920.png"/><Relationship Id="rId20" Type="http://schemas.openxmlformats.org/officeDocument/2006/relationships/image" Target="../media/image9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0.png"/><Relationship Id="rId11" Type="http://schemas.openxmlformats.org/officeDocument/2006/relationships/image" Target="../media/image915.png"/><Relationship Id="rId24" Type="http://schemas.openxmlformats.org/officeDocument/2006/relationships/image" Target="../media/image928.png"/><Relationship Id="rId5" Type="http://schemas.openxmlformats.org/officeDocument/2006/relationships/image" Target="../media/image909.png"/><Relationship Id="rId15" Type="http://schemas.openxmlformats.org/officeDocument/2006/relationships/image" Target="../media/image919.png"/><Relationship Id="rId23" Type="http://schemas.openxmlformats.org/officeDocument/2006/relationships/image" Target="../media/image927.png"/><Relationship Id="rId10" Type="http://schemas.openxmlformats.org/officeDocument/2006/relationships/image" Target="../media/image914.png"/><Relationship Id="rId19" Type="http://schemas.openxmlformats.org/officeDocument/2006/relationships/image" Target="../media/image923.png"/><Relationship Id="rId4" Type="http://schemas.openxmlformats.org/officeDocument/2006/relationships/image" Target="../media/image908.png"/><Relationship Id="rId9" Type="http://schemas.openxmlformats.org/officeDocument/2006/relationships/image" Target="../media/image913.png"/><Relationship Id="rId14" Type="http://schemas.openxmlformats.org/officeDocument/2006/relationships/image" Target="../media/image918.png"/><Relationship Id="rId22" Type="http://schemas.openxmlformats.org/officeDocument/2006/relationships/image" Target="../media/image926.png"/><Relationship Id="rId27" Type="http://schemas.openxmlformats.org/officeDocument/2006/relationships/image" Target="../media/image931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8.png"/><Relationship Id="rId13" Type="http://schemas.openxmlformats.org/officeDocument/2006/relationships/image" Target="../media/image943.png"/><Relationship Id="rId3" Type="http://schemas.openxmlformats.org/officeDocument/2006/relationships/image" Target="../media/image933.png"/><Relationship Id="rId7" Type="http://schemas.openxmlformats.org/officeDocument/2006/relationships/image" Target="../media/image937.png"/><Relationship Id="rId12" Type="http://schemas.openxmlformats.org/officeDocument/2006/relationships/image" Target="../media/image942.png"/><Relationship Id="rId2" Type="http://schemas.openxmlformats.org/officeDocument/2006/relationships/image" Target="../media/image9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6.png"/><Relationship Id="rId11" Type="http://schemas.openxmlformats.org/officeDocument/2006/relationships/image" Target="../media/image941.png"/><Relationship Id="rId5" Type="http://schemas.openxmlformats.org/officeDocument/2006/relationships/image" Target="../media/image935.png"/><Relationship Id="rId15" Type="http://schemas.openxmlformats.org/officeDocument/2006/relationships/image" Target="../media/image945.png"/><Relationship Id="rId10" Type="http://schemas.openxmlformats.org/officeDocument/2006/relationships/image" Target="../media/image940.png"/><Relationship Id="rId4" Type="http://schemas.openxmlformats.org/officeDocument/2006/relationships/image" Target="../media/image934.png"/><Relationship Id="rId9" Type="http://schemas.openxmlformats.org/officeDocument/2006/relationships/image" Target="../media/image939.png"/><Relationship Id="rId14" Type="http://schemas.openxmlformats.org/officeDocument/2006/relationships/image" Target="../media/image94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6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8.png"/><Relationship Id="rId2" Type="http://schemas.openxmlformats.org/officeDocument/2006/relationships/image" Target="../media/image9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15820" y="53975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4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15819" y="1787647"/>
            <a:ext cx="4151629" cy="488505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spcBef>
                <a:spcPts val="895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Introducción.................................................</a:t>
            </a:r>
            <a:r>
              <a:rPr sz="115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..............................2</a:t>
            </a:r>
            <a:endParaRPr sz="1150">
              <a:latin typeface="Microsoft Sans Serif"/>
              <a:cs typeface="Microsoft Sans Serif"/>
            </a:endParaRPr>
          </a:p>
          <a:p>
            <a:pPr marL="12700" marR="63500">
              <a:lnSpc>
                <a:spcPts val="2000"/>
              </a:lnSpc>
              <a:spcBef>
                <a:spcPts val="175"/>
              </a:spcBef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Totally.Integrated.Automation.y.DC..Drives....................................4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Principios.mecánicos....................................................</a:t>
            </a:r>
            <a:r>
              <a:rPr sz="1050" spc="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509"/>
              </a:spcBef>
            </a:pP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CC....................................................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835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Funcionamiento.básico.de.motores.de.CC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15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715"/>
              </a:spcBef>
            </a:pP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Tipos.de.motores.CC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.....................20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835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.......................23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65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Relaciones.de.velocidad/par.de.motores.conectados.en.derivación</a:t>
            </a:r>
            <a:r>
              <a:rPr sz="950" spc="1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......27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15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Accionamientos.de.CC.básicos....................................</a:t>
            </a:r>
            <a:r>
              <a:rPr sz="1000" spc="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..........................31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55"/>
              </a:spcBef>
            </a:pP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Conversión.de.CA.a.CC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....................34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45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Funcionamiento.básico.de.la.unidad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..........38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65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SIMOREG.6RA70.DC.MASTER.Electrónica..........................48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Parámetros.y.bloques.de.funciones...........................................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..63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95"/>
              </a:spcBef>
            </a:pP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Aplicaciones..................................................</a:t>
            </a:r>
            <a:r>
              <a:rPr sz="110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.............................70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35"/>
              </a:spcBef>
            </a:pP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Ejemplos.de.aplicación....................................................</a:t>
            </a:r>
            <a:r>
              <a:rPr sz="1050" spc="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</a:t>
            </a:r>
            <a:r>
              <a:rPr sz="1050" spc="11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71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45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Selección.de.un.accionamiento.de.CC.de.Siemens.........................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.......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74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765"/>
              </a:spcBef>
            </a:pP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Revisar.Respuestas.</a:t>
            </a:r>
            <a:r>
              <a:rPr sz="1050" spc="1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....................................................</a:t>
            </a:r>
            <a:r>
              <a:rPr sz="1050" spc="1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....................78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final...............................................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.............................79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Cursos.en.línea.de.QuickSTEP....................................</a:t>
            </a:r>
            <a:r>
              <a:rPr sz="115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.........84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7480" y="527050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77479" y="1874521"/>
            <a:ext cx="4404360" cy="6585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Bienvenido.a.otro.curso.de.la.serie.STEP,.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Programa.de.Educación.Técnica.de.Siemens,.diseñado.para.preparar.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nuestros.distribuidores.para.vender.productos.de.Siemens.Energy.&amp;.Automation.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más.efectivamente..Este.curso.cubre.los.conceptos.básicos.de.las.unidades.DC.y.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Al.completar.Conceptos.básicos.de.unidades.DC.usted.podrá.hacer: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50">
              <a:latin typeface="Microsoft Sans Serif"/>
              <a:cs typeface="Microsoft Sans Serif"/>
            </a:endParaRPr>
          </a:p>
          <a:p>
            <a:pPr marL="12700"/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Explicar.los.conceptos.de.fuerza,.inercia,.velocidad.y.par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354965" indent="-342265">
              <a:buSzPct val="104347"/>
              <a:buChar char="•"/>
              <a:tabLst>
                <a:tab pos="354330" algn="l"/>
                <a:tab pos="35496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Explicar.la.diferencia.entre.trabajo.y.potencia.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Clr>
                <a:srgbClr val="171514"/>
              </a:buClr>
              <a:buFont typeface="Microsoft Sans Serif"/>
              <a:buChar char="•"/>
            </a:pPr>
            <a:endParaRPr sz="1400">
              <a:latin typeface="Microsoft Sans Serif"/>
              <a:cs typeface="Microsoft Sans Serif"/>
            </a:endParaRPr>
          </a:p>
          <a:p>
            <a:pPr marL="354965" indent="-342265">
              <a:buSzPct val="114285"/>
              <a:buChar char="•"/>
              <a:tabLst>
                <a:tab pos="354330" algn="l"/>
                <a:tab pos="354965" algn="l"/>
              </a:tabLst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Describir.la.operación.de.un.motor.DC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Clr>
                <a:srgbClr val="171514"/>
              </a:buClr>
              <a:buFont typeface="Microsoft Sans Serif"/>
              <a:buChar char="•"/>
            </a:pPr>
            <a:endParaRPr sz="1550">
              <a:latin typeface="Microsoft Sans Serif"/>
              <a:cs typeface="Microsoft Sans Serif"/>
            </a:endParaRPr>
          </a:p>
          <a:p>
            <a:pPr marL="354965" indent="-342265">
              <a:buSzPct val="133333"/>
              <a:buChar char="•"/>
              <a:tabLst>
                <a:tab pos="354330" algn="l"/>
                <a:tab pos="354965" algn="l"/>
              </a:tabLst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Identificar.los.tipos.de.motores.CC.por.sus.bobinados.</a:t>
            </a:r>
            <a:endParaRPr sz="900">
              <a:latin typeface="Microsoft Sans Serif"/>
              <a:cs typeface="Microsoft Sans Serif"/>
            </a:endParaRPr>
          </a:p>
          <a:p>
            <a:pPr marL="354965" marR="436880" indent="-342265">
              <a:lnSpc>
                <a:spcPct val="160000"/>
              </a:lnSpc>
              <a:spcBef>
                <a:spcPts val="1410"/>
              </a:spcBef>
              <a:buSzPct val="160000"/>
              <a:buChar char="•"/>
              <a:tabLst>
                <a:tab pos="354330" algn="l"/>
                <a:tab pos="354965" algn="l"/>
              </a:tabLst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Identificar.la.información.de.la.placa.de.identificación.en.un.motor.CC.necesaria.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para.aplicación.en.un.convertidor.de.CC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Clr>
                <a:srgbClr val="171514"/>
              </a:buClr>
              <a:buFont typeface="Microsoft Sans Serif"/>
              <a:buChar char="•"/>
            </a:pPr>
            <a:endParaRPr sz="1300">
              <a:latin typeface="Microsoft Sans Serif"/>
              <a:cs typeface="Microsoft Sans Serif"/>
            </a:endParaRPr>
          </a:p>
          <a:p>
            <a:pPr marL="354965" marR="623570" indent="-342265">
              <a:lnSpc>
                <a:spcPct val="126299"/>
              </a:lnSpc>
              <a:spcBef>
                <a:spcPts val="5"/>
              </a:spcBef>
              <a:buSzPct val="126315"/>
              <a:buChar char="•"/>
              <a:tabLst>
                <a:tab pos="354330" algn="l"/>
                <a:tab pos="354965" algn="l"/>
              </a:tabLst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Identificar.las.diferencias.entre.un.módulo.de.potencia.y.un.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Clr>
                <a:srgbClr val="171514"/>
              </a:buClr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4965" marR="818515" indent="-342265">
              <a:lnSpc>
                <a:spcPct val="120000"/>
              </a:lnSpc>
              <a:buSzPct val="120000"/>
              <a:buChar char="•"/>
              <a:tabLst>
                <a:tab pos="354330" algn="l"/>
                <a:tab pos="354965" algn="l"/>
              </a:tabLst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Explique.el.proceso.de.conversión.de.CA.a.CC.usando.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tiristores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Clr>
                <a:srgbClr val="171514"/>
              </a:buClr>
              <a:buFont typeface="Microsoft Sans Serif"/>
              <a:buChar char="•"/>
            </a:pPr>
            <a:endParaRPr sz="1400">
              <a:latin typeface="Microsoft Sans Serif"/>
              <a:cs typeface="Microsoft Sans Serif"/>
            </a:endParaRPr>
          </a:p>
          <a:p>
            <a:pPr marL="354965" indent="-342265">
              <a:buSzPct val="114285"/>
              <a:buChar char="•"/>
              <a:tabLst>
                <a:tab pos="354330" algn="l"/>
                <a:tab pos="354965" algn="l"/>
              </a:tabLst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Describir.la.construcción.básica.de.un.drive.DC</a:t>
            </a:r>
            <a:endParaRPr sz="1050">
              <a:latin typeface="Microsoft Sans Serif"/>
              <a:cs typeface="Microsoft Sans Serif"/>
            </a:endParaRPr>
          </a:p>
          <a:p>
            <a:pPr marL="354965" marR="523240" indent="-342265">
              <a:lnSpc>
                <a:spcPct val="133300"/>
              </a:lnSpc>
              <a:spcBef>
                <a:spcPts val="1410"/>
              </a:spcBef>
              <a:buSzPct val="133333"/>
              <a:buChar char="•"/>
              <a:tabLst>
                <a:tab pos="354330" algn="l"/>
                <a:tab pos="354965" algn="l"/>
              </a:tabLst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cuadrantes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Clr>
                <a:srgbClr val="171514"/>
              </a:buClr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4965" marR="407670" indent="-342265">
              <a:lnSpc>
                <a:spcPct val="133300"/>
              </a:lnSpc>
              <a:buSzPct val="133333"/>
              <a:buChar char="•"/>
              <a:tabLst>
                <a:tab pos="354330" algn="l"/>
                <a:tab pos="354965" algn="l"/>
              </a:tabLst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Describir.las.características.y.el.funcionamiento.del.Siemens.6RA70.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DC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MASTER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Clr>
                <a:srgbClr val="171514"/>
              </a:buClr>
              <a:buFont typeface="Microsoft Sans Serif"/>
              <a:buChar char="•"/>
            </a:pPr>
            <a:endParaRPr sz="1300">
              <a:latin typeface="Microsoft Sans Serif"/>
              <a:cs typeface="Microsoft Sans Serif"/>
            </a:endParaRPr>
          </a:p>
          <a:p>
            <a:pPr marL="354965" marR="266700" indent="-342265">
              <a:lnSpc>
                <a:spcPct val="104299"/>
              </a:lnSpc>
              <a:buSzPct val="104347"/>
              <a:buChar char="•"/>
              <a:tabLst>
                <a:tab pos="354330" algn="l"/>
                <a:tab pos="354965" algn="l"/>
              </a:tabLst>
            </a:pP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Describir.las.características.del.par.constante,.</a:t>
            </a:r>
            <a:r>
              <a:rPr sz="1150" spc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fuerza,.y.aplicaciones.de.par.variable.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7821" y="490625"/>
            <a:ext cx="4183379" cy="2813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395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Este.conocimiento.lo.ayudará.a.comprender.mejor.a.los.clientes.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aplicaciones..Además,.será.más.capaz.de.describir.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productos.a.los.clientes.y.determinar.diferencias.importantes.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entre.productos.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32004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Si.es.un.empleado.de.una.empresa.de.Siemens.Energy.&amp;.Automation.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distribuidor.autorizado,.llene.la.tarjeta.desprendible.del.examen.final.y.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enviar.la.tarjeta..Le.enviaremos.un.certificado.de.finalización.si.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obtiene.una.calificación.aprobatoria..Buena.suerte.con.sus.esfuerzos.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SIMOREG,.SIMOREG.DC-MASTER,.SIMOVIS,.y.SIMOLINK.</a:t>
            </a:r>
            <a:endParaRPr sz="1150">
              <a:latin typeface="Microsoft Sans Serif"/>
              <a:cs typeface="Microsoft Sans Serif"/>
            </a:endParaRPr>
          </a:p>
          <a:p>
            <a:pPr marL="12700" marR="5080">
              <a:lnSpc>
                <a:spcPct val="104299"/>
              </a:lnSpc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son.marcas.registradas.de.Siemens.Energy.&amp;.Automation,.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5" dirty="0">
                <a:solidFill>
                  <a:srgbClr val="171514"/>
                </a:solidFill>
                <a:latin typeface="Microsoft Sans Serif"/>
                <a:cs typeface="Microsoft Sans Serif"/>
              </a:rPr>
              <a:t>C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ª..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/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demás.marcas.son.propiedad.de.sus.respectivos.titulares.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4143" y="4016122"/>
            <a:ext cx="4145279" cy="1166495"/>
            <a:chOff x="2739542" y="4016121"/>
            <a:chExt cx="4145279" cy="1166495"/>
          </a:xfrm>
        </p:grpSpPr>
        <p:sp>
          <p:nvSpPr>
            <p:cNvPr id="3" name="object 3"/>
            <p:cNvSpPr/>
            <p:nvPr/>
          </p:nvSpPr>
          <p:spPr>
            <a:xfrm>
              <a:off x="2739542" y="4016121"/>
              <a:ext cx="4145279" cy="637540"/>
            </a:xfrm>
            <a:custGeom>
              <a:avLst/>
              <a:gdLst/>
              <a:ahLst/>
              <a:cxnLst/>
              <a:rect l="l" t="t" r="r" b="b"/>
              <a:pathLst>
                <a:path w="4145279" h="637539">
                  <a:moveTo>
                    <a:pt x="4145114" y="0"/>
                  </a:moveTo>
                  <a:lnTo>
                    <a:pt x="0" y="0"/>
                  </a:lnTo>
                  <a:lnTo>
                    <a:pt x="0" y="636943"/>
                  </a:lnTo>
                  <a:lnTo>
                    <a:pt x="4145114" y="636943"/>
                  </a:lnTo>
                  <a:lnTo>
                    <a:pt x="4145114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39542" y="4653064"/>
              <a:ext cx="4145279" cy="529590"/>
            </a:xfrm>
            <a:custGeom>
              <a:avLst/>
              <a:gdLst/>
              <a:ahLst/>
              <a:cxnLst/>
              <a:rect l="l" t="t" r="r" b="b"/>
              <a:pathLst>
                <a:path w="4145279" h="529589">
                  <a:moveTo>
                    <a:pt x="4145114" y="0"/>
                  </a:moveTo>
                  <a:lnTo>
                    <a:pt x="0" y="0"/>
                  </a:lnTo>
                  <a:lnTo>
                    <a:pt x="0" y="529158"/>
                  </a:lnTo>
                  <a:lnTo>
                    <a:pt x="4145114" y="529158"/>
                  </a:lnTo>
                  <a:lnTo>
                    <a:pt x="4145114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793164" y="5177574"/>
            <a:ext cx="4147820" cy="1040130"/>
            <a:chOff x="2738564" y="5177574"/>
            <a:chExt cx="4147820" cy="1040130"/>
          </a:xfrm>
        </p:grpSpPr>
        <p:sp>
          <p:nvSpPr>
            <p:cNvPr id="6" name="object 6"/>
            <p:cNvSpPr/>
            <p:nvPr/>
          </p:nvSpPr>
          <p:spPr>
            <a:xfrm>
              <a:off x="2739478" y="5786463"/>
              <a:ext cx="4146550" cy="431800"/>
            </a:xfrm>
            <a:custGeom>
              <a:avLst/>
              <a:gdLst/>
              <a:ahLst/>
              <a:cxnLst/>
              <a:rect l="l" t="t" r="r" b="b"/>
              <a:pathLst>
                <a:path w="4146550" h="431800">
                  <a:moveTo>
                    <a:pt x="4146410" y="0"/>
                  </a:moveTo>
                  <a:lnTo>
                    <a:pt x="0" y="0"/>
                  </a:lnTo>
                  <a:lnTo>
                    <a:pt x="0" y="431215"/>
                  </a:lnTo>
                  <a:lnTo>
                    <a:pt x="4146410" y="431215"/>
                  </a:lnTo>
                  <a:lnTo>
                    <a:pt x="414641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38564" y="5177574"/>
              <a:ext cx="4147820" cy="613410"/>
            </a:xfrm>
            <a:custGeom>
              <a:avLst/>
              <a:gdLst/>
              <a:ahLst/>
              <a:cxnLst/>
              <a:rect l="l" t="t" r="r" b="b"/>
              <a:pathLst>
                <a:path w="4147820" h="613410">
                  <a:moveTo>
                    <a:pt x="4147324" y="0"/>
                  </a:moveTo>
                  <a:lnTo>
                    <a:pt x="0" y="0"/>
                  </a:lnTo>
                  <a:lnTo>
                    <a:pt x="0" y="613117"/>
                  </a:lnTo>
                  <a:lnTo>
                    <a:pt x="4147324" y="613117"/>
                  </a:lnTo>
                  <a:lnTo>
                    <a:pt x="414732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847724" y="4127715"/>
            <a:ext cx="4029075" cy="2004060"/>
            <a:chOff x="2793123" y="4127715"/>
            <a:chExt cx="4029075" cy="2004060"/>
          </a:xfrm>
        </p:grpSpPr>
        <p:sp>
          <p:nvSpPr>
            <p:cNvPr id="9" name="object 9"/>
            <p:cNvSpPr/>
            <p:nvPr/>
          </p:nvSpPr>
          <p:spPr>
            <a:xfrm>
              <a:off x="4788865" y="4895773"/>
              <a:ext cx="13335" cy="154940"/>
            </a:xfrm>
            <a:custGeom>
              <a:avLst/>
              <a:gdLst/>
              <a:ahLst/>
              <a:cxnLst/>
              <a:rect l="l" t="t" r="r" b="b"/>
              <a:pathLst>
                <a:path w="13335" h="154939">
                  <a:moveTo>
                    <a:pt x="12903" y="0"/>
                  </a:moveTo>
                  <a:lnTo>
                    <a:pt x="0" y="0"/>
                  </a:lnTo>
                  <a:lnTo>
                    <a:pt x="0" y="154800"/>
                  </a:lnTo>
                  <a:lnTo>
                    <a:pt x="6451" y="154800"/>
                  </a:lnTo>
                  <a:lnTo>
                    <a:pt x="12903" y="154800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ED21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63353" y="4201591"/>
              <a:ext cx="2642235" cy="1927225"/>
            </a:xfrm>
            <a:custGeom>
              <a:avLst/>
              <a:gdLst/>
              <a:ahLst/>
              <a:cxnLst/>
              <a:rect l="l" t="t" r="r" b="b"/>
              <a:pathLst>
                <a:path w="2642235" h="1927225">
                  <a:moveTo>
                    <a:pt x="1315008" y="0"/>
                  </a:moveTo>
                  <a:lnTo>
                    <a:pt x="0" y="1926958"/>
                  </a:lnTo>
                  <a:lnTo>
                    <a:pt x="2642108" y="1926958"/>
                  </a:lnTo>
                  <a:lnTo>
                    <a:pt x="13150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63353" y="4201591"/>
              <a:ext cx="2642235" cy="1927225"/>
            </a:xfrm>
            <a:custGeom>
              <a:avLst/>
              <a:gdLst/>
              <a:ahLst/>
              <a:cxnLst/>
              <a:rect l="l" t="t" r="r" b="b"/>
              <a:pathLst>
                <a:path w="2642235" h="1927225">
                  <a:moveTo>
                    <a:pt x="0" y="1926958"/>
                  </a:moveTo>
                  <a:lnTo>
                    <a:pt x="1315008" y="0"/>
                  </a:lnTo>
                  <a:lnTo>
                    <a:pt x="2642108" y="1926958"/>
                  </a:lnTo>
                  <a:lnTo>
                    <a:pt x="0" y="1926958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56114" y="4148378"/>
              <a:ext cx="2638425" cy="1923414"/>
            </a:xfrm>
            <a:custGeom>
              <a:avLst/>
              <a:gdLst/>
              <a:ahLst/>
              <a:cxnLst/>
              <a:rect l="l" t="t" r="r" b="b"/>
              <a:pathLst>
                <a:path w="2638425" h="1923414">
                  <a:moveTo>
                    <a:pt x="1312595" y="0"/>
                  </a:moveTo>
                  <a:lnTo>
                    <a:pt x="0" y="1922932"/>
                  </a:lnTo>
                  <a:lnTo>
                    <a:pt x="2638082" y="1922932"/>
                  </a:lnTo>
                  <a:lnTo>
                    <a:pt x="13125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56927" y="4149178"/>
              <a:ext cx="2642235" cy="1927225"/>
            </a:xfrm>
            <a:custGeom>
              <a:avLst/>
              <a:gdLst/>
              <a:ahLst/>
              <a:cxnLst/>
              <a:rect l="l" t="t" r="r" b="b"/>
              <a:pathLst>
                <a:path w="2642235" h="1927225">
                  <a:moveTo>
                    <a:pt x="0" y="1926971"/>
                  </a:moveTo>
                  <a:lnTo>
                    <a:pt x="1315008" y="0"/>
                  </a:lnTo>
                  <a:lnTo>
                    <a:pt x="2642107" y="1926971"/>
                  </a:lnTo>
                  <a:lnTo>
                    <a:pt x="0" y="1926971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93070" y="5411469"/>
              <a:ext cx="1400175" cy="12700"/>
            </a:xfrm>
            <a:custGeom>
              <a:avLst/>
              <a:gdLst/>
              <a:ahLst/>
              <a:cxnLst/>
              <a:rect l="l" t="t" r="r" b="b"/>
              <a:pathLst>
                <a:path w="1400175" h="12700">
                  <a:moveTo>
                    <a:pt x="1399654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12700"/>
                  </a:lnTo>
                  <a:lnTo>
                    <a:pt x="1399654" y="12700"/>
                  </a:lnTo>
                  <a:lnTo>
                    <a:pt x="1399654" y="5080"/>
                  </a:lnTo>
                  <a:lnTo>
                    <a:pt x="1399654" y="0"/>
                  </a:lnTo>
                  <a:close/>
                </a:path>
              </a:pathLst>
            </a:custGeom>
            <a:solidFill>
              <a:srgbClr val="B25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347" y="5413400"/>
              <a:ext cx="344271" cy="3466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4710" y="4395901"/>
              <a:ext cx="234619" cy="26202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56709" y="4645037"/>
              <a:ext cx="860425" cy="542925"/>
            </a:xfrm>
            <a:custGeom>
              <a:avLst/>
              <a:gdLst/>
              <a:ahLst/>
              <a:cxnLst/>
              <a:rect l="l" t="t" r="r" b="b"/>
              <a:pathLst>
                <a:path w="860425" h="542925">
                  <a:moveTo>
                    <a:pt x="860285" y="403212"/>
                  </a:moveTo>
                  <a:lnTo>
                    <a:pt x="658710" y="403212"/>
                  </a:lnTo>
                  <a:lnTo>
                    <a:pt x="658710" y="48374"/>
                  </a:lnTo>
                  <a:lnTo>
                    <a:pt x="655485" y="48374"/>
                  </a:lnTo>
                  <a:lnTo>
                    <a:pt x="652818" y="48374"/>
                  </a:lnTo>
                  <a:lnTo>
                    <a:pt x="652818" y="45707"/>
                  </a:lnTo>
                  <a:lnTo>
                    <a:pt x="655485" y="48374"/>
                  </a:lnTo>
                  <a:lnTo>
                    <a:pt x="655485" y="41922"/>
                  </a:lnTo>
                  <a:lnTo>
                    <a:pt x="649046" y="41922"/>
                  </a:lnTo>
                  <a:lnTo>
                    <a:pt x="649643" y="42532"/>
                  </a:lnTo>
                  <a:lnTo>
                    <a:pt x="445871" y="42532"/>
                  </a:lnTo>
                  <a:lnTo>
                    <a:pt x="445871" y="0"/>
                  </a:lnTo>
                  <a:lnTo>
                    <a:pt x="439420" y="0"/>
                  </a:lnTo>
                  <a:lnTo>
                    <a:pt x="432968" y="0"/>
                  </a:lnTo>
                  <a:lnTo>
                    <a:pt x="432968" y="42532"/>
                  </a:lnTo>
                  <a:lnTo>
                    <a:pt x="238658" y="42532"/>
                  </a:lnTo>
                  <a:lnTo>
                    <a:pt x="238658" y="48882"/>
                  </a:lnTo>
                  <a:lnTo>
                    <a:pt x="238658" y="55232"/>
                  </a:lnTo>
                  <a:lnTo>
                    <a:pt x="645807" y="55232"/>
                  </a:lnTo>
                  <a:lnTo>
                    <a:pt x="645807" y="403212"/>
                  </a:lnTo>
                  <a:lnTo>
                    <a:pt x="0" y="403212"/>
                  </a:lnTo>
                  <a:lnTo>
                    <a:pt x="0" y="409562"/>
                  </a:lnTo>
                  <a:lnTo>
                    <a:pt x="0" y="415912"/>
                  </a:lnTo>
                  <a:lnTo>
                    <a:pt x="76593" y="415912"/>
                  </a:lnTo>
                  <a:lnTo>
                    <a:pt x="76593" y="542607"/>
                  </a:lnTo>
                  <a:lnTo>
                    <a:pt x="83045" y="542607"/>
                  </a:lnTo>
                  <a:lnTo>
                    <a:pt x="89496" y="542607"/>
                  </a:lnTo>
                  <a:lnTo>
                    <a:pt x="89496" y="415912"/>
                  </a:lnTo>
                  <a:lnTo>
                    <a:pt x="860285" y="415912"/>
                  </a:lnTo>
                  <a:lnTo>
                    <a:pt x="860285" y="409562"/>
                  </a:lnTo>
                  <a:lnTo>
                    <a:pt x="860285" y="403212"/>
                  </a:lnTo>
                  <a:close/>
                </a:path>
              </a:pathLst>
            </a:custGeom>
            <a:solidFill>
              <a:srgbClr val="0095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29846" y="5413400"/>
              <a:ext cx="13335" cy="135890"/>
            </a:xfrm>
            <a:custGeom>
              <a:avLst/>
              <a:gdLst/>
              <a:ahLst/>
              <a:cxnLst/>
              <a:rect l="l" t="t" r="r" b="b"/>
              <a:pathLst>
                <a:path w="13335" h="135889">
                  <a:moveTo>
                    <a:pt x="0" y="135445"/>
                  </a:moveTo>
                  <a:lnTo>
                    <a:pt x="12903" y="135445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135445"/>
                  </a:lnTo>
                  <a:close/>
                </a:path>
              </a:pathLst>
            </a:custGeom>
            <a:solidFill>
              <a:srgbClr val="B25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84647" y="5750420"/>
              <a:ext cx="112395" cy="85090"/>
            </a:xfrm>
            <a:custGeom>
              <a:avLst/>
              <a:gdLst/>
              <a:ahLst/>
              <a:cxnLst/>
              <a:rect l="l" t="t" r="r" b="b"/>
              <a:pathLst>
                <a:path w="112395" h="85089">
                  <a:moveTo>
                    <a:pt x="112064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112064" y="84645"/>
                  </a:lnTo>
                  <a:lnTo>
                    <a:pt x="112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40350" y="5522239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606"/>
                  </a:moveTo>
                  <a:lnTo>
                    <a:pt x="0" y="0"/>
                  </a:lnTo>
                  <a:lnTo>
                    <a:pt x="0" y="26606"/>
                  </a:lnTo>
                  <a:close/>
                </a:path>
              </a:pathLst>
            </a:custGeom>
            <a:solidFill>
              <a:srgbClr val="8E9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01679" y="5530303"/>
              <a:ext cx="113030" cy="82550"/>
            </a:xfrm>
            <a:custGeom>
              <a:avLst/>
              <a:gdLst/>
              <a:ahLst/>
              <a:cxnLst/>
              <a:rect l="l" t="t" r="r" b="b"/>
              <a:pathLst>
                <a:path w="113029" h="82550">
                  <a:moveTo>
                    <a:pt x="50787" y="0"/>
                  </a:moveTo>
                  <a:lnTo>
                    <a:pt x="0" y="0"/>
                  </a:lnTo>
                  <a:lnTo>
                    <a:pt x="0" y="4025"/>
                  </a:lnTo>
                  <a:lnTo>
                    <a:pt x="0" y="12903"/>
                  </a:lnTo>
                  <a:lnTo>
                    <a:pt x="50787" y="12903"/>
                  </a:lnTo>
                  <a:lnTo>
                    <a:pt x="50787" y="4025"/>
                  </a:lnTo>
                  <a:lnTo>
                    <a:pt x="50787" y="0"/>
                  </a:lnTo>
                  <a:close/>
                </a:path>
                <a:path w="113029" h="82550">
                  <a:moveTo>
                    <a:pt x="112877" y="54025"/>
                  </a:moveTo>
                  <a:lnTo>
                    <a:pt x="95135" y="54025"/>
                  </a:lnTo>
                  <a:lnTo>
                    <a:pt x="95135" y="82245"/>
                  </a:lnTo>
                  <a:lnTo>
                    <a:pt x="112877" y="82245"/>
                  </a:lnTo>
                  <a:lnTo>
                    <a:pt x="112877" y="540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09161" y="5714136"/>
              <a:ext cx="14604" cy="160020"/>
            </a:xfrm>
            <a:custGeom>
              <a:avLst/>
              <a:gdLst/>
              <a:ahLst/>
              <a:cxnLst/>
              <a:rect l="l" t="t" r="r" b="b"/>
              <a:pathLst>
                <a:path w="14604" h="160020">
                  <a:moveTo>
                    <a:pt x="14516" y="0"/>
                  </a:moveTo>
                  <a:lnTo>
                    <a:pt x="0" y="0"/>
                  </a:lnTo>
                  <a:lnTo>
                    <a:pt x="0" y="159638"/>
                  </a:lnTo>
                  <a:lnTo>
                    <a:pt x="7264" y="159638"/>
                  </a:lnTo>
                  <a:lnTo>
                    <a:pt x="14516" y="159638"/>
                  </a:lnTo>
                  <a:lnTo>
                    <a:pt x="14516" y="0"/>
                  </a:lnTo>
                  <a:close/>
                </a:path>
              </a:pathLst>
            </a:custGeom>
            <a:solidFill>
              <a:srgbClr val="EBE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25833" y="5548845"/>
              <a:ext cx="282575" cy="170180"/>
            </a:xfrm>
            <a:custGeom>
              <a:avLst/>
              <a:gdLst/>
              <a:ahLst/>
              <a:cxnLst/>
              <a:rect l="l" t="t" r="r" b="b"/>
              <a:pathLst>
                <a:path w="282575" h="170179">
                  <a:moveTo>
                    <a:pt x="282193" y="0"/>
                  </a:moveTo>
                  <a:lnTo>
                    <a:pt x="0" y="0"/>
                  </a:lnTo>
                  <a:lnTo>
                    <a:pt x="0" y="170116"/>
                  </a:lnTo>
                  <a:lnTo>
                    <a:pt x="282193" y="170116"/>
                  </a:lnTo>
                  <a:lnTo>
                    <a:pt x="2821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4096" y="5549569"/>
              <a:ext cx="270306" cy="16236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175872" y="5055412"/>
              <a:ext cx="13335" cy="123825"/>
            </a:xfrm>
            <a:custGeom>
              <a:avLst/>
              <a:gdLst/>
              <a:ahLst/>
              <a:cxnLst/>
              <a:rect l="l" t="t" r="r" b="b"/>
              <a:pathLst>
                <a:path w="13335" h="123825">
                  <a:moveTo>
                    <a:pt x="12903" y="0"/>
                  </a:moveTo>
                  <a:lnTo>
                    <a:pt x="0" y="0"/>
                  </a:lnTo>
                  <a:lnTo>
                    <a:pt x="0" y="123367"/>
                  </a:lnTo>
                  <a:lnTo>
                    <a:pt x="6451" y="123367"/>
                  </a:lnTo>
                  <a:lnTo>
                    <a:pt x="12903" y="123367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0095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69587" y="5366638"/>
              <a:ext cx="13335" cy="46990"/>
            </a:xfrm>
            <a:custGeom>
              <a:avLst/>
              <a:gdLst/>
              <a:ahLst/>
              <a:cxnLst/>
              <a:rect l="l" t="t" r="r" b="b"/>
              <a:pathLst>
                <a:path w="13335" h="46989">
                  <a:moveTo>
                    <a:pt x="0" y="46761"/>
                  </a:moveTo>
                  <a:lnTo>
                    <a:pt x="12903" y="46761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46761"/>
                  </a:lnTo>
                  <a:close/>
                </a:path>
              </a:pathLst>
            </a:custGeom>
            <a:solidFill>
              <a:srgbClr val="2D36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09161" y="5866129"/>
              <a:ext cx="922019" cy="12700"/>
            </a:xfrm>
            <a:custGeom>
              <a:avLst/>
              <a:gdLst/>
              <a:ahLst/>
              <a:cxnLst/>
              <a:rect l="l" t="t" r="r" b="b"/>
              <a:pathLst>
                <a:path w="922020" h="12700">
                  <a:moveTo>
                    <a:pt x="92735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92735" y="12700"/>
                  </a:lnTo>
                  <a:lnTo>
                    <a:pt x="92735" y="6350"/>
                  </a:lnTo>
                  <a:lnTo>
                    <a:pt x="92735" y="0"/>
                  </a:lnTo>
                  <a:close/>
                </a:path>
                <a:path w="922020" h="12700">
                  <a:moveTo>
                    <a:pt x="487794" y="0"/>
                  </a:moveTo>
                  <a:lnTo>
                    <a:pt x="237058" y="0"/>
                  </a:lnTo>
                  <a:lnTo>
                    <a:pt x="237058" y="6350"/>
                  </a:lnTo>
                  <a:lnTo>
                    <a:pt x="237058" y="12700"/>
                  </a:lnTo>
                  <a:lnTo>
                    <a:pt x="487794" y="12700"/>
                  </a:lnTo>
                  <a:lnTo>
                    <a:pt x="487794" y="6350"/>
                  </a:lnTo>
                  <a:lnTo>
                    <a:pt x="487794" y="0"/>
                  </a:lnTo>
                  <a:close/>
                </a:path>
                <a:path w="922020" h="12700">
                  <a:moveTo>
                    <a:pt x="921562" y="0"/>
                  </a:moveTo>
                  <a:lnTo>
                    <a:pt x="633717" y="0"/>
                  </a:lnTo>
                  <a:lnTo>
                    <a:pt x="633717" y="6350"/>
                  </a:lnTo>
                  <a:lnTo>
                    <a:pt x="633717" y="12700"/>
                  </a:lnTo>
                  <a:lnTo>
                    <a:pt x="921562" y="12700"/>
                  </a:lnTo>
                  <a:lnTo>
                    <a:pt x="921562" y="6350"/>
                  </a:lnTo>
                  <a:lnTo>
                    <a:pt x="921562" y="0"/>
                  </a:lnTo>
                  <a:close/>
                </a:path>
              </a:pathLst>
            </a:custGeom>
            <a:solidFill>
              <a:srgbClr val="EBE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80710" y="5366638"/>
              <a:ext cx="13335" cy="38100"/>
            </a:xfrm>
            <a:custGeom>
              <a:avLst/>
              <a:gdLst/>
              <a:ahLst/>
              <a:cxnLst/>
              <a:rect l="l" t="t" r="r" b="b"/>
              <a:pathLst>
                <a:path w="13335" h="38100">
                  <a:moveTo>
                    <a:pt x="0" y="37884"/>
                  </a:moveTo>
                  <a:lnTo>
                    <a:pt x="12890" y="37884"/>
                  </a:lnTo>
                  <a:lnTo>
                    <a:pt x="12890" y="0"/>
                  </a:lnTo>
                  <a:lnTo>
                    <a:pt x="0" y="0"/>
                  </a:lnTo>
                  <a:lnTo>
                    <a:pt x="0" y="37884"/>
                  </a:lnTo>
                  <a:close/>
                </a:path>
              </a:pathLst>
            </a:custGeom>
            <a:solidFill>
              <a:srgbClr val="2D36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87201" y="5172328"/>
              <a:ext cx="238760" cy="20320"/>
            </a:xfrm>
            <a:custGeom>
              <a:avLst/>
              <a:gdLst/>
              <a:ahLst/>
              <a:cxnLst/>
              <a:rect l="l" t="t" r="r" b="b"/>
              <a:pathLst>
                <a:path w="238760" h="20320">
                  <a:moveTo>
                    <a:pt x="225755" y="0"/>
                  </a:moveTo>
                  <a:lnTo>
                    <a:pt x="34671" y="0"/>
                  </a:lnTo>
                  <a:lnTo>
                    <a:pt x="0" y="20154"/>
                  </a:lnTo>
                  <a:lnTo>
                    <a:pt x="238658" y="20154"/>
                  </a:lnTo>
                  <a:lnTo>
                    <a:pt x="225755" y="0"/>
                  </a:lnTo>
                  <a:close/>
                </a:path>
              </a:pathLst>
            </a:custGeom>
            <a:solidFill>
              <a:srgbClr val="ECE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87201" y="5172328"/>
              <a:ext cx="243204" cy="23495"/>
            </a:xfrm>
            <a:custGeom>
              <a:avLst/>
              <a:gdLst/>
              <a:ahLst/>
              <a:cxnLst/>
              <a:rect l="l" t="t" r="r" b="b"/>
              <a:pathLst>
                <a:path w="243204" h="23495">
                  <a:moveTo>
                    <a:pt x="0" y="23380"/>
                  </a:moveTo>
                  <a:lnTo>
                    <a:pt x="34671" y="0"/>
                  </a:lnTo>
                  <a:lnTo>
                    <a:pt x="228981" y="0"/>
                  </a:lnTo>
                  <a:lnTo>
                    <a:pt x="242684" y="23380"/>
                  </a:lnTo>
                  <a:lnTo>
                    <a:pt x="0" y="2338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87201" y="5195709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170929"/>
                  </a:lnTo>
                  <a:lnTo>
                    <a:pt x="238658" y="170929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ECE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87201" y="5195709"/>
              <a:ext cx="243204" cy="174625"/>
            </a:xfrm>
            <a:custGeom>
              <a:avLst/>
              <a:gdLst/>
              <a:ahLst/>
              <a:cxnLst/>
              <a:rect l="l" t="t" r="r" b="b"/>
              <a:pathLst>
                <a:path w="243204" h="174625">
                  <a:moveTo>
                    <a:pt x="0" y="0"/>
                  </a:moveTo>
                  <a:lnTo>
                    <a:pt x="242684" y="0"/>
                  </a:lnTo>
                  <a:lnTo>
                    <a:pt x="242684" y="174142"/>
                  </a:lnTo>
                  <a:lnTo>
                    <a:pt x="0" y="174142"/>
                  </a:lnTo>
                  <a:lnTo>
                    <a:pt x="0" y="0"/>
                  </a:lnTo>
                </a:path>
                <a:path w="243204" h="174625">
                  <a:moveTo>
                    <a:pt x="38709" y="174142"/>
                  </a:moveTo>
                  <a:lnTo>
                    <a:pt x="38709" y="21767"/>
                  </a:lnTo>
                  <a:lnTo>
                    <a:pt x="242684" y="21767"/>
                  </a:lnTo>
                </a:path>
                <a:path w="243204" h="174625">
                  <a:moveTo>
                    <a:pt x="67729" y="21767"/>
                  </a:moveTo>
                  <a:lnTo>
                    <a:pt x="67729" y="174142"/>
                  </a:lnTo>
                </a:path>
                <a:path w="243204" h="174625">
                  <a:moveTo>
                    <a:pt x="98374" y="21767"/>
                  </a:moveTo>
                  <a:lnTo>
                    <a:pt x="98374" y="174142"/>
                  </a:lnTo>
                </a:path>
                <a:path w="243204" h="174625">
                  <a:moveTo>
                    <a:pt x="128193" y="21767"/>
                  </a:moveTo>
                  <a:lnTo>
                    <a:pt x="128193" y="174142"/>
                  </a:lnTo>
                </a:path>
                <a:path w="243204" h="174625">
                  <a:moveTo>
                    <a:pt x="158838" y="21767"/>
                  </a:moveTo>
                  <a:lnTo>
                    <a:pt x="158838" y="174142"/>
                  </a:lnTo>
                </a:path>
                <a:path w="243204" h="174625">
                  <a:moveTo>
                    <a:pt x="189471" y="21767"/>
                  </a:moveTo>
                  <a:lnTo>
                    <a:pt x="189471" y="174142"/>
                  </a:lnTo>
                </a:path>
                <a:path w="243204" h="174625">
                  <a:moveTo>
                    <a:pt x="219303" y="21767"/>
                  </a:moveTo>
                  <a:lnTo>
                    <a:pt x="219303" y="17414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87201" y="5195569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171450"/>
                  </a:lnTo>
                  <a:lnTo>
                    <a:pt x="37096" y="171450"/>
                  </a:lnTo>
                  <a:lnTo>
                    <a:pt x="37096" y="21590"/>
                  </a:lnTo>
                  <a:lnTo>
                    <a:pt x="238658" y="21590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AFA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87201" y="5195709"/>
              <a:ext cx="243204" cy="174625"/>
            </a:xfrm>
            <a:custGeom>
              <a:avLst/>
              <a:gdLst/>
              <a:ahLst/>
              <a:cxnLst/>
              <a:rect l="l" t="t" r="r" b="b"/>
              <a:pathLst>
                <a:path w="243204" h="174625">
                  <a:moveTo>
                    <a:pt x="0" y="174142"/>
                  </a:moveTo>
                  <a:lnTo>
                    <a:pt x="37896" y="174142"/>
                  </a:lnTo>
                  <a:lnTo>
                    <a:pt x="37896" y="21767"/>
                  </a:lnTo>
                  <a:lnTo>
                    <a:pt x="242684" y="21767"/>
                  </a:lnTo>
                  <a:lnTo>
                    <a:pt x="242684" y="0"/>
                  </a:lnTo>
                  <a:lnTo>
                    <a:pt x="0" y="0"/>
                  </a:lnTo>
                  <a:lnTo>
                    <a:pt x="0" y="17414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03330" y="526746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03330" y="5267464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0" y="0"/>
                  </a:moveTo>
                  <a:lnTo>
                    <a:pt x="12903" y="0"/>
                  </a:lnTo>
                  <a:lnTo>
                    <a:pt x="12903" y="14516"/>
                  </a:lnTo>
                  <a:lnTo>
                    <a:pt x="0" y="14516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95278" y="528198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42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42" y="25793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95278" y="5281980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67" y="0"/>
                  </a:lnTo>
                  <a:lnTo>
                    <a:pt x="22567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95278" y="534083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42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42" y="25793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95278" y="5340832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67" y="0"/>
                  </a:lnTo>
                  <a:lnTo>
                    <a:pt x="22567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60735" y="5172328"/>
              <a:ext cx="238760" cy="20320"/>
            </a:xfrm>
            <a:custGeom>
              <a:avLst/>
              <a:gdLst/>
              <a:ahLst/>
              <a:cxnLst/>
              <a:rect l="l" t="t" r="r" b="b"/>
              <a:pathLst>
                <a:path w="238760" h="20320">
                  <a:moveTo>
                    <a:pt x="224955" y="0"/>
                  </a:moveTo>
                  <a:lnTo>
                    <a:pt x="34671" y="0"/>
                  </a:lnTo>
                  <a:lnTo>
                    <a:pt x="0" y="20154"/>
                  </a:lnTo>
                  <a:lnTo>
                    <a:pt x="238658" y="20154"/>
                  </a:lnTo>
                  <a:lnTo>
                    <a:pt x="224955" y="0"/>
                  </a:lnTo>
                  <a:close/>
                </a:path>
              </a:pathLst>
            </a:custGeom>
            <a:solidFill>
              <a:srgbClr val="ECE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60735" y="5172328"/>
              <a:ext cx="241935" cy="23495"/>
            </a:xfrm>
            <a:custGeom>
              <a:avLst/>
              <a:gdLst/>
              <a:ahLst/>
              <a:cxnLst/>
              <a:rect l="l" t="t" r="r" b="b"/>
              <a:pathLst>
                <a:path w="241935" h="23495">
                  <a:moveTo>
                    <a:pt x="0" y="23380"/>
                  </a:moveTo>
                  <a:lnTo>
                    <a:pt x="34671" y="0"/>
                  </a:lnTo>
                  <a:lnTo>
                    <a:pt x="228180" y="0"/>
                  </a:lnTo>
                  <a:lnTo>
                    <a:pt x="241884" y="23380"/>
                  </a:lnTo>
                  <a:lnTo>
                    <a:pt x="0" y="2338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60735" y="5195709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170929"/>
                  </a:lnTo>
                  <a:lnTo>
                    <a:pt x="238658" y="170929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ECE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60735" y="5195709"/>
              <a:ext cx="241935" cy="174625"/>
            </a:xfrm>
            <a:custGeom>
              <a:avLst/>
              <a:gdLst/>
              <a:ahLst/>
              <a:cxnLst/>
              <a:rect l="l" t="t" r="r" b="b"/>
              <a:pathLst>
                <a:path w="241935" h="174625">
                  <a:moveTo>
                    <a:pt x="0" y="0"/>
                  </a:moveTo>
                  <a:lnTo>
                    <a:pt x="241884" y="0"/>
                  </a:lnTo>
                  <a:lnTo>
                    <a:pt x="241884" y="174142"/>
                  </a:lnTo>
                  <a:lnTo>
                    <a:pt x="0" y="174142"/>
                  </a:lnTo>
                  <a:lnTo>
                    <a:pt x="0" y="0"/>
                  </a:lnTo>
                </a:path>
                <a:path w="241935" h="174625">
                  <a:moveTo>
                    <a:pt x="37896" y="174142"/>
                  </a:moveTo>
                  <a:lnTo>
                    <a:pt x="37896" y="21767"/>
                  </a:lnTo>
                  <a:lnTo>
                    <a:pt x="241884" y="21767"/>
                  </a:lnTo>
                </a:path>
                <a:path w="241935" h="174625">
                  <a:moveTo>
                    <a:pt x="68541" y="21767"/>
                  </a:moveTo>
                  <a:lnTo>
                    <a:pt x="68541" y="174142"/>
                  </a:lnTo>
                </a:path>
                <a:path w="241935" h="174625">
                  <a:moveTo>
                    <a:pt x="97561" y="21767"/>
                  </a:moveTo>
                  <a:lnTo>
                    <a:pt x="97561" y="174142"/>
                  </a:lnTo>
                </a:path>
                <a:path w="241935" h="174625">
                  <a:moveTo>
                    <a:pt x="129006" y="21767"/>
                  </a:moveTo>
                  <a:lnTo>
                    <a:pt x="129006" y="174142"/>
                  </a:lnTo>
                </a:path>
                <a:path w="241935" h="174625">
                  <a:moveTo>
                    <a:pt x="158838" y="21767"/>
                  </a:moveTo>
                  <a:lnTo>
                    <a:pt x="158838" y="174142"/>
                  </a:lnTo>
                </a:path>
                <a:path w="241935" h="174625">
                  <a:moveTo>
                    <a:pt x="188671" y="21767"/>
                  </a:moveTo>
                  <a:lnTo>
                    <a:pt x="188671" y="174142"/>
                  </a:lnTo>
                </a:path>
                <a:path w="241935" h="174625">
                  <a:moveTo>
                    <a:pt x="220116" y="21767"/>
                  </a:moveTo>
                  <a:lnTo>
                    <a:pt x="220116" y="17414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60735" y="5195569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171450"/>
                  </a:lnTo>
                  <a:lnTo>
                    <a:pt x="37096" y="171450"/>
                  </a:lnTo>
                  <a:lnTo>
                    <a:pt x="37096" y="21590"/>
                  </a:lnTo>
                  <a:lnTo>
                    <a:pt x="238658" y="21590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AFA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60735" y="5195709"/>
              <a:ext cx="241935" cy="174625"/>
            </a:xfrm>
            <a:custGeom>
              <a:avLst/>
              <a:gdLst/>
              <a:ahLst/>
              <a:cxnLst/>
              <a:rect l="l" t="t" r="r" b="b"/>
              <a:pathLst>
                <a:path w="241935" h="174625">
                  <a:moveTo>
                    <a:pt x="0" y="174142"/>
                  </a:moveTo>
                  <a:lnTo>
                    <a:pt x="37896" y="174142"/>
                  </a:lnTo>
                  <a:lnTo>
                    <a:pt x="37896" y="21767"/>
                  </a:lnTo>
                  <a:lnTo>
                    <a:pt x="241884" y="21767"/>
                  </a:lnTo>
                  <a:lnTo>
                    <a:pt x="241884" y="0"/>
                  </a:lnTo>
                  <a:lnTo>
                    <a:pt x="0" y="0"/>
                  </a:lnTo>
                  <a:lnTo>
                    <a:pt x="0" y="17414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76877" y="526746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76877" y="5267464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0" y="0"/>
                  </a:moveTo>
                  <a:lnTo>
                    <a:pt x="12890" y="0"/>
                  </a:lnTo>
                  <a:lnTo>
                    <a:pt x="12890" y="14516"/>
                  </a:lnTo>
                  <a:lnTo>
                    <a:pt x="0" y="14516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68800" y="528198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54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54" y="25793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68800" y="5281980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80" y="0"/>
                  </a:lnTo>
                  <a:lnTo>
                    <a:pt x="22580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68800" y="534083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54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54" y="25793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68800" y="5340832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80" y="0"/>
                  </a:lnTo>
                  <a:lnTo>
                    <a:pt x="22580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5729" y="5413400"/>
              <a:ext cx="260413" cy="30396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139588" y="5422264"/>
              <a:ext cx="13335" cy="112395"/>
            </a:xfrm>
            <a:custGeom>
              <a:avLst/>
              <a:gdLst/>
              <a:ahLst/>
              <a:cxnLst/>
              <a:rect l="l" t="t" r="r" b="b"/>
              <a:pathLst>
                <a:path w="13335" h="112395">
                  <a:moveTo>
                    <a:pt x="0" y="112064"/>
                  </a:moveTo>
                  <a:lnTo>
                    <a:pt x="12903" y="112064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112064"/>
                  </a:lnTo>
                  <a:close/>
                </a:path>
              </a:pathLst>
            </a:custGeom>
            <a:solidFill>
              <a:srgbClr val="B259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54993" y="5534329"/>
              <a:ext cx="172085" cy="220979"/>
            </a:xfrm>
            <a:custGeom>
              <a:avLst/>
              <a:gdLst/>
              <a:ahLst/>
              <a:cxnLst/>
              <a:rect l="l" t="t" r="r" b="b"/>
              <a:pathLst>
                <a:path w="172085" h="220979">
                  <a:moveTo>
                    <a:pt x="171576" y="0"/>
                  </a:moveTo>
                  <a:lnTo>
                    <a:pt x="0" y="0"/>
                  </a:lnTo>
                  <a:lnTo>
                    <a:pt x="0" y="220472"/>
                  </a:lnTo>
                  <a:lnTo>
                    <a:pt x="171576" y="220472"/>
                  </a:lnTo>
                  <a:lnTo>
                    <a:pt x="171576" y="0"/>
                  </a:lnTo>
                  <a:close/>
                </a:path>
              </a:pathLst>
            </a:custGeom>
            <a:solidFill>
              <a:srgbClr val="E5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54993" y="5534329"/>
              <a:ext cx="172085" cy="220979"/>
            </a:xfrm>
            <a:custGeom>
              <a:avLst/>
              <a:gdLst/>
              <a:ahLst/>
              <a:cxnLst/>
              <a:rect l="l" t="t" r="r" b="b"/>
              <a:pathLst>
                <a:path w="172085" h="220979">
                  <a:moveTo>
                    <a:pt x="0" y="220459"/>
                  </a:moveTo>
                  <a:lnTo>
                    <a:pt x="0" y="0"/>
                  </a:lnTo>
                  <a:lnTo>
                    <a:pt x="171589" y="0"/>
                  </a:lnTo>
                  <a:lnTo>
                    <a:pt x="171589" y="220459"/>
                  </a:lnTo>
                  <a:lnTo>
                    <a:pt x="0" y="220459"/>
                  </a:lnTo>
                  <a:close/>
                </a:path>
                <a:path w="172085" h="220979">
                  <a:moveTo>
                    <a:pt x="4241" y="217690"/>
                  </a:moveTo>
                  <a:lnTo>
                    <a:pt x="4241" y="2616"/>
                  </a:lnTo>
                  <a:lnTo>
                    <a:pt x="166624" y="2616"/>
                  </a:lnTo>
                  <a:lnTo>
                    <a:pt x="166624" y="217690"/>
                  </a:lnTo>
                  <a:lnTo>
                    <a:pt x="4241" y="2176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70462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70462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94820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94820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002" y="0"/>
                  </a:lnTo>
                  <a:lnTo>
                    <a:pt x="20002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19052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119052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77" y="0"/>
                  </a:lnTo>
                  <a:lnTo>
                    <a:pt x="19977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167490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67490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91709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FAE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91709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070462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70462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70462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070462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70462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070462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41"/>
                  </a:moveTo>
                  <a:lnTo>
                    <a:pt x="0" y="0"/>
                  </a:lnTo>
                  <a:lnTo>
                    <a:pt x="19989" y="0"/>
                  </a:lnTo>
                  <a:lnTo>
                    <a:pt x="19989" y="18541"/>
                  </a:lnTo>
                  <a:lnTo>
                    <a:pt x="0" y="185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070462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70462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94820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094820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002" y="0"/>
                  </a:lnTo>
                  <a:lnTo>
                    <a:pt x="20002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94820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094820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002" y="0"/>
                  </a:lnTo>
                  <a:lnTo>
                    <a:pt x="20002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094820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094820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41"/>
                  </a:moveTo>
                  <a:lnTo>
                    <a:pt x="0" y="0"/>
                  </a:lnTo>
                  <a:lnTo>
                    <a:pt x="20002" y="0"/>
                  </a:lnTo>
                  <a:lnTo>
                    <a:pt x="20002" y="18541"/>
                  </a:lnTo>
                  <a:lnTo>
                    <a:pt x="0" y="185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119052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19052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77" y="0"/>
                  </a:lnTo>
                  <a:lnTo>
                    <a:pt x="19977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19052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119052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77" y="0"/>
                  </a:lnTo>
                  <a:lnTo>
                    <a:pt x="19977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119052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119052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41"/>
                  </a:moveTo>
                  <a:lnTo>
                    <a:pt x="0" y="0"/>
                  </a:lnTo>
                  <a:lnTo>
                    <a:pt x="19977" y="0"/>
                  </a:lnTo>
                  <a:lnTo>
                    <a:pt x="19977" y="18541"/>
                  </a:lnTo>
                  <a:lnTo>
                    <a:pt x="0" y="185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167490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167490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167490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167490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91709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191709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191709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91709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191709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ED21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91709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41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41"/>
                  </a:lnTo>
                  <a:lnTo>
                    <a:pt x="0" y="185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91709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91709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143271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42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42" y="18529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143271" y="569321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143855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143855" y="567075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78196" y="5656160"/>
              <a:ext cx="53340" cy="50800"/>
            </a:xfrm>
            <a:custGeom>
              <a:avLst/>
              <a:gdLst/>
              <a:ahLst/>
              <a:cxnLst/>
              <a:rect l="l" t="t" r="r" b="b"/>
              <a:pathLst>
                <a:path w="53339" h="50800">
                  <a:moveTo>
                    <a:pt x="3060" y="44500"/>
                  </a:moveTo>
                  <a:lnTo>
                    <a:pt x="2476" y="44500"/>
                  </a:lnTo>
                  <a:lnTo>
                    <a:pt x="1892" y="45237"/>
                  </a:lnTo>
                  <a:lnTo>
                    <a:pt x="1308" y="45669"/>
                  </a:lnTo>
                  <a:lnTo>
                    <a:pt x="723" y="45961"/>
                  </a:lnTo>
                  <a:lnTo>
                    <a:pt x="723" y="46545"/>
                  </a:lnTo>
                  <a:lnTo>
                    <a:pt x="1600" y="46253"/>
                  </a:lnTo>
                  <a:lnTo>
                    <a:pt x="2336" y="45669"/>
                  </a:lnTo>
                  <a:lnTo>
                    <a:pt x="2336" y="50190"/>
                  </a:lnTo>
                  <a:lnTo>
                    <a:pt x="3060" y="50190"/>
                  </a:lnTo>
                  <a:lnTo>
                    <a:pt x="3060" y="44500"/>
                  </a:lnTo>
                  <a:close/>
                </a:path>
                <a:path w="53339" h="50800">
                  <a:moveTo>
                    <a:pt x="4229" y="25679"/>
                  </a:moveTo>
                  <a:lnTo>
                    <a:pt x="3352" y="25679"/>
                  </a:lnTo>
                  <a:lnTo>
                    <a:pt x="3352" y="23342"/>
                  </a:lnTo>
                  <a:lnTo>
                    <a:pt x="3352" y="22034"/>
                  </a:lnTo>
                  <a:lnTo>
                    <a:pt x="2768" y="22034"/>
                  </a:lnTo>
                  <a:lnTo>
                    <a:pt x="2768" y="22174"/>
                  </a:lnTo>
                  <a:lnTo>
                    <a:pt x="2628" y="22250"/>
                  </a:lnTo>
                  <a:lnTo>
                    <a:pt x="2628" y="23342"/>
                  </a:lnTo>
                  <a:lnTo>
                    <a:pt x="2628" y="25679"/>
                  </a:lnTo>
                  <a:lnTo>
                    <a:pt x="876" y="25679"/>
                  </a:lnTo>
                  <a:lnTo>
                    <a:pt x="1016" y="25247"/>
                  </a:lnTo>
                  <a:lnTo>
                    <a:pt x="1460" y="24955"/>
                  </a:lnTo>
                  <a:lnTo>
                    <a:pt x="1460" y="24650"/>
                  </a:lnTo>
                  <a:lnTo>
                    <a:pt x="1892" y="24371"/>
                  </a:lnTo>
                  <a:lnTo>
                    <a:pt x="1892" y="24079"/>
                  </a:lnTo>
                  <a:lnTo>
                    <a:pt x="2336" y="23787"/>
                  </a:lnTo>
                  <a:lnTo>
                    <a:pt x="2336" y="23495"/>
                  </a:lnTo>
                  <a:lnTo>
                    <a:pt x="2628" y="23342"/>
                  </a:lnTo>
                  <a:lnTo>
                    <a:pt x="2628" y="22250"/>
                  </a:lnTo>
                  <a:lnTo>
                    <a:pt x="2476" y="22326"/>
                  </a:lnTo>
                  <a:lnTo>
                    <a:pt x="2476" y="22618"/>
                  </a:lnTo>
                  <a:lnTo>
                    <a:pt x="2044" y="22910"/>
                  </a:lnTo>
                  <a:lnTo>
                    <a:pt x="2044" y="23202"/>
                  </a:lnTo>
                  <a:lnTo>
                    <a:pt x="1600" y="23495"/>
                  </a:lnTo>
                  <a:lnTo>
                    <a:pt x="1600" y="23787"/>
                  </a:lnTo>
                  <a:lnTo>
                    <a:pt x="1168" y="24079"/>
                  </a:lnTo>
                  <a:lnTo>
                    <a:pt x="1168" y="24371"/>
                  </a:lnTo>
                  <a:lnTo>
                    <a:pt x="723" y="24650"/>
                  </a:lnTo>
                  <a:lnTo>
                    <a:pt x="723" y="24955"/>
                  </a:lnTo>
                  <a:lnTo>
                    <a:pt x="292" y="25247"/>
                  </a:lnTo>
                  <a:lnTo>
                    <a:pt x="292" y="25527"/>
                  </a:lnTo>
                  <a:lnTo>
                    <a:pt x="0" y="25679"/>
                  </a:lnTo>
                  <a:lnTo>
                    <a:pt x="0" y="26555"/>
                  </a:lnTo>
                  <a:lnTo>
                    <a:pt x="2628" y="26555"/>
                  </a:lnTo>
                  <a:lnTo>
                    <a:pt x="2628" y="27724"/>
                  </a:lnTo>
                  <a:lnTo>
                    <a:pt x="3352" y="27724"/>
                  </a:lnTo>
                  <a:lnTo>
                    <a:pt x="3352" y="26555"/>
                  </a:lnTo>
                  <a:lnTo>
                    <a:pt x="4229" y="26555"/>
                  </a:lnTo>
                  <a:lnTo>
                    <a:pt x="4229" y="25679"/>
                  </a:lnTo>
                  <a:close/>
                </a:path>
                <a:path w="53339" h="50800">
                  <a:moveTo>
                    <a:pt x="4229" y="0"/>
                  </a:moveTo>
                  <a:lnTo>
                    <a:pt x="292" y="0"/>
                  </a:lnTo>
                  <a:lnTo>
                    <a:pt x="292" y="723"/>
                  </a:lnTo>
                  <a:lnTo>
                    <a:pt x="3200" y="723"/>
                  </a:lnTo>
                  <a:lnTo>
                    <a:pt x="2184" y="2184"/>
                  </a:lnTo>
                  <a:lnTo>
                    <a:pt x="1308" y="3937"/>
                  </a:lnTo>
                  <a:lnTo>
                    <a:pt x="1168" y="5549"/>
                  </a:lnTo>
                  <a:lnTo>
                    <a:pt x="1892" y="5549"/>
                  </a:lnTo>
                  <a:lnTo>
                    <a:pt x="2044" y="4813"/>
                  </a:lnTo>
                  <a:lnTo>
                    <a:pt x="2184" y="3937"/>
                  </a:lnTo>
                  <a:lnTo>
                    <a:pt x="3060" y="2044"/>
                  </a:lnTo>
                  <a:lnTo>
                    <a:pt x="3644" y="1168"/>
                  </a:lnTo>
                  <a:lnTo>
                    <a:pt x="4229" y="584"/>
                  </a:lnTo>
                  <a:lnTo>
                    <a:pt x="4229" y="0"/>
                  </a:lnTo>
                  <a:close/>
                </a:path>
                <a:path w="53339" h="50800">
                  <a:moveTo>
                    <a:pt x="28448" y="46101"/>
                  </a:moveTo>
                  <a:lnTo>
                    <a:pt x="28308" y="45516"/>
                  </a:lnTo>
                  <a:lnTo>
                    <a:pt x="28003" y="44945"/>
                  </a:lnTo>
                  <a:lnTo>
                    <a:pt x="27279" y="44653"/>
                  </a:lnTo>
                  <a:lnTo>
                    <a:pt x="26555" y="44500"/>
                  </a:lnTo>
                  <a:lnTo>
                    <a:pt x="25819" y="44653"/>
                  </a:lnTo>
                  <a:lnTo>
                    <a:pt x="25095" y="44945"/>
                  </a:lnTo>
                  <a:lnTo>
                    <a:pt x="24803" y="45377"/>
                  </a:lnTo>
                  <a:lnTo>
                    <a:pt x="24511" y="46101"/>
                  </a:lnTo>
                  <a:lnTo>
                    <a:pt x="25234" y="46253"/>
                  </a:lnTo>
                  <a:lnTo>
                    <a:pt x="25387" y="45669"/>
                  </a:lnTo>
                  <a:lnTo>
                    <a:pt x="25971" y="45085"/>
                  </a:lnTo>
                  <a:lnTo>
                    <a:pt x="26555" y="45085"/>
                  </a:lnTo>
                  <a:lnTo>
                    <a:pt x="27432" y="45377"/>
                  </a:lnTo>
                  <a:lnTo>
                    <a:pt x="27724" y="45961"/>
                  </a:lnTo>
                  <a:lnTo>
                    <a:pt x="27279" y="46837"/>
                  </a:lnTo>
                  <a:lnTo>
                    <a:pt x="26847" y="47421"/>
                  </a:lnTo>
                  <a:lnTo>
                    <a:pt x="25971" y="48006"/>
                  </a:lnTo>
                  <a:lnTo>
                    <a:pt x="24942" y="48869"/>
                  </a:lnTo>
                  <a:lnTo>
                    <a:pt x="24511" y="49606"/>
                  </a:lnTo>
                  <a:lnTo>
                    <a:pt x="24511" y="50190"/>
                  </a:lnTo>
                  <a:lnTo>
                    <a:pt x="28448" y="50190"/>
                  </a:lnTo>
                  <a:lnTo>
                    <a:pt x="28448" y="49466"/>
                  </a:lnTo>
                  <a:lnTo>
                    <a:pt x="25387" y="49466"/>
                  </a:lnTo>
                  <a:lnTo>
                    <a:pt x="25819" y="49022"/>
                  </a:lnTo>
                  <a:lnTo>
                    <a:pt x="26123" y="48869"/>
                  </a:lnTo>
                  <a:lnTo>
                    <a:pt x="26695" y="48437"/>
                  </a:lnTo>
                  <a:lnTo>
                    <a:pt x="27279" y="47853"/>
                  </a:lnTo>
                  <a:lnTo>
                    <a:pt x="27863" y="47421"/>
                  </a:lnTo>
                  <a:lnTo>
                    <a:pt x="28155" y="47129"/>
                  </a:lnTo>
                  <a:lnTo>
                    <a:pt x="28308" y="46697"/>
                  </a:lnTo>
                  <a:lnTo>
                    <a:pt x="28448" y="46101"/>
                  </a:lnTo>
                  <a:close/>
                </a:path>
                <a:path w="53339" h="50800">
                  <a:moveTo>
                    <a:pt x="28600" y="25831"/>
                  </a:moveTo>
                  <a:lnTo>
                    <a:pt x="28448" y="25095"/>
                  </a:lnTo>
                  <a:lnTo>
                    <a:pt x="28003" y="24511"/>
                  </a:lnTo>
                  <a:lnTo>
                    <a:pt x="27432" y="24079"/>
                  </a:lnTo>
                  <a:lnTo>
                    <a:pt x="26695" y="23926"/>
                  </a:lnTo>
                  <a:lnTo>
                    <a:pt x="25527" y="24371"/>
                  </a:lnTo>
                  <a:lnTo>
                    <a:pt x="25819" y="22910"/>
                  </a:lnTo>
                  <a:lnTo>
                    <a:pt x="28308" y="22910"/>
                  </a:lnTo>
                  <a:lnTo>
                    <a:pt x="28308" y="22174"/>
                  </a:lnTo>
                  <a:lnTo>
                    <a:pt x="25234" y="22174"/>
                  </a:lnTo>
                  <a:lnTo>
                    <a:pt x="24650" y="25095"/>
                  </a:lnTo>
                  <a:lnTo>
                    <a:pt x="25387" y="25095"/>
                  </a:lnTo>
                  <a:lnTo>
                    <a:pt x="25819" y="24803"/>
                  </a:lnTo>
                  <a:lnTo>
                    <a:pt x="26263" y="24650"/>
                  </a:lnTo>
                  <a:lnTo>
                    <a:pt x="26555" y="24511"/>
                  </a:lnTo>
                  <a:lnTo>
                    <a:pt x="27139" y="24650"/>
                  </a:lnTo>
                  <a:lnTo>
                    <a:pt x="27571" y="24955"/>
                  </a:lnTo>
                  <a:lnTo>
                    <a:pt x="27863" y="25831"/>
                  </a:lnTo>
                  <a:lnTo>
                    <a:pt x="27724" y="26416"/>
                  </a:lnTo>
                  <a:lnTo>
                    <a:pt x="27432" y="26847"/>
                  </a:lnTo>
                  <a:lnTo>
                    <a:pt x="27139" y="27139"/>
                  </a:lnTo>
                  <a:lnTo>
                    <a:pt x="26555" y="27279"/>
                  </a:lnTo>
                  <a:lnTo>
                    <a:pt x="25679" y="26987"/>
                  </a:lnTo>
                  <a:lnTo>
                    <a:pt x="25527" y="26708"/>
                  </a:lnTo>
                  <a:lnTo>
                    <a:pt x="25387" y="26123"/>
                  </a:lnTo>
                  <a:lnTo>
                    <a:pt x="24650" y="26263"/>
                  </a:lnTo>
                  <a:lnTo>
                    <a:pt x="24803" y="26847"/>
                  </a:lnTo>
                  <a:lnTo>
                    <a:pt x="25234" y="27432"/>
                  </a:lnTo>
                  <a:lnTo>
                    <a:pt x="25819" y="27724"/>
                  </a:lnTo>
                  <a:lnTo>
                    <a:pt x="26555" y="27863"/>
                  </a:lnTo>
                  <a:lnTo>
                    <a:pt x="27432" y="27724"/>
                  </a:lnTo>
                  <a:lnTo>
                    <a:pt x="28155" y="27139"/>
                  </a:lnTo>
                  <a:lnTo>
                    <a:pt x="28600" y="25831"/>
                  </a:lnTo>
                  <a:close/>
                </a:path>
                <a:path w="53339" h="50800">
                  <a:moveTo>
                    <a:pt x="28600" y="4229"/>
                  </a:moveTo>
                  <a:lnTo>
                    <a:pt x="28448" y="3352"/>
                  </a:lnTo>
                  <a:lnTo>
                    <a:pt x="28308" y="3352"/>
                  </a:lnTo>
                  <a:lnTo>
                    <a:pt x="28308" y="3073"/>
                  </a:lnTo>
                  <a:lnTo>
                    <a:pt x="28155" y="3073"/>
                  </a:lnTo>
                  <a:lnTo>
                    <a:pt x="28155" y="2921"/>
                  </a:lnTo>
                  <a:lnTo>
                    <a:pt x="28003" y="2921"/>
                  </a:lnTo>
                  <a:lnTo>
                    <a:pt x="28003" y="2768"/>
                  </a:lnTo>
                  <a:lnTo>
                    <a:pt x="27863" y="2768"/>
                  </a:lnTo>
                  <a:lnTo>
                    <a:pt x="27863" y="4229"/>
                  </a:lnTo>
                  <a:lnTo>
                    <a:pt x="27724" y="4229"/>
                  </a:lnTo>
                  <a:lnTo>
                    <a:pt x="27724" y="4521"/>
                  </a:lnTo>
                  <a:lnTo>
                    <a:pt x="27571" y="4521"/>
                  </a:lnTo>
                  <a:lnTo>
                    <a:pt x="27571" y="4813"/>
                  </a:lnTo>
                  <a:lnTo>
                    <a:pt x="26987" y="5105"/>
                  </a:lnTo>
                  <a:lnTo>
                    <a:pt x="25971" y="5105"/>
                  </a:lnTo>
                  <a:lnTo>
                    <a:pt x="25387" y="4229"/>
                  </a:lnTo>
                  <a:lnTo>
                    <a:pt x="25387" y="3797"/>
                  </a:lnTo>
                  <a:lnTo>
                    <a:pt x="25527" y="3797"/>
                  </a:lnTo>
                  <a:lnTo>
                    <a:pt x="25527" y="3352"/>
                  </a:lnTo>
                  <a:lnTo>
                    <a:pt x="25679" y="3352"/>
                  </a:lnTo>
                  <a:lnTo>
                    <a:pt x="25679" y="3073"/>
                  </a:lnTo>
                  <a:lnTo>
                    <a:pt x="26123" y="3073"/>
                  </a:lnTo>
                  <a:lnTo>
                    <a:pt x="26123" y="2921"/>
                  </a:lnTo>
                  <a:lnTo>
                    <a:pt x="26987" y="2921"/>
                  </a:lnTo>
                  <a:lnTo>
                    <a:pt x="26987" y="3073"/>
                  </a:lnTo>
                  <a:lnTo>
                    <a:pt x="27432" y="3073"/>
                  </a:lnTo>
                  <a:lnTo>
                    <a:pt x="27787" y="3797"/>
                  </a:lnTo>
                  <a:lnTo>
                    <a:pt x="27863" y="4229"/>
                  </a:lnTo>
                  <a:lnTo>
                    <a:pt x="27863" y="2768"/>
                  </a:lnTo>
                  <a:lnTo>
                    <a:pt x="27724" y="2768"/>
                  </a:lnTo>
                  <a:lnTo>
                    <a:pt x="27724" y="2628"/>
                  </a:lnTo>
                  <a:lnTo>
                    <a:pt x="27432" y="2628"/>
                  </a:lnTo>
                  <a:lnTo>
                    <a:pt x="27432" y="2489"/>
                  </a:lnTo>
                  <a:lnTo>
                    <a:pt x="27724" y="2489"/>
                  </a:lnTo>
                  <a:lnTo>
                    <a:pt x="27724" y="2336"/>
                  </a:lnTo>
                  <a:lnTo>
                    <a:pt x="28155" y="2184"/>
                  </a:lnTo>
                  <a:lnTo>
                    <a:pt x="28308" y="1168"/>
                  </a:lnTo>
                  <a:lnTo>
                    <a:pt x="28155" y="1168"/>
                  </a:lnTo>
                  <a:lnTo>
                    <a:pt x="28155" y="723"/>
                  </a:lnTo>
                  <a:lnTo>
                    <a:pt x="28003" y="723"/>
                  </a:lnTo>
                  <a:lnTo>
                    <a:pt x="28003" y="584"/>
                  </a:lnTo>
                  <a:lnTo>
                    <a:pt x="27863" y="292"/>
                  </a:lnTo>
                  <a:lnTo>
                    <a:pt x="27571" y="292"/>
                  </a:lnTo>
                  <a:lnTo>
                    <a:pt x="27571" y="1600"/>
                  </a:lnTo>
                  <a:lnTo>
                    <a:pt x="27432" y="1600"/>
                  </a:lnTo>
                  <a:lnTo>
                    <a:pt x="27432" y="1892"/>
                  </a:lnTo>
                  <a:lnTo>
                    <a:pt x="27139" y="2184"/>
                  </a:lnTo>
                  <a:lnTo>
                    <a:pt x="25971" y="2184"/>
                  </a:lnTo>
                  <a:lnTo>
                    <a:pt x="25679" y="1892"/>
                  </a:lnTo>
                  <a:lnTo>
                    <a:pt x="25679" y="1600"/>
                  </a:lnTo>
                  <a:lnTo>
                    <a:pt x="25527" y="1600"/>
                  </a:lnTo>
                  <a:lnTo>
                    <a:pt x="25527" y="1168"/>
                  </a:lnTo>
                  <a:lnTo>
                    <a:pt x="25679" y="1168"/>
                  </a:lnTo>
                  <a:lnTo>
                    <a:pt x="25679" y="876"/>
                  </a:lnTo>
                  <a:lnTo>
                    <a:pt x="26263" y="584"/>
                  </a:lnTo>
                  <a:lnTo>
                    <a:pt x="26987" y="584"/>
                  </a:lnTo>
                  <a:lnTo>
                    <a:pt x="26987" y="723"/>
                  </a:lnTo>
                  <a:lnTo>
                    <a:pt x="27279" y="723"/>
                  </a:lnTo>
                  <a:lnTo>
                    <a:pt x="27495" y="1168"/>
                  </a:lnTo>
                  <a:lnTo>
                    <a:pt x="27571" y="1600"/>
                  </a:lnTo>
                  <a:lnTo>
                    <a:pt x="27571" y="292"/>
                  </a:lnTo>
                  <a:lnTo>
                    <a:pt x="27571" y="139"/>
                  </a:lnTo>
                  <a:lnTo>
                    <a:pt x="27279" y="139"/>
                  </a:lnTo>
                  <a:lnTo>
                    <a:pt x="27279" y="0"/>
                  </a:lnTo>
                  <a:lnTo>
                    <a:pt x="25819" y="0"/>
                  </a:lnTo>
                  <a:lnTo>
                    <a:pt x="25819" y="139"/>
                  </a:lnTo>
                  <a:lnTo>
                    <a:pt x="25234" y="292"/>
                  </a:lnTo>
                  <a:lnTo>
                    <a:pt x="25095" y="723"/>
                  </a:lnTo>
                  <a:lnTo>
                    <a:pt x="24942" y="723"/>
                  </a:lnTo>
                  <a:lnTo>
                    <a:pt x="24803" y="1752"/>
                  </a:lnTo>
                  <a:lnTo>
                    <a:pt x="24942" y="1752"/>
                  </a:lnTo>
                  <a:lnTo>
                    <a:pt x="24942" y="2184"/>
                  </a:lnTo>
                  <a:lnTo>
                    <a:pt x="25234" y="2184"/>
                  </a:lnTo>
                  <a:lnTo>
                    <a:pt x="25387" y="2489"/>
                  </a:lnTo>
                  <a:lnTo>
                    <a:pt x="25679" y="2489"/>
                  </a:lnTo>
                  <a:lnTo>
                    <a:pt x="25679" y="2628"/>
                  </a:lnTo>
                  <a:lnTo>
                    <a:pt x="25095" y="2768"/>
                  </a:lnTo>
                  <a:lnTo>
                    <a:pt x="25095" y="2921"/>
                  </a:lnTo>
                  <a:lnTo>
                    <a:pt x="24803" y="2921"/>
                  </a:lnTo>
                  <a:lnTo>
                    <a:pt x="24650" y="4229"/>
                  </a:lnTo>
                  <a:lnTo>
                    <a:pt x="24803" y="4229"/>
                  </a:lnTo>
                  <a:lnTo>
                    <a:pt x="24803" y="4673"/>
                  </a:lnTo>
                  <a:lnTo>
                    <a:pt x="24942" y="4673"/>
                  </a:lnTo>
                  <a:lnTo>
                    <a:pt x="25095" y="5245"/>
                  </a:lnTo>
                  <a:lnTo>
                    <a:pt x="25387" y="5245"/>
                  </a:lnTo>
                  <a:lnTo>
                    <a:pt x="25527" y="5549"/>
                  </a:lnTo>
                  <a:lnTo>
                    <a:pt x="25819" y="5549"/>
                  </a:lnTo>
                  <a:lnTo>
                    <a:pt x="25819" y="5689"/>
                  </a:lnTo>
                  <a:lnTo>
                    <a:pt x="27279" y="5689"/>
                  </a:lnTo>
                  <a:lnTo>
                    <a:pt x="27279" y="5549"/>
                  </a:lnTo>
                  <a:lnTo>
                    <a:pt x="27571" y="5549"/>
                  </a:lnTo>
                  <a:lnTo>
                    <a:pt x="27571" y="5397"/>
                  </a:lnTo>
                  <a:lnTo>
                    <a:pt x="28155" y="5105"/>
                  </a:lnTo>
                  <a:lnTo>
                    <a:pt x="28155" y="4813"/>
                  </a:lnTo>
                  <a:lnTo>
                    <a:pt x="28448" y="4673"/>
                  </a:lnTo>
                  <a:lnTo>
                    <a:pt x="28448" y="4229"/>
                  </a:lnTo>
                  <a:lnTo>
                    <a:pt x="28600" y="4229"/>
                  </a:lnTo>
                  <a:close/>
                </a:path>
                <a:path w="53339" h="50800">
                  <a:moveTo>
                    <a:pt x="52819" y="48437"/>
                  </a:moveTo>
                  <a:lnTo>
                    <a:pt x="52527" y="47574"/>
                  </a:lnTo>
                  <a:lnTo>
                    <a:pt x="51650" y="47129"/>
                  </a:lnTo>
                  <a:lnTo>
                    <a:pt x="52235" y="46697"/>
                  </a:lnTo>
                  <a:lnTo>
                    <a:pt x="52387" y="46393"/>
                  </a:lnTo>
                  <a:lnTo>
                    <a:pt x="52527" y="45961"/>
                  </a:lnTo>
                  <a:lnTo>
                    <a:pt x="52387" y="45669"/>
                  </a:lnTo>
                  <a:lnTo>
                    <a:pt x="52235" y="45237"/>
                  </a:lnTo>
                  <a:lnTo>
                    <a:pt x="51650" y="44653"/>
                  </a:lnTo>
                  <a:lnTo>
                    <a:pt x="50622" y="44500"/>
                  </a:lnTo>
                  <a:lnTo>
                    <a:pt x="49466" y="44792"/>
                  </a:lnTo>
                  <a:lnTo>
                    <a:pt x="49022" y="45377"/>
                  </a:lnTo>
                  <a:lnTo>
                    <a:pt x="48882" y="45961"/>
                  </a:lnTo>
                  <a:lnTo>
                    <a:pt x="49606" y="45961"/>
                  </a:lnTo>
                  <a:lnTo>
                    <a:pt x="50050" y="45237"/>
                  </a:lnTo>
                  <a:lnTo>
                    <a:pt x="50774" y="45085"/>
                  </a:lnTo>
                  <a:lnTo>
                    <a:pt x="51498" y="45377"/>
                  </a:lnTo>
                  <a:lnTo>
                    <a:pt x="51650" y="45961"/>
                  </a:lnTo>
                  <a:lnTo>
                    <a:pt x="51650" y="46393"/>
                  </a:lnTo>
                  <a:lnTo>
                    <a:pt x="51358" y="46697"/>
                  </a:lnTo>
                  <a:lnTo>
                    <a:pt x="50482" y="46837"/>
                  </a:lnTo>
                  <a:lnTo>
                    <a:pt x="50342" y="46837"/>
                  </a:lnTo>
                  <a:lnTo>
                    <a:pt x="50342" y="47421"/>
                  </a:lnTo>
                  <a:lnTo>
                    <a:pt x="50774" y="47421"/>
                  </a:lnTo>
                  <a:lnTo>
                    <a:pt x="51358" y="47574"/>
                  </a:lnTo>
                  <a:lnTo>
                    <a:pt x="51650" y="47713"/>
                  </a:lnTo>
                  <a:lnTo>
                    <a:pt x="51943" y="48006"/>
                  </a:lnTo>
                  <a:lnTo>
                    <a:pt x="52095" y="48437"/>
                  </a:lnTo>
                  <a:lnTo>
                    <a:pt x="51943" y="49022"/>
                  </a:lnTo>
                  <a:lnTo>
                    <a:pt x="51650" y="49314"/>
                  </a:lnTo>
                  <a:lnTo>
                    <a:pt x="50774" y="49758"/>
                  </a:lnTo>
                  <a:lnTo>
                    <a:pt x="49898" y="49466"/>
                  </a:lnTo>
                  <a:lnTo>
                    <a:pt x="49466" y="48590"/>
                  </a:lnTo>
                  <a:lnTo>
                    <a:pt x="48729" y="48729"/>
                  </a:lnTo>
                  <a:lnTo>
                    <a:pt x="49314" y="49758"/>
                  </a:lnTo>
                  <a:lnTo>
                    <a:pt x="50050" y="50190"/>
                  </a:lnTo>
                  <a:lnTo>
                    <a:pt x="50774" y="50330"/>
                  </a:lnTo>
                  <a:lnTo>
                    <a:pt x="51498" y="50190"/>
                  </a:lnTo>
                  <a:lnTo>
                    <a:pt x="52235" y="49758"/>
                  </a:lnTo>
                  <a:lnTo>
                    <a:pt x="52666" y="49174"/>
                  </a:lnTo>
                  <a:lnTo>
                    <a:pt x="52819" y="48437"/>
                  </a:lnTo>
                  <a:close/>
                </a:path>
                <a:path w="53339" h="50800">
                  <a:moveTo>
                    <a:pt x="52819" y="25679"/>
                  </a:moveTo>
                  <a:lnTo>
                    <a:pt x="52666" y="25679"/>
                  </a:lnTo>
                  <a:lnTo>
                    <a:pt x="52666" y="25247"/>
                  </a:lnTo>
                  <a:lnTo>
                    <a:pt x="52527" y="25247"/>
                  </a:lnTo>
                  <a:lnTo>
                    <a:pt x="52527" y="24955"/>
                  </a:lnTo>
                  <a:lnTo>
                    <a:pt x="52387" y="24955"/>
                  </a:lnTo>
                  <a:lnTo>
                    <a:pt x="52298" y="24650"/>
                  </a:lnTo>
                  <a:lnTo>
                    <a:pt x="52235" y="24511"/>
                  </a:lnTo>
                  <a:lnTo>
                    <a:pt x="52095" y="24511"/>
                  </a:lnTo>
                  <a:lnTo>
                    <a:pt x="52095" y="26416"/>
                  </a:lnTo>
                  <a:lnTo>
                    <a:pt x="51943" y="26416"/>
                  </a:lnTo>
                  <a:lnTo>
                    <a:pt x="51943" y="26708"/>
                  </a:lnTo>
                  <a:lnTo>
                    <a:pt x="51358" y="27279"/>
                  </a:lnTo>
                  <a:lnTo>
                    <a:pt x="50190" y="27279"/>
                  </a:lnTo>
                  <a:lnTo>
                    <a:pt x="49898" y="26987"/>
                  </a:lnTo>
                  <a:lnTo>
                    <a:pt x="49898" y="26708"/>
                  </a:lnTo>
                  <a:lnTo>
                    <a:pt x="49758" y="26708"/>
                  </a:lnTo>
                  <a:lnTo>
                    <a:pt x="49758" y="26263"/>
                  </a:lnTo>
                  <a:lnTo>
                    <a:pt x="49606" y="26263"/>
                  </a:lnTo>
                  <a:lnTo>
                    <a:pt x="49606" y="25679"/>
                  </a:lnTo>
                  <a:lnTo>
                    <a:pt x="49758" y="25679"/>
                  </a:lnTo>
                  <a:lnTo>
                    <a:pt x="49758" y="25247"/>
                  </a:lnTo>
                  <a:lnTo>
                    <a:pt x="49898" y="25247"/>
                  </a:lnTo>
                  <a:lnTo>
                    <a:pt x="49898" y="24955"/>
                  </a:lnTo>
                  <a:lnTo>
                    <a:pt x="50342" y="24955"/>
                  </a:lnTo>
                  <a:lnTo>
                    <a:pt x="50342" y="24803"/>
                  </a:lnTo>
                  <a:lnTo>
                    <a:pt x="51358" y="24803"/>
                  </a:lnTo>
                  <a:lnTo>
                    <a:pt x="51358" y="24955"/>
                  </a:lnTo>
                  <a:lnTo>
                    <a:pt x="51650" y="24955"/>
                  </a:lnTo>
                  <a:lnTo>
                    <a:pt x="52006" y="25679"/>
                  </a:lnTo>
                  <a:lnTo>
                    <a:pt x="52095" y="26416"/>
                  </a:lnTo>
                  <a:lnTo>
                    <a:pt x="52095" y="24511"/>
                  </a:lnTo>
                  <a:lnTo>
                    <a:pt x="51943" y="24511"/>
                  </a:lnTo>
                  <a:lnTo>
                    <a:pt x="51943" y="24371"/>
                  </a:lnTo>
                  <a:lnTo>
                    <a:pt x="51650" y="24371"/>
                  </a:lnTo>
                  <a:lnTo>
                    <a:pt x="51650" y="24218"/>
                  </a:lnTo>
                  <a:lnTo>
                    <a:pt x="50190" y="24218"/>
                  </a:lnTo>
                  <a:lnTo>
                    <a:pt x="50190" y="24371"/>
                  </a:lnTo>
                  <a:lnTo>
                    <a:pt x="49898" y="24650"/>
                  </a:lnTo>
                  <a:lnTo>
                    <a:pt x="49606" y="24650"/>
                  </a:lnTo>
                  <a:lnTo>
                    <a:pt x="49606" y="24803"/>
                  </a:lnTo>
                  <a:lnTo>
                    <a:pt x="49466" y="24803"/>
                  </a:lnTo>
                  <a:lnTo>
                    <a:pt x="49466" y="24511"/>
                  </a:lnTo>
                  <a:lnTo>
                    <a:pt x="49606" y="24511"/>
                  </a:lnTo>
                  <a:lnTo>
                    <a:pt x="49606" y="23495"/>
                  </a:lnTo>
                  <a:lnTo>
                    <a:pt x="49898" y="23342"/>
                  </a:lnTo>
                  <a:lnTo>
                    <a:pt x="49898" y="23050"/>
                  </a:lnTo>
                  <a:lnTo>
                    <a:pt x="50190" y="22758"/>
                  </a:lnTo>
                  <a:lnTo>
                    <a:pt x="51358" y="22758"/>
                  </a:lnTo>
                  <a:lnTo>
                    <a:pt x="51358" y="22910"/>
                  </a:lnTo>
                  <a:lnTo>
                    <a:pt x="51650" y="22910"/>
                  </a:lnTo>
                  <a:lnTo>
                    <a:pt x="51943" y="23634"/>
                  </a:lnTo>
                  <a:lnTo>
                    <a:pt x="52666" y="23634"/>
                  </a:lnTo>
                  <a:lnTo>
                    <a:pt x="52666" y="23342"/>
                  </a:lnTo>
                  <a:lnTo>
                    <a:pt x="52527" y="23342"/>
                  </a:lnTo>
                  <a:lnTo>
                    <a:pt x="52527" y="22910"/>
                  </a:lnTo>
                  <a:lnTo>
                    <a:pt x="52387" y="22910"/>
                  </a:lnTo>
                  <a:lnTo>
                    <a:pt x="52387" y="22758"/>
                  </a:lnTo>
                  <a:lnTo>
                    <a:pt x="52235" y="22758"/>
                  </a:lnTo>
                  <a:lnTo>
                    <a:pt x="52095" y="22466"/>
                  </a:lnTo>
                  <a:lnTo>
                    <a:pt x="51790" y="22466"/>
                  </a:lnTo>
                  <a:lnTo>
                    <a:pt x="51790" y="22326"/>
                  </a:lnTo>
                  <a:lnTo>
                    <a:pt x="51498" y="22326"/>
                  </a:lnTo>
                  <a:lnTo>
                    <a:pt x="51498" y="22174"/>
                  </a:lnTo>
                  <a:lnTo>
                    <a:pt x="50050" y="22174"/>
                  </a:lnTo>
                  <a:lnTo>
                    <a:pt x="50050" y="22326"/>
                  </a:lnTo>
                  <a:lnTo>
                    <a:pt x="49758" y="22618"/>
                  </a:lnTo>
                  <a:lnTo>
                    <a:pt x="49466" y="22618"/>
                  </a:lnTo>
                  <a:lnTo>
                    <a:pt x="49314" y="23050"/>
                  </a:lnTo>
                  <a:lnTo>
                    <a:pt x="49161" y="23050"/>
                  </a:lnTo>
                  <a:lnTo>
                    <a:pt x="49161" y="23342"/>
                  </a:lnTo>
                  <a:lnTo>
                    <a:pt x="49022" y="23342"/>
                  </a:lnTo>
                  <a:lnTo>
                    <a:pt x="49022" y="23634"/>
                  </a:lnTo>
                  <a:lnTo>
                    <a:pt x="48882" y="23634"/>
                  </a:lnTo>
                  <a:lnTo>
                    <a:pt x="48882" y="24511"/>
                  </a:lnTo>
                  <a:lnTo>
                    <a:pt x="48729" y="24511"/>
                  </a:lnTo>
                  <a:lnTo>
                    <a:pt x="48729" y="25831"/>
                  </a:lnTo>
                  <a:lnTo>
                    <a:pt x="48882" y="25831"/>
                  </a:lnTo>
                  <a:lnTo>
                    <a:pt x="48882" y="26555"/>
                  </a:lnTo>
                  <a:lnTo>
                    <a:pt x="49022" y="26555"/>
                  </a:lnTo>
                  <a:lnTo>
                    <a:pt x="49161" y="27139"/>
                  </a:lnTo>
                  <a:lnTo>
                    <a:pt x="49314" y="27139"/>
                  </a:lnTo>
                  <a:lnTo>
                    <a:pt x="49466" y="27432"/>
                  </a:lnTo>
                  <a:lnTo>
                    <a:pt x="49758" y="27432"/>
                  </a:lnTo>
                  <a:lnTo>
                    <a:pt x="50050" y="27863"/>
                  </a:lnTo>
                  <a:lnTo>
                    <a:pt x="51206" y="27863"/>
                  </a:lnTo>
                  <a:lnTo>
                    <a:pt x="51206" y="27724"/>
                  </a:lnTo>
                  <a:lnTo>
                    <a:pt x="51790" y="27724"/>
                  </a:lnTo>
                  <a:lnTo>
                    <a:pt x="51790" y="27571"/>
                  </a:lnTo>
                  <a:lnTo>
                    <a:pt x="52158" y="27279"/>
                  </a:lnTo>
                  <a:lnTo>
                    <a:pt x="52527" y="26987"/>
                  </a:lnTo>
                  <a:lnTo>
                    <a:pt x="52666" y="26263"/>
                  </a:lnTo>
                  <a:lnTo>
                    <a:pt x="52819" y="26263"/>
                  </a:lnTo>
                  <a:lnTo>
                    <a:pt x="52819" y="25679"/>
                  </a:lnTo>
                  <a:close/>
                </a:path>
                <a:path w="53339" h="50800">
                  <a:moveTo>
                    <a:pt x="52819" y="2184"/>
                  </a:moveTo>
                  <a:lnTo>
                    <a:pt x="52666" y="2184"/>
                  </a:lnTo>
                  <a:lnTo>
                    <a:pt x="52666" y="1460"/>
                  </a:lnTo>
                  <a:lnTo>
                    <a:pt x="52527" y="1460"/>
                  </a:lnTo>
                  <a:lnTo>
                    <a:pt x="52527" y="1016"/>
                  </a:lnTo>
                  <a:lnTo>
                    <a:pt x="52387" y="1016"/>
                  </a:lnTo>
                  <a:lnTo>
                    <a:pt x="52387" y="723"/>
                  </a:lnTo>
                  <a:lnTo>
                    <a:pt x="52235" y="723"/>
                  </a:lnTo>
                  <a:lnTo>
                    <a:pt x="52235" y="584"/>
                  </a:lnTo>
                  <a:lnTo>
                    <a:pt x="52235" y="444"/>
                  </a:lnTo>
                  <a:lnTo>
                    <a:pt x="51943" y="444"/>
                  </a:lnTo>
                  <a:lnTo>
                    <a:pt x="51943" y="2184"/>
                  </a:lnTo>
                  <a:lnTo>
                    <a:pt x="51790" y="2184"/>
                  </a:lnTo>
                  <a:lnTo>
                    <a:pt x="51790" y="2628"/>
                  </a:lnTo>
                  <a:lnTo>
                    <a:pt x="50914" y="3073"/>
                  </a:lnTo>
                  <a:lnTo>
                    <a:pt x="50190" y="3073"/>
                  </a:lnTo>
                  <a:lnTo>
                    <a:pt x="49606" y="2489"/>
                  </a:lnTo>
                  <a:lnTo>
                    <a:pt x="49606" y="2184"/>
                  </a:lnTo>
                  <a:lnTo>
                    <a:pt x="49466" y="2184"/>
                  </a:lnTo>
                  <a:lnTo>
                    <a:pt x="49466" y="1600"/>
                  </a:lnTo>
                  <a:lnTo>
                    <a:pt x="49606" y="1600"/>
                  </a:lnTo>
                  <a:lnTo>
                    <a:pt x="49606" y="1308"/>
                  </a:lnTo>
                  <a:lnTo>
                    <a:pt x="49758" y="1308"/>
                  </a:lnTo>
                  <a:lnTo>
                    <a:pt x="49758" y="1016"/>
                  </a:lnTo>
                  <a:lnTo>
                    <a:pt x="50622" y="584"/>
                  </a:lnTo>
                  <a:lnTo>
                    <a:pt x="51206" y="584"/>
                  </a:lnTo>
                  <a:lnTo>
                    <a:pt x="51206" y="723"/>
                  </a:lnTo>
                  <a:lnTo>
                    <a:pt x="51650" y="723"/>
                  </a:lnTo>
                  <a:lnTo>
                    <a:pt x="51650" y="1016"/>
                  </a:lnTo>
                  <a:lnTo>
                    <a:pt x="51790" y="1016"/>
                  </a:lnTo>
                  <a:lnTo>
                    <a:pt x="51943" y="2184"/>
                  </a:lnTo>
                  <a:lnTo>
                    <a:pt x="51943" y="444"/>
                  </a:lnTo>
                  <a:lnTo>
                    <a:pt x="51790" y="139"/>
                  </a:lnTo>
                  <a:lnTo>
                    <a:pt x="51206" y="139"/>
                  </a:lnTo>
                  <a:lnTo>
                    <a:pt x="51206" y="0"/>
                  </a:lnTo>
                  <a:lnTo>
                    <a:pt x="50050" y="0"/>
                  </a:lnTo>
                  <a:lnTo>
                    <a:pt x="50050" y="139"/>
                  </a:lnTo>
                  <a:lnTo>
                    <a:pt x="49758" y="139"/>
                  </a:lnTo>
                  <a:lnTo>
                    <a:pt x="49758" y="292"/>
                  </a:lnTo>
                  <a:lnTo>
                    <a:pt x="49161" y="584"/>
                  </a:lnTo>
                  <a:lnTo>
                    <a:pt x="49161" y="876"/>
                  </a:lnTo>
                  <a:lnTo>
                    <a:pt x="48882" y="1016"/>
                  </a:lnTo>
                  <a:lnTo>
                    <a:pt x="48882" y="1460"/>
                  </a:lnTo>
                  <a:lnTo>
                    <a:pt x="48729" y="1460"/>
                  </a:lnTo>
                  <a:lnTo>
                    <a:pt x="48729" y="2184"/>
                  </a:lnTo>
                  <a:lnTo>
                    <a:pt x="48882" y="2184"/>
                  </a:lnTo>
                  <a:lnTo>
                    <a:pt x="48882" y="2628"/>
                  </a:lnTo>
                  <a:lnTo>
                    <a:pt x="49022" y="2628"/>
                  </a:lnTo>
                  <a:lnTo>
                    <a:pt x="49466" y="3352"/>
                  </a:lnTo>
                  <a:lnTo>
                    <a:pt x="49758" y="3352"/>
                  </a:lnTo>
                  <a:lnTo>
                    <a:pt x="49898" y="3644"/>
                  </a:lnTo>
                  <a:lnTo>
                    <a:pt x="50914" y="3644"/>
                  </a:lnTo>
                  <a:lnTo>
                    <a:pt x="50914" y="3505"/>
                  </a:lnTo>
                  <a:lnTo>
                    <a:pt x="51358" y="3505"/>
                  </a:lnTo>
                  <a:lnTo>
                    <a:pt x="51358" y="3352"/>
                  </a:lnTo>
                  <a:lnTo>
                    <a:pt x="51650" y="3352"/>
                  </a:lnTo>
                  <a:lnTo>
                    <a:pt x="51650" y="3213"/>
                  </a:lnTo>
                  <a:lnTo>
                    <a:pt x="51943" y="3073"/>
                  </a:lnTo>
                  <a:lnTo>
                    <a:pt x="52095" y="3073"/>
                  </a:lnTo>
                  <a:lnTo>
                    <a:pt x="52095" y="3797"/>
                  </a:lnTo>
                  <a:lnTo>
                    <a:pt x="51943" y="3797"/>
                  </a:lnTo>
                  <a:lnTo>
                    <a:pt x="51943" y="4229"/>
                  </a:lnTo>
                  <a:lnTo>
                    <a:pt x="51790" y="4229"/>
                  </a:lnTo>
                  <a:lnTo>
                    <a:pt x="51790" y="4521"/>
                  </a:lnTo>
                  <a:lnTo>
                    <a:pt x="51206" y="5105"/>
                  </a:lnTo>
                  <a:lnTo>
                    <a:pt x="50342" y="5105"/>
                  </a:lnTo>
                  <a:lnTo>
                    <a:pt x="50342" y="4965"/>
                  </a:lnTo>
                  <a:lnTo>
                    <a:pt x="50050" y="4965"/>
                  </a:lnTo>
                  <a:lnTo>
                    <a:pt x="49606" y="4381"/>
                  </a:lnTo>
                  <a:lnTo>
                    <a:pt x="49606" y="4229"/>
                  </a:lnTo>
                  <a:lnTo>
                    <a:pt x="48882" y="4229"/>
                  </a:lnTo>
                  <a:lnTo>
                    <a:pt x="48882" y="4521"/>
                  </a:lnTo>
                  <a:lnTo>
                    <a:pt x="49022" y="4521"/>
                  </a:lnTo>
                  <a:lnTo>
                    <a:pt x="49022" y="4965"/>
                  </a:lnTo>
                  <a:lnTo>
                    <a:pt x="49161" y="4965"/>
                  </a:lnTo>
                  <a:lnTo>
                    <a:pt x="49466" y="5397"/>
                  </a:lnTo>
                  <a:lnTo>
                    <a:pt x="49758" y="5397"/>
                  </a:lnTo>
                  <a:lnTo>
                    <a:pt x="49758" y="5549"/>
                  </a:lnTo>
                  <a:lnTo>
                    <a:pt x="50050" y="5549"/>
                  </a:lnTo>
                  <a:lnTo>
                    <a:pt x="50050" y="5689"/>
                  </a:lnTo>
                  <a:lnTo>
                    <a:pt x="51206" y="5689"/>
                  </a:lnTo>
                  <a:lnTo>
                    <a:pt x="51206" y="5549"/>
                  </a:lnTo>
                  <a:lnTo>
                    <a:pt x="51790" y="5397"/>
                  </a:lnTo>
                  <a:lnTo>
                    <a:pt x="51790" y="5245"/>
                  </a:lnTo>
                  <a:lnTo>
                    <a:pt x="52235" y="5105"/>
                  </a:lnTo>
                  <a:lnTo>
                    <a:pt x="52235" y="4813"/>
                  </a:lnTo>
                  <a:lnTo>
                    <a:pt x="52387" y="4813"/>
                  </a:lnTo>
                  <a:lnTo>
                    <a:pt x="52527" y="4089"/>
                  </a:lnTo>
                  <a:lnTo>
                    <a:pt x="52666" y="4089"/>
                  </a:lnTo>
                  <a:lnTo>
                    <a:pt x="52666" y="3213"/>
                  </a:lnTo>
                  <a:lnTo>
                    <a:pt x="52819" y="3213"/>
                  </a:lnTo>
                  <a:lnTo>
                    <a:pt x="52819" y="3073"/>
                  </a:lnTo>
                  <a:lnTo>
                    <a:pt x="52819" y="21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143271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AE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143271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41"/>
                  </a:moveTo>
                  <a:lnTo>
                    <a:pt x="0" y="0"/>
                  </a:lnTo>
                  <a:lnTo>
                    <a:pt x="19989" y="0"/>
                  </a:lnTo>
                  <a:lnTo>
                    <a:pt x="19989" y="18541"/>
                  </a:lnTo>
                  <a:lnTo>
                    <a:pt x="0" y="185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79797" y="5722403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10" h="8254">
                  <a:moveTo>
                    <a:pt x="1155" y="6705"/>
                  </a:moveTo>
                  <a:lnTo>
                    <a:pt x="0" y="6705"/>
                  </a:lnTo>
                  <a:lnTo>
                    <a:pt x="0" y="7874"/>
                  </a:lnTo>
                  <a:lnTo>
                    <a:pt x="1155" y="7874"/>
                  </a:lnTo>
                  <a:lnTo>
                    <a:pt x="1155" y="6705"/>
                  </a:lnTo>
                  <a:close/>
                </a:path>
                <a:path w="54610" h="8254">
                  <a:moveTo>
                    <a:pt x="27000" y="2768"/>
                  </a:moveTo>
                  <a:lnTo>
                    <a:pt x="26847" y="2768"/>
                  </a:lnTo>
                  <a:lnTo>
                    <a:pt x="26847" y="1892"/>
                  </a:lnTo>
                  <a:lnTo>
                    <a:pt x="26708" y="1892"/>
                  </a:lnTo>
                  <a:lnTo>
                    <a:pt x="26708" y="1600"/>
                  </a:lnTo>
                  <a:lnTo>
                    <a:pt x="26555" y="1600"/>
                  </a:lnTo>
                  <a:lnTo>
                    <a:pt x="26403" y="1308"/>
                  </a:lnTo>
                  <a:lnTo>
                    <a:pt x="26263" y="1308"/>
                  </a:lnTo>
                  <a:lnTo>
                    <a:pt x="26263" y="2921"/>
                  </a:lnTo>
                  <a:lnTo>
                    <a:pt x="26263" y="4089"/>
                  </a:lnTo>
                  <a:lnTo>
                    <a:pt x="26123" y="4089"/>
                  </a:lnTo>
                  <a:lnTo>
                    <a:pt x="26123" y="4813"/>
                  </a:lnTo>
                  <a:lnTo>
                    <a:pt x="25971" y="4813"/>
                  </a:lnTo>
                  <a:lnTo>
                    <a:pt x="25971" y="5105"/>
                  </a:lnTo>
                  <a:lnTo>
                    <a:pt x="25831" y="5105"/>
                  </a:lnTo>
                  <a:lnTo>
                    <a:pt x="25831" y="5397"/>
                  </a:lnTo>
                  <a:lnTo>
                    <a:pt x="25539" y="5689"/>
                  </a:lnTo>
                  <a:lnTo>
                    <a:pt x="24663" y="5689"/>
                  </a:lnTo>
                  <a:lnTo>
                    <a:pt x="24663" y="5549"/>
                  </a:lnTo>
                  <a:lnTo>
                    <a:pt x="24371" y="5549"/>
                  </a:lnTo>
                  <a:lnTo>
                    <a:pt x="24371" y="5397"/>
                  </a:lnTo>
                  <a:lnTo>
                    <a:pt x="24079" y="5397"/>
                  </a:lnTo>
                  <a:lnTo>
                    <a:pt x="23926" y="4813"/>
                  </a:lnTo>
                  <a:lnTo>
                    <a:pt x="23787" y="4813"/>
                  </a:lnTo>
                  <a:lnTo>
                    <a:pt x="23787" y="2768"/>
                  </a:lnTo>
                  <a:lnTo>
                    <a:pt x="23926" y="2768"/>
                  </a:lnTo>
                  <a:lnTo>
                    <a:pt x="23926" y="1892"/>
                  </a:lnTo>
                  <a:lnTo>
                    <a:pt x="24079" y="1892"/>
                  </a:lnTo>
                  <a:lnTo>
                    <a:pt x="24079" y="1460"/>
                  </a:lnTo>
                  <a:lnTo>
                    <a:pt x="24523" y="1460"/>
                  </a:lnTo>
                  <a:lnTo>
                    <a:pt x="24523" y="1308"/>
                  </a:lnTo>
                  <a:lnTo>
                    <a:pt x="25539" y="1308"/>
                  </a:lnTo>
                  <a:lnTo>
                    <a:pt x="25831" y="1600"/>
                  </a:lnTo>
                  <a:lnTo>
                    <a:pt x="25971" y="2184"/>
                  </a:lnTo>
                  <a:lnTo>
                    <a:pt x="26123" y="2184"/>
                  </a:lnTo>
                  <a:lnTo>
                    <a:pt x="26123" y="2921"/>
                  </a:lnTo>
                  <a:lnTo>
                    <a:pt x="26263" y="2921"/>
                  </a:lnTo>
                  <a:lnTo>
                    <a:pt x="26263" y="1308"/>
                  </a:lnTo>
                  <a:lnTo>
                    <a:pt x="25831" y="736"/>
                  </a:lnTo>
                  <a:lnTo>
                    <a:pt x="24955" y="736"/>
                  </a:lnTo>
                  <a:lnTo>
                    <a:pt x="24955" y="584"/>
                  </a:lnTo>
                  <a:lnTo>
                    <a:pt x="24371" y="584"/>
                  </a:lnTo>
                  <a:lnTo>
                    <a:pt x="24371" y="736"/>
                  </a:lnTo>
                  <a:lnTo>
                    <a:pt x="23634" y="1168"/>
                  </a:lnTo>
                  <a:lnTo>
                    <a:pt x="23634" y="1460"/>
                  </a:lnTo>
                  <a:lnTo>
                    <a:pt x="23202" y="1752"/>
                  </a:lnTo>
                  <a:lnTo>
                    <a:pt x="23202" y="2628"/>
                  </a:lnTo>
                  <a:lnTo>
                    <a:pt x="23050" y="2628"/>
                  </a:lnTo>
                  <a:lnTo>
                    <a:pt x="23050" y="4089"/>
                  </a:lnTo>
                  <a:lnTo>
                    <a:pt x="23202" y="4089"/>
                  </a:lnTo>
                  <a:lnTo>
                    <a:pt x="23202" y="4965"/>
                  </a:lnTo>
                  <a:lnTo>
                    <a:pt x="23342" y="4965"/>
                  </a:lnTo>
                  <a:lnTo>
                    <a:pt x="23495" y="5549"/>
                  </a:lnTo>
                  <a:lnTo>
                    <a:pt x="23634" y="5549"/>
                  </a:lnTo>
                  <a:lnTo>
                    <a:pt x="23634" y="5829"/>
                  </a:lnTo>
                  <a:lnTo>
                    <a:pt x="24079" y="5981"/>
                  </a:lnTo>
                  <a:lnTo>
                    <a:pt x="24218" y="6273"/>
                  </a:lnTo>
                  <a:lnTo>
                    <a:pt x="25831" y="6273"/>
                  </a:lnTo>
                  <a:lnTo>
                    <a:pt x="25831" y="6121"/>
                  </a:lnTo>
                  <a:lnTo>
                    <a:pt x="26123" y="6121"/>
                  </a:lnTo>
                  <a:lnTo>
                    <a:pt x="26263" y="5689"/>
                  </a:lnTo>
                  <a:lnTo>
                    <a:pt x="26555" y="5549"/>
                  </a:lnTo>
                  <a:lnTo>
                    <a:pt x="26708" y="4813"/>
                  </a:lnTo>
                  <a:lnTo>
                    <a:pt x="26847" y="4813"/>
                  </a:lnTo>
                  <a:lnTo>
                    <a:pt x="26847" y="3937"/>
                  </a:lnTo>
                  <a:lnTo>
                    <a:pt x="27000" y="3937"/>
                  </a:lnTo>
                  <a:lnTo>
                    <a:pt x="27000" y="2768"/>
                  </a:lnTo>
                  <a:close/>
                </a:path>
                <a:path w="54610" h="8254">
                  <a:moveTo>
                    <a:pt x="48590" y="2628"/>
                  </a:moveTo>
                  <a:lnTo>
                    <a:pt x="46837" y="2628"/>
                  </a:lnTo>
                  <a:lnTo>
                    <a:pt x="46837" y="1016"/>
                  </a:lnTo>
                  <a:lnTo>
                    <a:pt x="46113" y="1016"/>
                  </a:lnTo>
                  <a:lnTo>
                    <a:pt x="46113" y="2628"/>
                  </a:lnTo>
                  <a:lnTo>
                    <a:pt x="44500" y="2628"/>
                  </a:lnTo>
                  <a:lnTo>
                    <a:pt x="44500" y="3213"/>
                  </a:lnTo>
                  <a:lnTo>
                    <a:pt x="46113" y="3213"/>
                  </a:lnTo>
                  <a:lnTo>
                    <a:pt x="46113" y="4813"/>
                  </a:lnTo>
                  <a:lnTo>
                    <a:pt x="46837" y="4813"/>
                  </a:lnTo>
                  <a:lnTo>
                    <a:pt x="46837" y="3213"/>
                  </a:lnTo>
                  <a:lnTo>
                    <a:pt x="48590" y="3213"/>
                  </a:lnTo>
                  <a:lnTo>
                    <a:pt x="48590" y="2628"/>
                  </a:lnTo>
                  <a:close/>
                </a:path>
                <a:path w="54610" h="8254">
                  <a:moveTo>
                    <a:pt x="51358" y="0"/>
                  </a:moveTo>
                  <a:lnTo>
                    <a:pt x="50787" y="0"/>
                  </a:lnTo>
                  <a:lnTo>
                    <a:pt x="49022" y="5829"/>
                  </a:lnTo>
                  <a:lnTo>
                    <a:pt x="49606" y="5829"/>
                  </a:lnTo>
                  <a:lnTo>
                    <a:pt x="51358" y="0"/>
                  </a:lnTo>
                  <a:close/>
                </a:path>
                <a:path w="54610" h="8254">
                  <a:moveTo>
                    <a:pt x="53987" y="3352"/>
                  </a:moveTo>
                  <a:lnTo>
                    <a:pt x="51650" y="3352"/>
                  </a:lnTo>
                  <a:lnTo>
                    <a:pt x="51650" y="3949"/>
                  </a:lnTo>
                  <a:lnTo>
                    <a:pt x="53987" y="3949"/>
                  </a:lnTo>
                  <a:lnTo>
                    <a:pt x="53987" y="33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194922" y="5702414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42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02796" y="569964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0" y="0"/>
                  </a:moveTo>
                  <a:lnTo>
                    <a:pt x="0" y="5537"/>
                  </a:lnTo>
                  <a:lnTo>
                    <a:pt x="5549" y="2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146624" y="5699645"/>
              <a:ext cx="62230" cy="5715"/>
            </a:xfrm>
            <a:custGeom>
              <a:avLst/>
              <a:gdLst/>
              <a:ahLst/>
              <a:cxnLst/>
              <a:rect l="l" t="t" r="r" b="b"/>
              <a:pathLst>
                <a:path w="62229" h="5714">
                  <a:moveTo>
                    <a:pt x="56172" y="0"/>
                  </a:moveTo>
                  <a:lnTo>
                    <a:pt x="61722" y="2768"/>
                  </a:lnTo>
                  <a:lnTo>
                    <a:pt x="56172" y="5537"/>
                  </a:lnTo>
                  <a:lnTo>
                    <a:pt x="56172" y="0"/>
                  </a:lnTo>
                  <a:close/>
                </a:path>
                <a:path w="62229" h="5714">
                  <a:moveTo>
                    <a:pt x="13284" y="2768"/>
                  </a:moveTo>
                  <a:lnTo>
                    <a:pt x="0" y="276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146624" y="569964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5410" y="0"/>
                  </a:moveTo>
                  <a:lnTo>
                    <a:pt x="0" y="2768"/>
                  </a:lnTo>
                  <a:lnTo>
                    <a:pt x="5410" y="5537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146624" y="5673813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5410" y="31368"/>
                  </a:moveTo>
                  <a:lnTo>
                    <a:pt x="0" y="28600"/>
                  </a:lnTo>
                  <a:lnTo>
                    <a:pt x="5410" y="25831"/>
                  </a:lnTo>
                  <a:lnTo>
                    <a:pt x="5410" y="31368"/>
                  </a:lnTo>
                  <a:close/>
                </a:path>
                <a:path w="31114" h="31750">
                  <a:moveTo>
                    <a:pt x="30784" y="12255"/>
                  </a:moveTo>
                  <a:lnTo>
                    <a:pt x="30784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174780" y="5673813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2628" y="0"/>
                  </a:moveTo>
                  <a:lnTo>
                    <a:pt x="0" y="5549"/>
                  </a:lnTo>
                  <a:lnTo>
                    <a:pt x="5397" y="5549"/>
                  </a:lnTo>
                  <a:lnTo>
                    <a:pt x="26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174780" y="5673813"/>
              <a:ext cx="5715" cy="57150"/>
            </a:xfrm>
            <a:custGeom>
              <a:avLst/>
              <a:gdLst/>
              <a:ahLst/>
              <a:cxnLst/>
              <a:rect l="l" t="t" r="r" b="b"/>
              <a:pathLst>
                <a:path w="5714" h="57150">
                  <a:moveTo>
                    <a:pt x="0" y="5549"/>
                  </a:moveTo>
                  <a:lnTo>
                    <a:pt x="2628" y="0"/>
                  </a:lnTo>
                  <a:lnTo>
                    <a:pt x="5397" y="5549"/>
                  </a:lnTo>
                  <a:lnTo>
                    <a:pt x="0" y="5549"/>
                  </a:lnTo>
                  <a:close/>
                </a:path>
                <a:path w="5714" h="57150">
                  <a:moveTo>
                    <a:pt x="2628" y="44792"/>
                  </a:moveTo>
                  <a:lnTo>
                    <a:pt x="2628" y="5704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174640" y="57253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5537" y="0"/>
                  </a:moveTo>
                  <a:lnTo>
                    <a:pt x="0" y="0"/>
                  </a:lnTo>
                  <a:lnTo>
                    <a:pt x="2768" y="5537"/>
                  </a:lnTo>
                  <a:lnTo>
                    <a:pt x="55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174640" y="5725325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5537" y="0"/>
                  </a:moveTo>
                  <a:lnTo>
                    <a:pt x="2768" y="5537"/>
                  </a:lnTo>
                  <a:lnTo>
                    <a:pt x="0" y="0"/>
                  </a:lnTo>
                  <a:lnTo>
                    <a:pt x="553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076152" y="5622886"/>
              <a:ext cx="86360" cy="62865"/>
            </a:xfrm>
            <a:custGeom>
              <a:avLst/>
              <a:gdLst/>
              <a:ahLst/>
              <a:cxnLst/>
              <a:rect l="l" t="t" r="r" b="b"/>
              <a:pathLst>
                <a:path w="86360" h="62864">
                  <a:moveTo>
                    <a:pt x="4089" y="0"/>
                  </a:moveTo>
                  <a:lnTo>
                    <a:pt x="0" y="0"/>
                  </a:lnTo>
                  <a:lnTo>
                    <a:pt x="0" y="5702"/>
                  </a:lnTo>
                  <a:lnTo>
                    <a:pt x="736" y="5702"/>
                  </a:lnTo>
                  <a:lnTo>
                    <a:pt x="736" y="3225"/>
                  </a:lnTo>
                  <a:lnTo>
                    <a:pt x="3644" y="3225"/>
                  </a:lnTo>
                  <a:lnTo>
                    <a:pt x="3644" y="2489"/>
                  </a:lnTo>
                  <a:lnTo>
                    <a:pt x="736" y="2489"/>
                  </a:lnTo>
                  <a:lnTo>
                    <a:pt x="736" y="736"/>
                  </a:lnTo>
                  <a:lnTo>
                    <a:pt x="4089" y="736"/>
                  </a:lnTo>
                  <a:lnTo>
                    <a:pt x="4089" y="0"/>
                  </a:lnTo>
                  <a:close/>
                </a:path>
                <a:path w="86360" h="62864">
                  <a:moveTo>
                    <a:pt x="7734" y="0"/>
                  </a:moveTo>
                  <a:lnTo>
                    <a:pt x="7150" y="0"/>
                  </a:lnTo>
                  <a:lnTo>
                    <a:pt x="6565" y="736"/>
                  </a:lnTo>
                  <a:lnTo>
                    <a:pt x="5397" y="1473"/>
                  </a:lnTo>
                  <a:lnTo>
                    <a:pt x="5397" y="2197"/>
                  </a:lnTo>
                  <a:lnTo>
                    <a:pt x="6273" y="1752"/>
                  </a:lnTo>
                  <a:lnTo>
                    <a:pt x="6858" y="1320"/>
                  </a:lnTo>
                  <a:lnTo>
                    <a:pt x="6858" y="5702"/>
                  </a:lnTo>
                  <a:lnTo>
                    <a:pt x="7734" y="5702"/>
                  </a:lnTo>
                  <a:lnTo>
                    <a:pt x="7734" y="0"/>
                  </a:lnTo>
                  <a:close/>
                </a:path>
                <a:path w="86360" h="62864">
                  <a:moveTo>
                    <a:pt x="73101" y="52971"/>
                  </a:moveTo>
                  <a:lnTo>
                    <a:pt x="72224" y="52971"/>
                  </a:lnTo>
                  <a:lnTo>
                    <a:pt x="72224" y="54571"/>
                  </a:lnTo>
                  <a:lnTo>
                    <a:pt x="70472" y="54571"/>
                  </a:lnTo>
                  <a:lnTo>
                    <a:pt x="70472" y="52971"/>
                  </a:lnTo>
                  <a:lnTo>
                    <a:pt x="69596" y="52971"/>
                  </a:lnTo>
                  <a:lnTo>
                    <a:pt x="69596" y="56908"/>
                  </a:lnTo>
                  <a:lnTo>
                    <a:pt x="70472" y="56908"/>
                  </a:lnTo>
                  <a:lnTo>
                    <a:pt x="70472" y="55156"/>
                  </a:lnTo>
                  <a:lnTo>
                    <a:pt x="72224" y="55156"/>
                  </a:lnTo>
                  <a:lnTo>
                    <a:pt x="72224" y="56908"/>
                  </a:lnTo>
                  <a:lnTo>
                    <a:pt x="73101" y="56908"/>
                  </a:lnTo>
                  <a:lnTo>
                    <a:pt x="73101" y="52971"/>
                  </a:lnTo>
                  <a:close/>
                </a:path>
                <a:path w="86360" h="62864">
                  <a:moveTo>
                    <a:pt x="73393" y="61137"/>
                  </a:moveTo>
                  <a:lnTo>
                    <a:pt x="72517" y="60845"/>
                  </a:lnTo>
                  <a:lnTo>
                    <a:pt x="72224" y="61429"/>
                  </a:lnTo>
                  <a:lnTo>
                    <a:pt x="71932" y="61582"/>
                  </a:lnTo>
                  <a:lnTo>
                    <a:pt x="71488" y="61722"/>
                  </a:lnTo>
                  <a:lnTo>
                    <a:pt x="71196" y="61582"/>
                  </a:lnTo>
                  <a:lnTo>
                    <a:pt x="70764" y="61429"/>
                  </a:lnTo>
                  <a:lnTo>
                    <a:pt x="70624" y="60998"/>
                  </a:lnTo>
                  <a:lnTo>
                    <a:pt x="70472" y="60261"/>
                  </a:lnTo>
                  <a:lnTo>
                    <a:pt x="70624" y="59690"/>
                  </a:lnTo>
                  <a:lnTo>
                    <a:pt x="70764" y="59397"/>
                  </a:lnTo>
                  <a:lnTo>
                    <a:pt x="71488" y="58953"/>
                  </a:lnTo>
                  <a:lnTo>
                    <a:pt x="72377" y="59397"/>
                  </a:lnTo>
                  <a:lnTo>
                    <a:pt x="72517" y="59690"/>
                  </a:lnTo>
                  <a:lnTo>
                    <a:pt x="73253" y="59537"/>
                  </a:lnTo>
                  <a:lnTo>
                    <a:pt x="73101" y="59105"/>
                  </a:lnTo>
                  <a:lnTo>
                    <a:pt x="72809" y="58801"/>
                  </a:lnTo>
                  <a:lnTo>
                    <a:pt x="72224" y="58521"/>
                  </a:lnTo>
                  <a:lnTo>
                    <a:pt x="71640" y="58369"/>
                  </a:lnTo>
                  <a:lnTo>
                    <a:pt x="70764" y="58521"/>
                  </a:lnTo>
                  <a:lnTo>
                    <a:pt x="70180" y="58953"/>
                  </a:lnTo>
                  <a:lnTo>
                    <a:pt x="69748" y="59537"/>
                  </a:lnTo>
                  <a:lnTo>
                    <a:pt x="69596" y="60413"/>
                  </a:lnTo>
                  <a:lnTo>
                    <a:pt x="69748" y="61137"/>
                  </a:lnTo>
                  <a:lnTo>
                    <a:pt x="70180" y="61874"/>
                  </a:lnTo>
                  <a:lnTo>
                    <a:pt x="70764" y="62166"/>
                  </a:lnTo>
                  <a:lnTo>
                    <a:pt x="71488" y="62306"/>
                  </a:lnTo>
                  <a:lnTo>
                    <a:pt x="72224" y="62306"/>
                  </a:lnTo>
                  <a:lnTo>
                    <a:pt x="73101" y="61722"/>
                  </a:lnTo>
                  <a:lnTo>
                    <a:pt x="73393" y="61137"/>
                  </a:lnTo>
                  <a:close/>
                </a:path>
                <a:path w="86360" h="62864">
                  <a:moveTo>
                    <a:pt x="77622" y="56908"/>
                  </a:moveTo>
                  <a:lnTo>
                    <a:pt x="77330" y="56184"/>
                  </a:lnTo>
                  <a:lnTo>
                    <a:pt x="77038" y="55600"/>
                  </a:lnTo>
                  <a:lnTo>
                    <a:pt x="76949" y="55308"/>
                  </a:lnTo>
                  <a:lnTo>
                    <a:pt x="76885" y="55016"/>
                  </a:lnTo>
                  <a:lnTo>
                    <a:pt x="76746" y="55016"/>
                  </a:lnTo>
                  <a:lnTo>
                    <a:pt x="76746" y="54724"/>
                  </a:lnTo>
                  <a:lnTo>
                    <a:pt x="76606" y="54724"/>
                  </a:lnTo>
                  <a:lnTo>
                    <a:pt x="76606" y="54279"/>
                  </a:lnTo>
                  <a:lnTo>
                    <a:pt x="76454" y="54279"/>
                  </a:lnTo>
                  <a:lnTo>
                    <a:pt x="76454" y="54140"/>
                  </a:lnTo>
                  <a:lnTo>
                    <a:pt x="76314" y="53555"/>
                  </a:lnTo>
                  <a:lnTo>
                    <a:pt x="76161" y="53555"/>
                  </a:lnTo>
                  <a:lnTo>
                    <a:pt x="76009" y="52971"/>
                  </a:lnTo>
                  <a:lnTo>
                    <a:pt x="76009" y="55308"/>
                  </a:lnTo>
                  <a:lnTo>
                    <a:pt x="74993" y="55308"/>
                  </a:lnTo>
                  <a:lnTo>
                    <a:pt x="75145" y="54876"/>
                  </a:lnTo>
                  <a:lnTo>
                    <a:pt x="75285" y="54876"/>
                  </a:lnTo>
                  <a:lnTo>
                    <a:pt x="75285" y="54432"/>
                  </a:lnTo>
                  <a:lnTo>
                    <a:pt x="75438" y="54432"/>
                  </a:lnTo>
                  <a:lnTo>
                    <a:pt x="75438" y="54140"/>
                  </a:lnTo>
                  <a:lnTo>
                    <a:pt x="75730" y="54140"/>
                  </a:lnTo>
                  <a:lnTo>
                    <a:pt x="75730" y="54571"/>
                  </a:lnTo>
                  <a:lnTo>
                    <a:pt x="75882" y="54571"/>
                  </a:lnTo>
                  <a:lnTo>
                    <a:pt x="75882" y="55156"/>
                  </a:lnTo>
                  <a:lnTo>
                    <a:pt x="76009" y="55308"/>
                  </a:lnTo>
                  <a:lnTo>
                    <a:pt x="76009" y="52971"/>
                  </a:lnTo>
                  <a:lnTo>
                    <a:pt x="74993" y="52971"/>
                  </a:lnTo>
                  <a:lnTo>
                    <a:pt x="74993" y="53263"/>
                  </a:lnTo>
                  <a:lnTo>
                    <a:pt x="74853" y="53263"/>
                  </a:lnTo>
                  <a:lnTo>
                    <a:pt x="74701" y="54000"/>
                  </a:lnTo>
                  <a:lnTo>
                    <a:pt x="74561" y="54000"/>
                  </a:lnTo>
                  <a:lnTo>
                    <a:pt x="74409" y="54724"/>
                  </a:lnTo>
                  <a:lnTo>
                    <a:pt x="74269" y="54724"/>
                  </a:lnTo>
                  <a:lnTo>
                    <a:pt x="74269" y="55016"/>
                  </a:lnTo>
                  <a:lnTo>
                    <a:pt x="74117" y="55016"/>
                  </a:lnTo>
                  <a:lnTo>
                    <a:pt x="73977" y="55740"/>
                  </a:lnTo>
                  <a:lnTo>
                    <a:pt x="73825" y="55740"/>
                  </a:lnTo>
                  <a:lnTo>
                    <a:pt x="73672" y="56476"/>
                  </a:lnTo>
                  <a:lnTo>
                    <a:pt x="73533" y="56476"/>
                  </a:lnTo>
                  <a:lnTo>
                    <a:pt x="73533" y="56769"/>
                  </a:lnTo>
                  <a:lnTo>
                    <a:pt x="73393" y="56769"/>
                  </a:lnTo>
                  <a:lnTo>
                    <a:pt x="73393" y="56908"/>
                  </a:lnTo>
                  <a:lnTo>
                    <a:pt x="74269" y="56908"/>
                  </a:lnTo>
                  <a:lnTo>
                    <a:pt x="74409" y="56476"/>
                  </a:lnTo>
                  <a:lnTo>
                    <a:pt x="74561" y="56476"/>
                  </a:lnTo>
                  <a:lnTo>
                    <a:pt x="74561" y="56184"/>
                  </a:lnTo>
                  <a:lnTo>
                    <a:pt x="76454" y="56184"/>
                  </a:lnTo>
                  <a:lnTo>
                    <a:pt x="76606" y="56769"/>
                  </a:lnTo>
                  <a:lnTo>
                    <a:pt x="76746" y="56769"/>
                  </a:lnTo>
                  <a:lnTo>
                    <a:pt x="76746" y="56908"/>
                  </a:lnTo>
                  <a:lnTo>
                    <a:pt x="77622" y="56908"/>
                  </a:lnTo>
                  <a:close/>
                </a:path>
                <a:path w="86360" h="62864">
                  <a:moveTo>
                    <a:pt x="77914" y="60121"/>
                  </a:moveTo>
                  <a:lnTo>
                    <a:pt x="77774" y="60121"/>
                  </a:lnTo>
                  <a:lnTo>
                    <a:pt x="77774" y="59537"/>
                  </a:lnTo>
                  <a:lnTo>
                    <a:pt x="77622" y="59537"/>
                  </a:lnTo>
                  <a:lnTo>
                    <a:pt x="77482" y="59105"/>
                  </a:lnTo>
                  <a:lnTo>
                    <a:pt x="77330" y="59105"/>
                  </a:lnTo>
                  <a:lnTo>
                    <a:pt x="77330" y="58953"/>
                  </a:lnTo>
                  <a:lnTo>
                    <a:pt x="77038" y="58953"/>
                  </a:lnTo>
                  <a:lnTo>
                    <a:pt x="77038" y="60121"/>
                  </a:lnTo>
                  <a:lnTo>
                    <a:pt x="77038" y="60845"/>
                  </a:lnTo>
                  <a:lnTo>
                    <a:pt x="76885" y="60845"/>
                  </a:lnTo>
                  <a:lnTo>
                    <a:pt x="76885" y="61290"/>
                  </a:lnTo>
                  <a:lnTo>
                    <a:pt x="76009" y="61722"/>
                  </a:lnTo>
                  <a:lnTo>
                    <a:pt x="75577" y="61722"/>
                  </a:lnTo>
                  <a:lnTo>
                    <a:pt x="75577" y="61582"/>
                  </a:lnTo>
                  <a:lnTo>
                    <a:pt x="75285" y="61582"/>
                  </a:lnTo>
                  <a:lnTo>
                    <a:pt x="75285" y="61429"/>
                  </a:lnTo>
                  <a:lnTo>
                    <a:pt x="74993" y="61429"/>
                  </a:lnTo>
                  <a:lnTo>
                    <a:pt x="74853" y="60845"/>
                  </a:lnTo>
                  <a:lnTo>
                    <a:pt x="74701" y="60845"/>
                  </a:lnTo>
                  <a:lnTo>
                    <a:pt x="74701" y="60121"/>
                  </a:lnTo>
                  <a:lnTo>
                    <a:pt x="74853" y="60121"/>
                  </a:lnTo>
                  <a:lnTo>
                    <a:pt x="74853" y="59690"/>
                  </a:lnTo>
                  <a:lnTo>
                    <a:pt x="74993" y="59690"/>
                  </a:lnTo>
                  <a:lnTo>
                    <a:pt x="74993" y="59397"/>
                  </a:lnTo>
                  <a:lnTo>
                    <a:pt x="75577" y="59245"/>
                  </a:lnTo>
                  <a:lnTo>
                    <a:pt x="75577" y="59105"/>
                  </a:lnTo>
                  <a:lnTo>
                    <a:pt x="76161" y="59105"/>
                  </a:lnTo>
                  <a:lnTo>
                    <a:pt x="76161" y="59245"/>
                  </a:lnTo>
                  <a:lnTo>
                    <a:pt x="76454" y="59245"/>
                  </a:lnTo>
                  <a:lnTo>
                    <a:pt x="76454" y="59397"/>
                  </a:lnTo>
                  <a:lnTo>
                    <a:pt x="76746" y="59397"/>
                  </a:lnTo>
                  <a:lnTo>
                    <a:pt x="76809" y="59537"/>
                  </a:lnTo>
                  <a:lnTo>
                    <a:pt x="76885" y="60121"/>
                  </a:lnTo>
                  <a:lnTo>
                    <a:pt x="77038" y="60121"/>
                  </a:lnTo>
                  <a:lnTo>
                    <a:pt x="77038" y="58953"/>
                  </a:lnTo>
                  <a:lnTo>
                    <a:pt x="76885" y="58661"/>
                  </a:lnTo>
                  <a:lnTo>
                    <a:pt x="76606" y="58661"/>
                  </a:lnTo>
                  <a:lnTo>
                    <a:pt x="76606" y="58521"/>
                  </a:lnTo>
                  <a:lnTo>
                    <a:pt x="74993" y="58521"/>
                  </a:lnTo>
                  <a:lnTo>
                    <a:pt x="74993" y="58661"/>
                  </a:lnTo>
                  <a:lnTo>
                    <a:pt x="74409" y="58801"/>
                  </a:lnTo>
                  <a:lnTo>
                    <a:pt x="74409" y="59105"/>
                  </a:lnTo>
                  <a:lnTo>
                    <a:pt x="73977" y="59397"/>
                  </a:lnTo>
                  <a:lnTo>
                    <a:pt x="73977" y="60261"/>
                  </a:lnTo>
                  <a:lnTo>
                    <a:pt x="73825" y="60261"/>
                  </a:lnTo>
                  <a:lnTo>
                    <a:pt x="73825" y="60845"/>
                  </a:lnTo>
                  <a:lnTo>
                    <a:pt x="73977" y="60845"/>
                  </a:lnTo>
                  <a:lnTo>
                    <a:pt x="73977" y="61290"/>
                  </a:lnTo>
                  <a:lnTo>
                    <a:pt x="74117" y="61290"/>
                  </a:lnTo>
                  <a:lnTo>
                    <a:pt x="74269" y="61874"/>
                  </a:lnTo>
                  <a:lnTo>
                    <a:pt x="74701" y="62014"/>
                  </a:lnTo>
                  <a:lnTo>
                    <a:pt x="74701" y="62166"/>
                  </a:lnTo>
                  <a:lnTo>
                    <a:pt x="74993" y="62166"/>
                  </a:lnTo>
                  <a:lnTo>
                    <a:pt x="74993" y="62306"/>
                  </a:lnTo>
                  <a:lnTo>
                    <a:pt x="76746" y="62306"/>
                  </a:lnTo>
                  <a:lnTo>
                    <a:pt x="76746" y="62166"/>
                  </a:lnTo>
                  <a:lnTo>
                    <a:pt x="77330" y="62014"/>
                  </a:lnTo>
                  <a:lnTo>
                    <a:pt x="77431" y="61722"/>
                  </a:lnTo>
                  <a:lnTo>
                    <a:pt x="77482" y="61582"/>
                  </a:lnTo>
                  <a:lnTo>
                    <a:pt x="77622" y="61582"/>
                  </a:lnTo>
                  <a:lnTo>
                    <a:pt x="77774" y="60845"/>
                  </a:lnTo>
                  <a:lnTo>
                    <a:pt x="77914" y="60845"/>
                  </a:lnTo>
                  <a:lnTo>
                    <a:pt x="77914" y="60121"/>
                  </a:lnTo>
                  <a:close/>
                </a:path>
                <a:path w="86360" h="62864">
                  <a:moveTo>
                    <a:pt x="81711" y="56908"/>
                  </a:moveTo>
                  <a:lnTo>
                    <a:pt x="81559" y="56324"/>
                  </a:lnTo>
                  <a:lnTo>
                    <a:pt x="81419" y="56324"/>
                  </a:lnTo>
                  <a:lnTo>
                    <a:pt x="80683" y="55308"/>
                  </a:lnTo>
                  <a:lnTo>
                    <a:pt x="80391" y="55308"/>
                  </a:lnTo>
                  <a:lnTo>
                    <a:pt x="80391" y="55156"/>
                  </a:lnTo>
                  <a:lnTo>
                    <a:pt x="80975" y="55156"/>
                  </a:lnTo>
                  <a:lnTo>
                    <a:pt x="80975" y="55016"/>
                  </a:lnTo>
                  <a:lnTo>
                    <a:pt x="81267" y="55016"/>
                  </a:lnTo>
                  <a:lnTo>
                    <a:pt x="81267" y="54724"/>
                  </a:lnTo>
                  <a:lnTo>
                    <a:pt x="81419" y="54724"/>
                  </a:lnTo>
                  <a:lnTo>
                    <a:pt x="81419" y="54571"/>
                  </a:lnTo>
                  <a:lnTo>
                    <a:pt x="81419" y="54432"/>
                  </a:lnTo>
                  <a:lnTo>
                    <a:pt x="81559" y="54432"/>
                  </a:lnTo>
                  <a:lnTo>
                    <a:pt x="81559" y="53848"/>
                  </a:lnTo>
                  <a:lnTo>
                    <a:pt x="81559" y="53695"/>
                  </a:lnTo>
                  <a:lnTo>
                    <a:pt x="81419" y="53695"/>
                  </a:lnTo>
                  <a:lnTo>
                    <a:pt x="81419" y="53403"/>
                  </a:lnTo>
                  <a:lnTo>
                    <a:pt x="81114" y="53403"/>
                  </a:lnTo>
                  <a:lnTo>
                    <a:pt x="81114" y="53263"/>
                  </a:lnTo>
                  <a:lnTo>
                    <a:pt x="80683" y="53187"/>
                  </a:lnTo>
                  <a:lnTo>
                    <a:pt x="80683" y="54432"/>
                  </a:lnTo>
                  <a:lnTo>
                    <a:pt x="80391" y="54571"/>
                  </a:lnTo>
                  <a:lnTo>
                    <a:pt x="78930" y="54571"/>
                  </a:lnTo>
                  <a:lnTo>
                    <a:pt x="78930" y="53848"/>
                  </a:lnTo>
                  <a:lnTo>
                    <a:pt x="80543" y="53848"/>
                  </a:lnTo>
                  <a:lnTo>
                    <a:pt x="80683" y="54432"/>
                  </a:lnTo>
                  <a:lnTo>
                    <a:pt x="80683" y="53187"/>
                  </a:lnTo>
                  <a:lnTo>
                    <a:pt x="80391" y="53124"/>
                  </a:lnTo>
                  <a:lnTo>
                    <a:pt x="80391" y="52971"/>
                  </a:lnTo>
                  <a:lnTo>
                    <a:pt x="78066" y="52971"/>
                  </a:lnTo>
                  <a:lnTo>
                    <a:pt x="78066" y="55448"/>
                  </a:lnTo>
                  <a:lnTo>
                    <a:pt x="78066" y="56908"/>
                  </a:lnTo>
                  <a:lnTo>
                    <a:pt x="78943" y="56908"/>
                  </a:lnTo>
                  <a:lnTo>
                    <a:pt x="78943" y="55448"/>
                  </a:lnTo>
                  <a:lnTo>
                    <a:pt x="79819" y="55448"/>
                  </a:lnTo>
                  <a:lnTo>
                    <a:pt x="80098" y="55740"/>
                  </a:lnTo>
                  <a:lnTo>
                    <a:pt x="80098" y="56032"/>
                  </a:lnTo>
                  <a:lnTo>
                    <a:pt x="80251" y="56032"/>
                  </a:lnTo>
                  <a:lnTo>
                    <a:pt x="80543" y="56616"/>
                  </a:lnTo>
                  <a:lnTo>
                    <a:pt x="80683" y="56616"/>
                  </a:lnTo>
                  <a:lnTo>
                    <a:pt x="80683" y="56908"/>
                  </a:lnTo>
                  <a:lnTo>
                    <a:pt x="81711" y="56908"/>
                  </a:lnTo>
                  <a:close/>
                </a:path>
                <a:path w="86360" h="62864">
                  <a:moveTo>
                    <a:pt x="81851" y="59537"/>
                  </a:moveTo>
                  <a:lnTo>
                    <a:pt x="81711" y="59537"/>
                  </a:lnTo>
                  <a:lnTo>
                    <a:pt x="81711" y="59245"/>
                  </a:lnTo>
                  <a:lnTo>
                    <a:pt x="81711" y="59105"/>
                  </a:lnTo>
                  <a:lnTo>
                    <a:pt x="81559" y="59105"/>
                  </a:lnTo>
                  <a:lnTo>
                    <a:pt x="81559" y="58801"/>
                  </a:lnTo>
                  <a:lnTo>
                    <a:pt x="81267" y="58801"/>
                  </a:lnTo>
                  <a:lnTo>
                    <a:pt x="81267" y="58661"/>
                  </a:lnTo>
                  <a:lnTo>
                    <a:pt x="80975" y="58610"/>
                  </a:lnTo>
                  <a:lnTo>
                    <a:pt x="80975" y="59397"/>
                  </a:lnTo>
                  <a:lnTo>
                    <a:pt x="80975" y="59982"/>
                  </a:lnTo>
                  <a:lnTo>
                    <a:pt x="80683" y="60121"/>
                  </a:lnTo>
                  <a:lnTo>
                    <a:pt x="79375" y="60121"/>
                  </a:lnTo>
                  <a:lnTo>
                    <a:pt x="79375" y="59245"/>
                  </a:lnTo>
                  <a:lnTo>
                    <a:pt x="80683" y="59245"/>
                  </a:lnTo>
                  <a:lnTo>
                    <a:pt x="80683" y="59397"/>
                  </a:lnTo>
                  <a:lnTo>
                    <a:pt x="80975" y="59397"/>
                  </a:lnTo>
                  <a:lnTo>
                    <a:pt x="80975" y="58610"/>
                  </a:lnTo>
                  <a:lnTo>
                    <a:pt x="80543" y="58521"/>
                  </a:lnTo>
                  <a:lnTo>
                    <a:pt x="80543" y="58369"/>
                  </a:lnTo>
                  <a:lnTo>
                    <a:pt x="78498" y="58369"/>
                  </a:lnTo>
                  <a:lnTo>
                    <a:pt x="78498" y="62306"/>
                  </a:lnTo>
                  <a:lnTo>
                    <a:pt x="79375" y="62306"/>
                  </a:lnTo>
                  <a:lnTo>
                    <a:pt x="79375" y="60998"/>
                  </a:lnTo>
                  <a:lnTo>
                    <a:pt x="80543" y="60998"/>
                  </a:lnTo>
                  <a:lnTo>
                    <a:pt x="80543" y="60845"/>
                  </a:lnTo>
                  <a:lnTo>
                    <a:pt x="80835" y="60845"/>
                  </a:lnTo>
                  <a:lnTo>
                    <a:pt x="80835" y="60706"/>
                  </a:lnTo>
                  <a:lnTo>
                    <a:pt x="81267" y="60706"/>
                  </a:lnTo>
                  <a:lnTo>
                    <a:pt x="81267" y="60553"/>
                  </a:lnTo>
                  <a:lnTo>
                    <a:pt x="81711" y="60413"/>
                  </a:lnTo>
                  <a:lnTo>
                    <a:pt x="81711" y="60121"/>
                  </a:lnTo>
                  <a:lnTo>
                    <a:pt x="81851" y="60121"/>
                  </a:lnTo>
                  <a:lnTo>
                    <a:pt x="81851" y="59537"/>
                  </a:lnTo>
                  <a:close/>
                </a:path>
                <a:path w="86360" h="62864">
                  <a:moveTo>
                    <a:pt x="85788" y="54571"/>
                  </a:moveTo>
                  <a:lnTo>
                    <a:pt x="85648" y="54571"/>
                  </a:lnTo>
                  <a:lnTo>
                    <a:pt x="85648" y="54000"/>
                  </a:lnTo>
                  <a:lnTo>
                    <a:pt x="85496" y="54000"/>
                  </a:lnTo>
                  <a:lnTo>
                    <a:pt x="85458" y="53848"/>
                  </a:lnTo>
                  <a:lnTo>
                    <a:pt x="85356" y="53403"/>
                  </a:lnTo>
                  <a:lnTo>
                    <a:pt x="84912" y="53327"/>
                  </a:lnTo>
                  <a:lnTo>
                    <a:pt x="84912" y="54279"/>
                  </a:lnTo>
                  <a:lnTo>
                    <a:pt x="84912" y="55740"/>
                  </a:lnTo>
                  <a:lnTo>
                    <a:pt x="84772" y="55740"/>
                  </a:lnTo>
                  <a:lnTo>
                    <a:pt x="84772" y="56032"/>
                  </a:lnTo>
                  <a:lnTo>
                    <a:pt x="84480" y="56184"/>
                  </a:lnTo>
                  <a:lnTo>
                    <a:pt x="83172" y="56184"/>
                  </a:lnTo>
                  <a:lnTo>
                    <a:pt x="83172" y="53848"/>
                  </a:lnTo>
                  <a:lnTo>
                    <a:pt x="84480" y="53848"/>
                  </a:lnTo>
                  <a:lnTo>
                    <a:pt x="84480" y="54000"/>
                  </a:lnTo>
                  <a:lnTo>
                    <a:pt x="84772" y="54000"/>
                  </a:lnTo>
                  <a:lnTo>
                    <a:pt x="84772" y="54279"/>
                  </a:lnTo>
                  <a:lnTo>
                    <a:pt x="84912" y="54279"/>
                  </a:lnTo>
                  <a:lnTo>
                    <a:pt x="84912" y="53327"/>
                  </a:lnTo>
                  <a:lnTo>
                    <a:pt x="84620" y="53263"/>
                  </a:lnTo>
                  <a:lnTo>
                    <a:pt x="84620" y="53124"/>
                  </a:lnTo>
                  <a:lnTo>
                    <a:pt x="83896" y="53124"/>
                  </a:lnTo>
                  <a:lnTo>
                    <a:pt x="83896" y="52971"/>
                  </a:lnTo>
                  <a:lnTo>
                    <a:pt x="82296" y="52971"/>
                  </a:lnTo>
                  <a:lnTo>
                    <a:pt x="82296" y="56908"/>
                  </a:lnTo>
                  <a:lnTo>
                    <a:pt x="84620" y="56908"/>
                  </a:lnTo>
                  <a:lnTo>
                    <a:pt x="84620" y="56769"/>
                  </a:lnTo>
                  <a:lnTo>
                    <a:pt x="85204" y="56616"/>
                  </a:lnTo>
                  <a:lnTo>
                    <a:pt x="85204" y="56476"/>
                  </a:lnTo>
                  <a:lnTo>
                    <a:pt x="85496" y="56324"/>
                  </a:lnTo>
                  <a:lnTo>
                    <a:pt x="85496" y="56184"/>
                  </a:lnTo>
                  <a:lnTo>
                    <a:pt x="85496" y="56032"/>
                  </a:lnTo>
                  <a:lnTo>
                    <a:pt x="85648" y="56032"/>
                  </a:lnTo>
                  <a:lnTo>
                    <a:pt x="85648" y="55448"/>
                  </a:lnTo>
                  <a:lnTo>
                    <a:pt x="85788" y="55448"/>
                  </a:lnTo>
                  <a:lnTo>
                    <a:pt x="85788" y="54571"/>
                  </a:lnTo>
                  <a:close/>
                </a:path>
                <a:path w="86360" h="62864">
                  <a:moveTo>
                    <a:pt x="85940" y="58369"/>
                  </a:moveTo>
                  <a:lnTo>
                    <a:pt x="84912" y="58369"/>
                  </a:lnTo>
                  <a:lnTo>
                    <a:pt x="84048" y="59982"/>
                  </a:lnTo>
                  <a:lnTo>
                    <a:pt x="83019" y="58369"/>
                  </a:lnTo>
                  <a:lnTo>
                    <a:pt x="82003" y="58369"/>
                  </a:lnTo>
                  <a:lnTo>
                    <a:pt x="83604" y="60706"/>
                  </a:lnTo>
                  <a:lnTo>
                    <a:pt x="83604" y="62306"/>
                  </a:lnTo>
                  <a:lnTo>
                    <a:pt x="84480" y="62306"/>
                  </a:lnTo>
                  <a:lnTo>
                    <a:pt x="84480" y="60706"/>
                  </a:lnTo>
                  <a:lnTo>
                    <a:pt x="85940" y="583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085054" y="5672645"/>
              <a:ext cx="51435" cy="4445"/>
            </a:xfrm>
            <a:custGeom>
              <a:avLst/>
              <a:gdLst/>
              <a:ahLst/>
              <a:cxnLst/>
              <a:rect l="l" t="t" r="r" b="b"/>
              <a:pathLst>
                <a:path w="51435" h="4445">
                  <a:moveTo>
                    <a:pt x="3213" y="1752"/>
                  </a:moveTo>
                  <a:lnTo>
                    <a:pt x="3060" y="1752"/>
                  </a:lnTo>
                  <a:lnTo>
                    <a:pt x="3060" y="1320"/>
                  </a:lnTo>
                  <a:lnTo>
                    <a:pt x="2908" y="1320"/>
                  </a:lnTo>
                  <a:lnTo>
                    <a:pt x="2794" y="876"/>
                  </a:lnTo>
                  <a:lnTo>
                    <a:pt x="2768" y="736"/>
                  </a:lnTo>
                  <a:lnTo>
                    <a:pt x="2628" y="736"/>
                  </a:lnTo>
                  <a:lnTo>
                    <a:pt x="2628" y="1612"/>
                  </a:lnTo>
                  <a:lnTo>
                    <a:pt x="2628" y="3060"/>
                  </a:lnTo>
                  <a:lnTo>
                    <a:pt x="2336" y="3365"/>
                  </a:lnTo>
                  <a:lnTo>
                    <a:pt x="1892" y="3365"/>
                  </a:lnTo>
                  <a:lnTo>
                    <a:pt x="1892" y="3505"/>
                  </a:lnTo>
                  <a:lnTo>
                    <a:pt x="584" y="3505"/>
                  </a:lnTo>
                  <a:lnTo>
                    <a:pt x="584" y="876"/>
                  </a:lnTo>
                  <a:lnTo>
                    <a:pt x="2044" y="876"/>
                  </a:lnTo>
                  <a:lnTo>
                    <a:pt x="2044" y="1028"/>
                  </a:lnTo>
                  <a:lnTo>
                    <a:pt x="2336" y="1028"/>
                  </a:lnTo>
                  <a:lnTo>
                    <a:pt x="2476" y="1612"/>
                  </a:lnTo>
                  <a:lnTo>
                    <a:pt x="2628" y="1612"/>
                  </a:lnTo>
                  <a:lnTo>
                    <a:pt x="2628" y="736"/>
                  </a:lnTo>
                  <a:lnTo>
                    <a:pt x="2628" y="584"/>
                  </a:lnTo>
                  <a:lnTo>
                    <a:pt x="1320" y="444"/>
                  </a:lnTo>
                  <a:lnTo>
                    <a:pt x="1320" y="292"/>
                  </a:lnTo>
                  <a:lnTo>
                    <a:pt x="0" y="292"/>
                  </a:lnTo>
                  <a:lnTo>
                    <a:pt x="0" y="3937"/>
                  </a:lnTo>
                  <a:lnTo>
                    <a:pt x="2044" y="3937"/>
                  </a:lnTo>
                  <a:lnTo>
                    <a:pt x="2044" y="3797"/>
                  </a:lnTo>
                  <a:lnTo>
                    <a:pt x="2476" y="3797"/>
                  </a:lnTo>
                  <a:lnTo>
                    <a:pt x="2476" y="3644"/>
                  </a:lnTo>
                  <a:lnTo>
                    <a:pt x="2768" y="3505"/>
                  </a:lnTo>
                  <a:lnTo>
                    <a:pt x="2768" y="3213"/>
                  </a:lnTo>
                  <a:lnTo>
                    <a:pt x="2908" y="3213"/>
                  </a:lnTo>
                  <a:lnTo>
                    <a:pt x="3060" y="2489"/>
                  </a:lnTo>
                  <a:lnTo>
                    <a:pt x="3213" y="2489"/>
                  </a:lnTo>
                  <a:lnTo>
                    <a:pt x="3213" y="1752"/>
                  </a:lnTo>
                  <a:close/>
                </a:path>
                <a:path w="51435" h="4445">
                  <a:moveTo>
                    <a:pt x="27571" y="292"/>
                  </a:moveTo>
                  <a:lnTo>
                    <a:pt x="24803" y="292"/>
                  </a:lnTo>
                  <a:lnTo>
                    <a:pt x="24803" y="3937"/>
                  </a:lnTo>
                  <a:lnTo>
                    <a:pt x="27571" y="3937"/>
                  </a:lnTo>
                  <a:lnTo>
                    <a:pt x="27571" y="3505"/>
                  </a:lnTo>
                  <a:lnTo>
                    <a:pt x="25234" y="3505"/>
                  </a:lnTo>
                  <a:lnTo>
                    <a:pt x="25234" y="2197"/>
                  </a:lnTo>
                  <a:lnTo>
                    <a:pt x="27432" y="2197"/>
                  </a:lnTo>
                  <a:lnTo>
                    <a:pt x="27432" y="1905"/>
                  </a:lnTo>
                  <a:lnTo>
                    <a:pt x="25234" y="1905"/>
                  </a:lnTo>
                  <a:lnTo>
                    <a:pt x="25234" y="736"/>
                  </a:lnTo>
                  <a:lnTo>
                    <a:pt x="27571" y="736"/>
                  </a:lnTo>
                  <a:lnTo>
                    <a:pt x="27571" y="292"/>
                  </a:lnTo>
                  <a:close/>
                </a:path>
                <a:path w="51435" h="4445">
                  <a:moveTo>
                    <a:pt x="51206" y="0"/>
                  </a:moveTo>
                  <a:lnTo>
                    <a:pt x="48577" y="0"/>
                  </a:lnTo>
                  <a:lnTo>
                    <a:pt x="48577" y="3505"/>
                  </a:lnTo>
                  <a:lnTo>
                    <a:pt x="49022" y="3505"/>
                  </a:lnTo>
                  <a:lnTo>
                    <a:pt x="49022" y="1905"/>
                  </a:lnTo>
                  <a:lnTo>
                    <a:pt x="50914" y="1905"/>
                  </a:lnTo>
                  <a:lnTo>
                    <a:pt x="50914" y="1460"/>
                  </a:lnTo>
                  <a:lnTo>
                    <a:pt x="49022" y="1460"/>
                  </a:lnTo>
                  <a:lnTo>
                    <a:pt x="49022" y="292"/>
                  </a:lnTo>
                  <a:lnTo>
                    <a:pt x="51206" y="292"/>
                  </a:lnTo>
                  <a:lnTo>
                    <a:pt x="51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070170" y="5546001"/>
              <a:ext cx="34925" cy="8255"/>
            </a:xfrm>
            <a:custGeom>
              <a:avLst/>
              <a:gdLst/>
              <a:ahLst/>
              <a:cxnLst/>
              <a:rect l="l" t="t" r="r" b="b"/>
              <a:pathLst>
                <a:path w="34925" h="8254">
                  <a:moveTo>
                    <a:pt x="34569" y="0"/>
                  </a:moveTo>
                  <a:lnTo>
                    <a:pt x="0" y="0"/>
                  </a:lnTo>
                  <a:lnTo>
                    <a:pt x="0" y="8166"/>
                  </a:lnTo>
                  <a:lnTo>
                    <a:pt x="34569" y="8166"/>
                  </a:lnTo>
                  <a:lnTo>
                    <a:pt x="3456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197399" y="562288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4229" y="0"/>
                  </a:moveTo>
                  <a:lnTo>
                    <a:pt x="0" y="0"/>
                  </a:lnTo>
                  <a:lnTo>
                    <a:pt x="0" y="5702"/>
                  </a:lnTo>
                  <a:lnTo>
                    <a:pt x="876" y="5702"/>
                  </a:lnTo>
                  <a:lnTo>
                    <a:pt x="876" y="3225"/>
                  </a:lnTo>
                  <a:lnTo>
                    <a:pt x="3644" y="3225"/>
                  </a:lnTo>
                  <a:lnTo>
                    <a:pt x="3644" y="2489"/>
                  </a:lnTo>
                  <a:lnTo>
                    <a:pt x="876" y="2489"/>
                  </a:lnTo>
                  <a:lnTo>
                    <a:pt x="876" y="736"/>
                  </a:lnTo>
                  <a:lnTo>
                    <a:pt x="4229" y="736"/>
                  </a:lnTo>
                  <a:lnTo>
                    <a:pt x="4229" y="0"/>
                  </a:lnTo>
                  <a:close/>
                </a:path>
                <a:path w="9525" h="6350">
                  <a:moveTo>
                    <a:pt x="8902" y="3657"/>
                  </a:moveTo>
                  <a:lnTo>
                    <a:pt x="8763" y="3657"/>
                  </a:lnTo>
                  <a:lnTo>
                    <a:pt x="8763" y="3225"/>
                  </a:lnTo>
                  <a:lnTo>
                    <a:pt x="8610" y="3225"/>
                  </a:lnTo>
                  <a:lnTo>
                    <a:pt x="8610" y="2921"/>
                  </a:lnTo>
                  <a:lnTo>
                    <a:pt x="8458" y="2921"/>
                  </a:lnTo>
                  <a:lnTo>
                    <a:pt x="8382" y="2628"/>
                  </a:lnTo>
                  <a:lnTo>
                    <a:pt x="8318" y="2489"/>
                  </a:lnTo>
                  <a:lnTo>
                    <a:pt x="8178" y="2489"/>
                  </a:lnTo>
                  <a:lnTo>
                    <a:pt x="8178" y="3657"/>
                  </a:lnTo>
                  <a:lnTo>
                    <a:pt x="8178" y="4241"/>
                  </a:lnTo>
                  <a:lnTo>
                    <a:pt x="8026" y="4241"/>
                  </a:lnTo>
                  <a:lnTo>
                    <a:pt x="8026" y="4826"/>
                  </a:lnTo>
                  <a:lnTo>
                    <a:pt x="7886" y="4826"/>
                  </a:lnTo>
                  <a:lnTo>
                    <a:pt x="7886" y="5105"/>
                  </a:lnTo>
                  <a:lnTo>
                    <a:pt x="7442" y="5105"/>
                  </a:lnTo>
                  <a:lnTo>
                    <a:pt x="7442" y="5257"/>
                  </a:lnTo>
                  <a:lnTo>
                    <a:pt x="6426" y="5257"/>
                  </a:lnTo>
                  <a:lnTo>
                    <a:pt x="5842" y="4673"/>
                  </a:lnTo>
                  <a:lnTo>
                    <a:pt x="5842" y="4241"/>
                  </a:lnTo>
                  <a:lnTo>
                    <a:pt x="5702" y="4241"/>
                  </a:lnTo>
                  <a:lnTo>
                    <a:pt x="5702" y="3657"/>
                  </a:lnTo>
                  <a:lnTo>
                    <a:pt x="5842" y="3657"/>
                  </a:lnTo>
                  <a:lnTo>
                    <a:pt x="5842" y="3365"/>
                  </a:lnTo>
                  <a:lnTo>
                    <a:pt x="6426" y="2781"/>
                  </a:lnTo>
                  <a:lnTo>
                    <a:pt x="7302" y="2781"/>
                  </a:lnTo>
                  <a:lnTo>
                    <a:pt x="7302" y="2921"/>
                  </a:lnTo>
                  <a:lnTo>
                    <a:pt x="7581" y="2921"/>
                  </a:lnTo>
                  <a:lnTo>
                    <a:pt x="7581" y="3073"/>
                  </a:lnTo>
                  <a:lnTo>
                    <a:pt x="7886" y="3073"/>
                  </a:lnTo>
                  <a:lnTo>
                    <a:pt x="8026" y="3657"/>
                  </a:lnTo>
                  <a:lnTo>
                    <a:pt x="8178" y="3657"/>
                  </a:lnTo>
                  <a:lnTo>
                    <a:pt x="8178" y="2489"/>
                  </a:lnTo>
                  <a:lnTo>
                    <a:pt x="8026" y="2489"/>
                  </a:lnTo>
                  <a:lnTo>
                    <a:pt x="7886" y="2197"/>
                  </a:lnTo>
                  <a:lnTo>
                    <a:pt x="6273" y="2197"/>
                  </a:lnTo>
                  <a:lnTo>
                    <a:pt x="6273" y="2349"/>
                  </a:lnTo>
                  <a:lnTo>
                    <a:pt x="5981" y="2628"/>
                  </a:lnTo>
                  <a:lnTo>
                    <a:pt x="5702" y="2628"/>
                  </a:lnTo>
                  <a:lnTo>
                    <a:pt x="5702" y="2781"/>
                  </a:lnTo>
                  <a:lnTo>
                    <a:pt x="5549" y="2781"/>
                  </a:lnTo>
                  <a:lnTo>
                    <a:pt x="5842" y="1473"/>
                  </a:lnTo>
                  <a:lnTo>
                    <a:pt x="6134" y="1320"/>
                  </a:lnTo>
                  <a:lnTo>
                    <a:pt x="6134" y="1028"/>
                  </a:lnTo>
                  <a:lnTo>
                    <a:pt x="6718" y="889"/>
                  </a:lnTo>
                  <a:lnTo>
                    <a:pt x="6718" y="736"/>
                  </a:lnTo>
                  <a:lnTo>
                    <a:pt x="7442" y="736"/>
                  </a:lnTo>
                  <a:lnTo>
                    <a:pt x="7442" y="889"/>
                  </a:lnTo>
                  <a:lnTo>
                    <a:pt x="7734" y="889"/>
                  </a:lnTo>
                  <a:lnTo>
                    <a:pt x="8026" y="1612"/>
                  </a:lnTo>
                  <a:lnTo>
                    <a:pt x="8763" y="1612"/>
                  </a:lnTo>
                  <a:lnTo>
                    <a:pt x="8763" y="1320"/>
                  </a:lnTo>
                  <a:lnTo>
                    <a:pt x="8610" y="1320"/>
                  </a:lnTo>
                  <a:lnTo>
                    <a:pt x="8610" y="889"/>
                  </a:lnTo>
                  <a:lnTo>
                    <a:pt x="8458" y="889"/>
                  </a:lnTo>
                  <a:lnTo>
                    <a:pt x="8458" y="736"/>
                  </a:lnTo>
                  <a:lnTo>
                    <a:pt x="8318" y="444"/>
                  </a:lnTo>
                  <a:lnTo>
                    <a:pt x="8026" y="444"/>
                  </a:lnTo>
                  <a:lnTo>
                    <a:pt x="8026" y="304"/>
                  </a:lnTo>
                  <a:lnTo>
                    <a:pt x="7734" y="304"/>
                  </a:lnTo>
                  <a:lnTo>
                    <a:pt x="7734" y="152"/>
                  </a:lnTo>
                  <a:lnTo>
                    <a:pt x="6134" y="152"/>
                  </a:lnTo>
                  <a:lnTo>
                    <a:pt x="6134" y="304"/>
                  </a:lnTo>
                  <a:lnTo>
                    <a:pt x="5397" y="889"/>
                  </a:lnTo>
                  <a:lnTo>
                    <a:pt x="5397" y="1168"/>
                  </a:lnTo>
                  <a:lnTo>
                    <a:pt x="5257" y="1168"/>
                  </a:lnTo>
                  <a:lnTo>
                    <a:pt x="5257" y="1473"/>
                  </a:lnTo>
                  <a:lnTo>
                    <a:pt x="5105" y="1473"/>
                  </a:lnTo>
                  <a:lnTo>
                    <a:pt x="5105" y="1752"/>
                  </a:lnTo>
                  <a:lnTo>
                    <a:pt x="4965" y="1752"/>
                  </a:lnTo>
                  <a:lnTo>
                    <a:pt x="4965" y="2489"/>
                  </a:lnTo>
                  <a:lnTo>
                    <a:pt x="4813" y="2489"/>
                  </a:lnTo>
                  <a:lnTo>
                    <a:pt x="4813" y="3810"/>
                  </a:lnTo>
                  <a:lnTo>
                    <a:pt x="4965" y="3810"/>
                  </a:lnTo>
                  <a:lnTo>
                    <a:pt x="4965" y="4533"/>
                  </a:lnTo>
                  <a:lnTo>
                    <a:pt x="5105" y="4533"/>
                  </a:lnTo>
                  <a:lnTo>
                    <a:pt x="5257" y="5105"/>
                  </a:lnTo>
                  <a:lnTo>
                    <a:pt x="5397" y="5105"/>
                  </a:lnTo>
                  <a:lnTo>
                    <a:pt x="5549" y="5410"/>
                  </a:lnTo>
                  <a:lnTo>
                    <a:pt x="5842" y="5410"/>
                  </a:lnTo>
                  <a:lnTo>
                    <a:pt x="6134" y="5842"/>
                  </a:lnTo>
                  <a:lnTo>
                    <a:pt x="7442" y="5842"/>
                  </a:lnTo>
                  <a:lnTo>
                    <a:pt x="7442" y="5702"/>
                  </a:lnTo>
                  <a:lnTo>
                    <a:pt x="8026" y="5702"/>
                  </a:lnTo>
                  <a:lnTo>
                    <a:pt x="8026" y="5549"/>
                  </a:lnTo>
                  <a:lnTo>
                    <a:pt x="8318" y="5410"/>
                  </a:lnTo>
                  <a:lnTo>
                    <a:pt x="8318" y="5257"/>
                  </a:lnTo>
                  <a:lnTo>
                    <a:pt x="8318" y="5105"/>
                  </a:lnTo>
                  <a:lnTo>
                    <a:pt x="8610" y="4965"/>
                  </a:lnTo>
                  <a:lnTo>
                    <a:pt x="8763" y="4241"/>
                  </a:lnTo>
                  <a:lnTo>
                    <a:pt x="8902" y="4241"/>
                  </a:lnTo>
                  <a:lnTo>
                    <a:pt x="8902" y="36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170119" y="5700369"/>
              <a:ext cx="15240" cy="3810"/>
            </a:xfrm>
            <a:custGeom>
              <a:avLst/>
              <a:gdLst/>
              <a:ahLst/>
              <a:cxnLst/>
              <a:rect l="l" t="t" r="r" b="b"/>
              <a:pathLst>
                <a:path w="15239" h="3810">
                  <a:moveTo>
                    <a:pt x="3060" y="2336"/>
                  </a:moveTo>
                  <a:lnTo>
                    <a:pt x="1016" y="1308"/>
                  </a:lnTo>
                  <a:lnTo>
                    <a:pt x="876" y="1168"/>
                  </a:lnTo>
                  <a:lnTo>
                    <a:pt x="723" y="876"/>
                  </a:lnTo>
                  <a:lnTo>
                    <a:pt x="876" y="584"/>
                  </a:lnTo>
                  <a:lnTo>
                    <a:pt x="1600" y="444"/>
                  </a:lnTo>
                  <a:lnTo>
                    <a:pt x="2184" y="584"/>
                  </a:lnTo>
                  <a:lnTo>
                    <a:pt x="2476" y="1028"/>
                  </a:lnTo>
                  <a:lnTo>
                    <a:pt x="2921" y="1028"/>
                  </a:lnTo>
                  <a:lnTo>
                    <a:pt x="2768" y="444"/>
                  </a:lnTo>
                  <a:lnTo>
                    <a:pt x="2336" y="152"/>
                  </a:lnTo>
                  <a:lnTo>
                    <a:pt x="1447" y="0"/>
                  </a:lnTo>
                  <a:lnTo>
                    <a:pt x="876" y="152"/>
                  </a:lnTo>
                  <a:lnTo>
                    <a:pt x="584" y="292"/>
                  </a:lnTo>
                  <a:lnTo>
                    <a:pt x="431" y="444"/>
                  </a:lnTo>
                  <a:lnTo>
                    <a:pt x="139" y="1028"/>
                  </a:lnTo>
                  <a:lnTo>
                    <a:pt x="292" y="1308"/>
                  </a:lnTo>
                  <a:lnTo>
                    <a:pt x="292" y="1460"/>
                  </a:lnTo>
                  <a:lnTo>
                    <a:pt x="723" y="1752"/>
                  </a:lnTo>
                  <a:lnTo>
                    <a:pt x="1016" y="1892"/>
                  </a:lnTo>
                  <a:lnTo>
                    <a:pt x="1447" y="1892"/>
                  </a:lnTo>
                  <a:lnTo>
                    <a:pt x="2184" y="2044"/>
                  </a:lnTo>
                  <a:lnTo>
                    <a:pt x="2476" y="2336"/>
                  </a:lnTo>
                  <a:lnTo>
                    <a:pt x="2476" y="2921"/>
                  </a:lnTo>
                  <a:lnTo>
                    <a:pt x="2336" y="3060"/>
                  </a:lnTo>
                  <a:lnTo>
                    <a:pt x="2044" y="3060"/>
                  </a:lnTo>
                  <a:lnTo>
                    <a:pt x="1600" y="3213"/>
                  </a:lnTo>
                  <a:lnTo>
                    <a:pt x="1016" y="3060"/>
                  </a:lnTo>
                  <a:lnTo>
                    <a:pt x="723" y="2768"/>
                  </a:lnTo>
                  <a:lnTo>
                    <a:pt x="584" y="2336"/>
                  </a:lnTo>
                  <a:lnTo>
                    <a:pt x="0" y="2336"/>
                  </a:lnTo>
                  <a:lnTo>
                    <a:pt x="139" y="2768"/>
                  </a:lnTo>
                  <a:lnTo>
                    <a:pt x="292" y="3060"/>
                  </a:lnTo>
                  <a:lnTo>
                    <a:pt x="723" y="3505"/>
                  </a:lnTo>
                  <a:lnTo>
                    <a:pt x="1168" y="3644"/>
                  </a:lnTo>
                  <a:lnTo>
                    <a:pt x="2044" y="3644"/>
                  </a:lnTo>
                  <a:lnTo>
                    <a:pt x="2336" y="3505"/>
                  </a:lnTo>
                  <a:lnTo>
                    <a:pt x="2921" y="3060"/>
                  </a:lnTo>
                  <a:lnTo>
                    <a:pt x="3060" y="2768"/>
                  </a:lnTo>
                  <a:lnTo>
                    <a:pt x="3060" y="2336"/>
                  </a:lnTo>
                  <a:close/>
                </a:path>
                <a:path w="15239" h="3810">
                  <a:moveTo>
                    <a:pt x="6705" y="0"/>
                  </a:moveTo>
                  <a:lnTo>
                    <a:pt x="6134" y="0"/>
                  </a:lnTo>
                  <a:lnTo>
                    <a:pt x="6134" y="1460"/>
                  </a:lnTo>
                  <a:lnTo>
                    <a:pt x="4229" y="1460"/>
                  </a:lnTo>
                  <a:lnTo>
                    <a:pt x="4229" y="0"/>
                  </a:lnTo>
                  <a:lnTo>
                    <a:pt x="3644" y="0"/>
                  </a:lnTo>
                  <a:lnTo>
                    <a:pt x="3644" y="3505"/>
                  </a:lnTo>
                  <a:lnTo>
                    <a:pt x="4229" y="3505"/>
                  </a:lnTo>
                  <a:lnTo>
                    <a:pt x="4229" y="1892"/>
                  </a:lnTo>
                  <a:lnTo>
                    <a:pt x="6134" y="1892"/>
                  </a:lnTo>
                  <a:lnTo>
                    <a:pt x="6134" y="3505"/>
                  </a:lnTo>
                  <a:lnTo>
                    <a:pt x="6705" y="3505"/>
                  </a:lnTo>
                  <a:lnTo>
                    <a:pt x="6705" y="0"/>
                  </a:lnTo>
                  <a:close/>
                </a:path>
                <a:path w="15239" h="3810">
                  <a:moveTo>
                    <a:pt x="8013" y="0"/>
                  </a:moveTo>
                  <a:lnTo>
                    <a:pt x="7581" y="0"/>
                  </a:lnTo>
                  <a:lnTo>
                    <a:pt x="7581" y="3505"/>
                  </a:lnTo>
                  <a:lnTo>
                    <a:pt x="8013" y="3505"/>
                  </a:lnTo>
                  <a:lnTo>
                    <a:pt x="8013" y="0"/>
                  </a:lnTo>
                  <a:close/>
                </a:path>
                <a:path w="15239" h="3810">
                  <a:moveTo>
                    <a:pt x="11518" y="0"/>
                  </a:moveTo>
                  <a:lnTo>
                    <a:pt x="8902" y="0"/>
                  </a:lnTo>
                  <a:lnTo>
                    <a:pt x="8902" y="3505"/>
                  </a:lnTo>
                  <a:lnTo>
                    <a:pt x="9486" y="3505"/>
                  </a:lnTo>
                  <a:lnTo>
                    <a:pt x="9486" y="1892"/>
                  </a:lnTo>
                  <a:lnTo>
                    <a:pt x="11226" y="1892"/>
                  </a:lnTo>
                  <a:lnTo>
                    <a:pt x="11226" y="1612"/>
                  </a:lnTo>
                  <a:lnTo>
                    <a:pt x="9486" y="1612"/>
                  </a:lnTo>
                  <a:lnTo>
                    <a:pt x="9486" y="444"/>
                  </a:lnTo>
                  <a:lnTo>
                    <a:pt x="11518" y="444"/>
                  </a:lnTo>
                  <a:lnTo>
                    <a:pt x="11518" y="0"/>
                  </a:lnTo>
                  <a:close/>
                </a:path>
                <a:path w="15239" h="3810">
                  <a:moveTo>
                    <a:pt x="14884" y="0"/>
                  </a:moveTo>
                  <a:lnTo>
                    <a:pt x="11811" y="0"/>
                  </a:lnTo>
                  <a:lnTo>
                    <a:pt x="11811" y="444"/>
                  </a:lnTo>
                  <a:lnTo>
                    <a:pt x="13131" y="444"/>
                  </a:lnTo>
                  <a:lnTo>
                    <a:pt x="13131" y="3505"/>
                  </a:lnTo>
                  <a:lnTo>
                    <a:pt x="13563" y="3505"/>
                  </a:lnTo>
                  <a:lnTo>
                    <a:pt x="13563" y="444"/>
                  </a:lnTo>
                  <a:lnTo>
                    <a:pt x="14884" y="444"/>
                  </a:lnTo>
                  <a:lnTo>
                    <a:pt x="148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163553" y="5546445"/>
              <a:ext cx="46355" cy="5715"/>
            </a:xfrm>
            <a:custGeom>
              <a:avLst/>
              <a:gdLst/>
              <a:ahLst/>
              <a:cxnLst/>
              <a:rect l="l" t="t" r="r" b="b"/>
              <a:pathLst>
                <a:path w="46354" h="5714">
                  <a:moveTo>
                    <a:pt x="5105" y="3492"/>
                  </a:moveTo>
                  <a:lnTo>
                    <a:pt x="4229" y="3352"/>
                  </a:lnTo>
                  <a:lnTo>
                    <a:pt x="4089" y="3937"/>
                  </a:lnTo>
                  <a:lnTo>
                    <a:pt x="3644" y="4368"/>
                  </a:lnTo>
                  <a:lnTo>
                    <a:pt x="2616" y="4660"/>
                  </a:lnTo>
                  <a:lnTo>
                    <a:pt x="1752" y="4508"/>
                  </a:lnTo>
                  <a:lnTo>
                    <a:pt x="1308" y="4229"/>
                  </a:lnTo>
                  <a:lnTo>
                    <a:pt x="1016" y="3784"/>
                  </a:lnTo>
                  <a:lnTo>
                    <a:pt x="876" y="2616"/>
                  </a:lnTo>
                  <a:lnTo>
                    <a:pt x="1016" y="1600"/>
                  </a:lnTo>
                  <a:lnTo>
                    <a:pt x="1600" y="863"/>
                  </a:lnTo>
                  <a:lnTo>
                    <a:pt x="2044" y="571"/>
                  </a:lnTo>
                  <a:lnTo>
                    <a:pt x="3213" y="571"/>
                  </a:lnTo>
                  <a:lnTo>
                    <a:pt x="3644" y="863"/>
                  </a:lnTo>
                  <a:lnTo>
                    <a:pt x="4229" y="1600"/>
                  </a:lnTo>
                  <a:lnTo>
                    <a:pt x="4953" y="1447"/>
                  </a:lnTo>
                  <a:lnTo>
                    <a:pt x="4673" y="863"/>
                  </a:lnTo>
                  <a:lnTo>
                    <a:pt x="4089" y="292"/>
                  </a:lnTo>
                  <a:lnTo>
                    <a:pt x="2768" y="0"/>
                  </a:lnTo>
                  <a:lnTo>
                    <a:pt x="2044" y="0"/>
                  </a:lnTo>
                  <a:lnTo>
                    <a:pt x="0" y="2616"/>
                  </a:lnTo>
                  <a:lnTo>
                    <a:pt x="292" y="3937"/>
                  </a:lnTo>
                  <a:lnTo>
                    <a:pt x="1168" y="4953"/>
                  </a:lnTo>
                  <a:lnTo>
                    <a:pt x="1892" y="5245"/>
                  </a:lnTo>
                  <a:lnTo>
                    <a:pt x="2768" y="5245"/>
                  </a:lnTo>
                  <a:lnTo>
                    <a:pt x="3505" y="5105"/>
                  </a:lnTo>
                  <a:lnTo>
                    <a:pt x="4229" y="4813"/>
                  </a:lnTo>
                  <a:lnTo>
                    <a:pt x="4813" y="4229"/>
                  </a:lnTo>
                  <a:lnTo>
                    <a:pt x="5105" y="3492"/>
                  </a:lnTo>
                  <a:close/>
                </a:path>
                <a:path w="46354" h="5714">
                  <a:moveTo>
                    <a:pt x="11087" y="2324"/>
                  </a:moveTo>
                  <a:lnTo>
                    <a:pt x="10934" y="2324"/>
                  </a:lnTo>
                  <a:lnTo>
                    <a:pt x="10934" y="1739"/>
                  </a:lnTo>
                  <a:lnTo>
                    <a:pt x="10795" y="1739"/>
                  </a:lnTo>
                  <a:lnTo>
                    <a:pt x="10795" y="1308"/>
                  </a:lnTo>
                  <a:lnTo>
                    <a:pt x="10655" y="1308"/>
                  </a:lnTo>
                  <a:lnTo>
                    <a:pt x="10350" y="914"/>
                  </a:lnTo>
                  <a:lnTo>
                    <a:pt x="10350" y="2476"/>
                  </a:lnTo>
                  <a:lnTo>
                    <a:pt x="10350" y="3200"/>
                  </a:lnTo>
                  <a:lnTo>
                    <a:pt x="10210" y="3200"/>
                  </a:lnTo>
                  <a:lnTo>
                    <a:pt x="10210" y="3644"/>
                  </a:lnTo>
                  <a:lnTo>
                    <a:pt x="10071" y="3644"/>
                  </a:lnTo>
                  <a:lnTo>
                    <a:pt x="10071" y="3937"/>
                  </a:lnTo>
                  <a:lnTo>
                    <a:pt x="9918" y="3937"/>
                  </a:lnTo>
                  <a:lnTo>
                    <a:pt x="9918" y="4229"/>
                  </a:lnTo>
                  <a:lnTo>
                    <a:pt x="9334" y="4368"/>
                  </a:lnTo>
                  <a:lnTo>
                    <a:pt x="9334" y="4508"/>
                  </a:lnTo>
                  <a:lnTo>
                    <a:pt x="8902" y="4508"/>
                  </a:lnTo>
                  <a:lnTo>
                    <a:pt x="8902" y="4660"/>
                  </a:lnTo>
                  <a:lnTo>
                    <a:pt x="7734" y="4660"/>
                  </a:lnTo>
                  <a:lnTo>
                    <a:pt x="7734" y="4508"/>
                  </a:lnTo>
                  <a:lnTo>
                    <a:pt x="7289" y="4508"/>
                  </a:lnTo>
                  <a:lnTo>
                    <a:pt x="7289" y="4368"/>
                  </a:lnTo>
                  <a:lnTo>
                    <a:pt x="6997" y="4368"/>
                  </a:lnTo>
                  <a:lnTo>
                    <a:pt x="6629" y="3644"/>
                  </a:lnTo>
                  <a:lnTo>
                    <a:pt x="6565" y="3200"/>
                  </a:lnTo>
                  <a:lnTo>
                    <a:pt x="6413" y="3200"/>
                  </a:lnTo>
                  <a:lnTo>
                    <a:pt x="6413" y="2324"/>
                  </a:lnTo>
                  <a:lnTo>
                    <a:pt x="6565" y="2324"/>
                  </a:lnTo>
                  <a:lnTo>
                    <a:pt x="6565" y="1739"/>
                  </a:lnTo>
                  <a:lnTo>
                    <a:pt x="6705" y="1739"/>
                  </a:lnTo>
                  <a:lnTo>
                    <a:pt x="6705" y="1447"/>
                  </a:lnTo>
                  <a:lnTo>
                    <a:pt x="6858" y="1447"/>
                  </a:lnTo>
                  <a:lnTo>
                    <a:pt x="6858" y="1155"/>
                  </a:lnTo>
                  <a:lnTo>
                    <a:pt x="7442" y="863"/>
                  </a:lnTo>
                  <a:lnTo>
                    <a:pt x="7734" y="863"/>
                  </a:lnTo>
                  <a:lnTo>
                    <a:pt x="7734" y="723"/>
                  </a:lnTo>
                  <a:lnTo>
                    <a:pt x="8902" y="723"/>
                  </a:lnTo>
                  <a:lnTo>
                    <a:pt x="8902" y="863"/>
                  </a:lnTo>
                  <a:lnTo>
                    <a:pt x="9334" y="863"/>
                  </a:lnTo>
                  <a:lnTo>
                    <a:pt x="9334" y="1016"/>
                  </a:lnTo>
                  <a:lnTo>
                    <a:pt x="9626" y="1016"/>
                  </a:lnTo>
                  <a:lnTo>
                    <a:pt x="9918" y="1308"/>
                  </a:lnTo>
                  <a:lnTo>
                    <a:pt x="10071" y="1892"/>
                  </a:lnTo>
                  <a:lnTo>
                    <a:pt x="10210" y="1892"/>
                  </a:lnTo>
                  <a:lnTo>
                    <a:pt x="10210" y="2476"/>
                  </a:lnTo>
                  <a:lnTo>
                    <a:pt x="10350" y="2476"/>
                  </a:lnTo>
                  <a:lnTo>
                    <a:pt x="10350" y="914"/>
                  </a:lnTo>
                  <a:lnTo>
                    <a:pt x="10210" y="723"/>
                  </a:lnTo>
                  <a:lnTo>
                    <a:pt x="10071" y="723"/>
                  </a:lnTo>
                  <a:lnTo>
                    <a:pt x="9779" y="292"/>
                  </a:lnTo>
                  <a:lnTo>
                    <a:pt x="9042" y="292"/>
                  </a:lnTo>
                  <a:lnTo>
                    <a:pt x="9042" y="139"/>
                  </a:lnTo>
                  <a:lnTo>
                    <a:pt x="7289" y="139"/>
                  </a:lnTo>
                  <a:lnTo>
                    <a:pt x="7289" y="292"/>
                  </a:lnTo>
                  <a:lnTo>
                    <a:pt x="6705" y="571"/>
                  </a:lnTo>
                  <a:lnTo>
                    <a:pt x="6705" y="723"/>
                  </a:lnTo>
                  <a:lnTo>
                    <a:pt x="6413" y="723"/>
                  </a:lnTo>
                  <a:lnTo>
                    <a:pt x="6273" y="1155"/>
                  </a:lnTo>
                  <a:lnTo>
                    <a:pt x="5981" y="1308"/>
                  </a:lnTo>
                  <a:lnTo>
                    <a:pt x="5981" y="1600"/>
                  </a:lnTo>
                  <a:lnTo>
                    <a:pt x="5829" y="1600"/>
                  </a:lnTo>
                  <a:lnTo>
                    <a:pt x="5829" y="2184"/>
                  </a:lnTo>
                  <a:lnTo>
                    <a:pt x="5689" y="2184"/>
                  </a:lnTo>
                  <a:lnTo>
                    <a:pt x="5689" y="3060"/>
                  </a:lnTo>
                  <a:lnTo>
                    <a:pt x="5829" y="3060"/>
                  </a:lnTo>
                  <a:lnTo>
                    <a:pt x="5829" y="3644"/>
                  </a:lnTo>
                  <a:lnTo>
                    <a:pt x="5981" y="3644"/>
                  </a:lnTo>
                  <a:lnTo>
                    <a:pt x="5981" y="4076"/>
                  </a:lnTo>
                  <a:lnTo>
                    <a:pt x="6134" y="4076"/>
                  </a:lnTo>
                  <a:lnTo>
                    <a:pt x="6997" y="5105"/>
                  </a:lnTo>
                  <a:lnTo>
                    <a:pt x="7442" y="5105"/>
                  </a:lnTo>
                  <a:lnTo>
                    <a:pt x="7442" y="5245"/>
                  </a:lnTo>
                  <a:lnTo>
                    <a:pt x="9042" y="5245"/>
                  </a:lnTo>
                  <a:lnTo>
                    <a:pt x="9042" y="5105"/>
                  </a:lnTo>
                  <a:lnTo>
                    <a:pt x="9779" y="5105"/>
                  </a:lnTo>
                  <a:lnTo>
                    <a:pt x="9779" y="4953"/>
                  </a:lnTo>
                  <a:lnTo>
                    <a:pt x="10350" y="4813"/>
                  </a:lnTo>
                  <a:lnTo>
                    <a:pt x="10350" y="4660"/>
                  </a:lnTo>
                  <a:lnTo>
                    <a:pt x="10350" y="4508"/>
                  </a:lnTo>
                  <a:lnTo>
                    <a:pt x="10502" y="4508"/>
                  </a:lnTo>
                  <a:lnTo>
                    <a:pt x="10502" y="4229"/>
                  </a:lnTo>
                  <a:lnTo>
                    <a:pt x="10655" y="4229"/>
                  </a:lnTo>
                  <a:lnTo>
                    <a:pt x="10655" y="3937"/>
                  </a:lnTo>
                  <a:lnTo>
                    <a:pt x="10795" y="3937"/>
                  </a:lnTo>
                  <a:lnTo>
                    <a:pt x="10795" y="3644"/>
                  </a:lnTo>
                  <a:lnTo>
                    <a:pt x="10934" y="3644"/>
                  </a:lnTo>
                  <a:lnTo>
                    <a:pt x="11087" y="2324"/>
                  </a:lnTo>
                  <a:close/>
                </a:path>
                <a:path w="46354" h="5714">
                  <a:moveTo>
                    <a:pt x="16776" y="5245"/>
                  </a:moveTo>
                  <a:lnTo>
                    <a:pt x="16624" y="4660"/>
                  </a:lnTo>
                  <a:lnTo>
                    <a:pt x="16484" y="4660"/>
                  </a:lnTo>
                  <a:lnTo>
                    <a:pt x="15468" y="3060"/>
                  </a:lnTo>
                  <a:lnTo>
                    <a:pt x="15024" y="3060"/>
                  </a:lnTo>
                  <a:lnTo>
                    <a:pt x="15024" y="2908"/>
                  </a:lnTo>
                  <a:lnTo>
                    <a:pt x="15608" y="2768"/>
                  </a:lnTo>
                  <a:lnTo>
                    <a:pt x="15608" y="2616"/>
                  </a:lnTo>
                  <a:lnTo>
                    <a:pt x="16192" y="2476"/>
                  </a:lnTo>
                  <a:lnTo>
                    <a:pt x="16230" y="2324"/>
                  </a:lnTo>
                  <a:lnTo>
                    <a:pt x="16332" y="2032"/>
                  </a:lnTo>
                  <a:lnTo>
                    <a:pt x="16484" y="2032"/>
                  </a:lnTo>
                  <a:lnTo>
                    <a:pt x="16624" y="1308"/>
                  </a:lnTo>
                  <a:lnTo>
                    <a:pt x="16484" y="1308"/>
                  </a:lnTo>
                  <a:lnTo>
                    <a:pt x="16332" y="723"/>
                  </a:lnTo>
                  <a:lnTo>
                    <a:pt x="16192" y="723"/>
                  </a:lnTo>
                  <a:lnTo>
                    <a:pt x="15748" y="139"/>
                  </a:lnTo>
                  <a:lnTo>
                    <a:pt x="15748" y="1155"/>
                  </a:lnTo>
                  <a:lnTo>
                    <a:pt x="15748" y="1739"/>
                  </a:lnTo>
                  <a:lnTo>
                    <a:pt x="15608" y="1739"/>
                  </a:lnTo>
                  <a:lnTo>
                    <a:pt x="15608" y="2032"/>
                  </a:lnTo>
                  <a:lnTo>
                    <a:pt x="15024" y="2324"/>
                  </a:lnTo>
                  <a:lnTo>
                    <a:pt x="12839" y="2324"/>
                  </a:lnTo>
                  <a:lnTo>
                    <a:pt x="12839" y="723"/>
                  </a:lnTo>
                  <a:lnTo>
                    <a:pt x="15176" y="723"/>
                  </a:lnTo>
                  <a:lnTo>
                    <a:pt x="15176" y="863"/>
                  </a:lnTo>
                  <a:lnTo>
                    <a:pt x="15468" y="863"/>
                  </a:lnTo>
                  <a:lnTo>
                    <a:pt x="15748" y="1155"/>
                  </a:lnTo>
                  <a:lnTo>
                    <a:pt x="15748" y="139"/>
                  </a:lnTo>
                  <a:lnTo>
                    <a:pt x="14592" y="139"/>
                  </a:lnTo>
                  <a:lnTo>
                    <a:pt x="14592" y="0"/>
                  </a:lnTo>
                  <a:lnTo>
                    <a:pt x="12103" y="0"/>
                  </a:lnTo>
                  <a:lnTo>
                    <a:pt x="12103" y="3060"/>
                  </a:lnTo>
                  <a:lnTo>
                    <a:pt x="12103" y="5245"/>
                  </a:lnTo>
                  <a:lnTo>
                    <a:pt x="12827" y="5245"/>
                  </a:lnTo>
                  <a:lnTo>
                    <a:pt x="12827" y="3060"/>
                  </a:lnTo>
                  <a:lnTo>
                    <a:pt x="14439" y="3060"/>
                  </a:lnTo>
                  <a:lnTo>
                    <a:pt x="14439" y="3200"/>
                  </a:lnTo>
                  <a:lnTo>
                    <a:pt x="14732" y="3200"/>
                  </a:lnTo>
                  <a:lnTo>
                    <a:pt x="15608" y="4660"/>
                  </a:lnTo>
                  <a:lnTo>
                    <a:pt x="15748" y="4660"/>
                  </a:lnTo>
                  <a:lnTo>
                    <a:pt x="15900" y="5245"/>
                  </a:lnTo>
                  <a:lnTo>
                    <a:pt x="16776" y="5245"/>
                  </a:lnTo>
                  <a:close/>
                </a:path>
                <a:path w="46354" h="5714">
                  <a:moveTo>
                    <a:pt x="22758" y="1892"/>
                  </a:moveTo>
                  <a:lnTo>
                    <a:pt x="22618" y="1892"/>
                  </a:lnTo>
                  <a:lnTo>
                    <a:pt x="22466" y="1308"/>
                  </a:lnTo>
                  <a:lnTo>
                    <a:pt x="22326" y="1308"/>
                  </a:lnTo>
                  <a:lnTo>
                    <a:pt x="22174" y="723"/>
                  </a:lnTo>
                  <a:lnTo>
                    <a:pt x="22034" y="723"/>
                  </a:lnTo>
                  <a:lnTo>
                    <a:pt x="22034" y="2184"/>
                  </a:lnTo>
                  <a:lnTo>
                    <a:pt x="22034" y="3200"/>
                  </a:lnTo>
                  <a:lnTo>
                    <a:pt x="21882" y="3200"/>
                  </a:lnTo>
                  <a:lnTo>
                    <a:pt x="21882" y="3784"/>
                  </a:lnTo>
                  <a:lnTo>
                    <a:pt x="21742" y="3784"/>
                  </a:lnTo>
                  <a:lnTo>
                    <a:pt x="21742" y="4076"/>
                  </a:lnTo>
                  <a:lnTo>
                    <a:pt x="21590" y="4076"/>
                  </a:lnTo>
                  <a:lnTo>
                    <a:pt x="21590" y="4368"/>
                  </a:lnTo>
                  <a:lnTo>
                    <a:pt x="21297" y="4368"/>
                  </a:lnTo>
                  <a:lnTo>
                    <a:pt x="21297" y="4508"/>
                  </a:lnTo>
                  <a:lnTo>
                    <a:pt x="20866" y="4508"/>
                  </a:lnTo>
                  <a:lnTo>
                    <a:pt x="20866" y="4660"/>
                  </a:lnTo>
                  <a:lnTo>
                    <a:pt x="19405" y="4660"/>
                  </a:lnTo>
                  <a:lnTo>
                    <a:pt x="19405" y="4508"/>
                  </a:lnTo>
                  <a:lnTo>
                    <a:pt x="19113" y="4508"/>
                  </a:lnTo>
                  <a:lnTo>
                    <a:pt x="19113" y="4368"/>
                  </a:lnTo>
                  <a:lnTo>
                    <a:pt x="18821" y="4368"/>
                  </a:lnTo>
                  <a:lnTo>
                    <a:pt x="18453" y="3644"/>
                  </a:lnTo>
                  <a:lnTo>
                    <a:pt x="18376" y="3200"/>
                  </a:lnTo>
                  <a:lnTo>
                    <a:pt x="18237" y="3200"/>
                  </a:lnTo>
                  <a:lnTo>
                    <a:pt x="18237" y="2324"/>
                  </a:lnTo>
                  <a:lnTo>
                    <a:pt x="18376" y="2324"/>
                  </a:lnTo>
                  <a:lnTo>
                    <a:pt x="18376" y="1739"/>
                  </a:lnTo>
                  <a:lnTo>
                    <a:pt x="18529" y="1739"/>
                  </a:lnTo>
                  <a:lnTo>
                    <a:pt x="18529" y="1447"/>
                  </a:lnTo>
                  <a:lnTo>
                    <a:pt x="18681" y="1447"/>
                  </a:lnTo>
                  <a:lnTo>
                    <a:pt x="18681" y="1155"/>
                  </a:lnTo>
                  <a:lnTo>
                    <a:pt x="19253" y="1016"/>
                  </a:lnTo>
                  <a:lnTo>
                    <a:pt x="19253" y="863"/>
                  </a:lnTo>
                  <a:lnTo>
                    <a:pt x="19697" y="863"/>
                  </a:lnTo>
                  <a:lnTo>
                    <a:pt x="19697" y="723"/>
                  </a:lnTo>
                  <a:lnTo>
                    <a:pt x="21005" y="723"/>
                  </a:lnTo>
                  <a:lnTo>
                    <a:pt x="21158" y="1016"/>
                  </a:lnTo>
                  <a:lnTo>
                    <a:pt x="21450" y="1016"/>
                  </a:lnTo>
                  <a:lnTo>
                    <a:pt x="21742" y="1308"/>
                  </a:lnTo>
                  <a:lnTo>
                    <a:pt x="21742" y="1600"/>
                  </a:lnTo>
                  <a:lnTo>
                    <a:pt x="21882" y="1600"/>
                  </a:lnTo>
                  <a:lnTo>
                    <a:pt x="21882" y="2184"/>
                  </a:lnTo>
                  <a:lnTo>
                    <a:pt x="22034" y="2184"/>
                  </a:lnTo>
                  <a:lnTo>
                    <a:pt x="22034" y="723"/>
                  </a:lnTo>
                  <a:lnTo>
                    <a:pt x="22034" y="571"/>
                  </a:lnTo>
                  <a:lnTo>
                    <a:pt x="21742" y="571"/>
                  </a:lnTo>
                  <a:lnTo>
                    <a:pt x="21590" y="292"/>
                  </a:lnTo>
                  <a:lnTo>
                    <a:pt x="21158" y="292"/>
                  </a:lnTo>
                  <a:lnTo>
                    <a:pt x="21158" y="139"/>
                  </a:lnTo>
                  <a:lnTo>
                    <a:pt x="20866" y="139"/>
                  </a:lnTo>
                  <a:lnTo>
                    <a:pt x="20866" y="0"/>
                  </a:lnTo>
                  <a:lnTo>
                    <a:pt x="20129" y="0"/>
                  </a:lnTo>
                  <a:lnTo>
                    <a:pt x="20129" y="139"/>
                  </a:lnTo>
                  <a:lnTo>
                    <a:pt x="19113" y="139"/>
                  </a:lnTo>
                  <a:lnTo>
                    <a:pt x="19113" y="292"/>
                  </a:lnTo>
                  <a:lnTo>
                    <a:pt x="18529" y="571"/>
                  </a:lnTo>
                  <a:lnTo>
                    <a:pt x="18529" y="723"/>
                  </a:lnTo>
                  <a:lnTo>
                    <a:pt x="18237" y="723"/>
                  </a:lnTo>
                  <a:lnTo>
                    <a:pt x="18084" y="1155"/>
                  </a:lnTo>
                  <a:lnTo>
                    <a:pt x="17792" y="1308"/>
                  </a:lnTo>
                  <a:lnTo>
                    <a:pt x="17792" y="1600"/>
                  </a:lnTo>
                  <a:lnTo>
                    <a:pt x="17653" y="1600"/>
                  </a:lnTo>
                  <a:lnTo>
                    <a:pt x="17653" y="2184"/>
                  </a:lnTo>
                  <a:lnTo>
                    <a:pt x="17513" y="2184"/>
                  </a:lnTo>
                  <a:lnTo>
                    <a:pt x="17513" y="3060"/>
                  </a:lnTo>
                  <a:lnTo>
                    <a:pt x="17653" y="3060"/>
                  </a:lnTo>
                  <a:lnTo>
                    <a:pt x="17653" y="3644"/>
                  </a:lnTo>
                  <a:lnTo>
                    <a:pt x="17792" y="3644"/>
                  </a:lnTo>
                  <a:lnTo>
                    <a:pt x="17792" y="4076"/>
                  </a:lnTo>
                  <a:lnTo>
                    <a:pt x="17945" y="4076"/>
                  </a:lnTo>
                  <a:lnTo>
                    <a:pt x="18681" y="5105"/>
                  </a:lnTo>
                  <a:lnTo>
                    <a:pt x="19405" y="5105"/>
                  </a:lnTo>
                  <a:lnTo>
                    <a:pt x="19405" y="5245"/>
                  </a:lnTo>
                  <a:lnTo>
                    <a:pt x="21158" y="5245"/>
                  </a:lnTo>
                  <a:lnTo>
                    <a:pt x="21158" y="5105"/>
                  </a:lnTo>
                  <a:lnTo>
                    <a:pt x="21742" y="4953"/>
                  </a:lnTo>
                  <a:lnTo>
                    <a:pt x="21742" y="4813"/>
                  </a:lnTo>
                  <a:lnTo>
                    <a:pt x="22034" y="4813"/>
                  </a:lnTo>
                  <a:lnTo>
                    <a:pt x="22072" y="4660"/>
                  </a:lnTo>
                  <a:lnTo>
                    <a:pt x="22174" y="4368"/>
                  </a:lnTo>
                  <a:lnTo>
                    <a:pt x="22466" y="4229"/>
                  </a:lnTo>
                  <a:lnTo>
                    <a:pt x="22466" y="3937"/>
                  </a:lnTo>
                  <a:lnTo>
                    <a:pt x="22618" y="3937"/>
                  </a:lnTo>
                  <a:lnTo>
                    <a:pt x="22618" y="3644"/>
                  </a:lnTo>
                  <a:lnTo>
                    <a:pt x="22758" y="3644"/>
                  </a:lnTo>
                  <a:lnTo>
                    <a:pt x="22758" y="1892"/>
                  </a:lnTo>
                  <a:close/>
                </a:path>
                <a:path w="46354" h="5714">
                  <a:moveTo>
                    <a:pt x="28016" y="3784"/>
                  </a:moveTo>
                  <a:lnTo>
                    <a:pt x="27863" y="3060"/>
                  </a:lnTo>
                  <a:lnTo>
                    <a:pt x="27139" y="2476"/>
                  </a:lnTo>
                  <a:lnTo>
                    <a:pt x="26555" y="2324"/>
                  </a:lnTo>
                  <a:lnTo>
                    <a:pt x="25095" y="2032"/>
                  </a:lnTo>
                  <a:lnTo>
                    <a:pt x="24803" y="1739"/>
                  </a:lnTo>
                  <a:lnTo>
                    <a:pt x="24511" y="1308"/>
                  </a:lnTo>
                  <a:lnTo>
                    <a:pt x="24803" y="723"/>
                  </a:lnTo>
                  <a:lnTo>
                    <a:pt x="25831" y="571"/>
                  </a:lnTo>
                  <a:lnTo>
                    <a:pt x="26847" y="723"/>
                  </a:lnTo>
                  <a:lnTo>
                    <a:pt x="26987" y="1155"/>
                  </a:lnTo>
                  <a:lnTo>
                    <a:pt x="27139" y="1447"/>
                  </a:lnTo>
                  <a:lnTo>
                    <a:pt x="27863" y="1447"/>
                  </a:lnTo>
                  <a:lnTo>
                    <a:pt x="27863" y="1016"/>
                  </a:lnTo>
                  <a:lnTo>
                    <a:pt x="27279" y="431"/>
                  </a:lnTo>
                  <a:lnTo>
                    <a:pt x="26847" y="139"/>
                  </a:lnTo>
                  <a:lnTo>
                    <a:pt x="25831" y="0"/>
                  </a:lnTo>
                  <a:lnTo>
                    <a:pt x="24803" y="139"/>
                  </a:lnTo>
                  <a:lnTo>
                    <a:pt x="24066" y="571"/>
                  </a:lnTo>
                  <a:lnTo>
                    <a:pt x="23774" y="1308"/>
                  </a:lnTo>
                  <a:lnTo>
                    <a:pt x="23926" y="1739"/>
                  </a:lnTo>
                  <a:lnTo>
                    <a:pt x="23926" y="2032"/>
                  </a:lnTo>
                  <a:lnTo>
                    <a:pt x="24650" y="2476"/>
                  </a:lnTo>
                  <a:lnTo>
                    <a:pt x="25095" y="2616"/>
                  </a:lnTo>
                  <a:lnTo>
                    <a:pt x="25679" y="2768"/>
                  </a:lnTo>
                  <a:lnTo>
                    <a:pt x="26403" y="2908"/>
                  </a:lnTo>
                  <a:lnTo>
                    <a:pt x="26695" y="3060"/>
                  </a:lnTo>
                  <a:lnTo>
                    <a:pt x="26987" y="3200"/>
                  </a:lnTo>
                  <a:lnTo>
                    <a:pt x="27139" y="3352"/>
                  </a:lnTo>
                  <a:lnTo>
                    <a:pt x="27279" y="3784"/>
                  </a:lnTo>
                  <a:lnTo>
                    <a:pt x="27139" y="4229"/>
                  </a:lnTo>
                  <a:lnTo>
                    <a:pt x="26695" y="4508"/>
                  </a:lnTo>
                  <a:lnTo>
                    <a:pt x="25971" y="4660"/>
                  </a:lnTo>
                  <a:lnTo>
                    <a:pt x="25387" y="4660"/>
                  </a:lnTo>
                  <a:lnTo>
                    <a:pt x="25095" y="4508"/>
                  </a:lnTo>
                  <a:lnTo>
                    <a:pt x="24803" y="4368"/>
                  </a:lnTo>
                  <a:lnTo>
                    <a:pt x="24511" y="4076"/>
                  </a:lnTo>
                  <a:lnTo>
                    <a:pt x="24358" y="3784"/>
                  </a:lnTo>
                  <a:lnTo>
                    <a:pt x="24218" y="3492"/>
                  </a:lnTo>
                  <a:lnTo>
                    <a:pt x="23634" y="3492"/>
                  </a:lnTo>
                  <a:lnTo>
                    <a:pt x="23634" y="4076"/>
                  </a:lnTo>
                  <a:lnTo>
                    <a:pt x="23926" y="4508"/>
                  </a:lnTo>
                  <a:lnTo>
                    <a:pt x="24650" y="5105"/>
                  </a:lnTo>
                  <a:lnTo>
                    <a:pt x="25971" y="5245"/>
                  </a:lnTo>
                  <a:lnTo>
                    <a:pt x="26987" y="5105"/>
                  </a:lnTo>
                  <a:lnTo>
                    <a:pt x="27432" y="4813"/>
                  </a:lnTo>
                  <a:lnTo>
                    <a:pt x="27724" y="4508"/>
                  </a:lnTo>
                  <a:lnTo>
                    <a:pt x="28016" y="3784"/>
                  </a:lnTo>
                  <a:close/>
                </a:path>
                <a:path w="46354" h="5714">
                  <a:moveTo>
                    <a:pt x="36322" y="2324"/>
                  </a:moveTo>
                  <a:lnTo>
                    <a:pt x="36182" y="2324"/>
                  </a:lnTo>
                  <a:lnTo>
                    <a:pt x="36182" y="1739"/>
                  </a:lnTo>
                  <a:lnTo>
                    <a:pt x="36042" y="1739"/>
                  </a:lnTo>
                  <a:lnTo>
                    <a:pt x="36042" y="1308"/>
                  </a:lnTo>
                  <a:lnTo>
                    <a:pt x="35890" y="1308"/>
                  </a:lnTo>
                  <a:lnTo>
                    <a:pt x="35598" y="914"/>
                  </a:lnTo>
                  <a:lnTo>
                    <a:pt x="35598" y="2476"/>
                  </a:lnTo>
                  <a:lnTo>
                    <a:pt x="35598" y="3200"/>
                  </a:lnTo>
                  <a:lnTo>
                    <a:pt x="35458" y="3200"/>
                  </a:lnTo>
                  <a:lnTo>
                    <a:pt x="35458" y="3644"/>
                  </a:lnTo>
                  <a:lnTo>
                    <a:pt x="35306" y="3644"/>
                  </a:lnTo>
                  <a:lnTo>
                    <a:pt x="35306" y="3937"/>
                  </a:lnTo>
                  <a:lnTo>
                    <a:pt x="35166" y="3937"/>
                  </a:lnTo>
                  <a:lnTo>
                    <a:pt x="35166" y="4229"/>
                  </a:lnTo>
                  <a:lnTo>
                    <a:pt x="34290" y="4660"/>
                  </a:lnTo>
                  <a:lnTo>
                    <a:pt x="32969" y="4660"/>
                  </a:lnTo>
                  <a:lnTo>
                    <a:pt x="32969" y="4508"/>
                  </a:lnTo>
                  <a:lnTo>
                    <a:pt x="32537" y="4508"/>
                  </a:lnTo>
                  <a:lnTo>
                    <a:pt x="32537" y="4368"/>
                  </a:lnTo>
                  <a:lnTo>
                    <a:pt x="32245" y="4368"/>
                  </a:lnTo>
                  <a:lnTo>
                    <a:pt x="32092" y="3784"/>
                  </a:lnTo>
                  <a:lnTo>
                    <a:pt x="31953" y="3784"/>
                  </a:lnTo>
                  <a:lnTo>
                    <a:pt x="31953" y="3200"/>
                  </a:lnTo>
                  <a:lnTo>
                    <a:pt x="31800" y="3200"/>
                  </a:lnTo>
                  <a:lnTo>
                    <a:pt x="31800" y="2324"/>
                  </a:lnTo>
                  <a:lnTo>
                    <a:pt x="31953" y="2324"/>
                  </a:lnTo>
                  <a:lnTo>
                    <a:pt x="31953" y="1600"/>
                  </a:lnTo>
                  <a:lnTo>
                    <a:pt x="32092" y="1600"/>
                  </a:lnTo>
                  <a:lnTo>
                    <a:pt x="32092" y="1308"/>
                  </a:lnTo>
                  <a:lnTo>
                    <a:pt x="32245" y="1308"/>
                  </a:lnTo>
                  <a:lnTo>
                    <a:pt x="32245" y="1016"/>
                  </a:lnTo>
                  <a:lnTo>
                    <a:pt x="32537" y="1016"/>
                  </a:lnTo>
                  <a:lnTo>
                    <a:pt x="32537" y="863"/>
                  </a:lnTo>
                  <a:lnTo>
                    <a:pt x="32969" y="863"/>
                  </a:lnTo>
                  <a:lnTo>
                    <a:pt x="32969" y="723"/>
                  </a:lnTo>
                  <a:lnTo>
                    <a:pt x="34290" y="723"/>
                  </a:lnTo>
                  <a:lnTo>
                    <a:pt x="34290" y="863"/>
                  </a:lnTo>
                  <a:lnTo>
                    <a:pt x="34721" y="863"/>
                  </a:lnTo>
                  <a:lnTo>
                    <a:pt x="35458" y="2032"/>
                  </a:lnTo>
                  <a:lnTo>
                    <a:pt x="35458" y="2476"/>
                  </a:lnTo>
                  <a:lnTo>
                    <a:pt x="35598" y="2476"/>
                  </a:lnTo>
                  <a:lnTo>
                    <a:pt x="35598" y="914"/>
                  </a:lnTo>
                  <a:lnTo>
                    <a:pt x="35458" y="723"/>
                  </a:lnTo>
                  <a:lnTo>
                    <a:pt x="35306" y="723"/>
                  </a:lnTo>
                  <a:lnTo>
                    <a:pt x="35013" y="292"/>
                  </a:lnTo>
                  <a:lnTo>
                    <a:pt x="34290" y="292"/>
                  </a:lnTo>
                  <a:lnTo>
                    <a:pt x="34290" y="139"/>
                  </a:lnTo>
                  <a:lnTo>
                    <a:pt x="32537" y="139"/>
                  </a:lnTo>
                  <a:lnTo>
                    <a:pt x="32537" y="292"/>
                  </a:lnTo>
                  <a:lnTo>
                    <a:pt x="31953" y="571"/>
                  </a:lnTo>
                  <a:lnTo>
                    <a:pt x="31953" y="723"/>
                  </a:lnTo>
                  <a:lnTo>
                    <a:pt x="31661" y="723"/>
                  </a:lnTo>
                  <a:lnTo>
                    <a:pt x="31508" y="1155"/>
                  </a:lnTo>
                  <a:lnTo>
                    <a:pt x="31229" y="1308"/>
                  </a:lnTo>
                  <a:lnTo>
                    <a:pt x="31229" y="1600"/>
                  </a:lnTo>
                  <a:lnTo>
                    <a:pt x="31076" y="1600"/>
                  </a:lnTo>
                  <a:lnTo>
                    <a:pt x="31076" y="2184"/>
                  </a:lnTo>
                  <a:lnTo>
                    <a:pt x="30937" y="2184"/>
                  </a:lnTo>
                  <a:lnTo>
                    <a:pt x="30937" y="3060"/>
                  </a:lnTo>
                  <a:lnTo>
                    <a:pt x="31076" y="3060"/>
                  </a:lnTo>
                  <a:lnTo>
                    <a:pt x="31076" y="3492"/>
                  </a:lnTo>
                  <a:lnTo>
                    <a:pt x="31229" y="3492"/>
                  </a:lnTo>
                  <a:lnTo>
                    <a:pt x="31369" y="4076"/>
                  </a:lnTo>
                  <a:lnTo>
                    <a:pt x="31508" y="4076"/>
                  </a:lnTo>
                  <a:lnTo>
                    <a:pt x="31661" y="4660"/>
                  </a:lnTo>
                  <a:lnTo>
                    <a:pt x="32092" y="4813"/>
                  </a:lnTo>
                  <a:lnTo>
                    <a:pt x="32245" y="5105"/>
                  </a:lnTo>
                  <a:lnTo>
                    <a:pt x="32677" y="5105"/>
                  </a:lnTo>
                  <a:lnTo>
                    <a:pt x="32677" y="5245"/>
                  </a:lnTo>
                  <a:lnTo>
                    <a:pt x="34290" y="5245"/>
                  </a:lnTo>
                  <a:lnTo>
                    <a:pt x="34290" y="5105"/>
                  </a:lnTo>
                  <a:lnTo>
                    <a:pt x="35013" y="5105"/>
                  </a:lnTo>
                  <a:lnTo>
                    <a:pt x="35013" y="4953"/>
                  </a:lnTo>
                  <a:lnTo>
                    <a:pt x="35598" y="4813"/>
                  </a:lnTo>
                  <a:lnTo>
                    <a:pt x="35648" y="4660"/>
                  </a:lnTo>
                  <a:lnTo>
                    <a:pt x="35750" y="4368"/>
                  </a:lnTo>
                  <a:lnTo>
                    <a:pt x="36042" y="4229"/>
                  </a:lnTo>
                  <a:lnTo>
                    <a:pt x="36042" y="3784"/>
                  </a:lnTo>
                  <a:lnTo>
                    <a:pt x="36182" y="3784"/>
                  </a:lnTo>
                  <a:lnTo>
                    <a:pt x="36182" y="3060"/>
                  </a:lnTo>
                  <a:lnTo>
                    <a:pt x="36322" y="3060"/>
                  </a:lnTo>
                  <a:lnTo>
                    <a:pt x="36322" y="2324"/>
                  </a:lnTo>
                  <a:close/>
                </a:path>
                <a:path w="46354" h="5714">
                  <a:moveTo>
                    <a:pt x="41579" y="1308"/>
                  </a:moveTo>
                  <a:lnTo>
                    <a:pt x="41427" y="1308"/>
                  </a:lnTo>
                  <a:lnTo>
                    <a:pt x="41427" y="863"/>
                  </a:lnTo>
                  <a:lnTo>
                    <a:pt x="41287" y="863"/>
                  </a:lnTo>
                  <a:lnTo>
                    <a:pt x="41211" y="723"/>
                  </a:lnTo>
                  <a:lnTo>
                    <a:pt x="40995" y="292"/>
                  </a:lnTo>
                  <a:lnTo>
                    <a:pt x="40855" y="292"/>
                  </a:lnTo>
                  <a:lnTo>
                    <a:pt x="40855" y="1308"/>
                  </a:lnTo>
                  <a:lnTo>
                    <a:pt x="40855" y="1892"/>
                  </a:lnTo>
                  <a:lnTo>
                    <a:pt x="40703" y="1892"/>
                  </a:lnTo>
                  <a:lnTo>
                    <a:pt x="40703" y="2184"/>
                  </a:lnTo>
                  <a:lnTo>
                    <a:pt x="40411" y="2476"/>
                  </a:lnTo>
                  <a:lnTo>
                    <a:pt x="38074" y="2476"/>
                  </a:lnTo>
                  <a:lnTo>
                    <a:pt x="38074" y="723"/>
                  </a:lnTo>
                  <a:lnTo>
                    <a:pt x="40119" y="723"/>
                  </a:lnTo>
                  <a:lnTo>
                    <a:pt x="40119" y="863"/>
                  </a:lnTo>
                  <a:lnTo>
                    <a:pt x="40411" y="863"/>
                  </a:lnTo>
                  <a:lnTo>
                    <a:pt x="40411" y="1016"/>
                  </a:lnTo>
                  <a:lnTo>
                    <a:pt x="40703" y="1016"/>
                  </a:lnTo>
                  <a:lnTo>
                    <a:pt x="40855" y="1308"/>
                  </a:lnTo>
                  <a:lnTo>
                    <a:pt x="40855" y="292"/>
                  </a:lnTo>
                  <a:lnTo>
                    <a:pt x="40271" y="292"/>
                  </a:lnTo>
                  <a:lnTo>
                    <a:pt x="40271" y="139"/>
                  </a:lnTo>
                  <a:lnTo>
                    <a:pt x="39979" y="139"/>
                  </a:lnTo>
                  <a:lnTo>
                    <a:pt x="39979" y="0"/>
                  </a:lnTo>
                  <a:lnTo>
                    <a:pt x="37350" y="0"/>
                  </a:lnTo>
                  <a:lnTo>
                    <a:pt x="37350" y="5245"/>
                  </a:lnTo>
                  <a:lnTo>
                    <a:pt x="38074" y="5245"/>
                  </a:lnTo>
                  <a:lnTo>
                    <a:pt x="38074" y="3200"/>
                  </a:lnTo>
                  <a:lnTo>
                    <a:pt x="39547" y="3200"/>
                  </a:lnTo>
                  <a:lnTo>
                    <a:pt x="39547" y="3060"/>
                  </a:lnTo>
                  <a:lnTo>
                    <a:pt x="40563" y="3060"/>
                  </a:lnTo>
                  <a:lnTo>
                    <a:pt x="40563" y="2908"/>
                  </a:lnTo>
                  <a:lnTo>
                    <a:pt x="41148" y="2768"/>
                  </a:lnTo>
                  <a:lnTo>
                    <a:pt x="41148" y="2476"/>
                  </a:lnTo>
                  <a:lnTo>
                    <a:pt x="41287" y="2476"/>
                  </a:lnTo>
                  <a:lnTo>
                    <a:pt x="41287" y="2184"/>
                  </a:lnTo>
                  <a:lnTo>
                    <a:pt x="41427" y="2184"/>
                  </a:lnTo>
                  <a:lnTo>
                    <a:pt x="41427" y="1892"/>
                  </a:lnTo>
                  <a:lnTo>
                    <a:pt x="41579" y="1892"/>
                  </a:lnTo>
                  <a:lnTo>
                    <a:pt x="41579" y="1308"/>
                  </a:lnTo>
                  <a:close/>
                </a:path>
                <a:path w="46354" h="5714">
                  <a:moveTo>
                    <a:pt x="45961" y="3492"/>
                  </a:moveTo>
                  <a:lnTo>
                    <a:pt x="45808" y="2768"/>
                  </a:lnTo>
                  <a:lnTo>
                    <a:pt x="45516" y="2184"/>
                  </a:lnTo>
                  <a:lnTo>
                    <a:pt x="44932" y="1892"/>
                  </a:lnTo>
                  <a:lnTo>
                    <a:pt x="44208" y="1739"/>
                  </a:lnTo>
                  <a:lnTo>
                    <a:pt x="43180" y="2032"/>
                  </a:lnTo>
                  <a:lnTo>
                    <a:pt x="43472" y="723"/>
                  </a:lnTo>
                  <a:lnTo>
                    <a:pt x="45669" y="723"/>
                  </a:lnTo>
                  <a:lnTo>
                    <a:pt x="45669" y="139"/>
                  </a:lnTo>
                  <a:lnTo>
                    <a:pt x="42900" y="139"/>
                  </a:lnTo>
                  <a:lnTo>
                    <a:pt x="42303" y="2768"/>
                  </a:lnTo>
                  <a:lnTo>
                    <a:pt x="43040" y="2908"/>
                  </a:lnTo>
                  <a:lnTo>
                    <a:pt x="43472" y="2476"/>
                  </a:lnTo>
                  <a:lnTo>
                    <a:pt x="44069" y="2324"/>
                  </a:lnTo>
                  <a:lnTo>
                    <a:pt x="44640" y="2476"/>
                  </a:lnTo>
                  <a:lnTo>
                    <a:pt x="44932" y="2616"/>
                  </a:lnTo>
                  <a:lnTo>
                    <a:pt x="45237" y="3492"/>
                  </a:lnTo>
                  <a:lnTo>
                    <a:pt x="45237" y="4076"/>
                  </a:lnTo>
                  <a:lnTo>
                    <a:pt x="44640" y="4660"/>
                  </a:lnTo>
                  <a:lnTo>
                    <a:pt x="44069" y="4813"/>
                  </a:lnTo>
                  <a:lnTo>
                    <a:pt x="43332" y="4508"/>
                  </a:lnTo>
                  <a:lnTo>
                    <a:pt x="43040" y="3784"/>
                  </a:lnTo>
                  <a:lnTo>
                    <a:pt x="42303" y="3784"/>
                  </a:lnTo>
                  <a:lnTo>
                    <a:pt x="42456" y="4368"/>
                  </a:lnTo>
                  <a:lnTo>
                    <a:pt x="42900" y="4953"/>
                  </a:lnTo>
                  <a:lnTo>
                    <a:pt x="43472" y="5245"/>
                  </a:lnTo>
                  <a:lnTo>
                    <a:pt x="44069" y="5245"/>
                  </a:lnTo>
                  <a:lnTo>
                    <a:pt x="44932" y="5105"/>
                  </a:lnTo>
                  <a:lnTo>
                    <a:pt x="45516" y="4660"/>
                  </a:lnTo>
                  <a:lnTo>
                    <a:pt x="45808" y="4076"/>
                  </a:lnTo>
                  <a:lnTo>
                    <a:pt x="45961" y="34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69878" y="5555919"/>
              <a:ext cx="142875" cy="46990"/>
            </a:xfrm>
            <a:custGeom>
              <a:avLst/>
              <a:gdLst/>
              <a:ahLst/>
              <a:cxnLst/>
              <a:rect l="l" t="t" r="r" b="b"/>
              <a:pathLst>
                <a:path w="142875" h="46989">
                  <a:moveTo>
                    <a:pt x="142697" y="0"/>
                  </a:moveTo>
                  <a:lnTo>
                    <a:pt x="0" y="0"/>
                  </a:lnTo>
                  <a:lnTo>
                    <a:pt x="0" y="46837"/>
                  </a:lnTo>
                  <a:lnTo>
                    <a:pt x="142697" y="46837"/>
                  </a:lnTo>
                  <a:lnTo>
                    <a:pt x="142697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069878" y="5555919"/>
              <a:ext cx="142875" cy="46990"/>
            </a:xfrm>
            <a:custGeom>
              <a:avLst/>
              <a:gdLst/>
              <a:ahLst/>
              <a:cxnLst/>
              <a:rect l="l" t="t" r="r" b="b"/>
              <a:pathLst>
                <a:path w="142875" h="46989">
                  <a:moveTo>
                    <a:pt x="0" y="46837"/>
                  </a:moveTo>
                  <a:lnTo>
                    <a:pt x="0" y="0"/>
                  </a:lnTo>
                  <a:lnTo>
                    <a:pt x="142697" y="0"/>
                  </a:lnTo>
                  <a:lnTo>
                    <a:pt x="142697" y="46837"/>
                  </a:lnTo>
                  <a:lnTo>
                    <a:pt x="0" y="4683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092788" y="5560885"/>
              <a:ext cx="100965" cy="36195"/>
            </a:xfrm>
            <a:custGeom>
              <a:avLst/>
              <a:gdLst/>
              <a:ahLst/>
              <a:cxnLst/>
              <a:rect l="l" t="t" r="r" b="b"/>
              <a:pathLst>
                <a:path w="100964" h="36195">
                  <a:moveTo>
                    <a:pt x="100520" y="0"/>
                  </a:moveTo>
                  <a:lnTo>
                    <a:pt x="0" y="0"/>
                  </a:lnTo>
                  <a:lnTo>
                    <a:pt x="0" y="36182"/>
                  </a:lnTo>
                  <a:lnTo>
                    <a:pt x="100520" y="36182"/>
                  </a:lnTo>
                  <a:lnTo>
                    <a:pt x="100520" y="0"/>
                  </a:lnTo>
                  <a:close/>
                </a:path>
              </a:pathLst>
            </a:custGeom>
            <a:solidFill>
              <a:srgbClr val="65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092788" y="5560885"/>
              <a:ext cx="100965" cy="36195"/>
            </a:xfrm>
            <a:custGeom>
              <a:avLst/>
              <a:gdLst/>
              <a:ahLst/>
              <a:cxnLst/>
              <a:rect l="l" t="t" r="r" b="b"/>
              <a:pathLst>
                <a:path w="100964" h="36195">
                  <a:moveTo>
                    <a:pt x="0" y="36182"/>
                  </a:moveTo>
                  <a:lnTo>
                    <a:pt x="0" y="0"/>
                  </a:lnTo>
                  <a:lnTo>
                    <a:pt x="100520" y="0"/>
                  </a:lnTo>
                  <a:lnTo>
                    <a:pt x="100520" y="36182"/>
                  </a:lnTo>
                  <a:lnTo>
                    <a:pt x="0" y="361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94681" y="5638507"/>
              <a:ext cx="76835" cy="6985"/>
            </a:xfrm>
            <a:custGeom>
              <a:avLst/>
              <a:gdLst/>
              <a:ahLst/>
              <a:cxnLst/>
              <a:rect l="l" t="t" r="r" b="b"/>
              <a:pathLst>
                <a:path w="76835" h="6985">
                  <a:moveTo>
                    <a:pt x="3505" y="2476"/>
                  </a:moveTo>
                  <a:lnTo>
                    <a:pt x="2781" y="1752"/>
                  </a:lnTo>
                  <a:lnTo>
                    <a:pt x="723" y="1752"/>
                  </a:lnTo>
                  <a:lnTo>
                    <a:pt x="0" y="2476"/>
                  </a:lnTo>
                  <a:lnTo>
                    <a:pt x="0" y="4089"/>
                  </a:lnTo>
                  <a:lnTo>
                    <a:pt x="723" y="4813"/>
                  </a:lnTo>
                  <a:lnTo>
                    <a:pt x="2781" y="4813"/>
                  </a:lnTo>
                  <a:lnTo>
                    <a:pt x="3505" y="4089"/>
                  </a:lnTo>
                  <a:lnTo>
                    <a:pt x="3505" y="3352"/>
                  </a:lnTo>
                  <a:lnTo>
                    <a:pt x="3505" y="2476"/>
                  </a:lnTo>
                  <a:close/>
                </a:path>
                <a:path w="76835" h="6985">
                  <a:moveTo>
                    <a:pt x="6718" y="2768"/>
                  </a:moveTo>
                  <a:lnTo>
                    <a:pt x="6426" y="2184"/>
                  </a:lnTo>
                  <a:lnTo>
                    <a:pt x="5549" y="1892"/>
                  </a:lnTo>
                  <a:lnTo>
                    <a:pt x="4953" y="2044"/>
                  </a:lnTo>
                  <a:lnTo>
                    <a:pt x="4521" y="2336"/>
                  </a:lnTo>
                  <a:lnTo>
                    <a:pt x="4381" y="2616"/>
                  </a:lnTo>
                  <a:lnTo>
                    <a:pt x="4673" y="3213"/>
                  </a:lnTo>
                  <a:lnTo>
                    <a:pt x="4953" y="3352"/>
                  </a:lnTo>
                  <a:lnTo>
                    <a:pt x="5397" y="3505"/>
                  </a:lnTo>
                  <a:lnTo>
                    <a:pt x="5842" y="3644"/>
                  </a:lnTo>
                  <a:lnTo>
                    <a:pt x="6134" y="3644"/>
                  </a:lnTo>
                  <a:lnTo>
                    <a:pt x="6134" y="3937"/>
                  </a:lnTo>
                  <a:lnTo>
                    <a:pt x="5981" y="4089"/>
                  </a:lnTo>
                  <a:lnTo>
                    <a:pt x="5549" y="4229"/>
                  </a:lnTo>
                  <a:lnTo>
                    <a:pt x="5105" y="4089"/>
                  </a:lnTo>
                  <a:lnTo>
                    <a:pt x="4953" y="3797"/>
                  </a:lnTo>
                  <a:lnTo>
                    <a:pt x="4381" y="3797"/>
                  </a:lnTo>
                  <a:lnTo>
                    <a:pt x="4673" y="4521"/>
                  </a:lnTo>
                  <a:lnTo>
                    <a:pt x="5549" y="4660"/>
                  </a:lnTo>
                  <a:lnTo>
                    <a:pt x="6273" y="4660"/>
                  </a:lnTo>
                  <a:lnTo>
                    <a:pt x="6426" y="4521"/>
                  </a:lnTo>
                  <a:lnTo>
                    <a:pt x="6565" y="4381"/>
                  </a:lnTo>
                  <a:lnTo>
                    <a:pt x="6718" y="3937"/>
                  </a:lnTo>
                  <a:lnTo>
                    <a:pt x="6718" y="3644"/>
                  </a:lnTo>
                  <a:lnTo>
                    <a:pt x="6565" y="3505"/>
                  </a:lnTo>
                  <a:lnTo>
                    <a:pt x="6273" y="3213"/>
                  </a:lnTo>
                  <a:lnTo>
                    <a:pt x="5981" y="3060"/>
                  </a:lnTo>
                  <a:lnTo>
                    <a:pt x="5689" y="2921"/>
                  </a:lnTo>
                  <a:lnTo>
                    <a:pt x="5105" y="2768"/>
                  </a:lnTo>
                  <a:lnTo>
                    <a:pt x="4953" y="2616"/>
                  </a:lnTo>
                  <a:lnTo>
                    <a:pt x="5105" y="2476"/>
                  </a:lnTo>
                  <a:lnTo>
                    <a:pt x="5397" y="2476"/>
                  </a:lnTo>
                  <a:lnTo>
                    <a:pt x="5549" y="2336"/>
                  </a:lnTo>
                  <a:lnTo>
                    <a:pt x="5842" y="2476"/>
                  </a:lnTo>
                  <a:lnTo>
                    <a:pt x="6134" y="2768"/>
                  </a:lnTo>
                  <a:lnTo>
                    <a:pt x="6718" y="2768"/>
                  </a:lnTo>
                  <a:close/>
                </a:path>
                <a:path w="76835" h="6985">
                  <a:moveTo>
                    <a:pt x="9639" y="1892"/>
                  </a:moveTo>
                  <a:lnTo>
                    <a:pt x="9042" y="1892"/>
                  </a:lnTo>
                  <a:lnTo>
                    <a:pt x="9042" y="3060"/>
                  </a:lnTo>
                  <a:lnTo>
                    <a:pt x="7886" y="3060"/>
                  </a:lnTo>
                  <a:lnTo>
                    <a:pt x="7886" y="1892"/>
                  </a:lnTo>
                  <a:lnTo>
                    <a:pt x="7289" y="1892"/>
                  </a:lnTo>
                  <a:lnTo>
                    <a:pt x="7289" y="4660"/>
                  </a:lnTo>
                  <a:lnTo>
                    <a:pt x="7886" y="4660"/>
                  </a:lnTo>
                  <a:lnTo>
                    <a:pt x="7886" y="3505"/>
                  </a:lnTo>
                  <a:lnTo>
                    <a:pt x="9042" y="3505"/>
                  </a:lnTo>
                  <a:lnTo>
                    <a:pt x="9042" y="4660"/>
                  </a:lnTo>
                  <a:lnTo>
                    <a:pt x="9639" y="4660"/>
                  </a:lnTo>
                  <a:lnTo>
                    <a:pt x="9639" y="1892"/>
                  </a:lnTo>
                  <a:close/>
                </a:path>
                <a:path w="76835" h="6985">
                  <a:moveTo>
                    <a:pt x="10795" y="1892"/>
                  </a:moveTo>
                  <a:lnTo>
                    <a:pt x="10210" y="1892"/>
                  </a:lnTo>
                  <a:lnTo>
                    <a:pt x="10210" y="4660"/>
                  </a:lnTo>
                  <a:lnTo>
                    <a:pt x="10795" y="4660"/>
                  </a:lnTo>
                  <a:lnTo>
                    <a:pt x="10795" y="1892"/>
                  </a:lnTo>
                  <a:close/>
                </a:path>
                <a:path w="76835" h="6985">
                  <a:moveTo>
                    <a:pt x="13423" y="1892"/>
                  </a:moveTo>
                  <a:lnTo>
                    <a:pt x="11379" y="1892"/>
                  </a:lnTo>
                  <a:lnTo>
                    <a:pt x="11379" y="4660"/>
                  </a:lnTo>
                  <a:lnTo>
                    <a:pt x="11963" y="4660"/>
                  </a:lnTo>
                  <a:lnTo>
                    <a:pt x="11963" y="3505"/>
                  </a:lnTo>
                  <a:lnTo>
                    <a:pt x="13271" y="3505"/>
                  </a:lnTo>
                  <a:lnTo>
                    <a:pt x="13271" y="3060"/>
                  </a:lnTo>
                  <a:lnTo>
                    <a:pt x="11963" y="3060"/>
                  </a:lnTo>
                  <a:lnTo>
                    <a:pt x="11963" y="2336"/>
                  </a:lnTo>
                  <a:lnTo>
                    <a:pt x="13423" y="2336"/>
                  </a:lnTo>
                  <a:lnTo>
                    <a:pt x="13423" y="1892"/>
                  </a:lnTo>
                  <a:close/>
                </a:path>
                <a:path w="76835" h="6985">
                  <a:moveTo>
                    <a:pt x="16052" y="1892"/>
                  </a:moveTo>
                  <a:lnTo>
                    <a:pt x="13716" y="1892"/>
                  </a:lnTo>
                  <a:lnTo>
                    <a:pt x="13716" y="2336"/>
                  </a:lnTo>
                  <a:lnTo>
                    <a:pt x="14592" y="2336"/>
                  </a:lnTo>
                  <a:lnTo>
                    <a:pt x="14592" y="4660"/>
                  </a:lnTo>
                  <a:lnTo>
                    <a:pt x="15176" y="4660"/>
                  </a:lnTo>
                  <a:lnTo>
                    <a:pt x="15176" y="2336"/>
                  </a:lnTo>
                  <a:lnTo>
                    <a:pt x="16052" y="2336"/>
                  </a:lnTo>
                  <a:lnTo>
                    <a:pt x="16052" y="1892"/>
                  </a:lnTo>
                  <a:close/>
                </a:path>
                <a:path w="76835" h="6985">
                  <a:moveTo>
                    <a:pt x="28016" y="2476"/>
                  </a:moveTo>
                  <a:lnTo>
                    <a:pt x="27292" y="1752"/>
                  </a:lnTo>
                  <a:lnTo>
                    <a:pt x="25234" y="1752"/>
                  </a:lnTo>
                  <a:lnTo>
                    <a:pt x="24511" y="2476"/>
                  </a:lnTo>
                  <a:lnTo>
                    <a:pt x="24511" y="4089"/>
                  </a:lnTo>
                  <a:lnTo>
                    <a:pt x="25234" y="4813"/>
                  </a:lnTo>
                  <a:lnTo>
                    <a:pt x="27292" y="4813"/>
                  </a:lnTo>
                  <a:lnTo>
                    <a:pt x="28016" y="4089"/>
                  </a:lnTo>
                  <a:lnTo>
                    <a:pt x="28016" y="3352"/>
                  </a:lnTo>
                  <a:lnTo>
                    <a:pt x="28016" y="2476"/>
                  </a:lnTo>
                  <a:close/>
                </a:path>
                <a:path w="76835" h="6985">
                  <a:moveTo>
                    <a:pt x="51803" y="2476"/>
                  </a:moveTo>
                  <a:lnTo>
                    <a:pt x="51066" y="1752"/>
                  </a:lnTo>
                  <a:lnTo>
                    <a:pt x="49034" y="1752"/>
                  </a:lnTo>
                  <a:lnTo>
                    <a:pt x="48298" y="2476"/>
                  </a:lnTo>
                  <a:lnTo>
                    <a:pt x="48298" y="4089"/>
                  </a:lnTo>
                  <a:lnTo>
                    <a:pt x="49034" y="4813"/>
                  </a:lnTo>
                  <a:lnTo>
                    <a:pt x="51066" y="4813"/>
                  </a:lnTo>
                  <a:lnTo>
                    <a:pt x="51803" y="4089"/>
                  </a:lnTo>
                  <a:lnTo>
                    <a:pt x="51803" y="3352"/>
                  </a:lnTo>
                  <a:lnTo>
                    <a:pt x="51803" y="2476"/>
                  </a:lnTo>
                  <a:close/>
                </a:path>
                <a:path w="76835" h="6985">
                  <a:moveTo>
                    <a:pt x="53987" y="3797"/>
                  </a:moveTo>
                  <a:lnTo>
                    <a:pt x="53403" y="3797"/>
                  </a:lnTo>
                  <a:lnTo>
                    <a:pt x="53403" y="6565"/>
                  </a:lnTo>
                  <a:lnTo>
                    <a:pt x="53987" y="6565"/>
                  </a:lnTo>
                  <a:lnTo>
                    <a:pt x="53987" y="3797"/>
                  </a:lnTo>
                  <a:close/>
                </a:path>
                <a:path w="76835" h="6985">
                  <a:moveTo>
                    <a:pt x="56032" y="1016"/>
                  </a:moveTo>
                  <a:lnTo>
                    <a:pt x="55880" y="1016"/>
                  </a:lnTo>
                  <a:lnTo>
                    <a:pt x="55880" y="723"/>
                  </a:lnTo>
                  <a:lnTo>
                    <a:pt x="55740" y="723"/>
                  </a:lnTo>
                  <a:lnTo>
                    <a:pt x="55689" y="584"/>
                  </a:lnTo>
                  <a:lnTo>
                    <a:pt x="55587" y="292"/>
                  </a:lnTo>
                  <a:lnTo>
                    <a:pt x="55295" y="254"/>
                  </a:lnTo>
                  <a:lnTo>
                    <a:pt x="55295" y="2184"/>
                  </a:lnTo>
                  <a:lnTo>
                    <a:pt x="55003" y="2336"/>
                  </a:lnTo>
                  <a:lnTo>
                    <a:pt x="54140" y="2336"/>
                  </a:lnTo>
                  <a:lnTo>
                    <a:pt x="54140" y="584"/>
                  </a:lnTo>
                  <a:lnTo>
                    <a:pt x="55143" y="584"/>
                  </a:lnTo>
                  <a:lnTo>
                    <a:pt x="55206" y="723"/>
                  </a:lnTo>
                  <a:lnTo>
                    <a:pt x="55295" y="2184"/>
                  </a:lnTo>
                  <a:lnTo>
                    <a:pt x="55295" y="254"/>
                  </a:lnTo>
                  <a:lnTo>
                    <a:pt x="54571" y="152"/>
                  </a:lnTo>
                  <a:lnTo>
                    <a:pt x="54571" y="0"/>
                  </a:lnTo>
                  <a:lnTo>
                    <a:pt x="53403" y="0"/>
                  </a:lnTo>
                  <a:lnTo>
                    <a:pt x="53403" y="2768"/>
                  </a:lnTo>
                  <a:lnTo>
                    <a:pt x="55143" y="2768"/>
                  </a:lnTo>
                  <a:lnTo>
                    <a:pt x="55143" y="2616"/>
                  </a:lnTo>
                  <a:lnTo>
                    <a:pt x="55587" y="2616"/>
                  </a:lnTo>
                  <a:lnTo>
                    <a:pt x="55676" y="2336"/>
                  </a:lnTo>
                  <a:lnTo>
                    <a:pt x="55740" y="2184"/>
                  </a:lnTo>
                  <a:lnTo>
                    <a:pt x="55880" y="2184"/>
                  </a:lnTo>
                  <a:lnTo>
                    <a:pt x="55880" y="1892"/>
                  </a:lnTo>
                  <a:lnTo>
                    <a:pt x="56032" y="1892"/>
                  </a:lnTo>
                  <a:lnTo>
                    <a:pt x="56032" y="1016"/>
                  </a:lnTo>
                  <a:close/>
                </a:path>
                <a:path w="76835" h="6985">
                  <a:moveTo>
                    <a:pt x="56908" y="3797"/>
                  </a:moveTo>
                  <a:lnTo>
                    <a:pt x="56464" y="3797"/>
                  </a:lnTo>
                  <a:lnTo>
                    <a:pt x="56464" y="5689"/>
                  </a:lnTo>
                  <a:lnTo>
                    <a:pt x="55143" y="3797"/>
                  </a:lnTo>
                  <a:lnTo>
                    <a:pt x="54571" y="3797"/>
                  </a:lnTo>
                  <a:lnTo>
                    <a:pt x="54571" y="6565"/>
                  </a:lnTo>
                  <a:lnTo>
                    <a:pt x="55143" y="6565"/>
                  </a:lnTo>
                  <a:lnTo>
                    <a:pt x="55143" y="4813"/>
                  </a:lnTo>
                  <a:lnTo>
                    <a:pt x="56324" y="6565"/>
                  </a:lnTo>
                  <a:lnTo>
                    <a:pt x="56908" y="6565"/>
                  </a:lnTo>
                  <a:lnTo>
                    <a:pt x="56908" y="3797"/>
                  </a:lnTo>
                  <a:close/>
                </a:path>
                <a:path w="76835" h="6985">
                  <a:moveTo>
                    <a:pt x="58648" y="0"/>
                  </a:moveTo>
                  <a:lnTo>
                    <a:pt x="56464" y="0"/>
                  </a:lnTo>
                  <a:lnTo>
                    <a:pt x="56464" y="2768"/>
                  </a:lnTo>
                  <a:lnTo>
                    <a:pt x="58648" y="2768"/>
                  </a:lnTo>
                  <a:lnTo>
                    <a:pt x="58648" y="2336"/>
                  </a:lnTo>
                  <a:lnTo>
                    <a:pt x="57048" y="2336"/>
                  </a:lnTo>
                  <a:lnTo>
                    <a:pt x="57048" y="1612"/>
                  </a:lnTo>
                  <a:lnTo>
                    <a:pt x="58508" y="1612"/>
                  </a:lnTo>
                  <a:lnTo>
                    <a:pt x="58508" y="1016"/>
                  </a:lnTo>
                  <a:lnTo>
                    <a:pt x="57048" y="1016"/>
                  </a:lnTo>
                  <a:lnTo>
                    <a:pt x="57048" y="431"/>
                  </a:lnTo>
                  <a:lnTo>
                    <a:pt x="58648" y="431"/>
                  </a:lnTo>
                  <a:lnTo>
                    <a:pt x="58648" y="0"/>
                  </a:lnTo>
                  <a:close/>
                </a:path>
                <a:path w="76835" h="6985">
                  <a:moveTo>
                    <a:pt x="59829" y="4660"/>
                  </a:moveTo>
                  <a:lnTo>
                    <a:pt x="59537" y="4089"/>
                  </a:lnTo>
                  <a:lnTo>
                    <a:pt x="58648" y="3797"/>
                  </a:lnTo>
                  <a:lnTo>
                    <a:pt x="58077" y="3937"/>
                  </a:lnTo>
                  <a:lnTo>
                    <a:pt x="57632" y="4229"/>
                  </a:lnTo>
                  <a:lnTo>
                    <a:pt x="57480" y="4521"/>
                  </a:lnTo>
                  <a:lnTo>
                    <a:pt x="57785" y="5105"/>
                  </a:lnTo>
                  <a:lnTo>
                    <a:pt x="58077" y="5257"/>
                  </a:lnTo>
                  <a:lnTo>
                    <a:pt x="58953" y="5537"/>
                  </a:lnTo>
                  <a:lnTo>
                    <a:pt x="59245" y="5537"/>
                  </a:lnTo>
                  <a:lnTo>
                    <a:pt x="59245" y="5829"/>
                  </a:lnTo>
                  <a:lnTo>
                    <a:pt x="59093" y="5981"/>
                  </a:lnTo>
                  <a:lnTo>
                    <a:pt x="58648" y="6121"/>
                  </a:lnTo>
                  <a:lnTo>
                    <a:pt x="58216" y="5981"/>
                  </a:lnTo>
                  <a:lnTo>
                    <a:pt x="58077" y="5689"/>
                  </a:lnTo>
                  <a:lnTo>
                    <a:pt x="57480" y="5689"/>
                  </a:lnTo>
                  <a:lnTo>
                    <a:pt x="57785" y="6413"/>
                  </a:lnTo>
                  <a:lnTo>
                    <a:pt x="58648" y="6565"/>
                  </a:lnTo>
                  <a:lnTo>
                    <a:pt x="59385" y="6565"/>
                  </a:lnTo>
                  <a:lnTo>
                    <a:pt x="59677" y="6273"/>
                  </a:lnTo>
                  <a:lnTo>
                    <a:pt x="59829" y="5829"/>
                  </a:lnTo>
                  <a:lnTo>
                    <a:pt x="59829" y="5537"/>
                  </a:lnTo>
                  <a:lnTo>
                    <a:pt x="59677" y="5397"/>
                  </a:lnTo>
                  <a:lnTo>
                    <a:pt x="59385" y="5105"/>
                  </a:lnTo>
                  <a:lnTo>
                    <a:pt x="59093" y="4965"/>
                  </a:lnTo>
                  <a:lnTo>
                    <a:pt x="58801" y="4813"/>
                  </a:lnTo>
                  <a:lnTo>
                    <a:pt x="58216" y="4660"/>
                  </a:lnTo>
                  <a:lnTo>
                    <a:pt x="58077" y="4521"/>
                  </a:lnTo>
                  <a:lnTo>
                    <a:pt x="58216" y="4381"/>
                  </a:lnTo>
                  <a:lnTo>
                    <a:pt x="58648" y="4229"/>
                  </a:lnTo>
                  <a:lnTo>
                    <a:pt x="58953" y="4381"/>
                  </a:lnTo>
                  <a:lnTo>
                    <a:pt x="59093" y="4521"/>
                  </a:lnTo>
                  <a:lnTo>
                    <a:pt x="59245" y="4660"/>
                  </a:lnTo>
                  <a:lnTo>
                    <a:pt x="59829" y="4660"/>
                  </a:lnTo>
                  <a:close/>
                </a:path>
                <a:path w="76835" h="6985">
                  <a:moveTo>
                    <a:pt x="61290" y="2336"/>
                  </a:moveTo>
                  <a:lnTo>
                    <a:pt x="59829" y="2336"/>
                  </a:lnTo>
                  <a:lnTo>
                    <a:pt x="59829" y="0"/>
                  </a:lnTo>
                  <a:lnTo>
                    <a:pt x="59245" y="0"/>
                  </a:lnTo>
                  <a:lnTo>
                    <a:pt x="59245" y="2768"/>
                  </a:lnTo>
                  <a:lnTo>
                    <a:pt x="61290" y="2768"/>
                  </a:lnTo>
                  <a:lnTo>
                    <a:pt x="61290" y="2336"/>
                  </a:lnTo>
                  <a:close/>
                </a:path>
                <a:path w="76835" h="6985">
                  <a:moveTo>
                    <a:pt x="76454" y="2476"/>
                  </a:moveTo>
                  <a:lnTo>
                    <a:pt x="75730" y="1752"/>
                  </a:lnTo>
                  <a:lnTo>
                    <a:pt x="73685" y="1752"/>
                  </a:lnTo>
                  <a:lnTo>
                    <a:pt x="72961" y="2476"/>
                  </a:lnTo>
                  <a:lnTo>
                    <a:pt x="72961" y="4089"/>
                  </a:lnTo>
                  <a:lnTo>
                    <a:pt x="73685" y="4813"/>
                  </a:lnTo>
                  <a:lnTo>
                    <a:pt x="75730" y="4813"/>
                  </a:lnTo>
                  <a:lnTo>
                    <a:pt x="76454" y="4089"/>
                  </a:lnTo>
                  <a:lnTo>
                    <a:pt x="76454" y="3352"/>
                  </a:lnTo>
                  <a:lnTo>
                    <a:pt x="76454" y="24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125758" y="5638215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10">
                  <a:moveTo>
                    <a:pt x="3505" y="0"/>
                  </a:moveTo>
                  <a:lnTo>
                    <a:pt x="1028" y="0"/>
                  </a:lnTo>
                  <a:lnTo>
                    <a:pt x="0" y="723"/>
                  </a:lnTo>
                  <a:lnTo>
                    <a:pt x="0" y="2476"/>
                  </a:lnTo>
                  <a:lnTo>
                    <a:pt x="1028" y="3213"/>
                  </a:lnTo>
                  <a:lnTo>
                    <a:pt x="3505" y="3213"/>
                  </a:lnTo>
                  <a:lnTo>
                    <a:pt x="4533" y="2476"/>
                  </a:lnTo>
                  <a:lnTo>
                    <a:pt x="4533" y="1600"/>
                  </a:lnTo>
                  <a:lnTo>
                    <a:pt x="4533" y="723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E5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125618" y="5638063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10">
                  <a:moveTo>
                    <a:pt x="2921" y="3213"/>
                  </a:moveTo>
                  <a:lnTo>
                    <a:pt x="1739" y="3213"/>
                  </a:lnTo>
                  <a:lnTo>
                    <a:pt x="1892" y="3365"/>
                  </a:lnTo>
                  <a:lnTo>
                    <a:pt x="2921" y="3365"/>
                  </a:lnTo>
                  <a:lnTo>
                    <a:pt x="2921" y="3213"/>
                  </a:lnTo>
                  <a:close/>
                </a:path>
                <a:path w="5079" h="3810">
                  <a:moveTo>
                    <a:pt x="3352" y="3060"/>
                  </a:moveTo>
                  <a:lnTo>
                    <a:pt x="1168" y="3060"/>
                  </a:lnTo>
                  <a:lnTo>
                    <a:pt x="1168" y="3213"/>
                  </a:lnTo>
                  <a:lnTo>
                    <a:pt x="3200" y="3213"/>
                  </a:lnTo>
                  <a:lnTo>
                    <a:pt x="3352" y="3060"/>
                  </a:lnTo>
                  <a:close/>
                </a:path>
                <a:path w="5079" h="3810">
                  <a:moveTo>
                    <a:pt x="1739" y="2921"/>
                  </a:moveTo>
                  <a:lnTo>
                    <a:pt x="876" y="2921"/>
                  </a:lnTo>
                  <a:lnTo>
                    <a:pt x="1016" y="3060"/>
                  </a:lnTo>
                  <a:lnTo>
                    <a:pt x="1892" y="3060"/>
                  </a:lnTo>
                  <a:lnTo>
                    <a:pt x="1739" y="2921"/>
                  </a:lnTo>
                  <a:close/>
                </a:path>
                <a:path w="5079" h="3810">
                  <a:moveTo>
                    <a:pt x="3937" y="304"/>
                  </a:moveTo>
                  <a:lnTo>
                    <a:pt x="3060" y="304"/>
                  </a:lnTo>
                  <a:lnTo>
                    <a:pt x="3200" y="444"/>
                  </a:lnTo>
                  <a:lnTo>
                    <a:pt x="3492" y="444"/>
                  </a:lnTo>
                  <a:lnTo>
                    <a:pt x="3644" y="596"/>
                  </a:lnTo>
                  <a:lnTo>
                    <a:pt x="3644" y="736"/>
                  </a:lnTo>
                  <a:lnTo>
                    <a:pt x="3937" y="736"/>
                  </a:lnTo>
                  <a:lnTo>
                    <a:pt x="4229" y="1028"/>
                  </a:lnTo>
                  <a:lnTo>
                    <a:pt x="4229" y="1460"/>
                  </a:lnTo>
                  <a:lnTo>
                    <a:pt x="4368" y="1460"/>
                  </a:lnTo>
                  <a:lnTo>
                    <a:pt x="4368" y="1752"/>
                  </a:lnTo>
                  <a:lnTo>
                    <a:pt x="4229" y="1904"/>
                  </a:lnTo>
                  <a:lnTo>
                    <a:pt x="4229" y="2057"/>
                  </a:lnTo>
                  <a:lnTo>
                    <a:pt x="4076" y="2057"/>
                  </a:lnTo>
                  <a:lnTo>
                    <a:pt x="4076" y="2336"/>
                  </a:lnTo>
                  <a:lnTo>
                    <a:pt x="3784" y="2628"/>
                  </a:lnTo>
                  <a:lnTo>
                    <a:pt x="3492" y="2628"/>
                  </a:lnTo>
                  <a:lnTo>
                    <a:pt x="3492" y="2781"/>
                  </a:lnTo>
                  <a:lnTo>
                    <a:pt x="3352" y="2781"/>
                  </a:lnTo>
                  <a:lnTo>
                    <a:pt x="3200" y="2921"/>
                  </a:lnTo>
                  <a:lnTo>
                    <a:pt x="2628" y="2921"/>
                  </a:lnTo>
                  <a:lnTo>
                    <a:pt x="2628" y="3060"/>
                  </a:lnTo>
                  <a:lnTo>
                    <a:pt x="3784" y="3060"/>
                  </a:lnTo>
                  <a:lnTo>
                    <a:pt x="3784" y="2921"/>
                  </a:lnTo>
                  <a:lnTo>
                    <a:pt x="4368" y="2336"/>
                  </a:lnTo>
                  <a:lnTo>
                    <a:pt x="4521" y="2336"/>
                  </a:lnTo>
                  <a:lnTo>
                    <a:pt x="4521" y="1904"/>
                  </a:lnTo>
                  <a:lnTo>
                    <a:pt x="4673" y="1752"/>
                  </a:lnTo>
                  <a:lnTo>
                    <a:pt x="4673" y="1168"/>
                  </a:lnTo>
                  <a:lnTo>
                    <a:pt x="4521" y="1168"/>
                  </a:lnTo>
                  <a:lnTo>
                    <a:pt x="4521" y="1028"/>
                  </a:lnTo>
                  <a:lnTo>
                    <a:pt x="4368" y="876"/>
                  </a:lnTo>
                  <a:lnTo>
                    <a:pt x="4368" y="596"/>
                  </a:lnTo>
                  <a:lnTo>
                    <a:pt x="4076" y="596"/>
                  </a:lnTo>
                  <a:lnTo>
                    <a:pt x="3937" y="444"/>
                  </a:lnTo>
                  <a:lnTo>
                    <a:pt x="3937" y="304"/>
                  </a:lnTo>
                  <a:close/>
                </a:path>
                <a:path w="5079" h="3810">
                  <a:moveTo>
                    <a:pt x="1460" y="2781"/>
                  </a:moveTo>
                  <a:lnTo>
                    <a:pt x="584" y="2781"/>
                  </a:lnTo>
                  <a:lnTo>
                    <a:pt x="584" y="2921"/>
                  </a:lnTo>
                  <a:lnTo>
                    <a:pt x="1460" y="2921"/>
                  </a:lnTo>
                  <a:lnTo>
                    <a:pt x="1460" y="2781"/>
                  </a:lnTo>
                  <a:close/>
                </a:path>
                <a:path w="5079" h="3810">
                  <a:moveTo>
                    <a:pt x="876" y="596"/>
                  </a:moveTo>
                  <a:lnTo>
                    <a:pt x="292" y="596"/>
                  </a:lnTo>
                  <a:lnTo>
                    <a:pt x="292" y="736"/>
                  </a:lnTo>
                  <a:lnTo>
                    <a:pt x="139" y="736"/>
                  </a:lnTo>
                  <a:lnTo>
                    <a:pt x="139" y="1028"/>
                  </a:lnTo>
                  <a:lnTo>
                    <a:pt x="0" y="1168"/>
                  </a:lnTo>
                  <a:lnTo>
                    <a:pt x="0" y="2057"/>
                  </a:lnTo>
                  <a:lnTo>
                    <a:pt x="292" y="2336"/>
                  </a:lnTo>
                  <a:lnTo>
                    <a:pt x="292" y="2628"/>
                  </a:lnTo>
                  <a:lnTo>
                    <a:pt x="444" y="2628"/>
                  </a:lnTo>
                  <a:lnTo>
                    <a:pt x="444" y="2781"/>
                  </a:lnTo>
                  <a:lnTo>
                    <a:pt x="1016" y="2781"/>
                  </a:lnTo>
                  <a:lnTo>
                    <a:pt x="876" y="2628"/>
                  </a:lnTo>
                  <a:lnTo>
                    <a:pt x="876" y="2489"/>
                  </a:lnTo>
                  <a:lnTo>
                    <a:pt x="723" y="2489"/>
                  </a:lnTo>
                  <a:lnTo>
                    <a:pt x="723" y="2336"/>
                  </a:lnTo>
                  <a:lnTo>
                    <a:pt x="584" y="2336"/>
                  </a:lnTo>
                  <a:lnTo>
                    <a:pt x="292" y="2057"/>
                  </a:lnTo>
                  <a:lnTo>
                    <a:pt x="292" y="1168"/>
                  </a:lnTo>
                  <a:lnTo>
                    <a:pt x="444" y="1028"/>
                  </a:lnTo>
                  <a:lnTo>
                    <a:pt x="584" y="1028"/>
                  </a:lnTo>
                  <a:lnTo>
                    <a:pt x="584" y="876"/>
                  </a:lnTo>
                  <a:lnTo>
                    <a:pt x="723" y="876"/>
                  </a:lnTo>
                  <a:lnTo>
                    <a:pt x="723" y="736"/>
                  </a:lnTo>
                  <a:lnTo>
                    <a:pt x="876" y="596"/>
                  </a:lnTo>
                  <a:close/>
                </a:path>
                <a:path w="5079" h="3810">
                  <a:moveTo>
                    <a:pt x="1168" y="444"/>
                  </a:moveTo>
                  <a:lnTo>
                    <a:pt x="444" y="444"/>
                  </a:lnTo>
                  <a:lnTo>
                    <a:pt x="444" y="596"/>
                  </a:lnTo>
                  <a:lnTo>
                    <a:pt x="1168" y="596"/>
                  </a:lnTo>
                  <a:lnTo>
                    <a:pt x="1168" y="444"/>
                  </a:lnTo>
                  <a:close/>
                </a:path>
                <a:path w="5079" h="3810">
                  <a:moveTo>
                    <a:pt x="3492" y="152"/>
                  </a:moveTo>
                  <a:lnTo>
                    <a:pt x="876" y="152"/>
                  </a:lnTo>
                  <a:lnTo>
                    <a:pt x="876" y="304"/>
                  </a:lnTo>
                  <a:lnTo>
                    <a:pt x="723" y="444"/>
                  </a:lnTo>
                  <a:lnTo>
                    <a:pt x="1308" y="444"/>
                  </a:lnTo>
                  <a:lnTo>
                    <a:pt x="1460" y="304"/>
                  </a:lnTo>
                  <a:lnTo>
                    <a:pt x="3644" y="304"/>
                  </a:lnTo>
                  <a:lnTo>
                    <a:pt x="3492" y="152"/>
                  </a:lnTo>
                  <a:close/>
                </a:path>
                <a:path w="5079" h="3810">
                  <a:moveTo>
                    <a:pt x="3060" y="0"/>
                  </a:moveTo>
                  <a:lnTo>
                    <a:pt x="1460" y="0"/>
                  </a:lnTo>
                  <a:lnTo>
                    <a:pt x="1308" y="152"/>
                  </a:lnTo>
                  <a:lnTo>
                    <a:pt x="3200" y="152"/>
                  </a:lnTo>
                  <a:lnTo>
                    <a:pt x="30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25034" y="5639523"/>
              <a:ext cx="5715" cy="1270"/>
            </a:xfrm>
            <a:custGeom>
              <a:avLst/>
              <a:gdLst/>
              <a:ahLst/>
              <a:cxnLst/>
              <a:rect l="l" t="t" r="r" b="b"/>
              <a:pathLst>
                <a:path w="5714" h="1270">
                  <a:moveTo>
                    <a:pt x="5689" y="0"/>
                  </a:moveTo>
                  <a:lnTo>
                    <a:pt x="0" y="0"/>
                  </a:lnTo>
                  <a:lnTo>
                    <a:pt x="0" y="723"/>
                  </a:lnTo>
                  <a:lnTo>
                    <a:pt x="5689" y="723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E5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25758" y="5639383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20" h="3810">
                  <a:moveTo>
                    <a:pt x="4381" y="0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0" y="292"/>
                  </a:lnTo>
                  <a:lnTo>
                    <a:pt x="4381" y="292"/>
                  </a:lnTo>
                  <a:lnTo>
                    <a:pt x="4381" y="0"/>
                  </a:lnTo>
                  <a:close/>
                </a:path>
                <a:path w="58420" h="3810">
                  <a:moveTo>
                    <a:pt x="4533" y="584"/>
                  </a:moveTo>
                  <a:lnTo>
                    <a:pt x="152" y="584"/>
                  </a:lnTo>
                  <a:lnTo>
                    <a:pt x="0" y="584"/>
                  </a:lnTo>
                  <a:lnTo>
                    <a:pt x="0" y="876"/>
                  </a:lnTo>
                  <a:lnTo>
                    <a:pt x="4533" y="876"/>
                  </a:lnTo>
                  <a:lnTo>
                    <a:pt x="4533" y="584"/>
                  </a:lnTo>
                  <a:close/>
                </a:path>
                <a:path w="58420" h="3810">
                  <a:moveTo>
                    <a:pt x="49758" y="876"/>
                  </a:moveTo>
                  <a:lnTo>
                    <a:pt x="49174" y="876"/>
                  </a:lnTo>
                  <a:lnTo>
                    <a:pt x="49174" y="1892"/>
                  </a:lnTo>
                  <a:lnTo>
                    <a:pt x="48006" y="1892"/>
                  </a:lnTo>
                  <a:lnTo>
                    <a:pt x="48006" y="876"/>
                  </a:lnTo>
                  <a:lnTo>
                    <a:pt x="47421" y="876"/>
                  </a:lnTo>
                  <a:lnTo>
                    <a:pt x="47421" y="3505"/>
                  </a:lnTo>
                  <a:lnTo>
                    <a:pt x="48006" y="3505"/>
                  </a:lnTo>
                  <a:lnTo>
                    <a:pt x="48006" y="2336"/>
                  </a:lnTo>
                  <a:lnTo>
                    <a:pt x="49174" y="2336"/>
                  </a:lnTo>
                  <a:lnTo>
                    <a:pt x="49174" y="3505"/>
                  </a:lnTo>
                  <a:lnTo>
                    <a:pt x="49758" y="3505"/>
                  </a:lnTo>
                  <a:lnTo>
                    <a:pt x="49758" y="876"/>
                  </a:lnTo>
                  <a:close/>
                </a:path>
                <a:path w="58420" h="3810">
                  <a:moveTo>
                    <a:pt x="52679" y="876"/>
                  </a:moveTo>
                  <a:lnTo>
                    <a:pt x="50342" y="876"/>
                  </a:lnTo>
                  <a:lnTo>
                    <a:pt x="50342" y="3505"/>
                  </a:lnTo>
                  <a:lnTo>
                    <a:pt x="52679" y="3505"/>
                  </a:lnTo>
                  <a:lnTo>
                    <a:pt x="52679" y="3060"/>
                  </a:lnTo>
                  <a:lnTo>
                    <a:pt x="50927" y="3060"/>
                  </a:lnTo>
                  <a:lnTo>
                    <a:pt x="50927" y="2336"/>
                  </a:lnTo>
                  <a:lnTo>
                    <a:pt x="52527" y="2336"/>
                  </a:lnTo>
                  <a:lnTo>
                    <a:pt x="52527" y="1892"/>
                  </a:lnTo>
                  <a:lnTo>
                    <a:pt x="50927" y="1892"/>
                  </a:lnTo>
                  <a:lnTo>
                    <a:pt x="50927" y="1308"/>
                  </a:lnTo>
                  <a:lnTo>
                    <a:pt x="52679" y="1308"/>
                  </a:lnTo>
                  <a:lnTo>
                    <a:pt x="52679" y="876"/>
                  </a:lnTo>
                  <a:close/>
                </a:path>
                <a:path w="58420" h="3810">
                  <a:moveTo>
                    <a:pt x="55308" y="3060"/>
                  </a:moveTo>
                  <a:lnTo>
                    <a:pt x="53695" y="3060"/>
                  </a:lnTo>
                  <a:lnTo>
                    <a:pt x="53695" y="876"/>
                  </a:lnTo>
                  <a:lnTo>
                    <a:pt x="53111" y="876"/>
                  </a:lnTo>
                  <a:lnTo>
                    <a:pt x="53111" y="3505"/>
                  </a:lnTo>
                  <a:lnTo>
                    <a:pt x="55308" y="3505"/>
                  </a:lnTo>
                  <a:lnTo>
                    <a:pt x="55308" y="3060"/>
                  </a:lnTo>
                  <a:close/>
                </a:path>
                <a:path w="58420" h="3810">
                  <a:moveTo>
                    <a:pt x="57924" y="1460"/>
                  </a:moveTo>
                  <a:lnTo>
                    <a:pt x="57785" y="1460"/>
                  </a:lnTo>
                  <a:lnTo>
                    <a:pt x="57785" y="1168"/>
                  </a:lnTo>
                  <a:lnTo>
                    <a:pt x="57492" y="1168"/>
                  </a:lnTo>
                  <a:lnTo>
                    <a:pt x="57340" y="876"/>
                  </a:lnTo>
                  <a:lnTo>
                    <a:pt x="57340" y="2044"/>
                  </a:lnTo>
                  <a:lnTo>
                    <a:pt x="56324" y="2044"/>
                  </a:lnTo>
                  <a:lnTo>
                    <a:pt x="56324" y="1460"/>
                  </a:lnTo>
                  <a:lnTo>
                    <a:pt x="57200" y="1460"/>
                  </a:lnTo>
                  <a:lnTo>
                    <a:pt x="57340" y="2044"/>
                  </a:lnTo>
                  <a:lnTo>
                    <a:pt x="57340" y="876"/>
                  </a:lnTo>
                  <a:lnTo>
                    <a:pt x="55740" y="876"/>
                  </a:lnTo>
                  <a:lnTo>
                    <a:pt x="55740" y="3505"/>
                  </a:lnTo>
                  <a:lnTo>
                    <a:pt x="56324" y="3505"/>
                  </a:lnTo>
                  <a:lnTo>
                    <a:pt x="56324" y="2628"/>
                  </a:lnTo>
                  <a:lnTo>
                    <a:pt x="57340" y="2628"/>
                  </a:lnTo>
                  <a:lnTo>
                    <a:pt x="57340" y="2476"/>
                  </a:lnTo>
                  <a:lnTo>
                    <a:pt x="57632" y="2476"/>
                  </a:lnTo>
                  <a:lnTo>
                    <a:pt x="57632" y="2336"/>
                  </a:lnTo>
                  <a:lnTo>
                    <a:pt x="57924" y="2184"/>
                  </a:lnTo>
                  <a:lnTo>
                    <a:pt x="57924" y="2044"/>
                  </a:lnTo>
                  <a:lnTo>
                    <a:pt x="57924" y="14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094820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094820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002" y="0"/>
                  </a:lnTo>
                  <a:lnTo>
                    <a:pt x="20002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119052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119052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77" y="0"/>
                  </a:lnTo>
                  <a:lnTo>
                    <a:pt x="19977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143119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143119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42" y="0"/>
                  </a:lnTo>
                  <a:lnTo>
                    <a:pt x="20142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167922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76C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167922" y="561530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167922" y="5648578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837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837" y="18529"/>
                  </a:lnTo>
                  <a:lnTo>
                    <a:pt x="19837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67922" y="564856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0" y="18541"/>
                  </a:lnTo>
                  <a:lnTo>
                    <a:pt x="19850" y="18541"/>
                  </a:lnTo>
                  <a:lnTo>
                    <a:pt x="1985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00523" y="5622454"/>
              <a:ext cx="82550" cy="6350"/>
            </a:xfrm>
            <a:custGeom>
              <a:avLst/>
              <a:gdLst/>
              <a:ahLst/>
              <a:cxnLst/>
              <a:rect l="l" t="t" r="r" b="b"/>
              <a:pathLst>
                <a:path w="82550" h="6350">
                  <a:moveTo>
                    <a:pt x="4076" y="431"/>
                  </a:moveTo>
                  <a:lnTo>
                    <a:pt x="0" y="431"/>
                  </a:lnTo>
                  <a:lnTo>
                    <a:pt x="0" y="6134"/>
                  </a:lnTo>
                  <a:lnTo>
                    <a:pt x="723" y="6134"/>
                  </a:lnTo>
                  <a:lnTo>
                    <a:pt x="723" y="3657"/>
                  </a:lnTo>
                  <a:lnTo>
                    <a:pt x="3644" y="3657"/>
                  </a:lnTo>
                  <a:lnTo>
                    <a:pt x="3644" y="2921"/>
                  </a:lnTo>
                  <a:lnTo>
                    <a:pt x="723" y="2921"/>
                  </a:lnTo>
                  <a:lnTo>
                    <a:pt x="723" y="1168"/>
                  </a:lnTo>
                  <a:lnTo>
                    <a:pt x="4076" y="1168"/>
                  </a:lnTo>
                  <a:lnTo>
                    <a:pt x="4076" y="431"/>
                  </a:lnTo>
                  <a:close/>
                </a:path>
                <a:path w="82550" h="6350">
                  <a:moveTo>
                    <a:pt x="8750" y="2044"/>
                  </a:moveTo>
                  <a:lnTo>
                    <a:pt x="8610" y="1460"/>
                  </a:lnTo>
                  <a:lnTo>
                    <a:pt x="8318" y="876"/>
                  </a:lnTo>
                  <a:lnTo>
                    <a:pt x="7581" y="584"/>
                  </a:lnTo>
                  <a:lnTo>
                    <a:pt x="6858" y="431"/>
                  </a:lnTo>
                  <a:lnTo>
                    <a:pt x="6121" y="584"/>
                  </a:lnTo>
                  <a:lnTo>
                    <a:pt x="5397" y="876"/>
                  </a:lnTo>
                  <a:lnTo>
                    <a:pt x="4813" y="2044"/>
                  </a:lnTo>
                  <a:lnTo>
                    <a:pt x="5537" y="2184"/>
                  </a:lnTo>
                  <a:lnTo>
                    <a:pt x="5981" y="1320"/>
                  </a:lnTo>
                  <a:lnTo>
                    <a:pt x="6273" y="1168"/>
                  </a:lnTo>
                  <a:lnTo>
                    <a:pt x="6858" y="1028"/>
                  </a:lnTo>
                  <a:lnTo>
                    <a:pt x="7721" y="1320"/>
                  </a:lnTo>
                  <a:lnTo>
                    <a:pt x="8026" y="2044"/>
                  </a:lnTo>
                  <a:lnTo>
                    <a:pt x="7581" y="2781"/>
                  </a:lnTo>
                  <a:lnTo>
                    <a:pt x="7150" y="3352"/>
                  </a:lnTo>
                  <a:lnTo>
                    <a:pt x="5245" y="4965"/>
                  </a:lnTo>
                  <a:lnTo>
                    <a:pt x="4813" y="5689"/>
                  </a:lnTo>
                  <a:lnTo>
                    <a:pt x="4813" y="6134"/>
                  </a:lnTo>
                  <a:lnTo>
                    <a:pt x="8750" y="6134"/>
                  </a:lnTo>
                  <a:lnTo>
                    <a:pt x="8750" y="5397"/>
                  </a:lnTo>
                  <a:lnTo>
                    <a:pt x="5676" y="5397"/>
                  </a:lnTo>
                  <a:lnTo>
                    <a:pt x="6121" y="5105"/>
                  </a:lnTo>
                  <a:lnTo>
                    <a:pt x="6426" y="4813"/>
                  </a:lnTo>
                  <a:lnTo>
                    <a:pt x="6997" y="4381"/>
                  </a:lnTo>
                  <a:lnTo>
                    <a:pt x="7581" y="3797"/>
                  </a:lnTo>
                  <a:lnTo>
                    <a:pt x="8166" y="3352"/>
                  </a:lnTo>
                  <a:lnTo>
                    <a:pt x="8610" y="2628"/>
                  </a:lnTo>
                  <a:lnTo>
                    <a:pt x="8750" y="2044"/>
                  </a:lnTo>
                  <a:close/>
                </a:path>
                <a:path w="82550" h="6350">
                  <a:moveTo>
                    <a:pt x="28295" y="431"/>
                  </a:moveTo>
                  <a:lnTo>
                    <a:pt x="24218" y="431"/>
                  </a:lnTo>
                  <a:lnTo>
                    <a:pt x="24218" y="6134"/>
                  </a:lnTo>
                  <a:lnTo>
                    <a:pt x="24942" y="6134"/>
                  </a:lnTo>
                  <a:lnTo>
                    <a:pt x="24942" y="3657"/>
                  </a:lnTo>
                  <a:lnTo>
                    <a:pt x="27863" y="3657"/>
                  </a:lnTo>
                  <a:lnTo>
                    <a:pt x="27863" y="2921"/>
                  </a:lnTo>
                  <a:lnTo>
                    <a:pt x="24942" y="2921"/>
                  </a:lnTo>
                  <a:lnTo>
                    <a:pt x="24942" y="1168"/>
                  </a:lnTo>
                  <a:lnTo>
                    <a:pt x="28295" y="1168"/>
                  </a:lnTo>
                  <a:lnTo>
                    <a:pt x="28295" y="431"/>
                  </a:lnTo>
                  <a:close/>
                </a:path>
                <a:path w="82550" h="6350">
                  <a:moveTo>
                    <a:pt x="33108" y="4521"/>
                  </a:moveTo>
                  <a:lnTo>
                    <a:pt x="32829" y="3505"/>
                  </a:lnTo>
                  <a:lnTo>
                    <a:pt x="31953" y="3060"/>
                  </a:lnTo>
                  <a:lnTo>
                    <a:pt x="32537" y="2628"/>
                  </a:lnTo>
                  <a:lnTo>
                    <a:pt x="32829" y="1905"/>
                  </a:lnTo>
                  <a:lnTo>
                    <a:pt x="32537" y="1168"/>
                  </a:lnTo>
                  <a:lnTo>
                    <a:pt x="31953" y="736"/>
                  </a:lnTo>
                  <a:lnTo>
                    <a:pt x="30924" y="431"/>
                  </a:lnTo>
                  <a:lnTo>
                    <a:pt x="30340" y="584"/>
                  </a:lnTo>
                  <a:lnTo>
                    <a:pt x="29768" y="876"/>
                  </a:lnTo>
                  <a:lnTo>
                    <a:pt x="29324" y="1320"/>
                  </a:lnTo>
                  <a:lnTo>
                    <a:pt x="29171" y="1905"/>
                  </a:lnTo>
                  <a:lnTo>
                    <a:pt x="29908" y="2044"/>
                  </a:lnTo>
                  <a:lnTo>
                    <a:pt x="30200" y="1320"/>
                  </a:lnTo>
                  <a:lnTo>
                    <a:pt x="31064" y="1028"/>
                  </a:lnTo>
                  <a:lnTo>
                    <a:pt x="31661" y="1320"/>
                  </a:lnTo>
                  <a:lnTo>
                    <a:pt x="31953" y="1600"/>
                  </a:lnTo>
                  <a:lnTo>
                    <a:pt x="31953" y="2336"/>
                  </a:lnTo>
                  <a:lnTo>
                    <a:pt x="31661" y="2628"/>
                  </a:lnTo>
                  <a:lnTo>
                    <a:pt x="30772" y="2921"/>
                  </a:lnTo>
                  <a:lnTo>
                    <a:pt x="30632" y="2921"/>
                  </a:lnTo>
                  <a:lnTo>
                    <a:pt x="30632" y="3505"/>
                  </a:lnTo>
                  <a:lnTo>
                    <a:pt x="31064" y="3352"/>
                  </a:lnTo>
                  <a:lnTo>
                    <a:pt x="31661" y="3505"/>
                  </a:lnTo>
                  <a:lnTo>
                    <a:pt x="31953" y="3657"/>
                  </a:lnTo>
                  <a:lnTo>
                    <a:pt x="32385" y="4521"/>
                  </a:lnTo>
                  <a:lnTo>
                    <a:pt x="31953" y="5397"/>
                  </a:lnTo>
                  <a:lnTo>
                    <a:pt x="31064" y="5689"/>
                  </a:lnTo>
                  <a:lnTo>
                    <a:pt x="30200" y="5397"/>
                  </a:lnTo>
                  <a:lnTo>
                    <a:pt x="29768" y="4521"/>
                  </a:lnTo>
                  <a:lnTo>
                    <a:pt x="29032" y="4673"/>
                  </a:lnTo>
                  <a:lnTo>
                    <a:pt x="29616" y="5842"/>
                  </a:lnTo>
                  <a:lnTo>
                    <a:pt x="30340" y="6134"/>
                  </a:lnTo>
                  <a:lnTo>
                    <a:pt x="31064" y="6273"/>
                  </a:lnTo>
                  <a:lnTo>
                    <a:pt x="31800" y="6134"/>
                  </a:lnTo>
                  <a:lnTo>
                    <a:pt x="32537" y="5689"/>
                  </a:lnTo>
                  <a:lnTo>
                    <a:pt x="32969" y="5105"/>
                  </a:lnTo>
                  <a:lnTo>
                    <a:pt x="33108" y="4521"/>
                  </a:lnTo>
                  <a:close/>
                </a:path>
                <a:path w="82550" h="6350">
                  <a:moveTo>
                    <a:pt x="52514" y="0"/>
                  </a:moveTo>
                  <a:lnTo>
                    <a:pt x="48298" y="0"/>
                  </a:lnTo>
                  <a:lnTo>
                    <a:pt x="48298" y="5689"/>
                  </a:lnTo>
                  <a:lnTo>
                    <a:pt x="49161" y="5689"/>
                  </a:lnTo>
                  <a:lnTo>
                    <a:pt x="49161" y="3060"/>
                  </a:lnTo>
                  <a:lnTo>
                    <a:pt x="52082" y="3060"/>
                  </a:lnTo>
                  <a:lnTo>
                    <a:pt x="52082" y="2476"/>
                  </a:lnTo>
                  <a:lnTo>
                    <a:pt x="49161" y="2476"/>
                  </a:lnTo>
                  <a:lnTo>
                    <a:pt x="49161" y="584"/>
                  </a:lnTo>
                  <a:lnTo>
                    <a:pt x="52514" y="584"/>
                  </a:lnTo>
                  <a:lnTo>
                    <a:pt x="52514" y="0"/>
                  </a:lnTo>
                  <a:close/>
                </a:path>
                <a:path w="82550" h="6350">
                  <a:moveTo>
                    <a:pt x="57188" y="3657"/>
                  </a:moveTo>
                  <a:lnTo>
                    <a:pt x="56464" y="3657"/>
                  </a:lnTo>
                  <a:lnTo>
                    <a:pt x="56464" y="1320"/>
                  </a:lnTo>
                  <a:lnTo>
                    <a:pt x="56464" y="0"/>
                  </a:lnTo>
                  <a:lnTo>
                    <a:pt x="55880" y="0"/>
                  </a:lnTo>
                  <a:lnTo>
                    <a:pt x="55880" y="139"/>
                  </a:lnTo>
                  <a:lnTo>
                    <a:pt x="55727" y="228"/>
                  </a:lnTo>
                  <a:lnTo>
                    <a:pt x="55727" y="1320"/>
                  </a:lnTo>
                  <a:lnTo>
                    <a:pt x="55727" y="3657"/>
                  </a:lnTo>
                  <a:lnTo>
                    <a:pt x="53835" y="3657"/>
                  </a:lnTo>
                  <a:lnTo>
                    <a:pt x="53987" y="3213"/>
                  </a:lnTo>
                  <a:lnTo>
                    <a:pt x="54711" y="2628"/>
                  </a:lnTo>
                  <a:lnTo>
                    <a:pt x="54711" y="2336"/>
                  </a:lnTo>
                  <a:lnTo>
                    <a:pt x="55448" y="1752"/>
                  </a:lnTo>
                  <a:lnTo>
                    <a:pt x="55448" y="1460"/>
                  </a:lnTo>
                  <a:lnTo>
                    <a:pt x="55727" y="1320"/>
                  </a:lnTo>
                  <a:lnTo>
                    <a:pt x="55727" y="228"/>
                  </a:lnTo>
                  <a:lnTo>
                    <a:pt x="55587" y="292"/>
                  </a:lnTo>
                  <a:lnTo>
                    <a:pt x="55587" y="584"/>
                  </a:lnTo>
                  <a:lnTo>
                    <a:pt x="55003" y="1028"/>
                  </a:lnTo>
                  <a:lnTo>
                    <a:pt x="55003" y="1320"/>
                  </a:lnTo>
                  <a:lnTo>
                    <a:pt x="54419" y="1752"/>
                  </a:lnTo>
                  <a:lnTo>
                    <a:pt x="54419" y="2044"/>
                  </a:lnTo>
                  <a:lnTo>
                    <a:pt x="53835" y="2476"/>
                  </a:lnTo>
                  <a:lnTo>
                    <a:pt x="53835" y="2781"/>
                  </a:lnTo>
                  <a:lnTo>
                    <a:pt x="53251" y="3213"/>
                  </a:lnTo>
                  <a:lnTo>
                    <a:pt x="53251" y="3505"/>
                  </a:lnTo>
                  <a:lnTo>
                    <a:pt x="52959" y="3657"/>
                  </a:lnTo>
                  <a:lnTo>
                    <a:pt x="52959" y="4381"/>
                  </a:lnTo>
                  <a:lnTo>
                    <a:pt x="55727" y="4381"/>
                  </a:lnTo>
                  <a:lnTo>
                    <a:pt x="55727" y="5689"/>
                  </a:lnTo>
                  <a:lnTo>
                    <a:pt x="56464" y="5689"/>
                  </a:lnTo>
                  <a:lnTo>
                    <a:pt x="56464" y="4381"/>
                  </a:lnTo>
                  <a:lnTo>
                    <a:pt x="57188" y="4381"/>
                  </a:lnTo>
                  <a:lnTo>
                    <a:pt x="57188" y="3657"/>
                  </a:lnTo>
                  <a:close/>
                </a:path>
                <a:path w="82550" h="6350">
                  <a:moveTo>
                    <a:pt x="77177" y="431"/>
                  </a:moveTo>
                  <a:lnTo>
                    <a:pt x="73101" y="431"/>
                  </a:lnTo>
                  <a:lnTo>
                    <a:pt x="73101" y="6134"/>
                  </a:lnTo>
                  <a:lnTo>
                    <a:pt x="73825" y="6134"/>
                  </a:lnTo>
                  <a:lnTo>
                    <a:pt x="73825" y="3657"/>
                  </a:lnTo>
                  <a:lnTo>
                    <a:pt x="76746" y="3657"/>
                  </a:lnTo>
                  <a:lnTo>
                    <a:pt x="76746" y="2921"/>
                  </a:lnTo>
                  <a:lnTo>
                    <a:pt x="73825" y="2921"/>
                  </a:lnTo>
                  <a:lnTo>
                    <a:pt x="73825" y="1168"/>
                  </a:lnTo>
                  <a:lnTo>
                    <a:pt x="77177" y="1168"/>
                  </a:lnTo>
                  <a:lnTo>
                    <a:pt x="77177" y="431"/>
                  </a:lnTo>
                  <a:close/>
                </a:path>
                <a:path w="82550" h="6350">
                  <a:moveTo>
                    <a:pt x="81991" y="4241"/>
                  </a:moveTo>
                  <a:lnTo>
                    <a:pt x="81851" y="3505"/>
                  </a:lnTo>
                  <a:lnTo>
                    <a:pt x="81407" y="2921"/>
                  </a:lnTo>
                  <a:lnTo>
                    <a:pt x="80822" y="2476"/>
                  </a:lnTo>
                  <a:lnTo>
                    <a:pt x="80098" y="2336"/>
                  </a:lnTo>
                  <a:lnTo>
                    <a:pt x="78930" y="2781"/>
                  </a:lnTo>
                  <a:lnTo>
                    <a:pt x="79222" y="1320"/>
                  </a:lnTo>
                  <a:lnTo>
                    <a:pt x="81711" y="1320"/>
                  </a:lnTo>
                  <a:lnTo>
                    <a:pt x="81711" y="584"/>
                  </a:lnTo>
                  <a:lnTo>
                    <a:pt x="78638" y="584"/>
                  </a:lnTo>
                  <a:lnTo>
                    <a:pt x="78054" y="3505"/>
                  </a:lnTo>
                  <a:lnTo>
                    <a:pt x="78778" y="3505"/>
                  </a:lnTo>
                  <a:lnTo>
                    <a:pt x="79222" y="3213"/>
                  </a:lnTo>
                  <a:lnTo>
                    <a:pt x="79959" y="3060"/>
                  </a:lnTo>
                  <a:lnTo>
                    <a:pt x="80543" y="3060"/>
                  </a:lnTo>
                  <a:lnTo>
                    <a:pt x="80822" y="3352"/>
                  </a:lnTo>
                  <a:lnTo>
                    <a:pt x="81114" y="3797"/>
                  </a:lnTo>
                  <a:lnTo>
                    <a:pt x="81267" y="4241"/>
                  </a:lnTo>
                  <a:lnTo>
                    <a:pt x="81114" y="4813"/>
                  </a:lnTo>
                  <a:lnTo>
                    <a:pt x="80822" y="5257"/>
                  </a:lnTo>
                  <a:lnTo>
                    <a:pt x="80391" y="5537"/>
                  </a:lnTo>
                  <a:lnTo>
                    <a:pt x="79959" y="5689"/>
                  </a:lnTo>
                  <a:lnTo>
                    <a:pt x="79082" y="5397"/>
                  </a:lnTo>
                  <a:lnTo>
                    <a:pt x="78778" y="4673"/>
                  </a:lnTo>
                  <a:lnTo>
                    <a:pt x="77914" y="4673"/>
                  </a:lnTo>
                  <a:lnTo>
                    <a:pt x="78206" y="5257"/>
                  </a:lnTo>
                  <a:lnTo>
                    <a:pt x="78638" y="5842"/>
                  </a:lnTo>
                  <a:lnTo>
                    <a:pt x="79222" y="6134"/>
                  </a:lnTo>
                  <a:lnTo>
                    <a:pt x="79959" y="6273"/>
                  </a:lnTo>
                  <a:lnTo>
                    <a:pt x="80822" y="6134"/>
                  </a:lnTo>
                  <a:lnTo>
                    <a:pt x="81559" y="5537"/>
                  </a:lnTo>
                  <a:lnTo>
                    <a:pt x="81851" y="4965"/>
                  </a:lnTo>
                  <a:lnTo>
                    <a:pt x="81991" y="42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54358" y="5650039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644" y="0"/>
                  </a:moveTo>
                  <a:lnTo>
                    <a:pt x="0" y="0"/>
                  </a:lnTo>
                  <a:lnTo>
                    <a:pt x="0" y="3937"/>
                  </a:lnTo>
                  <a:lnTo>
                    <a:pt x="3644" y="3937"/>
                  </a:lnTo>
                  <a:lnTo>
                    <a:pt x="3644" y="0"/>
                  </a:lnTo>
                  <a:close/>
                </a:path>
              </a:pathLst>
            </a:custGeom>
            <a:solidFill>
              <a:srgbClr val="FAE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153926" y="5649594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29" y="4521"/>
                  </a:moveTo>
                  <a:lnTo>
                    <a:pt x="139" y="4521"/>
                  </a:lnTo>
                  <a:lnTo>
                    <a:pt x="139" y="4673"/>
                  </a:lnTo>
                  <a:lnTo>
                    <a:pt x="4229" y="4673"/>
                  </a:lnTo>
                  <a:lnTo>
                    <a:pt x="4229" y="4521"/>
                  </a:lnTo>
                  <a:close/>
                </a:path>
                <a:path w="4445" h="5079">
                  <a:moveTo>
                    <a:pt x="431" y="0"/>
                  </a:moveTo>
                  <a:lnTo>
                    <a:pt x="139" y="0"/>
                  </a:lnTo>
                  <a:lnTo>
                    <a:pt x="139" y="139"/>
                  </a:lnTo>
                  <a:lnTo>
                    <a:pt x="0" y="139"/>
                  </a:lnTo>
                  <a:lnTo>
                    <a:pt x="0" y="4521"/>
                  </a:lnTo>
                  <a:lnTo>
                    <a:pt x="4368" y="4521"/>
                  </a:lnTo>
                  <a:lnTo>
                    <a:pt x="4368" y="4229"/>
                  </a:lnTo>
                  <a:lnTo>
                    <a:pt x="863" y="4229"/>
                  </a:lnTo>
                  <a:lnTo>
                    <a:pt x="431" y="3797"/>
                  </a:lnTo>
                  <a:lnTo>
                    <a:pt x="863" y="3797"/>
                  </a:lnTo>
                  <a:lnTo>
                    <a:pt x="863" y="876"/>
                  </a:lnTo>
                  <a:lnTo>
                    <a:pt x="431" y="876"/>
                  </a:lnTo>
                  <a:lnTo>
                    <a:pt x="431" y="0"/>
                  </a:lnTo>
                  <a:close/>
                </a:path>
                <a:path w="4445" h="5079">
                  <a:moveTo>
                    <a:pt x="3492" y="3797"/>
                  </a:moveTo>
                  <a:lnTo>
                    <a:pt x="863" y="3797"/>
                  </a:lnTo>
                  <a:lnTo>
                    <a:pt x="863" y="4229"/>
                  </a:lnTo>
                  <a:lnTo>
                    <a:pt x="3492" y="4229"/>
                  </a:lnTo>
                  <a:lnTo>
                    <a:pt x="3492" y="3797"/>
                  </a:lnTo>
                  <a:close/>
                </a:path>
                <a:path w="4445" h="5079">
                  <a:moveTo>
                    <a:pt x="4368" y="444"/>
                  </a:moveTo>
                  <a:lnTo>
                    <a:pt x="3492" y="444"/>
                  </a:lnTo>
                  <a:lnTo>
                    <a:pt x="3936" y="876"/>
                  </a:lnTo>
                  <a:lnTo>
                    <a:pt x="3492" y="876"/>
                  </a:lnTo>
                  <a:lnTo>
                    <a:pt x="3492" y="3797"/>
                  </a:lnTo>
                  <a:lnTo>
                    <a:pt x="3936" y="3797"/>
                  </a:lnTo>
                  <a:lnTo>
                    <a:pt x="3492" y="4229"/>
                  </a:lnTo>
                  <a:lnTo>
                    <a:pt x="4368" y="4229"/>
                  </a:lnTo>
                  <a:lnTo>
                    <a:pt x="4368" y="444"/>
                  </a:lnTo>
                  <a:close/>
                </a:path>
                <a:path w="4445" h="5079">
                  <a:moveTo>
                    <a:pt x="4229" y="0"/>
                  </a:moveTo>
                  <a:lnTo>
                    <a:pt x="431" y="0"/>
                  </a:lnTo>
                  <a:lnTo>
                    <a:pt x="431" y="876"/>
                  </a:lnTo>
                  <a:lnTo>
                    <a:pt x="863" y="444"/>
                  </a:lnTo>
                  <a:lnTo>
                    <a:pt x="4368" y="444"/>
                  </a:lnTo>
                  <a:lnTo>
                    <a:pt x="4368" y="139"/>
                  </a:lnTo>
                  <a:lnTo>
                    <a:pt x="4229" y="139"/>
                  </a:lnTo>
                  <a:lnTo>
                    <a:pt x="4229" y="0"/>
                  </a:lnTo>
                  <a:close/>
                </a:path>
                <a:path w="4445" h="5079">
                  <a:moveTo>
                    <a:pt x="3492" y="444"/>
                  </a:moveTo>
                  <a:lnTo>
                    <a:pt x="863" y="444"/>
                  </a:lnTo>
                  <a:lnTo>
                    <a:pt x="863" y="876"/>
                  </a:lnTo>
                  <a:lnTo>
                    <a:pt x="3492" y="876"/>
                  </a:lnTo>
                  <a:lnTo>
                    <a:pt x="3492" y="4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152605" y="5651207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505" y="0"/>
                  </a:moveTo>
                  <a:lnTo>
                    <a:pt x="0" y="0"/>
                  </a:lnTo>
                  <a:lnTo>
                    <a:pt x="0" y="4076"/>
                  </a:lnTo>
                  <a:lnTo>
                    <a:pt x="3505" y="4076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FAE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152161" y="5650763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089" y="4673"/>
                  </a:moveTo>
                  <a:lnTo>
                    <a:pt x="152" y="4673"/>
                  </a:lnTo>
                  <a:lnTo>
                    <a:pt x="152" y="4813"/>
                  </a:lnTo>
                  <a:lnTo>
                    <a:pt x="4089" y="4813"/>
                  </a:lnTo>
                  <a:lnTo>
                    <a:pt x="4089" y="4673"/>
                  </a:lnTo>
                  <a:close/>
                </a:path>
                <a:path w="4445" h="5079">
                  <a:moveTo>
                    <a:pt x="444" y="0"/>
                  </a:moveTo>
                  <a:lnTo>
                    <a:pt x="152" y="0"/>
                  </a:lnTo>
                  <a:lnTo>
                    <a:pt x="152" y="139"/>
                  </a:lnTo>
                  <a:lnTo>
                    <a:pt x="0" y="139"/>
                  </a:lnTo>
                  <a:lnTo>
                    <a:pt x="0" y="4673"/>
                  </a:lnTo>
                  <a:lnTo>
                    <a:pt x="4241" y="4673"/>
                  </a:lnTo>
                  <a:lnTo>
                    <a:pt x="4241" y="4381"/>
                  </a:lnTo>
                  <a:lnTo>
                    <a:pt x="876" y="4381"/>
                  </a:lnTo>
                  <a:lnTo>
                    <a:pt x="444" y="3937"/>
                  </a:lnTo>
                  <a:lnTo>
                    <a:pt x="876" y="3937"/>
                  </a:lnTo>
                  <a:lnTo>
                    <a:pt x="876" y="876"/>
                  </a:lnTo>
                  <a:lnTo>
                    <a:pt x="444" y="876"/>
                  </a:lnTo>
                  <a:lnTo>
                    <a:pt x="444" y="0"/>
                  </a:lnTo>
                  <a:close/>
                </a:path>
                <a:path w="4445" h="5079">
                  <a:moveTo>
                    <a:pt x="3365" y="3937"/>
                  </a:moveTo>
                  <a:lnTo>
                    <a:pt x="876" y="3937"/>
                  </a:lnTo>
                  <a:lnTo>
                    <a:pt x="876" y="4381"/>
                  </a:lnTo>
                  <a:lnTo>
                    <a:pt x="3365" y="4381"/>
                  </a:lnTo>
                  <a:lnTo>
                    <a:pt x="3365" y="3937"/>
                  </a:lnTo>
                  <a:close/>
                </a:path>
                <a:path w="4445" h="5079">
                  <a:moveTo>
                    <a:pt x="4241" y="444"/>
                  </a:moveTo>
                  <a:lnTo>
                    <a:pt x="3365" y="444"/>
                  </a:lnTo>
                  <a:lnTo>
                    <a:pt x="3810" y="876"/>
                  </a:lnTo>
                  <a:lnTo>
                    <a:pt x="3365" y="876"/>
                  </a:lnTo>
                  <a:lnTo>
                    <a:pt x="3365" y="3937"/>
                  </a:lnTo>
                  <a:lnTo>
                    <a:pt x="3810" y="3937"/>
                  </a:lnTo>
                  <a:lnTo>
                    <a:pt x="3365" y="4381"/>
                  </a:lnTo>
                  <a:lnTo>
                    <a:pt x="4241" y="4381"/>
                  </a:lnTo>
                  <a:lnTo>
                    <a:pt x="4241" y="444"/>
                  </a:lnTo>
                  <a:close/>
                </a:path>
                <a:path w="4445" h="5079">
                  <a:moveTo>
                    <a:pt x="4089" y="0"/>
                  </a:moveTo>
                  <a:lnTo>
                    <a:pt x="444" y="0"/>
                  </a:lnTo>
                  <a:lnTo>
                    <a:pt x="444" y="876"/>
                  </a:lnTo>
                  <a:lnTo>
                    <a:pt x="876" y="444"/>
                  </a:lnTo>
                  <a:lnTo>
                    <a:pt x="4241" y="444"/>
                  </a:lnTo>
                  <a:lnTo>
                    <a:pt x="4241" y="139"/>
                  </a:lnTo>
                  <a:lnTo>
                    <a:pt x="4089" y="139"/>
                  </a:lnTo>
                  <a:lnTo>
                    <a:pt x="4089" y="0"/>
                  </a:lnTo>
                  <a:close/>
                </a:path>
                <a:path w="4445" h="5079">
                  <a:moveTo>
                    <a:pt x="3365" y="444"/>
                  </a:moveTo>
                  <a:lnTo>
                    <a:pt x="876" y="444"/>
                  </a:lnTo>
                  <a:lnTo>
                    <a:pt x="876" y="876"/>
                  </a:lnTo>
                  <a:lnTo>
                    <a:pt x="3365" y="876"/>
                  </a:lnTo>
                  <a:lnTo>
                    <a:pt x="3365" y="4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151005" y="5652668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352" y="0"/>
                  </a:moveTo>
                  <a:lnTo>
                    <a:pt x="0" y="0"/>
                  </a:lnTo>
                  <a:lnTo>
                    <a:pt x="0" y="3937"/>
                  </a:lnTo>
                  <a:lnTo>
                    <a:pt x="3352" y="3937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rgbClr val="FAE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148961" y="5652223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5" h="13335">
                  <a:moveTo>
                    <a:pt x="3937" y="8902"/>
                  </a:moveTo>
                  <a:lnTo>
                    <a:pt x="3797" y="8902"/>
                  </a:lnTo>
                  <a:lnTo>
                    <a:pt x="3797" y="8318"/>
                  </a:lnTo>
                  <a:lnTo>
                    <a:pt x="3644" y="8318"/>
                  </a:lnTo>
                  <a:lnTo>
                    <a:pt x="3530" y="7874"/>
                  </a:lnTo>
                  <a:lnTo>
                    <a:pt x="3505" y="7734"/>
                  </a:lnTo>
                  <a:lnTo>
                    <a:pt x="3352" y="7734"/>
                  </a:lnTo>
                  <a:lnTo>
                    <a:pt x="3200" y="7150"/>
                  </a:lnTo>
                  <a:lnTo>
                    <a:pt x="2921" y="7061"/>
                  </a:lnTo>
                  <a:lnTo>
                    <a:pt x="2921" y="8610"/>
                  </a:lnTo>
                  <a:lnTo>
                    <a:pt x="2921" y="11239"/>
                  </a:lnTo>
                  <a:lnTo>
                    <a:pt x="2768" y="11239"/>
                  </a:lnTo>
                  <a:lnTo>
                    <a:pt x="2768" y="11671"/>
                  </a:lnTo>
                  <a:lnTo>
                    <a:pt x="2184" y="11823"/>
                  </a:lnTo>
                  <a:lnTo>
                    <a:pt x="2184" y="11963"/>
                  </a:lnTo>
                  <a:lnTo>
                    <a:pt x="1016" y="11963"/>
                  </a:lnTo>
                  <a:lnTo>
                    <a:pt x="1016" y="7874"/>
                  </a:lnTo>
                  <a:lnTo>
                    <a:pt x="2184" y="7874"/>
                  </a:lnTo>
                  <a:lnTo>
                    <a:pt x="2184" y="8026"/>
                  </a:lnTo>
                  <a:lnTo>
                    <a:pt x="2476" y="8026"/>
                  </a:lnTo>
                  <a:lnTo>
                    <a:pt x="2768" y="8318"/>
                  </a:lnTo>
                  <a:lnTo>
                    <a:pt x="2768" y="8610"/>
                  </a:lnTo>
                  <a:lnTo>
                    <a:pt x="2921" y="8610"/>
                  </a:lnTo>
                  <a:lnTo>
                    <a:pt x="2921" y="7061"/>
                  </a:lnTo>
                  <a:lnTo>
                    <a:pt x="2336" y="6858"/>
                  </a:lnTo>
                  <a:lnTo>
                    <a:pt x="2336" y="6705"/>
                  </a:lnTo>
                  <a:lnTo>
                    <a:pt x="0" y="6705"/>
                  </a:lnTo>
                  <a:lnTo>
                    <a:pt x="0" y="12979"/>
                  </a:lnTo>
                  <a:lnTo>
                    <a:pt x="2628" y="12979"/>
                  </a:lnTo>
                  <a:lnTo>
                    <a:pt x="2628" y="12839"/>
                  </a:lnTo>
                  <a:lnTo>
                    <a:pt x="3200" y="12534"/>
                  </a:lnTo>
                  <a:lnTo>
                    <a:pt x="3200" y="12255"/>
                  </a:lnTo>
                  <a:lnTo>
                    <a:pt x="3352" y="12255"/>
                  </a:lnTo>
                  <a:lnTo>
                    <a:pt x="3352" y="11963"/>
                  </a:lnTo>
                  <a:lnTo>
                    <a:pt x="3505" y="11963"/>
                  </a:lnTo>
                  <a:lnTo>
                    <a:pt x="3505" y="11671"/>
                  </a:lnTo>
                  <a:lnTo>
                    <a:pt x="3644" y="11671"/>
                  </a:lnTo>
                  <a:lnTo>
                    <a:pt x="3797" y="10934"/>
                  </a:lnTo>
                  <a:lnTo>
                    <a:pt x="3937" y="10934"/>
                  </a:lnTo>
                  <a:lnTo>
                    <a:pt x="3937" y="8902"/>
                  </a:lnTo>
                  <a:close/>
                </a:path>
                <a:path w="10795" h="13335">
                  <a:moveTo>
                    <a:pt x="5549" y="6705"/>
                  </a:moveTo>
                  <a:lnTo>
                    <a:pt x="4673" y="6705"/>
                  </a:lnTo>
                  <a:lnTo>
                    <a:pt x="4673" y="12979"/>
                  </a:lnTo>
                  <a:lnTo>
                    <a:pt x="5549" y="12979"/>
                  </a:lnTo>
                  <a:lnTo>
                    <a:pt x="5549" y="6705"/>
                  </a:lnTo>
                  <a:close/>
                </a:path>
                <a:path w="10795" h="13335">
                  <a:moveTo>
                    <a:pt x="5829" y="139"/>
                  </a:moveTo>
                  <a:lnTo>
                    <a:pt x="5689" y="139"/>
                  </a:lnTo>
                  <a:lnTo>
                    <a:pt x="5689" y="0"/>
                  </a:lnTo>
                  <a:lnTo>
                    <a:pt x="5397" y="0"/>
                  </a:lnTo>
                  <a:lnTo>
                    <a:pt x="5397" y="876"/>
                  </a:lnTo>
                  <a:lnTo>
                    <a:pt x="4965" y="876"/>
                  </a:lnTo>
                  <a:lnTo>
                    <a:pt x="4965" y="3937"/>
                  </a:lnTo>
                  <a:lnTo>
                    <a:pt x="5397" y="3937"/>
                  </a:lnTo>
                  <a:lnTo>
                    <a:pt x="4965" y="4381"/>
                  </a:lnTo>
                  <a:lnTo>
                    <a:pt x="4965" y="3937"/>
                  </a:lnTo>
                  <a:lnTo>
                    <a:pt x="2476" y="3937"/>
                  </a:lnTo>
                  <a:lnTo>
                    <a:pt x="2476" y="4381"/>
                  </a:lnTo>
                  <a:lnTo>
                    <a:pt x="2044" y="3937"/>
                  </a:lnTo>
                  <a:lnTo>
                    <a:pt x="2476" y="3937"/>
                  </a:lnTo>
                  <a:lnTo>
                    <a:pt x="2476" y="876"/>
                  </a:lnTo>
                  <a:lnTo>
                    <a:pt x="2044" y="876"/>
                  </a:lnTo>
                  <a:lnTo>
                    <a:pt x="2476" y="431"/>
                  </a:lnTo>
                  <a:lnTo>
                    <a:pt x="2476" y="876"/>
                  </a:lnTo>
                  <a:lnTo>
                    <a:pt x="4965" y="876"/>
                  </a:lnTo>
                  <a:lnTo>
                    <a:pt x="4965" y="431"/>
                  </a:lnTo>
                  <a:lnTo>
                    <a:pt x="5397" y="876"/>
                  </a:lnTo>
                  <a:lnTo>
                    <a:pt x="5397" y="0"/>
                  </a:lnTo>
                  <a:lnTo>
                    <a:pt x="2044" y="0"/>
                  </a:lnTo>
                  <a:lnTo>
                    <a:pt x="1752" y="0"/>
                  </a:lnTo>
                  <a:lnTo>
                    <a:pt x="1752" y="139"/>
                  </a:lnTo>
                  <a:lnTo>
                    <a:pt x="1600" y="139"/>
                  </a:lnTo>
                  <a:lnTo>
                    <a:pt x="1600" y="4660"/>
                  </a:lnTo>
                  <a:lnTo>
                    <a:pt x="1752" y="4660"/>
                  </a:lnTo>
                  <a:lnTo>
                    <a:pt x="1752" y="4813"/>
                  </a:lnTo>
                  <a:lnTo>
                    <a:pt x="5689" y="4813"/>
                  </a:lnTo>
                  <a:lnTo>
                    <a:pt x="5689" y="4660"/>
                  </a:lnTo>
                  <a:lnTo>
                    <a:pt x="5829" y="4660"/>
                  </a:lnTo>
                  <a:lnTo>
                    <a:pt x="5829" y="4381"/>
                  </a:lnTo>
                  <a:lnTo>
                    <a:pt x="5829" y="431"/>
                  </a:lnTo>
                  <a:lnTo>
                    <a:pt x="5829" y="139"/>
                  </a:lnTo>
                  <a:close/>
                </a:path>
                <a:path w="10795" h="13335">
                  <a:moveTo>
                    <a:pt x="10502" y="12979"/>
                  </a:moveTo>
                  <a:lnTo>
                    <a:pt x="10210" y="12395"/>
                  </a:lnTo>
                  <a:lnTo>
                    <a:pt x="10210" y="12103"/>
                  </a:lnTo>
                  <a:lnTo>
                    <a:pt x="10071" y="12103"/>
                  </a:lnTo>
                  <a:lnTo>
                    <a:pt x="10071" y="11671"/>
                  </a:lnTo>
                  <a:lnTo>
                    <a:pt x="9918" y="11671"/>
                  </a:lnTo>
                  <a:lnTo>
                    <a:pt x="9779" y="11087"/>
                  </a:lnTo>
                  <a:lnTo>
                    <a:pt x="9626" y="11087"/>
                  </a:lnTo>
                  <a:lnTo>
                    <a:pt x="9042" y="10210"/>
                  </a:lnTo>
                  <a:lnTo>
                    <a:pt x="9626" y="9918"/>
                  </a:lnTo>
                  <a:lnTo>
                    <a:pt x="9626" y="9779"/>
                  </a:lnTo>
                  <a:lnTo>
                    <a:pt x="9918" y="9779"/>
                  </a:lnTo>
                  <a:lnTo>
                    <a:pt x="9982" y="9334"/>
                  </a:lnTo>
                  <a:lnTo>
                    <a:pt x="10071" y="8750"/>
                  </a:lnTo>
                  <a:lnTo>
                    <a:pt x="10210" y="8750"/>
                  </a:lnTo>
                  <a:lnTo>
                    <a:pt x="10210" y="8318"/>
                  </a:lnTo>
                  <a:lnTo>
                    <a:pt x="10071" y="8318"/>
                  </a:lnTo>
                  <a:lnTo>
                    <a:pt x="10071" y="7874"/>
                  </a:lnTo>
                  <a:lnTo>
                    <a:pt x="10071" y="7734"/>
                  </a:lnTo>
                  <a:lnTo>
                    <a:pt x="9918" y="7734"/>
                  </a:lnTo>
                  <a:lnTo>
                    <a:pt x="9918" y="7442"/>
                  </a:lnTo>
                  <a:lnTo>
                    <a:pt x="9779" y="7442"/>
                  </a:lnTo>
                  <a:lnTo>
                    <a:pt x="9486" y="6858"/>
                  </a:lnTo>
                  <a:lnTo>
                    <a:pt x="9194" y="6858"/>
                  </a:lnTo>
                  <a:lnTo>
                    <a:pt x="9194" y="9182"/>
                  </a:lnTo>
                  <a:lnTo>
                    <a:pt x="8902" y="9182"/>
                  </a:lnTo>
                  <a:lnTo>
                    <a:pt x="8902" y="9334"/>
                  </a:lnTo>
                  <a:lnTo>
                    <a:pt x="7289" y="9334"/>
                  </a:lnTo>
                  <a:lnTo>
                    <a:pt x="7289" y="7874"/>
                  </a:lnTo>
                  <a:lnTo>
                    <a:pt x="8902" y="7874"/>
                  </a:lnTo>
                  <a:lnTo>
                    <a:pt x="9118" y="8318"/>
                  </a:lnTo>
                  <a:lnTo>
                    <a:pt x="9194" y="9182"/>
                  </a:lnTo>
                  <a:lnTo>
                    <a:pt x="9194" y="6858"/>
                  </a:lnTo>
                  <a:lnTo>
                    <a:pt x="9042" y="6858"/>
                  </a:lnTo>
                  <a:lnTo>
                    <a:pt x="9042" y="6705"/>
                  </a:lnTo>
                  <a:lnTo>
                    <a:pt x="6413" y="6705"/>
                  </a:lnTo>
                  <a:lnTo>
                    <a:pt x="6413" y="10502"/>
                  </a:lnTo>
                  <a:lnTo>
                    <a:pt x="6413" y="12979"/>
                  </a:lnTo>
                  <a:lnTo>
                    <a:pt x="7289" y="12979"/>
                  </a:lnTo>
                  <a:lnTo>
                    <a:pt x="7289" y="10502"/>
                  </a:lnTo>
                  <a:lnTo>
                    <a:pt x="8166" y="10502"/>
                  </a:lnTo>
                  <a:lnTo>
                    <a:pt x="8458" y="10795"/>
                  </a:lnTo>
                  <a:lnTo>
                    <a:pt x="8458" y="11239"/>
                  </a:lnTo>
                  <a:lnTo>
                    <a:pt x="8610" y="11239"/>
                  </a:lnTo>
                  <a:lnTo>
                    <a:pt x="8750" y="11823"/>
                  </a:lnTo>
                  <a:lnTo>
                    <a:pt x="8902" y="11823"/>
                  </a:lnTo>
                  <a:lnTo>
                    <a:pt x="9042" y="12395"/>
                  </a:lnTo>
                  <a:lnTo>
                    <a:pt x="9194" y="12395"/>
                  </a:lnTo>
                  <a:lnTo>
                    <a:pt x="9334" y="12979"/>
                  </a:lnTo>
                  <a:lnTo>
                    <a:pt x="10502" y="129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073231" y="5547308"/>
              <a:ext cx="64135" cy="152400"/>
            </a:xfrm>
            <a:custGeom>
              <a:avLst/>
              <a:gdLst/>
              <a:ahLst/>
              <a:cxnLst/>
              <a:rect l="l" t="t" r="r" b="b"/>
              <a:pathLst>
                <a:path w="64135" h="152400">
                  <a:moveTo>
                    <a:pt x="3797" y="3073"/>
                  </a:moveTo>
                  <a:lnTo>
                    <a:pt x="3657" y="2781"/>
                  </a:lnTo>
                  <a:lnTo>
                    <a:pt x="3505" y="2336"/>
                  </a:lnTo>
                  <a:lnTo>
                    <a:pt x="3060" y="1905"/>
                  </a:lnTo>
                  <a:lnTo>
                    <a:pt x="2628" y="1752"/>
                  </a:lnTo>
                  <a:lnTo>
                    <a:pt x="2336" y="1752"/>
                  </a:lnTo>
                  <a:lnTo>
                    <a:pt x="2044" y="1612"/>
                  </a:lnTo>
                  <a:lnTo>
                    <a:pt x="1460" y="1460"/>
                  </a:lnTo>
                  <a:lnTo>
                    <a:pt x="1168" y="1320"/>
                  </a:lnTo>
                  <a:lnTo>
                    <a:pt x="1028" y="1168"/>
                  </a:lnTo>
                  <a:lnTo>
                    <a:pt x="1168" y="876"/>
                  </a:lnTo>
                  <a:lnTo>
                    <a:pt x="1905" y="736"/>
                  </a:lnTo>
                  <a:lnTo>
                    <a:pt x="2489" y="876"/>
                  </a:lnTo>
                  <a:lnTo>
                    <a:pt x="2628" y="1320"/>
                  </a:lnTo>
                  <a:lnTo>
                    <a:pt x="3657" y="1320"/>
                  </a:lnTo>
                  <a:lnTo>
                    <a:pt x="3505" y="736"/>
                  </a:lnTo>
                  <a:lnTo>
                    <a:pt x="3213" y="292"/>
                  </a:lnTo>
                  <a:lnTo>
                    <a:pt x="2628" y="152"/>
                  </a:lnTo>
                  <a:lnTo>
                    <a:pt x="1905" y="0"/>
                  </a:lnTo>
                  <a:lnTo>
                    <a:pt x="876" y="152"/>
                  </a:lnTo>
                  <a:lnTo>
                    <a:pt x="584" y="444"/>
                  </a:lnTo>
                  <a:lnTo>
                    <a:pt x="292" y="584"/>
                  </a:lnTo>
                  <a:lnTo>
                    <a:pt x="292" y="876"/>
                  </a:lnTo>
                  <a:lnTo>
                    <a:pt x="152" y="1168"/>
                  </a:lnTo>
                  <a:lnTo>
                    <a:pt x="584" y="2044"/>
                  </a:lnTo>
                  <a:lnTo>
                    <a:pt x="1612" y="2489"/>
                  </a:lnTo>
                  <a:lnTo>
                    <a:pt x="2044" y="2628"/>
                  </a:lnTo>
                  <a:lnTo>
                    <a:pt x="2336" y="2628"/>
                  </a:lnTo>
                  <a:lnTo>
                    <a:pt x="2628" y="2781"/>
                  </a:lnTo>
                  <a:lnTo>
                    <a:pt x="2768" y="3073"/>
                  </a:lnTo>
                  <a:lnTo>
                    <a:pt x="2489" y="3505"/>
                  </a:lnTo>
                  <a:lnTo>
                    <a:pt x="1905" y="3644"/>
                  </a:lnTo>
                  <a:lnTo>
                    <a:pt x="1460" y="3644"/>
                  </a:lnTo>
                  <a:lnTo>
                    <a:pt x="1168" y="3505"/>
                  </a:lnTo>
                  <a:lnTo>
                    <a:pt x="876" y="2781"/>
                  </a:lnTo>
                  <a:lnTo>
                    <a:pt x="0" y="2921"/>
                  </a:lnTo>
                  <a:lnTo>
                    <a:pt x="152" y="3505"/>
                  </a:lnTo>
                  <a:lnTo>
                    <a:pt x="584" y="3949"/>
                  </a:lnTo>
                  <a:lnTo>
                    <a:pt x="1168" y="4241"/>
                  </a:lnTo>
                  <a:lnTo>
                    <a:pt x="1905" y="4381"/>
                  </a:lnTo>
                  <a:lnTo>
                    <a:pt x="2921" y="4241"/>
                  </a:lnTo>
                  <a:lnTo>
                    <a:pt x="3505" y="3797"/>
                  </a:lnTo>
                  <a:lnTo>
                    <a:pt x="3657" y="3505"/>
                  </a:lnTo>
                  <a:lnTo>
                    <a:pt x="3797" y="3073"/>
                  </a:lnTo>
                  <a:close/>
                </a:path>
                <a:path w="64135" h="152400">
                  <a:moveTo>
                    <a:pt x="5397" y="0"/>
                  </a:moveTo>
                  <a:lnTo>
                    <a:pt x="4521" y="0"/>
                  </a:lnTo>
                  <a:lnTo>
                    <a:pt x="4521" y="4229"/>
                  </a:lnTo>
                  <a:lnTo>
                    <a:pt x="5397" y="4229"/>
                  </a:lnTo>
                  <a:lnTo>
                    <a:pt x="5397" y="0"/>
                  </a:lnTo>
                  <a:close/>
                </a:path>
                <a:path w="64135" h="152400">
                  <a:moveTo>
                    <a:pt x="9779" y="0"/>
                  </a:moveTo>
                  <a:lnTo>
                    <a:pt x="6273" y="0"/>
                  </a:lnTo>
                  <a:lnTo>
                    <a:pt x="6273" y="4241"/>
                  </a:lnTo>
                  <a:lnTo>
                    <a:pt x="9779" y="4241"/>
                  </a:lnTo>
                  <a:lnTo>
                    <a:pt x="9779" y="3644"/>
                  </a:lnTo>
                  <a:lnTo>
                    <a:pt x="7150" y="3644"/>
                  </a:lnTo>
                  <a:lnTo>
                    <a:pt x="7150" y="2489"/>
                  </a:lnTo>
                  <a:lnTo>
                    <a:pt x="9486" y="2489"/>
                  </a:lnTo>
                  <a:lnTo>
                    <a:pt x="9486" y="1752"/>
                  </a:lnTo>
                  <a:lnTo>
                    <a:pt x="7150" y="1752"/>
                  </a:lnTo>
                  <a:lnTo>
                    <a:pt x="7150" y="736"/>
                  </a:lnTo>
                  <a:lnTo>
                    <a:pt x="9779" y="736"/>
                  </a:lnTo>
                  <a:lnTo>
                    <a:pt x="9779" y="0"/>
                  </a:lnTo>
                  <a:close/>
                </a:path>
                <a:path w="64135" h="152400">
                  <a:moveTo>
                    <a:pt x="14884" y="151892"/>
                  </a:moveTo>
                  <a:lnTo>
                    <a:pt x="14452" y="150876"/>
                  </a:lnTo>
                  <a:lnTo>
                    <a:pt x="14224" y="150431"/>
                  </a:lnTo>
                  <a:lnTo>
                    <a:pt x="14008" y="149999"/>
                  </a:lnTo>
                  <a:lnTo>
                    <a:pt x="13868" y="149415"/>
                  </a:lnTo>
                  <a:lnTo>
                    <a:pt x="13716" y="149415"/>
                  </a:lnTo>
                  <a:lnTo>
                    <a:pt x="13716" y="148971"/>
                  </a:lnTo>
                  <a:lnTo>
                    <a:pt x="13576" y="148971"/>
                  </a:lnTo>
                  <a:lnTo>
                    <a:pt x="13576" y="150291"/>
                  </a:lnTo>
                  <a:lnTo>
                    <a:pt x="13576" y="150431"/>
                  </a:lnTo>
                  <a:lnTo>
                    <a:pt x="12255" y="150431"/>
                  </a:lnTo>
                  <a:lnTo>
                    <a:pt x="12547" y="149567"/>
                  </a:lnTo>
                  <a:lnTo>
                    <a:pt x="12700" y="149567"/>
                  </a:lnTo>
                  <a:lnTo>
                    <a:pt x="12700" y="149123"/>
                  </a:lnTo>
                  <a:lnTo>
                    <a:pt x="12839" y="149123"/>
                  </a:lnTo>
                  <a:lnTo>
                    <a:pt x="12839" y="148678"/>
                  </a:lnTo>
                  <a:lnTo>
                    <a:pt x="12992" y="148678"/>
                  </a:lnTo>
                  <a:lnTo>
                    <a:pt x="13144" y="149567"/>
                  </a:lnTo>
                  <a:lnTo>
                    <a:pt x="13284" y="149567"/>
                  </a:lnTo>
                  <a:lnTo>
                    <a:pt x="13284" y="149847"/>
                  </a:lnTo>
                  <a:lnTo>
                    <a:pt x="13423" y="149847"/>
                  </a:lnTo>
                  <a:lnTo>
                    <a:pt x="13423" y="150291"/>
                  </a:lnTo>
                  <a:lnTo>
                    <a:pt x="13576" y="150291"/>
                  </a:lnTo>
                  <a:lnTo>
                    <a:pt x="13576" y="148971"/>
                  </a:lnTo>
                  <a:lnTo>
                    <a:pt x="13423" y="148386"/>
                  </a:lnTo>
                  <a:lnTo>
                    <a:pt x="13284" y="148386"/>
                  </a:lnTo>
                  <a:lnTo>
                    <a:pt x="13284" y="148107"/>
                  </a:lnTo>
                  <a:lnTo>
                    <a:pt x="12547" y="148107"/>
                  </a:lnTo>
                  <a:lnTo>
                    <a:pt x="12547" y="148386"/>
                  </a:lnTo>
                  <a:lnTo>
                    <a:pt x="12407" y="148386"/>
                  </a:lnTo>
                  <a:lnTo>
                    <a:pt x="12407" y="148678"/>
                  </a:lnTo>
                  <a:lnTo>
                    <a:pt x="12255" y="148678"/>
                  </a:lnTo>
                  <a:lnTo>
                    <a:pt x="12255" y="149123"/>
                  </a:lnTo>
                  <a:lnTo>
                    <a:pt x="12115" y="149123"/>
                  </a:lnTo>
                  <a:lnTo>
                    <a:pt x="12115" y="149567"/>
                  </a:lnTo>
                  <a:lnTo>
                    <a:pt x="11976" y="149567"/>
                  </a:lnTo>
                  <a:lnTo>
                    <a:pt x="11823" y="150291"/>
                  </a:lnTo>
                  <a:lnTo>
                    <a:pt x="11684" y="150291"/>
                  </a:lnTo>
                  <a:lnTo>
                    <a:pt x="11531" y="151015"/>
                  </a:lnTo>
                  <a:lnTo>
                    <a:pt x="11379" y="151015"/>
                  </a:lnTo>
                  <a:lnTo>
                    <a:pt x="11379" y="151460"/>
                  </a:lnTo>
                  <a:lnTo>
                    <a:pt x="11239" y="151460"/>
                  </a:lnTo>
                  <a:lnTo>
                    <a:pt x="11239" y="151752"/>
                  </a:lnTo>
                  <a:lnTo>
                    <a:pt x="11087" y="151752"/>
                  </a:lnTo>
                  <a:lnTo>
                    <a:pt x="11087" y="151892"/>
                  </a:lnTo>
                  <a:lnTo>
                    <a:pt x="11684" y="151892"/>
                  </a:lnTo>
                  <a:lnTo>
                    <a:pt x="11976" y="151015"/>
                  </a:lnTo>
                  <a:lnTo>
                    <a:pt x="12255" y="150876"/>
                  </a:lnTo>
                  <a:lnTo>
                    <a:pt x="13868" y="150876"/>
                  </a:lnTo>
                  <a:lnTo>
                    <a:pt x="14008" y="151460"/>
                  </a:lnTo>
                  <a:lnTo>
                    <a:pt x="14160" y="151460"/>
                  </a:lnTo>
                  <a:lnTo>
                    <a:pt x="14160" y="151752"/>
                  </a:lnTo>
                  <a:lnTo>
                    <a:pt x="14300" y="151752"/>
                  </a:lnTo>
                  <a:lnTo>
                    <a:pt x="14300" y="151892"/>
                  </a:lnTo>
                  <a:lnTo>
                    <a:pt x="14884" y="151892"/>
                  </a:lnTo>
                  <a:close/>
                </a:path>
                <a:path w="64135" h="152400">
                  <a:moveTo>
                    <a:pt x="15036" y="0"/>
                  </a:moveTo>
                  <a:lnTo>
                    <a:pt x="13576" y="0"/>
                  </a:lnTo>
                  <a:lnTo>
                    <a:pt x="12839" y="2921"/>
                  </a:lnTo>
                  <a:lnTo>
                    <a:pt x="11976" y="0"/>
                  </a:lnTo>
                  <a:lnTo>
                    <a:pt x="10502" y="0"/>
                  </a:lnTo>
                  <a:lnTo>
                    <a:pt x="10502" y="4241"/>
                  </a:lnTo>
                  <a:lnTo>
                    <a:pt x="11379" y="4241"/>
                  </a:lnTo>
                  <a:lnTo>
                    <a:pt x="11379" y="1028"/>
                  </a:lnTo>
                  <a:lnTo>
                    <a:pt x="12407" y="4241"/>
                  </a:lnTo>
                  <a:lnTo>
                    <a:pt x="13284" y="4241"/>
                  </a:lnTo>
                  <a:lnTo>
                    <a:pt x="14160" y="1028"/>
                  </a:lnTo>
                  <a:lnTo>
                    <a:pt x="14160" y="4241"/>
                  </a:lnTo>
                  <a:lnTo>
                    <a:pt x="15036" y="4241"/>
                  </a:lnTo>
                  <a:lnTo>
                    <a:pt x="15036" y="0"/>
                  </a:lnTo>
                  <a:close/>
                </a:path>
                <a:path w="64135" h="152400">
                  <a:moveTo>
                    <a:pt x="19405" y="0"/>
                  </a:moveTo>
                  <a:lnTo>
                    <a:pt x="15913" y="0"/>
                  </a:lnTo>
                  <a:lnTo>
                    <a:pt x="15913" y="4241"/>
                  </a:lnTo>
                  <a:lnTo>
                    <a:pt x="19405" y="4241"/>
                  </a:lnTo>
                  <a:lnTo>
                    <a:pt x="19405" y="3644"/>
                  </a:lnTo>
                  <a:lnTo>
                    <a:pt x="16776" y="3644"/>
                  </a:lnTo>
                  <a:lnTo>
                    <a:pt x="16776" y="2489"/>
                  </a:lnTo>
                  <a:lnTo>
                    <a:pt x="19113" y="2489"/>
                  </a:lnTo>
                  <a:lnTo>
                    <a:pt x="19113" y="1752"/>
                  </a:lnTo>
                  <a:lnTo>
                    <a:pt x="16776" y="1752"/>
                  </a:lnTo>
                  <a:lnTo>
                    <a:pt x="16776" y="736"/>
                  </a:lnTo>
                  <a:lnTo>
                    <a:pt x="19405" y="736"/>
                  </a:lnTo>
                  <a:lnTo>
                    <a:pt x="19405" y="0"/>
                  </a:lnTo>
                  <a:close/>
                </a:path>
                <a:path w="64135" h="152400">
                  <a:moveTo>
                    <a:pt x="23787" y="0"/>
                  </a:moveTo>
                  <a:lnTo>
                    <a:pt x="22910" y="0"/>
                  </a:lnTo>
                  <a:lnTo>
                    <a:pt x="22910" y="2921"/>
                  </a:lnTo>
                  <a:lnTo>
                    <a:pt x="21018" y="0"/>
                  </a:lnTo>
                  <a:lnTo>
                    <a:pt x="20142" y="0"/>
                  </a:lnTo>
                  <a:lnTo>
                    <a:pt x="20142" y="4241"/>
                  </a:lnTo>
                  <a:lnTo>
                    <a:pt x="21018" y="4241"/>
                  </a:lnTo>
                  <a:lnTo>
                    <a:pt x="21018" y="1460"/>
                  </a:lnTo>
                  <a:lnTo>
                    <a:pt x="22910" y="4241"/>
                  </a:lnTo>
                  <a:lnTo>
                    <a:pt x="23787" y="4241"/>
                  </a:lnTo>
                  <a:lnTo>
                    <a:pt x="23787" y="0"/>
                  </a:lnTo>
                  <a:close/>
                </a:path>
                <a:path w="64135" h="152400">
                  <a:moveTo>
                    <a:pt x="28308" y="3073"/>
                  </a:moveTo>
                  <a:lnTo>
                    <a:pt x="28168" y="2336"/>
                  </a:lnTo>
                  <a:lnTo>
                    <a:pt x="27584" y="1905"/>
                  </a:lnTo>
                  <a:lnTo>
                    <a:pt x="27292" y="1752"/>
                  </a:lnTo>
                  <a:lnTo>
                    <a:pt x="27000" y="1752"/>
                  </a:lnTo>
                  <a:lnTo>
                    <a:pt x="26708" y="1612"/>
                  </a:lnTo>
                  <a:lnTo>
                    <a:pt x="26123" y="1460"/>
                  </a:lnTo>
                  <a:lnTo>
                    <a:pt x="25831" y="1320"/>
                  </a:lnTo>
                  <a:lnTo>
                    <a:pt x="25679" y="1168"/>
                  </a:lnTo>
                  <a:lnTo>
                    <a:pt x="25831" y="876"/>
                  </a:lnTo>
                  <a:lnTo>
                    <a:pt x="26403" y="736"/>
                  </a:lnTo>
                  <a:lnTo>
                    <a:pt x="27000" y="876"/>
                  </a:lnTo>
                  <a:lnTo>
                    <a:pt x="27292" y="1320"/>
                  </a:lnTo>
                  <a:lnTo>
                    <a:pt x="28168" y="1320"/>
                  </a:lnTo>
                  <a:lnTo>
                    <a:pt x="28016" y="736"/>
                  </a:lnTo>
                  <a:lnTo>
                    <a:pt x="27724" y="292"/>
                  </a:lnTo>
                  <a:lnTo>
                    <a:pt x="27139" y="152"/>
                  </a:lnTo>
                  <a:lnTo>
                    <a:pt x="26403" y="0"/>
                  </a:lnTo>
                  <a:lnTo>
                    <a:pt x="25539" y="152"/>
                  </a:lnTo>
                  <a:lnTo>
                    <a:pt x="24955" y="584"/>
                  </a:lnTo>
                  <a:lnTo>
                    <a:pt x="24803" y="1168"/>
                  </a:lnTo>
                  <a:lnTo>
                    <a:pt x="25247" y="2044"/>
                  </a:lnTo>
                  <a:lnTo>
                    <a:pt x="25539" y="2336"/>
                  </a:lnTo>
                  <a:lnTo>
                    <a:pt x="26263" y="2489"/>
                  </a:lnTo>
                  <a:lnTo>
                    <a:pt x="26708" y="2628"/>
                  </a:lnTo>
                  <a:lnTo>
                    <a:pt x="27000" y="2628"/>
                  </a:lnTo>
                  <a:lnTo>
                    <a:pt x="27292" y="2781"/>
                  </a:lnTo>
                  <a:lnTo>
                    <a:pt x="27432" y="2921"/>
                  </a:lnTo>
                  <a:lnTo>
                    <a:pt x="27432" y="3073"/>
                  </a:lnTo>
                  <a:lnTo>
                    <a:pt x="27139" y="3505"/>
                  </a:lnTo>
                  <a:lnTo>
                    <a:pt x="26403" y="3644"/>
                  </a:lnTo>
                  <a:lnTo>
                    <a:pt x="26123" y="3644"/>
                  </a:lnTo>
                  <a:lnTo>
                    <a:pt x="25831" y="3505"/>
                  </a:lnTo>
                  <a:lnTo>
                    <a:pt x="25387" y="2781"/>
                  </a:lnTo>
                  <a:lnTo>
                    <a:pt x="24511" y="2921"/>
                  </a:lnTo>
                  <a:lnTo>
                    <a:pt x="24803" y="3505"/>
                  </a:lnTo>
                  <a:lnTo>
                    <a:pt x="25095" y="3949"/>
                  </a:lnTo>
                  <a:lnTo>
                    <a:pt x="25679" y="4241"/>
                  </a:lnTo>
                  <a:lnTo>
                    <a:pt x="26403" y="4381"/>
                  </a:lnTo>
                  <a:lnTo>
                    <a:pt x="27000" y="4381"/>
                  </a:lnTo>
                  <a:lnTo>
                    <a:pt x="27432" y="4241"/>
                  </a:lnTo>
                  <a:lnTo>
                    <a:pt x="28168" y="3797"/>
                  </a:lnTo>
                  <a:lnTo>
                    <a:pt x="28308" y="3073"/>
                  </a:lnTo>
                  <a:close/>
                </a:path>
                <a:path w="64135" h="152400">
                  <a:moveTo>
                    <a:pt x="39395" y="150876"/>
                  </a:moveTo>
                  <a:lnTo>
                    <a:pt x="39255" y="150876"/>
                  </a:lnTo>
                  <a:lnTo>
                    <a:pt x="39103" y="150291"/>
                  </a:lnTo>
                  <a:lnTo>
                    <a:pt x="38811" y="150190"/>
                  </a:lnTo>
                  <a:lnTo>
                    <a:pt x="38811" y="150723"/>
                  </a:lnTo>
                  <a:lnTo>
                    <a:pt x="38811" y="151168"/>
                  </a:lnTo>
                  <a:lnTo>
                    <a:pt x="38531" y="151460"/>
                  </a:lnTo>
                  <a:lnTo>
                    <a:pt x="36779" y="151460"/>
                  </a:lnTo>
                  <a:lnTo>
                    <a:pt x="36779" y="150291"/>
                  </a:lnTo>
                  <a:lnTo>
                    <a:pt x="38379" y="150291"/>
                  </a:lnTo>
                  <a:lnTo>
                    <a:pt x="38379" y="150431"/>
                  </a:lnTo>
                  <a:lnTo>
                    <a:pt x="38671" y="150431"/>
                  </a:lnTo>
                  <a:lnTo>
                    <a:pt x="38671" y="150723"/>
                  </a:lnTo>
                  <a:lnTo>
                    <a:pt x="38811" y="150723"/>
                  </a:lnTo>
                  <a:lnTo>
                    <a:pt x="38811" y="150190"/>
                  </a:lnTo>
                  <a:lnTo>
                    <a:pt x="38671" y="150139"/>
                  </a:lnTo>
                  <a:lnTo>
                    <a:pt x="38531" y="149847"/>
                  </a:lnTo>
                  <a:lnTo>
                    <a:pt x="38811" y="149847"/>
                  </a:lnTo>
                  <a:lnTo>
                    <a:pt x="38849" y="149707"/>
                  </a:lnTo>
                  <a:lnTo>
                    <a:pt x="38963" y="149415"/>
                  </a:lnTo>
                  <a:lnTo>
                    <a:pt x="39103" y="149415"/>
                  </a:lnTo>
                  <a:lnTo>
                    <a:pt x="38976" y="148678"/>
                  </a:lnTo>
                  <a:lnTo>
                    <a:pt x="38963" y="148539"/>
                  </a:lnTo>
                  <a:lnTo>
                    <a:pt x="38671" y="148539"/>
                  </a:lnTo>
                  <a:lnTo>
                    <a:pt x="38531" y="148247"/>
                  </a:lnTo>
                  <a:lnTo>
                    <a:pt x="38531" y="148831"/>
                  </a:lnTo>
                  <a:lnTo>
                    <a:pt x="38531" y="149567"/>
                  </a:lnTo>
                  <a:lnTo>
                    <a:pt x="38227" y="149707"/>
                  </a:lnTo>
                  <a:lnTo>
                    <a:pt x="36779" y="149707"/>
                  </a:lnTo>
                  <a:lnTo>
                    <a:pt x="36779" y="148678"/>
                  </a:lnTo>
                  <a:lnTo>
                    <a:pt x="38227" y="148678"/>
                  </a:lnTo>
                  <a:lnTo>
                    <a:pt x="38227" y="148831"/>
                  </a:lnTo>
                  <a:lnTo>
                    <a:pt x="38531" y="148831"/>
                  </a:lnTo>
                  <a:lnTo>
                    <a:pt x="38531" y="148247"/>
                  </a:lnTo>
                  <a:lnTo>
                    <a:pt x="37795" y="148247"/>
                  </a:lnTo>
                  <a:lnTo>
                    <a:pt x="37795" y="148107"/>
                  </a:lnTo>
                  <a:lnTo>
                    <a:pt x="36195" y="148107"/>
                  </a:lnTo>
                  <a:lnTo>
                    <a:pt x="36195" y="151892"/>
                  </a:lnTo>
                  <a:lnTo>
                    <a:pt x="38811" y="151892"/>
                  </a:lnTo>
                  <a:lnTo>
                    <a:pt x="38811" y="151752"/>
                  </a:lnTo>
                  <a:lnTo>
                    <a:pt x="39204" y="151460"/>
                  </a:lnTo>
                  <a:lnTo>
                    <a:pt x="39395" y="151320"/>
                  </a:lnTo>
                  <a:lnTo>
                    <a:pt x="39395" y="150876"/>
                  </a:lnTo>
                  <a:close/>
                </a:path>
                <a:path w="64135" h="152400">
                  <a:moveTo>
                    <a:pt x="63627" y="150291"/>
                  </a:moveTo>
                  <a:lnTo>
                    <a:pt x="63030" y="150139"/>
                  </a:lnTo>
                  <a:lnTo>
                    <a:pt x="62890" y="150583"/>
                  </a:lnTo>
                  <a:lnTo>
                    <a:pt x="62598" y="150876"/>
                  </a:lnTo>
                  <a:lnTo>
                    <a:pt x="61874" y="151168"/>
                  </a:lnTo>
                  <a:lnTo>
                    <a:pt x="61429" y="151168"/>
                  </a:lnTo>
                  <a:lnTo>
                    <a:pt x="61137" y="151015"/>
                  </a:lnTo>
                  <a:lnTo>
                    <a:pt x="60845" y="150723"/>
                  </a:lnTo>
                  <a:lnTo>
                    <a:pt x="60693" y="150431"/>
                  </a:lnTo>
                  <a:lnTo>
                    <a:pt x="60401" y="149567"/>
                  </a:lnTo>
                  <a:lnTo>
                    <a:pt x="60553" y="149263"/>
                  </a:lnTo>
                  <a:lnTo>
                    <a:pt x="60553" y="148831"/>
                  </a:lnTo>
                  <a:lnTo>
                    <a:pt x="60845" y="148539"/>
                  </a:lnTo>
                  <a:lnTo>
                    <a:pt x="60985" y="148247"/>
                  </a:lnTo>
                  <a:lnTo>
                    <a:pt x="61874" y="148107"/>
                  </a:lnTo>
                  <a:lnTo>
                    <a:pt x="62598" y="148247"/>
                  </a:lnTo>
                  <a:lnTo>
                    <a:pt x="62890" y="148831"/>
                  </a:lnTo>
                  <a:lnTo>
                    <a:pt x="63474" y="148678"/>
                  </a:lnTo>
                  <a:lnTo>
                    <a:pt x="62890" y="147955"/>
                  </a:lnTo>
                  <a:lnTo>
                    <a:pt x="62445" y="147662"/>
                  </a:lnTo>
                  <a:lnTo>
                    <a:pt x="61874" y="147662"/>
                  </a:lnTo>
                  <a:lnTo>
                    <a:pt x="60845" y="147802"/>
                  </a:lnTo>
                  <a:lnTo>
                    <a:pt x="60121" y="148539"/>
                  </a:lnTo>
                  <a:lnTo>
                    <a:pt x="59969" y="149567"/>
                  </a:lnTo>
                  <a:lnTo>
                    <a:pt x="60121" y="150583"/>
                  </a:lnTo>
                  <a:lnTo>
                    <a:pt x="60845" y="151320"/>
                  </a:lnTo>
                  <a:lnTo>
                    <a:pt x="61874" y="151599"/>
                  </a:lnTo>
                  <a:lnTo>
                    <a:pt x="63030" y="151320"/>
                  </a:lnTo>
                  <a:lnTo>
                    <a:pt x="63627" y="1502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123726" y="5642444"/>
              <a:ext cx="83820" cy="43815"/>
            </a:xfrm>
            <a:custGeom>
              <a:avLst/>
              <a:gdLst/>
              <a:ahLst/>
              <a:cxnLst/>
              <a:rect l="l" t="t" r="r" b="b"/>
              <a:pathLst>
                <a:path w="83820" h="43814">
                  <a:moveTo>
                    <a:pt x="2908" y="2781"/>
                  </a:moveTo>
                  <a:lnTo>
                    <a:pt x="2616" y="2184"/>
                  </a:lnTo>
                  <a:lnTo>
                    <a:pt x="2476" y="1600"/>
                  </a:lnTo>
                  <a:lnTo>
                    <a:pt x="2336" y="1600"/>
                  </a:lnTo>
                  <a:lnTo>
                    <a:pt x="2336" y="1320"/>
                  </a:lnTo>
                  <a:lnTo>
                    <a:pt x="2184" y="1320"/>
                  </a:lnTo>
                  <a:lnTo>
                    <a:pt x="2184" y="876"/>
                  </a:lnTo>
                  <a:lnTo>
                    <a:pt x="2032" y="876"/>
                  </a:lnTo>
                  <a:lnTo>
                    <a:pt x="1892" y="292"/>
                  </a:lnTo>
                  <a:lnTo>
                    <a:pt x="1892" y="1460"/>
                  </a:lnTo>
                  <a:lnTo>
                    <a:pt x="1892" y="1600"/>
                  </a:lnTo>
                  <a:lnTo>
                    <a:pt x="1016" y="1600"/>
                  </a:lnTo>
                  <a:lnTo>
                    <a:pt x="1155" y="1168"/>
                  </a:lnTo>
                  <a:lnTo>
                    <a:pt x="1308" y="1168"/>
                  </a:lnTo>
                  <a:lnTo>
                    <a:pt x="1308" y="876"/>
                  </a:lnTo>
                  <a:lnTo>
                    <a:pt x="1600" y="876"/>
                  </a:lnTo>
                  <a:lnTo>
                    <a:pt x="1739" y="1460"/>
                  </a:lnTo>
                  <a:lnTo>
                    <a:pt x="1892" y="1460"/>
                  </a:lnTo>
                  <a:lnTo>
                    <a:pt x="1892" y="292"/>
                  </a:lnTo>
                  <a:lnTo>
                    <a:pt x="1739" y="292"/>
                  </a:lnTo>
                  <a:lnTo>
                    <a:pt x="1739" y="0"/>
                  </a:lnTo>
                  <a:lnTo>
                    <a:pt x="1155" y="0"/>
                  </a:lnTo>
                  <a:lnTo>
                    <a:pt x="1155" y="292"/>
                  </a:lnTo>
                  <a:lnTo>
                    <a:pt x="1016" y="292"/>
                  </a:lnTo>
                  <a:lnTo>
                    <a:pt x="1016" y="584"/>
                  </a:lnTo>
                  <a:lnTo>
                    <a:pt x="863" y="584"/>
                  </a:lnTo>
                  <a:lnTo>
                    <a:pt x="723" y="1320"/>
                  </a:lnTo>
                  <a:lnTo>
                    <a:pt x="571" y="1320"/>
                  </a:lnTo>
                  <a:lnTo>
                    <a:pt x="431" y="2044"/>
                  </a:lnTo>
                  <a:lnTo>
                    <a:pt x="292" y="2044"/>
                  </a:lnTo>
                  <a:lnTo>
                    <a:pt x="292" y="2336"/>
                  </a:lnTo>
                  <a:lnTo>
                    <a:pt x="139" y="2336"/>
                  </a:lnTo>
                  <a:lnTo>
                    <a:pt x="139" y="2628"/>
                  </a:lnTo>
                  <a:lnTo>
                    <a:pt x="0" y="2628"/>
                  </a:lnTo>
                  <a:lnTo>
                    <a:pt x="0" y="2781"/>
                  </a:lnTo>
                  <a:lnTo>
                    <a:pt x="723" y="2781"/>
                  </a:lnTo>
                  <a:lnTo>
                    <a:pt x="723" y="2476"/>
                  </a:lnTo>
                  <a:lnTo>
                    <a:pt x="863" y="2476"/>
                  </a:lnTo>
                  <a:lnTo>
                    <a:pt x="863" y="2184"/>
                  </a:lnTo>
                  <a:lnTo>
                    <a:pt x="2032" y="2184"/>
                  </a:lnTo>
                  <a:lnTo>
                    <a:pt x="2336" y="2781"/>
                  </a:lnTo>
                  <a:lnTo>
                    <a:pt x="2908" y="2781"/>
                  </a:lnTo>
                  <a:close/>
                </a:path>
                <a:path w="83820" h="43814">
                  <a:moveTo>
                    <a:pt x="5829" y="723"/>
                  </a:moveTo>
                  <a:lnTo>
                    <a:pt x="5537" y="292"/>
                  </a:lnTo>
                  <a:lnTo>
                    <a:pt x="5092" y="0"/>
                  </a:lnTo>
                  <a:lnTo>
                    <a:pt x="4521" y="0"/>
                  </a:lnTo>
                  <a:lnTo>
                    <a:pt x="3492" y="292"/>
                  </a:lnTo>
                  <a:lnTo>
                    <a:pt x="3200" y="1320"/>
                  </a:lnTo>
                  <a:lnTo>
                    <a:pt x="3352" y="1892"/>
                  </a:lnTo>
                  <a:lnTo>
                    <a:pt x="3492" y="2336"/>
                  </a:lnTo>
                  <a:lnTo>
                    <a:pt x="3937" y="2628"/>
                  </a:lnTo>
                  <a:lnTo>
                    <a:pt x="4521" y="2781"/>
                  </a:lnTo>
                  <a:lnTo>
                    <a:pt x="5384" y="2476"/>
                  </a:lnTo>
                  <a:lnTo>
                    <a:pt x="5829" y="1892"/>
                  </a:lnTo>
                  <a:lnTo>
                    <a:pt x="5245" y="1752"/>
                  </a:lnTo>
                  <a:lnTo>
                    <a:pt x="4953" y="2184"/>
                  </a:lnTo>
                  <a:lnTo>
                    <a:pt x="4813" y="2336"/>
                  </a:lnTo>
                  <a:lnTo>
                    <a:pt x="4521" y="2336"/>
                  </a:lnTo>
                  <a:lnTo>
                    <a:pt x="3937" y="2044"/>
                  </a:lnTo>
                  <a:lnTo>
                    <a:pt x="3937" y="1752"/>
                  </a:lnTo>
                  <a:lnTo>
                    <a:pt x="3784" y="1320"/>
                  </a:lnTo>
                  <a:lnTo>
                    <a:pt x="3937" y="876"/>
                  </a:lnTo>
                  <a:lnTo>
                    <a:pt x="3937" y="584"/>
                  </a:lnTo>
                  <a:lnTo>
                    <a:pt x="4521" y="444"/>
                  </a:lnTo>
                  <a:lnTo>
                    <a:pt x="4953" y="584"/>
                  </a:lnTo>
                  <a:lnTo>
                    <a:pt x="5245" y="876"/>
                  </a:lnTo>
                  <a:lnTo>
                    <a:pt x="5829" y="723"/>
                  </a:lnTo>
                  <a:close/>
                </a:path>
                <a:path w="83820" h="43814">
                  <a:moveTo>
                    <a:pt x="9042" y="2781"/>
                  </a:moveTo>
                  <a:lnTo>
                    <a:pt x="7721" y="1028"/>
                  </a:lnTo>
                  <a:lnTo>
                    <a:pt x="8890" y="0"/>
                  </a:lnTo>
                  <a:lnTo>
                    <a:pt x="8013" y="0"/>
                  </a:lnTo>
                  <a:lnTo>
                    <a:pt x="6858" y="1168"/>
                  </a:lnTo>
                  <a:lnTo>
                    <a:pt x="6858" y="0"/>
                  </a:lnTo>
                  <a:lnTo>
                    <a:pt x="6261" y="0"/>
                  </a:lnTo>
                  <a:lnTo>
                    <a:pt x="6261" y="2781"/>
                  </a:lnTo>
                  <a:lnTo>
                    <a:pt x="6858" y="2781"/>
                  </a:lnTo>
                  <a:lnTo>
                    <a:pt x="6858" y="1892"/>
                  </a:lnTo>
                  <a:lnTo>
                    <a:pt x="7289" y="1460"/>
                  </a:lnTo>
                  <a:lnTo>
                    <a:pt x="8166" y="2781"/>
                  </a:lnTo>
                  <a:lnTo>
                    <a:pt x="9042" y="2781"/>
                  </a:lnTo>
                  <a:close/>
                </a:path>
                <a:path w="83820" h="43814">
                  <a:moveTo>
                    <a:pt x="76301" y="43332"/>
                  </a:moveTo>
                  <a:lnTo>
                    <a:pt x="76149" y="43332"/>
                  </a:lnTo>
                  <a:lnTo>
                    <a:pt x="76149" y="42748"/>
                  </a:lnTo>
                  <a:lnTo>
                    <a:pt x="76009" y="42748"/>
                  </a:lnTo>
                  <a:lnTo>
                    <a:pt x="76009" y="42456"/>
                  </a:lnTo>
                  <a:lnTo>
                    <a:pt x="76009" y="42164"/>
                  </a:lnTo>
                  <a:lnTo>
                    <a:pt x="75869" y="42164"/>
                  </a:lnTo>
                  <a:lnTo>
                    <a:pt x="75869" y="41440"/>
                  </a:lnTo>
                  <a:lnTo>
                    <a:pt x="75717" y="41440"/>
                  </a:lnTo>
                  <a:lnTo>
                    <a:pt x="75679" y="41148"/>
                  </a:lnTo>
                  <a:lnTo>
                    <a:pt x="75577" y="40271"/>
                  </a:lnTo>
                  <a:lnTo>
                    <a:pt x="75425" y="40271"/>
                  </a:lnTo>
                  <a:lnTo>
                    <a:pt x="75425" y="39687"/>
                  </a:lnTo>
                  <a:lnTo>
                    <a:pt x="75285" y="39687"/>
                  </a:lnTo>
                  <a:lnTo>
                    <a:pt x="75285" y="39395"/>
                  </a:lnTo>
                  <a:lnTo>
                    <a:pt x="75285" y="38963"/>
                  </a:lnTo>
                  <a:lnTo>
                    <a:pt x="75133" y="38963"/>
                  </a:lnTo>
                  <a:lnTo>
                    <a:pt x="74993" y="37795"/>
                  </a:lnTo>
                  <a:lnTo>
                    <a:pt x="74993" y="40855"/>
                  </a:lnTo>
                  <a:lnTo>
                    <a:pt x="74993" y="41148"/>
                  </a:lnTo>
                  <a:lnTo>
                    <a:pt x="74117" y="41148"/>
                  </a:lnTo>
                  <a:lnTo>
                    <a:pt x="74117" y="40855"/>
                  </a:lnTo>
                  <a:lnTo>
                    <a:pt x="74256" y="40855"/>
                  </a:lnTo>
                  <a:lnTo>
                    <a:pt x="74256" y="40132"/>
                  </a:lnTo>
                  <a:lnTo>
                    <a:pt x="74396" y="40132"/>
                  </a:lnTo>
                  <a:lnTo>
                    <a:pt x="74396" y="39395"/>
                  </a:lnTo>
                  <a:lnTo>
                    <a:pt x="74688" y="39395"/>
                  </a:lnTo>
                  <a:lnTo>
                    <a:pt x="74841" y="40855"/>
                  </a:lnTo>
                  <a:lnTo>
                    <a:pt x="74993" y="40855"/>
                  </a:lnTo>
                  <a:lnTo>
                    <a:pt x="74993" y="37795"/>
                  </a:lnTo>
                  <a:lnTo>
                    <a:pt x="74841" y="37795"/>
                  </a:lnTo>
                  <a:lnTo>
                    <a:pt x="74841" y="37350"/>
                  </a:lnTo>
                  <a:lnTo>
                    <a:pt x="74117" y="37350"/>
                  </a:lnTo>
                  <a:lnTo>
                    <a:pt x="74117" y="37795"/>
                  </a:lnTo>
                  <a:lnTo>
                    <a:pt x="73964" y="37795"/>
                  </a:lnTo>
                  <a:lnTo>
                    <a:pt x="73964" y="38519"/>
                  </a:lnTo>
                  <a:lnTo>
                    <a:pt x="73825" y="38519"/>
                  </a:lnTo>
                  <a:lnTo>
                    <a:pt x="73825" y="39103"/>
                  </a:lnTo>
                  <a:lnTo>
                    <a:pt x="73672" y="39103"/>
                  </a:lnTo>
                  <a:lnTo>
                    <a:pt x="73672" y="39839"/>
                  </a:lnTo>
                  <a:lnTo>
                    <a:pt x="73533" y="39839"/>
                  </a:lnTo>
                  <a:lnTo>
                    <a:pt x="73533" y="40563"/>
                  </a:lnTo>
                  <a:lnTo>
                    <a:pt x="73380" y="40563"/>
                  </a:lnTo>
                  <a:lnTo>
                    <a:pt x="73380" y="41287"/>
                  </a:lnTo>
                  <a:lnTo>
                    <a:pt x="73240" y="41287"/>
                  </a:lnTo>
                  <a:lnTo>
                    <a:pt x="73240" y="42024"/>
                  </a:lnTo>
                  <a:lnTo>
                    <a:pt x="73088" y="42024"/>
                  </a:lnTo>
                  <a:lnTo>
                    <a:pt x="72948" y="43332"/>
                  </a:lnTo>
                  <a:lnTo>
                    <a:pt x="72796" y="43332"/>
                  </a:lnTo>
                  <a:lnTo>
                    <a:pt x="72796" y="43624"/>
                  </a:lnTo>
                  <a:lnTo>
                    <a:pt x="73533" y="43624"/>
                  </a:lnTo>
                  <a:lnTo>
                    <a:pt x="73533" y="43332"/>
                  </a:lnTo>
                  <a:lnTo>
                    <a:pt x="73672" y="43332"/>
                  </a:lnTo>
                  <a:lnTo>
                    <a:pt x="73672" y="42748"/>
                  </a:lnTo>
                  <a:lnTo>
                    <a:pt x="73825" y="42748"/>
                  </a:lnTo>
                  <a:lnTo>
                    <a:pt x="73825" y="42456"/>
                  </a:lnTo>
                  <a:lnTo>
                    <a:pt x="75285" y="42456"/>
                  </a:lnTo>
                  <a:lnTo>
                    <a:pt x="75285" y="42748"/>
                  </a:lnTo>
                  <a:lnTo>
                    <a:pt x="75425" y="42748"/>
                  </a:lnTo>
                  <a:lnTo>
                    <a:pt x="75425" y="43332"/>
                  </a:lnTo>
                  <a:lnTo>
                    <a:pt x="75577" y="43332"/>
                  </a:lnTo>
                  <a:lnTo>
                    <a:pt x="75577" y="43624"/>
                  </a:lnTo>
                  <a:lnTo>
                    <a:pt x="76301" y="43624"/>
                  </a:lnTo>
                  <a:lnTo>
                    <a:pt x="76301" y="43332"/>
                  </a:lnTo>
                  <a:close/>
                </a:path>
                <a:path w="83820" h="43814">
                  <a:moveTo>
                    <a:pt x="79654" y="41732"/>
                  </a:moveTo>
                  <a:lnTo>
                    <a:pt x="78930" y="41440"/>
                  </a:lnTo>
                  <a:lnTo>
                    <a:pt x="78638" y="42456"/>
                  </a:lnTo>
                  <a:lnTo>
                    <a:pt x="78193" y="42748"/>
                  </a:lnTo>
                  <a:lnTo>
                    <a:pt x="77762" y="42608"/>
                  </a:lnTo>
                  <a:lnTo>
                    <a:pt x="77470" y="42164"/>
                  </a:lnTo>
                  <a:lnTo>
                    <a:pt x="77317" y="41579"/>
                  </a:lnTo>
                  <a:lnTo>
                    <a:pt x="77177" y="40563"/>
                  </a:lnTo>
                  <a:lnTo>
                    <a:pt x="77317" y="39547"/>
                  </a:lnTo>
                  <a:lnTo>
                    <a:pt x="77470" y="38963"/>
                  </a:lnTo>
                  <a:lnTo>
                    <a:pt x="77762" y="38519"/>
                  </a:lnTo>
                  <a:lnTo>
                    <a:pt x="78193" y="38366"/>
                  </a:lnTo>
                  <a:lnTo>
                    <a:pt x="78638" y="38671"/>
                  </a:lnTo>
                  <a:lnTo>
                    <a:pt x="78778" y="38963"/>
                  </a:lnTo>
                  <a:lnTo>
                    <a:pt x="78930" y="39395"/>
                  </a:lnTo>
                  <a:lnTo>
                    <a:pt x="79514" y="39103"/>
                  </a:lnTo>
                  <a:lnTo>
                    <a:pt x="79222" y="37934"/>
                  </a:lnTo>
                  <a:lnTo>
                    <a:pt x="78778" y="37503"/>
                  </a:lnTo>
                  <a:lnTo>
                    <a:pt x="78193" y="37350"/>
                  </a:lnTo>
                  <a:lnTo>
                    <a:pt x="77470" y="37642"/>
                  </a:lnTo>
                  <a:lnTo>
                    <a:pt x="77025" y="38227"/>
                  </a:lnTo>
                  <a:lnTo>
                    <a:pt x="76733" y="39243"/>
                  </a:lnTo>
                  <a:lnTo>
                    <a:pt x="76593" y="40563"/>
                  </a:lnTo>
                  <a:lnTo>
                    <a:pt x="76733" y="41871"/>
                  </a:lnTo>
                  <a:lnTo>
                    <a:pt x="77025" y="42900"/>
                  </a:lnTo>
                  <a:lnTo>
                    <a:pt x="77470" y="43624"/>
                  </a:lnTo>
                  <a:lnTo>
                    <a:pt x="78193" y="43764"/>
                  </a:lnTo>
                  <a:lnTo>
                    <a:pt x="79070" y="43332"/>
                  </a:lnTo>
                  <a:lnTo>
                    <a:pt x="79375" y="42748"/>
                  </a:lnTo>
                  <a:lnTo>
                    <a:pt x="79654" y="41732"/>
                  </a:lnTo>
                  <a:close/>
                </a:path>
                <a:path w="83820" h="43814">
                  <a:moveTo>
                    <a:pt x="81559" y="10363"/>
                  </a:moveTo>
                  <a:lnTo>
                    <a:pt x="81254" y="10071"/>
                  </a:lnTo>
                  <a:lnTo>
                    <a:pt x="80975" y="10071"/>
                  </a:lnTo>
                  <a:lnTo>
                    <a:pt x="78054" y="11239"/>
                  </a:lnTo>
                  <a:lnTo>
                    <a:pt x="77901" y="11239"/>
                  </a:lnTo>
                  <a:lnTo>
                    <a:pt x="75133" y="12407"/>
                  </a:lnTo>
                  <a:lnTo>
                    <a:pt x="74841" y="12700"/>
                  </a:lnTo>
                  <a:lnTo>
                    <a:pt x="74841" y="12992"/>
                  </a:lnTo>
                  <a:lnTo>
                    <a:pt x="75133" y="13284"/>
                  </a:lnTo>
                  <a:lnTo>
                    <a:pt x="75425" y="13284"/>
                  </a:lnTo>
                  <a:lnTo>
                    <a:pt x="77762" y="12357"/>
                  </a:lnTo>
                  <a:lnTo>
                    <a:pt x="77762" y="14160"/>
                  </a:lnTo>
                  <a:lnTo>
                    <a:pt x="77901" y="14160"/>
                  </a:lnTo>
                  <a:lnTo>
                    <a:pt x="77901" y="14300"/>
                  </a:lnTo>
                  <a:lnTo>
                    <a:pt x="78486" y="14300"/>
                  </a:lnTo>
                  <a:lnTo>
                    <a:pt x="78486" y="14160"/>
                  </a:lnTo>
                  <a:lnTo>
                    <a:pt x="78638" y="14160"/>
                  </a:lnTo>
                  <a:lnTo>
                    <a:pt x="78638" y="12001"/>
                  </a:lnTo>
                  <a:lnTo>
                    <a:pt x="81254" y="10947"/>
                  </a:lnTo>
                  <a:lnTo>
                    <a:pt x="81559" y="10655"/>
                  </a:lnTo>
                  <a:lnTo>
                    <a:pt x="81559" y="10363"/>
                  </a:lnTo>
                  <a:close/>
                </a:path>
                <a:path w="83820" h="43814">
                  <a:moveTo>
                    <a:pt x="81559" y="9194"/>
                  </a:moveTo>
                  <a:lnTo>
                    <a:pt x="81254" y="8902"/>
                  </a:lnTo>
                  <a:lnTo>
                    <a:pt x="80975" y="8902"/>
                  </a:lnTo>
                  <a:lnTo>
                    <a:pt x="78638" y="9842"/>
                  </a:lnTo>
                  <a:lnTo>
                    <a:pt x="78638" y="8166"/>
                  </a:lnTo>
                  <a:lnTo>
                    <a:pt x="78638" y="7886"/>
                  </a:lnTo>
                  <a:lnTo>
                    <a:pt x="78486" y="7886"/>
                  </a:lnTo>
                  <a:lnTo>
                    <a:pt x="78486" y="7734"/>
                  </a:lnTo>
                  <a:lnTo>
                    <a:pt x="77901" y="7734"/>
                  </a:lnTo>
                  <a:lnTo>
                    <a:pt x="77901" y="7886"/>
                  </a:lnTo>
                  <a:lnTo>
                    <a:pt x="77762" y="7886"/>
                  </a:lnTo>
                  <a:lnTo>
                    <a:pt x="77762" y="10198"/>
                  </a:lnTo>
                  <a:lnTo>
                    <a:pt x="75133" y="11239"/>
                  </a:lnTo>
                  <a:lnTo>
                    <a:pt x="74841" y="11518"/>
                  </a:lnTo>
                  <a:lnTo>
                    <a:pt x="74841" y="11823"/>
                  </a:lnTo>
                  <a:lnTo>
                    <a:pt x="75133" y="12115"/>
                  </a:lnTo>
                  <a:lnTo>
                    <a:pt x="75425" y="12115"/>
                  </a:lnTo>
                  <a:lnTo>
                    <a:pt x="78333" y="10947"/>
                  </a:lnTo>
                  <a:lnTo>
                    <a:pt x="78486" y="10947"/>
                  </a:lnTo>
                  <a:lnTo>
                    <a:pt x="81254" y="9779"/>
                  </a:lnTo>
                  <a:lnTo>
                    <a:pt x="81559" y="9486"/>
                  </a:lnTo>
                  <a:lnTo>
                    <a:pt x="81559" y="9194"/>
                  </a:lnTo>
                  <a:close/>
                </a:path>
                <a:path w="83820" h="43814">
                  <a:moveTo>
                    <a:pt x="83299" y="37350"/>
                  </a:moveTo>
                  <a:lnTo>
                    <a:pt x="82283" y="37350"/>
                  </a:lnTo>
                  <a:lnTo>
                    <a:pt x="80822" y="40132"/>
                  </a:lnTo>
                  <a:lnTo>
                    <a:pt x="80822" y="37350"/>
                  </a:lnTo>
                  <a:lnTo>
                    <a:pt x="80098" y="37350"/>
                  </a:lnTo>
                  <a:lnTo>
                    <a:pt x="80098" y="43624"/>
                  </a:lnTo>
                  <a:lnTo>
                    <a:pt x="80822" y="43624"/>
                  </a:lnTo>
                  <a:lnTo>
                    <a:pt x="80822" y="41732"/>
                  </a:lnTo>
                  <a:lnTo>
                    <a:pt x="81407" y="40703"/>
                  </a:lnTo>
                  <a:lnTo>
                    <a:pt x="82435" y="43624"/>
                  </a:lnTo>
                  <a:lnTo>
                    <a:pt x="83299" y="43624"/>
                  </a:lnTo>
                  <a:lnTo>
                    <a:pt x="81991" y="39839"/>
                  </a:lnTo>
                  <a:lnTo>
                    <a:pt x="83299" y="373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177409" y="5649734"/>
              <a:ext cx="10160" cy="3810"/>
            </a:xfrm>
            <a:custGeom>
              <a:avLst/>
              <a:gdLst/>
              <a:ahLst/>
              <a:cxnLst/>
              <a:rect l="l" t="t" r="r" b="b"/>
              <a:pathLst>
                <a:path w="10160" h="3810">
                  <a:moveTo>
                    <a:pt x="3213" y="1612"/>
                  </a:moveTo>
                  <a:lnTo>
                    <a:pt x="3073" y="1612"/>
                  </a:lnTo>
                  <a:lnTo>
                    <a:pt x="3073" y="1028"/>
                  </a:lnTo>
                  <a:lnTo>
                    <a:pt x="2921" y="1028"/>
                  </a:lnTo>
                  <a:lnTo>
                    <a:pt x="2870" y="876"/>
                  </a:lnTo>
                  <a:lnTo>
                    <a:pt x="2768" y="444"/>
                  </a:lnTo>
                  <a:lnTo>
                    <a:pt x="2476" y="444"/>
                  </a:lnTo>
                  <a:lnTo>
                    <a:pt x="2476" y="1473"/>
                  </a:lnTo>
                  <a:lnTo>
                    <a:pt x="2476" y="2489"/>
                  </a:lnTo>
                  <a:lnTo>
                    <a:pt x="2336" y="2489"/>
                  </a:lnTo>
                  <a:lnTo>
                    <a:pt x="2336" y="2781"/>
                  </a:lnTo>
                  <a:lnTo>
                    <a:pt x="1752" y="3073"/>
                  </a:lnTo>
                  <a:lnTo>
                    <a:pt x="736" y="3073"/>
                  </a:lnTo>
                  <a:lnTo>
                    <a:pt x="736" y="876"/>
                  </a:lnTo>
                  <a:lnTo>
                    <a:pt x="2197" y="876"/>
                  </a:lnTo>
                  <a:lnTo>
                    <a:pt x="2476" y="1473"/>
                  </a:lnTo>
                  <a:lnTo>
                    <a:pt x="2476" y="444"/>
                  </a:lnTo>
                  <a:lnTo>
                    <a:pt x="2476" y="304"/>
                  </a:lnTo>
                  <a:lnTo>
                    <a:pt x="2197" y="304"/>
                  </a:lnTo>
                  <a:lnTo>
                    <a:pt x="2197" y="152"/>
                  </a:lnTo>
                  <a:lnTo>
                    <a:pt x="1460" y="152"/>
                  </a:lnTo>
                  <a:lnTo>
                    <a:pt x="1460" y="0"/>
                  </a:lnTo>
                  <a:lnTo>
                    <a:pt x="0" y="0"/>
                  </a:lnTo>
                  <a:lnTo>
                    <a:pt x="0" y="3657"/>
                  </a:lnTo>
                  <a:lnTo>
                    <a:pt x="2197" y="3657"/>
                  </a:lnTo>
                  <a:lnTo>
                    <a:pt x="2197" y="3505"/>
                  </a:lnTo>
                  <a:lnTo>
                    <a:pt x="2921" y="3073"/>
                  </a:lnTo>
                  <a:lnTo>
                    <a:pt x="3073" y="2336"/>
                  </a:lnTo>
                  <a:lnTo>
                    <a:pt x="3213" y="2336"/>
                  </a:lnTo>
                  <a:lnTo>
                    <a:pt x="3213" y="1612"/>
                  </a:lnTo>
                  <a:close/>
                </a:path>
                <a:path w="10160" h="3810">
                  <a:moveTo>
                    <a:pt x="6718" y="0"/>
                  </a:moveTo>
                  <a:lnTo>
                    <a:pt x="3797" y="0"/>
                  </a:lnTo>
                  <a:lnTo>
                    <a:pt x="3797" y="3657"/>
                  </a:lnTo>
                  <a:lnTo>
                    <a:pt x="6718" y="3657"/>
                  </a:lnTo>
                  <a:lnTo>
                    <a:pt x="6718" y="3073"/>
                  </a:lnTo>
                  <a:lnTo>
                    <a:pt x="4673" y="3073"/>
                  </a:lnTo>
                  <a:lnTo>
                    <a:pt x="4673" y="2057"/>
                  </a:lnTo>
                  <a:lnTo>
                    <a:pt x="6565" y="2057"/>
                  </a:lnTo>
                  <a:lnTo>
                    <a:pt x="6565" y="1473"/>
                  </a:lnTo>
                  <a:lnTo>
                    <a:pt x="4673" y="1473"/>
                  </a:lnTo>
                  <a:lnTo>
                    <a:pt x="4673" y="736"/>
                  </a:lnTo>
                  <a:lnTo>
                    <a:pt x="6718" y="736"/>
                  </a:lnTo>
                  <a:lnTo>
                    <a:pt x="6718" y="0"/>
                  </a:lnTo>
                  <a:close/>
                </a:path>
                <a:path w="10160" h="3810">
                  <a:moveTo>
                    <a:pt x="10071" y="3073"/>
                  </a:moveTo>
                  <a:lnTo>
                    <a:pt x="8178" y="3073"/>
                  </a:lnTo>
                  <a:lnTo>
                    <a:pt x="8178" y="152"/>
                  </a:lnTo>
                  <a:lnTo>
                    <a:pt x="7442" y="152"/>
                  </a:lnTo>
                  <a:lnTo>
                    <a:pt x="7442" y="3657"/>
                  </a:lnTo>
                  <a:lnTo>
                    <a:pt x="10071" y="3657"/>
                  </a:lnTo>
                  <a:lnTo>
                    <a:pt x="10071" y="30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143271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42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42" y="18529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FAE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143271" y="571554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0" y="0"/>
                  </a:ln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146192" y="5658345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3213" y="65811"/>
                  </a:moveTo>
                  <a:lnTo>
                    <a:pt x="2336" y="65811"/>
                  </a:lnTo>
                  <a:lnTo>
                    <a:pt x="2336" y="68287"/>
                  </a:lnTo>
                  <a:lnTo>
                    <a:pt x="723" y="68287"/>
                  </a:lnTo>
                  <a:lnTo>
                    <a:pt x="723" y="65811"/>
                  </a:lnTo>
                  <a:lnTo>
                    <a:pt x="0" y="65811"/>
                  </a:lnTo>
                  <a:lnTo>
                    <a:pt x="0" y="72237"/>
                  </a:lnTo>
                  <a:lnTo>
                    <a:pt x="723" y="72237"/>
                  </a:lnTo>
                  <a:lnTo>
                    <a:pt x="723" y="69316"/>
                  </a:lnTo>
                  <a:lnTo>
                    <a:pt x="2336" y="69316"/>
                  </a:lnTo>
                  <a:lnTo>
                    <a:pt x="2336" y="72237"/>
                  </a:lnTo>
                  <a:lnTo>
                    <a:pt x="3213" y="72237"/>
                  </a:lnTo>
                  <a:lnTo>
                    <a:pt x="3213" y="65811"/>
                  </a:lnTo>
                  <a:close/>
                </a:path>
                <a:path w="65404" h="73025">
                  <a:moveTo>
                    <a:pt x="6845" y="65811"/>
                  </a:moveTo>
                  <a:lnTo>
                    <a:pt x="3937" y="65811"/>
                  </a:lnTo>
                  <a:lnTo>
                    <a:pt x="3937" y="72237"/>
                  </a:lnTo>
                  <a:lnTo>
                    <a:pt x="6845" y="72237"/>
                  </a:lnTo>
                  <a:lnTo>
                    <a:pt x="6845" y="71208"/>
                  </a:lnTo>
                  <a:lnTo>
                    <a:pt x="4660" y="71208"/>
                  </a:lnTo>
                  <a:lnTo>
                    <a:pt x="4660" y="69316"/>
                  </a:lnTo>
                  <a:lnTo>
                    <a:pt x="6705" y="69316"/>
                  </a:lnTo>
                  <a:lnTo>
                    <a:pt x="6705" y="68287"/>
                  </a:lnTo>
                  <a:lnTo>
                    <a:pt x="4660" y="68287"/>
                  </a:lnTo>
                  <a:lnTo>
                    <a:pt x="4660" y="66827"/>
                  </a:lnTo>
                  <a:lnTo>
                    <a:pt x="6845" y="66827"/>
                  </a:lnTo>
                  <a:lnTo>
                    <a:pt x="6845" y="65811"/>
                  </a:lnTo>
                  <a:close/>
                </a:path>
                <a:path w="65404" h="73025">
                  <a:moveTo>
                    <a:pt x="10350" y="71208"/>
                  </a:moveTo>
                  <a:lnTo>
                    <a:pt x="8318" y="71208"/>
                  </a:lnTo>
                  <a:lnTo>
                    <a:pt x="8318" y="65811"/>
                  </a:lnTo>
                  <a:lnTo>
                    <a:pt x="7581" y="65811"/>
                  </a:lnTo>
                  <a:lnTo>
                    <a:pt x="7581" y="72237"/>
                  </a:lnTo>
                  <a:lnTo>
                    <a:pt x="10350" y="72237"/>
                  </a:lnTo>
                  <a:lnTo>
                    <a:pt x="10350" y="71208"/>
                  </a:lnTo>
                  <a:close/>
                </a:path>
                <a:path w="65404" h="73025">
                  <a:moveTo>
                    <a:pt x="13855" y="67271"/>
                  </a:moveTo>
                  <a:lnTo>
                    <a:pt x="13716" y="67271"/>
                  </a:lnTo>
                  <a:lnTo>
                    <a:pt x="13716" y="66979"/>
                  </a:lnTo>
                  <a:lnTo>
                    <a:pt x="13716" y="66535"/>
                  </a:lnTo>
                  <a:lnTo>
                    <a:pt x="13563" y="66535"/>
                  </a:lnTo>
                  <a:lnTo>
                    <a:pt x="13563" y="66243"/>
                  </a:lnTo>
                  <a:lnTo>
                    <a:pt x="13423" y="66243"/>
                  </a:lnTo>
                  <a:lnTo>
                    <a:pt x="13131" y="65811"/>
                  </a:lnTo>
                  <a:lnTo>
                    <a:pt x="13131" y="67271"/>
                  </a:lnTo>
                  <a:lnTo>
                    <a:pt x="13131" y="68287"/>
                  </a:lnTo>
                  <a:lnTo>
                    <a:pt x="12547" y="68732"/>
                  </a:lnTo>
                  <a:lnTo>
                    <a:pt x="11671" y="68732"/>
                  </a:lnTo>
                  <a:lnTo>
                    <a:pt x="11671" y="66979"/>
                  </a:lnTo>
                  <a:lnTo>
                    <a:pt x="12839" y="66979"/>
                  </a:lnTo>
                  <a:lnTo>
                    <a:pt x="13131" y="67271"/>
                  </a:lnTo>
                  <a:lnTo>
                    <a:pt x="13131" y="65811"/>
                  </a:lnTo>
                  <a:lnTo>
                    <a:pt x="10934" y="65811"/>
                  </a:lnTo>
                  <a:lnTo>
                    <a:pt x="10934" y="72237"/>
                  </a:lnTo>
                  <a:lnTo>
                    <a:pt x="11671" y="72237"/>
                  </a:lnTo>
                  <a:lnTo>
                    <a:pt x="11671" y="69888"/>
                  </a:lnTo>
                  <a:lnTo>
                    <a:pt x="12979" y="69888"/>
                  </a:lnTo>
                  <a:lnTo>
                    <a:pt x="12979" y="69748"/>
                  </a:lnTo>
                  <a:lnTo>
                    <a:pt x="13423" y="69456"/>
                  </a:lnTo>
                  <a:lnTo>
                    <a:pt x="13423" y="69164"/>
                  </a:lnTo>
                  <a:lnTo>
                    <a:pt x="13563" y="69164"/>
                  </a:lnTo>
                  <a:lnTo>
                    <a:pt x="13563" y="68872"/>
                  </a:lnTo>
                  <a:lnTo>
                    <a:pt x="13716" y="68872"/>
                  </a:lnTo>
                  <a:lnTo>
                    <a:pt x="13716" y="68732"/>
                  </a:lnTo>
                  <a:lnTo>
                    <a:pt x="13716" y="68287"/>
                  </a:lnTo>
                  <a:lnTo>
                    <a:pt x="13855" y="68287"/>
                  </a:lnTo>
                  <a:lnTo>
                    <a:pt x="13855" y="67271"/>
                  </a:lnTo>
                  <a:close/>
                </a:path>
                <a:path w="65404" h="73025">
                  <a:moveTo>
                    <a:pt x="26403" y="152"/>
                  </a:moveTo>
                  <a:lnTo>
                    <a:pt x="25374" y="152"/>
                  </a:lnTo>
                  <a:lnTo>
                    <a:pt x="25374" y="5981"/>
                  </a:lnTo>
                  <a:lnTo>
                    <a:pt x="26403" y="5981"/>
                  </a:lnTo>
                  <a:lnTo>
                    <a:pt x="26403" y="152"/>
                  </a:lnTo>
                  <a:close/>
                </a:path>
                <a:path w="65404" h="73025">
                  <a:moveTo>
                    <a:pt x="31661" y="152"/>
                  </a:moveTo>
                  <a:lnTo>
                    <a:pt x="30632" y="152"/>
                  </a:lnTo>
                  <a:lnTo>
                    <a:pt x="30632" y="4089"/>
                  </a:lnTo>
                  <a:lnTo>
                    <a:pt x="28448" y="152"/>
                  </a:lnTo>
                  <a:lnTo>
                    <a:pt x="27432" y="152"/>
                  </a:lnTo>
                  <a:lnTo>
                    <a:pt x="27432" y="5981"/>
                  </a:lnTo>
                  <a:lnTo>
                    <a:pt x="28448" y="5981"/>
                  </a:lnTo>
                  <a:lnTo>
                    <a:pt x="28448" y="2197"/>
                  </a:lnTo>
                  <a:lnTo>
                    <a:pt x="30632" y="5981"/>
                  </a:lnTo>
                  <a:lnTo>
                    <a:pt x="31661" y="5981"/>
                  </a:lnTo>
                  <a:lnTo>
                    <a:pt x="31661" y="152"/>
                  </a:lnTo>
                  <a:close/>
                </a:path>
                <a:path w="65404" h="73025">
                  <a:moveTo>
                    <a:pt x="36766" y="4229"/>
                  </a:moveTo>
                  <a:lnTo>
                    <a:pt x="36614" y="3365"/>
                  </a:lnTo>
                  <a:lnTo>
                    <a:pt x="36042" y="2781"/>
                  </a:lnTo>
                  <a:lnTo>
                    <a:pt x="34874" y="2336"/>
                  </a:lnTo>
                  <a:lnTo>
                    <a:pt x="33845" y="1905"/>
                  </a:lnTo>
                  <a:lnTo>
                    <a:pt x="33693" y="1612"/>
                  </a:lnTo>
                  <a:lnTo>
                    <a:pt x="33845" y="1460"/>
                  </a:lnTo>
                  <a:lnTo>
                    <a:pt x="33845" y="1168"/>
                  </a:lnTo>
                  <a:lnTo>
                    <a:pt x="34582" y="1028"/>
                  </a:lnTo>
                  <a:lnTo>
                    <a:pt x="35306" y="1168"/>
                  </a:lnTo>
                  <a:lnTo>
                    <a:pt x="35598" y="1905"/>
                  </a:lnTo>
                  <a:lnTo>
                    <a:pt x="36614" y="1905"/>
                  </a:lnTo>
                  <a:lnTo>
                    <a:pt x="36474" y="1168"/>
                  </a:lnTo>
                  <a:lnTo>
                    <a:pt x="36182" y="444"/>
                  </a:lnTo>
                  <a:lnTo>
                    <a:pt x="35445" y="152"/>
                  </a:lnTo>
                  <a:lnTo>
                    <a:pt x="34582" y="0"/>
                  </a:lnTo>
                  <a:lnTo>
                    <a:pt x="33553" y="152"/>
                  </a:lnTo>
                  <a:lnTo>
                    <a:pt x="32969" y="736"/>
                  </a:lnTo>
                  <a:lnTo>
                    <a:pt x="32677" y="1612"/>
                  </a:lnTo>
                  <a:lnTo>
                    <a:pt x="32829" y="2197"/>
                  </a:lnTo>
                  <a:lnTo>
                    <a:pt x="33261" y="2781"/>
                  </a:lnTo>
                  <a:lnTo>
                    <a:pt x="33693" y="3060"/>
                  </a:lnTo>
                  <a:lnTo>
                    <a:pt x="34429" y="3365"/>
                  </a:lnTo>
                  <a:lnTo>
                    <a:pt x="35013" y="3505"/>
                  </a:lnTo>
                  <a:lnTo>
                    <a:pt x="35306" y="3657"/>
                  </a:lnTo>
                  <a:lnTo>
                    <a:pt x="35598" y="3937"/>
                  </a:lnTo>
                  <a:lnTo>
                    <a:pt x="35737" y="4229"/>
                  </a:lnTo>
                  <a:lnTo>
                    <a:pt x="35445" y="4813"/>
                  </a:lnTo>
                  <a:lnTo>
                    <a:pt x="34721" y="5118"/>
                  </a:lnTo>
                  <a:lnTo>
                    <a:pt x="33845" y="4813"/>
                  </a:lnTo>
                  <a:lnTo>
                    <a:pt x="33693" y="4521"/>
                  </a:lnTo>
                  <a:lnTo>
                    <a:pt x="33553" y="3937"/>
                  </a:lnTo>
                  <a:lnTo>
                    <a:pt x="32537" y="4089"/>
                  </a:lnTo>
                  <a:lnTo>
                    <a:pt x="32677" y="4965"/>
                  </a:lnTo>
                  <a:lnTo>
                    <a:pt x="33108" y="5549"/>
                  </a:lnTo>
                  <a:lnTo>
                    <a:pt x="33845" y="5981"/>
                  </a:lnTo>
                  <a:lnTo>
                    <a:pt x="34721" y="6134"/>
                  </a:lnTo>
                  <a:lnTo>
                    <a:pt x="35890" y="5842"/>
                  </a:lnTo>
                  <a:lnTo>
                    <a:pt x="36614" y="5257"/>
                  </a:lnTo>
                  <a:lnTo>
                    <a:pt x="36766" y="4229"/>
                  </a:lnTo>
                  <a:close/>
                </a:path>
                <a:path w="65404" h="73025">
                  <a:moveTo>
                    <a:pt x="49606" y="66395"/>
                  </a:moveTo>
                  <a:lnTo>
                    <a:pt x="46532" y="66395"/>
                  </a:lnTo>
                  <a:lnTo>
                    <a:pt x="46532" y="72809"/>
                  </a:lnTo>
                  <a:lnTo>
                    <a:pt x="49606" y="72809"/>
                  </a:lnTo>
                  <a:lnTo>
                    <a:pt x="49606" y="71793"/>
                  </a:lnTo>
                  <a:lnTo>
                    <a:pt x="47409" y="71793"/>
                  </a:lnTo>
                  <a:lnTo>
                    <a:pt x="47409" y="70040"/>
                  </a:lnTo>
                  <a:lnTo>
                    <a:pt x="49453" y="70040"/>
                  </a:lnTo>
                  <a:lnTo>
                    <a:pt x="49453" y="68872"/>
                  </a:lnTo>
                  <a:lnTo>
                    <a:pt x="47409" y="68872"/>
                  </a:lnTo>
                  <a:lnTo>
                    <a:pt x="47409" y="67564"/>
                  </a:lnTo>
                  <a:lnTo>
                    <a:pt x="49606" y="67564"/>
                  </a:lnTo>
                  <a:lnTo>
                    <a:pt x="49606" y="66395"/>
                  </a:lnTo>
                  <a:close/>
                </a:path>
                <a:path w="65404" h="73025">
                  <a:moveTo>
                    <a:pt x="53403" y="66395"/>
                  </a:moveTo>
                  <a:lnTo>
                    <a:pt x="52666" y="66395"/>
                  </a:lnTo>
                  <a:lnTo>
                    <a:pt x="52666" y="70624"/>
                  </a:lnTo>
                  <a:lnTo>
                    <a:pt x="51066" y="66395"/>
                  </a:lnTo>
                  <a:lnTo>
                    <a:pt x="50330" y="66395"/>
                  </a:lnTo>
                  <a:lnTo>
                    <a:pt x="50330" y="72809"/>
                  </a:lnTo>
                  <a:lnTo>
                    <a:pt x="51066" y="72809"/>
                  </a:lnTo>
                  <a:lnTo>
                    <a:pt x="51066" y="68580"/>
                  </a:lnTo>
                  <a:lnTo>
                    <a:pt x="52666" y="72809"/>
                  </a:lnTo>
                  <a:lnTo>
                    <a:pt x="53403" y="72809"/>
                  </a:lnTo>
                  <a:lnTo>
                    <a:pt x="53403" y="66395"/>
                  </a:lnTo>
                  <a:close/>
                </a:path>
                <a:path w="65404" h="73025">
                  <a:moveTo>
                    <a:pt x="56603" y="61569"/>
                  </a:moveTo>
                  <a:lnTo>
                    <a:pt x="56464" y="61569"/>
                  </a:lnTo>
                  <a:lnTo>
                    <a:pt x="56464" y="61429"/>
                  </a:lnTo>
                  <a:lnTo>
                    <a:pt x="56172" y="61341"/>
                  </a:lnTo>
                  <a:lnTo>
                    <a:pt x="56172" y="61683"/>
                  </a:lnTo>
                  <a:lnTo>
                    <a:pt x="56172" y="62014"/>
                  </a:lnTo>
                  <a:lnTo>
                    <a:pt x="55765" y="61899"/>
                  </a:lnTo>
                  <a:lnTo>
                    <a:pt x="56172" y="61772"/>
                  </a:lnTo>
                  <a:lnTo>
                    <a:pt x="55765" y="61556"/>
                  </a:lnTo>
                  <a:lnTo>
                    <a:pt x="56172" y="61429"/>
                  </a:lnTo>
                  <a:lnTo>
                    <a:pt x="55511" y="61137"/>
                  </a:lnTo>
                  <a:lnTo>
                    <a:pt x="54711" y="60896"/>
                  </a:lnTo>
                  <a:lnTo>
                    <a:pt x="54711" y="61137"/>
                  </a:lnTo>
                  <a:lnTo>
                    <a:pt x="54711" y="62217"/>
                  </a:lnTo>
                  <a:lnTo>
                    <a:pt x="54711" y="61239"/>
                  </a:lnTo>
                  <a:lnTo>
                    <a:pt x="54711" y="60896"/>
                  </a:lnTo>
                  <a:lnTo>
                    <a:pt x="54559" y="60845"/>
                  </a:lnTo>
                  <a:lnTo>
                    <a:pt x="54419" y="60845"/>
                  </a:lnTo>
                  <a:lnTo>
                    <a:pt x="54419" y="61341"/>
                  </a:lnTo>
                  <a:lnTo>
                    <a:pt x="54419" y="62014"/>
                  </a:lnTo>
                  <a:lnTo>
                    <a:pt x="54267" y="62014"/>
                  </a:lnTo>
                  <a:lnTo>
                    <a:pt x="54419" y="62014"/>
                  </a:lnTo>
                  <a:lnTo>
                    <a:pt x="54419" y="61442"/>
                  </a:lnTo>
                  <a:lnTo>
                    <a:pt x="54267" y="61429"/>
                  </a:lnTo>
                  <a:lnTo>
                    <a:pt x="54419" y="61341"/>
                  </a:lnTo>
                  <a:lnTo>
                    <a:pt x="54419" y="60845"/>
                  </a:lnTo>
                  <a:lnTo>
                    <a:pt x="54267" y="60845"/>
                  </a:lnTo>
                  <a:lnTo>
                    <a:pt x="54267" y="60998"/>
                  </a:lnTo>
                  <a:lnTo>
                    <a:pt x="54127" y="60998"/>
                  </a:lnTo>
                  <a:lnTo>
                    <a:pt x="54127" y="61442"/>
                  </a:lnTo>
                  <a:lnTo>
                    <a:pt x="52819" y="61442"/>
                  </a:lnTo>
                  <a:lnTo>
                    <a:pt x="52819" y="62014"/>
                  </a:lnTo>
                  <a:lnTo>
                    <a:pt x="54127" y="62014"/>
                  </a:lnTo>
                  <a:lnTo>
                    <a:pt x="54127" y="62445"/>
                  </a:lnTo>
                  <a:lnTo>
                    <a:pt x="54267" y="62445"/>
                  </a:lnTo>
                  <a:lnTo>
                    <a:pt x="54267" y="62598"/>
                  </a:lnTo>
                  <a:lnTo>
                    <a:pt x="54559" y="62598"/>
                  </a:lnTo>
                  <a:lnTo>
                    <a:pt x="55511" y="62306"/>
                  </a:lnTo>
                  <a:lnTo>
                    <a:pt x="56464" y="62014"/>
                  </a:lnTo>
                  <a:lnTo>
                    <a:pt x="56464" y="61874"/>
                  </a:lnTo>
                  <a:lnTo>
                    <a:pt x="56603" y="61874"/>
                  </a:lnTo>
                  <a:lnTo>
                    <a:pt x="56603" y="61569"/>
                  </a:lnTo>
                  <a:close/>
                </a:path>
                <a:path w="65404" h="73025">
                  <a:moveTo>
                    <a:pt x="57188" y="66395"/>
                  </a:moveTo>
                  <a:lnTo>
                    <a:pt x="53975" y="66395"/>
                  </a:lnTo>
                  <a:lnTo>
                    <a:pt x="53975" y="67564"/>
                  </a:lnTo>
                  <a:lnTo>
                    <a:pt x="55156" y="67564"/>
                  </a:lnTo>
                  <a:lnTo>
                    <a:pt x="55156" y="72809"/>
                  </a:lnTo>
                  <a:lnTo>
                    <a:pt x="56019" y="72809"/>
                  </a:lnTo>
                  <a:lnTo>
                    <a:pt x="56019" y="67564"/>
                  </a:lnTo>
                  <a:lnTo>
                    <a:pt x="57188" y="67564"/>
                  </a:lnTo>
                  <a:lnTo>
                    <a:pt x="57188" y="66395"/>
                  </a:lnTo>
                  <a:close/>
                </a:path>
                <a:path w="65404" h="73025">
                  <a:moveTo>
                    <a:pt x="59969" y="61874"/>
                  </a:moveTo>
                  <a:lnTo>
                    <a:pt x="59664" y="61569"/>
                  </a:lnTo>
                  <a:lnTo>
                    <a:pt x="56464" y="58508"/>
                  </a:lnTo>
                  <a:lnTo>
                    <a:pt x="56172" y="58216"/>
                  </a:lnTo>
                  <a:lnTo>
                    <a:pt x="53543" y="60706"/>
                  </a:lnTo>
                  <a:lnTo>
                    <a:pt x="53835" y="60998"/>
                  </a:lnTo>
                  <a:lnTo>
                    <a:pt x="56159" y="58801"/>
                  </a:lnTo>
                  <a:lnTo>
                    <a:pt x="59347" y="61874"/>
                  </a:lnTo>
                  <a:lnTo>
                    <a:pt x="56172" y="64808"/>
                  </a:lnTo>
                  <a:lnTo>
                    <a:pt x="53835" y="62598"/>
                  </a:lnTo>
                  <a:lnTo>
                    <a:pt x="53543" y="62890"/>
                  </a:lnTo>
                  <a:lnTo>
                    <a:pt x="56172" y="65366"/>
                  </a:lnTo>
                  <a:lnTo>
                    <a:pt x="59651" y="62166"/>
                  </a:lnTo>
                  <a:lnTo>
                    <a:pt x="59969" y="61874"/>
                  </a:lnTo>
                  <a:close/>
                </a:path>
                <a:path w="65404" h="73025">
                  <a:moveTo>
                    <a:pt x="60693" y="66395"/>
                  </a:moveTo>
                  <a:lnTo>
                    <a:pt x="57632" y="66395"/>
                  </a:lnTo>
                  <a:lnTo>
                    <a:pt x="57632" y="72809"/>
                  </a:lnTo>
                  <a:lnTo>
                    <a:pt x="60693" y="72809"/>
                  </a:lnTo>
                  <a:lnTo>
                    <a:pt x="60693" y="71793"/>
                  </a:lnTo>
                  <a:lnTo>
                    <a:pt x="58508" y="71793"/>
                  </a:lnTo>
                  <a:lnTo>
                    <a:pt x="58508" y="70040"/>
                  </a:lnTo>
                  <a:lnTo>
                    <a:pt x="60540" y="70040"/>
                  </a:lnTo>
                  <a:lnTo>
                    <a:pt x="60540" y="68872"/>
                  </a:lnTo>
                  <a:lnTo>
                    <a:pt x="58508" y="68872"/>
                  </a:lnTo>
                  <a:lnTo>
                    <a:pt x="58508" y="67564"/>
                  </a:lnTo>
                  <a:lnTo>
                    <a:pt x="60693" y="67564"/>
                  </a:lnTo>
                  <a:lnTo>
                    <a:pt x="60693" y="66395"/>
                  </a:lnTo>
                  <a:close/>
                </a:path>
                <a:path w="65404" h="73025">
                  <a:moveTo>
                    <a:pt x="64922" y="72809"/>
                  </a:moveTo>
                  <a:lnTo>
                    <a:pt x="64693" y="72377"/>
                  </a:lnTo>
                  <a:lnTo>
                    <a:pt x="64630" y="71932"/>
                  </a:lnTo>
                  <a:lnTo>
                    <a:pt x="64490" y="71932"/>
                  </a:lnTo>
                  <a:lnTo>
                    <a:pt x="64490" y="71501"/>
                  </a:lnTo>
                  <a:lnTo>
                    <a:pt x="64350" y="71501"/>
                  </a:lnTo>
                  <a:lnTo>
                    <a:pt x="64350" y="71208"/>
                  </a:lnTo>
                  <a:lnTo>
                    <a:pt x="64198" y="71208"/>
                  </a:lnTo>
                  <a:lnTo>
                    <a:pt x="64198" y="70764"/>
                  </a:lnTo>
                  <a:lnTo>
                    <a:pt x="64046" y="70764"/>
                  </a:lnTo>
                  <a:lnTo>
                    <a:pt x="64046" y="70472"/>
                  </a:lnTo>
                  <a:lnTo>
                    <a:pt x="63906" y="70472"/>
                  </a:lnTo>
                  <a:lnTo>
                    <a:pt x="63614" y="70040"/>
                  </a:lnTo>
                  <a:lnTo>
                    <a:pt x="63906" y="69748"/>
                  </a:lnTo>
                  <a:lnTo>
                    <a:pt x="64198" y="69748"/>
                  </a:lnTo>
                  <a:lnTo>
                    <a:pt x="64198" y="69608"/>
                  </a:lnTo>
                  <a:lnTo>
                    <a:pt x="64350" y="69608"/>
                  </a:lnTo>
                  <a:lnTo>
                    <a:pt x="64401" y="69164"/>
                  </a:lnTo>
                  <a:lnTo>
                    <a:pt x="64490" y="68580"/>
                  </a:lnTo>
                  <a:lnTo>
                    <a:pt x="64630" y="68580"/>
                  </a:lnTo>
                  <a:lnTo>
                    <a:pt x="64630" y="67856"/>
                  </a:lnTo>
                  <a:lnTo>
                    <a:pt x="64490" y="67856"/>
                  </a:lnTo>
                  <a:lnTo>
                    <a:pt x="64490" y="67703"/>
                  </a:lnTo>
                  <a:lnTo>
                    <a:pt x="64490" y="67271"/>
                  </a:lnTo>
                  <a:lnTo>
                    <a:pt x="64350" y="67271"/>
                  </a:lnTo>
                  <a:lnTo>
                    <a:pt x="64198" y="66687"/>
                  </a:lnTo>
                  <a:lnTo>
                    <a:pt x="64046" y="66687"/>
                  </a:lnTo>
                  <a:lnTo>
                    <a:pt x="64046" y="66535"/>
                  </a:lnTo>
                  <a:lnTo>
                    <a:pt x="63754" y="66535"/>
                  </a:lnTo>
                  <a:lnTo>
                    <a:pt x="63754" y="67703"/>
                  </a:lnTo>
                  <a:lnTo>
                    <a:pt x="63754" y="68872"/>
                  </a:lnTo>
                  <a:lnTo>
                    <a:pt x="63461" y="69164"/>
                  </a:lnTo>
                  <a:lnTo>
                    <a:pt x="62153" y="69164"/>
                  </a:lnTo>
                  <a:lnTo>
                    <a:pt x="62153" y="67703"/>
                  </a:lnTo>
                  <a:lnTo>
                    <a:pt x="63754" y="67703"/>
                  </a:lnTo>
                  <a:lnTo>
                    <a:pt x="63754" y="66535"/>
                  </a:lnTo>
                  <a:lnTo>
                    <a:pt x="63030" y="66535"/>
                  </a:lnTo>
                  <a:lnTo>
                    <a:pt x="63030" y="66395"/>
                  </a:lnTo>
                  <a:lnTo>
                    <a:pt x="61429" y="66395"/>
                  </a:lnTo>
                  <a:lnTo>
                    <a:pt x="61429" y="70332"/>
                  </a:lnTo>
                  <a:lnTo>
                    <a:pt x="61429" y="72809"/>
                  </a:lnTo>
                  <a:lnTo>
                    <a:pt x="62153" y="72809"/>
                  </a:lnTo>
                  <a:lnTo>
                    <a:pt x="62153" y="70332"/>
                  </a:lnTo>
                  <a:lnTo>
                    <a:pt x="62877" y="70332"/>
                  </a:lnTo>
                  <a:lnTo>
                    <a:pt x="63169" y="70624"/>
                  </a:lnTo>
                  <a:lnTo>
                    <a:pt x="63322" y="71208"/>
                  </a:lnTo>
                  <a:lnTo>
                    <a:pt x="63461" y="71208"/>
                  </a:lnTo>
                  <a:lnTo>
                    <a:pt x="63461" y="71640"/>
                  </a:lnTo>
                  <a:lnTo>
                    <a:pt x="63614" y="71640"/>
                  </a:lnTo>
                  <a:lnTo>
                    <a:pt x="63614" y="71932"/>
                  </a:lnTo>
                  <a:lnTo>
                    <a:pt x="63754" y="71932"/>
                  </a:lnTo>
                  <a:lnTo>
                    <a:pt x="63754" y="72377"/>
                  </a:lnTo>
                  <a:lnTo>
                    <a:pt x="63906" y="72377"/>
                  </a:lnTo>
                  <a:lnTo>
                    <a:pt x="63906" y="72669"/>
                  </a:lnTo>
                  <a:lnTo>
                    <a:pt x="64046" y="72669"/>
                  </a:lnTo>
                  <a:lnTo>
                    <a:pt x="64046" y="72809"/>
                  </a:lnTo>
                  <a:lnTo>
                    <a:pt x="64922" y="728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199443" y="5671921"/>
              <a:ext cx="6350" cy="5715"/>
            </a:xfrm>
            <a:custGeom>
              <a:avLst/>
              <a:gdLst/>
              <a:ahLst/>
              <a:cxnLst/>
              <a:rect l="l" t="t" r="r" b="b"/>
              <a:pathLst>
                <a:path w="6350" h="5714">
                  <a:moveTo>
                    <a:pt x="4813" y="0"/>
                  </a:moveTo>
                  <a:lnTo>
                    <a:pt x="1308" y="0"/>
                  </a:lnTo>
                  <a:lnTo>
                    <a:pt x="0" y="1308"/>
                  </a:lnTo>
                  <a:lnTo>
                    <a:pt x="0" y="4368"/>
                  </a:lnTo>
                  <a:lnTo>
                    <a:pt x="1308" y="5689"/>
                  </a:lnTo>
                  <a:lnTo>
                    <a:pt x="4813" y="5689"/>
                  </a:lnTo>
                  <a:lnTo>
                    <a:pt x="6134" y="4368"/>
                  </a:lnTo>
                  <a:lnTo>
                    <a:pt x="6134" y="2921"/>
                  </a:lnTo>
                  <a:lnTo>
                    <a:pt x="6134" y="1308"/>
                  </a:lnTo>
                  <a:lnTo>
                    <a:pt x="4813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199011" y="567147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4089" y="6286"/>
                  </a:moveTo>
                  <a:lnTo>
                    <a:pt x="2616" y="6286"/>
                  </a:lnTo>
                  <a:lnTo>
                    <a:pt x="2768" y="6426"/>
                  </a:lnTo>
                  <a:lnTo>
                    <a:pt x="3937" y="6426"/>
                  </a:lnTo>
                  <a:lnTo>
                    <a:pt x="4089" y="6286"/>
                  </a:lnTo>
                  <a:close/>
                </a:path>
                <a:path w="6985" h="6985">
                  <a:moveTo>
                    <a:pt x="4660" y="6134"/>
                  </a:moveTo>
                  <a:lnTo>
                    <a:pt x="2032" y="6134"/>
                  </a:lnTo>
                  <a:lnTo>
                    <a:pt x="2184" y="6286"/>
                  </a:lnTo>
                  <a:lnTo>
                    <a:pt x="4521" y="6286"/>
                  </a:lnTo>
                  <a:lnTo>
                    <a:pt x="4660" y="6134"/>
                  </a:lnTo>
                  <a:close/>
                </a:path>
                <a:path w="6985" h="6985">
                  <a:moveTo>
                    <a:pt x="5397" y="5689"/>
                  </a:moveTo>
                  <a:lnTo>
                    <a:pt x="1447" y="5689"/>
                  </a:lnTo>
                  <a:lnTo>
                    <a:pt x="1447" y="5842"/>
                  </a:lnTo>
                  <a:lnTo>
                    <a:pt x="1739" y="5981"/>
                  </a:lnTo>
                  <a:lnTo>
                    <a:pt x="1892" y="6134"/>
                  </a:lnTo>
                  <a:lnTo>
                    <a:pt x="4813" y="6134"/>
                  </a:lnTo>
                  <a:lnTo>
                    <a:pt x="4953" y="5981"/>
                  </a:lnTo>
                  <a:lnTo>
                    <a:pt x="5105" y="5981"/>
                  </a:lnTo>
                  <a:lnTo>
                    <a:pt x="5397" y="5689"/>
                  </a:lnTo>
                  <a:close/>
                </a:path>
                <a:path w="6985" h="6985">
                  <a:moveTo>
                    <a:pt x="2908" y="5410"/>
                  </a:moveTo>
                  <a:lnTo>
                    <a:pt x="943" y="5410"/>
                  </a:lnTo>
                  <a:lnTo>
                    <a:pt x="1016" y="5549"/>
                  </a:lnTo>
                  <a:lnTo>
                    <a:pt x="1308" y="5689"/>
                  </a:lnTo>
                  <a:lnTo>
                    <a:pt x="1447" y="5842"/>
                  </a:lnTo>
                  <a:lnTo>
                    <a:pt x="1447" y="5689"/>
                  </a:lnTo>
                  <a:lnTo>
                    <a:pt x="5537" y="5689"/>
                  </a:lnTo>
                  <a:lnTo>
                    <a:pt x="5676" y="5549"/>
                  </a:lnTo>
                  <a:lnTo>
                    <a:pt x="3060" y="5549"/>
                  </a:lnTo>
                  <a:lnTo>
                    <a:pt x="2908" y="5410"/>
                  </a:lnTo>
                  <a:close/>
                </a:path>
                <a:path w="6985" h="6985">
                  <a:moveTo>
                    <a:pt x="5829" y="5257"/>
                  </a:moveTo>
                  <a:lnTo>
                    <a:pt x="4368" y="5257"/>
                  </a:lnTo>
                  <a:lnTo>
                    <a:pt x="4229" y="5410"/>
                  </a:lnTo>
                  <a:lnTo>
                    <a:pt x="3784" y="5410"/>
                  </a:lnTo>
                  <a:lnTo>
                    <a:pt x="3644" y="5549"/>
                  </a:lnTo>
                  <a:lnTo>
                    <a:pt x="5676" y="5549"/>
                  </a:lnTo>
                  <a:lnTo>
                    <a:pt x="5816" y="5410"/>
                  </a:lnTo>
                  <a:lnTo>
                    <a:pt x="5829" y="5257"/>
                  </a:lnTo>
                  <a:close/>
                </a:path>
                <a:path w="6985" h="6985">
                  <a:moveTo>
                    <a:pt x="915" y="5357"/>
                  </a:moveTo>
                  <a:close/>
                </a:path>
                <a:path w="6985" h="6985">
                  <a:moveTo>
                    <a:pt x="2336" y="5257"/>
                  </a:moveTo>
                  <a:lnTo>
                    <a:pt x="863" y="5257"/>
                  </a:lnTo>
                  <a:lnTo>
                    <a:pt x="1016" y="5410"/>
                  </a:lnTo>
                  <a:lnTo>
                    <a:pt x="2476" y="5410"/>
                  </a:lnTo>
                  <a:lnTo>
                    <a:pt x="2336" y="5257"/>
                  </a:lnTo>
                  <a:close/>
                </a:path>
                <a:path w="6985" h="6985">
                  <a:moveTo>
                    <a:pt x="5178" y="4813"/>
                  </a:moveTo>
                  <a:lnTo>
                    <a:pt x="4813" y="5105"/>
                  </a:lnTo>
                  <a:lnTo>
                    <a:pt x="4660" y="5105"/>
                  </a:lnTo>
                  <a:lnTo>
                    <a:pt x="4521" y="5257"/>
                  </a:lnTo>
                  <a:lnTo>
                    <a:pt x="5969" y="5257"/>
                  </a:lnTo>
                  <a:lnTo>
                    <a:pt x="5829" y="5410"/>
                  </a:lnTo>
                  <a:lnTo>
                    <a:pt x="6273" y="4965"/>
                  </a:lnTo>
                  <a:lnTo>
                    <a:pt x="5105" y="4965"/>
                  </a:lnTo>
                  <a:lnTo>
                    <a:pt x="5178" y="4813"/>
                  </a:lnTo>
                  <a:close/>
                </a:path>
                <a:path w="6985" h="6985">
                  <a:moveTo>
                    <a:pt x="2336" y="1028"/>
                  </a:moveTo>
                  <a:lnTo>
                    <a:pt x="867" y="1028"/>
                  </a:lnTo>
                  <a:lnTo>
                    <a:pt x="584" y="1320"/>
                  </a:lnTo>
                  <a:lnTo>
                    <a:pt x="431" y="1612"/>
                  </a:lnTo>
                  <a:lnTo>
                    <a:pt x="292" y="1905"/>
                  </a:lnTo>
                  <a:lnTo>
                    <a:pt x="139" y="2044"/>
                  </a:lnTo>
                  <a:lnTo>
                    <a:pt x="139" y="2197"/>
                  </a:lnTo>
                  <a:lnTo>
                    <a:pt x="0" y="2336"/>
                  </a:lnTo>
                  <a:lnTo>
                    <a:pt x="0" y="3949"/>
                  </a:lnTo>
                  <a:lnTo>
                    <a:pt x="139" y="4089"/>
                  </a:lnTo>
                  <a:lnTo>
                    <a:pt x="139" y="4381"/>
                  </a:lnTo>
                  <a:lnTo>
                    <a:pt x="292" y="4533"/>
                  </a:lnTo>
                  <a:lnTo>
                    <a:pt x="444" y="4826"/>
                  </a:lnTo>
                  <a:lnTo>
                    <a:pt x="584" y="4965"/>
                  </a:lnTo>
                  <a:lnTo>
                    <a:pt x="723" y="5257"/>
                  </a:lnTo>
                  <a:lnTo>
                    <a:pt x="915" y="5357"/>
                  </a:lnTo>
                  <a:lnTo>
                    <a:pt x="2032" y="5257"/>
                  </a:lnTo>
                  <a:lnTo>
                    <a:pt x="2032" y="5105"/>
                  </a:lnTo>
                  <a:lnTo>
                    <a:pt x="1739" y="4965"/>
                  </a:lnTo>
                  <a:lnTo>
                    <a:pt x="1600" y="4965"/>
                  </a:lnTo>
                  <a:lnTo>
                    <a:pt x="1587" y="4813"/>
                  </a:lnTo>
                  <a:lnTo>
                    <a:pt x="1447" y="4673"/>
                  </a:lnTo>
                  <a:lnTo>
                    <a:pt x="1308" y="4673"/>
                  </a:lnTo>
                  <a:lnTo>
                    <a:pt x="1231" y="4381"/>
                  </a:lnTo>
                  <a:lnTo>
                    <a:pt x="1155" y="4229"/>
                  </a:lnTo>
                  <a:lnTo>
                    <a:pt x="1016" y="4089"/>
                  </a:lnTo>
                  <a:lnTo>
                    <a:pt x="1016" y="3797"/>
                  </a:lnTo>
                  <a:lnTo>
                    <a:pt x="863" y="3657"/>
                  </a:lnTo>
                  <a:lnTo>
                    <a:pt x="863" y="2628"/>
                  </a:lnTo>
                  <a:lnTo>
                    <a:pt x="1016" y="2489"/>
                  </a:lnTo>
                  <a:lnTo>
                    <a:pt x="1016" y="2336"/>
                  </a:lnTo>
                  <a:lnTo>
                    <a:pt x="1155" y="2197"/>
                  </a:lnTo>
                  <a:lnTo>
                    <a:pt x="1155" y="2044"/>
                  </a:lnTo>
                  <a:lnTo>
                    <a:pt x="1308" y="1905"/>
                  </a:lnTo>
                  <a:lnTo>
                    <a:pt x="1308" y="1752"/>
                  </a:lnTo>
                  <a:lnTo>
                    <a:pt x="1447" y="1612"/>
                  </a:lnTo>
                  <a:lnTo>
                    <a:pt x="1600" y="1612"/>
                  </a:lnTo>
                  <a:lnTo>
                    <a:pt x="1600" y="1460"/>
                  </a:lnTo>
                  <a:lnTo>
                    <a:pt x="1739" y="1320"/>
                  </a:lnTo>
                  <a:lnTo>
                    <a:pt x="1879" y="1320"/>
                  </a:lnTo>
                  <a:lnTo>
                    <a:pt x="2032" y="1168"/>
                  </a:lnTo>
                  <a:lnTo>
                    <a:pt x="2184" y="1168"/>
                  </a:lnTo>
                  <a:lnTo>
                    <a:pt x="2336" y="1028"/>
                  </a:lnTo>
                  <a:close/>
                </a:path>
                <a:path w="6985" h="6985">
                  <a:moveTo>
                    <a:pt x="2032" y="5105"/>
                  </a:moveTo>
                  <a:lnTo>
                    <a:pt x="2032" y="5257"/>
                  </a:lnTo>
                  <a:lnTo>
                    <a:pt x="2184" y="5257"/>
                  </a:lnTo>
                  <a:lnTo>
                    <a:pt x="2032" y="5105"/>
                  </a:lnTo>
                  <a:close/>
                </a:path>
                <a:path w="6985" h="6985">
                  <a:moveTo>
                    <a:pt x="6565" y="4533"/>
                  </a:moveTo>
                  <a:lnTo>
                    <a:pt x="5537" y="4533"/>
                  </a:lnTo>
                  <a:lnTo>
                    <a:pt x="5397" y="4673"/>
                  </a:lnTo>
                  <a:lnTo>
                    <a:pt x="5245" y="4673"/>
                  </a:lnTo>
                  <a:lnTo>
                    <a:pt x="5178" y="4813"/>
                  </a:lnTo>
                  <a:lnTo>
                    <a:pt x="5105" y="4965"/>
                  </a:lnTo>
                  <a:lnTo>
                    <a:pt x="6273" y="4965"/>
                  </a:lnTo>
                  <a:lnTo>
                    <a:pt x="6273" y="4813"/>
                  </a:lnTo>
                  <a:lnTo>
                    <a:pt x="6419" y="4673"/>
                  </a:lnTo>
                  <a:lnTo>
                    <a:pt x="5397" y="4673"/>
                  </a:lnTo>
                  <a:lnTo>
                    <a:pt x="6496" y="4600"/>
                  </a:lnTo>
                  <a:close/>
                </a:path>
                <a:path w="6985" h="6985">
                  <a:moveTo>
                    <a:pt x="5685" y="876"/>
                  </a:moveTo>
                  <a:lnTo>
                    <a:pt x="3937" y="876"/>
                  </a:lnTo>
                  <a:lnTo>
                    <a:pt x="4089" y="1028"/>
                  </a:lnTo>
                  <a:lnTo>
                    <a:pt x="4368" y="1028"/>
                  </a:lnTo>
                  <a:lnTo>
                    <a:pt x="4521" y="1168"/>
                  </a:lnTo>
                  <a:lnTo>
                    <a:pt x="4813" y="1168"/>
                  </a:lnTo>
                  <a:lnTo>
                    <a:pt x="4813" y="1320"/>
                  </a:lnTo>
                  <a:lnTo>
                    <a:pt x="5105" y="1460"/>
                  </a:lnTo>
                  <a:lnTo>
                    <a:pt x="5537" y="1905"/>
                  </a:lnTo>
                  <a:lnTo>
                    <a:pt x="5537" y="2044"/>
                  </a:lnTo>
                  <a:lnTo>
                    <a:pt x="5689" y="2197"/>
                  </a:lnTo>
                  <a:lnTo>
                    <a:pt x="5902" y="2628"/>
                  </a:lnTo>
                  <a:lnTo>
                    <a:pt x="5829" y="2781"/>
                  </a:lnTo>
                  <a:lnTo>
                    <a:pt x="5969" y="2921"/>
                  </a:lnTo>
                  <a:lnTo>
                    <a:pt x="5969" y="3213"/>
                  </a:lnTo>
                  <a:lnTo>
                    <a:pt x="6121" y="3365"/>
                  </a:lnTo>
                  <a:lnTo>
                    <a:pt x="5969" y="3365"/>
                  </a:lnTo>
                  <a:lnTo>
                    <a:pt x="5829" y="3949"/>
                  </a:lnTo>
                  <a:lnTo>
                    <a:pt x="5689" y="4089"/>
                  </a:lnTo>
                  <a:lnTo>
                    <a:pt x="5689" y="4229"/>
                  </a:lnTo>
                  <a:lnTo>
                    <a:pt x="5397" y="4533"/>
                  </a:lnTo>
                  <a:lnTo>
                    <a:pt x="5537" y="4533"/>
                  </a:lnTo>
                  <a:lnTo>
                    <a:pt x="6565" y="4533"/>
                  </a:lnTo>
                  <a:lnTo>
                    <a:pt x="6565" y="3949"/>
                  </a:lnTo>
                  <a:lnTo>
                    <a:pt x="6705" y="3949"/>
                  </a:lnTo>
                  <a:lnTo>
                    <a:pt x="6816" y="3365"/>
                  </a:lnTo>
                  <a:lnTo>
                    <a:pt x="6845" y="2628"/>
                  </a:lnTo>
                  <a:lnTo>
                    <a:pt x="6705" y="2489"/>
                  </a:lnTo>
                  <a:lnTo>
                    <a:pt x="6565" y="1905"/>
                  </a:lnTo>
                  <a:lnTo>
                    <a:pt x="6413" y="1752"/>
                  </a:lnTo>
                  <a:lnTo>
                    <a:pt x="6413" y="1612"/>
                  </a:lnTo>
                  <a:lnTo>
                    <a:pt x="5685" y="876"/>
                  </a:lnTo>
                  <a:close/>
                </a:path>
                <a:path w="6985" h="6985">
                  <a:moveTo>
                    <a:pt x="1402" y="1707"/>
                  </a:moveTo>
                  <a:close/>
                </a:path>
                <a:path w="6985" h="6985">
                  <a:moveTo>
                    <a:pt x="1600" y="1612"/>
                  </a:moveTo>
                  <a:lnTo>
                    <a:pt x="1447" y="1612"/>
                  </a:lnTo>
                  <a:lnTo>
                    <a:pt x="1600" y="1612"/>
                  </a:lnTo>
                  <a:close/>
                </a:path>
                <a:path w="6985" h="6985">
                  <a:moveTo>
                    <a:pt x="1879" y="1320"/>
                  </a:moveTo>
                  <a:lnTo>
                    <a:pt x="1739" y="1320"/>
                  </a:lnTo>
                  <a:lnTo>
                    <a:pt x="1673" y="1460"/>
                  </a:lnTo>
                  <a:lnTo>
                    <a:pt x="1879" y="1320"/>
                  </a:lnTo>
                  <a:close/>
                </a:path>
                <a:path w="6985" h="6985">
                  <a:moveTo>
                    <a:pt x="4813" y="1168"/>
                  </a:moveTo>
                  <a:lnTo>
                    <a:pt x="4660" y="1168"/>
                  </a:lnTo>
                  <a:lnTo>
                    <a:pt x="4813" y="1320"/>
                  </a:lnTo>
                  <a:lnTo>
                    <a:pt x="4813" y="1168"/>
                  </a:lnTo>
                  <a:close/>
                </a:path>
                <a:path w="6985" h="6985">
                  <a:moveTo>
                    <a:pt x="4953" y="292"/>
                  </a:moveTo>
                  <a:lnTo>
                    <a:pt x="1739" y="292"/>
                  </a:lnTo>
                  <a:lnTo>
                    <a:pt x="1447" y="584"/>
                  </a:lnTo>
                  <a:lnTo>
                    <a:pt x="1308" y="584"/>
                  </a:lnTo>
                  <a:lnTo>
                    <a:pt x="1016" y="876"/>
                  </a:lnTo>
                  <a:lnTo>
                    <a:pt x="1016" y="1028"/>
                  </a:lnTo>
                  <a:lnTo>
                    <a:pt x="2616" y="1028"/>
                  </a:lnTo>
                  <a:lnTo>
                    <a:pt x="2768" y="876"/>
                  </a:lnTo>
                  <a:lnTo>
                    <a:pt x="5685" y="876"/>
                  </a:lnTo>
                  <a:lnTo>
                    <a:pt x="5535" y="723"/>
                  </a:lnTo>
                  <a:lnTo>
                    <a:pt x="5397" y="723"/>
                  </a:lnTo>
                  <a:lnTo>
                    <a:pt x="5397" y="584"/>
                  </a:lnTo>
                  <a:lnTo>
                    <a:pt x="5105" y="444"/>
                  </a:lnTo>
                  <a:lnTo>
                    <a:pt x="4953" y="292"/>
                  </a:lnTo>
                  <a:close/>
                </a:path>
                <a:path w="6985" h="6985">
                  <a:moveTo>
                    <a:pt x="5397" y="584"/>
                  </a:moveTo>
                  <a:lnTo>
                    <a:pt x="5397" y="723"/>
                  </a:lnTo>
                  <a:lnTo>
                    <a:pt x="5535" y="723"/>
                  </a:lnTo>
                  <a:lnTo>
                    <a:pt x="5397" y="584"/>
                  </a:lnTo>
                  <a:close/>
                </a:path>
                <a:path w="6985" h="6985">
                  <a:moveTo>
                    <a:pt x="4660" y="152"/>
                  </a:moveTo>
                  <a:lnTo>
                    <a:pt x="2032" y="152"/>
                  </a:lnTo>
                  <a:lnTo>
                    <a:pt x="1892" y="292"/>
                  </a:lnTo>
                  <a:lnTo>
                    <a:pt x="4813" y="292"/>
                  </a:lnTo>
                  <a:lnTo>
                    <a:pt x="4660" y="152"/>
                  </a:lnTo>
                  <a:close/>
                </a:path>
                <a:path w="6985" h="6985">
                  <a:moveTo>
                    <a:pt x="4229" y="0"/>
                  </a:moveTo>
                  <a:lnTo>
                    <a:pt x="2476" y="0"/>
                  </a:lnTo>
                  <a:lnTo>
                    <a:pt x="2336" y="152"/>
                  </a:lnTo>
                  <a:lnTo>
                    <a:pt x="4368" y="152"/>
                  </a:lnTo>
                  <a:lnTo>
                    <a:pt x="42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198275" y="5674258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70">
                  <a:moveTo>
                    <a:pt x="7886" y="0"/>
                  </a:moveTo>
                  <a:lnTo>
                    <a:pt x="0" y="0"/>
                  </a:lnTo>
                  <a:lnTo>
                    <a:pt x="0" y="1028"/>
                  </a:lnTo>
                  <a:lnTo>
                    <a:pt x="7886" y="1028"/>
                  </a:lnTo>
                  <a:lnTo>
                    <a:pt x="7886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093665" y="5564085"/>
              <a:ext cx="113030" cy="158750"/>
            </a:xfrm>
            <a:custGeom>
              <a:avLst/>
              <a:gdLst/>
              <a:ahLst/>
              <a:cxnLst/>
              <a:rect l="l" t="t" r="r" b="b"/>
              <a:pathLst>
                <a:path w="113029" h="158750">
                  <a:moveTo>
                    <a:pt x="5689" y="13131"/>
                  </a:moveTo>
                  <a:lnTo>
                    <a:pt x="5245" y="12115"/>
                  </a:lnTo>
                  <a:lnTo>
                    <a:pt x="4876" y="11391"/>
                  </a:lnTo>
                  <a:lnTo>
                    <a:pt x="4775" y="11099"/>
                  </a:lnTo>
                  <a:lnTo>
                    <a:pt x="4660" y="10655"/>
                  </a:lnTo>
                  <a:lnTo>
                    <a:pt x="4521" y="10655"/>
                  </a:lnTo>
                  <a:lnTo>
                    <a:pt x="4521" y="10363"/>
                  </a:lnTo>
                  <a:lnTo>
                    <a:pt x="4368" y="10363"/>
                  </a:lnTo>
                  <a:lnTo>
                    <a:pt x="4368" y="9931"/>
                  </a:lnTo>
                  <a:lnTo>
                    <a:pt x="4229" y="9931"/>
                  </a:lnTo>
                  <a:lnTo>
                    <a:pt x="4229" y="9639"/>
                  </a:lnTo>
                  <a:lnTo>
                    <a:pt x="4076" y="9639"/>
                  </a:lnTo>
                  <a:lnTo>
                    <a:pt x="4076" y="9486"/>
                  </a:lnTo>
                  <a:lnTo>
                    <a:pt x="3937" y="8915"/>
                  </a:lnTo>
                  <a:lnTo>
                    <a:pt x="3797" y="8915"/>
                  </a:lnTo>
                  <a:lnTo>
                    <a:pt x="3644" y="8318"/>
                  </a:lnTo>
                  <a:lnTo>
                    <a:pt x="3644" y="10947"/>
                  </a:lnTo>
                  <a:lnTo>
                    <a:pt x="3644" y="11099"/>
                  </a:lnTo>
                  <a:lnTo>
                    <a:pt x="2044" y="11099"/>
                  </a:lnTo>
                  <a:lnTo>
                    <a:pt x="2184" y="10655"/>
                  </a:lnTo>
                  <a:lnTo>
                    <a:pt x="2336" y="10655"/>
                  </a:lnTo>
                  <a:lnTo>
                    <a:pt x="2336" y="10223"/>
                  </a:lnTo>
                  <a:lnTo>
                    <a:pt x="2476" y="10223"/>
                  </a:lnTo>
                  <a:lnTo>
                    <a:pt x="2476" y="9779"/>
                  </a:lnTo>
                  <a:lnTo>
                    <a:pt x="2616" y="9779"/>
                  </a:lnTo>
                  <a:lnTo>
                    <a:pt x="2616" y="9486"/>
                  </a:lnTo>
                  <a:lnTo>
                    <a:pt x="2921" y="9486"/>
                  </a:lnTo>
                  <a:lnTo>
                    <a:pt x="3060" y="10083"/>
                  </a:lnTo>
                  <a:lnTo>
                    <a:pt x="3200" y="10083"/>
                  </a:lnTo>
                  <a:lnTo>
                    <a:pt x="3352" y="10655"/>
                  </a:lnTo>
                  <a:lnTo>
                    <a:pt x="3505" y="10655"/>
                  </a:lnTo>
                  <a:lnTo>
                    <a:pt x="3505" y="10947"/>
                  </a:lnTo>
                  <a:lnTo>
                    <a:pt x="3644" y="10947"/>
                  </a:lnTo>
                  <a:lnTo>
                    <a:pt x="3644" y="8318"/>
                  </a:lnTo>
                  <a:lnTo>
                    <a:pt x="3505" y="8318"/>
                  </a:lnTo>
                  <a:lnTo>
                    <a:pt x="3505" y="8039"/>
                  </a:lnTo>
                  <a:lnTo>
                    <a:pt x="2184" y="8039"/>
                  </a:lnTo>
                  <a:lnTo>
                    <a:pt x="2184" y="8318"/>
                  </a:lnTo>
                  <a:lnTo>
                    <a:pt x="2044" y="8318"/>
                  </a:lnTo>
                  <a:lnTo>
                    <a:pt x="2044" y="8610"/>
                  </a:lnTo>
                  <a:lnTo>
                    <a:pt x="1892" y="8610"/>
                  </a:lnTo>
                  <a:lnTo>
                    <a:pt x="1739" y="9347"/>
                  </a:lnTo>
                  <a:lnTo>
                    <a:pt x="1600" y="9347"/>
                  </a:lnTo>
                  <a:lnTo>
                    <a:pt x="1600" y="9639"/>
                  </a:lnTo>
                  <a:lnTo>
                    <a:pt x="1460" y="9639"/>
                  </a:lnTo>
                  <a:lnTo>
                    <a:pt x="1308" y="10363"/>
                  </a:lnTo>
                  <a:lnTo>
                    <a:pt x="1155" y="10363"/>
                  </a:lnTo>
                  <a:lnTo>
                    <a:pt x="1155" y="10655"/>
                  </a:lnTo>
                  <a:lnTo>
                    <a:pt x="1016" y="10655"/>
                  </a:lnTo>
                  <a:lnTo>
                    <a:pt x="876" y="11391"/>
                  </a:lnTo>
                  <a:lnTo>
                    <a:pt x="723" y="11391"/>
                  </a:lnTo>
                  <a:lnTo>
                    <a:pt x="723" y="11684"/>
                  </a:lnTo>
                  <a:lnTo>
                    <a:pt x="584" y="11684"/>
                  </a:lnTo>
                  <a:lnTo>
                    <a:pt x="431" y="12407"/>
                  </a:lnTo>
                  <a:lnTo>
                    <a:pt x="292" y="12407"/>
                  </a:lnTo>
                  <a:lnTo>
                    <a:pt x="292" y="12700"/>
                  </a:lnTo>
                  <a:lnTo>
                    <a:pt x="139" y="12700"/>
                  </a:lnTo>
                  <a:lnTo>
                    <a:pt x="139" y="12992"/>
                  </a:lnTo>
                  <a:lnTo>
                    <a:pt x="0" y="12992"/>
                  </a:lnTo>
                  <a:lnTo>
                    <a:pt x="0" y="13131"/>
                  </a:lnTo>
                  <a:lnTo>
                    <a:pt x="1308" y="13131"/>
                  </a:lnTo>
                  <a:lnTo>
                    <a:pt x="1600" y="12268"/>
                  </a:lnTo>
                  <a:lnTo>
                    <a:pt x="1739" y="12268"/>
                  </a:lnTo>
                  <a:lnTo>
                    <a:pt x="1739" y="12115"/>
                  </a:lnTo>
                  <a:lnTo>
                    <a:pt x="4076" y="12115"/>
                  </a:lnTo>
                  <a:lnTo>
                    <a:pt x="4229" y="12700"/>
                  </a:lnTo>
                  <a:lnTo>
                    <a:pt x="4368" y="12700"/>
                  </a:lnTo>
                  <a:lnTo>
                    <a:pt x="4368" y="12992"/>
                  </a:lnTo>
                  <a:lnTo>
                    <a:pt x="4521" y="12992"/>
                  </a:lnTo>
                  <a:lnTo>
                    <a:pt x="4521" y="13131"/>
                  </a:lnTo>
                  <a:lnTo>
                    <a:pt x="5689" y="13131"/>
                  </a:lnTo>
                  <a:close/>
                </a:path>
                <a:path w="113029" h="158750">
                  <a:moveTo>
                    <a:pt x="5689" y="5257"/>
                  </a:moveTo>
                  <a:lnTo>
                    <a:pt x="5245" y="4241"/>
                  </a:lnTo>
                  <a:lnTo>
                    <a:pt x="4876" y="3505"/>
                  </a:lnTo>
                  <a:lnTo>
                    <a:pt x="4762" y="3213"/>
                  </a:lnTo>
                  <a:lnTo>
                    <a:pt x="4660" y="2781"/>
                  </a:lnTo>
                  <a:lnTo>
                    <a:pt x="4521" y="2781"/>
                  </a:lnTo>
                  <a:lnTo>
                    <a:pt x="4521" y="2489"/>
                  </a:lnTo>
                  <a:lnTo>
                    <a:pt x="4368" y="2489"/>
                  </a:lnTo>
                  <a:lnTo>
                    <a:pt x="4368" y="2044"/>
                  </a:lnTo>
                  <a:lnTo>
                    <a:pt x="4229" y="2044"/>
                  </a:lnTo>
                  <a:lnTo>
                    <a:pt x="4229" y="1752"/>
                  </a:lnTo>
                  <a:lnTo>
                    <a:pt x="4076" y="1752"/>
                  </a:lnTo>
                  <a:lnTo>
                    <a:pt x="4076" y="1612"/>
                  </a:lnTo>
                  <a:lnTo>
                    <a:pt x="3937" y="1028"/>
                  </a:lnTo>
                  <a:lnTo>
                    <a:pt x="3797" y="1028"/>
                  </a:lnTo>
                  <a:lnTo>
                    <a:pt x="3644" y="444"/>
                  </a:lnTo>
                  <a:lnTo>
                    <a:pt x="3644" y="3073"/>
                  </a:lnTo>
                  <a:lnTo>
                    <a:pt x="3644" y="3213"/>
                  </a:lnTo>
                  <a:lnTo>
                    <a:pt x="2044" y="3213"/>
                  </a:lnTo>
                  <a:lnTo>
                    <a:pt x="2184" y="2781"/>
                  </a:lnTo>
                  <a:lnTo>
                    <a:pt x="2336" y="2781"/>
                  </a:lnTo>
                  <a:lnTo>
                    <a:pt x="2336" y="2336"/>
                  </a:lnTo>
                  <a:lnTo>
                    <a:pt x="2476" y="2336"/>
                  </a:lnTo>
                  <a:lnTo>
                    <a:pt x="2476" y="1905"/>
                  </a:lnTo>
                  <a:lnTo>
                    <a:pt x="2616" y="1905"/>
                  </a:lnTo>
                  <a:lnTo>
                    <a:pt x="2616" y="1612"/>
                  </a:lnTo>
                  <a:lnTo>
                    <a:pt x="2921" y="1612"/>
                  </a:lnTo>
                  <a:lnTo>
                    <a:pt x="3060" y="2197"/>
                  </a:lnTo>
                  <a:lnTo>
                    <a:pt x="3200" y="2197"/>
                  </a:lnTo>
                  <a:lnTo>
                    <a:pt x="3352" y="2781"/>
                  </a:lnTo>
                  <a:lnTo>
                    <a:pt x="3505" y="2781"/>
                  </a:lnTo>
                  <a:lnTo>
                    <a:pt x="3505" y="3073"/>
                  </a:lnTo>
                  <a:lnTo>
                    <a:pt x="3644" y="3073"/>
                  </a:lnTo>
                  <a:lnTo>
                    <a:pt x="3644" y="444"/>
                  </a:lnTo>
                  <a:lnTo>
                    <a:pt x="3505" y="444"/>
                  </a:lnTo>
                  <a:lnTo>
                    <a:pt x="3505" y="152"/>
                  </a:lnTo>
                  <a:lnTo>
                    <a:pt x="2184" y="152"/>
                  </a:lnTo>
                  <a:lnTo>
                    <a:pt x="2184" y="444"/>
                  </a:lnTo>
                  <a:lnTo>
                    <a:pt x="2044" y="444"/>
                  </a:lnTo>
                  <a:lnTo>
                    <a:pt x="2044" y="736"/>
                  </a:lnTo>
                  <a:lnTo>
                    <a:pt x="1892" y="736"/>
                  </a:lnTo>
                  <a:lnTo>
                    <a:pt x="1739" y="1460"/>
                  </a:lnTo>
                  <a:lnTo>
                    <a:pt x="1600" y="1460"/>
                  </a:lnTo>
                  <a:lnTo>
                    <a:pt x="1600" y="1752"/>
                  </a:lnTo>
                  <a:lnTo>
                    <a:pt x="1460" y="1752"/>
                  </a:lnTo>
                  <a:lnTo>
                    <a:pt x="1308" y="2489"/>
                  </a:lnTo>
                  <a:lnTo>
                    <a:pt x="1155" y="2489"/>
                  </a:lnTo>
                  <a:lnTo>
                    <a:pt x="1155" y="2781"/>
                  </a:lnTo>
                  <a:lnTo>
                    <a:pt x="1016" y="2781"/>
                  </a:lnTo>
                  <a:lnTo>
                    <a:pt x="876" y="3505"/>
                  </a:lnTo>
                  <a:lnTo>
                    <a:pt x="723" y="3505"/>
                  </a:lnTo>
                  <a:lnTo>
                    <a:pt x="723" y="3797"/>
                  </a:lnTo>
                  <a:lnTo>
                    <a:pt x="584" y="3797"/>
                  </a:lnTo>
                  <a:lnTo>
                    <a:pt x="431" y="4533"/>
                  </a:lnTo>
                  <a:lnTo>
                    <a:pt x="292" y="4533"/>
                  </a:lnTo>
                  <a:lnTo>
                    <a:pt x="292" y="4826"/>
                  </a:lnTo>
                  <a:lnTo>
                    <a:pt x="139" y="4826"/>
                  </a:lnTo>
                  <a:lnTo>
                    <a:pt x="139" y="5118"/>
                  </a:lnTo>
                  <a:lnTo>
                    <a:pt x="0" y="5118"/>
                  </a:lnTo>
                  <a:lnTo>
                    <a:pt x="0" y="5257"/>
                  </a:lnTo>
                  <a:lnTo>
                    <a:pt x="1308" y="5257"/>
                  </a:lnTo>
                  <a:lnTo>
                    <a:pt x="1600" y="4381"/>
                  </a:lnTo>
                  <a:lnTo>
                    <a:pt x="1739" y="4381"/>
                  </a:lnTo>
                  <a:lnTo>
                    <a:pt x="1739" y="4241"/>
                  </a:lnTo>
                  <a:lnTo>
                    <a:pt x="4076" y="4241"/>
                  </a:lnTo>
                  <a:lnTo>
                    <a:pt x="4229" y="4826"/>
                  </a:lnTo>
                  <a:lnTo>
                    <a:pt x="4368" y="4826"/>
                  </a:lnTo>
                  <a:lnTo>
                    <a:pt x="4368" y="5118"/>
                  </a:lnTo>
                  <a:lnTo>
                    <a:pt x="4521" y="5118"/>
                  </a:lnTo>
                  <a:lnTo>
                    <a:pt x="4521" y="5257"/>
                  </a:lnTo>
                  <a:lnTo>
                    <a:pt x="5689" y="5257"/>
                  </a:lnTo>
                  <a:close/>
                </a:path>
                <a:path w="113029" h="158750">
                  <a:moveTo>
                    <a:pt x="5829" y="18097"/>
                  </a:moveTo>
                  <a:lnTo>
                    <a:pt x="5689" y="18097"/>
                  </a:lnTo>
                  <a:lnTo>
                    <a:pt x="5689" y="17373"/>
                  </a:lnTo>
                  <a:lnTo>
                    <a:pt x="5537" y="17373"/>
                  </a:lnTo>
                  <a:lnTo>
                    <a:pt x="5537" y="17081"/>
                  </a:lnTo>
                  <a:lnTo>
                    <a:pt x="5397" y="17081"/>
                  </a:lnTo>
                  <a:lnTo>
                    <a:pt x="5397" y="16941"/>
                  </a:lnTo>
                  <a:lnTo>
                    <a:pt x="5245" y="16941"/>
                  </a:lnTo>
                  <a:lnTo>
                    <a:pt x="5245" y="16637"/>
                  </a:lnTo>
                  <a:lnTo>
                    <a:pt x="4813" y="16497"/>
                  </a:lnTo>
                  <a:lnTo>
                    <a:pt x="4813" y="16344"/>
                  </a:lnTo>
                  <a:lnTo>
                    <a:pt x="4660" y="16344"/>
                  </a:lnTo>
                  <a:lnTo>
                    <a:pt x="4660" y="18249"/>
                  </a:lnTo>
                  <a:lnTo>
                    <a:pt x="4660" y="18973"/>
                  </a:lnTo>
                  <a:lnTo>
                    <a:pt x="4521" y="18973"/>
                  </a:lnTo>
                  <a:lnTo>
                    <a:pt x="4521" y="19558"/>
                  </a:lnTo>
                  <a:lnTo>
                    <a:pt x="4368" y="19558"/>
                  </a:lnTo>
                  <a:lnTo>
                    <a:pt x="4368" y="19850"/>
                  </a:lnTo>
                  <a:lnTo>
                    <a:pt x="3505" y="20281"/>
                  </a:lnTo>
                  <a:lnTo>
                    <a:pt x="2476" y="20281"/>
                  </a:lnTo>
                  <a:lnTo>
                    <a:pt x="2476" y="20142"/>
                  </a:lnTo>
                  <a:lnTo>
                    <a:pt x="2184" y="20142"/>
                  </a:lnTo>
                  <a:lnTo>
                    <a:pt x="1892" y="19850"/>
                  </a:lnTo>
                  <a:lnTo>
                    <a:pt x="1892" y="19558"/>
                  </a:lnTo>
                  <a:lnTo>
                    <a:pt x="1739" y="19558"/>
                  </a:lnTo>
                  <a:lnTo>
                    <a:pt x="1739" y="18973"/>
                  </a:lnTo>
                  <a:lnTo>
                    <a:pt x="1600" y="18973"/>
                  </a:lnTo>
                  <a:lnTo>
                    <a:pt x="1600" y="18249"/>
                  </a:lnTo>
                  <a:lnTo>
                    <a:pt x="1739" y="18249"/>
                  </a:lnTo>
                  <a:lnTo>
                    <a:pt x="1739" y="17665"/>
                  </a:lnTo>
                  <a:lnTo>
                    <a:pt x="1892" y="17665"/>
                  </a:lnTo>
                  <a:lnTo>
                    <a:pt x="1892" y="17373"/>
                  </a:lnTo>
                  <a:lnTo>
                    <a:pt x="2184" y="17081"/>
                  </a:lnTo>
                  <a:lnTo>
                    <a:pt x="2476" y="17081"/>
                  </a:lnTo>
                  <a:lnTo>
                    <a:pt x="2476" y="16941"/>
                  </a:lnTo>
                  <a:lnTo>
                    <a:pt x="3797" y="16941"/>
                  </a:lnTo>
                  <a:lnTo>
                    <a:pt x="3797" y="17081"/>
                  </a:lnTo>
                  <a:lnTo>
                    <a:pt x="4076" y="17081"/>
                  </a:lnTo>
                  <a:lnTo>
                    <a:pt x="4368" y="17373"/>
                  </a:lnTo>
                  <a:lnTo>
                    <a:pt x="4368" y="17665"/>
                  </a:lnTo>
                  <a:lnTo>
                    <a:pt x="4521" y="17665"/>
                  </a:lnTo>
                  <a:lnTo>
                    <a:pt x="4521" y="18249"/>
                  </a:lnTo>
                  <a:lnTo>
                    <a:pt x="4660" y="18249"/>
                  </a:lnTo>
                  <a:lnTo>
                    <a:pt x="4660" y="16344"/>
                  </a:lnTo>
                  <a:lnTo>
                    <a:pt x="4521" y="16344"/>
                  </a:lnTo>
                  <a:lnTo>
                    <a:pt x="4521" y="16205"/>
                  </a:lnTo>
                  <a:lnTo>
                    <a:pt x="4229" y="16205"/>
                  </a:lnTo>
                  <a:lnTo>
                    <a:pt x="4229" y="16052"/>
                  </a:lnTo>
                  <a:lnTo>
                    <a:pt x="1892" y="16052"/>
                  </a:lnTo>
                  <a:lnTo>
                    <a:pt x="1892" y="16205"/>
                  </a:lnTo>
                  <a:lnTo>
                    <a:pt x="1600" y="16205"/>
                  </a:lnTo>
                  <a:lnTo>
                    <a:pt x="1600" y="16344"/>
                  </a:lnTo>
                  <a:lnTo>
                    <a:pt x="1016" y="16637"/>
                  </a:lnTo>
                  <a:lnTo>
                    <a:pt x="1016" y="16941"/>
                  </a:lnTo>
                  <a:lnTo>
                    <a:pt x="584" y="17221"/>
                  </a:lnTo>
                  <a:lnTo>
                    <a:pt x="584" y="17665"/>
                  </a:lnTo>
                  <a:lnTo>
                    <a:pt x="431" y="17665"/>
                  </a:lnTo>
                  <a:lnTo>
                    <a:pt x="431" y="19126"/>
                  </a:lnTo>
                  <a:lnTo>
                    <a:pt x="584" y="19126"/>
                  </a:lnTo>
                  <a:lnTo>
                    <a:pt x="584" y="19850"/>
                  </a:lnTo>
                  <a:lnTo>
                    <a:pt x="723" y="19850"/>
                  </a:lnTo>
                  <a:lnTo>
                    <a:pt x="1155" y="20586"/>
                  </a:lnTo>
                  <a:lnTo>
                    <a:pt x="1460" y="20586"/>
                  </a:lnTo>
                  <a:lnTo>
                    <a:pt x="1600" y="20866"/>
                  </a:lnTo>
                  <a:lnTo>
                    <a:pt x="1892" y="20866"/>
                  </a:lnTo>
                  <a:lnTo>
                    <a:pt x="2044" y="21158"/>
                  </a:lnTo>
                  <a:lnTo>
                    <a:pt x="4229" y="21158"/>
                  </a:lnTo>
                  <a:lnTo>
                    <a:pt x="4229" y="21018"/>
                  </a:lnTo>
                  <a:lnTo>
                    <a:pt x="4813" y="20726"/>
                  </a:lnTo>
                  <a:lnTo>
                    <a:pt x="4813" y="20586"/>
                  </a:lnTo>
                  <a:lnTo>
                    <a:pt x="5105" y="20586"/>
                  </a:lnTo>
                  <a:lnTo>
                    <a:pt x="5105" y="20434"/>
                  </a:lnTo>
                  <a:lnTo>
                    <a:pt x="5397" y="20281"/>
                  </a:lnTo>
                  <a:lnTo>
                    <a:pt x="5397" y="20002"/>
                  </a:lnTo>
                  <a:lnTo>
                    <a:pt x="5689" y="19850"/>
                  </a:lnTo>
                  <a:lnTo>
                    <a:pt x="5689" y="19126"/>
                  </a:lnTo>
                  <a:lnTo>
                    <a:pt x="5829" y="19126"/>
                  </a:lnTo>
                  <a:lnTo>
                    <a:pt x="5829" y="18097"/>
                  </a:lnTo>
                  <a:close/>
                </a:path>
                <a:path w="113029" h="158750">
                  <a:moveTo>
                    <a:pt x="7442" y="8039"/>
                  </a:moveTo>
                  <a:lnTo>
                    <a:pt x="6273" y="8039"/>
                  </a:lnTo>
                  <a:lnTo>
                    <a:pt x="6273" y="13144"/>
                  </a:lnTo>
                  <a:lnTo>
                    <a:pt x="7442" y="13144"/>
                  </a:lnTo>
                  <a:lnTo>
                    <a:pt x="7442" y="8039"/>
                  </a:lnTo>
                  <a:close/>
                </a:path>
                <a:path w="113029" h="158750">
                  <a:moveTo>
                    <a:pt x="7442" y="152"/>
                  </a:moveTo>
                  <a:lnTo>
                    <a:pt x="6273" y="152"/>
                  </a:lnTo>
                  <a:lnTo>
                    <a:pt x="6273" y="5257"/>
                  </a:lnTo>
                  <a:lnTo>
                    <a:pt x="7442" y="5257"/>
                  </a:lnTo>
                  <a:lnTo>
                    <a:pt x="7442" y="152"/>
                  </a:lnTo>
                  <a:close/>
                </a:path>
                <a:path w="113029" h="158750">
                  <a:moveTo>
                    <a:pt x="7861" y="17373"/>
                  </a:moveTo>
                  <a:lnTo>
                    <a:pt x="6705" y="17373"/>
                  </a:lnTo>
                  <a:lnTo>
                    <a:pt x="6705" y="21158"/>
                  </a:lnTo>
                  <a:lnTo>
                    <a:pt x="7861" y="21158"/>
                  </a:lnTo>
                  <a:lnTo>
                    <a:pt x="7861" y="17373"/>
                  </a:lnTo>
                  <a:close/>
                </a:path>
                <a:path w="113029" h="158750">
                  <a:moveTo>
                    <a:pt x="7861" y="15913"/>
                  </a:moveTo>
                  <a:lnTo>
                    <a:pt x="6705" y="15913"/>
                  </a:lnTo>
                  <a:lnTo>
                    <a:pt x="6705" y="16941"/>
                  </a:lnTo>
                  <a:lnTo>
                    <a:pt x="7861" y="16941"/>
                  </a:lnTo>
                  <a:lnTo>
                    <a:pt x="7861" y="15913"/>
                  </a:lnTo>
                  <a:close/>
                </a:path>
                <a:path w="113029" h="158750">
                  <a:moveTo>
                    <a:pt x="10071" y="15913"/>
                  </a:moveTo>
                  <a:lnTo>
                    <a:pt x="8902" y="15913"/>
                  </a:lnTo>
                  <a:lnTo>
                    <a:pt x="8902" y="21158"/>
                  </a:lnTo>
                  <a:lnTo>
                    <a:pt x="10071" y="21158"/>
                  </a:lnTo>
                  <a:lnTo>
                    <a:pt x="10071" y="15913"/>
                  </a:lnTo>
                  <a:close/>
                </a:path>
                <a:path w="113029" h="158750">
                  <a:moveTo>
                    <a:pt x="11950" y="12992"/>
                  </a:moveTo>
                  <a:lnTo>
                    <a:pt x="11811" y="12992"/>
                  </a:lnTo>
                  <a:lnTo>
                    <a:pt x="11760" y="12560"/>
                  </a:lnTo>
                  <a:lnTo>
                    <a:pt x="11671" y="11531"/>
                  </a:lnTo>
                  <a:lnTo>
                    <a:pt x="11671" y="10223"/>
                  </a:lnTo>
                  <a:lnTo>
                    <a:pt x="11671" y="9931"/>
                  </a:lnTo>
                  <a:lnTo>
                    <a:pt x="11226" y="9779"/>
                  </a:lnTo>
                  <a:lnTo>
                    <a:pt x="11087" y="9486"/>
                  </a:lnTo>
                  <a:lnTo>
                    <a:pt x="10655" y="9486"/>
                  </a:lnTo>
                  <a:lnTo>
                    <a:pt x="10655" y="9347"/>
                  </a:lnTo>
                  <a:lnTo>
                    <a:pt x="10058" y="9347"/>
                  </a:lnTo>
                  <a:lnTo>
                    <a:pt x="10058" y="9486"/>
                  </a:lnTo>
                  <a:lnTo>
                    <a:pt x="9334" y="9486"/>
                  </a:lnTo>
                  <a:lnTo>
                    <a:pt x="9334" y="9639"/>
                  </a:lnTo>
                  <a:lnTo>
                    <a:pt x="8902" y="9639"/>
                  </a:lnTo>
                  <a:lnTo>
                    <a:pt x="8902" y="9779"/>
                  </a:lnTo>
                  <a:lnTo>
                    <a:pt x="8597" y="9931"/>
                  </a:lnTo>
                  <a:lnTo>
                    <a:pt x="8597" y="10223"/>
                  </a:lnTo>
                  <a:lnTo>
                    <a:pt x="8458" y="10223"/>
                  </a:lnTo>
                  <a:lnTo>
                    <a:pt x="8458" y="10515"/>
                  </a:lnTo>
                  <a:lnTo>
                    <a:pt x="8305" y="10515"/>
                  </a:lnTo>
                  <a:lnTo>
                    <a:pt x="8305" y="10655"/>
                  </a:lnTo>
                  <a:lnTo>
                    <a:pt x="9334" y="10655"/>
                  </a:lnTo>
                  <a:lnTo>
                    <a:pt x="9334" y="10363"/>
                  </a:lnTo>
                  <a:lnTo>
                    <a:pt x="9766" y="10363"/>
                  </a:lnTo>
                  <a:lnTo>
                    <a:pt x="9766" y="10223"/>
                  </a:lnTo>
                  <a:lnTo>
                    <a:pt x="10210" y="10223"/>
                  </a:lnTo>
                  <a:lnTo>
                    <a:pt x="10210" y="10363"/>
                  </a:lnTo>
                  <a:lnTo>
                    <a:pt x="10502" y="10363"/>
                  </a:lnTo>
                  <a:lnTo>
                    <a:pt x="10655" y="10947"/>
                  </a:lnTo>
                  <a:lnTo>
                    <a:pt x="10655" y="11531"/>
                  </a:lnTo>
                  <a:lnTo>
                    <a:pt x="10655" y="12268"/>
                  </a:lnTo>
                  <a:lnTo>
                    <a:pt x="10350" y="12560"/>
                  </a:lnTo>
                  <a:lnTo>
                    <a:pt x="9474" y="12560"/>
                  </a:lnTo>
                  <a:lnTo>
                    <a:pt x="9182" y="12115"/>
                  </a:lnTo>
                  <a:lnTo>
                    <a:pt x="9334" y="12115"/>
                  </a:lnTo>
                  <a:lnTo>
                    <a:pt x="9334" y="11823"/>
                  </a:lnTo>
                  <a:lnTo>
                    <a:pt x="9626" y="11684"/>
                  </a:lnTo>
                  <a:lnTo>
                    <a:pt x="10350" y="11684"/>
                  </a:lnTo>
                  <a:lnTo>
                    <a:pt x="10350" y="11531"/>
                  </a:lnTo>
                  <a:lnTo>
                    <a:pt x="10655" y="11531"/>
                  </a:lnTo>
                  <a:lnTo>
                    <a:pt x="10655" y="10947"/>
                  </a:lnTo>
                  <a:lnTo>
                    <a:pt x="9626" y="10947"/>
                  </a:lnTo>
                  <a:lnTo>
                    <a:pt x="9626" y="11099"/>
                  </a:lnTo>
                  <a:lnTo>
                    <a:pt x="8750" y="11239"/>
                  </a:lnTo>
                  <a:lnTo>
                    <a:pt x="8750" y="11391"/>
                  </a:lnTo>
                  <a:lnTo>
                    <a:pt x="8305" y="11684"/>
                  </a:lnTo>
                  <a:lnTo>
                    <a:pt x="8166" y="12407"/>
                  </a:lnTo>
                  <a:lnTo>
                    <a:pt x="8305" y="12407"/>
                  </a:lnTo>
                  <a:lnTo>
                    <a:pt x="8458" y="12992"/>
                  </a:lnTo>
                  <a:lnTo>
                    <a:pt x="8902" y="13131"/>
                  </a:lnTo>
                  <a:lnTo>
                    <a:pt x="8902" y="13284"/>
                  </a:lnTo>
                  <a:lnTo>
                    <a:pt x="10210" y="13284"/>
                  </a:lnTo>
                  <a:lnTo>
                    <a:pt x="10210" y="13131"/>
                  </a:lnTo>
                  <a:lnTo>
                    <a:pt x="10502" y="13131"/>
                  </a:lnTo>
                  <a:lnTo>
                    <a:pt x="10502" y="12992"/>
                  </a:lnTo>
                  <a:lnTo>
                    <a:pt x="10934" y="12992"/>
                  </a:lnTo>
                  <a:lnTo>
                    <a:pt x="10934" y="13284"/>
                  </a:lnTo>
                  <a:lnTo>
                    <a:pt x="11950" y="13284"/>
                  </a:lnTo>
                  <a:lnTo>
                    <a:pt x="11950" y="12992"/>
                  </a:lnTo>
                  <a:close/>
                </a:path>
                <a:path w="113029" h="158750">
                  <a:moveTo>
                    <a:pt x="11950" y="5118"/>
                  </a:moveTo>
                  <a:lnTo>
                    <a:pt x="11811" y="5118"/>
                  </a:lnTo>
                  <a:lnTo>
                    <a:pt x="11760" y="4673"/>
                  </a:lnTo>
                  <a:lnTo>
                    <a:pt x="11671" y="3657"/>
                  </a:lnTo>
                  <a:lnTo>
                    <a:pt x="11671" y="2336"/>
                  </a:lnTo>
                  <a:lnTo>
                    <a:pt x="11671" y="2044"/>
                  </a:lnTo>
                  <a:lnTo>
                    <a:pt x="11226" y="1905"/>
                  </a:lnTo>
                  <a:lnTo>
                    <a:pt x="11087" y="1612"/>
                  </a:lnTo>
                  <a:lnTo>
                    <a:pt x="10655" y="1612"/>
                  </a:lnTo>
                  <a:lnTo>
                    <a:pt x="10655" y="1460"/>
                  </a:lnTo>
                  <a:lnTo>
                    <a:pt x="10058" y="1460"/>
                  </a:lnTo>
                  <a:lnTo>
                    <a:pt x="10058" y="1612"/>
                  </a:lnTo>
                  <a:lnTo>
                    <a:pt x="9334" y="1612"/>
                  </a:lnTo>
                  <a:lnTo>
                    <a:pt x="9334" y="1752"/>
                  </a:lnTo>
                  <a:lnTo>
                    <a:pt x="8902" y="1752"/>
                  </a:lnTo>
                  <a:lnTo>
                    <a:pt x="8902" y="1905"/>
                  </a:lnTo>
                  <a:lnTo>
                    <a:pt x="8597" y="2044"/>
                  </a:lnTo>
                  <a:lnTo>
                    <a:pt x="8597" y="2336"/>
                  </a:lnTo>
                  <a:lnTo>
                    <a:pt x="8458" y="2336"/>
                  </a:lnTo>
                  <a:lnTo>
                    <a:pt x="8458" y="2641"/>
                  </a:lnTo>
                  <a:lnTo>
                    <a:pt x="8305" y="2641"/>
                  </a:lnTo>
                  <a:lnTo>
                    <a:pt x="8305" y="2781"/>
                  </a:lnTo>
                  <a:lnTo>
                    <a:pt x="9334" y="2781"/>
                  </a:lnTo>
                  <a:lnTo>
                    <a:pt x="9334" y="2489"/>
                  </a:lnTo>
                  <a:lnTo>
                    <a:pt x="9626" y="2336"/>
                  </a:lnTo>
                  <a:lnTo>
                    <a:pt x="10210" y="2336"/>
                  </a:lnTo>
                  <a:lnTo>
                    <a:pt x="10210" y="2489"/>
                  </a:lnTo>
                  <a:lnTo>
                    <a:pt x="10502" y="2489"/>
                  </a:lnTo>
                  <a:lnTo>
                    <a:pt x="10655" y="3073"/>
                  </a:lnTo>
                  <a:lnTo>
                    <a:pt x="10655" y="3657"/>
                  </a:lnTo>
                  <a:lnTo>
                    <a:pt x="10655" y="4381"/>
                  </a:lnTo>
                  <a:lnTo>
                    <a:pt x="10350" y="4673"/>
                  </a:lnTo>
                  <a:lnTo>
                    <a:pt x="9474" y="4673"/>
                  </a:lnTo>
                  <a:lnTo>
                    <a:pt x="9182" y="4241"/>
                  </a:lnTo>
                  <a:lnTo>
                    <a:pt x="9334" y="4241"/>
                  </a:lnTo>
                  <a:lnTo>
                    <a:pt x="9334" y="3949"/>
                  </a:lnTo>
                  <a:lnTo>
                    <a:pt x="9626" y="3797"/>
                  </a:lnTo>
                  <a:lnTo>
                    <a:pt x="10350" y="3797"/>
                  </a:lnTo>
                  <a:lnTo>
                    <a:pt x="10350" y="3657"/>
                  </a:lnTo>
                  <a:lnTo>
                    <a:pt x="10655" y="3657"/>
                  </a:lnTo>
                  <a:lnTo>
                    <a:pt x="10655" y="3073"/>
                  </a:lnTo>
                  <a:lnTo>
                    <a:pt x="9626" y="3073"/>
                  </a:lnTo>
                  <a:lnTo>
                    <a:pt x="9626" y="3213"/>
                  </a:lnTo>
                  <a:lnTo>
                    <a:pt x="8750" y="3365"/>
                  </a:lnTo>
                  <a:lnTo>
                    <a:pt x="8750" y="3505"/>
                  </a:lnTo>
                  <a:lnTo>
                    <a:pt x="8305" y="3657"/>
                  </a:lnTo>
                  <a:lnTo>
                    <a:pt x="8305" y="4089"/>
                  </a:lnTo>
                  <a:lnTo>
                    <a:pt x="8166" y="4089"/>
                  </a:lnTo>
                  <a:lnTo>
                    <a:pt x="8166" y="4533"/>
                  </a:lnTo>
                  <a:lnTo>
                    <a:pt x="8305" y="4533"/>
                  </a:lnTo>
                  <a:lnTo>
                    <a:pt x="8458" y="5118"/>
                  </a:lnTo>
                  <a:lnTo>
                    <a:pt x="8902" y="5257"/>
                  </a:lnTo>
                  <a:lnTo>
                    <a:pt x="8902" y="5410"/>
                  </a:lnTo>
                  <a:lnTo>
                    <a:pt x="10210" y="5410"/>
                  </a:lnTo>
                  <a:lnTo>
                    <a:pt x="10210" y="5257"/>
                  </a:lnTo>
                  <a:lnTo>
                    <a:pt x="10502" y="5257"/>
                  </a:lnTo>
                  <a:lnTo>
                    <a:pt x="10502" y="5118"/>
                  </a:lnTo>
                  <a:lnTo>
                    <a:pt x="10934" y="5118"/>
                  </a:lnTo>
                  <a:lnTo>
                    <a:pt x="10934" y="5410"/>
                  </a:lnTo>
                  <a:lnTo>
                    <a:pt x="11950" y="5410"/>
                  </a:lnTo>
                  <a:lnTo>
                    <a:pt x="11950" y="5118"/>
                  </a:lnTo>
                  <a:close/>
                </a:path>
                <a:path w="113029" h="158750">
                  <a:moveTo>
                    <a:pt x="13703" y="17373"/>
                  </a:moveTo>
                  <a:lnTo>
                    <a:pt x="12534" y="17373"/>
                  </a:lnTo>
                  <a:lnTo>
                    <a:pt x="12534" y="21158"/>
                  </a:lnTo>
                  <a:lnTo>
                    <a:pt x="13703" y="21158"/>
                  </a:lnTo>
                  <a:lnTo>
                    <a:pt x="13703" y="17373"/>
                  </a:lnTo>
                  <a:close/>
                </a:path>
                <a:path w="113029" h="158750">
                  <a:moveTo>
                    <a:pt x="13703" y="15913"/>
                  </a:moveTo>
                  <a:lnTo>
                    <a:pt x="12534" y="15913"/>
                  </a:lnTo>
                  <a:lnTo>
                    <a:pt x="12534" y="16941"/>
                  </a:lnTo>
                  <a:lnTo>
                    <a:pt x="13703" y="16941"/>
                  </a:lnTo>
                  <a:lnTo>
                    <a:pt x="13703" y="15913"/>
                  </a:lnTo>
                  <a:close/>
                </a:path>
                <a:path w="113029" h="158750">
                  <a:moveTo>
                    <a:pt x="15468" y="9486"/>
                  </a:moveTo>
                  <a:lnTo>
                    <a:pt x="15176" y="9486"/>
                  </a:lnTo>
                  <a:lnTo>
                    <a:pt x="14732" y="9347"/>
                  </a:lnTo>
                  <a:lnTo>
                    <a:pt x="14287" y="9486"/>
                  </a:lnTo>
                  <a:lnTo>
                    <a:pt x="13855" y="9931"/>
                  </a:lnTo>
                  <a:lnTo>
                    <a:pt x="13855" y="9486"/>
                  </a:lnTo>
                  <a:lnTo>
                    <a:pt x="12839" y="9486"/>
                  </a:lnTo>
                  <a:lnTo>
                    <a:pt x="12839" y="13131"/>
                  </a:lnTo>
                  <a:lnTo>
                    <a:pt x="13855" y="13131"/>
                  </a:lnTo>
                  <a:lnTo>
                    <a:pt x="13855" y="11239"/>
                  </a:lnTo>
                  <a:lnTo>
                    <a:pt x="14008" y="10807"/>
                  </a:lnTo>
                  <a:lnTo>
                    <a:pt x="14147" y="10655"/>
                  </a:lnTo>
                  <a:lnTo>
                    <a:pt x="14147" y="10363"/>
                  </a:lnTo>
                  <a:lnTo>
                    <a:pt x="14439" y="10363"/>
                  </a:lnTo>
                  <a:lnTo>
                    <a:pt x="14579" y="10223"/>
                  </a:lnTo>
                  <a:lnTo>
                    <a:pt x="14884" y="10363"/>
                  </a:lnTo>
                  <a:lnTo>
                    <a:pt x="15176" y="10363"/>
                  </a:lnTo>
                  <a:lnTo>
                    <a:pt x="15468" y="9486"/>
                  </a:lnTo>
                  <a:close/>
                </a:path>
                <a:path w="113029" h="158750">
                  <a:moveTo>
                    <a:pt x="15468" y="1612"/>
                  </a:moveTo>
                  <a:lnTo>
                    <a:pt x="15176" y="1612"/>
                  </a:lnTo>
                  <a:lnTo>
                    <a:pt x="14732" y="1460"/>
                  </a:lnTo>
                  <a:lnTo>
                    <a:pt x="14287" y="1612"/>
                  </a:lnTo>
                  <a:lnTo>
                    <a:pt x="13855" y="2044"/>
                  </a:lnTo>
                  <a:lnTo>
                    <a:pt x="13855" y="1612"/>
                  </a:lnTo>
                  <a:lnTo>
                    <a:pt x="12839" y="1612"/>
                  </a:lnTo>
                  <a:lnTo>
                    <a:pt x="12839" y="5257"/>
                  </a:lnTo>
                  <a:lnTo>
                    <a:pt x="13855" y="5257"/>
                  </a:lnTo>
                  <a:lnTo>
                    <a:pt x="13855" y="3365"/>
                  </a:lnTo>
                  <a:lnTo>
                    <a:pt x="14008" y="2921"/>
                  </a:lnTo>
                  <a:lnTo>
                    <a:pt x="14147" y="2641"/>
                  </a:lnTo>
                  <a:lnTo>
                    <a:pt x="14147" y="2489"/>
                  </a:lnTo>
                  <a:lnTo>
                    <a:pt x="14579" y="2336"/>
                  </a:lnTo>
                  <a:lnTo>
                    <a:pt x="14884" y="2489"/>
                  </a:lnTo>
                  <a:lnTo>
                    <a:pt x="15176" y="2489"/>
                  </a:lnTo>
                  <a:lnTo>
                    <a:pt x="15468" y="1612"/>
                  </a:lnTo>
                  <a:close/>
                </a:path>
                <a:path w="113029" h="158750">
                  <a:moveTo>
                    <a:pt x="21729" y="10807"/>
                  </a:moveTo>
                  <a:lnTo>
                    <a:pt x="21590" y="10083"/>
                  </a:lnTo>
                  <a:lnTo>
                    <a:pt x="21450" y="9779"/>
                  </a:lnTo>
                  <a:lnTo>
                    <a:pt x="21158" y="9486"/>
                  </a:lnTo>
                  <a:lnTo>
                    <a:pt x="20866" y="9486"/>
                  </a:lnTo>
                  <a:lnTo>
                    <a:pt x="20421" y="9347"/>
                  </a:lnTo>
                  <a:lnTo>
                    <a:pt x="19697" y="9486"/>
                  </a:lnTo>
                  <a:lnTo>
                    <a:pt x="19253" y="9931"/>
                  </a:lnTo>
                  <a:lnTo>
                    <a:pt x="18669" y="9486"/>
                  </a:lnTo>
                  <a:lnTo>
                    <a:pt x="18097" y="9347"/>
                  </a:lnTo>
                  <a:lnTo>
                    <a:pt x="16776" y="9931"/>
                  </a:lnTo>
                  <a:lnTo>
                    <a:pt x="16776" y="9486"/>
                  </a:lnTo>
                  <a:lnTo>
                    <a:pt x="15760" y="9486"/>
                  </a:lnTo>
                  <a:lnTo>
                    <a:pt x="15760" y="13131"/>
                  </a:lnTo>
                  <a:lnTo>
                    <a:pt x="16916" y="13131"/>
                  </a:lnTo>
                  <a:lnTo>
                    <a:pt x="16916" y="10655"/>
                  </a:lnTo>
                  <a:lnTo>
                    <a:pt x="17068" y="10515"/>
                  </a:lnTo>
                  <a:lnTo>
                    <a:pt x="17208" y="10223"/>
                  </a:lnTo>
                  <a:lnTo>
                    <a:pt x="17500" y="10223"/>
                  </a:lnTo>
                  <a:lnTo>
                    <a:pt x="17653" y="10083"/>
                  </a:lnTo>
                  <a:lnTo>
                    <a:pt x="17945" y="10223"/>
                  </a:lnTo>
                  <a:lnTo>
                    <a:pt x="18097" y="10363"/>
                  </a:lnTo>
                  <a:lnTo>
                    <a:pt x="18237" y="10363"/>
                  </a:lnTo>
                  <a:lnTo>
                    <a:pt x="18237" y="13131"/>
                  </a:lnTo>
                  <a:lnTo>
                    <a:pt x="19253" y="13131"/>
                  </a:lnTo>
                  <a:lnTo>
                    <a:pt x="19253" y="11391"/>
                  </a:lnTo>
                  <a:lnTo>
                    <a:pt x="19392" y="10947"/>
                  </a:lnTo>
                  <a:lnTo>
                    <a:pt x="19392" y="10655"/>
                  </a:lnTo>
                  <a:lnTo>
                    <a:pt x="19697" y="10223"/>
                  </a:lnTo>
                  <a:lnTo>
                    <a:pt x="19989" y="10223"/>
                  </a:lnTo>
                  <a:lnTo>
                    <a:pt x="20129" y="10083"/>
                  </a:lnTo>
                  <a:lnTo>
                    <a:pt x="20574" y="10363"/>
                  </a:lnTo>
                  <a:lnTo>
                    <a:pt x="20713" y="10655"/>
                  </a:lnTo>
                  <a:lnTo>
                    <a:pt x="20713" y="13131"/>
                  </a:lnTo>
                  <a:lnTo>
                    <a:pt x="21729" y="13131"/>
                  </a:lnTo>
                  <a:lnTo>
                    <a:pt x="21729" y="10807"/>
                  </a:lnTo>
                  <a:close/>
                </a:path>
                <a:path w="113029" h="158750">
                  <a:moveTo>
                    <a:pt x="21729" y="2489"/>
                  </a:moveTo>
                  <a:lnTo>
                    <a:pt x="21450" y="1905"/>
                  </a:lnTo>
                  <a:lnTo>
                    <a:pt x="21158" y="1612"/>
                  </a:lnTo>
                  <a:lnTo>
                    <a:pt x="20421" y="1460"/>
                  </a:lnTo>
                  <a:lnTo>
                    <a:pt x="19697" y="1612"/>
                  </a:lnTo>
                  <a:lnTo>
                    <a:pt x="19253" y="2044"/>
                  </a:lnTo>
                  <a:lnTo>
                    <a:pt x="18669" y="1612"/>
                  </a:lnTo>
                  <a:lnTo>
                    <a:pt x="18097" y="1460"/>
                  </a:lnTo>
                  <a:lnTo>
                    <a:pt x="17500" y="1612"/>
                  </a:lnTo>
                  <a:lnTo>
                    <a:pt x="16776" y="2044"/>
                  </a:lnTo>
                  <a:lnTo>
                    <a:pt x="16776" y="1612"/>
                  </a:lnTo>
                  <a:lnTo>
                    <a:pt x="15760" y="1612"/>
                  </a:lnTo>
                  <a:lnTo>
                    <a:pt x="15760" y="5257"/>
                  </a:lnTo>
                  <a:lnTo>
                    <a:pt x="16916" y="5257"/>
                  </a:lnTo>
                  <a:lnTo>
                    <a:pt x="16916" y="2781"/>
                  </a:lnTo>
                  <a:lnTo>
                    <a:pt x="17208" y="2336"/>
                  </a:lnTo>
                  <a:lnTo>
                    <a:pt x="17500" y="2336"/>
                  </a:lnTo>
                  <a:lnTo>
                    <a:pt x="17653" y="2197"/>
                  </a:lnTo>
                  <a:lnTo>
                    <a:pt x="17945" y="2336"/>
                  </a:lnTo>
                  <a:lnTo>
                    <a:pt x="18097" y="2489"/>
                  </a:lnTo>
                  <a:lnTo>
                    <a:pt x="18237" y="2489"/>
                  </a:lnTo>
                  <a:lnTo>
                    <a:pt x="18237" y="5257"/>
                  </a:lnTo>
                  <a:lnTo>
                    <a:pt x="19253" y="5257"/>
                  </a:lnTo>
                  <a:lnTo>
                    <a:pt x="19253" y="3505"/>
                  </a:lnTo>
                  <a:lnTo>
                    <a:pt x="19392" y="3073"/>
                  </a:lnTo>
                  <a:lnTo>
                    <a:pt x="19392" y="2781"/>
                  </a:lnTo>
                  <a:lnTo>
                    <a:pt x="19697" y="2336"/>
                  </a:lnTo>
                  <a:lnTo>
                    <a:pt x="19989" y="2336"/>
                  </a:lnTo>
                  <a:lnTo>
                    <a:pt x="20129" y="2197"/>
                  </a:lnTo>
                  <a:lnTo>
                    <a:pt x="20574" y="2489"/>
                  </a:lnTo>
                  <a:lnTo>
                    <a:pt x="20713" y="3213"/>
                  </a:lnTo>
                  <a:lnTo>
                    <a:pt x="20713" y="5257"/>
                  </a:lnTo>
                  <a:lnTo>
                    <a:pt x="21729" y="5257"/>
                  </a:lnTo>
                  <a:lnTo>
                    <a:pt x="21729" y="2489"/>
                  </a:lnTo>
                  <a:close/>
                </a:path>
                <a:path w="113029" h="158750">
                  <a:moveTo>
                    <a:pt x="28155" y="9347"/>
                  </a:moveTo>
                  <a:lnTo>
                    <a:pt x="27571" y="9347"/>
                  </a:lnTo>
                  <a:lnTo>
                    <a:pt x="27571" y="9194"/>
                  </a:lnTo>
                  <a:lnTo>
                    <a:pt x="27711" y="9194"/>
                  </a:lnTo>
                  <a:lnTo>
                    <a:pt x="27711" y="8610"/>
                  </a:lnTo>
                  <a:lnTo>
                    <a:pt x="27863" y="8610"/>
                  </a:lnTo>
                  <a:lnTo>
                    <a:pt x="27863" y="8178"/>
                  </a:lnTo>
                  <a:lnTo>
                    <a:pt x="28016" y="8178"/>
                  </a:lnTo>
                  <a:lnTo>
                    <a:pt x="28016" y="7886"/>
                  </a:lnTo>
                  <a:lnTo>
                    <a:pt x="27139" y="7886"/>
                  </a:lnTo>
                  <a:lnTo>
                    <a:pt x="27139" y="8178"/>
                  </a:lnTo>
                  <a:lnTo>
                    <a:pt x="26987" y="8178"/>
                  </a:lnTo>
                  <a:lnTo>
                    <a:pt x="26987" y="8763"/>
                  </a:lnTo>
                  <a:lnTo>
                    <a:pt x="26847" y="8763"/>
                  </a:lnTo>
                  <a:lnTo>
                    <a:pt x="26847" y="9194"/>
                  </a:lnTo>
                  <a:lnTo>
                    <a:pt x="26555" y="9347"/>
                  </a:lnTo>
                  <a:lnTo>
                    <a:pt x="26555" y="10223"/>
                  </a:lnTo>
                  <a:lnTo>
                    <a:pt x="26555" y="10655"/>
                  </a:lnTo>
                  <a:lnTo>
                    <a:pt x="26403" y="10655"/>
                  </a:lnTo>
                  <a:lnTo>
                    <a:pt x="26403" y="11099"/>
                  </a:lnTo>
                  <a:lnTo>
                    <a:pt x="25527" y="11099"/>
                  </a:lnTo>
                  <a:lnTo>
                    <a:pt x="25527" y="10655"/>
                  </a:lnTo>
                  <a:lnTo>
                    <a:pt x="25679" y="10655"/>
                  </a:lnTo>
                  <a:lnTo>
                    <a:pt x="25679" y="10223"/>
                  </a:lnTo>
                  <a:lnTo>
                    <a:pt x="26555" y="10223"/>
                  </a:lnTo>
                  <a:lnTo>
                    <a:pt x="26555" y="9347"/>
                  </a:lnTo>
                  <a:lnTo>
                    <a:pt x="25819" y="9347"/>
                  </a:lnTo>
                  <a:lnTo>
                    <a:pt x="26111" y="7886"/>
                  </a:lnTo>
                  <a:lnTo>
                    <a:pt x="25387" y="7886"/>
                  </a:lnTo>
                  <a:lnTo>
                    <a:pt x="25387" y="8318"/>
                  </a:lnTo>
                  <a:lnTo>
                    <a:pt x="25234" y="8318"/>
                  </a:lnTo>
                  <a:lnTo>
                    <a:pt x="25234" y="9055"/>
                  </a:lnTo>
                  <a:lnTo>
                    <a:pt x="25095" y="9055"/>
                  </a:lnTo>
                  <a:lnTo>
                    <a:pt x="25095" y="9347"/>
                  </a:lnTo>
                  <a:lnTo>
                    <a:pt x="23926" y="9347"/>
                  </a:lnTo>
                  <a:lnTo>
                    <a:pt x="23926" y="10223"/>
                  </a:lnTo>
                  <a:lnTo>
                    <a:pt x="24803" y="10223"/>
                  </a:lnTo>
                  <a:lnTo>
                    <a:pt x="24803" y="10655"/>
                  </a:lnTo>
                  <a:lnTo>
                    <a:pt x="24650" y="10655"/>
                  </a:lnTo>
                  <a:lnTo>
                    <a:pt x="24650" y="11099"/>
                  </a:lnTo>
                  <a:lnTo>
                    <a:pt x="23926" y="11099"/>
                  </a:lnTo>
                  <a:lnTo>
                    <a:pt x="23926" y="12115"/>
                  </a:lnTo>
                  <a:lnTo>
                    <a:pt x="24511" y="12115"/>
                  </a:lnTo>
                  <a:lnTo>
                    <a:pt x="24066" y="13284"/>
                  </a:lnTo>
                  <a:lnTo>
                    <a:pt x="24955" y="13284"/>
                  </a:lnTo>
                  <a:lnTo>
                    <a:pt x="24955" y="12992"/>
                  </a:lnTo>
                  <a:lnTo>
                    <a:pt x="25095" y="12992"/>
                  </a:lnTo>
                  <a:lnTo>
                    <a:pt x="25095" y="12407"/>
                  </a:lnTo>
                  <a:lnTo>
                    <a:pt x="25234" y="12407"/>
                  </a:lnTo>
                  <a:lnTo>
                    <a:pt x="25234" y="12115"/>
                  </a:lnTo>
                  <a:lnTo>
                    <a:pt x="26250" y="12115"/>
                  </a:lnTo>
                  <a:lnTo>
                    <a:pt x="25819" y="13284"/>
                  </a:lnTo>
                  <a:lnTo>
                    <a:pt x="26695" y="13284"/>
                  </a:lnTo>
                  <a:lnTo>
                    <a:pt x="26695" y="12992"/>
                  </a:lnTo>
                  <a:lnTo>
                    <a:pt x="26847" y="12992"/>
                  </a:lnTo>
                  <a:lnTo>
                    <a:pt x="26847" y="12407"/>
                  </a:lnTo>
                  <a:lnTo>
                    <a:pt x="26987" y="12407"/>
                  </a:lnTo>
                  <a:lnTo>
                    <a:pt x="26987" y="12115"/>
                  </a:lnTo>
                  <a:lnTo>
                    <a:pt x="28155" y="12115"/>
                  </a:lnTo>
                  <a:lnTo>
                    <a:pt x="28155" y="11099"/>
                  </a:lnTo>
                  <a:lnTo>
                    <a:pt x="27279" y="11099"/>
                  </a:lnTo>
                  <a:lnTo>
                    <a:pt x="27279" y="10655"/>
                  </a:lnTo>
                  <a:lnTo>
                    <a:pt x="27432" y="10655"/>
                  </a:lnTo>
                  <a:lnTo>
                    <a:pt x="27432" y="10223"/>
                  </a:lnTo>
                  <a:lnTo>
                    <a:pt x="28155" y="10223"/>
                  </a:lnTo>
                  <a:lnTo>
                    <a:pt x="28155" y="9347"/>
                  </a:lnTo>
                  <a:close/>
                </a:path>
                <a:path w="113029" h="158750">
                  <a:moveTo>
                    <a:pt x="28155" y="1460"/>
                  </a:moveTo>
                  <a:lnTo>
                    <a:pt x="27571" y="1460"/>
                  </a:lnTo>
                  <a:lnTo>
                    <a:pt x="27571" y="1320"/>
                  </a:lnTo>
                  <a:lnTo>
                    <a:pt x="27711" y="1320"/>
                  </a:lnTo>
                  <a:lnTo>
                    <a:pt x="27711" y="736"/>
                  </a:lnTo>
                  <a:lnTo>
                    <a:pt x="27863" y="736"/>
                  </a:lnTo>
                  <a:lnTo>
                    <a:pt x="27863" y="292"/>
                  </a:lnTo>
                  <a:lnTo>
                    <a:pt x="28016" y="292"/>
                  </a:lnTo>
                  <a:lnTo>
                    <a:pt x="28016" y="0"/>
                  </a:lnTo>
                  <a:lnTo>
                    <a:pt x="27139" y="0"/>
                  </a:lnTo>
                  <a:lnTo>
                    <a:pt x="27139" y="292"/>
                  </a:lnTo>
                  <a:lnTo>
                    <a:pt x="26987" y="292"/>
                  </a:lnTo>
                  <a:lnTo>
                    <a:pt x="26987" y="889"/>
                  </a:lnTo>
                  <a:lnTo>
                    <a:pt x="26847" y="889"/>
                  </a:lnTo>
                  <a:lnTo>
                    <a:pt x="26847" y="1320"/>
                  </a:lnTo>
                  <a:lnTo>
                    <a:pt x="26555" y="1460"/>
                  </a:lnTo>
                  <a:lnTo>
                    <a:pt x="26555" y="2336"/>
                  </a:lnTo>
                  <a:lnTo>
                    <a:pt x="26555" y="2781"/>
                  </a:lnTo>
                  <a:lnTo>
                    <a:pt x="26403" y="2781"/>
                  </a:lnTo>
                  <a:lnTo>
                    <a:pt x="26403" y="3213"/>
                  </a:lnTo>
                  <a:lnTo>
                    <a:pt x="25527" y="3213"/>
                  </a:lnTo>
                  <a:lnTo>
                    <a:pt x="25527" y="2781"/>
                  </a:lnTo>
                  <a:lnTo>
                    <a:pt x="25679" y="2781"/>
                  </a:lnTo>
                  <a:lnTo>
                    <a:pt x="25679" y="2336"/>
                  </a:lnTo>
                  <a:lnTo>
                    <a:pt x="26555" y="2336"/>
                  </a:lnTo>
                  <a:lnTo>
                    <a:pt x="26555" y="1460"/>
                  </a:lnTo>
                  <a:lnTo>
                    <a:pt x="25819" y="1460"/>
                  </a:lnTo>
                  <a:lnTo>
                    <a:pt x="26111" y="0"/>
                  </a:lnTo>
                  <a:lnTo>
                    <a:pt x="25387" y="0"/>
                  </a:lnTo>
                  <a:lnTo>
                    <a:pt x="25387" y="444"/>
                  </a:lnTo>
                  <a:lnTo>
                    <a:pt x="25234" y="444"/>
                  </a:lnTo>
                  <a:lnTo>
                    <a:pt x="25234" y="1181"/>
                  </a:lnTo>
                  <a:lnTo>
                    <a:pt x="25095" y="1181"/>
                  </a:lnTo>
                  <a:lnTo>
                    <a:pt x="25095" y="1460"/>
                  </a:lnTo>
                  <a:lnTo>
                    <a:pt x="23926" y="1460"/>
                  </a:lnTo>
                  <a:lnTo>
                    <a:pt x="23926" y="2336"/>
                  </a:lnTo>
                  <a:lnTo>
                    <a:pt x="24803" y="2336"/>
                  </a:lnTo>
                  <a:lnTo>
                    <a:pt x="24803" y="2781"/>
                  </a:lnTo>
                  <a:lnTo>
                    <a:pt x="24650" y="2781"/>
                  </a:lnTo>
                  <a:lnTo>
                    <a:pt x="24650" y="3213"/>
                  </a:lnTo>
                  <a:lnTo>
                    <a:pt x="23926" y="3213"/>
                  </a:lnTo>
                  <a:lnTo>
                    <a:pt x="23926" y="4089"/>
                  </a:lnTo>
                  <a:lnTo>
                    <a:pt x="24511" y="4089"/>
                  </a:lnTo>
                  <a:lnTo>
                    <a:pt x="24511" y="4241"/>
                  </a:lnTo>
                  <a:lnTo>
                    <a:pt x="24358" y="4241"/>
                  </a:lnTo>
                  <a:lnTo>
                    <a:pt x="24358" y="4826"/>
                  </a:lnTo>
                  <a:lnTo>
                    <a:pt x="24218" y="4826"/>
                  </a:lnTo>
                  <a:lnTo>
                    <a:pt x="24218" y="5257"/>
                  </a:lnTo>
                  <a:lnTo>
                    <a:pt x="24066" y="5257"/>
                  </a:lnTo>
                  <a:lnTo>
                    <a:pt x="24066" y="5410"/>
                  </a:lnTo>
                  <a:lnTo>
                    <a:pt x="24955" y="5410"/>
                  </a:lnTo>
                  <a:lnTo>
                    <a:pt x="25234" y="4089"/>
                  </a:lnTo>
                  <a:lnTo>
                    <a:pt x="26250" y="4089"/>
                  </a:lnTo>
                  <a:lnTo>
                    <a:pt x="26250" y="4241"/>
                  </a:lnTo>
                  <a:lnTo>
                    <a:pt x="26111" y="4241"/>
                  </a:lnTo>
                  <a:lnTo>
                    <a:pt x="26111" y="4826"/>
                  </a:lnTo>
                  <a:lnTo>
                    <a:pt x="25971" y="4826"/>
                  </a:lnTo>
                  <a:lnTo>
                    <a:pt x="25971" y="5257"/>
                  </a:lnTo>
                  <a:lnTo>
                    <a:pt x="25819" y="5257"/>
                  </a:lnTo>
                  <a:lnTo>
                    <a:pt x="25819" y="5410"/>
                  </a:lnTo>
                  <a:lnTo>
                    <a:pt x="26695" y="5410"/>
                  </a:lnTo>
                  <a:lnTo>
                    <a:pt x="26987" y="4089"/>
                  </a:lnTo>
                  <a:lnTo>
                    <a:pt x="28155" y="4089"/>
                  </a:lnTo>
                  <a:lnTo>
                    <a:pt x="28155" y="3213"/>
                  </a:lnTo>
                  <a:lnTo>
                    <a:pt x="27279" y="3213"/>
                  </a:lnTo>
                  <a:lnTo>
                    <a:pt x="27279" y="2781"/>
                  </a:lnTo>
                  <a:lnTo>
                    <a:pt x="27432" y="2781"/>
                  </a:lnTo>
                  <a:lnTo>
                    <a:pt x="27432" y="2336"/>
                  </a:lnTo>
                  <a:lnTo>
                    <a:pt x="28155" y="2336"/>
                  </a:lnTo>
                  <a:lnTo>
                    <a:pt x="28155" y="1460"/>
                  </a:lnTo>
                  <a:close/>
                </a:path>
                <a:path w="113029" h="158750">
                  <a:moveTo>
                    <a:pt x="31216" y="152"/>
                  </a:moveTo>
                  <a:lnTo>
                    <a:pt x="30353" y="152"/>
                  </a:lnTo>
                  <a:lnTo>
                    <a:pt x="30200" y="596"/>
                  </a:lnTo>
                  <a:lnTo>
                    <a:pt x="29756" y="889"/>
                  </a:lnTo>
                  <a:lnTo>
                    <a:pt x="28740" y="1460"/>
                  </a:lnTo>
                  <a:lnTo>
                    <a:pt x="28740" y="2336"/>
                  </a:lnTo>
                  <a:lnTo>
                    <a:pt x="30200" y="1612"/>
                  </a:lnTo>
                  <a:lnTo>
                    <a:pt x="30200" y="5257"/>
                  </a:lnTo>
                  <a:lnTo>
                    <a:pt x="31216" y="5257"/>
                  </a:lnTo>
                  <a:lnTo>
                    <a:pt x="31216" y="152"/>
                  </a:lnTo>
                  <a:close/>
                </a:path>
                <a:path w="113029" h="158750">
                  <a:moveTo>
                    <a:pt x="32245" y="9486"/>
                  </a:moveTo>
                  <a:lnTo>
                    <a:pt x="32092" y="8915"/>
                  </a:lnTo>
                  <a:lnTo>
                    <a:pt x="31800" y="8470"/>
                  </a:lnTo>
                  <a:lnTo>
                    <a:pt x="31076" y="8178"/>
                  </a:lnTo>
                  <a:lnTo>
                    <a:pt x="30353" y="8039"/>
                  </a:lnTo>
                  <a:lnTo>
                    <a:pt x="29184" y="8318"/>
                  </a:lnTo>
                  <a:lnTo>
                    <a:pt x="28740" y="8763"/>
                  </a:lnTo>
                  <a:lnTo>
                    <a:pt x="28587" y="9486"/>
                  </a:lnTo>
                  <a:lnTo>
                    <a:pt x="29616" y="9639"/>
                  </a:lnTo>
                  <a:lnTo>
                    <a:pt x="29756" y="9194"/>
                  </a:lnTo>
                  <a:lnTo>
                    <a:pt x="29908" y="9055"/>
                  </a:lnTo>
                  <a:lnTo>
                    <a:pt x="30353" y="8763"/>
                  </a:lnTo>
                  <a:lnTo>
                    <a:pt x="30924" y="9055"/>
                  </a:lnTo>
                  <a:lnTo>
                    <a:pt x="31076" y="9486"/>
                  </a:lnTo>
                  <a:lnTo>
                    <a:pt x="30924" y="10083"/>
                  </a:lnTo>
                  <a:lnTo>
                    <a:pt x="30632" y="10363"/>
                  </a:lnTo>
                  <a:lnTo>
                    <a:pt x="30060" y="10947"/>
                  </a:lnTo>
                  <a:lnTo>
                    <a:pt x="29184" y="11684"/>
                  </a:lnTo>
                  <a:lnTo>
                    <a:pt x="28740" y="12268"/>
                  </a:lnTo>
                  <a:lnTo>
                    <a:pt x="28448" y="13131"/>
                  </a:lnTo>
                  <a:lnTo>
                    <a:pt x="32245" y="13131"/>
                  </a:lnTo>
                  <a:lnTo>
                    <a:pt x="32245" y="12268"/>
                  </a:lnTo>
                  <a:lnTo>
                    <a:pt x="30060" y="12268"/>
                  </a:lnTo>
                  <a:lnTo>
                    <a:pt x="30200" y="11976"/>
                  </a:lnTo>
                  <a:lnTo>
                    <a:pt x="30492" y="11823"/>
                  </a:lnTo>
                  <a:lnTo>
                    <a:pt x="30924" y="11391"/>
                  </a:lnTo>
                  <a:lnTo>
                    <a:pt x="31369" y="11099"/>
                  </a:lnTo>
                  <a:lnTo>
                    <a:pt x="31953" y="10515"/>
                  </a:lnTo>
                  <a:lnTo>
                    <a:pt x="32092" y="10083"/>
                  </a:lnTo>
                  <a:lnTo>
                    <a:pt x="32245" y="9486"/>
                  </a:lnTo>
                  <a:close/>
                </a:path>
                <a:path w="113029" h="158750">
                  <a:moveTo>
                    <a:pt x="36626" y="11684"/>
                  </a:moveTo>
                  <a:lnTo>
                    <a:pt x="36322" y="10807"/>
                  </a:lnTo>
                  <a:lnTo>
                    <a:pt x="35598" y="10363"/>
                  </a:lnTo>
                  <a:lnTo>
                    <a:pt x="36182" y="9931"/>
                  </a:lnTo>
                  <a:lnTo>
                    <a:pt x="36322" y="9347"/>
                  </a:lnTo>
                  <a:lnTo>
                    <a:pt x="35890" y="8470"/>
                  </a:lnTo>
                  <a:lnTo>
                    <a:pt x="35445" y="8178"/>
                  </a:lnTo>
                  <a:lnTo>
                    <a:pt x="34721" y="8039"/>
                  </a:lnTo>
                  <a:lnTo>
                    <a:pt x="33845" y="8178"/>
                  </a:lnTo>
                  <a:lnTo>
                    <a:pt x="33413" y="8610"/>
                  </a:lnTo>
                  <a:lnTo>
                    <a:pt x="32969" y="9347"/>
                  </a:lnTo>
                  <a:lnTo>
                    <a:pt x="33997" y="9486"/>
                  </a:lnTo>
                  <a:lnTo>
                    <a:pt x="34137" y="9194"/>
                  </a:lnTo>
                  <a:lnTo>
                    <a:pt x="34290" y="9055"/>
                  </a:lnTo>
                  <a:lnTo>
                    <a:pt x="34721" y="8763"/>
                  </a:lnTo>
                  <a:lnTo>
                    <a:pt x="35013" y="8915"/>
                  </a:lnTo>
                  <a:lnTo>
                    <a:pt x="35153" y="8915"/>
                  </a:lnTo>
                  <a:lnTo>
                    <a:pt x="35306" y="9194"/>
                  </a:lnTo>
                  <a:lnTo>
                    <a:pt x="35306" y="9347"/>
                  </a:lnTo>
                  <a:lnTo>
                    <a:pt x="35013" y="9931"/>
                  </a:lnTo>
                  <a:lnTo>
                    <a:pt x="34429" y="10083"/>
                  </a:lnTo>
                  <a:lnTo>
                    <a:pt x="34290" y="10807"/>
                  </a:lnTo>
                  <a:lnTo>
                    <a:pt x="34721" y="10807"/>
                  </a:lnTo>
                  <a:lnTo>
                    <a:pt x="35306" y="10947"/>
                  </a:lnTo>
                  <a:lnTo>
                    <a:pt x="35445" y="11531"/>
                  </a:lnTo>
                  <a:lnTo>
                    <a:pt x="35306" y="12268"/>
                  </a:lnTo>
                  <a:lnTo>
                    <a:pt x="34721" y="12560"/>
                  </a:lnTo>
                  <a:lnTo>
                    <a:pt x="34137" y="12268"/>
                  </a:lnTo>
                  <a:lnTo>
                    <a:pt x="34137" y="11976"/>
                  </a:lnTo>
                  <a:lnTo>
                    <a:pt x="33997" y="11684"/>
                  </a:lnTo>
                  <a:lnTo>
                    <a:pt x="32969" y="11823"/>
                  </a:lnTo>
                  <a:lnTo>
                    <a:pt x="33121" y="12407"/>
                  </a:lnTo>
                  <a:lnTo>
                    <a:pt x="33413" y="12839"/>
                  </a:lnTo>
                  <a:lnTo>
                    <a:pt x="34721" y="13284"/>
                  </a:lnTo>
                  <a:lnTo>
                    <a:pt x="35445" y="13131"/>
                  </a:lnTo>
                  <a:lnTo>
                    <a:pt x="36029" y="12839"/>
                  </a:lnTo>
                  <a:lnTo>
                    <a:pt x="36474" y="12268"/>
                  </a:lnTo>
                  <a:lnTo>
                    <a:pt x="36626" y="11684"/>
                  </a:lnTo>
                  <a:close/>
                </a:path>
                <a:path w="113029" h="158750">
                  <a:moveTo>
                    <a:pt x="36626" y="1612"/>
                  </a:moveTo>
                  <a:lnTo>
                    <a:pt x="36474" y="1028"/>
                  </a:lnTo>
                  <a:lnTo>
                    <a:pt x="36182" y="596"/>
                  </a:lnTo>
                  <a:lnTo>
                    <a:pt x="35445" y="292"/>
                  </a:lnTo>
                  <a:lnTo>
                    <a:pt x="34721" y="152"/>
                  </a:lnTo>
                  <a:lnTo>
                    <a:pt x="33553" y="444"/>
                  </a:lnTo>
                  <a:lnTo>
                    <a:pt x="33121" y="889"/>
                  </a:lnTo>
                  <a:lnTo>
                    <a:pt x="32969" y="1612"/>
                  </a:lnTo>
                  <a:lnTo>
                    <a:pt x="33997" y="1752"/>
                  </a:lnTo>
                  <a:lnTo>
                    <a:pt x="34137" y="1320"/>
                  </a:lnTo>
                  <a:lnTo>
                    <a:pt x="34290" y="1181"/>
                  </a:lnTo>
                  <a:lnTo>
                    <a:pt x="34721" y="889"/>
                  </a:lnTo>
                  <a:lnTo>
                    <a:pt x="35306" y="1181"/>
                  </a:lnTo>
                  <a:lnTo>
                    <a:pt x="35598" y="1612"/>
                  </a:lnTo>
                  <a:lnTo>
                    <a:pt x="35306" y="2197"/>
                  </a:lnTo>
                  <a:lnTo>
                    <a:pt x="33693" y="3797"/>
                  </a:lnTo>
                  <a:lnTo>
                    <a:pt x="33121" y="4381"/>
                  </a:lnTo>
                  <a:lnTo>
                    <a:pt x="32829" y="5257"/>
                  </a:lnTo>
                  <a:lnTo>
                    <a:pt x="36626" y="5257"/>
                  </a:lnTo>
                  <a:lnTo>
                    <a:pt x="36626" y="4381"/>
                  </a:lnTo>
                  <a:lnTo>
                    <a:pt x="34429" y="4381"/>
                  </a:lnTo>
                  <a:lnTo>
                    <a:pt x="34582" y="4241"/>
                  </a:lnTo>
                  <a:lnTo>
                    <a:pt x="34582" y="4089"/>
                  </a:lnTo>
                  <a:lnTo>
                    <a:pt x="34874" y="3949"/>
                  </a:lnTo>
                  <a:lnTo>
                    <a:pt x="35306" y="3505"/>
                  </a:lnTo>
                  <a:lnTo>
                    <a:pt x="35737" y="3213"/>
                  </a:lnTo>
                  <a:lnTo>
                    <a:pt x="36322" y="2641"/>
                  </a:lnTo>
                  <a:lnTo>
                    <a:pt x="36474" y="2197"/>
                  </a:lnTo>
                  <a:lnTo>
                    <a:pt x="36626" y="1612"/>
                  </a:lnTo>
                  <a:close/>
                </a:path>
                <a:path w="113029" h="158750">
                  <a:moveTo>
                    <a:pt x="41148" y="11239"/>
                  </a:moveTo>
                  <a:lnTo>
                    <a:pt x="40411" y="11239"/>
                  </a:lnTo>
                  <a:lnTo>
                    <a:pt x="40411" y="9639"/>
                  </a:lnTo>
                  <a:lnTo>
                    <a:pt x="40411" y="8039"/>
                  </a:lnTo>
                  <a:lnTo>
                    <a:pt x="39535" y="8039"/>
                  </a:lnTo>
                  <a:lnTo>
                    <a:pt x="39535" y="8178"/>
                  </a:lnTo>
                  <a:lnTo>
                    <a:pt x="39395" y="8255"/>
                  </a:lnTo>
                  <a:lnTo>
                    <a:pt x="39395" y="9639"/>
                  </a:lnTo>
                  <a:lnTo>
                    <a:pt x="39395" y="11239"/>
                  </a:lnTo>
                  <a:lnTo>
                    <a:pt x="38227" y="11239"/>
                  </a:lnTo>
                  <a:lnTo>
                    <a:pt x="38227" y="10947"/>
                  </a:lnTo>
                  <a:lnTo>
                    <a:pt x="38658" y="10655"/>
                  </a:lnTo>
                  <a:lnTo>
                    <a:pt x="38658" y="10363"/>
                  </a:lnTo>
                  <a:lnTo>
                    <a:pt x="39103" y="10083"/>
                  </a:lnTo>
                  <a:lnTo>
                    <a:pt x="39103" y="9779"/>
                  </a:lnTo>
                  <a:lnTo>
                    <a:pt x="39395" y="9639"/>
                  </a:lnTo>
                  <a:lnTo>
                    <a:pt x="39395" y="8255"/>
                  </a:lnTo>
                  <a:lnTo>
                    <a:pt x="39243" y="8318"/>
                  </a:lnTo>
                  <a:lnTo>
                    <a:pt x="39243" y="8610"/>
                  </a:lnTo>
                  <a:lnTo>
                    <a:pt x="38811" y="8915"/>
                  </a:lnTo>
                  <a:lnTo>
                    <a:pt x="38811" y="9194"/>
                  </a:lnTo>
                  <a:lnTo>
                    <a:pt x="38366" y="9486"/>
                  </a:lnTo>
                  <a:lnTo>
                    <a:pt x="38366" y="9779"/>
                  </a:lnTo>
                  <a:lnTo>
                    <a:pt x="37782" y="10223"/>
                  </a:lnTo>
                  <a:lnTo>
                    <a:pt x="37782" y="10515"/>
                  </a:lnTo>
                  <a:lnTo>
                    <a:pt x="37350" y="10807"/>
                  </a:lnTo>
                  <a:lnTo>
                    <a:pt x="37350" y="11099"/>
                  </a:lnTo>
                  <a:lnTo>
                    <a:pt x="37058" y="11239"/>
                  </a:lnTo>
                  <a:lnTo>
                    <a:pt x="37058" y="12268"/>
                  </a:lnTo>
                  <a:lnTo>
                    <a:pt x="39395" y="12268"/>
                  </a:lnTo>
                  <a:lnTo>
                    <a:pt x="39395" y="13131"/>
                  </a:lnTo>
                  <a:lnTo>
                    <a:pt x="40411" y="13131"/>
                  </a:lnTo>
                  <a:lnTo>
                    <a:pt x="40411" y="12268"/>
                  </a:lnTo>
                  <a:lnTo>
                    <a:pt x="41148" y="12268"/>
                  </a:lnTo>
                  <a:lnTo>
                    <a:pt x="41148" y="11239"/>
                  </a:lnTo>
                  <a:close/>
                </a:path>
                <a:path w="113029" h="158750">
                  <a:moveTo>
                    <a:pt x="41148" y="3365"/>
                  </a:moveTo>
                  <a:lnTo>
                    <a:pt x="40411" y="3365"/>
                  </a:lnTo>
                  <a:lnTo>
                    <a:pt x="40411" y="1752"/>
                  </a:lnTo>
                  <a:lnTo>
                    <a:pt x="40411" y="152"/>
                  </a:lnTo>
                  <a:lnTo>
                    <a:pt x="39535" y="152"/>
                  </a:lnTo>
                  <a:lnTo>
                    <a:pt x="39535" y="292"/>
                  </a:lnTo>
                  <a:lnTo>
                    <a:pt x="39395" y="368"/>
                  </a:lnTo>
                  <a:lnTo>
                    <a:pt x="39395" y="1752"/>
                  </a:lnTo>
                  <a:lnTo>
                    <a:pt x="39395" y="3365"/>
                  </a:lnTo>
                  <a:lnTo>
                    <a:pt x="38227" y="3365"/>
                  </a:lnTo>
                  <a:lnTo>
                    <a:pt x="38227" y="3073"/>
                  </a:lnTo>
                  <a:lnTo>
                    <a:pt x="38658" y="2781"/>
                  </a:lnTo>
                  <a:lnTo>
                    <a:pt x="38658" y="2489"/>
                  </a:lnTo>
                  <a:lnTo>
                    <a:pt x="39103" y="2197"/>
                  </a:lnTo>
                  <a:lnTo>
                    <a:pt x="39103" y="1905"/>
                  </a:lnTo>
                  <a:lnTo>
                    <a:pt x="39395" y="1752"/>
                  </a:lnTo>
                  <a:lnTo>
                    <a:pt x="39395" y="368"/>
                  </a:lnTo>
                  <a:lnTo>
                    <a:pt x="39243" y="444"/>
                  </a:lnTo>
                  <a:lnTo>
                    <a:pt x="39243" y="736"/>
                  </a:lnTo>
                  <a:lnTo>
                    <a:pt x="38811" y="1028"/>
                  </a:lnTo>
                  <a:lnTo>
                    <a:pt x="38811" y="1320"/>
                  </a:lnTo>
                  <a:lnTo>
                    <a:pt x="38366" y="1612"/>
                  </a:lnTo>
                  <a:lnTo>
                    <a:pt x="38366" y="1905"/>
                  </a:lnTo>
                  <a:lnTo>
                    <a:pt x="37782" y="2336"/>
                  </a:lnTo>
                  <a:lnTo>
                    <a:pt x="37782" y="2641"/>
                  </a:lnTo>
                  <a:lnTo>
                    <a:pt x="37350" y="2921"/>
                  </a:lnTo>
                  <a:lnTo>
                    <a:pt x="37350" y="3213"/>
                  </a:lnTo>
                  <a:lnTo>
                    <a:pt x="37058" y="3365"/>
                  </a:lnTo>
                  <a:lnTo>
                    <a:pt x="37058" y="4381"/>
                  </a:lnTo>
                  <a:lnTo>
                    <a:pt x="39395" y="4381"/>
                  </a:lnTo>
                  <a:lnTo>
                    <a:pt x="39395" y="5257"/>
                  </a:lnTo>
                  <a:lnTo>
                    <a:pt x="40411" y="5257"/>
                  </a:lnTo>
                  <a:lnTo>
                    <a:pt x="40411" y="4381"/>
                  </a:lnTo>
                  <a:lnTo>
                    <a:pt x="41148" y="4381"/>
                  </a:lnTo>
                  <a:lnTo>
                    <a:pt x="41148" y="3365"/>
                  </a:lnTo>
                  <a:close/>
                </a:path>
                <a:path w="113029" h="158750">
                  <a:moveTo>
                    <a:pt x="43192" y="12255"/>
                  </a:moveTo>
                  <a:lnTo>
                    <a:pt x="42164" y="12255"/>
                  </a:lnTo>
                  <a:lnTo>
                    <a:pt x="42164" y="13131"/>
                  </a:lnTo>
                  <a:lnTo>
                    <a:pt x="43192" y="13131"/>
                  </a:lnTo>
                  <a:lnTo>
                    <a:pt x="43192" y="12255"/>
                  </a:lnTo>
                  <a:close/>
                </a:path>
                <a:path w="113029" h="158750">
                  <a:moveTo>
                    <a:pt x="43192" y="9499"/>
                  </a:moveTo>
                  <a:lnTo>
                    <a:pt x="42164" y="9499"/>
                  </a:lnTo>
                  <a:lnTo>
                    <a:pt x="42164" y="10515"/>
                  </a:lnTo>
                  <a:lnTo>
                    <a:pt x="43192" y="10515"/>
                  </a:lnTo>
                  <a:lnTo>
                    <a:pt x="43192" y="9499"/>
                  </a:lnTo>
                  <a:close/>
                </a:path>
                <a:path w="113029" h="158750">
                  <a:moveTo>
                    <a:pt x="43192" y="4381"/>
                  </a:moveTo>
                  <a:lnTo>
                    <a:pt x="42164" y="4381"/>
                  </a:lnTo>
                  <a:lnTo>
                    <a:pt x="42164" y="5257"/>
                  </a:lnTo>
                  <a:lnTo>
                    <a:pt x="43192" y="5257"/>
                  </a:lnTo>
                  <a:lnTo>
                    <a:pt x="43192" y="4381"/>
                  </a:lnTo>
                  <a:close/>
                </a:path>
                <a:path w="113029" h="158750">
                  <a:moveTo>
                    <a:pt x="43192" y="1612"/>
                  </a:moveTo>
                  <a:lnTo>
                    <a:pt x="42164" y="1612"/>
                  </a:lnTo>
                  <a:lnTo>
                    <a:pt x="42164" y="2641"/>
                  </a:lnTo>
                  <a:lnTo>
                    <a:pt x="43192" y="2641"/>
                  </a:lnTo>
                  <a:lnTo>
                    <a:pt x="43192" y="1612"/>
                  </a:lnTo>
                  <a:close/>
                </a:path>
                <a:path w="113029" h="158750">
                  <a:moveTo>
                    <a:pt x="50330" y="9486"/>
                  </a:moveTo>
                  <a:lnTo>
                    <a:pt x="50190" y="9486"/>
                  </a:lnTo>
                  <a:lnTo>
                    <a:pt x="50190" y="9055"/>
                  </a:lnTo>
                  <a:lnTo>
                    <a:pt x="50190" y="8915"/>
                  </a:lnTo>
                  <a:lnTo>
                    <a:pt x="50050" y="8915"/>
                  </a:lnTo>
                  <a:lnTo>
                    <a:pt x="50050" y="8610"/>
                  </a:lnTo>
                  <a:lnTo>
                    <a:pt x="49745" y="8610"/>
                  </a:lnTo>
                  <a:lnTo>
                    <a:pt x="49606" y="8318"/>
                  </a:lnTo>
                  <a:lnTo>
                    <a:pt x="49161" y="8318"/>
                  </a:lnTo>
                  <a:lnTo>
                    <a:pt x="49161" y="9931"/>
                  </a:lnTo>
                  <a:lnTo>
                    <a:pt x="49022" y="9931"/>
                  </a:lnTo>
                  <a:lnTo>
                    <a:pt x="49022" y="10223"/>
                  </a:lnTo>
                  <a:lnTo>
                    <a:pt x="48729" y="10363"/>
                  </a:lnTo>
                  <a:lnTo>
                    <a:pt x="47129" y="10363"/>
                  </a:lnTo>
                  <a:lnTo>
                    <a:pt x="47129" y="9055"/>
                  </a:lnTo>
                  <a:lnTo>
                    <a:pt x="48869" y="9055"/>
                  </a:lnTo>
                  <a:lnTo>
                    <a:pt x="49085" y="9486"/>
                  </a:lnTo>
                  <a:lnTo>
                    <a:pt x="49161" y="9931"/>
                  </a:lnTo>
                  <a:lnTo>
                    <a:pt x="49161" y="8318"/>
                  </a:lnTo>
                  <a:lnTo>
                    <a:pt x="49161" y="8178"/>
                  </a:lnTo>
                  <a:lnTo>
                    <a:pt x="48729" y="8178"/>
                  </a:lnTo>
                  <a:lnTo>
                    <a:pt x="48729" y="8039"/>
                  </a:lnTo>
                  <a:lnTo>
                    <a:pt x="45961" y="8039"/>
                  </a:lnTo>
                  <a:lnTo>
                    <a:pt x="45961" y="13131"/>
                  </a:lnTo>
                  <a:lnTo>
                    <a:pt x="47129" y="13131"/>
                  </a:lnTo>
                  <a:lnTo>
                    <a:pt x="47129" y="11391"/>
                  </a:lnTo>
                  <a:lnTo>
                    <a:pt x="49022" y="11391"/>
                  </a:lnTo>
                  <a:lnTo>
                    <a:pt x="49022" y="11239"/>
                  </a:lnTo>
                  <a:lnTo>
                    <a:pt x="49453" y="11239"/>
                  </a:lnTo>
                  <a:lnTo>
                    <a:pt x="49453" y="11099"/>
                  </a:lnTo>
                  <a:lnTo>
                    <a:pt x="49745" y="11099"/>
                  </a:lnTo>
                  <a:lnTo>
                    <a:pt x="49885" y="10655"/>
                  </a:lnTo>
                  <a:lnTo>
                    <a:pt x="50190" y="10515"/>
                  </a:lnTo>
                  <a:lnTo>
                    <a:pt x="50203" y="10363"/>
                  </a:lnTo>
                  <a:lnTo>
                    <a:pt x="50330" y="9486"/>
                  </a:lnTo>
                  <a:close/>
                </a:path>
                <a:path w="113029" h="158750">
                  <a:moveTo>
                    <a:pt x="50774" y="2336"/>
                  </a:moveTo>
                  <a:lnTo>
                    <a:pt x="50634" y="2336"/>
                  </a:lnTo>
                  <a:lnTo>
                    <a:pt x="50634" y="1612"/>
                  </a:lnTo>
                  <a:lnTo>
                    <a:pt x="50482" y="1612"/>
                  </a:lnTo>
                  <a:lnTo>
                    <a:pt x="50368" y="1181"/>
                  </a:lnTo>
                  <a:lnTo>
                    <a:pt x="50330" y="1028"/>
                  </a:lnTo>
                  <a:lnTo>
                    <a:pt x="50190" y="1028"/>
                  </a:lnTo>
                  <a:lnTo>
                    <a:pt x="50050" y="736"/>
                  </a:lnTo>
                  <a:lnTo>
                    <a:pt x="49745" y="736"/>
                  </a:lnTo>
                  <a:lnTo>
                    <a:pt x="49745" y="596"/>
                  </a:lnTo>
                  <a:lnTo>
                    <a:pt x="49606" y="596"/>
                  </a:lnTo>
                  <a:lnTo>
                    <a:pt x="49606" y="2336"/>
                  </a:lnTo>
                  <a:lnTo>
                    <a:pt x="49606" y="3365"/>
                  </a:lnTo>
                  <a:lnTo>
                    <a:pt x="49453" y="3365"/>
                  </a:lnTo>
                  <a:lnTo>
                    <a:pt x="49453" y="3949"/>
                  </a:lnTo>
                  <a:lnTo>
                    <a:pt x="49314" y="3949"/>
                  </a:lnTo>
                  <a:lnTo>
                    <a:pt x="49314" y="4241"/>
                  </a:lnTo>
                  <a:lnTo>
                    <a:pt x="49022" y="4381"/>
                  </a:lnTo>
                  <a:lnTo>
                    <a:pt x="47129" y="4381"/>
                  </a:lnTo>
                  <a:lnTo>
                    <a:pt x="47129" y="1181"/>
                  </a:lnTo>
                  <a:lnTo>
                    <a:pt x="48869" y="1181"/>
                  </a:lnTo>
                  <a:lnTo>
                    <a:pt x="48869" y="1320"/>
                  </a:lnTo>
                  <a:lnTo>
                    <a:pt x="49161" y="1320"/>
                  </a:lnTo>
                  <a:lnTo>
                    <a:pt x="49453" y="1905"/>
                  </a:lnTo>
                  <a:lnTo>
                    <a:pt x="49453" y="2336"/>
                  </a:lnTo>
                  <a:lnTo>
                    <a:pt x="49606" y="2336"/>
                  </a:lnTo>
                  <a:lnTo>
                    <a:pt x="49606" y="596"/>
                  </a:lnTo>
                  <a:lnTo>
                    <a:pt x="49453" y="596"/>
                  </a:lnTo>
                  <a:lnTo>
                    <a:pt x="49453" y="444"/>
                  </a:lnTo>
                  <a:lnTo>
                    <a:pt x="49161" y="444"/>
                  </a:lnTo>
                  <a:lnTo>
                    <a:pt x="49161" y="292"/>
                  </a:lnTo>
                  <a:lnTo>
                    <a:pt x="48145" y="292"/>
                  </a:lnTo>
                  <a:lnTo>
                    <a:pt x="48145" y="152"/>
                  </a:lnTo>
                  <a:lnTo>
                    <a:pt x="45961" y="152"/>
                  </a:lnTo>
                  <a:lnTo>
                    <a:pt x="45961" y="5257"/>
                  </a:lnTo>
                  <a:lnTo>
                    <a:pt x="49453" y="5257"/>
                  </a:lnTo>
                  <a:lnTo>
                    <a:pt x="49453" y="5118"/>
                  </a:lnTo>
                  <a:lnTo>
                    <a:pt x="50050" y="4978"/>
                  </a:lnTo>
                  <a:lnTo>
                    <a:pt x="50190" y="4533"/>
                  </a:lnTo>
                  <a:lnTo>
                    <a:pt x="50482" y="4381"/>
                  </a:lnTo>
                  <a:lnTo>
                    <a:pt x="50482" y="4089"/>
                  </a:lnTo>
                  <a:lnTo>
                    <a:pt x="50634" y="4089"/>
                  </a:lnTo>
                  <a:lnTo>
                    <a:pt x="50634" y="3365"/>
                  </a:lnTo>
                  <a:lnTo>
                    <a:pt x="50774" y="3365"/>
                  </a:lnTo>
                  <a:lnTo>
                    <a:pt x="50774" y="2336"/>
                  </a:lnTo>
                  <a:close/>
                </a:path>
                <a:path w="113029" h="158750">
                  <a:moveTo>
                    <a:pt x="54279" y="1612"/>
                  </a:moveTo>
                  <a:lnTo>
                    <a:pt x="53975" y="1612"/>
                  </a:lnTo>
                  <a:lnTo>
                    <a:pt x="53543" y="1460"/>
                  </a:lnTo>
                  <a:lnTo>
                    <a:pt x="53111" y="1612"/>
                  </a:lnTo>
                  <a:lnTo>
                    <a:pt x="52959" y="1752"/>
                  </a:lnTo>
                  <a:lnTo>
                    <a:pt x="52666" y="2044"/>
                  </a:lnTo>
                  <a:lnTo>
                    <a:pt x="52666" y="1612"/>
                  </a:lnTo>
                  <a:lnTo>
                    <a:pt x="51650" y="1612"/>
                  </a:lnTo>
                  <a:lnTo>
                    <a:pt x="51650" y="5257"/>
                  </a:lnTo>
                  <a:lnTo>
                    <a:pt x="52666" y="5257"/>
                  </a:lnTo>
                  <a:lnTo>
                    <a:pt x="52666" y="3365"/>
                  </a:lnTo>
                  <a:lnTo>
                    <a:pt x="52819" y="2921"/>
                  </a:lnTo>
                  <a:lnTo>
                    <a:pt x="52959" y="2641"/>
                  </a:lnTo>
                  <a:lnTo>
                    <a:pt x="53111" y="2489"/>
                  </a:lnTo>
                  <a:lnTo>
                    <a:pt x="53403" y="2336"/>
                  </a:lnTo>
                  <a:lnTo>
                    <a:pt x="53682" y="2489"/>
                  </a:lnTo>
                  <a:lnTo>
                    <a:pt x="53975" y="2489"/>
                  </a:lnTo>
                  <a:lnTo>
                    <a:pt x="54279" y="1612"/>
                  </a:lnTo>
                  <a:close/>
                </a:path>
                <a:path w="113029" h="158750">
                  <a:moveTo>
                    <a:pt x="55295" y="10947"/>
                  </a:moveTo>
                  <a:lnTo>
                    <a:pt x="55156" y="10947"/>
                  </a:lnTo>
                  <a:lnTo>
                    <a:pt x="55156" y="10515"/>
                  </a:lnTo>
                  <a:lnTo>
                    <a:pt x="55003" y="10515"/>
                  </a:lnTo>
                  <a:lnTo>
                    <a:pt x="55003" y="10363"/>
                  </a:lnTo>
                  <a:lnTo>
                    <a:pt x="54864" y="10363"/>
                  </a:lnTo>
                  <a:lnTo>
                    <a:pt x="54864" y="10083"/>
                  </a:lnTo>
                  <a:lnTo>
                    <a:pt x="54419" y="9931"/>
                  </a:lnTo>
                  <a:lnTo>
                    <a:pt x="54279" y="9639"/>
                  </a:lnTo>
                  <a:lnTo>
                    <a:pt x="54127" y="9639"/>
                  </a:lnTo>
                  <a:lnTo>
                    <a:pt x="54127" y="11099"/>
                  </a:lnTo>
                  <a:lnTo>
                    <a:pt x="54127" y="11684"/>
                  </a:lnTo>
                  <a:lnTo>
                    <a:pt x="53975" y="11684"/>
                  </a:lnTo>
                  <a:lnTo>
                    <a:pt x="53975" y="11976"/>
                  </a:lnTo>
                  <a:lnTo>
                    <a:pt x="53835" y="11976"/>
                  </a:lnTo>
                  <a:lnTo>
                    <a:pt x="53835" y="12268"/>
                  </a:lnTo>
                  <a:lnTo>
                    <a:pt x="53543" y="12560"/>
                  </a:lnTo>
                  <a:lnTo>
                    <a:pt x="52666" y="12560"/>
                  </a:lnTo>
                  <a:lnTo>
                    <a:pt x="52374" y="12268"/>
                  </a:lnTo>
                  <a:lnTo>
                    <a:pt x="52235" y="11684"/>
                  </a:lnTo>
                  <a:lnTo>
                    <a:pt x="52082" y="11684"/>
                  </a:lnTo>
                  <a:lnTo>
                    <a:pt x="52082" y="11099"/>
                  </a:lnTo>
                  <a:lnTo>
                    <a:pt x="52235" y="11099"/>
                  </a:lnTo>
                  <a:lnTo>
                    <a:pt x="52235" y="10655"/>
                  </a:lnTo>
                  <a:lnTo>
                    <a:pt x="52527" y="10363"/>
                  </a:lnTo>
                  <a:lnTo>
                    <a:pt x="53682" y="10363"/>
                  </a:lnTo>
                  <a:lnTo>
                    <a:pt x="53975" y="10655"/>
                  </a:lnTo>
                  <a:lnTo>
                    <a:pt x="53975" y="11099"/>
                  </a:lnTo>
                  <a:lnTo>
                    <a:pt x="54127" y="11099"/>
                  </a:lnTo>
                  <a:lnTo>
                    <a:pt x="54127" y="9639"/>
                  </a:lnTo>
                  <a:lnTo>
                    <a:pt x="53975" y="9639"/>
                  </a:lnTo>
                  <a:lnTo>
                    <a:pt x="53975" y="9486"/>
                  </a:lnTo>
                  <a:lnTo>
                    <a:pt x="52666" y="9486"/>
                  </a:lnTo>
                  <a:lnTo>
                    <a:pt x="52666" y="9639"/>
                  </a:lnTo>
                  <a:lnTo>
                    <a:pt x="52082" y="9639"/>
                  </a:lnTo>
                  <a:lnTo>
                    <a:pt x="52082" y="9779"/>
                  </a:lnTo>
                  <a:lnTo>
                    <a:pt x="51206" y="10363"/>
                  </a:lnTo>
                  <a:lnTo>
                    <a:pt x="51206" y="10947"/>
                  </a:lnTo>
                  <a:lnTo>
                    <a:pt x="51066" y="10947"/>
                  </a:lnTo>
                  <a:lnTo>
                    <a:pt x="51066" y="11823"/>
                  </a:lnTo>
                  <a:lnTo>
                    <a:pt x="51206" y="11823"/>
                  </a:lnTo>
                  <a:lnTo>
                    <a:pt x="51206" y="12560"/>
                  </a:lnTo>
                  <a:lnTo>
                    <a:pt x="51498" y="12560"/>
                  </a:lnTo>
                  <a:lnTo>
                    <a:pt x="51650" y="12839"/>
                  </a:lnTo>
                  <a:lnTo>
                    <a:pt x="51943" y="12839"/>
                  </a:lnTo>
                  <a:lnTo>
                    <a:pt x="52082" y="13131"/>
                  </a:lnTo>
                  <a:lnTo>
                    <a:pt x="52666" y="13131"/>
                  </a:lnTo>
                  <a:lnTo>
                    <a:pt x="52666" y="13284"/>
                  </a:lnTo>
                  <a:lnTo>
                    <a:pt x="53975" y="13284"/>
                  </a:lnTo>
                  <a:lnTo>
                    <a:pt x="53975" y="13131"/>
                  </a:lnTo>
                  <a:lnTo>
                    <a:pt x="54279" y="13131"/>
                  </a:lnTo>
                  <a:lnTo>
                    <a:pt x="54279" y="12992"/>
                  </a:lnTo>
                  <a:lnTo>
                    <a:pt x="54864" y="12700"/>
                  </a:lnTo>
                  <a:lnTo>
                    <a:pt x="54864" y="12407"/>
                  </a:lnTo>
                  <a:lnTo>
                    <a:pt x="55156" y="12268"/>
                  </a:lnTo>
                  <a:lnTo>
                    <a:pt x="55295" y="10947"/>
                  </a:lnTo>
                  <a:close/>
                </a:path>
                <a:path w="113029" h="158750">
                  <a:moveTo>
                    <a:pt x="55880" y="1612"/>
                  </a:moveTo>
                  <a:lnTo>
                    <a:pt x="54711" y="1612"/>
                  </a:lnTo>
                  <a:lnTo>
                    <a:pt x="54711" y="5257"/>
                  </a:lnTo>
                  <a:lnTo>
                    <a:pt x="55880" y="5257"/>
                  </a:lnTo>
                  <a:lnTo>
                    <a:pt x="55880" y="1612"/>
                  </a:lnTo>
                  <a:close/>
                </a:path>
                <a:path w="113029" h="158750">
                  <a:moveTo>
                    <a:pt x="55880" y="165"/>
                  </a:moveTo>
                  <a:lnTo>
                    <a:pt x="54711" y="165"/>
                  </a:lnTo>
                  <a:lnTo>
                    <a:pt x="54711" y="1181"/>
                  </a:lnTo>
                  <a:lnTo>
                    <a:pt x="55880" y="1181"/>
                  </a:lnTo>
                  <a:lnTo>
                    <a:pt x="55880" y="165"/>
                  </a:lnTo>
                  <a:close/>
                </a:path>
                <a:path w="113029" h="158750">
                  <a:moveTo>
                    <a:pt x="58051" y="152"/>
                  </a:moveTo>
                  <a:lnTo>
                    <a:pt x="56896" y="152"/>
                  </a:lnTo>
                  <a:lnTo>
                    <a:pt x="56896" y="5257"/>
                  </a:lnTo>
                  <a:lnTo>
                    <a:pt x="58051" y="5257"/>
                  </a:lnTo>
                  <a:lnTo>
                    <a:pt x="58051" y="152"/>
                  </a:lnTo>
                  <a:close/>
                </a:path>
                <a:path w="113029" h="158750">
                  <a:moveTo>
                    <a:pt x="60248" y="152"/>
                  </a:moveTo>
                  <a:lnTo>
                    <a:pt x="59093" y="152"/>
                  </a:lnTo>
                  <a:lnTo>
                    <a:pt x="59093" y="5257"/>
                  </a:lnTo>
                  <a:lnTo>
                    <a:pt x="60248" y="5257"/>
                  </a:lnTo>
                  <a:lnTo>
                    <a:pt x="60248" y="152"/>
                  </a:lnTo>
                  <a:close/>
                </a:path>
                <a:path w="113029" h="158750">
                  <a:moveTo>
                    <a:pt x="61125" y="153797"/>
                  </a:moveTo>
                  <a:lnTo>
                    <a:pt x="60845" y="153212"/>
                  </a:lnTo>
                  <a:lnTo>
                    <a:pt x="59372" y="153212"/>
                  </a:lnTo>
                  <a:lnTo>
                    <a:pt x="59372" y="153352"/>
                  </a:lnTo>
                  <a:lnTo>
                    <a:pt x="58940" y="153644"/>
                  </a:lnTo>
                  <a:lnTo>
                    <a:pt x="59372" y="154228"/>
                  </a:lnTo>
                  <a:lnTo>
                    <a:pt x="60401" y="154381"/>
                  </a:lnTo>
                  <a:lnTo>
                    <a:pt x="60401" y="154228"/>
                  </a:lnTo>
                  <a:lnTo>
                    <a:pt x="60845" y="154228"/>
                  </a:lnTo>
                  <a:lnTo>
                    <a:pt x="60985" y="153797"/>
                  </a:lnTo>
                  <a:lnTo>
                    <a:pt x="61125" y="153797"/>
                  </a:lnTo>
                  <a:close/>
                </a:path>
                <a:path w="113029" h="158750">
                  <a:moveTo>
                    <a:pt x="61709" y="9486"/>
                  </a:moveTo>
                  <a:lnTo>
                    <a:pt x="60553" y="9486"/>
                  </a:lnTo>
                  <a:lnTo>
                    <a:pt x="59817" y="11976"/>
                  </a:lnTo>
                  <a:lnTo>
                    <a:pt x="59093" y="9486"/>
                  </a:lnTo>
                  <a:lnTo>
                    <a:pt x="58064" y="9486"/>
                  </a:lnTo>
                  <a:lnTo>
                    <a:pt x="57340" y="11976"/>
                  </a:lnTo>
                  <a:lnTo>
                    <a:pt x="56603" y="9486"/>
                  </a:lnTo>
                  <a:lnTo>
                    <a:pt x="55587" y="9486"/>
                  </a:lnTo>
                  <a:lnTo>
                    <a:pt x="56896" y="13131"/>
                  </a:lnTo>
                  <a:lnTo>
                    <a:pt x="57924" y="13131"/>
                  </a:lnTo>
                  <a:lnTo>
                    <a:pt x="58648" y="10807"/>
                  </a:lnTo>
                  <a:lnTo>
                    <a:pt x="59372" y="13131"/>
                  </a:lnTo>
                  <a:lnTo>
                    <a:pt x="60401" y="13131"/>
                  </a:lnTo>
                  <a:lnTo>
                    <a:pt x="61709" y="9486"/>
                  </a:lnTo>
                  <a:close/>
                </a:path>
                <a:path w="113029" h="158750">
                  <a:moveTo>
                    <a:pt x="61861" y="158470"/>
                  </a:moveTo>
                  <a:lnTo>
                    <a:pt x="61277" y="158470"/>
                  </a:lnTo>
                  <a:lnTo>
                    <a:pt x="61277" y="158318"/>
                  </a:lnTo>
                  <a:lnTo>
                    <a:pt x="61125" y="158318"/>
                  </a:lnTo>
                  <a:lnTo>
                    <a:pt x="61125" y="154965"/>
                  </a:lnTo>
                  <a:lnTo>
                    <a:pt x="58369" y="154965"/>
                  </a:lnTo>
                  <a:lnTo>
                    <a:pt x="58369" y="155257"/>
                  </a:lnTo>
                  <a:lnTo>
                    <a:pt x="58940" y="155257"/>
                  </a:lnTo>
                  <a:lnTo>
                    <a:pt x="58940" y="155397"/>
                  </a:lnTo>
                  <a:lnTo>
                    <a:pt x="59093" y="155397"/>
                  </a:lnTo>
                  <a:lnTo>
                    <a:pt x="59093" y="158318"/>
                  </a:lnTo>
                  <a:lnTo>
                    <a:pt x="58801" y="158470"/>
                  </a:lnTo>
                  <a:lnTo>
                    <a:pt x="58369" y="158470"/>
                  </a:lnTo>
                  <a:lnTo>
                    <a:pt x="58369" y="158610"/>
                  </a:lnTo>
                  <a:lnTo>
                    <a:pt x="61861" y="158610"/>
                  </a:lnTo>
                  <a:lnTo>
                    <a:pt x="61861" y="158470"/>
                  </a:lnTo>
                  <a:close/>
                </a:path>
                <a:path w="113029" h="158750">
                  <a:moveTo>
                    <a:pt x="65798" y="11823"/>
                  </a:moveTo>
                  <a:lnTo>
                    <a:pt x="65684" y="10947"/>
                  </a:lnTo>
                  <a:lnTo>
                    <a:pt x="65659" y="10655"/>
                  </a:lnTo>
                  <a:lnTo>
                    <a:pt x="65506" y="10655"/>
                  </a:lnTo>
                  <a:lnTo>
                    <a:pt x="65506" y="10363"/>
                  </a:lnTo>
                  <a:lnTo>
                    <a:pt x="65366" y="10363"/>
                  </a:lnTo>
                  <a:lnTo>
                    <a:pt x="65366" y="10223"/>
                  </a:lnTo>
                  <a:lnTo>
                    <a:pt x="65074" y="9779"/>
                  </a:lnTo>
                  <a:lnTo>
                    <a:pt x="64782" y="9779"/>
                  </a:lnTo>
                  <a:lnTo>
                    <a:pt x="64630" y="9486"/>
                  </a:lnTo>
                  <a:lnTo>
                    <a:pt x="64630" y="10655"/>
                  </a:lnTo>
                  <a:lnTo>
                    <a:pt x="64630" y="10947"/>
                  </a:lnTo>
                  <a:lnTo>
                    <a:pt x="63030" y="10947"/>
                  </a:lnTo>
                  <a:lnTo>
                    <a:pt x="63030" y="10655"/>
                  </a:lnTo>
                  <a:lnTo>
                    <a:pt x="63169" y="10655"/>
                  </a:lnTo>
                  <a:lnTo>
                    <a:pt x="63169" y="10363"/>
                  </a:lnTo>
                  <a:lnTo>
                    <a:pt x="63461" y="10363"/>
                  </a:lnTo>
                  <a:lnTo>
                    <a:pt x="63461" y="10223"/>
                  </a:lnTo>
                  <a:lnTo>
                    <a:pt x="64046" y="10223"/>
                  </a:lnTo>
                  <a:lnTo>
                    <a:pt x="64046" y="10363"/>
                  </a:lnTo>
                  <a:lnTo>
                    <a:pt x="64338" y="10363"/>
                  </a:lnTo>
                  <a:lnTo>
                    <a:pt x="64630" y="10655"/>
                  </a:lnTo>
                  <a:lnTo>
                    <a:pt x="64630" y="9486"/>
                  </a:lnTo>
                  <a:lnTo>
                    <a:pt x="63030" y="9486"/>
                  </a:lnTo>
                  <a:lnTo>
                    <a:pt x="63030" y="9639"/>
                  </a:lnTo>
                  <a:lnTo>
                    <a:pt x="62306" y="10083"/>
                  </a:lnTo>
                  <a:lnTo>
                    <a:pt x="62306" y="10363"/>
                  </a:lnTo>
                  <a:lnTo>
                    <a:pt x="62001" y="10515"/>
                  </a:lnTo>
                  <a:lnTo>
                    <a:pt x="62001" y="11099"/>
                  </a:lnTo>
                  <a:lnTo>
                    <a:pt x="61861" y="11099"/>
                  </a:lnTo>
                  <a:lnTo>
                    <a:pt x="61861" y="11684"/>
                  </a:lnTo>
                  <a:lnTo>
                    <a:pt x="62001" y="11684"/>
                  </a:lnTo>
                  <a:lnTo>
                    <a:pt x="62153" y="12560"/>
                  </a:lnTo>
                  <a:lnTo>
                    <a:pt x="62306" y="12560"/>
                  </a:lnTo>
                  <a:lnTo>
                    <a:pt x="62306" y="12839"/>
                  </a:lnTo>
                  <a:lnTo>
                    <a:pt x="62738" y="12992"/>
                  </a:lnTo>
                  <a:lnTo>
                    <a:pt x="62877" y="13284"/>
                  </a:lnTo>
                  <a:lnTo>
                    <a:pt x="64490" y="13284"/>
                  </a:lnTo>
                  <a:lnTo>
                    <a:pt x="64490" y="13131"/>
                  </a:lnTo>
                  <a:lnTo>
                    <a:pt x="65074" y="13131"/>
                  </a:lnTo>
                  <a:lnTo>
                    <a:pt x="65074" y="12992"/>
                  </a:lnTo>
                  <a:lnTo>
                    <a:pt x="65366" y="12839"/>
                  </a:lnTo>
                  <a:lnTo>
                    <a:pt x="65366" y="12560"/>
                  </a:lnTo>
                  <a:lnTo>
                    <a:pt x="65659" y="12268"/>
                  </a:lnTo>
                  <a:lnTo>
                    <a:pt x="65074" y="12268"/>
                  </a:lnTo>
                  <a:lnTo>
                    <a:pt x="65074" y="12115"/>
                  </a:lnTo>
                  <a:lnTo>
                    <a:pt x="64630" y="12115"/>
                  </a:lnTo>
                  <a:lnTo>
                    <a:pt x="64630" y="12268"/>
                  </a:lnTo>
                  <a:lnTo>
                    <a:pt x="64338" y="12560"/>
                  </a:lnTo>
                  <a:lnTo>
                    <a:pt x="63601" y="12560"/>
                  </a:lnTo>
                  <a:lnTo>
                    <a:pt x="63601" y="12407"/>
                  </a:lnTo>
                  <a:lnTo>
                    <a:pt x="63169" y="12407"/>
                  </a:lnTo>
                  <a:lnTo>
                    <a:pt x="63030" y="11823"/>
                  </a:lnTo>
                  <a:lnTo>
                    <a:pt x="65798" y="11823"/>
                  </a:lnTo>
                  <a:close/>
                </a:path>
                <a:path w="113029" h="158750">
                  <a:moveTo>
                    <a:pt x="67983" y="152"/>
                  </a:moveTo>
                  <a:lnTo>
                    <a:pt x="66827" y="152"/>
                  </a:lnTo>
                  <a:lnTo>
                    <a:pt x="66827" y="2044"/>
                  </a:lnTo>
                  <a:lnTo>
                    <a:pt x="66827" y="3073"/>
                  </a:lnTo>
                  <a:lnTo>
                    <a:pt x="66827" y="4089"/>
                  </a:lnTo>
                  <a:lnTo>
                    <a:pt x="66687" y="4089"/>
                  </a:lnTo>
                  <a:lnTo>
                    <a:pt x="66687" y="4533"/>
                  </a:lnTo>
                  <a:lnTo>
                    <a:pt x="66382" y="4533"/>
                  </a:lnTo>
                  <a:lnTo>
                    <a:pt x="66382" y="4673"/>
                  </a:lnTo>
                  <a:lnTo>
                    <a:pt x="65506" y="4673"/>
                  </a:lnTo>
                  <a:lnTo>
                    <a:pt x="65074" y="4089"/>
                  </a:lnTo>
                  <a:lnTo>
                    <a:pt x="65074" y="3073"/>
                  </a:lnTo>
                  <a:lnTo>
                    <a:pt x="65214" y="3073"/>
                  </a:lnTo>
                  <a:lnTo>
                    <a:pt x="65214" y="2641"/>
                  </a:lnTo>
                  <a:lnTo>
                    <a:pt x="65798" y="2336"/>
                  </a:lnTo>
                  <a:lnTo>
                    <a:pt x="66382" y="2336"/>
                  </a:lnTo>
                  <a:lnTo>
                    <a:pt x="66382" y="2489"/>
                  </a:lnTo>
                  <a:lnTo>
                    <a:pt x="66687" y="2489"/>
                  </a:lnTo>
                  <a:lnTo>
                    <a:pt x="66687" y="3073"/>
                  </a:lnTo>
                  <a:lnTo>
                    <a:pt x="66827" y="3073"/>
                  </a:lnTo>
                  <a:lnTo>
                    <a:pt x="66827" y="2044"/>
                  </a:lnTo>
                  <a:lnTo>
                    <a:pt x="66687" y="2044"/>
                  </a:lnTo>
                  <a:lnTo>
                    <a:pt x="66382" y="1612"/>
                  </a:lnTo>
                  <a:lnTo>
                    <a:pt x="65074" y="1612"/>
                  </a:lnTo>
                  <a:lnTo>
                    <a:pt x="65074" y="1752"/>
                  </a:lnTo>
                  <a:lnTo>
                    <a:pt x="64490" y="1905"/>
                  </a:lnTo>
                  <a:lnTo>
                    <a:pt x="64490" y="2197"/>
                  </a:lnTo>
                  <a:lnTo>
                    <a:pt x="64338" y="2197"/>
                  </a:lnTo>
                  <a:lnTo>
                    <a:pt x="64338" y="2489"/>
                  </a:lnTo>
                  <a:lnTo>
                    <a:pt x="64198" y="2489"/>
                  </a:lnTo>
                  <a:lnTo>
                    <a:pt x="64046" y="3797"/>
                  </a:lnTo>
                  <a:lnTo>
                    <a:pt x="64198" y="3797"/>
                  </a:lnTo>
                  <a:lnTo>
                    <a:pt x="64198" y="4381"/>
                  </a:lnTo>
                  <a:lnTo>
                    <a:pt x="64338" y="4381"/>
                  </a:lnTo>
                  <a:lnTo>
                    <a:pt x="64490" y="4978"/>
                  </a:lnTo>
                  <a:lnTo>
                    <a:pt x="64922" y="5118"/>
                  </a:lnTo>
                  <a:lnTo>
                    <a:pt x="65074" y="5410"/>
                  </a:lnTo>
                  <a:lnTo>
                    <a:pt x="66382" y="5410"/>
                  </a:lnTo>
                  <a:lnTo>
                    <a:pt x="66382" y="5257"/>
                  </a:lnTo>
                  <a:lnTo>
                    <a:pt x="66687" y="5257"/>
                  </a:lnTo>
                  <a:lnTo>
                    <a:pt x="66687" y="5118"/>
                  </a:lnTo>
                  <a:lnTo>
                    <a:pt x="66967" y="4978"/>
                  </a:lnTo>
                  <a:lnTo>
                    <a:pt x="66967" y="5410"/>
                  </a:lnTo>
                  <a:lnTo>
                    <a:pt x="67983" y="5410"/>
                  </a:lnTo>
                  <a:lnTo>
                    <a:pt x="67983" y="4978"/>
                  </a:lnTo>
                  <a:lnTo>
                    <a:pt x="67983" y="4673"/>
                  </a:lnTo>
                  <a:lnTo>
                    <a:pt x="67983" y="2336"/>
                  </a:lnTo>
                  <a:lnTo>
                    <a:pt x="67983" y="2044"/>
                  </a:lnTo>
                  <a:lnTo>
                    <a:pt x="67983" y="152"/>
                  </a:lnTo>
                  <a:close/>
                </a:path>
                <a:path w="113029" h="158750">
                  <a:moveTo>
                    <a:pt x="69164" y="9486"/>
                  </a:moveTo>
                  <a:lnTo>
                    <a:pt x="68859" y="9486"/>
                  </a:lnTo>
                  <a:lnTo>
                    <a:pt x="68427" y="9347"/>
                  </a:lnTo>
                  <a:lnTo>
                    <a:pt x="67983" y="9486"/>
                  </a:lnTo>
                  <a:lnTo>
                    <a:pt x="67551" y="9931"/>
                  </a:lnTo>
                  <a:lnTo>
                    <a:pt x="67551" y="9486"/>
                  </a:lnTo>
                  <a:lnTo>
                    <a:pt x="66535" y="9486"/>
                  </a:lnTo>
                  <a:lnTo>
                    <a:pt x="66535" y="13131"/>
                  </a:lnTo>
                  <a:lnTo>
                    <a:pt x="67551" y="13131"/>
                  </a:lnTo>
                  <a:lnTo>
                    <a:pt x="67551" y="12115"/>
                  </a:lnTo>
                  <a:lnTo>
                    <a:pt x="67691" y="11239"/>
                  </a:lnTo>
                  <a:lnTo>
                    <a:pt x="67691" y="10807"/>
                  </a:lnTo>
                  <a:lnTo>
                    <a:pt x="67983" y="10363"/>
                  </a:lnTo>
                  <a:lnTo>
                    <a:pt x="68275" y="10223"/>
                  </a:lnTo>
                  <a:lnTo>
                    <a:pt x="68567" y="10363"/>
                  </a:lnTo>
                  <a:lnTo>
                    <a:pt x="68859" y="10363"/>
                  </a:lnTo>
                  <a:lnTo>
                    <a:pt x="69164" y="9486"/>
                  </a:lnTo>
                  <a:close/>
                </a:path>
                <a:path w="113029" h="158750">
                  <a:moveTo>
                    <a:pt x="72656" y="3797"/>
                  </a:moveTo>
                  <a:lnTo>
                    <a:pt x="72555" y="3073"/>
                  </a:lnTo>
                  <a:lnTo>
                    <a:pt x="72504" y="2641"/>
                  </a:lnTo>
                  <a:lnTo>
                    <a:pt x="72364" y="2641"/>
                  </a:lnTo>
                  <a:lnTo>
                    <a:pt x="72224" y="2336"/>
                  </a:lnTo>
                  <a:lnTo>
                    <a:pt x="71932" y="1905"/>
                  </a:lnTo>
                  <a:lnTo>
                    <a:pt x="71640" y="1905"/>
                  </a:lnTo>
                  <a:lnTo>
                    <a:pt x="71488" y="1612"/>
                  </a:lnTo>
                  <a:lnTo>
                    <a:pt x="71488" y="2781"/>
                  </a:lnTo>
                  <a:lnTo>
                    <a:pt x="71488" y="3073"/>
                  </a:lnTo>
                  <a:lnTo>
                    <a:pt x="69888" y="3073"/>
                  </a:lnTo>
                  <a:lnTo>
                    <a:pt x="69888" y="2781"/>
                  </a:lnTo>
                  <a:lnTo>
                    <a:pt x="70027" y="2781"/>
                  </a:lnTo>
                  <a:lnTo>
                    <a:pt x="70027" y="2489"/>
                  </a:lnTo>
                  <a:lnTo>
                    <a:pt x="70319" y="2489"/>
                  </a:lnTo>
                  <a:lnTo>
                    <a:pt x="70319" y="2336"/>
                  </a:lnTo>
                  <a:lnTo>
                    <a:pt x="70904" y="2336"/>
                  </a:lnTo>
                  <a:lnTo>
                    <a:pt x="70904" y="2489"/>
                  </a:lnTo>
                  <a:lnTo>
                    <a:pt x="71196" y="2489"/>
                  </a:lnTo>
                  <a:lnTo>
                    <a:pt x="71488" y="2781"/>
                  </a:lnTo>
                  <a:lnTo>
                    <a:pt x="71488" y="1612"/>
                  </a:lnTo>
                  <a:lnTo>
                    <a:pt x="69888" y="1612"/>
                  </a:lnTo>
                  <a:lnTo>
                    <a:pt x="69888" y="1752"/>
                  </a:lnTo>
                  <a:lnTo>
                    <a:pt x="69164" y="2197"/>
                  </a:lnTo>
                  <a:lnTo>
                    <a:pt x="69164" y="2489"/>
                  </a:lnTo>
                  <a:lnTo>
                    <a:pt x="68859" y="2641"/>
                  </a:lnTo>
                  <a:lnTo>
                    <a:pt x="68859" y="3213"/>
                  </a:lnTo>
                  <a:lnTo>
                    <a:pt x="68719" y="3213"/>
                  </a:lnTo>
                  <a:lnTo>
                    <a:pt x="68719" y="3797"/>
                  </a:lnTo>
                  <a:lnTo>
                    <a:pt x="68859" y="3797"/>
                  </a:lnTo>
                  <a:lnTo>
                    <a:pt x="69011" y="4673"/>
                  </a:lnTo>
                  <a:lnTo>
                    <a:pt x="69164" y="4673"/>
                  </a:lnTo>
                  <a:lnTo>
                    <a:pt x="69164" y="4978"/>
                  </a:lnTo>
                  <a:lnTo>
                    <a:pt x="69596" y="5118"/>
                  </a:lnTo>
                  <a:lnTo>
                    <a:pt x="69735" y="5410"/>
                  </a:lnTo>
                  <a:lnTo>
                    <a:pt x="71348" y="5410"/>
                  </a:lnTo>
                  <a:lnTo>
                    <a:pt x="71348" y="5257"/>
                  </a:lnTo>
                  <a:lnTo>
                    <a:pt x="71932" y="5257"/>
                  </a:lnTo>
                  <a:lnTo>
                    <a:pt x="71932" y="5118"/>
                  </a:lnTo>
                  <a:lnTo>
                    <a:pt x="72224" y="4978"/>
                  </a:lnTo>
                  <a:lnTo>
                    <a:pt x="72224" y="4673"/>
                  </a:lnTo>
                  <a:lnTo>
                    <a:pt x="72364" y="4673"/>
                  </a:lnTo>
                  <a:lnTo>
                    <a:pt x="72364" y="4381"/>
                  </a:lnTo>
                  <a:lnTo>
                    <a:pt x="72504" y="4381"/>
                  </a:lnTo>
                  <a:lnTo>
                    <a:pt x="72504" y="4241"/>
                  </a:lnTo>
                  <a:lnTo>
                    <a:pt x="71488" y="4241"/>
                  </a:lnTo>
                  <a:lnTo>
                    <a:pt x="71488" y="4381"/>
                  </a:lnTo>
                  <a:lnTo>
                    <a:pt x="71196" y="4673"/>
                  </a:lnTo>
                  <a:lnTo>
                    <a:pt x="70472" y="4673"/>
                  </a:lnTo>
                  <a:lnTo>
                    <a:pt x="70472" y="4533"/>
                  </a:lnTo>
                  <a:lnTo>
                    <a:pt x="70027" y="4533"/>
                  </a:lnTo>
                  <a:lnTo>
                    <a:pt x="69735" y="3797"/>
                  </a:lnTo>
                  <a:lnTo>
                    <a:pt x="72656" y="3797"/>
                  </a:lnTo>
                  <a:close/>
                </a:path>
                <a:path w="113029" h="158750">
                  <a:moveTo>
                    <a:pt x="73393" y="8039"/>
                  </a:moveTo>
                  <a:lnTo>
                    <a:pt x="72948" y="8039"/>
                  </a:lnTo>
                  <a:lnTo>
                    <a:pt x="72504" y="7886"/>
                  </a:lnTo>
                  <a:lnTo>
                    <a:pt x="72072" y="8039"/>
                  </a:lnTo>
                  <a:lnTo>
                    <a:pt x="71780" y="8039"/>
                  </a:lnTo>
                  <a:lnTo>
                    <a:pt x="71488" y="8318"/>
                  </a:lnTo>
                  <a:lnTo>
                    <a:pt x="71348" y="8470"/>
                  </a:lnTo>
                  <a:lnTo>
                    <a:pt x="71348" y="8763"/>
                  </a:lnTo>
                  <a:lnTo>
                    <a:pt x="71196" y="9194"/>
                  </a:lnTo>
                  <a:lnTo>
                    <a:pt x="71196" y="9486"/>
                  </a:lnTo>
                  <a:lnTo>
                    <a:pt x="70612" y="9486"/>
                  </a:lnTo>
                  <a:lnTo>
                    <a:pt x="70612" y="10223"/>
                  </a:lnTo>
                  <a:lnTo>
                    <a:pt x="71196" y="10223"/>
                  </a:lnTo>
                  <a:lnTo>
                    <a:pt x="71196" y="13131"/>
                  </a:lnTo>
                  <a:lnTo>
                    <a:pt x="72364" y="13131"/>
                  </a:lnTo>
                  <a:lnTo>
                    <a:pt x="72364" y="10223"/>
                  </a:lnTo>
                  <a:lnTo>
                    <a:pt x="73101" y="10223"/>
                  </a:lnTo>
                  <a:lnTo>
                    <a:pt x="73101" y="9486"/>
                  </a:lnTo>
                  <a:lnTo>
                    <a:pt x="72364" y="9486"/>
                  </a:lnTo>
                  <a:lnTo>
                    <a:pt x="72364" y="8763"/>
                  </a:lnTo>
                  <a:lnTo>
                    <a:pt x="73240" y="8763"/>
                  </a:lnTo>
                  <a:lnTo>
                    <a:pt x="73393" y="8039"/>
                  </a:lnTo>
                  <a:close/>
                </a:path>
                <a:path w="113029" h="158750">
                  <a:moveTo>
                    <a:pt x="75717" y="152"/>
                  </a:moveTo>
                  <a:lnTo>
                    <a:pt x="75285" y="152"/>
                  </a:lnTo>
                  <a:lnTo>
                    <a:pt x="74841" y="0"/>
                  </a:lnTo>
                  <a:lnTo>
                    <a:pt x="74409" y="152"/>
                  </a:lnTo>
                  <a:lnTo>
                    <a:pt x="74117" y="152"/>
                  </a:lnTo>
                  <a:lnTo>
                    <a:pt x="73685" y="596"/>
                  </a:lnTo>
                  <a:lnTo>
                    <a:pt x="73533" y="1320"/>
                  </a:lnTo>
                  <a:lnTo>
                    <a:pt x="73533" y="1612"/>
                  </a:lnTo>
                  <a:lnTo>
                    <a:pt x="72948" y="1612"/>
                  </a:lnTo>
                  <a:lnTo>
                    <a:pt x="72948" y="2336"/>
                  </a:lnTo>
                  <a:lnTo>
                    <a:pt x="73533" y="2336"/>
                  </a:lnTo>
                  <a:lnTo>
                    <a:pt x="73533" y="5257"/>
                  </a:lnTo>
                  <a:lnTo>
                    <a:pt x="74701" y="5257"/>
                  </a:lnTo>
                  <a:lnTo>
                    <a:pt x="74701" y="2336"/>
                  </a:lnTo>
                  <a:lnTo>
                    <a:pt x="75425" y="2336"/>
                  </a:lnTo>
                  <a:lnTo>
                    <a:pt x="75425" y="1612"/>
                  </a:lnTo>
                  <a:lnTo>
                    <a:pt x="74701" y="1612"/>
                  </a:lnTo>
                  <a:lnTo>
                    <a:pt x="74701" y="889"/>
                  </a:lnTo>
                  <a:lnTo>
                    <a:pt x="75577" y="889"/>
                  </a:lnTo>
                  <a:lnTo>
                    <a:pt x="75717" y="152"/>
                  </a:lnTo>
                  <a:close/>
                </a:path>
                <a:path w="113029" h="158750">
                  <a:moveTo>
                    <a:pt x="77330" y="13284"/>
                  </a:moveTo>
                  <a:lnTo>
                    <a:pt x="77177" y="12992"/>
                  </a:lnTo>
                  <a:lnTo>
                    <a:pt x="77038" y="12700"/>
                  </a:lnTo>
                  <a:lnTo>
                    <a:pt x="77038" y="12560"/>
                  </a:lnTo>
                  <a:lnTo>
                    <a:pt x="77038" y="11531"/>
                  </a:lnTo>
                  <a:lnTo>
                    <a:pt x="77038" y="10223"/>
                  </a:lnTo>
                  <a:lnTo>
                    <a:pt x="76885" y="10223"/>
                  </a:lnTo>
                  <a:lnTo>
                    <a:pt x="76885" y="9931"/>
                  </a:lnTo>
                  <a:lnTo>
                    <a:pt x="76454" y="9779"/>
                  </a:lnTo>
                  <a:lnTo>
                    <a:pt x="76301" y="9486"/>
                  </a:lnTo>
                  <a:lnTo>
                    <a:pt x="75869" y="9486"/>
                  </a:lnTo>
                  <a:lnTo>
                    <a:pt x="75869" y="9347"/>
                  </a:lnTo>
                  <a:lnTo>
                    <a:pt x="75285" y="9347"/>
                  </a:lnTo>
                  <a:lnTo>
                    <a:pt x="75285" y="9486"/>
                  </a:lnTo>
                  <a:lnTo>
                    <a:pt x="74561" y="9486"/>
                  </a:lnTo>
                  <a:lnTo>
                    <a:pt x="74561" y="9639"/>
                  </a:lnTo>
                  <a:lnTo>
                    <a:pt x="74117" y="9639"/>
                  </a:lnTo>
                  <a:lnTo>
                    <a:pt x="74117" y="9779"/>
                  </a:lnTo>
                  <a:lnTo>
                    <a:pt x="73825" y="9931"/>
                  </a:lnTo>
                  <a:lnTo>
                    <a:pt x="73825" y="10223"/>
                  </a:lnTo>
                  <a:lnTo>
                    <a:pt x="73685" y="10223"/>
                  </a:lnTo>
                  <a:lnTo>
                    <a:pt x="73685" y="10515"/>
                  </a:lnTo>
                  <a:lnTo>
                    <a:pt x="73533" y="10515"/>
                  </a:lnTo>
                  <a:lnTo>
                    <a:pt x="73533" y="10655"/>
                  </a:lnTo>
                  <a:lnTo>
                    <a:pt x="74561" y="10655"/>
                  </a:lnTo>
                  <a:lnTo>
                    <a:pt x="74561" y="10363"/>
                  </a:lnTo>
                  <a:lnTo>
                    <a:pt x="74993" y="10363"/>
                  </a:lnTo>
                  <a:lnTo>
                    <a:pt x="74993" y="10223"/>
                  </a:lnTo>
                  <a:lnTo>
                    <a:pt x="75717" y="10223"/>
                  </a:lnTo>
                  <a:lnTo>
                    <a:pt x="75717" y="10515"/>
                  </a:lnTo>
                  <a:lnTo>
                    <a:pt x="75869" y="10515"/>
                  </a:lnTo>
                  <a:lnTo>
                    <a:pt x="75869" y="10947"/>
                  </a:lnTo>
                  <a:lnTo>
                    <a:pt x="75869" y="11531"/>
                  </a:lnTo>
                  <a:lnTo>
                    <a:pt x="75869" y="12268"/>
                  </a:lnTo>
                  <a:lnTo>
                    <a:pt x="75577" y="12560"/>
                  </a:lnTo>
                  <a:lnTo>
                    <a:pt x="74701" y="12560"/>
                  </a:lnTo>
                  <a:lnTo>
                    <a:pt x="74561" y="11976"/>
                  </a:lnTo>
                  <a:lnTo>
                    <a:pt x="75145" y="11684"/>
                  </a:lnTo>
                  <a:lnTo>
                    <a:pt x="75577" y="11684"/>
                  </a:lnTo>
                  <a:lnTo>
                    <a:pt x="75577" y="11531"/>
                  </a:lnTo>
                  <a:lnTo>
                    <a:pt x="75869" y="11531"/>
                  </a:lnTo>
                  <a:lnTo>
                    <a:pt x="75869" y="10947"/>
                  </a:lnTo>
                  <a:lnTo>
                    <a:pt x="74841" y="10947"/>
                  </a:lnTo>
                  <a:lnTo>
                    <a:pt x="74841" y="11099"/>
                  </a:lnTo>
                  <a:lnTo>
                    <a:pt x="73977" y="11239"/>
                  </a:lnTo>
                  <a:lnTo>
                    <a:pt x="73977" y="11391"/>
                  </a:lnTo>
                  <a:lnTo>
                    <a:pt x="73533" y="11684"/>
                  </a:lnTo>
                  <a:lnTo>
                    <a:pt x="73533" y="12115"/>
                  </a:lnTo>
                  <a:lnTo>
                    <a:pt x="73418" y="12268"/>
                  </a:lnTo>
                  <a:lnTo>
                    <a:pt x="73533" y="12700"/>
                  </a:lnTo>
                  <a:lnTo>
                    <a:pt x="73685" y="12700"/>
                  </a:lnTo>
                  <a:lnTo>
                    <a:pt x="73685" y="12992"/>
                  </a:lnTo>
                  <a:lnTo>
                    <a:pt x="73825" y="12992"/>
                  </a:lnTo>
                  <a:lnTo>
                    <a:pt x="73825" y="13131"/>
                  </a:lnTo>
                  <a:lnTo>
                    <a:pt x="74256" y="13131"/>
                  </a:lnTo>
                  <a:lnTo>
                    <a:pt x="74256" y="13284"/>
                  </a:lnTo>
                  <a:lnTo>
                    <a:pt x="75425" y="13284"/>
                  </a:lnTo>
                  <a:lnTo>
                    <a:pt x="75425" y="13131"/>
                  </a:lnTo>
                  <a:lnTo>
                    <a:pt x="75717" y="13131"/>
                  </a:lnTo>
                  <a:lnTo>
                    <a:pt x="75717" y="12992"/>
                  </a:lnTo>
                  <a:lnTo>
                    <a:pt x="76161" y="12992"/>
                  </a:lnTo>
                  <a:lnTo>
                    <a:pt x="76161" y="13284"/>
                  </a:lnTo>
                  <a:lnTo>
                    <a:pt x="77330" y="13284"/>
                  </a:lnTo>
                  <a:close/>
                </a:path>
                <a:path w="113029" h="158750">
                  <a:moveTo>
                    <a:pt x="79209" y="9499"/>
                  </a:moveTo>
                  <a:lnTo>
                    <a:pt x="78054" y="9499"/>
                  </a:lnTo>
                  <a:lnTo>
                    <a:pt x="78054" y="13131"/>
                  </a:lnTo>
                  <a:lnTo>
                    <a:pt x="79209" y="13131"/>
                  </a:lnTo>
                  <a:lnTo>
                    <a:pt x="79209" y="9499"/>
                  </a:lnTo>
                  <a:close/>
                </a:path>
                <a:path w="113029" h="158750">
                  <a:moveTo>
                    <a:pt x="79209" y="8039"/>
                  </a:moveTo>
                  <a:lnTo>
                    <a:pt x="78054" y="8039"/>
                  </a:lnTo>
                  <a:lnTo>
                    <a:pt x="78054" y="9055"/>
                  </a:lnTo>
                  <a:lnTo>
                    <a:pt x="79209" y="9055"/>
                  </a:lnTo>
                  <a:lnTo>
                    <a:pt x="79209" y="8039"/>
                  </a:lnTo>
                  <a:close/>
                </a:path>
                <a:path w="113029" h="158750">
                  <a:moveTo>
                    <a:pt x="79667" y="3797"/>
                  </a:moveTo>
                  <a:lnTo>
                    <a:pt x="79565" y="3073"/>
                  </a:lnTo>
                  <a:lnTo>
                    <a:pt x="79514" y="2641"/>
                  </a:lnTo>
                  <a:lnTo>
                    <a:pt x="79375" y="2641"/>
                  </a:lnTo>
                  <a:lnTo>
                    <a:pt x="79222" y="2336"/>
                  </a:lnTo>
                  <a:lnTo>
                    <a:pt x="78930" y="1905"/>
                  </a:lnTo>
                  <a:lnTo>
                    <a:pt x="78638" y="1905"/>
                  </a:lnTo>
                  <a:lnTo>
                    <a:pt x="78498" y="1612"/>
                  </a:lnTo>
                  <a:lnTo>
                    <a:pt x="78498" y="2781"/>
                  </a:lnTo>
                  <a:lnTo>
                    <a:pt x="78498" y="3073"/>
                  </a:lnTo>
                  <a:lnTo>
                    <a:pt x="76885" y="3073"/>
                  </a:lnTo>
                  <a:lnTo>
                    <a:pt x="76885" y="2781"/>
                  </a:lnTo>
                  <a:lnTo>
                    <a:pt x="77038" y="2781"/>
                  </a:lnTo>
                  <a:lnTo>
                    <a:pt x="77038" y="2489"/>
                  </a:lnTo>
                  <a:lnTo>
                    <a:pt x="77330" y="2489"/>
                  </a:lnTo>
                  <a:lnTo>
                    <a:pt x="77330" y="2336"/>
                  </a:lnTo>
                  <a:lnTo>
                    <a:pt x="77901" y="2336"/>
                  </a:lnTo>
                  <a:lnTo>
                    <a:pt x="77901" y="2489"/>
                  </a:lnTo>
                  <a:lnTo>
                    <a:pt x="78206" y="2489"/>
                  </a:lnTo>
                  <a:lnTo>
                    <a:pt x="78498" y="2781"/>
                  </a:lnTo>
                  <a:lnTo>
                    <a:pt x="78498" y="1612"/>
                  </a:lnTo>
                  <a:lnTo>
                    <a:pt x="76885" y="1612"/>
                  </a:lnTo>
                  <a:lnTo>
                    <a:pt x="76885" y="1752"/>
                  </a:lnTo>
                  <a:lnTo>
                    <a:pt x="76161" y="2197"/>
                  </a:lnTo>
                  <a:lnTo>
                    <a:pt x="76161" y="2489"/>
                  </a:lnTo>
                  <a:lnTo>
                    <a:pt x="75869" y="2641"/>
                  </a:lnTo>
                  <a:lnTo>
                    <a:pt x="75869" y="3213"/>
                  </a:lnTo>
                  <a:lnTo>
                    <a:pt x="75717" y="3213"/>
                  </a:lnTo>
                  <a:lnTo>
                    <a:pt x="75717" y="3797"/>
                  </a:lnTo>
                  <a:lnTo>
                    <a:pt x="75869" y="3797"/>
                  </a:lnTo>
                  <a:lnTo>
                    <a:pt x="76022" y="4673"/>
                  </a:lnTo>
                  <a:lnTo>
                    <a:pt x="76161" y="4673"/>
                  </a:lnTo>
                  <a:lnTo>
                    <a:pt x="76161" y="4978"/>
                  </a:lnTo>
                  <a:lnTo>
                    <a:pt x="76593" y="5118"/>
                  </a:lnTo>
                  <a:lnTo>
                    <a:pt x="76746" y="5410"/>
                  </a:lnTo>
                  <a:lnTo>
                    <a:pt x="78346" y="5410"/>
                  </a:lnTo>
                  <a:lnTo>
                    <a:pt x="78346" y="5257"/>
                  </a:lnTo>
                  <a:lnTo>
                    <a:pt x="78930" y="5257"/>
                  </a:lnTo>
                  <a:lnTo>
                    <a:pt x="78930" y="5118"/>
                  </a:lnTo>
                  <a:lnTo>
                    <a:pt x="79222" y="4978"/>
                  </a:lnTo>
                  <a:lnTo>
                    <a:pt x="79222" y="4673"/>
                  </a:lnTo>
                  <a:lnTo>
                    <a:pt x="79375" y="4673"/>
                  </a:lnTo>
                  <a:lnTo>
                    <a:pt x="79375" y="4381"/>
                  </a:lnTo>
                  <a:lnTo>
                    <a:pt x="79514" y="4381"/>
                  </a:lnTo>
                  <a:lnTo>
                    <a:pt x="79514" y="4241"/>
                  </a:lnTo>
                  <a:lnTo>
                    <a:pt x="78498" y="4241"/>
                  </a:lnTo>
                  <a:lnTo>
                    <a:pt x="78498" y="4381"/>
                  </a:lnTo>
                  <a:lnTo>
                    <a:pt x="78206" y="4673"/>
                  </a:lnTo>
                  <a:lnTo>
                    <a:pt x="77470" y="4673"/>
                  </a:lnTo>
                  <a:lnTo>
                    <a:pt x="77470" y="4533"/>
                  </a:lnTo>
                  <a:lnTo>
                    <a:pt x="77038" y="4533"/>
                  </a:lnTo>
                  <a:lnTo>
                    <a:pt x="76746" y="3797"/>
                  </a:lnTo>
                  <a:lnTo>
                    <a:pt x="79667" y="3797"/>
                  </a:lnTo>
                  <a:close/>
                </a:path>
                <a:path w="113029" h="158750">
                  <a:moveTo>
                    <a:pt x="81407" y="8039"/>
                  </a:moveTo>
                  <a:lnTo>
                    <a:pt x="80238" y="8039"/>
                  </a:lnTo>
                  <a:lnTo>
                    <a:pt x="80238" y="13144"/>
                  </a:lnTo>
                  <a:lnTo>
                    <a:pt x="81407" y="13144"/>
                  </a:lnTo>
                  <a:lnTo>
                    <a:pt x="81407" y="8039"/>
                  </a:lnTo>
                  <a:close/>
                </a:path>
                <a:path w="113029" h="158750">
                  <a:moveTo>
                    <a:pt x="84035" y="2641"/>
                  </a:moveTo>
                  <a:lnTo>
                    <a:pt x="83743" y="2044"/>
                  </a:lnTo>
                  <a:lnTo>
                    <a:pt x="83312" y="1752"/>
                  </a:lnTo>
                  <a:lnTo>
                    <a:pt x="82867" y="1612"/>
                  </a:lnTo>
                  <a:lnTo>
                    <a:pt x="82143" y="1460"/>
                  </a:lnTo>
                  <a:lnTo>
                    <a:pt x="81407" y="1612"/>
                  </a:lnTo>
                  <a:lnTo>
                    <a:pt x="80683" y="2044"/>
                  </a:lnTo>
                  <a:lnTo>
                    <a:pt x="80391" y="2641"/>
                  </a:lnTo>
                  <a:lnTo>
                    <a:pt x="80238" y="3505"/>
                  </a:lnTo>
                  <a:lnTo>
                    <a:pt x="80391" y="4241"/>
                  </a:lnTo>
                  <a:lnTo>
                    <a:pt x="80683" y="4826"/>
                  </a:lnTo>
                  <a:lnTo>
                    <a:pt x="81407" y="5257"/>
                  </a:lnTo>
                  <a:lnTo>
                    <a:pt x="82143" y="5410"/>
                  </a:lnTo>
                  <a:lnTo>
                    <a:pt x="82867" y="5257"/>
                  </a:lnTo>
                  <a:lnTo>
                    <a:pt x="83464" y="5118"/>
                  </a:lnTo>
                  <a:lnTo>
                    <a:pt x="84035" y="4089"/>
                  </a:lnTo>
                  <a:lnTo>
                    <a:pt x="83019" y="3797"/>
                  </a:lnTo>
                  <a:lnTo>
                    <a:pt x="82867" y="4241"/>
                  </a:lnTo>
                  <a:lnTo>
                    <a:pt x="82727" y="4381"/>
                  </a:lnTo>
                  <a:lnTo>
                    <a:pt x="82143" y="4533"/>
                  </a:lnTo>
                  <a:lnTo>
                    <a:pt x="81851" y="4533"/>
                  </a:lnTo>
                  <a:lnTo>
                    <a:pt x="81559" y="4241"/>
                  </a:lnTo>
                  <a:lnTo>
                    <a:pt x="81407" y="3949"/>
                  </a:lnTo>
                  <a:lnTo>
                    <a:pt x="81267" y="3365"/>
                  </a:lnTo>
                  <a:lnTo>
                    <a:pt x="81267" y="2781"/>
                  </a:lnTo>
                  <a:lnTo>
                    <a:pt x="81559" y="2489"/>
                  </a:lnTo>
                  <a:lnTo>
                    <a:pt x="82143" y="2197"/>
                  </a:lnTo>
                  <a:lnTo>
                    <a:pt x="82435" y="2336"/>
                  </a:lnTo>
                  <a:lnTo>
                    <a:pt x="82727" y="2336"/>
                  </a:lnTo>
                  <a:lnTo>
                    <a:pt x="82867" y="2781"/>
                  </a:lnTo>
                  <a:lnTo>
                    <a:pt x="84035" y="2641"/>
                  </a:lnTo>
                  <a:close/>
                </a:path>
                <a:path w="113029" h="158750">
                  <a:moveTo>
                    <a:pt x="86220" y="9486"/>
                  </a:moveTo>
                  <a:lnTo>
                    <a:pt x="85204" y="9486"/>
                  </a:lnTo>
                  <a:lnTo>
                    <a:pt x="85204" y="11684"/>
                  </a:lnTo>
                  <a:lnTo>
                    <a:pt x="85064" y="12115"/>
                  </a:lnTo>
                  <a:lnTo>
                    <a:pt x="84772" y="12407"/>
                  </a:lnTo>
                  <a:lnTo>
                    <a:pt x="84188" y="12560"/>
                  </a:lnTo>
                  <a:lnTo>
                    <a:pt x="83896" y="12407"/>
                  </a:lnTo>
                  <a:lnTo>
                    <a:pt x="83604" y="12115"/>
                  </a:lnTo>
                  <a:lnTo>
                    <a:pt x="83604" y="9486"/>
                  </a:lnTo>
                  <a:lnTo>
                    <a:pt x="82435" y="9486"/>
                  </a:lnTo>
                  <a:lnTo>
                    <a:pt x="82435" y="11823"/>
                  </a:lnTo>
                  <a:lnTo>
                    <a:pt x="82588" y="12268"/>
                  </a:lnTo>
                  <a:lnTo>
                    <a:pt x="82588" y="12700"/>
                  </a:lnTo>
                  <a:lnTo>
                    <a:pt x="83159" y="13131"/>
                  </a:lnTo>
                  <a:lnTo>
                    <a:pt x="83896" y="13284"/>
                  </a:lnTo>
                  <a:lnTo>
                    <a:pt x="84620" y="13131"/>
                  </a:lnTo>
                  <a:lnTo>
                    <a:pt x="85204" y="12700"/>
                  </a:lnTo>
                  <a:lnTo>
                    <a:pt x="85204" y="13131"/>
                  </a:lnTo>
                  <a:lnTo>
                    <a:pt x="86220" y="13131"/>
                  </a:lnTo>
                  <a:lnTo>
                    <a:pt x="86220" y="9486"/>
                  </a:lnTo>
                  <a:close/>
                </a:path>
                <a:path w="113029" h="158750">
                  <a:moveTo>
                    <a:pt x="86817" y="5257"/>
                  </a:moveTo>
                  <a:lnTo>
                    <a:pt x="86664" y="4533"/>
                  </a:lnTo>
                  <a:lnTo>
                    <a:pt x="86080" y="4533"/>
                  </a:lnTo>
                  <a:lnTo>
                    <a:pt x="85940" y="4381"/>
                  </a:lnTo>
                  <a:lnTo>
                    <a:pt x="85940" y="2336"/>
                  </a:lnTo>
                  <a:lnTo>
                    <a:pt x="86664" y="2336"/>
                  </a:lnTo>
                  <a:lnTo>
                    <a:pt x="86664" y="1612"/>
                  </a:lnTo>
                  <a:lnTo>
                    <a:pt x="85940" y="1612"/>
                  </a:lnTo>
                  <a:lnTo>
                    <a:pt x="85940" y="292"/>
                  </a:lnTo>
                  <a:lnTo>
                    <a:pt x="84912" y="889"/>
                  </a:lnTo>
                  <a:lnTo>
                    <a:pt x="84912" y="1612"/>
                  </a:lnTo>
                  <a:lnTo>
                    <a:pt x="84328" y="1612"/>
                  </a:lnTo>
                  <a:lnTo>
                    <a:pt x="84328" y="2336"/>
                  </a:lnTo>
                  <a:lnTo>
                    <a:pt x="84912" y="2336"/>
                  </a:lnTo>
                  <a:lnTo>
                    <a:pt x="84912" y="4673"/>
                  </a:lnTo>
                  <a:lnTo>
                    <a:pt x="85064" y="4978"/>
                  </a:lnTo>
                  <a:lnTo>
                    <a:pt x="85064" y="5118"/>
                  </a:lnTo>
                  <a:lnTo>
                    <a:pt x="85204" y="5257"/>
                  </a:lnTo>
                  <a:lnTo>
                    <a:pt x="85356" y="5257"/>
                  </a:lnTo>
                  <a:lnTo>
                    <a:pt x="85940" y="5410"/>
                  </a:lnTo>
                  <a:lnTo>
                    <a:pt x="86817" y="5257"/>
                  </a:lnTo>
                  <a:close/>
                </a:path>
                <a:path w="113029" h="158750">
                  <a:moveTo>
                    <a:pt x="89877" y="9486"/>
                  </a:moveTo>
                  <a:lnTo>
                    <a:pt x="89585" y="9486"/>
                  </a:lnTo>
                  <a:lnTo>
                    <a:pt x="89141" y="9347"/>
                  </a:lnTo>
                  <a:lnTo>
                    <a:pt x="88709" y="9486"/>
                  </a:lnTo>
                  <a:lnTo>
                    <a:pt x="88265" y="9931"/>
                  </a:lnTo>
                  <a:lnTo>
                    <a:pt x="88265" y="9486"/>
                  </a:lnTo>
                  <a:lnTo>
                    <a:pt x="87249" y="9486"/>
                  </a:lnTo>
                  <a:lnTo>
                    <a:pt x="87249" y="13131"/>
                  </a:lnTo>
                  <a:lnTo>
                    <a:pt x="88265" y="13131"/>
                  </a:lnTo>
                  <a:lnTo>
                    <a:pt x="88265" y="11239"/>
                  </a:lnTo>
                  <a:lnTo>
                    <a:pt x="88417" y="10807"/>
                  </a:lnTo>
                  <a:lnTo>
                    <a:pt x="88709" y="10363"/>
                  </a:lnTo>
                  <a:lnTo>
                    <a:pt x="89001" y="10223"/>
                  </a:lnTo>
                  <a:lnTo>
                    <a:pt x="89293" y="10363"/>
                  </a:lnTo>
                  <a:lnTo>
                    <a:pt x="89585" y="10363"/>
                  </a:lnTo>
                  <a:lnTo>
                    <a:pt x="89877" y="9486"/>
                  </a:lnTo>
                  <a:close/>
                </a:path>
                <a:path w="113029" h="158750">
                  <a:moveTo>
                    <a:pt x="93954" y="11823"/>
                  </a:moveTo>
                  <a:lnTo>
                    <a:pt x="93840" y="10947"/>
                  </a:lnTo>
                  <a:lnTo>
                    <a:pt x="93814" y="10655"/>
                  </a:lnTo>
                  <a:lnTo>
                    <a:pt x="93662" y="10655"/>
                  </a:lnTo>
                  <a:lnTo>
                    <a:pt x="93662" y="10363"/>
                  </a:lnTo>
                  <a:lnTo>
                    <a:pt x="93522" y="10363"/>
                  </a:lnTo>
                  <a:lnTo>
                    <a:pt x="93522" y="10223"/>
                  </a:lnTo>
                  <a:lnTo>
                    <a:pt x="93230" y="9779"/>
                  </a:lnTo>
                  <a:lnTo>
                    <a:pt x="92938" y="9779"/>
                  </a:lnTo>
                  <a:lnTo>
                    <a:pt x="92786" y="9486"/>
                  </a:lnTo>
                  <a:lnTo>
                    <a:pt x="92786" y="10655"/>
                  </a:lnTo>
                  <a:lnTo>
                    <a:pt x="92786" y="10947"/>
                  </a:lnTo>
                  <a:lnTo>
                    <a:pt x="91186" y="10947"/>
                  </a:lnTo>
                  <a:lnTo>
                    <a:pt x="91186" y="10655"/>
                  </a:lnTo>
                  <a:lnTo>
                    <a:pt x="91338" y="10655"/>
                  </a:lnTo>
                  <a:lnTo>
                    <a:pt x="91338" y="10363"/>
                  </a:lnTo>
                  <a:lnTo>
                    <a:pt x="91630" y="10363"/>
                  </a:lnTo>
                  <a:lnTo>
                    <a:pt x="91630" y="10223"/>
                  </a:lnTo>
                  <a:lnTo>
                    <a:pt x="92214" y="10223"/>
                  </a:lnTo>
                  <a:lnTo>
                    <a:pt x="92214" y="10363"/>
                  </a:lnTo>
                  <a:lnTo>
                    <a:pt x="92506" y="10363"/>
                  </a:lnTo>
                  <a:lnTo>
                    <a:pt x="92786" y="10655"/>
                  </a:lnTo>
                  <a:lnTo>
                    <a:pt x="92786" y="9486"/>
                  </a:lnTo>
                  <a:lnTo>
                    <a:pt x="91186" y="9486"/>
                  </a:lnTo>
                  <a:lnTo>
                    <a:pt x="91186" y="9639"/>
                  </a:lnTo>
                  <a:lnTo>
                    <a:pt x="90462" y="10083"/>
                  </a:lnTo>
                  <a:lnTo>
                    <a:pt x="90462" y="10363"/>
                  </a:lnTo>
                  <a:lnTo>
                    <a:pt x="90170" y="10515"/>
                  </a:lnTo>
                  <a:lnTo>
                    <a:pt x="90170" y="11099"/>
                  </a:lnTo>
                  <a:lnTo>
                    <a:pt x="90017" y="11099"/>
                  </a:lnTo>
                  <a:lnTo>
                    <a:pt x="90017" y="11684"/>
                  </a:lnTo>
                  <a:lnTo>
                    <a:pt x="90170" y="11684"/>
                  </a:lnTo>
                  <a:lnTo>
                    <a:pt x="90309" y="12560"/>
                  </a:lnTo>
                  <a:lnTo>
                    <a:pt x="90462" y="12560"/>
                  </a:lnTo>
                  <a:lnTo>
                    <a:pt x="90462" y="12839"/>
                  </a:lnTo>
                  <a:lnTo>
                    <a:pt x="90893" y="12992"/>
                  </a:lnTo>
                  <a:lnTo>
                    <a:pt x="91046" y="13284"/>
                  </a:lnTo>
                  <a:lnTo>
                    <a:pt x="92646" y="13284"/>
                  </a:lnTo>
                  <a:lnTo>
                    <a:pt x="92646" y="13131"/>
                  </a:lnTo>
                  <a:lnTo>
                    <a:pt x="93230" y="13131"/>
                  </a:lnTo>
                  <a:lnTo>
                    <a:pt x="93230" y="12992"/>
                  </a:lnTo>
                  <a:lnTo>
                    <a:pt x="93522" y="12839"/>
                  </a:lnTo>
                  <a:lnTo>
                    <a:pt x="93522" y="12560"/>
                  </a:lnTo>
                  <a:lnTo>
                    <a:pt x="93814" y="12268"/>
                  </a:lnTo>
                  <a:lnTo>
                    <a:pt x="93230" y="12268"/>
                  </a:lnTo>
                  <a:lnTo>
                    <a:pt x="93230" y="12115"/>
                  </a:lnTo>
                  <a:lnTo>
                    <a:pt x="92786" y="12115"/>
                  </a:lnTo>
                  <a:lnTo>
                    <a:pt x="92786" y="12268"/>
                  </a:lnTo>
                  <a:lnTo>
                    <a:pt x="92506" y="12560"/>
                  </a:lnTo>
                  <a:lnTo>
                    <a:pt x="91770" y="12560"/>
                  </a:lnTo>
                  <a:lnTo>
                    <a:pt x="91770" y="12407"/>
                  </a:lnTo>
                  <a:lnTo>
                    <a:pt x="91338" y="12407"/>
                  </a:lnTo>
                  <a:lnTo>
                    <a:pt x="91186" y="11823"/>
                  </a:lnTo>
                  <a:lnTo>
                    <a:pt x="93954" y="11823"/>
                  </a:lnTo>
                  <a:close/>
                </a:path>
                <a:path w="113029" h="158750">
                  <a:moveTo>
                    <a:pt x="105054" y="94703"/>
                  </a:moveTo>
                  <a:lnTo>
                    <a:pt x="101981" y="94703"/>
                  </a:lnTo>
                  <a:lnTo>
                    <a:pt x="101981" y="100977"/>
                  </a:lnTo>
                  <a:lnTo>
                    <a:pt x="105054" y="100977"/>
                  </a:lnTo>
                  <a:lnTo>
                    <a:pt x="105054" y="99961"/>
                  </a:lnTo>
                  <a:lnTo>
                    <a:pt x="102717" y="99961"/>
                  </a:lnTo>
                  <a:lnTo>
                    <a:pt x="102717" y="98196"/>
                  </a:lnTo>
                  <a:lnTo>
                    <a:pt x="104902" y="98196"/>
                  </a:lnTo>
                  <a:lnTo>
                    <a:pt x="104902" y="97180"/>
                  </a:lnTo>
                  <a:lnTo>
                    <a:pt x="102717" y="97180"/>
                  </a:lnTo>
                  <a:lnTo>
                    <a:pt x="102717" y="95719"/>
                  </a:lnTo>
                  <a:lnTo>
                    <a:pt x="105054" y="95719"/>
                  </a:lnTo>
                  <a:lnTo>
                    <a:pt x="105054" y="94703"/>
                  </a:lnTo>
                  <a:close/>
                </a:path>
                <a:path w="113029" h="158750">
                  <a:moveTo>
                    <a:pt x="108839" y="99072"/>
                  </a:moveTo>
                  <a:lnTo>
                    <a:pt x="108699" y="98196"/>
                  </a:lnTo>
                  <a:lnTo>
                    <a:pt x="108254" y="97472"/>
                  </a:lnTo>
                  <a:lnTo>
                    <a:pt x="107378" y="97040"/>
                  </a:lnTo>
                  <a:lnTo>
                    <a:pt x="106794" y="96888"/>
                  </a:lnTo>
                  <a:lnTo>
                    <a:pt x="106502" y="96304"/>
                  </a:lnTo>
                  <a:lnTo>
                    <a:pt x="106654" y="95872"/>
                  </a:lnTo>
                  <a:lnTo>
                    <a:pt x="107086" y="95580"/>
                  </a:lnTo>
                  <a:lnTo>
                    <a:pt x="107683" y="95872"/>
                  </a:lnTo>
                  <a:lnTo>
                    <a:pt x="107823" y="96164"/>
                  </a:lnTo>
                  <a:lnTo>
                    <a:pt x="107962" y="96596"/>
                  </a:lnTo>
                  <a:lnTo>
                    <a:pt x="108699" y="96456"/>
                  </a:lnTo>
                  <a:lnTo>
                    <a:pt x="108546" y="95719"/>
                  </a:lnTo>
                  <a:lnTo>
                    <a:pt x="108254" y="95148"/>
                  </a:lnTo>
                  <a:lnTo>
                    <a:pt x="107823" y="94703"/>
                  </a:lnTo>
                  <a:lnTo>
                    <a:pt x="107086" y="94564"/>
                  </a:lnTo>
                  <a:lnTo>
                    <a:pt x="106794" y="94703"/>
                  </a:lnTo>
                  <a:lnTo>
                    <a:pt x="106362" y="94843"/>
                  </a:lnTo>
                  <a:lnTo>
                    <a:pt x="106070" y="95148"/>
                  </a:lnTo>
                  <a:lnTo>
                    <a:pt x="105930" y="95427"/>
                  </a:lnTo>
                  <a:lnTo>
                    <a:pt x="105638" y="96304"/>
                  </a:lnTo>
                  <a:lnTo>
                    <a:pt x="106070" y="97624"/>
                  </a:lnTo>
                  <a:lnTo>
                    <a:pt x="106946" y="98196"/>
                  </a:lnTo>
                  <a:lnTo>
                    <a:pt x="107378" y="98348"/>
                  </a:lnTo>
                  <a:lnTo>
                    <a:pt x="107683" y="98488"/>
                  </a:lnTo>
                  <a:lnTo>
                    <a:pt x="107962" y="98780"/>
                  </a:lnTo>
                  <a:lnTo>
                    <a:pt x="107962" y="99072"/>
                  </a:lnTo>
                  <a:lnTo>
                    <a:pt x="107823" y="99669"/>
                  </a:lnTo>
                  <a:lnTo>
                    <a:pt x="107238" y="99961"/>
                  </a:lnTo>
                  <a:lnTo>
                    <a:pt x="106654" y="99669"/>
                  </a:lnTo>
                  <a:lnTo>
                    <a:pt x="106502" y="99377"/>
                  </a:lnTo>
                  <a:lnTo>
                    <a:pt x="106362" y="98780"/>
                  </a:lnTo>
                  <a:lnTo>
                    <a:pt x="105486" y="98933"/>
                  </a:lnTo>
                  <a:lnTo>
                    <a:pt x="106070" y="100533"/>
                  </a:lnTo>
                  <a:lnTo>
                    <a:pt x="106502" y="100977"/>
                  </a:lnTo>
                  <a:lnTo>
                    <a:pt x="107238" y="101117"/>
                  </a:lnTo>
                  <a:lnTo>
                    <a:pt x="108115" y="100825"/>
                  </a:lnTo>
                  <a:lnTo>
                    <a:pt x="108699" y="100101"/>
                  </a:lnTo>
                  <a:lnTo>
                    <a:pt x="108839" y="99669"/>
                  </a:lnTo>
                  <a:lnTo>
                    <a:pt x="108839" y="99072"/>
                  </a:lnTo>
                  <a:close/>
                </a:path>
                <a:path w="113029" h="158750">
                  <a:moveTo>
                    <a:pt x="112191" y="110756"/>
                  </a:moveTo>
                  <a:lnTo>
                    <a:pt x="112052" y="110756"/>
                  </a:lnTo>
                  <a:lnTo>
                    <a:pt x="112052" y="110604"/>
                  </a:lnTo>
                  <a:lnTo>
                    <a:pt x="111912" y="110604"/>
                  </a:lnTo>
                  <a:lnTo>
                    <a:pt x="111912" y="110464"/>
                  </a:lnTo>
                  <a:lnTo>
                    <a:pt x="112052" y="110464"/>
                  </a:lnTo>
                  <a:lnTo>
                    <a:pt x="112052" y="109880"/>
                  </a:lnTo>
                  <a:lnTo>
                    <a:pt x="111912" y="109880"/>
                  </a:lnTo>
                  <a:lnTo>
                    <a:pt x="111912" y="109728"/>
                  </a:lnTo>
                  <a:lnTo>
                    <a:pt x="105778" y="109728"/>
                  </a:lnTo>
                  <a:lnTo>
                    <a:pt x="105486" y="109728"/>
                  </a:lnTo>
                  <a:lnTo>
                    <a:pt x="105486" y="109880"/>
                  </a:lnTo>
                  <a:lnTo>
                    <a:pt x="105346" y="109880"/>
                  </a:lnTo>
                  <a:lnTo>
                    <a:pt x="105346" y="110464"/>
                  </a:lnTo>
                  <a:lnTo>
                    <a:pt x="105486" y="110464"/>
                  </a:lnTo>
                  <a:lnTo>
                    <a:pt x="105486" y="110604"/>
                  </a:lnTo>
                  <a:lnTo>
                    <a:pt x="105486" y="110756"/>
                  </a:lnTo>
                  <a:lnTo>
                    <a:pt x="105346" y="110756"/>
                  </a:lnTo>
                  <a:lnTo>
                    <a:pt x="105346" y="111340"/>
                  </a:lnTo>
                  <a:lnTo>
                    <a:pt x="105486" y="111340"/>
                  </a:lnTo>
                  <a:lnTo>
                    <a:pt x="105486" y="111480"/>
                  </a:lnTo>
                  <a:lnTo>
                    <a:pt x="112052" y="111480"/>
                  </a:lnTo>
                  <a:lnTo>
                    <a:pt x="112052" y="111340"/>
                  </a:lnTo>
                  <a:lnTo>
                    <a:pt x="112191" y="111340"/>
                  </a:lnTo>
                  <a:lnTo>
                    <a:pt x="112191" y="110756"/>
                  </a:lnTo>
                  <a:close/>
                </a:path>
                <a:path w="113029" h="158750">
                  <a:moveTo>
                    <a:pt x="112928" y="96456"/>
                  </a:moveTo>
                  <a:lnTo>
                    <a:pt x="112788" y="95719"/>
                  </a:lnTo>
                  <a:lnTo>
                    <a:pt x="112496" y="95288"/>
                  </a:lnTo>
                  <a:lnTo>
                    <a:pt x="111912" y="94703"/>
                  </a:lnTo>
                  <a:lnTo>
                    <a:pt x="111175" y="94564"/>
                  </a:lnTo>
                  <a:lnTo>
                    <a:pt x="110451" y="94843"/>
                  </a:lnTo>
                  <a:lnTo>
                    <a:pt x="109867" y="95427"/>
                  </a:lnTo>
                  <a:lnTo>
                    <a:pt x="109435" y="96456"/>
                  </a:lnTo>
                  <a:lnTo>
                    <a:pt x="109283" y="97917"/>
                  </a:lnTo>
                  <a:lnTo>
                    <a:pt x="109435" y="99225"/>
                  </a:lnTo>
                  <a:lnTo>
                    <a:pt x="109867" y="100241"/>
                  </a:lnTo>
                  <a:lnTo>
                    <a:pt x="110451" y="100977"/>
                  </a:lnTo>
                  <a:lnTo>
                    <a:pt x="111175" y="101117"/>
                  </a:lnTo>
                  <a:lnTo>
                    <a:pt x="111760" y="100977"/>
                  </a:lnTo>
                  <a:lnTo>
                    <a:pt x="112344" y="100533"/>
                  </a:lnTo>
                  <a:lnTo>
                    <a:pt x="112636" y="99961"/>
                  </a:lnTo>
                  <a:lnTo>
                    <a:pt x="112928" y="99072"/>
                  </a:lnTo>
                  <a:lnTo>
                    <a:pt x="112191" y="98640"/>
                  </a:lnTo>
                  <a:lnTo>
                    <a:pt x="111760" y="99669"/>
                  </a:lnTo>
                  <a:lnTo>
                    <a:pt x="111175" y="99961"/>
                  </a:lnTo>
                  <a:lnTo>
                    <a:pt x="110744" y="99809"/>
                  </a:lnTo>
                  <a:lnTo>
                    <a:pt x="110451" y="99517"/>
                  </a:lnTo>
                  <a:lnTo>
                    <a:pt x="110299" y="98780"/>
                  </a:lnTo>
                  <a:lnTo>
                    <a:pt x="110159" y="97764"/>
                  </a:lnTo>
                  <a:lnTo>
                    <a:pt x="110299" y="96748"/>
                  </a:lnTo>
                  <a:lnTo>
                    <a:pt x="110451" y="96164"/>
                  </a:lnTo>
                  <a:lnTo>
                    <a:pt x="110744" y="95719"/>
                  </a:lnTo>
                  <a:lnTo>
                    <a:pt x="111175" y="95580"/>
                  </a:lnTo>
                  <a:lnTo>
                    <a:pt x="111760" y="95872"/>
                  </a:lnTo>
                  <a:lnTo>
                    <a:pt x="111912" y="96304"/>
                  </a:lnTo>
                  <a:lnTo>
                    <a:pt x="112052" y="96748"/>
                  </a:lnTo>
                  <a:lnTo>
                    <a:pt x="112928" y="964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094097" y="5579998"/>
              <a:ext cx="98425" cy="14604"/>
            </a:xfrm>
            <a:custGeom>
              <a:avLst/>
              <a:gdLst/>
              <a:ahLst/>
              <a:cxnLst/>
              <a:rect l="l" t="t" r="r" b="b"/>
              <a:pathLst>
                <a:path w="98425" h="14604">
                  <a:moveTo>
                    <a:pt x="4965" y="9334"/>
                  </a:moveTo>
                  <a:lnTo>
                    <a:pt x="4673" y="8750"/>
                  </a:lnTo>
                  <a:lnTo>
                    <a:pt x="4381" y="8318"/>
                  </a:lnTo>
                  <a:lnTo>
                    <a:pt x="3644" y="8026"/>
                  </a:lnTo>
                  <a:lnTo>
                    <a:pt x="2628" y="7874"/>
                  </a:lnTo>
                  <a:lnTo>
                    <a:pt x="1612" y="8026"/>
                  </a:lnTo>
                  <a:lnTo>
                    <a:pt x="723" y="8458"/>
                  </a:lnTo>
                  <a:lnTo>
                    <a:pt x="152" y="9334"/>
                  </a:lnTo>
                  <a:lnTo>
                    <a:pt x="0" y="10502"/>
                  </a:lnTo>
                  <a:lnTo>
                    <a:pt x="152" y="11671"/>
                  </a:lnTo>
                  <a:lnTo>
                    <a:pt x="723" y="12407"/>
                  </a:lnTo>
                  <a:lnTo>
                    <a:pt x="1460" y="12979"/>
                  </a:lnTo>
                  <a:lnTo>
                    <a:pt x="2628" y="13131"/>
                  </a:lnTo>
                  <a:lnTo>
                    <a:pt x="3365" y="12979"/>
                  </a:lnTo>
                  <a:lnTo>
                    <a:pt x="4089" y="12700"/>
                  </a:lnTo>
                  <a:lnTo>
                    <a:pt x="4673" y="12255"/>
                  </a:lnTo>
                  <a:lnTo>
                    <a:pt x="4965" y="11518"/>
                  </a:lnTo>
                  <a:lnTo>
                    <a:pt x="3937" y="11226"/>
                  </a:lnTo>
                  <a:lnTo>
                    <a:pt x="3365" y="11963"/>
                  </a:lnTo>
                  <a:lnTo>
                    <a:pt x="2628" y="12255"/>
                  </a:lnTo>
                  <a:lnTo>
                    <a:pt x="2044" y="12103"/>
                  </a:lnTo>
                  <a:lnTo>
                    <a:pt x="1460" y="11823"/>
                  </a:lnTo>
                  <a:lnTo>
                    <a:pt x="1308" y="11226"/>
                  </a:lnTo>
                  <a:lnTo>
                    <a:pt x="1168" y="10502"/>
                  </a:lnTo>
                  <a:lnTo>
                    <a:pt x="1308" y="9626"/>
                  </a:lnTo>
                  <a:lnTo>
                    <a:pt x="1460" y="9194"/>
                  </a:lnTo>
                  <a:lnTo>
                    <a:pt x="2044" y="8902"/>
                  </a:lnTo>
                  <a:lnTo>
                    <a:pt x="2628" y="8750"/>
                  </a:lnTo>
                  <a:lnTo>
                    <a:pt x="3365" y="8902"/>
                  </a:lnTo>
                  <a:lnTo>
                    <a:pt x="3797" y="9626"/>
                  </a:lnTo>
                  <a:lnTo>
                    <a:pt x="4965" y="9334"/>
                  </a:lnTo>
                  <a:close/>
                </a:path>
                <a:path w="98425" h="14604">
                  <a:moveTo>
                    <a:pt x="9779" y="10934"/>
                  </a:moveTo>
                  <a:lnTo>
                    <a:pt x="9626" y="10934"/>
                  </a:lnTo>
                  <a:lnTo>
                    <a:pt x="9626" y="10502"/>
                  </a:lnTo>
                  <a:lnTo>
                    <a:pt x="9486" y="10502"/>
                  </a:lnTo>
                  <a:lnTo>
                    <a:pt x="9486" y="10210"/>
                  </a:lnTo>
                  <a:lnTo>
                    <a:pt x="9334" y="10210"/>
                  </a:lnTo>
                  <a:lnTo>
                    <a:pt x="9334" y="9918"/>
                  </a:lnTo>
                  <a:lnTo>
                    <a:pt x="9194" y="9918"/>
                  </a:lnTo>
                  <a:lnTo>
                    <a:pt x="9042" y="9626"/>
                  </a:lnTo>
                  <a:lnTo>
                    <a:pt x="8750" y="9626"/>
                  </a:lnTo>
                  <a:lnTo>
                    <a:pt x="8750" y="10934"/>
                  </a:lnTo>
                  <a:lnTo>
                    <a:pt x="8750" y="11518"/>
                  </a:lnTo>
                  <a:lnTo>
                    <a:pt x="8610" y="11518"/>
                  </a:lnTo>
                  <a:lnTo>
                    <a:pt x="8610" y="11963"/>
                  </a:lnTo>
                  <a:lnTo>
                    <a:pt x="8470" y="11963"/>
                  </a:lnTo>
                  <a:lnTo>
                    <a:pt x="8470" y="12255"/>
                  </a:lnTo>
                  <a:lnTo>
                    <a:pt x="8166" y="12255"/>
                  </a:lnTo>
                  <a:lnTo>
                    <a:pt x="8166" y="12407"/>
                  </a:lnTo>
                  <a:lnTo>
                    <a:pt x="7302" y="12407"/>
                  </a:lnTo>
                  <a:lnTo>
                    <a:pt x="7302" y="12255"/>
                  </a:lnTo>
                  <a:lnTo>
                    <a:pt x="7010" y="12255"/>
                  </a:lnTo>
                  <a:lnTo>
                    <a:pt x="7010" y="11963"/>
                  </a:lnTo>
                  <a:lnTo>
                    <a:pt x="6858" y="11963"/>
                  </a:lnTo>
                  <a:lnTo>
                    <a:pt x="6858" y="11518"/>
                  </a:lnTo>
                  <a:lnTo>
                    <a:pt x="6718" y="11518"/>
                  </a:lnTo>
                  <a:lnTo>
                    <a:pt x="6718" y="10655"/>
                  </a:lnTo>
                  <a:lnTo>
                    <a:pt x="7010" y="10363"/>
                  </a:lnTo>
                  <a:lnTo>
                    <a:pt x="7302" y="10363"/>
                  </a:lnTo>
                  <a:lnTo>
                    <a:pt x="7302" y="10210"/>
                  </a:lnTo>
                  <a:lnTo>
                    <a:pt x="8166" y="10210"/>
                  </a:lnTo>
                  <a:lnTo>
                    <a:pt x="8166" y="10363"/>
                  </a:lnTo>
                  <a:lnTo>
                    <a:pt x="8470" y="10363"/>
                  </a:lnTo>
                  <a:lnTo>
                    <a:pt x="8610" y="10934"/>
                  </a:lnTo>
                  <a:lnTo>
                    <a:pt x="8750" y="10934"/>
                  </a:lnTo>
                  <a:lnTo>
                    <a:pt x="8750" y="9626"/>
                  </a:lnTo>
                  <a:lnTo>
                    <a:pt x="8610" y="9334"/>
                  </a:lnTo>
                  <a:lnTo>
                    <a:pt x="7150" y="9334"/>
                  </a:lnTo>
                  <a:lnTo>
                    <a:pt x="7150" y="9474"/>
                  </a:lnTo>
                  <a:lnTo>
                    <a:pt x="6565" y="9474"/>
                  </a:lnTo>
                  <a:lnTo>
                    <a:pt x="6565" y="9626"/>
                  </a:lnTo>
                  <a:lnTo>
                    <a:pt x="5842" y="10210"/>
                  </a:lnTo>
                  <a:lnTo>
                    <a:pt x="5689" y="10934"/>
                  </a:lnTo>
                  <a:lnTo>
                    <a:pt x="5537" y="10934"/>
                  </a:lnTo>
                  <a:lnTo>
                    <a:pt x="5537" y="11379"/>
                  </a:lnTo>
                  <a:lnTo>
                    <a:pt x="5689" y="11379"/>
                  </a:lnTo>
                  <a:lnTo>
                    <a:pt x="5689" y="11963"/>
                  </a:lnTo>
                  <a:lnTo>
                    <a:pt x="5842" y="11963"/>
                  </a:lnTo>
                  <a:lnTo>
                    <a:pt x="5842" y="12407"/>
                  </a:lnTo>
                  <a:lnTo>
                    <a:pt x="5981" y="12407"/>
                  </a:lnTo>
                  <a:lnTo>
                    <a:pt x="6273" y="12839"/>
                  </a:lnTo>
                  <a:lnTo>
                    <a:pt x="6565" y="12839"/>
                  </a:lnTo>
                  <a:lnTo>
                    <a:pt x="6718" y="13131"/>
                  </a:lnTo>
                  <a:lnTo>
                    <a:pt x="8610" y="13131"/>
                  </a:lnTo>
                  <a:lnTo>
                    <a:pt x="8610" y="12979"/>
                  </a:lnTo>
                  <a:lnTo>
                    <a:pt x="9334" y="12547"/>
                  </a:lnTo>
                  <a:lnTo>
                    <a:pt x="9334" y="12255"/>
                  </a:lnTo>
                  <a:lnTo>
                    <a:pt x="9626" y="12103"/>
                  </a:lnTo>
                  <a:lnTo>
                    <a:pt x="9626" y="11671"/>
                  </a:lnTo>
                  <a:lnTo>
                    <a:pt x="9779" y="11671"/>
                  </a:lnTo>
                  <a:lnTo>
                    <a:pt x="9779" y="10934"/>
                  </a:lnTo>
                  <a:close/>
                </a:path>
                <a:path w="98425" h="14604">
                  <a:moveTo>
                    <a:pt x="13271" y="1460"/>
                  </a:moveTo>
                  <a:lnTo>
                    <a:pt x="12103" y="1460"/>
                  </a:lnTo>
                  <a:lnTo>
                    <a:pt x="12103" y="5245"/>
                  </a:lnTo>
                  <a:lnTo>
                    <a:pt x="13271" y="5245"/>
                  </a:lnTo>
                  <a:lnTo>
                    <a:pt x="13271" y="1460"/>
                  </a:lnTo>
                  <a:close/>
                </a:path>
                <a:path w="98425" h="14604">
                  <a:moveTo>
                    <a:pt x="14452" y="10795"/>
                  </a:moveTo>
                  <a:lnTo>
                    <a:pt x="14300" y="10071"/>
                  </a:lnTo>
                  <a:lnTo>
                    <a:pt x="14147" y="9626"/>
                  </a:lnTo>
                  <a:lnTo>
                    <a:pt x="14008" y="9474"/>
                  </a:lnTo>
                  <a:lnTo>
                    <a:pt x="13716" y="9334"/>
                  </a:lnTo>
                  <a:lnTo>
                    <a:pt x="13423" y="9334"/>
                  </a:lnTo>
                  <a:lnTo>
                    <a:pt x="12979" y="9194"/>
                  </a:lnTo>
                  <a:lnTo>
                    <a:pt x="12407" y="9334"/>
                  </a:lnTo>
                  <a:lnTo>
                    <a:pt x="11671" y="9918"/>
                  </a:lnTo>
                  <a:lnTo>
                    <a:pt x="11671" y="9334"/>
                  </a:lnTo>
                  <a:lnTo>
                    <a:pt x="10655" y="9334"/>
                  </a:lnTo>
                  <a:lnTo>
                    <a:pt x="10655" y="13131"/>
                  </a:lnTo>
                  <a:lnTo>
                    <a:pt x="11823" y="13131"/>
                  </a:lnTo>
                  <a:lnTo>
                    <a:pt x="11823" y="10502"/>
                  </a:lnTo>
                  <a:lnTo>
                    <a:pt x="11963" y="10363"/>
                  </a:lnTo>
                  <a:lnTo>
                    <a:pt x="12103" y="10071"/>
                  </a:lnTo>
                  <a:lnTo>
                    <a:pt x="12407" y="10071"/>
                  </a:lnTo>
                  <a:lnTo>
                    <a:pt x="12700" y="9918"/>
                  </a:lnTo>
                  <a:lnTo>
                    <a:pt x="12979" y="10071"/>
                  </a:lnTo>
                  <a:lnTo>
                    <a:pt x="13131" y="10210"/>
                  </a:lnTo>
                  <a:lnTo>
                    <a:pt x="13284" y="10363"/>
                  </a:lnTo>
                  <a:lnTo>
                    <a:pt x="13284" y="13131"/>
                  </a:lnTo>
                  <a:lnTo>
                    <a:pt x="14452" y="13131"/>
                  </a:lnTo>
                  <a:lnTo>
                    <a:pt x="14452" y="10795"/>
                  </a:lnTo>
                  <a:close/>
                </a:path>
                <a:path w="98425" h="14604">
                  <a:moveTo>
                    <a:pt x="17805" y="3937"/>
                  </a:moveTo>
                  <a:lnTo>
                    <a:pt x="17360" y="3213"/>
                  </a:lnTo>
                  <a:lnTo>
                    <a:pt x="16929" y="3060"/>
                  </a:lnTo>
                  <a:lnTo>
                    <a:pt x="16192" y="2768"/>
                  </a:lnTo>
                  <a:lnTo>
                    <a:pt x="15468" y="2628"/>
                  </a:lnTo>
                  <a:lnTo>
                    <a:pt x="15176" y="2476"/>
                  </a:lnTo>
                  <a:lnTo>
                    <a:pt x="15036" y="2336"/>
                  </a:lnTo>
                  <a:lnTo>
                    <a:pt x="15176" y="2184"/>
                  </a:lnTo>
                  <a:lnTo>
                    <a:pt x="15913" y="2044"/>
                  </a:lnTo>
                  <a:lnTo>
                    <a:pt x="16344" y="2184"/>
                  </a:lnTo>
                  <a:lnTo>
                    <a:pt x="16637" y="2476"/>
                  </a:lnTo>
                  <a:lnTo>
                    <a:pt x="17665" y="2336"/>
                  </a:lnTo>
                  <a:lnTo>
                    <a:pt x="17068" y="1600"/>
                  </a:lnTo>
                  <a:lnTo>
                    <a:pt x="16484" y="1460"/>
                  </a:lnTo>
                  <a:lnTo>
                    <a:pt x="15760" y="1308"/>
                  </a:lnTo>
                  <a:lnTo>
                    <a:pt x="15036" y="1460"/>
                  </a:lnTo>
                  <a:lnTo>
                    <a:pt x="14452" y="1600"/>
                  </a:lnTo>
                  <a:lnTo>
                    <a:pt x="14008" y="2476"/>
                  </a:lnTo>
                  <a:lnTo>
                    <a:pt x="14147" y="3060"/>
                  </a:lnTo>
                  <a:lnTo>
                    <a:pt x="14592" y="3352"/>
                  </a:lnTo>
                  <a:lnTo>
                    <a:pt x="15176" y="3644"/>
                  </a:lnTo>
                  <a:lnTo>
                    <a:pt x="16192" y="3797"/>
                  </a:lnTo>
                  <a:lnTo>
                    <a:pt x="16637" y="3937"/>
                  </a:lnTo>
                  <a:lnTo>
                    <a:pt x="16637" y="4229"/>
                  </a:lnTo>
                  <a:lnTo>
                    <a:pt x="16484" y="4368"/>
                  </a:lnTo>
                  <a:lnTo>
                    <a:pt x="15913" y="4521"/>
                  </a:lnTo>
                  <a:lnTo>
                    <a:pt x="15328" y="4368"/>
                  </a:lnTo>
                  <a:lnTo>
                    <a:pt x="15176" y="4229"/>
                  </a:lnTo>
                  <a:lnTo>
                    <a:pt x="15036" y="3937"/>
                  </a:lnTo>
                  <a:lnTo>
                    <a:pt x="14008" y="4089"/>
                  </a:lnTo>
                  <a:lnTo>
                    <a:pt x="14147" y="4673"/>
                  </a:lnTo>
                  <a:lnTo>
                    <a:pt x="14592" y="4953"/>
                  </a:lnTo>
                  <a:lnTo>
                    <a:pt x="15176" y="5105"/>
                  </a:lnTo>
                  <a:lnTo>
                    <a:pt x="15913" y="5245"/>
                  </a:lnTo>
                  <a:lnTo>
                    <a:pt x="17360" y="4953"/>
                  </a:lnTo>
                  <a:lnTo>
                    <a:pt x="17665" y="4521"/>
                  </a:lnTo>
                  <a:lnTo>
                    <a:pt x="17805" y="3937"/>
                  </a:lnTo>
                  <a:close/>
                </a:path>
                <a:path w="98425" h="14604">
                  <a:moveTo>
                    <a:pt x="19265" y="9334"/>
                  </a:moveTo>
                  <a:lnTo>
                    <a:pt x="18097" y="9334"/>
                  </a:lnTo>
                  <a:lnTo>
                    <a:pt x="17360" y="11226"/>
                  </a:lnTo>
                  <a:lnTo>
                    <a:pt x="17360" y="11379"/>
                  </a:lnTo>
                  <a:lnTo>
                    <a:pt x="17221" y="11518"/>
                  </a:lnTo>
                  <a:lnTo>
                    <a:pt x="17068" y="11823"/>
                  </a:lnTo>
                  <a:lnTo>
                    <a:pt x="16929" y="11226"/>
                  </a:lnTo>
                  <a:lnTo>
                    <a:pt x="16052" y="9334"/>
                  </a:lnTo>
                  <a:lnTo>
                    <a:pt x="15036" y="9334"/>
                  </a:lnTo>
                  <a:lnTo>
                    <a:pt x="16637" y="13131"/>
                  </a:lnTo>
                  <a:lnTo>
                    <a:pt x="17665" y="13131"/>
                  </a:lnTo>
                  <a:lnTo>
                    <a:pt x="19265" y="9334"/>
                  </a:lnTo>
                  <a:close/>
                </a:path>
                <a:path w="98425" h="14604">
                  <a:moveTo>
                    <a:pt x="23342" y="10502"/>
                  </a:moveTo>
                  <a:lnTo>
                    <a:pt x="23202" y="10502"/>
                  </a:lnTo>
                  <a:lnTo>
                    <a:pt x="23202" y="10210"/>
                  </a:lnTo>
                  <a:lnTo>
                    <a:pt x="23063" y="10210"/>
                  </a:lnTo>
                  <a:lnTo>
                    <a:pt x="23063" y="10071"/>
                  </a:lnTo>
                  <a:lnTo>
                    <a:pt x="22771" y="9626"/>
                  </a:lnTo>
                  <a:lnTo>
                    <a:pt x="22466" y="9626"/>
                  </a:lnTo>
                  <a:lnTo>
                    <a:pt x="22326" y="9334"/>
                  </a:lnTo>
                  <a:lnTo>
                    <a:pt x="22326" y="10795"/>
                  </a:lnTo>
                  <a:lnTo>
                    <a:pt x="22326" y="10934"/>
                  </a:lnTo>
                  <a:lnTo>
                    <a:pt x="20726" y="10934"/>
                  </a:lnTo>
                  <a:lnTo>
                    <a:pt x="20866" y="10210"/>
                  </a:lnTo>
                  <a:lnTo>
                    <a:pt x="21158" y="10210"/>
                  </a:lnTo>
                  <a:lnTo>
                    <a:pt x="21158" y="10071"/>
                  </a:lnTo>
                  <a:lnTo>
                    <a:pt x="21742" y="10071"/>
                  </a:lnTo>
                  <a:lnTo>
                    <a:pt x="21742" y="10210"/>
                  </a:lnTo>
                  <a:lnTo>
                    <a:pt x="22034" y="10210"/>
                  </a:lnTo>
                  <a:lnTo>
                    <a:pt x="22174" y="10795"/>
                  </a:lnTo>
                  <a:lnTo>
                    <a:pt x="22326" y="10795"/>
                  </a:lnTo>
                  <a:lnTo>
                    <a:pt x="22326" y="9334"/>
                  </a:lnTo>
                  <a:lnTo>
                    <a:pt x="20726" y="9334"/>
                  </a:lnTo>
                  <a:lnTo>
                    <a:pt x="20726" y="9474"/>
                  </a:lnTo>
                  <a:lnTo>
                    <a:pt x="19989" y="9918"/>
                  </a:lnTo>
                  <a:lnTo>
                    <a:pt x="19989" y="10210"/>
                  </a:lnTo>
                  <a:lnTo>
                    <a:pt x="19697" y="10363"/>
                  </a:lnTo>
                  <a:lnTo>
                    <a:pt x="19697" y="10934"/>
                  </a:lnTo>
                  <a:lnTo>
                    <a:pt x="19558" y="10934"/>
                  </a:lnTo>
                  <a:lnTo>
                    <a:pt x="19558" y="11518"/>
                  </a:lnTo>
                  <a:lnTo>
                    <a:pt x="19697" y="11518"/>
                  </a:lnTo>
                  <a:lnTo>
                    <a:pt x="19850" y="12407"/>
                  </a:lnTo>
                  <a:lnTo>
                    <a:pt x="19989" y="12407"/>
                  </a:lnTo>
                  <a:lnTo>
                    <a:pt x="19989" y="12700"/>
                  </a:lnTo>
                  <a:lnTo>
                    <a:pt x="20434" y="12839"/>
                  </a:lnTo>
                  <a:lnTo>
                    <a:pt x="20574" y="13131"/>
                  </a:lnTo>
                  <a:lnTo>
                    <a:pt x="22326" y="13131"/>
                  </a:lnTo>
                  <a:lnTo>
                    <a:pt x="22326" y="12979"/>
                  </a:lnTo>
                  <a:lnTo>
                    <a:pt x="22618" y="12979"/>
                  </a:lnTo>
                  <a:lnTo>
                    <a:pt x="22618" y="12839"/>
                  </a:lnTo>
                  <a:lnTo>
                    <a:pt x="23202" y="12547"/>
                  </a:lnTo>
                  <a:lnTo>
                    <a:pt x="23202" y="12255"/>
                  </a:lnTo>
                  <a:lnTo>
                    <a:pt x="23342" y="12255"/>
                  </a:lnTo>
                  <a:lnTo>
                    <a:pt x="23342" y="12103"/>
                  </a:lnTo>
                  <a:lnTo>
                    <a:pt x="22771" y="12103"/>
                  </a:lnTo>
                  <a:lnTo>
                    <a:pt x="22771" y="11963"/>
                  </a:lnTo>
                  <a:lnTo>
                    <a:pt x="22326" y="11963"/>
                  </a:lnTo>
                  <a:lnTo>
                    <a:pt x="22326" y="12103"/>
                  </a:lnTo>
                  <a:lnTo>
                    <a:pt x="22034" y="12407"/>
                  </a:lnTo>
                  <a:lnTo>
                    <a:pt x="21297" y="12407"/>
                  </a:lnTo>
                  <a:lnTo>
                    <a:pt x="21297" y="12255"/>
                  </a:lnTo>
                  <a:lnTo>
                    <a:pt x="20866" y="12255"/>
                  </a:lnTo>
                  <a:lnTo>
                    <a:pt x="20574" y="11671"/>
                  </a:lnTo>
                  <a:lnTo>
                    <a:pt x="23342" y="11671"/>
                  </a:lnTo>
                  <a:lnTo>
                    <a:pt x="23342" y="10502"/>
                  </a:lnTo>
                  <a:close/>
                </a:path>
                <a:path w="98425" h="14604">
                  <a:moveTo>
                    <a:pt x="24079" y="3060"/>
                  </a:moveTo>
                  <a:lnTo>
                    <a:pt x="23926" y="3060"/>
                  </a:lnTo>
                  <a:lnTo>
                    <a:pt x="23926" y="2628"/>
                  </a:lnTo>
                  <a:lnTo>
                    <a:pt x="23787" y="2628"/>
                  </a:lnTo>
                  <a:lnTo>
                    <a:pt x="23787" y="2336"/>
                  </a:lnTo>
                  <a:lnTo>
                    <a:pt x="23634" y="2336"/>
                  </a:lnTo>
                  <a:lnTo>
                    <a:pt x="23634" y="2044"/>
                  </a:lnTo>
                  <a:lnTo>
                    <a:pt x="23495" y="2044"/>
                  </a:lnTo>
                  <a:lnTo>
                    <a:pt x="23342" y="1752"/>
                  </a:lnTo>
                  <a:lnTo>
                    <a:pt x="23063" y="1752"/>
                  </a:lnTo>
                  <a:lnTo>
                    <a:pt x="23063" y="3060"/>
                  </a:lnTo>
                  <a:lnTo>
                    <a:pt x="23063" y="3644"/>
                  </a:lnTo>
                  <a:lnTo>
                    <a:pt x="22910" y="3644"/>
                  </a:lnTo>
                  <a:lnTo>
                    <a:pt x="22910" y="4089"/>
                  </a:lnTo>
                  <a:lnTo>
                    <a:pt x="22771" y="4089"/>
                  </a:lnTo>
                  <a:lnTo>
                    <a:pt x="22771" y="4368"/>
                  </a:lnTo>
                  <a:lnTo>
                    <a:pt x="22466" y="4368"/>
                  </a:lnTo>
                  <a:lnTo>
                    <a:pt x="22466" y="4521"/>
                  </a:lnTo>
                  <a:lnTo>
                    <a:pt x="21590" y="4521"/>
                  </a:lnTo>
                  <a:lnTo>
                    <a:pt x="21590" y="4368"/>
                  </a:lnTo>
                  <a:lnTo>
                    <a:pt x="21297" y="4368"/>
                  </a:lnTo>
                  <a:lnTo>
                    <a:pt x="21297" y="4089"/>
                  </a:lnTo>
                  <a:lnTo>
                    <a:pt x="21158" y="4089"/>
                  </a:lnTo>
                  <a:lnTo>
                    <a:pt x="21158" y="3644"/>
                  </a:lnTo>
                  <a:lnTo>
                    <a:pt x="21018" y="3644"/>
                  </a:lnTo>
                  <a:lnTo>
                    <a:pt x="21018" y="2768"/>
                  </a:lnTo>
                  <a:lnTo>
                    <a:pt x="21590" y="2336"/>
                  </a:lnTo>
                  <a:lnTo>
                    <a:pt x="22466" y="2336"/>
                  </a:lnTo>
                  <a:lnTo>
                    <a:pt x="22466" y="2476"/>
                  </a:lnTo>
                  <a:lnTo>
                    <a:pt x="22771" y="2476"/>
                  </a:lnTo>
                  <a:lnTo>
                    <a:pt x="22910" y="3060"/>
                  </a:lnTo>
                  <a:lnTo>
                    <a:pt x="23063" y="3060"/>
                  </a:lnTo>
                  <a:lnTo>
                    <a:pt x="23063" y="1752"/>
                  </a:lnTo>
                  <a:lnTo>
                    <a:pt x="22910" y="1460"/>
                  </a:lnTo>
                  <a:lnTo>
                    <a:pt x="21450" y="1460"/>
                  </a:lnTo>
                  <a:lnTo>
                    <a:pt x="21450" y="1600"/>
                  </a:lnTo>
                  <a:lnTo>
                    <a:pt x="20866" y="1600"/>
                  </a:lnTo>
                  <a:lnTo>
                    <a:pt x="20866" y="1752"/>
                  </a:lnTo>
                  <a:lnTo>
                    <a:pt x="20142" y="2336"/>
                  </a:lnTo>
                  <a:lnTo>
                    <a:pt x="19989" y="3060"/>
                  </a:lnTo>
                  <a:lnTo>
                    <a:pt x="19850" y="3060"/>
                  </a:lnTo>
                  <a:lnTo>
                    <a:pt x="19850" y="3505"/>
                  </a:lnTo>
                  <a:lnTo>
                    <a:pt x="19989" y="3505"/>
                  </a:lnTo>
                  <a:lnTo>
                    <a:pt x="19989" y="4089"/>
                  </a:lnTo>
                  <a:lnTo>
                    <a:pt x="20142" y="4089"/>
                  </a:lnTo>
                  <a:lnTo>
                    <a:pt x="20142" y="4521"/>
                  </a:lnTo>
                  <a:lnTo>
                    <a:pt x="20281" y="4521"/>
                  </a:lnTo>
                  <a:lnTo>
                    <a:pt x="20434" y="4813"/>
                  </a:lnTo>
                  <a:lnTo>
                    <a:pt x="20726" y="4813"/>
                  </a:lnTo>
                  <a:lnTo>
                    <a:pt x="21018" y="5245"/>
                  </a:lnTo>
                  <a:lnTo>
                    <a:pt x="22910" y="5245"/>
                  </a:lnTo>
                  <a:lnTo>
                    <a:pt x="22910" y="5105"/>
                  </a:lnTo>
                  <a:lnTo>
                    <a:pt x="23634" y="4673"/>
                  </a:lnTo>
                  <a:lnTo>
                    <a:pt x="23634" y="4368"/>
                  </a:lnTo>
                  <a:lnTo>
                    <a:pt x="23926" y="4229"/>
                  </a:lnTo>
                  <a:lnTo>
                    <a:pt x="23926" y="3797"/>
                  </a:lnTo>
                  <a:lnTo>
                    <a:pt x="24079" y="3797"/>
                  </a:lnTo>
                  <a:lnTo>
                    <a:pt x="24079" y="3060"/>
                  </a:lnTo>
                  <a:close/>
                </a:path>
                <a:path w="98425" h="14604">
                  <a:moveTo>
                    <a:pt x="27876" y="9334"/>
                  </a:moveTo>
                  <a:lnTo>
                    <a:pt x="26847" y="9334"/>
                  </a:lnTo>
                  <a:lnTo>
                    <a:pt x="25819" y="11963"/>
                  </a:lnTo>
                  <a:lnTo>
                    <a:pt x="24803" y="9334"/>
                  </a:lnTo>
                  <a:lnTo>
                    <a:pt x="23787" y="9334"/>
                  </a:lnTo>
                  <a:lnTo>
                    <a:pt x="25247" y="13131"/>
                  </a:lnTo>
                  <a:lnTo>
                    <a:pt x="24955" y="13563"/>
                  </a:lnTo>
                  <a:lnTo>
                    <a:pt x="24523" y="13855"/>
                  </a:lnTo>
                  <a:lnTo>
                    <a:pt x="24079" y="13716"/>
                  </a:lnTo>
                  <a:lnTo>
                    <a:pt x="24079" y="14592"/>
                  </a:lnTo>
                  <a:lnTo>
                    <a:pt x="25247" y="14592"/>
                  </a:lnTo>
                  <a:lnTo>
                    <a:pt x="25679" y="14439"/>
                  </a:lnTo>
                  <a:lnTo>
                    <a:pt x="25971" y="14147"/>
                  </a:lnTo>
                  <a:lnTo>
                    <a:pt x="26123" y="13855"/>
                  </a:lnTo>
                  <a:lnTo>
                    <a:pt x="26555" y="12979"/>
                  </a:lnTo>
                  <a:lnTo>
                    <a:pt x="27876" y="9334"/>
                  </a:lnTo>
                  <a:close/>
                </a:path>
                <a:path w="98425" h="14604">
                  <a:moveTo>
                    <a:pt x="28752" y="1460"/>
                  </a:moveTo>
                  <a:lnTo>
                    <a:pt x="27584" y="1460"/>
                  </a:lnTo>
                  <a:lnTo>
                    <a:pt x="26847" y="3352"/>
                  </a:lnTo>
                  <a:lnTo>
                    <a:pt x="26847" y="3505"/>
                  </a:lnTo>
                  <a:lnTo>
                    <a:pt x="26708" y="3644"/>
                  </a:lnTo>
                  <a:lnTo>
                    <a:pt x="26555" y="3937"/>
                  </a:lnTo>
                  <a:lnTo>
                    <a:pt x="26416" y="3352"/>
                  </a:lnTo>
                  <a:lnTo>
                    <a:pt x="25539" y="1460"/>
                  </a:lnTo>
                  <a:lnTo>
                    <a:pt x="24523" y="1460"/>
                  </a:lnTo>
                  <a:lnTo>
                    <a:pt x="26123" y="5245"/>
                  </a:lnTo>
                  <a:lnTo>
                    <a:pt x="27139" y="5245"/>
                  </a:lnTo>
                  <a:lnTo>
                    <a:pt x="28752" y="1460"/>
                  </a:lnTo>
                  <a:close/>
                </a:path>
                <a:path w="98425" h="14604">
                  <a:moveTo>
                    <a:pt x="32689" y="10934"/>
                  </a:moveTo>
                  <a:lnTo>
                    <a:pt x="32537" y="10934"/>
                  </a:lnTo>
                  <a:lnTo>
                    <a:pt x="32537" y="10502"/>
                  </a:lnTo>
                  <a:lnTo>
                    <a:pt x="32397" y="10502"/>
                  </a:lnTo>
                  <a:lnTo>
                    <a:pt x="32397" y="10210"/>
                  </a:lnTo>
                  <a:lnTo>
                    <a:pt x="32245" y="10210"/>
                  </a:lnTo>
                  <a:lnTo>
                    <a:pt x="32245" y="9918"/>
                  </a:lnTo>
                  <a:lnTo>
                    <a:pt x="31813" y="9779"/>
                  </a:lnTo>
                  <a:lnTo>
                    <a:pt x="31661" y="9474"/>
                  </a:lnTo>
                  <a:lnTo>
                    <a:pt x="31521" y="9474"/>
                  </a:lnTo>
                  <a:lnTo>
                    <a:pt x="31521" y="10934"/>
                  </a:lnTo>
                  <a:lnTo>
                    <a:pt x="31521" y="11518"/>
                  </a:lnTo>
                  <a:lnTo>
                    <a:pt x="31369" y="11518"/>
                  </a:lnTo>
                  <a:lnTo>
                    <a:pt x="31369" y="11963"/>
                  </a:lnTo>
                  <a:lnTo>
                    <a:pt x="31229" y="11963"/>
                  </a:lnTo>
                  <a:lnTo>
                    <a:pt x="31229" y="12255"/>
                  </a:lnTo>
                  <a:lnTo>
                    <a:pt x="30937" y="12255"/>
                  </a:lnTo>
                  <a:lnTo>
                    <a:pt x="30937" y="12407"/>
                  </a:lnTo>
                  <a:lnTo>
                    <a:pt x="30060" y="12407"/>
                  </a:lnTo>
                  <a:lnTo>
                    <a:pt x="30060" y="12255"/>
                  </a:lnTo>
                  <a:lnTo>
                    <a:pt x="29768" y="12255"/>
                  </a:lnTo>
                  <a:lnTo>
                    <a:pt x="29768" y="11963"/>
                  </a:lnTo>
                  <a:lnTo>
                    <a:pt x="29629" y="11963"/>
                  </a:lnTo>
                  <a:lnTo>
                    <a:pt x="29629" y="11518"/>
                  </a:lnTo>
                  <a:lnTo>
                    <a:pt x="29476" y="11518"/>
                  </a:lnTo>
                  <a:lnTo>
                    <a:pt x="29476" y="10934"/>
                  </a:lnTo>
                  <a:lnTo>
                    <a:pt x="29629" y="10934"/>
                  </a:lnTo>
                  <a:lnTo>
                    <a:pt x="29629" y="10502"/>
                  </a:lnTo>
                  <a:lnTo>
                    <a:pt x="30200" y="10210"/>
                  </a:lnTo>
                  <a:lnTo>
                    <a:pt x="30937" y="10210"/>
                  </a:lnTo>
                  <a:lnTo>
                    <a:pt x="30937" y="10363"/>
                  </a:lnTo>
                  <a:lnTo>
                    <a:pt x="31229" y="10363"/>
                  </a:lnTo>
                  <a:lnTo>
                    <a:pt x="31369" y="10934"/>
                  </a:lnTo>
                  <a:lnTo>
                    <a:pt x="31521" y="10934"/>
                  </a:lnTo>
                  <a:lnTo>
                    <a:pt x="31521" y="9474"/>
                  </a:lnTo>
                  <a:lnTo>
                    <a:pt x="31369" y="9474"/>
                  </a:lnTo>
                  <a:lnTo>
                    <a:pt x="31369" y="9334"/>
                  </a:lnTo>
                  <a:lnTo>
                    <a:pt x="30060" y="9334"/>
                  </a:lnTo>
                  <a:lnTo>
                    <a:pt x="30060" y="9474"/>
                  </a:lnTo>
                  <a:lnTo>
                    <a:pt x="29476" y="9474"/>
                  </a:lnTo>
                  <a:lnTo>
                    <a:pt x="29476" y="9626"/>
                  </a:lnTo>
                  <a:lnTo>
                    <a:pt x="28600" y="10210"/>
                  </a:lnTo>
                  <a:lnTo>
                    <a:pt x="28600" y="10795"/>
                  </a:lnTo>
                  <a:lnTo>
                    <a:pt x="28460" y="10795"/>
                  </a:lnTo>
                  <a:lnTo>
                    <a:pt x="28460" y="11671"/>
                  </a:lnTo>
                  <a:lnTo>
                    <a:pt x="28600" y="11671"/>
                  </a:lnTo>
                  <a:lnTo>
                    <a:pt x="28600" y="12407"/>
                  </a:lnTo>
                  <a:lnTo>
                    <a:pt x="28752" y="12407"/>
                  </a:lnTo>
                  <a:lnTo>
                    <a:pt x="29044" y="12839"/>
                  </a:lnTo>
                  <a:lnTo>
                    <a:pt x="29324" y="12839"/>
                  </a:lnTo>
                  <a:lnTo>
                    <a:pt x="29476" y="13131"/>
                  </a:lnTo>
                  <a:lnTo>
                    <a:pt x="31369" y="13131"/>
                  </a:lnTo>
                  <a:lnTo>
                    <a:pt x="31369" y="12979"/>
                  </a:lnTo>
                  <a:lnTo>
                    <a:pt x="32245" y="12407"/>
                  </a:lnTo>
                  <a:lnTo>
                    <a:pt x="32245" y="12255"/>
                  </a:lnTo>
                  <a:lnTo>
                    <a:pt x="32537" y="12103"/>
                  </a:lnTo>
                  <a:lnTo>
                    <a:pt x="32537" y="11671"/>
                  </a:lnTo>
                  <a:lnTo>
                    <a:pt x="32689" y="11671"/>
                  </a:lnTo>
                  <a:lnTo>
                    <a:pt x="32689" y="10934"/>
                  </a:lnTo>
                  <a:close/>
                </a:path>
                <a:path w="98425" h="14604">
                  <a:moveTo>
                    <a:pt x="32829" y="2628"/>
                  </a:moveTo>
                  <a:lnTo>
                    <a:pt x="32689" y="2628"/>
                  </a:lnTo>
                  <a:lnTo>
                    <a:pt x="32689" y="2336"/>
                  </a:lnTo>
                  <a:lnTo>
                    <a:pt x="32537" y="2336"/>
                  </a:lnTo>
                  <a:lnTo>
                    <a:pt x="32537" y="2184"/>
                  </a:lnTo>
                  <a:lnTo>
                    <a:pt x="32245" y="1752"/>
                  </a:lnTo>
                  <a:lnTo>
                    <a:pt x="31965" y="1752"/>
                  </a:lnTo>
                  <a:lnTo>
                    <a:pt x="31813" y="1460"/>
                  </a:lnTo>
                  <a:lnTo>
                    <a:pt x="31813" y="2921"/>
                  </a:lnTo>
                  <a:lnTo>
                    <a:pt x="30200" y="2921"/>
                  </a:lnTo>
                  <a:lnTo>
                    <a:pt x="30200" y="2628"/>
                  </a:lnTo>
                  <a:lnTo>
                    <a:pt x="30353" y="2628"/>
                  </a:lnTo>
                  <a:lnTo>
                    <a:pt x="30353" y="2336"/>
                  </a:lnTo>
                  <a:lnTo>
                    <a:pt x="30645" y="2336"/>
                  </a:lnTo>
                  <a:lnTo>
                    <a:pt x="30645" y="2184"/>
                  </a:lnTo>
                  <a:lnTo>
                    <a:pt x="31229" y="2184"/>
                  </a:lnTo>
                  <a:lnTo>
                    <a:pt x="31229" y="2336"/>
                  </a:lnTo>
                  <a:lnTo>
                    <a:pt x="31521" y="2336"/>
                  </a:lnTo>
                  <a:lnTo>
                    <a:pt x="31813" y="2921"/>
                  </a:lnTo>
                  <a:lnTo>
                    <a:pt x="31813" y="1460"/>
                  </a:lnTo>
                  <a:lnTo>
                    <a:pt x="30200" y="1460"/>
                  </a:lnTo>
                  <a:lnTo>
                    <a:pt x="30200" y="1600"/>
                  </a:lnTo>
                  <a:lnTo>
                    <a:pt x="29476" y="2044"/>
                  </a:lnTo>
                  <a:lnTo>
                    <a:pt x="29476" y="2336"/>
                  </a:lnTo>
                  <a:lnTo>
                    <a:pt x="29184" y="2476"/>
                  </a:lnTo>
                  <a:lnTo>
                    <a:pt x="29184" y="3060"/>
                  </a:lnTo>
                  <a:lnTo>
                    <a:pt x="29044" y="3060"/>
                  </a:lnTo>
                  <a:lnTo>
                    <a:pt x="29044" y="3644"/>
                  </a:lnTo>
                  <a:lnTo>
                    <a:pt x="29184" y="3644"/>
                  </a:lnTo>
                  <a:lnTo>
                    <a:pt x="29324" y="4521"/>
                  </a:lnTo>
                  <a:lnTo>
                    <a:pt x="29476" y="4521"/>
                  </a:lnTo>
                  <a:lnTo>
                    <a:pt x="29476" y="4813"/>
                  </a:lnTo>
                  <a:lnTo>
                    <a:pt x="29921" y="4953"/>
                  </a:lnTo>
                  <a:lnTo>
                    <a:pt x="30060" y="5245"/>
                  </a:lnTo>
                  <a:lnTo>
                    <a:pt x="31521" y="5245"/>
                  </a:lnTo>
                  <a:lnTo>
                    <a:pt x="31521" y="5105"/>
                  </a:lnTo>
                  <a:lnTo>
                    <a:pt x="32105" y="5105"/>
                  </a:lnTo>
                  <a:lnTo>
                    <a:pt x="32105" y="4953"/>
                  </a:lnTo>
                  <a:lnTo>
                    <a:pt x="32689" y="4673"/>
                  </a:lnTo>
                  <a:lnTo>
                    <a:pt x="32689" y="4368"/>
                  </a:lnTo>
                  <a:lnTo>
                    <a:pt x="32829" y="4368"/>
                  </a:lnTo>
                  <a:lnTo>
                    <a:pt x="32829" y="4229"/>
                  </a:lnTo>
                  <a:lnTo>
                    <a:pt x="32245" y="4229"/>
                  </a:lnTo>
                  <a:lnTo>
                    <a:pt x="32245" y="4089"/>
                  </a:lnTo>
                  <a:lnTo>
                    <a:pt x="31813" y="4089"/>
                  </a:lnTo>
                  <a:lnTo>
                    <a:pt x="31813" y="4229"/>
                  </a:lnTo>
                  <a:lnTo>
                    <a:pt x="31521" y="4521"/>
                  </a:lnTo>
                  <a:lnTo>
                    <a:pt x="30784" y="4521"/>
                  </a:lnTo>
                  <a:lnTo>
                    <a:pt x="30784" y="4368"/>
                  </a:lnTo>
                  <a:lnTo>
                    <a:pt x="30353" y="4368"/>
                  </a:lnTo>
                  <a:lnTo>
                    <a:pt x="30060" y="3797"/>
                  </a:lnTo>
                  <a:lnTo>
                    <a:pt x="32829" y="3797"/>
                  </a:lnTo>
                  <a:lnTo>
                    <a:pt x="32829" y="2921"/>
                  </a:lnTo>
                  <a:lnTo>
                    <a:pt x="32829" y="2628"/>
                  </a:lnTo>
                  <a:close/>
                </a:path>
                <a:path w="98425" h="14604">
                  <a:moveTo>
                    <a:pt x="36042" y="9474"/>
                  </a:moveTo>
                  <a:lnTo>
                    <a:pt x="35750" y="9334"/>
                  </a:lnTo>
                  <a:lnTo>
                    <a:pt x="35306" y="9194"/>
                  </a:lnTo>
                  <a:lnTo>
                    <a:pt x="35166" y="9334"/>
                  </a:lnTo>
                  <a:lnTo>
                    <a:pt x="34874" y="9334"/>
                  </a:lnTo>
                  <a:lnTo>
                    <a:pt x="34442" y="9918"/>
                  </a:lnTo>
                  <a:lnTo>
                    <a:pt x="34442" y="9334"/>
                  </a:lnTo>
                  <a:lnTo>
                    <a:pt x="33413" y="9334"/>
                  </a:lnTo>
                  <a:lnTo>
                    <a:pt x="33413" y="13131"/>
                  </a:lnTo>
                  <a:lnTo>
                    <a:pt x="34442" y="13131"/>
                  </a:lnTo>
                  <a:lnTo>
                    <a:pt x="34442" y="11087"/>
                  </a:lnTo>
                  <a:lnTo>
                    <a:pt x="34582" y="10655"/>
                  </a:lnTo>
                  <a:lnTo>
                    <a:pt x="34874" y="10210"/>
                  </a:lnTo>
                  <a:lnTo>
                    <a:pt x="35166" y="10071"/>
                  </a:lnTo>
                  <a:lnTo>
                    <a:pt x="35750" y="10363"/>
                  </a:lnTo>
                  <a:lnTo>
                    <a:pt x="36042" y="9474"/>
                  </a:lnTo>
                  <a:close/>
                </a:path>
                <a:path w="98425" h="14604">
                  <a:moveTo>
                    <a:pt x="36334" y="1460"/>
                  </a:moveTo>
                  <a:lnTo>
                    <a:pt x="36042" y="1460"/>
                  </a:lnTo>
                  <a:lnTo>
                    <a:pt x="35598" y="1308"/>
                  </a:lnTo>
                  <a:lnTo>
                    <a:pt x="35458" y="1460"/>
                  </a:lnTo>
                  <a:lnTo>
                    <a:pt x="35166" y="1460"/>
                  </a:lnTo>
                  <a:lnTo>
                    <a:pt x="34721" y="1892"/>
                  </a:lnTo>
                  <a:lnTo>
                    <a:pt x="34721" y="1460"/>
                  </a:lnTo>
                  <a:lnTo>
                    <a:pt x="33705" y="1460"/>
                  </a:lnTo>
                  <a:lnTo>
                    <a:pt x="33705" y="5245"/>
                  </a:lnTo>
                  <a:lnTo>
                    <a:pt x="34721" y="5245"/>
                  </a:lnTo>
                  <a:lnTo>
                    <a:pt x="34721" y="3213"/>
                  </a:lnTo>
                  <a:lnTo>
                    <a:pt x="34874" y="2768"/>
                  </a:lnTo>
                  <a:lnTo>
                    <a:pt x="35166" y="2336"/>
                  </a:lnTo>
                  <a:lnTo>
                    <a:pt x="35458" y="2184"/>
                  </a:lnTo>
                  <a:lnTo>
                    <a:pt x="35750" y="2336"/>
                  </a:lnTo>
                  <a:lnTo>
                    <a:pt x="36042" y="2336"/>
                  </a:lnTo>
                  <a:lnTo>
                    <a:pt x="36334" y="1460"/>
                  </a:lnTo>
                  <a:close/>
                </a:path>
                <a:path w="98425" h="14604">
                  <a:moveTo>
                    <a:pt x="40563" y="2921"/>
                  </a:moveTo>
                  <a:lnTo>
                    <a:pt x="40424" y="2184"/>
                  </a:lnTo>
                  <a:lnTo>
                    <a:pt x="40271" y="1752"/>
                  </a:lnTo>
                  <a:lnTo>
                    <a:pt x="40119" y="1600"/>
                  </a:lnTo>
                  <a:lnTo>
                    <a:pt x="39827" y="1460"/>
                  </a:lnTo>
                  <a:lnTo>
                    <a:pt x="39535" y="1460"/>
                  </a:lnTo>
                  <a:lnTo>
                    <a:pt x="39103" y="1308"/>
                  </a:lnTo>
                  <a:lnTo>
                    <a:pt x="38519" y="1460"/>
                  </a:lnTo>
                  <a:lnTo>
                    <a:pt x="37934" y="1892"/>
                  </a:lnTo>
                  <a:lnTo>
                    <a:pt x="37934" y="0"/>
                  </a:lnTo>
                  <a:lnTo>
                    <a:pt x="36766" y="0"/>
                  </a:lnTo>
                  <a:lnTo>
                    <a:pt x="36766" y="5245"/>
                  </a:lnTo>
                  <a:lnTo>
                    <a:pt x="37934" y="5245"/>
                  </a:lnTo>
                  <a:lnTo>
                    <a:pt x="37934" y="2628"/>
                  </a:lnTo>
                  <a:lnTo>
                    <a:pt x="38087" y="2476"/>
                  </a:lnTo>
                  <a:lnTo>
                    <a:pt x="38227" y="2184"/>
                  </a:lnTo>
                  <a:lnTo>
                    <a:pt x="38519" y="2184"/>
                  </a:lnTo>
                  <a:lnTo>
                    <a:pt x="38811" y="2044"/>
                  </a:lnTo>
                  <a:lnTo>
                    <a:pt x="39103" y="2184"/>
                  </a:lnTo>
                  <a:lnTo>
                    <a:pt x="39395" y="2476"/>
                  </a:lnTo>
                  <a:lnTo>
                    <a:pt x="39395" y="5245"/>
                  </a:lnTo>
                  <a:lnTo>
                    <a:pt x="40563" y="5245"/>
                  </a:lnTo>
                  <a:lnTo>
                    <a:pt x="40563" y="2921"/>
                  </a:lnTo>
                  <a:close/>
                </a:path>
                <a:path w="98425" h="14604">
                  <a:moveTo>
                    <a:pt x="42024" y="10795"/>
                  </a:moveTo>
                  <a:lnTo>
                    <a:pt x="41871" y="10795"/>
                  </a:lnTo>
                  <a:lnTo>
                    <a:pt x="41871" y="10363"/>
                  </a:lnTo>
                  <a:lnTo>
                    <a:pt x="41732" y="10363"/>
                  </a:lnTo>
                  <a:lnTo>
                    <a:pt x="41579" y="10071"/>
                  </a:lnTo>
                  <a:lnTo>
                    <a:pt x="41389" y="9779"/>
                  </a:lnTo>
                  <a:lnTo>
                    <a:pt x="41300" y="9626"/>
                  </a:lnTo>
                  <a:lnTo>
                    <a:pt x="41008" y="9626"/>
                  </a:lnTo>
                  <a:lnTo>
                    <a:pt x="40855" y="9334"/>
                  </a:lnTo>
                  <a:lnTo>
                    <a:pt x="40855" y="10795"/>
                  </a:lnTo>
                  <a:lnTo>
                    <a:pt x="40855" y="11963"/>
                  </a:lnTo>
                  <a:lnTo>
                    <a:pt x="40563" y="12255"/>
                  </a:lnTo>
                  <a:lnTo>
                    <a:pt x="40271" y="12255"/>
                  </a:lnTo>
                  <a:lnTo>
                    <a:pt x="40271" y="12407"/>
                  </a:lnTo>
                  <a:lnTo>
                    <a:pt x="39535" y="12407"/>
                  </a:lnTo>
                  <a:lnTo>
                    <a:pt x="39204" y="11963"/>
                  </a:lnTo>
                  <a:lnTo>
                    <a:pt x="39103" y="11518"/>
                  </a:lnTo>
                  <a:lnTo>
                    <a:pt x="38963" y="11518"/>
                  </a:lnTo>
                  <a:lnTo>
                    <a:pt x="38963" y="10934"/>
                  </a:lnTo>
                  <a:lnTo>
                    <a:pt x="39103" y="10934"/>
                  </a:lnTo>
                  <a:lnTo>
                    <a:pt x="39103" y="10502"/>
                  </a:lnTo>
                  <a:lnTo>
                    <a:pt x="39255" y="10502"/>
                  </a:lnTo>
                  <a:lnTo>
                    <a:pt x="39255" y="10210"/>
                  </a:lnTo>
                  <a:lnTo>
                    <a:pt x="39535" y="10210"/>
                  </a:lnTo>
                  <a:lnTo>
                    <a:pt x="39535" y="10071"/>
                  </a:lnTo>
                  <a:lnTo>
                    <a:pt x="40271" y="10071"/>
                  </a:lnTo>
                  <a:lnTo>
                    <a:pt x="40271" y="10210"/>
                  </a:lnTo>
                  <a:lnTo>
                    <a:pt x="40563" y="10210"/>
                  </a:lnTo>
                  <a:lnTo>
                    <a:pt x="40855" y="10795"/>
                  </a:lnTo>
                  <a:lnTo>
                    <a:pt x="40855" y="9334"/>
                  </a:lnTo>
                  <a:lnTo>
                    <a:pt x="39535" y="9334"/>
                  </a:lnTo>
                  <a:lnTo>
                    <a:pt x="39535" y="9474"/>
                  </a:lnTo>
                  <a:lnTo>
                    <a:pt x="38963" y="9779"/>
                  </a:lnTo>
                  <a:lnTo>
                    <a:pt x="38963" y="7874"/>
                  </a:lnTo>
                  <a:lnTo>
                    <a:pt x="37934" y="7874"/>
                  </a:lnTo>
                  <a:lnTo>
                    <a:pt x="37934" y="12700"/>
                  </a:lnTo>
                  <a:lnTo>
                    <a:pt x="37934" y="13131"/>
                  </a:lnTo>
                  <a:lnTo>
                    <a:pt x="38938" y="13131"/>
                  </a:lnTo>
                  <a:lnTo>
                    <a:pt x="38938" y="12700"/>
                  </a:lnTo>
                  <a:lnTo>
                    <a:pt x="39103" y="12700"/>
                  </a:lnTo>
                  <a:lnTo>
                    <a:pt x="39103" y="12839"/>
                  </a:lnTo>
                  <a:lnTo>
                    <a:pt x="39395" y="12839"/>
                  </a:lnTo>
                  <a:lnTo>
                    <a:pt x="39535" y="13131"/>
                  </a:lnTo>
                  <a:lnTo>
                    <a:pt x="40855" y="13131"/>
                  </a:lnTo>
                  <a:lnTo>
                    <a:pt x="40855" y="12979"/>
                  </a:lnTo>
                  <a:lnTo>
                    <a:pt x="41440" y="12839"/>
                  </a:lnTo>
                  <a:lnTo>
                    <a:pt x="41579" y="12407"/>
                  </a:lnTo>
                  <a:lnTo>
                    <a:pt x="41732" y="12407"/>
                  </a:lnTo>
                  <a:lnTo>
                    <a:pt x="41732" y="12103"/>
                  </a:lnTo>
                  <a:lnTo>
                    <a:pt x="41871" y="12103"/>
                  </a:lnTo>
                  <a:lnTo>
                    <a:pt x="42024" y="10795"/>
                  </a:lnTo>
                  <a:close/>
                </a:path>
                <a:path w="98425" h="14604">
                  <a:moveTo>
                    <a:pt x="45237" y="3797"/>
                  </a:moveTo>
                  <a:lnTo>
                    <a:pt x="45123" y="2921"/>
                  </a:lnTo>
                  <a:lnTo>
                    <a:pt x="45085" y="2628"/>
                  </a:lnTo>
                  <a:lnTo>
                    <a:pt x="44932" y="2628"/>
                  </a:lnTo>
                  <a:lnTo>
                    <a:pt x="44932" y="2336"/>
                  </a:lnTo>
                  <a:lnTo>
                    <a:pt x="44792" y="2336"/>
                  </a:lnTo>
                  <a:lnTo>
                    <a:pt x="44792" y="2184"/>
                  </a:lnTo>
                  <a:lnTo>
                    <a:pt x="44500" y="1752"/>
                  </a:lnTo>
                  <a:lnTo>
                    <a:pt x="44208" y="1752"/>
                  </a:lnTo>
                  <a:lnTo>
                    <a:pt x="44069" y="1460"/>
                  </a:lnTo>
                  <a:lnTo>
                    <a:pt x="44069" y="2921"/>
                  </a:lnTo>
                  <a:lnTo>
                    <a:pt x="42456" y="2921"/>
                  </a:lnTo>
                  <a:lnTo>
                    <a:pt x="42456" y="2628"/>
                  </a:lnTo>
                  <a:lnTo>
                    <a:pt x="42608" y="2628"/>
                  </a:lnTo>
                  <a:lnTo>
                    <a:pt x="42608" y="2336"/>
                  </a:lnTo>
                  <a:lnTo>
                    <a:pt x="42900" y="2336"/>
                  </a:lnTo>
                  <a:lnTo>
                    <a:pt x="42900" y="2184"/>
                  </a:lnTo>
                  <a:lnTo>
                    <a:pt x="43484" y="2184"/>
                  </a:lnTo>
                  <a:lnTo>
                    <a:pt x="43484" y="2336"/>
                  </a:lnTo>
                  <a:lnTo>
                    <a:pt x="43776" y="2336"/>
                  </a:lnTo>
                  <a:lnTo>
                    <a:pt x="44069" y="2921"/>
                  </a:lnTo>
                  <a:lnTo>
                    <a:pt x="44069" y="1460"/>
                  </a:lnTo>
                  <a:lnTo>
                    <a:pt x="42456" y="1460"/>
                  </a:lnTo>
                  <a:lnTo>
                    <a:pt x="42456" y="1600"/>
                  </a:lnTo>
                  <a:lnTo>
                    <a:pt x="41732" y="2044"/>
                  </a:lnTo>
                  <a:lnTo>
                    <a:pt x="41732" y="2336"/>
                  </a:lnTo>
                  <a:lnTo>
                    <a:pt x="41440" y="2476"/>
                  </a:lnTo>
                  <a:lnTo>
                    <a:pt x="41440" y="3060"/>
                  </a:lnTo>
                  <a:lnTo>
                    <a:pt x="41300" y="3060"/>
                  </a:lnTo>
                  <a:lnTo>
                    <a:pt x="41300" y="3644"/>
                  </a:lnTo>
                  <a:lnTo>
                    <a:pt x="41440" y="3644"/>
                  </a:lnTo>
                  <a:lnTo>
                    <a:pt x="41579" y="4521"/>
                  </a:lnTo>
                  <a:lnTo>
                    <a:pt x="41732" y="4521"/>
                  </a:lnTo>
                  <a:lnTo>
                    <a:pt x="41732" y="4813"/>
                  </a:lnTo>
                  <a:lnTo>
                    <a:pt x="42164" y="4953"/>
                  </a:lnTo>
                  <a:lnTo>
                    <a:pt x="42316" y="5245"/>
                  </a:lnTo>
                  <a:lnTo>
                    <a:pt x="43916" y="5245"/>
                  </a:lnTo>
                  <a:lnTo>
                    <a:pt x="43916" y="5105"/>
                  </a:lnTo>
                  <a:lnTo>
                    <a:pt x="44500" y="5105"/>
                  </a:lnTo>
                  <a:lnTo>
                    <a:pt x="44500" y="4953"/>
                  </a:lnTo>
                  <a:lnTo>
                    <a:pt x="44792" y="4813"/>
                  </a:lnTo>
                  <a:lnTo>
                    <a:pt x="44792" y="4521"/>
                  </a:lnTo>
                  <a:lnTo>
                    <a:pt x="45085" y="4229"/>
                  </a:lnTo>
                  <a:lnTo>
                    <a:pt x="44500" y="4229"/>
                  </a:lnTo>
                  <a:lnTo>
                    <a:pt x="44500" y="4089"/>
                  </a:lnTo>
                  <a:lnTo>
                    <a:pt x="44069" y="4089"/>
                  </a:lnTo>
                  <a:lnTo>
                    <a:pt x="44069" y="4229"/>
                  </a:lnTo>
                  <a:lnTo>
                    <a:pt x="43776" y="4521"/>
                  </a:lnTo>
                  <a:lnTo>
                    <a:pt x="43040" y="4521"/>
                  </a:lnTo>
                  <a:lnTo>
                    <a:pt x="43040" y="4368"/>
                  </a:lnTo>
                  <a:lnTo>
                    <a:pt x="42608" y="4368"/>
                  </a:lnTo>
                  <a:lnTo>
                    <a:pt x="42316" y="3797"/>
                  </a:lnTo>
                  <a:lnTo>
                    <a:pt x="45237" y="3797"/>
                  </a:lnTo>
                  <a:close/>
                </a:path>
                <a:path w="98425" h="14604">
                  <a:moveTo>
                    <a:pt x="46393" y="11671"/>
                  </a:moveTo>
                  <a:lnTo>
                    <a:pt x="46253" y="10502"/>
                  </a:lnTo>
                  <a:lnTo>
                    <a:pt x="46113" y="10502"/>
                  </a:lnTo>
                  <a:lnTo>
                    <a:pt x="46113" y="10210"/>
                  </a:lnTo>
                  <a:lnTo>
                    <a:pt x="45961" y="10210"/>
                  </a:lnTo>
                  <a:lnTo>
                    <a:pt x="45961" y="10071"/>
                  </a:lnTo>
                  <a:lnTo>
                    <a:pt x="45669" y="9626"/>
                  </a:lnTo>
                  <a:lnTo>
                    <a:pt x="45377" y="9626"/>
                  </a:lnTo>
                  <a:lnTo>
                    <a:pt x="45237" y="9334"/>
                  </a:lnTo>
                  <a:lnTo>
                    <a:pt x="45237" y="10502"/>
                  </a:lnTo>
                  <a:lnTo>
                    <a:pt x="45237" y="10934"/>
                  </a:lnTo>
                  <a:lnTo>
                    <a:pt x="43624" y="10934"/>
                  </a:lnTo>
                  <a:lnTo>
                    <a:pt x="43776" y="10210"/>
                  </a:lnTo>
                  <a:lnTo>
                    <a:pt x="44069" y="10210"/>
                  </a:lnTo>
                  <a:lnTo>
                    <a:pt x="44069" y="10071"/>
                  </a:lnTo>
                  <a:lnTo>
                    <a:pt x="44653" y="10071"/>
                  </a:lnTo>
                  <a:lnTo>
                    <a:pt x="44653" y="10210"/>
                  </a:lnTo>
                  <a:lnTo>
                    <a:pt x="44932" y="10210"/>
                  </a:lnTo>
                  <a:lnTo>
                    <a:pt x="45237" y="10502"/>
                  </a:lnTo>
                  <a:lnTo>
                    <a:pt x="45237" y="9334"/>
                  </a:lnTo>
                  <a:lnTo>
                    <a:pt x="43624" y="9334"/>
                  </a:lnTo>
                  <a:lnTo>
                    <a:pt x="43624" y="9474"/>
                  </a:lnTo>
                  <a:lnTo>
                    <a:pt x="42900" y="9918"/>
                  </a:lnTo>
                  <a:lnTo>
                    <a:pt x="42900" y="10210"/>
                  </a:lnTo>
                  <a:lnTo>
                    <a:pt x="42608" y="10363"/>
                  </a:lnTo>
                  <a:lnTo>
                    <a:pt x="42608" y="10934"/>
                  </a:lnTo>
                  <a:lnTo>
                    <a:pt x="42456" y="10934"/>
                  </a:lnTo>
                  <a:lnTo>
                    <a:pt x="42456" y="11518"/>
                  </a:lnTo>
                  <a:lnTo>
                    <a:pt x="42608" y="11518"/>
                  </a:lnTo>
                  <a:lnTo>
                    <a:pt x="42760" y="12407"/>
                  </a:lnTo>
                  <a:lnTo>
                    <a:pt x="42900" y="12407"/>
                  </a:lnTo>
                  <a:lnTo>
                    <a:pt x="42900" y="12700"/>
                  </a:lnTo>
                  <a:lnTo>
                    <a:pt x="43332" y="12839"/>
                  </a:lnTo>
                  <a:lnTo>
                    <a:pt x="43484" y="13131"/>
                  </a:lnTo>
                  <a:lnTo>
                    <a:pt x="45377" y="13131"/>
                  </a:lnTo>
                  <a:lnTo>
                    <a:pt x="45377" y="12979"/>
                  </a:lnTo>
                  <a:lnTo>
                    <a:pt x="45669" y="12979"/>
                  </a:lnTo>
                  <a:lnTo>
                    <a:pt x="45669" y="12839"/>
                  </a:lnTo>
                  <a:lnTo>
                    <a:pt x="45961" y="12700"/>
                  </a:lnTo>
                  <a:lnTo>
                    <a:pt x="45961" y="12407"/>
                  </a:lnTo>
                  <a:lnTo>
                    <a:pt x="46253" y="12103"/>
                  </a:lnTo>
                  <a:lnTo>
                    <a:pt x="45669" y="12103"/>
                  </a:lnTo>
                  <a:lnTo>
                    <a:pt x="45669" y="11963"/>
                  </a:lnTo>
                  <a:lnTo>
                    <a:pt x="45237" y="11963"/>
                  </a:lnTo>
                  <a:lnTo>
                    <a:pt x="45237" y="12103"/>
                  </a:lnTo>
                  <a:lnTo>
                    <a:pt x="44932" y="12407"/>
                  </a:lnTo>
                  <a:lnTo>
                    <a:pt x="44208" y="12407"/>
                  </a:lnTo>
                  <a:lnTo>
                    <a:pt x="44208" y="12255"/>
                  </a:lnTo>
                  <a:lnTo>
                    <a:pt x="43776" y="12255"/>
                  </a:lnTo>
                  <a:lnTo>
                    <a:pt x="43624" y="11671"/>
                  </a:lnTo>
                  <a:lnTo>
                    <a:pt x="46393" y="11671"/>
                  </a:lnTo>
                  <a:close/>
                </a:path>
                <a:path w="98425" h="14604">
                  <a:moveTo>
                    <a:pt x="48298" y="7874"/>
                  </a:moveTo>
                  <a:lnTo>
                    <a:pt x="47129" y="7874"/>
                  </a:lnTo>
                  <a:lnTo>
                    <a:pt x="47129" y="13131"/>
                  </a:lnTo>
                  <a:lnTo>
                    <a:pt x="48298" y="13131"/>
                  </a:lnTo>
                  <a:lnTo>
                    <a:pt x="48298" y="7874"/>
                  </a:lnTo>
                  <a:close/>
                </a:path>
                <a:path w="98425" h="14604">
                  <a:moveTo>
                    <a:pt x="49453" y="4953"/>
                  </a:moveTo>
                  <a:lnTo>
                    <a:pt x="49314" y="4953"/>
                  </a:lnTo>
                  <a:lnTo>
                    <a:pt x="49314" y="4521"/>
                  </a:lnTo>
                  <a:lnTo>
                    <a:pt x="49314" y="3505"/>
                  </a:lnTo>
                  <a:lnTo>
                    <a:pt x="49314" y="2184"/>
                  </a:lnTo>
                  <a:lnTo>
                    <a:pt x="49174" y="2184"/>
                  </a:lnTo>
                  <a:lnTo>
                    <a:pt x="49174" y="1892"/>
                  </a:lnTo>
                  <a:lnTo>
                    <a:pt x="48729" y="1752"/>
                  </a:lnTo>
                  <a:lnTo>
                    <a:pt x="48590" y="1460"/>
                  </a:lnTo>
                  <a:lnTo>
                    <a:pt x="46837" y="1460"/>
                  </a:lnTo>
                  <a:lnTo>
                    <a:pt x="46837" y="1600"/>
                  </a:lnTo>
                  <a:lnTo>
                    <a:pt x="46393" y="1600"/>
                  </a:lnTo>
                  <a:lnTo>
                    <a:pt x="46393" y="1752"/>
                  </a:lnTo>
                  <a:lnTo>
                    <a:pt x="46113" y="1892"/>
                  </a:lnTo>
                  <a:lnTo>
                    <a:pt x="46113" y="2184"/>
                  </a:lnTo>
                  <a:lnTo>
                    <a:pt x="45961" y="2184"/>
                  </a:lnTo>
                  <a:lnTo>
                    <a:pt x="45961" y="2476"/>
                  </a:lnTo>
                  <a:lnTo>
                    <a:pt x="45821" y="2476"/>
                  </a:lnTo>
                  <a:lnTo>
                    <a:pt x="45821" y="2628"/>
                  </a:lnTo>
                  <a:lnTo>
                    <a:pt x="46837" y="2628"/>
                  </a:lnTo>
                  <a:lnTo>
                    <a:pt x="46837" y="2476"/>
                  </a:lnTo>
                  <a:lnTo>
                    <a:pt x="47421" y="2184"/>
                  </a:lnTo>
                  <a:lnTo>
                    <a:pt x="48006" y="2184"/>
                  </a:lnTo>
                  <a:lnTo>
                    <a:pt x="48006" y="2476"/>
                  </a:lnTo>
                  <a:lnTo>
                    <a:pt x="48145" y="2476"/>
                  </a:lnTo>
                  <a:lnTo>
                    <a:pt x="48145" y="2921"/>
                  </a:lnTo>
                  <a:lnTo>
                    <a:pt x="48145" y="3505"/>
                  </a:lnTo>
                  <a:lnTo>
                    <a:pt x="48145" y="4229"/>
                  </a:lnTo>
                  <a:lnTo>
                    <a:pt x="47866" y="4521"/>
                  </a:lnTo>
                  <a:lnTo>
                    <a:pt x="46977" y="4521"/>
                  </a:lnTo>
                  <a:lnTo>
                    <a:pt x="46697" y="4089"/>
                  </a:lnTo>
                  <a:lnTo>
                    <a:pt x="46837" y="4089"/>
                  </a:lnTo>
                  <a:lnTo>
                    <a:pt x="46837" y="3797"/>
                  </a:lnTo>
                  <a:lnTo>
                    <a:pt x="47129" y="3644"/>
                  </a:lnTo>
                  <a:lnTo>
                    <a:pt x="47866" y="3644"/>
                  </a:lnTo>
                  <a:lnTo>
                    <a:pt x="47866" y="3505"/>
                  </a:lnTo>
                  <a:lnTo>
                    <a:pt x="48145" y="3505"/>
                  </a:lnTo>
                  <a:lnTo>
                    <a:pt x="48145" y="2921"/>
                  </a:lnTo>
                  <a:lnTo>
                    <a:pt x="47129" y="2921"/>
                  </a:lnTo>
                  <a:lnTo>
                    <a:pt x="47129" y="3060"/>
                  </a:lnTo>
                  <a:lnTo>
                    <a:pt x="46253" y="3213"/>
                  </a:lnTo>
                  <a:lnTo>
                    <a:pt x="46253" y="3352"/>
                  </a:lnTo>
                  <a:lnTo>
                    <a:pt x="45821" y="3644"/>
                  </a:lnTo>
                  <a:lnTo>
                    <a:pt x="45669" y="4368"/>
                  </a:lnTo>
                  <a:lnTo>
                    <a:pt x="45821" y="4368"/>
                  </a:lnTo>
                  <a:lnTo>
                    <a:pt x="45821" y="4813"/>
                  </a:lnTo>
                  <a:lnTo>
                    <a:pt x="45961" y="4813"/>
                  </a:lnTo>
                  <a:lnTo>
                    <a:pt x="46113" y="5105"/>
                  </a:lnTo>
                  <a:lnTo>
                    <a:pt x="46545" y="5105"/>
                  </a:lnTo>
                  <a:lnTo>
                    <a:pt x="46545" y="5245"/>
                  </a:lnTo>
                  <a:lnTo>
                    <a:pt x="47713" y="5245"/>
                  </a:lnTo>
                  <a:lnTo>
                    <a:pt x="47713" y="5105"/>
                  </a:lnTo>
                  <a:lnTo>
                    <a:pt x="48006" y="5105"/>
                  </a:lnTo>
                  <a:lnTo>
                    <a:pt x="48006" y="4953"/>
                  </a:lnTo>
                  <a:lnTo>
                    <a:pt x="48298" y="4953"/>
                  </a:lnTo>
                  <a:lnTo>
                    <a:pt x="48437" y="5245"/>
                  </a:lnTo>
                  <a:lnTo>
                    <a:pt x="49453" y="5245"/>
                  </a:lnTo>
                  <a:lnTo>
                    <a:pt x="49453" y="4953"/>
                  </a:lnTo>
                  <a:close/>
                </a:path>
                <a:path w="98425" h="14604">
                  <a:moveTo>
                    <a:pt x="51358" y="12979"/>
                  </a:moveTo>
                  <a:lnTo>
                    <a:pt x="51219" y="12255"/>
                  </a:lnTo>
                  <a:lnTo>
                    <a:pt x="51066" y="12407"/>
                  </a:lnTo>
                  <a:lnTo>
                    <a:pt x="50774" y="12407"/>
                  </a:lnTo>
                  <a:lnTo>
                    <a:pt x="50495" y="12103"/>
                  </a:lnTo>
                  <a:lnTo>
                    <a:pt x="50495" y="10071"/>
                  </a:lnTo>
                  <a:lnTo>
                    <a:pt x="51219" y="10071"/>
                  </a:lnTo>
                  <a:lnTo>
                    <a:pt x="51219" y="9334"/>
                  </a:lnTo>
                  <a:lnTo>
                    <a:pt x="50495" y="9334"/>
                  </a:lnTo>
                  <a:lnTo>
                    <a:pt x="50495" y="8026"/>
                  </a:lnTo>
                  <a:lnTo>
                    <a:pt x="49453" y="8610"/>
                  </a:lnTo>
                  <a:lnTo>
                    <a:pt x="49453" y="9334"/>
                  </a:lnTo>
                  <a:lnTo>
                    <a:pt x="48882" y="9334"/>
                  </a:lnTo>
                  <a:lnTo>
                    <a:pt x="48882" y="10071"/>
                  </a:lnTo>
                  <a:lnTo>
                    <a:pt x="49453" y="10071"/>
                  </a:lnTo>
                  <a:lnTo>
                    <a:pt x="49453" y="12407"/>
                  </a:lnTo>
                  <a:lnTo>
                    <a:pt x="49618" y="12700"/>
                  </a:lnTo>
                  <a:lnTo>
                    <a:pt x="49618" y="12839"/>
                  </a:lnTo>
                  <a:lnTo>
                    <a:pt x="49898" y="13131"/>
                  </a:lnTo>
                  <a:lnTo>
                    <a:pt x="50495" y="13131"/>
                  </a:lnTo>
                  <a:lnTo>
                    <a:pt x="51358" y="12979"/>
                  </a:lnTo>
                  <a:close/>
                </a:path>
                <a:path w="98425" h="14604">
                  <a:moveTo>
                    <a:pt x="52387" y="5105"/>
                  </a:moveTo>
                  <a:lnTo>
                    <a:pt x="52235" y="4368"/>
                  </a:lnTo>
                  <a:lnTo>
                    <a:pt x="52095" y="4521"/>
                  </a:lnTo>
                  <a:lnTo>
                    <a:pt x="51803" y="4521"/>
                  </a:lnTo>
                  <a:lnTo>
                    <a:pt x="51511" y="4229"/>
                  </a:lnTo>
                  <a:lnTo>
                    <a:pt x="51511" y="2184"/>
                  </a:lnTo>
                  <a:lnTo>
                    <a:pt x="52235" y="2184"/>
                  </a:lnTo>
                  <a:lnTo>
                    <a:pt x="52235" y="1460"/>
                  </a:lnTo>
                  <a:lnTo>
                    <a:pt x="51511" y="1460"/>
                  </a:lnTo>
                  <a:lnTo>
                    <a:pt x="51511" y="139"/>
                  </a:lnTo>
                  <a:lnTo>
                    <a:pt x="50495" y="723"/>
                  </a:lnTo>
                  <a:lnTo>
                    <a:pt x="50495" y="1460"/>
                  </a:lnTo>
                  <a:lnTo>
                    <a:pt x="49898" y="1460"/>
                  </a:lnTo>
                  <a:lnTo>
                    <a:pt x="49898" y="2184"/>
                  </a:lnTo>
                  <a:lnTo>
                    <a:pt x="50495" y="2184"/>
                  </a:lnTo>
                  <a:lnTo>
                    <a:pt x="50495" y="4521"/>
                  </a:lnTo>
                  <a:lnTo>
                    <a:pt x="50634" y="4813"/>
                  </a:lnTo>
                  <a:lnTo>
                    <a:pt x="50634" y="4953"/>
                  </a:lnTo>
                  <a:lnTo>
                    <a:pt x="50927" y="5105"/>
                  </a:lnTo>
                  <a:lnTo>
                    <a:pt x="51511" y="5245"/>
                  </a:lnTo>
                  <a:lnTo>
                    <a:pt x="52387" y="5105"/>
                  </a:lnTo>
                  <a:close/>
                </a:path>
                <a:path w="98425" h="14604">
                  <a:moveTo>
                    <a:pt x="56616" y="3797"/>
                  </a:moveTo>
                  <a:lnTo>
                    <a:pt x="56489" y="2921"/>
                  </a:lnTo>
                  <a:lnTo>
                    <a:pt x="56464" y="2628"/>
                  </a:lnTo>
                  <a:lnTo>
                    <a:pt x="56324" y="2628"/>
                  </a:lnTo>
                  <a:lnTo>
                    <a:pt x="56324" y="2336"/>
                  </a:lnTo>
                  <a:lnTo>
                    <a:pt x="56172" y="2336"/>
                  </a:lnTo>
                  <a:lnTo>
                    <a:pt x="56172" y="2184"/>
                  </a:lnTo>
                  <a:lnTo>
                    <a:pt x="55880" y="1752"/>
                  </a:lnTo>
                  <a:lnTo>
                    <a:pt x="55587" y="1752"/>
                  </a:lnTo>
                  <a:lnTo>
                    <a:pt x="55448" y="1460"/>
                  </a:lnTo>
                  <a:lnTo>
                    <a:pt x="55448" y="2628"/>
                  </a:lnTo>
                  <a:lnTo>
                    <a:pt x="55448" y="2921"/>
                  </a:lnTo>
                  <a:lnTo>
                    <a:pt x="53848" y="2921"/>
                  </a:lnTo>
                  <a:lnTo>
                    <a:pt x="53848" y="2628"/>
                  </a:lnTo>
                  <a:lnTo>
                    <a:pt x="53987" y="2628"/>
                  </a:lnTo>
                  <a:lnTo>
                    <a:pt x="53987" y="2336"/>
                  </a:lnTo>
                  <a:lnTo>
                    <a:pt x="54279" y="2336"/>
                  </a:lnTo>
                  <a:lnTo>
                    <a:pt x="54279" y="2184"/>
                  </a:lnTo>
                  <a:lnTo>
                    <a:pt x="54864" y="2184"/>
                  </a:lnTo>
                  <a:lnTo>
                    <a:pt x="54864" y="2336"/>
                  </a:lnTo>
                  <a:lnTo>
                    <a:pt x="55156" y="2336"/>
                  </a:lnTo>
                  <a:lnTo>
                    <a:pt x="55448" y="2628"/>
                  </a:lnTo>
                  <a:lnTo>
                    <a:pt x="55448" y="1460"/>
                  </a:lnTo>
                  <a:lnTo>
                    <a:pt x="53848" y="1460"/>
                  </a:lnTo>
                  <a:lnTo>
                    <a:pt x="53848" y="1600"/>
                  </a:lnTo>
                  <a:lnTo>
                    <a:pt x="53111" y="2044"/>
                  </a:lnTo>
                  <a:lnTo>
                    <a:pt x="53111" y="2336"/>
                  </a:lnTo>
                  <a:lnTo>
                    <a:pt x="52819" y="2476"/>
                  </a:lnTo>
                  <a:lnTo>
                    <a:pt x="52819" y="3060"/>
                  </a:lnTo>
                  <a:lnTo>
                    <a:pt x="52679" y="3060"/>
                  </a:lnTo>
                  <a:lnTo>
                    <a:pt x="52679" y="3644"/>
                  </a:lnTo>
                  <a:lnTo>
                    <a:pt x="52819" y="3644"/>
                  </a:lnTo>
                  <a:lnTo>
                    <a:pt x="52971" y="4521"/>
                  </a:lnTo>
                  <a:lnTo>
                    <a:pt x="53111" y="4521"/>
                  </a:lnTo>
                  <a:lnTo>
                    <a:pt x="53111" y="4813"/>
                  </a:lnTo>
                  <a:lnTo>
                    <a:pt x="53543" y="4953"/>
                  </a:lnTo>
                  <a:lnTo>
                    <a:pt x="53695" y="5245"/>
                  </a:lnTo>
                  <a:lnTo>
                    <a:pt x="55308" y="5245"/>
                  </a:lnTo>
                  <a:lnTo>
                    <a:pt x="55308" y="5105"/>
                  </a:lnTo>
                  <a:lnTo>
                    <a:pt x="55880" y="5105"/>
                  </a:lnTo>
                  <a:lnTo>
                    <a:pt x="55880" y="4953"/>
                  </a:lnTo>
                  <a:lnTo>
                    <a:pt x="56172" y="4813"/>
                  </a:lnTo>
                  <a:lnTo>
                    <a:pt x="56172" y="4521"/>
                  </a:lnTo>
                  <a:lnTo>
                    <a:pt x="56464" y="4229"/>
                  </a:lnTo>
                  <a:lnTo>
                    <a:pt x="55880" y="4229"/>
                  </a:lnTo>
                  <a:lnTo>
                    <a:pt x="55880" y="4089"/>
                  </a:lnTo>
                  <a:lnTo>
                    <a:pt x="55448" y="4089"/>
                  </a:lnTo>
                  <a:lnTo>
                    <a:pt x="55448" y="4229"/>
                  </a:lnTo>
                  <a:lnTo>
                    <a:pt x="55156" y="4521"/>
                  </a:lnTo>
                  <a:lnTo>
                    <a:pt x="54432" y="4521"/>
                  </a:lnTo>
                  <a:lnTo>
                    <a:pt x="54432" y="4368"/>
                  </a:lnTo>
                  <a:lnTo>
                    <a:pt x="53987" y="4368"/>
                  </a:lnTo>
                  <a:lnTo>
                    <a:pt x="53695" y="3797"/>
                  </a:lnTo>
                  <a:lnTo>
                    <a:pt x="56616" y="3797"/>
                  </a:lnTo>
                  <a:close/>
                </a:path>
                <a:path w="98425" h="14604">
                  <a:moveTo>
                    <a:pt x="57200" y="10934"/>
                  </a:moveTo>
                  <a:lnTo>
                    <a:pt x="57048" y="10071"/>
                  </a:lnTo>
                  <a:lnTo>
                    <a:pt x="56908" y="9626"/>
                  </a:lnTo>
                  <a:lnTo>
                    <a:pt x="56756" y="9474"/>
                  </a:lnTo>
                  <a:lnTo>
                    <a:pt x="56464" y="9334"/>
                  </a:lnTo>
                  <a:lnTo>
                    <a:pt x="56172" y="9334"/>
                  </a:lnTo>
                  <a:lnTo>
                    <a:pt x="55727" y="9194"/>
                  </a:lnTo>
                  <a:lnTo>
                    <a:pt x="55156" y="9334"/>
                  </a:lnTo>
                  <a:lnTo>
                    <a:pt x="54571" y="9779"/>
                  </a:lnTo>
                  <a:lnTo>
                    <a:pt x="54571" y="7874"/>
                  </a:lnTo>
                  <a:lnTo>
                    <a:pt x="53403" y="7874"/>
                  </a:lnTo>
                  <a:lnTo>
                    <a:pt x="53403" y="13131"/>
                  </a:lnTo>
                  <a:lnTo>
                    <a:pt x="54571" y="13131"/>
                  </a:lnTo>
                  <a:lnTo>
                    <a:pt x="54571" y="10502"/>
                  </a:lnTo>
                  <a:lnTo>
                    <a:pt x="54724" y="10363"/>
                  </a:lnTo>
                  <a:lnTo>
                    <a:pt x="54864" y="10071"/>
                  </a:lnTo>
                  <a:lnTo>
                    <a:pt x="55156" y="10071"/>
                  </a:lnTo>
                  <a:lnTo>
                    <a:pt x="55448" y="9918"/>
                  </a:lnTo>
                  <a:lnTo>
                    <a:pt x="55727" y="10071"/>
                  </a:lnTo>
                  <a:lnTo>
                    <a:pt x="55880" y="10071"/>
                  </a:lnTo>
                  <a:lnTo>
                    <a:pt x="56032" y="10210"/>
                  </a:lnTo>
                  <a:lnTo>
                    <a:pt x="56032" y="13131"/>
                  </a:lnTo>
                  <a:lnTo>
                    <a:pt x="57200" y="13131"/>
                  </a:lnTo>
                  <a:lnTo>
                    <a:pt x="57200" y="10934"/>
                  </a:lnTo>
                  <a:close/>
                </a:path>
                <a:path w="98425" h="14604">
                  <a:moveTo>
                    <a:pt x="61137" y="0"/>
                  </a:moveTo>
                  <a:lnTo>
                    <a:pt x="59969" y="0"/>
                  </a:lnTo>
                  <a:lnTo>
                    <a:pt x="59969" y="1892"/>
                  </a:lnTo>
                  <a:lnTo>
                    <a:pt x="59969" y="2921"/>
                  </a:lnTo>
                  <a:lnTo>
                    <a:pt x="59969" y="4229"/>
                  </a:lnTo>
                  <a:lnTo>
                    <a:pt x="59385" y="4521"/>
                  </a:lnTo>
                  <a:lnTo>
                    <a:pt x="58661" y="4521"/>
                  </a:lnTo>
                  <a:lnTo>
                    <a:pt x="58216" y="3937"/>
                  </a:lnTo>
                  <a:lnTo>
                    <a:pt x="58216" y="3060"/>
                  </a:lnTo>
                  <a:lnTo>
                    <a:pt x="58369" y="3060"/>
                  </a:lnTo>
                  <a:lnTo>
                    <a:pt x="58369" y="2628"/>
                  </a:lnTo>
                  <a:lnTo>
                    <a:pt x="58508" y="2628"/>
                  </a:lnTo>
                  <a:lnTo>
                    <a:pt x="58508" y="2336"/>
                  </a:lnTo>
                  <a:lnTo>
                    <a:pt x="58801" y="2336"/>
                  </a:lnTo>
                  <a:lnTo>
                    <a:pt x="58801" y="2184"/>
                  </a:lnTo>
                  <a:lnTo>
                    <a:pt x="59537" y="2184"/>
                  </a:lnTo>
                  <a:lnTo>
                    <a:pt x="59537" y="2336"/>
                  </a:lnTo>
                  <a:lnTo>
                    <a:pt x="59829" y="2336"/>
                  </a:lnTo>
                  <a:lnTo>
                    <a:pt x="59829" y="2921"/>
                  </a:lnTo>
                  <a:lnTo>
                    <a:pt x="59969" y="2921"/>
                  </a:lnTo>
                  <a:lnTo>
                    <a:pt x="59969" y="1892"/>
                  </a:lnTo>
                  <a:lnTo>
                    <a:pt x="59829" y="1892"/>
                  </a:lnTo>
                  <a:lnTo>
                    <a:pt x="59537" y="1460"/>
                  </a:lnTo>
                  <a:lnTo>
                    <a:pt x="58216" y="1460"/>
                  </a:lnTo>
                  <a:lnTo>
                    <a:pt x="58216" y="1600"/>
                  </a:lnTo>
                  <a:lnTo>
                    <a:pt x="57632" y="1892"/>
                  </a:lnTo>
                  <a:lnTo>
                    <a:pt x="57632" y="2184"/>
                  </a:lnTo>
                  <a:lnTo>
                    <a:pt x="57492" y="2184"/>
                  </a:lnTo>
                  <a:lnTo>
                    <a:pt x="57492" y="2476"/>
                  </a:lnTo>
                  <a:lnTo>
                    <a:pt x="57340" y="2476"/>
                  </a:lnTo>
                  <a:lnTo>
                    <a:pt x="57200" y="3797"/>
                  </a:lnTo>
                  <a:lnTo>
                    <a:pt x="57340" y="3797"/>
                  </a:lnTo>
                  <a:lnTo>
                    <a:pt x="57340" y="4368"/>
                  </a:lnTo>
                  <a:lnTo>
                    <a:pt x="57492" y="4368"/>
                  </a:lnTo>
                  <a:lnTo>
                    <a:pt x="57632" y="4953"/>
                  </a:lnTo>
                  <a:lnTo>
                    <a:pt x="57937" y="4953"/>
                  </a:lnTo>
                  <a:lnTo>
                    <a:pt x="57937" y="5105"/>
                  </a:lnTo>
                  <a:lnTo>
                    <a:pt x="58216" y="5105"/>
                  </a:lnTo>
                  <a:lnTo>
                    <a:pt x="58216" y="5245"/>
                  </a:lnTo>
                  <a:lnTo>
                    <a:pt x="59537" y="5245"/>
                  </a:lnTo>
                  <a:lnTo>
                    <a:pt x="59537" y="5105"/>
                  </a:lnTo>
                  <a:lnTo>
                    <a:pt x="59829" y="5105"/>
                  </a:lnTo>
                  <a:lnTo>
                    <a:pt x="59829" y="4953"/>
                  </a:lnTo>
                  <a:lnTo>
                    <a:pt x="60121" y="4813"/>
                  </a:lnTo>
                  <a:lnTo>
                    <a:pt x="60121" y="5245"/>
                  </a:lnTo>
                  <a:lnTo>
                    <a:pt x="61137" y="5245"/>
                  </a:lnTo>
                  <a:lnTo>
                    <a:pt x="61137" y="4813"/>
                  </a:lnTo>
                  <a:lnTo>
                    <a:pt x="61137" y="4521"/>
                  </a:lnTo>
                  <a:lnTo>
                    <a:pt x="61137" y="1892"/>
                  </a:lnTo>
                  <a:lnTo>
                    <a:pt x="61137" y="0"/>
                  </a:lnTo>
                  <a:close/>
                </a:path>
                <a:path w="98425" h="14604">
                  <a:moveTo>
                    <a:pt x="61722" y="12839"/>
                  </a:moveTo>
                  <a:lnTo>
                    <a:pt x="61569" y="12839"/>
                  </a:lnTo>
                  <a:lnTo>
                    <a:pt x="61569" y="12407"/>
                  </a:lnTo>
                  <a:lnTo>
                    <a:pt x="61569" y="11379"/>
                  </a:lnTo>
                  <a:lnTo>
                    <a:pt x="61569" y="10071"/>
                  </a:lnTo>
                  <a:lnTo>
                    <a:pt x="61429" y="10071"/>
                  </a:lnTo>
                  <a:lnTo>
                    <a:pt x="61429" y="9779"/>
                  </a:lnTo>
                  <a:lnTo>
                    <a:pt x="60985" y="9626"/>
                  </a:lnTo>
                  <a:lnTo>
                    <a:pt x="60845" y="9334"/>
                  </a:lnTo>
                  <a:lnTo>
                    <a:pt x="59093" y="9334"/>
                  </a:lnTo>
                  <a:lnTo>
                    <a:pt x="59093" y="9474"/>
                  </a:lnTo>
                  <a:lnTo>
                    <a:pt x="58661" y="9474"/>
                  </a:lnTo>
                  <a:lnTo>
                    <a:pt x="58661" y="9626"/>
                  </a:lnTo>
                  <a:lnTo>
                    <a:pt x="58369" y="9779"/>
                  </a:lnTo>
                  <a:lnTo>
                    <a:pt x="58369" y="10071"/>
                  </a:lnTo>
                  <a:lnTo>
                    <a:pt x="58216" y="10071"/>
                  </a:lnTo>
                  <a:lnTo>
                    <a:pt x="58216" y="10363"/>
                  </a:lnTo>
                  <a:lnTo>
                    <a:pt x="58064" y="10363"/>
                  </a:lnTo>
                  <a:lnTo>
                    <a:pt x="58064" y="10502"/>
                  </a:lnTo>
                  <a:lnTo>
                    <a:pt x="59093" y="10502"/>
                  </a:lnTo>
                  <a:lnTo>
                    <a:pt x="59093" y="10363"/>
                  </a:lnTo>
                  <a:lnTo>
                    <a:pt x="59677" y="10071"/>
                  </a:lnTo>
                  <a:lnTo>
                    <a:pt x="60261" y="10071"/>
                  </a:lnTo>
                  <a:lnTo>
                    <a:pt x="60261" y="10363"/>
                  </a:lnTo>
                  <a:lnTo>
                    <a:pt x="60413" y="10363"/>
                  </a:lnTo>
                  <a:lnTo>
                    <a:pt x="60413" y="10795"/>
                  </a:lnTo>
                  <a:lnTo>
                    <a:pt x="60413" y="11379"/>
                  </a:lnTo>
                  <a:lnTo>
                    <a:pt x="60413" y="12103"/>
                  </a:lnTo>
                  <a:lnTo>
                    <a:pt x="60121" y="12407"/>
                  </a:lnTo>
                  <a:lnTo>
                    <a:pt x="59232" y="12407"/>
                  </a:lnTo>
                  <a:lnTo>
                    <a:pt x="58940" y="11963"/>
                  </a:lnTo>
                  <a:lnTo>
                    <a:pt x="59093" y="11963"/>
                  </a:lnTo>
                  <a:lnTo>
                    <a:pt x="59093" y="11671"/>
                  </a:lnTo>
                  <a:lnTo>
                    <a:pt x="59385" y="11518"/>
                  </a:lnTo>
                  <a:lnTo>
                    <a:pt x="60121" y="11518"/>
                  </a:lnTo>
                  <a:lnTo>
                    <a:pt x="60121" y="11379"/>
                  </a:lnTo>
                  <a:lnTo>
                    <a:pt x="60413" y="11379"/>
                  </a:lnTo>
                  <a:lnTo>
                    <a:pt x="60413" y="10795"/>
                  </a:lnTo>
                  <a:lnTo>
                    <a:pt x="59385" y="10795"/>
                  </a:lnTo>
                  <a:lnTo>
                    <a:pt x="59385" y="10934"/>
                  </a:lnTo>
                  <a:lnTo>
                    <a:pt x="58508" y="11087"/>
                  </a:lnTo>
                  <a:lnTo>
                    <a:pt x="58508" y="11226"/>
                  </a:lnTo>
                  <a:lnTo>
                    <a:pt x="58064" y="11518"/>
                  </a:lnTo>
                  <a:lnTo>
                    <a:pt x="58064" y="12700"/>
                  </a:lnTo>
                  <a:lnTo>
                    <a:pt x="58216" y="12700"/>
                  </a:lnTo>
                  <a:lnTo>
                    <a:pt x="58369" y="12979"/>
                  </a:lnTo>
                  <a:lnTo>
                    <a:pt x="58801" y="12979"/>
                  </a:lnTo>
                  <a:lnTo>
                    <a:pt x="58801" y="13131"/>
                  </a:lnTo>
                  <a:lnTo>
                    <a:pt x="59969" y="13131"/>
                  </a:lnTo>
                  <a:lnTo>
                    <a:pt x="59969" y="12979"/>
                  </a:lnTo>
                  <a:lnTo>
                    <a:pt x="60261" y="12979"/>
                  </a:lnTo>
                  <a:lnTo>
                    <a:pt x="60261" y="12839"/>
                  </a:lnTo>
                  <a:lnTo>
                    <a:pt x="60553" y="12839"/>
                  </a:lnTo>
                  <a:lnTo>
                    <a:pt x="60693" y="13131"/>
                  </a:lnTo>
                  <a:lnTo>
                    <a:pt x="61722" y="13131"/>
                  </a:lnTo>
                  <a:lnTo>
                    <a:pt x="61722" y="12839"/>
                  </a:lnTo>
                  <a:close/>
                </a:path>
                <a:path w="98425" h="14604">
                  <a:moveTo>
                    <a:pt x="66103" y="11963"/>
                  </a:moveTo>
                  <a:lnTo>
                    <a:pt x="65951" y="11518"/>
                  </a:lnTo>
                  <a:lnTo>
                    <a:pt x="65811" y="11087"/>
                  </a:lnTo>
                  <a:lnTo>
                    <a:pt x="64490" y="10655"/>
                  </a:lnTo>
                  <a:lnTo>
                    <a:pt x="63766" y="10502"/>
                  </a:lnTo>
                  <a:lnTo>
                    <a:pt x="63474" y="10363"/>
                  </a:lnTo>
                  <a:lnTo>
                    <a:pt x="63474" y="10071"/>
                  </a:lnTo>
                  <a:lnTo>
                    <a:pt x="64198" y="9918"/>
                  </a:lnTo>
                  <a:lnTo>
                    <a:pt x="64643" y="10071"/>
                  </a:lnTo>
                  <a:lnTo>
                    <a:pt x="64935" y="10363"/>
                  </a:lnTo>
                  <a:lnTo>
                    <a:pt x="65951" y="10210"/>
                  </a:lnTo>
                  <a:lnTo>
                    <a:pt x="65366" y="9474"/>
                  </a:lnTo>
                  <a:lnTo>
                    <a:pt x="64198" y="9194"/>
                  </a:lnTo>
                  <a:lnTo>
                    <a:pt x="63322" y="9334"/>
                  </a:lnTo>
                  <a:lnTo>
                    <a:pt x="62890" y="9626"/>
                  </a:lnTo>
                  <a:lnTo>
                    <a:pt x="62598" y="9918"/>
                  </a:lnTo>
                  <a:lnTo>
                    <a:pt x="62445" y="10363"/>
                  </a:lnTo>
                  <a:lnTo>
                    <a:pt x="62598" y="10934"/>
                  </a:lnTo>
                  <a:lnTo>
                    <a:pt x="62890" y="11226"/>
                  </a:lnTo>
                  <a:lnTo>
                    <a:pt x="63474" y="11518"/>
                  </a:lnTo>
                  <a:lnTo>
                    <a:pt x="64643" y="11671"/>
                  </a:lnTo>
                  <a:lnTo>
                    <a:pt x="64935" y="11823"/>
                  </a:lnTo>
                  <a:lnTo>
                    <a:pt x="65074" y="11963"/>
                  </a:lnTo>
                  <a:lnTo>
                    <a:pt x="65074" y="12103"/>
                  </a:lnTo>
                  <a:lnTo>
                    <a:pt x="64935" y="12255"/>
                  </a:lnTo>
                  <a:lnTo>
                    <a:pt x="64198" y="12407"/>
                  </a:lnTo>
                  <a:lnTo>
                    <a:pt x="63614" y="12255"/>
                  </a:lnTo>
                  <a:lnTo>
                    <a:pt x="63474" y="12103"/>
                  </a:lnTo>
                  <a:lnTo>
                    <a:pt x="63322" y="11823"/>
                  </a:lnTo>
                  <a:lnTo>
                    <a:pt x="62306" y="11963"/>
                  </a:lnTo>
                  <a:lnTo>
                    <a:pt x="62445" y="12547"/>
                  </a:lnTo>
                  <a:lnTo>
                    <a:pt x="62890" y="12839"/>
                  </a:lnTo>
                  <a:lnTo>
                    <a:pt x="63474" y="12979"/>
                  </a:lnTo>
                  <a:lnTo>
                    <a:pt x="64198" y="13131"/>
                  </a:lnTo>
                  <a:lnTo>
                    <a:pt x="65074" y="12979"/>
                  </a:lnTo>
                  <a:lnTo>
                    <a:pt x="65659" y="12839"/>
                  </a:lnTo>
                  <a:lnTo>
                    <a:pt x="66103" y="11963"/>
                  </a:lnTo>
                  <a:close/>
                </a:path>
                <a:path w="98425" h="14604">
                  <a:moveTo>
                    <a:pt x="71932" y="11963"/>
                  </a:moveTo>
                  <a:lnTo>
                    <a:pt x="71793" y="11518"/>
                  </a:lnTo>
                  <a:lnTo>
                    <a:pt x="71640" y="11087"/>
                  </a:lnTo>
                  <a:lnTo>
                    <a:pt x="70332" y="10655"/>
                  </a:lnTo>
                  <a:lnTo>
                    <a:pt x="69596" y="10502"/>
                  </a:lnTo>
                  <a:lnTo>
                    <a:pt x="69303" y="10363"/>
                  </a:lnTo>
                  <a:lnTo>
                    <a:pt x="69303" y="10071"/>
                  </a:lnTo>
                  <a:lnTo>
                    <a:pt x="70040" y="9918"/>
                  </a:lnTo>
                  <a:lnTo>
                    <a:pt x="70472" y="10071"/>
                  </a:lnTo>
                  <a:lnTo>
                    <a:pt x="70764" y="10363"/>
                  </a:lnTo>
                  <a:lnTo>
                    <a:pt x="71793" y="10210"/>
                  </a:lnTo>
                  <a:lnTo>
                    <a:pt x="71208" y="9474"/>
                  </a:lnTo>
                  <a:lnTo>
                    <a:pt x="70040" y="9194"/>
                  </a:lnTo>
                  <a:lnTo>
                    <a:pt x="69164" y="9334"/>
                  </a:lnTo>
                  <a:lnTo>
                    <a:pt x="68732" y="9626"/>
                  </a:lnTo>
                  <a:lnTo>
                    <a:pt x="68427" y="9918"/>
                  </a:lnTo>
                  <a:lnTo>
                    <a:pt x="68287" y="10363"/>
                  </a:lnTo>
                  <a:lnTo>
                    <a:pt x="68427" y="10934"/>
                  </a:lnTo>
                  <a:lnTo>
                    <a:pt x="68732" y="11226"/>
                  </a:lnTo>
                  <a:lnTo>
                    <a:pt x="69303" y="11518"/>
                  </a:lnTo>
                  <a:lnTo>
                    <a:pt x="70472" y="11671"/>
                  </a:lnTo>
                  <a:lnTo>
                    <a:pt x="70764" y="11823"/>
                  </a:lnTo>
                  <a:lnTo>
                    <a:pt x="70916" y="11963"/>
                  </a:lnTo>
                  <a:lnTo>
                    <a:pt x="70916" y="12103"/>
                  </a:lnTo>
                  <a:lnTo>
                    <a:pt x="70764" y="12255"/>
                  </a:lnTo>
                  <a:lnTo>
                    <a:pt x="70040" y="12407"/>
                  </a:lnTo>
                  <a:lnTo>
                    <a:pt x="69456" y="12255"/>
                  </a:lnTo>
                  <a:lnTo>
                    <a:pt x="69303" y="12103"/>
                  </a:lnTo>
                  <a:lnTo>
                    <a:pt x="69164" y="11823"/>
                  </a:lnTo>
                  <a:lnTo>
                    <a:pt x="68135" y="11963"/>
                  </a:lnTo>
                  <a:lnTo>
                    <a:pt x="68287" y="12547"/>
                  </a:lnTo>
                  <a:lnTo>
                    <a:pt x="68732" y="12839"/>
                  </a:lnTo>
                  <a:lnTo>
                    <a:pt x="69303" y="12979"/>
                  </a:lnTo>
                  <a:lnTo>
                    <a:pt x="70040" y="13131"/>
                  </a:lnTo>
                  <a:lnTo>
                    <a:pt x="70916" y="12979"/>
                  </a:lnTo>
                  <a:lnTo>
                    <a:pt x="71501" y="12839"/>
                  </a:lnTo>
                  <a:lnTo>
                    <a:pt x="71932" y="11963"/>
                  </a:lnTo>
                  <a:close/>
                </a:path>
                <a:path w="98425" h="14604">
                  <a:moveTo>
                    <a:pt x="74853" y="12979"/>
                  </a:moveTo>
                  <a:lnTo>
                    <a:pt x="74714" y="12255"/>
                  </a:lnTo>
                  <a:lnTo>
                    <a:pt x="74561" y="12407"/>
                  </a:lnTo>
                  <a:lnTo>
                    <a:pt x="74269" y="12407"/>
                  </a:lnTo>
                  <a:lnTo>
                    <a:pt x="73977" y="12103"/>
                  </a:lnTo>
                  <a:lnTo>
                    <a:pt x="73977" y="10071"/>
                  </a:lnTo>
                  <a:lnTo>
                    <a:pt x="74714" y="10071"/>
                  </a:lnTo>
                  <a:lnTo>
                    <a:pt x="74714" y="9334"/>
                  </a:lnTo>
                  <a:lnTo>
                    <a:pt x="73977" y="9334"/>
                  </a:lnTo>
                  <a:lnTo>
                    <a:pt x="73977" y="8026"/>
                  </a:lnTo>
                  <a:lnTo>
                    <a:pt x="72961" y="8610"/>
                  </a:lnTo>
                  <a:lnTo>
                    <a:pt x="72961" y="9334"/>
                  </a:lnTo>
                  <a:lnTo>
                    <a:pt x="72364" y="9334"/>
                  </a:lnTo>
                  <a:lnTo>
                    <a:pt x="72364" y="10071"/>
                  </a:lnTo>
                  <a:lnTo>
                    <a:pt x="72961" y="10071"/>
                  </a:lnTo>
                  <a:lnTo>
                    <a:pt x="72961" y="12407"/>
                  </a:lnTo>
                  <a:lnTo>
                    <a:pt x="73101" y="12700"/>
                  </a:lnTo>
                  <a:lnTo>
                    <a:pt x="73101" y="12839"/>
                  </a:lnTo>
                  <a:lnTo>
                    <a:pt x="73393" y="13131"/>
                  </a:lnTo>
                  <a:lnTo>
                    <a:pt x="73977" y="13131"/>
                  </a:lnTo>
                  <a:lnTo>
                    <a:pt x="74853" y="12979"/>
                  </a:lnTo>
                  <a:close/>
                </a:path>
                <a:path w="98425" h="14604">
                  <a:moveTo>
                    <a:pt x="79527" y="10934"/>
                  </a:moveTo>
                  <a:lnTo>
                    <a:pt x="79375" y="10934"/>
                  </a:lnTo>
                  <a:lnTo>
                    <a:pt x="79375" y="10502"/>
                  </a:lnTo>
                  <a:lnTo>
                    <a:pt x="79235" y="10502"/>
                  </a:lnTo>
                  <a:lnTo>
                    <a:pt x="79235" y="10210"/>
                  </a:lnTo>
                  <a:lnTo>
                    <a:pt x="79082" y="10210"/>
                  </a:lnTo>
                  <a:lnTo>
                    <a:pt x="79082" y="9918"/>
                  </a:lnTo>
                  <a:lnTo>
                    <a:pt x="78651" y="9779"/>
                  </a:lnTo>
                  <a:lnTo>
                    <a:pt x="78498" y="9474"/>
                  </a:lnTo>
                  <a:lnTo>
                    <a:pt x="78359" y="9474"/>
                  </a:lnTo>
                  <a:lnTo>
                    <a:pt x="78359" y="10934"/>
                  </a:lnTo>
                  <a:lnTo>
                    <a:pt x="78359" y="11518"/>
                  </a:lnTo>
                  <a:lnTo>
                    <a:pt x="78206" y="11518"/>
                  </a:lnTo>
                  <a:lnTo>
                    <a:pt x="78206" y="11963"/>
                  </a:lnTo>
                  <a:lnTo>
                    <a:pt x="78066" y="11963"/>
                  </a:lnTo>
                  <a:lnTo>
                    <a:pt x="78066" y="12255"/>
                  </a:lnTo>
                  <a:lnTo>
                    <a:pt x="77774" y="12255"/>
                  </a:lnTo>
                  <a:lnTo>
                    <a:pt x="77774" y="12407"/>
                  </a:lnTo>
                  <a:lnTo>
                    <a:pt x="76898" y="12407"/>
                  </a:lnTo>
                  <a:lnTo>
                    <a:pt x="76898" y="12255"/>
                  </a:lnTo>
                  <a:lnTo>
                    <a:pt x="76606" y="12255"/>
                  </a:lnTo>
                  <a:lnTo>
                    <a:pt x="76606" y="11963"/>
                  </a:lnTo>
                  <a:lnTo>
                    <a:pt x="76454" y="11963"/>
                  </a:lnTo>
                  <a:lnTo>
                    <a:pt x="76454" y="11518"/>
                  </a:lnTo>
                  <a:lnTo>
                    <a:pt x="76314" y="11518"/>
                  </a:lnTo>
                  <a:lnTo>
                    <a:pt x="76314" y="10934"/>
                  </a:lnTo>
                  <a:lnTo>
                    <a:pt x="76454" y="10934"/>
                  </a:lnTo>
                  <a:lnTo>
                    <a:pt x="76454" y="10502"/>
                  </a:lnTo>
                  <a:lnTo>
                    <a:pt x="77038" y="10210"/>
                  </a:lnTo>
                  <a:lnTo>
                    <a:pt x="77774" y="10210"/>
                  </a:lnTo>
                  <a:lnTo>
                    <a:pt x="77774" y="10363"/>
                  </a:lnTo>
                  <a:lnTo>
                    <a:pt x="78066" y="10363"/>
                  </a:lnTo>
                  <a:lnTo>
                    <a:pt x="78206" y="10934"/>
                  </a:lnTo>
                  <a:lnTo>
                    <a:pt x="78359" y="10934"/>
                  </a:lnTo>
                  <a:lnTo>
                    <a:pt x="78359" y="9474"/>
                  </a:lnTo>
                  <a:lnTo>
                    <a:pt x="78206" y="9474"/>
                  </a:lnTo>
                  <a:lnTo>
                    <a:pt x="78206" y="9334"/>
                  </a:lnTo>
                  <a:lnTo>
                    <a:pt x="76898" y="9334"/>
                  </a:lnTo>
                  <a:lnTo>
                    <a:pt x="76898" y="9474"/>
                  </a:lnTo>
                  <a:lnTo>
                    <a:pt x="76314" y="9474"/>
                  </a:lnTo>
                  <a:lnTo>
                    <a:pt x="76314" y="9626"/>
                  </a:lnTo>
                  <a:lnTo>
                    <a:pt x="75438" y="10210"/>
                  </a:lnTo>
                  <a:lnTo>
                    <a:pt x="75438" y="10795"/>
                  </a:lnTo>
                  <a:lnTo>
                    <a:pt x="75285" y="10795"/>
                  </a:lnTo>
                  <a:lnTo>
                    <a:pt x="75285" y="11671"/>
                  </a:lnTo>
                  <a:lnTo>
                    <a:pt x="75438" y="11671"/>
                  </a:lnTo>
                  <a:lnTo>
                    <a:pt x="75438" y="12407"/>
                  </a:lnTo>
                  <a:lnTo>
                    <a:pt x="75590" y="12407"/>
                  </a:lnTo>
                  <a:lnTo>
                    <a:pt x="75869" y="12839"/>
                  </a:lnTo>
                  <a:lnTo>
                    <a:pt x="76161" y="12839"/>
                  </a:lnTo>
                  <a:lnTo>
                    <a:pt x="76314" y="13131"/>
                  </a:lnTo>
                  <a:lnTo>
                    <a:pt x="78206" y="13131"/>
                  </a:lnTo>
                  <a:lnTo>
                    <a:pt x="78206" y="12979"/>
                  </a:lnTo>
                  <a:lnTo>
                    <a:pt x="78498" y="12979"/>
                  </a:lnTo>
                  <a:lnTo>
                    <a:pt x="78498" y="12839"/>
                  </a:lnTo>
                  <a:lnTo>
                    <a:pt x="79082" y="12547"/>
                  </a:lnTo>
                  <a:lnTo>
                    <a:pt x="79082" y="12255"/>
                  </a:lnTo>
                  <a:lnTo>
                    <a:pt x="79375" y="12103"/>
                  </a:lnTo>
                  <a:lnTo>
                    <a:pt x="79375" y="11671"/>
                  </a:lnTo>
                  <a:lnTo>
                    <a:pt x="79527" y="11671"/>
                  </a:lnTo>
                  <a:lnTo>
                    <a:pt x="79527" y="10934"/>
                  </a:lnTo>
                  <a:close/>
                </a:path>
                <a:path w="98425" h="14604">
                  <a:moveTo>
                    <a:pt x="84340" y="10934"/>
                  </a:moveTo>
                  <a:lnTo>
                    <a:pt x="84188" y="10934"/>
                  </a:lnTo>
                  <a:lnTo>
                    <a:pt x="84188" y="10363"/>
                  </a:lnTo>
                  <a:lnTo>
                    <a:pt x="84048" y="10363"/>
                  </a:lnTo>
                  <a:lnTo>
                    <a:pt x="83896" y="10071"/>
                  </a:lnTo>
                  <a:lnTo>
                    <a:pt x="83794" y="9918"/>
                  </a:lnTo>
                  <a:lnTo>
                    <a:pt x="83604" y="9626"/>
                  </a:lnTo>
                  <a:lnTo>
                    <a:pt x="83312" y="9626"/>
                  </a:lnTo>
                  <a:lnTo>
                    <a:pt x="83172" y="9334"/>
                  </a:lnTo>
                  <a:lnTo>
                    <a:pt x="83172" y="10795"/>
                  </a:lnTo>
                  <a:lnTo>
                    <a:pt x="83172" y="12103"/>
                  </a:lnTo>
                  <a:lnTo>
                    <a:pt x="82588" y="12407"/>
                  </a:lnTo>
                  <a:lnTo>
                    <a:pt x="82003" y="12407"/>
                  </a:lnTo>
                  <a:lnTo>
                    <a:pt x="82003" y="12255"/>
                  </a:lnTo>
                  <a:lnTo>
                    <a:pt x="81711" y="12255"/>
                  </a:lnTo>
                  <a:lnTo>
                    <a:pt x="81419" y="11671"/>
                  </a:lnTo>
                  <a:lnTo>
                    <a:pt x="81419" y="10934"/>
                  </a:lnTo>
                  <a:lnTo>
                    <a:pt x="81559" y="10934"/>
                  </a:lnTo>
                  <a:lnTo>
                    <a:pt x="81559" y="10502"/>
                  </a:lnTo>
                  <a:lnTo>
                    <a:pt x="81711" y="10502"/>
                  </a:lnTo>
                  <a:lnTo>
                    <a:pt x="81711" y="10210"/>
                  </a:lnTo>
                  <a:lnTo>
                    <a:pt x="82003" y="10210"/>
                  </a:lnTo>
                  <a:lnTo>
                    <a:pt x="82003" y="10071"/>
                  </a:lnTo>
                  <a:lnTo>
                    <a:pt x="82588" y="10071"/>
                  </a:lnTo>
                  <a:lnTo>
                    <a:pt x="82588" y="10210"/>
                  </a:lnTo>
                  <a:lnTo>
                    <a:pt x="82880" y="10210"/>
                  </a:lnTo>
                  <a:lnTo>
                    <a:pt x="83172" y="10795"/>
                  </a:lnTo>
                  <a:lnTo>
                    <a:pt x="83172" y="9334"/>
                  </a:lnTo>
                  <a:lnTo>
                    <a:pt x="82296" y="9334"/>
                  </a:lnTo>
                  <a:lnTo>
                    <a:pt x="82296" y="9474"/>
                  </a:lnTo>
                  <a:lnTo>
                    <a:pt x="81851" y="9474"/>
                  </a:lnTo>
                  <a:lnTo>
                    <a:pt x="81851" y="9626"/>
                  </a:lnTo>
                  <a:lnTo>
                    <a:pt x="81280" y="9918"/>
                  </a:lnTo>
                  <a:lnTo>
                    <a:pt x="81280" y="9334"/>
                  </a:lnTo>
                  <a:lnTo>
                    <a:pt x="80251" y="9334"/>
                  </a:lnTo>
                  <a:lnTo>
                    <a:pt x="80251" y="12700"/>
                  </a:lnTo>
                  <a:lnTo>
                    <a:pt x="80251" y="14592"/>
                  </a:lnTo>
                  <a:lnTo>
                    <a:pt x="81432" y="14592"/>
                  </a:lnTo>
                  <a:lnTo>
                    <a:pt x="81432" y="12700"/>
                  </a:lnTo>
                  <a:lnTo>
                    <a:pt x="81559" y="12700"/>
                  </a:lnTo>
                  <a:lnTo>
                    <a:pt x="81711" y="12979"/>
                  </a:lnTo>
                  <a:lnTo>
                    <a:pt x="82003" y="12979"/>
                  </a:lnTo>
                  <a:lnTo>
                    <a:pt x="82003" y="13131"/>
                  </a:lnTo>
                  <a:lnTo>
                    <a:pt x="83172" y="13131"/>
                  </a:lnTo>
                  <a:lnTo>
                    <a:pt x="83172" y="12979"/>
                  </a:lnTo>
                  <a:lnTo>
                    <a:pt x="83756" y="12839"/>
                  </a:lnTo>
                  <a:lnTo>
                    <a:pt x="83896" y="12407"/>
                  </a:lnTo>
                  <a:lnTo>
                    <a:pt x="84048" y="12407"/>
                  </a:lnTo>
                  <a:lnTo>
                    <a:pt x="84188" y="11671"/>
                  </a:lnTo>
                  <a:lnTo>
                    <a:pt x="84340" y="11671"/>
                  </a:lnTo>
                  <a:lnTo>
                    <a:pt x="84340" y="10934"/>
                  </a:lnTo>
                  <a:close/>
                </a:path>
                <a:path w="98425" h="14604">
                  <a:moveTo>
                    <a:pt x="89154" y="10934"/>
                  </a:moveTo>
                  <a:lnTo>
                    <a:pt x="89001" y="10934"/>
                  </a:lnTo>
                  <a:lnTo>
                    <a:pt x="89001" y="10363"/>
                  </a:lnTo>
                  <a:lnTo>
                    <a:pt x="88861" y="10363"/>
                  </a:lnTo>
                  <a:lnTo>
                    <a:pt x="88709" y="10071"/>
                  </a:lnTo>
                  <a:lnTo>
                    <a:pt x="88607" y="9918"/>
                  </a:lnTo>
                  <a:lnTo>
                    <a:pt x="88417" y="9626"/>
                  </a:lnTo>
                  <a:lnTo>
                    <a:pt x="88138" y="9626"/>
                  </a:lnTo>
                  <a:lnTo>
                    <a:pt x="87985" y="9334"/>
                  </a:lnTo>
                  <a:lnTo>
                    <a:pt x="87985" y="10795"/>
                  </a:lnTo>
                  <a:lnTo>
                    <a:pt x="87985" y="12103"/>
                  </a:lnTo>
                  <a:lnTo>
                    <a:pt x="87401" y="12407"/>
                  </a:lnTo>
                  <a:lnTo>
                    <a:pt x="86817" y="12407"/>
                  </a:lnTo>
                  <a:lnTo>
                    <a:pt x="86817" y="12255"/>
                  </a:lnTo>
                  <a:lnTo>
                    <a:pt x="86525" y="12255"/>
                  </a:lnTo>
                  <a:lnTo>
                    <a:pt x="86233" y="11671"/>
                  </a:lnTo>
                  <a:lnTo>
                    <a:pt x="86233" y="10934"/>
                  </a:lnTo>
                  <a:lnTo>
                    <a:pt x="86385" y="10934"/>
                  </a:lnTo>
                  <a:lnTo>
                    <a:pt x="86385" y="10502"/>
                  </a:lnTo>
                  <a:lnTo>
                    <a:pt x="86525" y="10502"/>
                  </a:lnTo>
                  <a:lnTo>
                    <a:pt x="86525" y="10210"/>
                  </a:lnTo>
                  <a:lnTo>
                    <a:pt x="86817" y="10210"/>
                  </a:lnTo>
                  <a:lnTo>
                    <a:pt x="86817" y="10071"/>
                  </a:lnTo>
                  <a:lnTo>
                    <a:pt x="87401" y="10071"/>
                  </a:lnTo>
                  <a:lnTo>
                    <a:pt x="87401" y="10210"/>
                  </a:lnTo>
                  <a:lnTo>
                    <a:pt x="87693" y="10210"/>
                  </a:lnTo>
                  <a:lnTo>
                    <a:pt x="87985" y="10795"/>
                  </a:lnTo>
                  <a:lnTo>
                    <a:pt x="87985" y="9334"/>
                  </a:lnTo>
                  <a:lnTo>
                    <a:pt x="87109" y="9334"/>
                  </a:lnTo>
                  <a:lnTo>
                    <a:pt x="87109" y="9474"/>
                  </a:lnTo>
                  <a:lnTo>
                    <a:pt x="86677" y="9474"/>
                  </a:lnTo>
                  <a:lnTo>
                    <a:pt x="86677" y="9626"/>
                  </a:lnTo>
                  <a:lnTo>
                    <a:pt x="86080" y="9918"/>
                  </a:lnTo>
                  <a:lnTo>
                    <a:pt x="86080" y="9334"/>
                  </a:lnTo>
                  <a:lnTo>
                    <a:pt x="85064" y="9334"/>
                  </a:lnTo>
                  <a:lnTo>
                    <a:pt x="85064" y="12700"/>
                  </a:lnTo>
                  <a:lnTo>
                    <a:pt x="85064" y="14592"/>
                  </a:lnTo>
                  <a:lnTo>
                    <a:pt x="86233" y="14592"/>
                  </a:lnTo>
                  <a:lnTo>
                    <a:pt x="86233" y="12700"/>
                  </a:lnTo>
                  <a:lnTo>
                    <a:pt x="86385" y="12700"/>
                  </a:lnTo>
                  <a:lnTo>
                    <a:pt x="86525" y="12979"/>
                  </a:lnTo>
                  <a:lnTo>
                    <a:pt x="86817" y="12979"/>
                  </a:lnTo>
                  <a:lnTo>
                    <a:pt x="86817" y="13131"/>
                  </a:lnTo>
                  <a:lnTo>
                    <a:pt x="87985" y="13131"/>
                  </a:lnTo>
                  <a:lnTo>
                    <a:pt x="87985" y="12979"/>
                  </a:lnTo>
                  <a:lnTo>
                    <a:pt x="88569" y="12839"/>
                  </a:lnTo>
                  <a:lnTo>
                    <a:pt x="88709" y="12407"/>
                  </a:lnTo>
                  <a:lnTo>
                    <a:pt x="88861" y="12407"/>
                  </a:lnTo>
                  <a:lnTo>
                    <a:pt x="89001" y="11671"/>
                  </a:lnTo>
                  <a:lnTo>
                    <a:pt x="89154" y="11671"/>
                  </a:lnTo>
                  <a:lnTo>
                    <a:pt x="89154" y="10934"/>
                  </a:lnTo>
                  <a:close/>
                </a:path>
                <a:path w="98425" h="14604">
                  <a:moveTo>
                    <a:pt x="93522" y="11671"/>
                  </a:moveTo>
                  <a:lnTo>
                    <a:pt x="93383" y="10502"/>
                  </a:lnTo>
                  <a:lnTo>
                    <a:pt x="93230" y="10502"/>
                  </a:lnTo>
                  <a:lnTo>
                    <a:pt x="93230" y="10210"/>
                  </a:lnTo>
                  <a:lnTo>
                    <a:pt x="93091" y="10210"/>
                  </a:lnTo>
                  <a:lnTo>
                    <a:pt x="93091" y="10071"/>
                  </a:lnTo>
                  <a:lnTo>
                    <a:pt x="92798" y="9626"/>
                  </a:lnTo>
                  <a:lnTo>
                    <a:pt x="92506" y="9626"/>
                  </a:lnTo>
                  <a:lnTo>
                    <a:pt x="92354" y="9334"/>
                  </a:lnTo>
                  <a:lnTo>
                    <a:pt x="92354" y="10655"/>
                  </a:lnTo>
                  <a:lnTo>
                    <a:pt x="92354" y="10934"/>
                  </a:lnTo>
                  <a:lnTo>
                    <a:pt x="90754" y="10934"/>
                  </a:lnTo>
                  <a:lnTo>
                    <a:pt x="90906" y="10210"/>
                  </a:lnTo>
                  <a:lnTo>
                    <a:pt x="91198" y="10210"/>
                  </a:lnTo>
                  <a:lnTo>
                    <a:pt x="91198" y="10071"/>
                  </a:lnTo>
                  <a:lnTo>
                    <a:pt x="91922" y="10071"/>
                  </a:lnTo>
                  <a:lnTo>
                    <a:pt x="91922" y="10210"/>
                  </a:lnTo>
                  <a:lnTo>
                    <a:pt x="92214" y="10210"/>
                  </a:lnTo>
                  <a:lnTo>
                    <a:pt x="92214" y="10655"/>
                  </a:lnTo>
                  <a:lnTo>
                    <a:pt x="92354" y="10655"/>
                  </a:lnTo>
                  <a:lnTo>
                    <a:pt x="92354" y="9334"/>
                  </a:lnTo>
                  <a:lnTo>
                    <a:pt x="90754" y="9334"/>
                  </a:lnTo>
                  <a:lnTo>
                    <a:pt x="90754" y="9474"/>
                  </a:lnTo>
                  <a:lnTo>
                    <a:pt x="90030" y="9918"/>
                  </a:lnTo>
                  <a:lnTo>
                    <a:pt x="90030" y="10210"/>
                  </a:lnTo>
                  <a:lnTo>
                    <a:pt x="89738" y="10363"/>
                  </a:lnTo>
                  <a:lnTo>
                    <a:pt x="89738" y="10934"/>
                  </a:lnTo>
                  <a:lnTo>
                    <a:pt x="89585" y="10934"/>
                  </a:lnTo>
                  <a:lnTo>
                    <a:pt x="89585" y="11518"/>
                  </a:lnTo>
                  <a:lnTo>
                    <a:pt x="89738" y="11518"/>
                  </a:lnTo>
                  <a:lnTo>
                    <a:pt x="89877" y="12407"/>
                  </a:lnTo>
                  <a:lnTo>
                    <a:pt x="90030" y="12407"/>
                  </a:lnTo>
                  <a:lnTo>
                    <a:pt x="90030" y="12700"/>
                  </a:lnTo>
                  <a:lnTo>
                    <a:pt x="90462" y="12839"/>
                  </a:lnTo>
                  <a:lnTo>
                    <a:pt x="90614" y="13131"/>
                  </a:lnTo>
                  <a:lnTo>
                    <a:pt x="92506" y="13131"/>
                  </a:lnTo>
                  <a:lnTo>
                    <a:pt x="92506" y="12979"/>
                  </a:lnTo>
                  <a:lnTo>
                    <a:pt x="92798" y="12979"/>
                  </a:lnTo>
                  <a:lnTo>
                    <a:pt x="92798" y="12839"/>
                  </a:lnTo>
                  <a:lnTo>
                    <a:pt x="93091" y="12700"/>
                  </a:lnTo>
                  <a:lnTo>
                    <a:pt x="93091" y="12407"/>
                  </a:lnTo>
                  <a:lnTo>
                    <a:pt x="93383" y="12103"/>
                  </a:lnTo>
                  <a:lnTo>
                    <a:pt x="92798" y="12103"/>
                  </a:lnTo>
                  <a:lnTo>
                    <a:pt x="92798" y="11963"/>
                  </a:lnTo>
                  <a:lnTo>
                    <a:pt x="92354" y="11963"/>
                  </a:lnTo>
                  <a:lnTo>
                    <a:pt x="92354" y="12103"/>
                  </a:lnTo>
                  <a:lnTo>
                    <a:pt x="92075" y="12407"/>
                  </a:lnTo>
                  <a:lnTo>
                    <a:pt x="91338" y="12407"/>
                  </a:lnTo>
                  <a:lnTo>
                    <a:pt x="91338" y="12255"/>
                  </a:lnTo>
                  <a:lnTo>
                    <a:pt x="90906" y="12255"/>
                  </a:lnTo>
                  <a:lnTo>
                    <a:pt x="90754" y="11671"/>
                  </a:lnTo>
                  <a:lnTo>
                    <a:pt x="93522" y="11671"/>
                  </a:lnTo>
                  <a:close/>
                </a:path>
                <a:path w="98425" h="14604">
                  <a:moveTo>
                    <a:pt x="98056" y="7874"/>
                  </a:moveTo>
                  <a:lnTo>
                    <a:pt x="97028" y="7874"/>
                  </a:lnTo>
                  <a:lnTo>
                    <a:pt x="97028" y="9779"/>
                  </a:lnTo>
                  <a:lnTo>
                    <a:pt x="97028" y="11671"/>
                  </a:lnTo>
                  <a:lnTo>
                    <a:pt x="96888" y="11671"/>
                  </a:lnTo>
                  <a:lnTo>
                    <a:pt x="96888" y="12103"/>
                  </a:lnTo>
                  <a:lnTo>
                    <a:pt x="96304" y="12407"/>
                  </a:lnTo>
                  <a:lnTo>
                    <a:pt x="95719" y="12407"/>
                  </a:lnTo>
                  <a:lnTo>
                    <a:pt x="95567" y="12103"/>
                  </a:lnTo>
                  <a:lnTo>
                    <a:pt x="95288" y="12103"/>
                  </a:lnTo>
                  <a:lnTo>
                    <a:pt x="95135" y="11823"/>
                  </a:lnTo>
                  <a:lnTo>
                    <a:pt x="95135" y="10934"/>
                  </a:lnTo>
                  <a:lnTo>
                    <a:pt x="95288" y="10934"/>
                  </a:lnTo>
                  <a:lnTo>
                    <a:pt x="95288" y="10502"/>
                  </a:lnTo>
                  <a:lnTo>
                    <a:pt x="95427" y="10502"/>
                  </a:lnTo>
                  <a:lnTo>
                    <a:pt x="95427" y="10210"/>
                  </a:lnTo>
                  <a:lnTo>
                    <a:pt x="95719" y="10210"/>
                  </a:lnTo>
                  <a:lnTo>
                    <a:pt x="95719" y="10071"/>
                  </a:lnTo>
                  <a:lnTo>
                    <a:pt x="96443" y="10071"/>
                  </a:lnTo>
                  <a:lnTo>
                    <a:pt x="96443" y="10210"/>
                  </a:lnTo>
                  <a:lnTo>
                    <a:pt x="96735" y="10210"/>
                  </a:lnTo>
                  <a:lnTo>
                    <a:pt x="96735" y="10502"/>
                  </a:lnTo>
                  <a:lnTo>
                    <a:pt x="96888" y="10502"/>
                  </a:lnTo>
                  <a:lnTo>
                    <a:pt x="97028" y="11671"/>
                  </a:lnTo>
                  <a:lnTo>
                    <a:pt x="97028" y="9779"/>
                  </a:lnTo>
                  <a:lnTo>
                    <a:pt x="96596" y="9626"/>
                  </a:lnTo>
                  <a:lnTo>
                    <a:pt x="96443" y="9334"/>
                  </a:lnTo>
                  <a:lnTo>
                    <a:pt x="95135" y="9334"/>
                  </a:lnTo>
                  <a:lnTo>
                    <a:pt x="95135" y="9474"/>
                  </a:lnTo>
                  <a:lnTo>
                    <a:pt x="94551" y="9779"/>
                  </a:lnTo>
                  <a:lnTo>
                    <a:pt x="94551" y="10071"/>
                  </a:lnTo>
                  <a:lnTo>
                    <a:pt x="94399" y="10071"/>
                  </a:lnTo>
                  <a:lnTo>
                    <a:pt x="94399" y="10363"/>
                  </a:lnTo>
                  <a:lnTo>
                    <a:pt x="94259" y="10363"/>
                  </a:lnTo>
                  <a:lnTo>
                    <a:pt x="94107" y="11671"/>
                  </a:lnTo>
                  <a:lnTo>
                    <a:pt x="94259" y="11671"/>
                  </a:lnTo>
                  <a:lnTo>
                    <a:pt x="94259" y="12255"/>
                  </a:lnTo>
                  <a:lnTo>
                    <a:pt x="94399" y="12255"/>
                  </a:lnTo>
                  <a:lnTo>
                    <a:pt x="94551" y="12839"/>
                  </a:lnTo>
                  <a:lnTo>
                    <a:pt x="94843" y="12839"/>
                  </a:lnTo>
                  <a:lnTo>
                    <a:pt x="94843" y="12979"/>
                  </a:lnTo>
                  <a:lnTo>
                    <a:pt x="95135" y="12979"/>
                  </a:lnTo>
                  <a:lnTo>
                    <a:pt x="95135" y="13131"/>
                  </a:lnTo>
                  <a:lnTo>
                    <a:pt x="96443" y="13131"/>
                  </a:lnTo>
                  <a:lnTo>
                    <a:pt x="96443" y="12979"/>
                  </a:lnTo>
                  <a:lnTo>
                    <a:pt x="97028" y="12700"/>
                  </a:lnTo>
                  <a:lnTo>
                    <a:pt x="97028" y="13131"/>
                  </a:lnTo>
                  <a:lnTo>
                    <a:pt x="98056" y="13131"/>
                  </a:lnTo>
                  <a:lnTo>
                    <a:pt x="98056" y="12700"/>
                  </a:lnTo>
                  <a:lnTo>
                    <a:pt x="98056" y="12407"/>
                  </a:lnTo>
                  <a:lnTo>
                    <a:pt x="98056" y="9779"/>
                  </a:lnTo>
                  <a:lnTo>
                    <a:pt x="98056" y="7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827562" y="4991722"/>
              <a:ext cx="13335" cy="55244"/>
            </a:xfrm>
            <a:custGeom>
              <a:avLst/>
              <a:gdLst/>
              <a:ahLst/>
              <a:cxnLst/>
              <a:rect l="l" t="t" r="r" b="b"/>
              <a:pathLst>
                <a:path w="13335" h="55245">
                  <a:moveTo>
                    <a:pt x="0" y="54825"/>
                  </a:moveTo>
                  <a:lnTo>
                    <a:pt x="12903" y="54825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54825"/>
                  </a:lnTo>
                  <a:close/>
                </a:path>
              </a:pathLst>
            </a:custGeom>
            <a:solidFill>
              <a:srgbClr val="0095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732426" y="4797412"/>
              <a:ext cx="237490" cy="20320"/>
            </a:xfrm>
            <a:custGeom>
              <a:avLst/>
              <a:gdLst/>
              <a:ahLst/>
              <a:cxnLst/>
              <a:rect l="l" t="t" r="r" b="b"/>
              <a:pathLst>
                <a:path w="237489" h="20320">
                  <a:moveTo>
                    <a:pt x="224142" y="0"/>
                  </a:moveTo>
                  <a:lnTo>
                    <a:pt x="33870" y="0"/>
                  </a:lnTo>
                  <a:lnTo>
                    <a:pt x="0" y="20154"/>
                  </a:lnTo>
                  <a:lnTo>
                    <a:pt x="237045" y="20154"/>
                  </a:lnTo>
                  <a:lnTo>
                    <a:pt x="224142" y="0"/>
                  </a:lnTo>
                  <a:close/>
                </a:path>
              </a:pathLst>
            </a:custGeom>
            <a:solidFill>
              <a:srgbClr val="ECE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732426" y="4797412"/>
              <a:ext cx="241300" cy="23495"/>
            </a:xfrm>
            <a:custGeom>
              <a:avLst/>
              <a:gdLst/>
              <a:ahLst/>
              <a:cxnLst/>
              <a:rect l="l" t="t" r="r" b="b"/>
              <a:pathLst>
                <a:path w="241300" h="23495">
                  <a:moveTo>
                    <a:pt x="0" y="23380"/>
                  </a:moveTo>
                  <a:lnTo>
                    <a:pt x="34671" y="0"/>
                  </a:lnTo>
                  <a:lnTo>
                    <a:pt x="228168" y="0"/>
                  </a:lnTo>
                  <a:lnTo>
                    <a:pt x="241071" y="23380"/>
                  </a:lnTo>
                  <a:lnTo>
                    <a:pt x="0" y="2338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732426" y="4820793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7045" y="0"/>
                  </a:moveTo>
                  <a:lnTo>
                    <a:pt x="0" y="0"/>
                  </a:lnTo>
                  <a:lnTo>
                    <a:pt x="0" y="170929"/>
                  </a:lnTo>
                  <a:lnTo>
                    <a:pt x="237045" y="170929"/>
                  </a:lnTo>
                  <a:lnTo>
                    <a:pt x="237045" y="0"/>
                  </a:lnTo>
                  <a:close/>
                </a:path>
              </a:pathLst>
            </a:custGeom>
            <a:solidFill>
              <a:srgbClr val="ECE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732426" y="4820793"/>
              <a:ext cx="241300" cy="174625"/>
            </a:xfrm>
            <a:custGeom>
              <a:avLst/>
              <a:gdLst/>
              <a:ahLst/>
              <a:cxnLst/>
              <a:rect l="l" t="t" r="r" b="b"/>
              <a:pathLst>
                <a:path w="241300" h="174625">
                  <a:moveTo>
                    <a:pt x="0" y="0"/>
                  </a:moveTo>
                  <a:lnTo>
                    <a:pt x="241071" y="0"/>
                  </a:lnTo>
                  <a:lnTo>
                    <a:pt x="241071" y="174155"/>
                  </a:lnTo>
                  <a:lnTo>
                    <a:pt x="0" y="174155"/>
                  </a:lnTo>
                  <a:lnTo>
                    <a:pt x="0" y="0"/>
                  </a:lnTo>
                </a:path>
                <a:path w="241300" h="174625">
                  <a:moveTo>
                    <a:pt x="37896" y="174155"/>
                  </a:moveTo>
                  <a:lnTo>
                    <a:pt x="37896" y="21780"/>
                  </a:lnTo>
                  <a:lnTo>
                    <a:pt x="241071" y="21780"/>
                  </a:lnTo>
                </a:path>
                <a:path w="241300" h="174625">
                  <a:moveTo>
                    <a:pt x="67729" y="21780"/>
                  </a:moveTo>
                  <a:lnTo>
                    <a:pt x="67729" y="174155"/>
                  </a:lnTo>
                </a:path>
                <a:path w="241300" h="174625">
                  <a:moveTo>
                    <a:pt x="97561" y="21780"/>
                  </a:moveTo>
                  <a:lnTo>
                    <a:pt x="97561" y="174155"/>
                  </a:lnTo>
                </a:path>
                <a:path w="241300" h="174625">
                  <a:moveTo>
                    <a:pt x="129006" y="21780"/>
                  </a:moveTo>
                  <a:lnTo>
                    <a:pt x="129006" y="174155"/>
                  </a:lnTo>
                </a:path>
                <a:path w="241300" h="174625">
                  <a:moveTo>
                    <a:pt x="158026" y="21780"/>
                  </a:moveTo>
                  <a:lnTo>
                    <a:pt x="158026" y="174155"/>
                  </a:lnTo>
                </a:path>
                <a:path w="241300" h="174625">
                  <a:moveTo>
                    <a:pt x="187858" y="21780"/>
                  </a:moveTo>
                  <a:lnTo>
                    <a:pt x="187858" y="174155"/>
                  </a:lnTo>
                </a:path>
                <a:path w="241300" h="174625">
                  <a:moveTo>
                    <a:pt x="219303" y="21780"/>
                  </a:moveTo>
                  <a:lnTo>
                    <a:pt x="219303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732426" y="4820919"/>
              <a:ext cx="237490" cy="170180"/>
            </a:xfrm>
            <a:custGeom>
              <a:avLst/>
              <a:gdLst/>
              <a:ahLst/>
              <a:cxnLst/>
              <a:rect l="l" t="t" r="r" b="b"/>
              <a:pathLst>
                <a:path w="237489" h="170179">
                  <a:moveTo>
                    <a:pt x="237045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170180"/>
                  </a:lnTo>
                  <a:lnTo>
                    <a:pt x="37096" y="170180"/>
                  </a:lnTo>
                  <a:lnTo>
                    <a:pt x="37096" y="21590"/>
                  </a:lnTo>
                  <a:lnTo>
                    <a:pt x="237045" y="21590"/>
                  </a:lnTo>
                  <a:lnTo>
                    <a:pt x="237045" y="0"/>
                  </a:lnTo>
                  <a:close/>
                </a:path>
              </a:pathLst>
            </a:custGeom>
            <a:solidFill>
              <a:srgbClr val="AFA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732426" y="4820793"/>
              <a:ext cx="241300" cy="174625"/>
            </a:xfrm>
            <a:custGeom>
              <a:avLst/>
              <a:gdLst/>
              <a:ahLst/>
              <a:cxnLst/>
              <a:rect l="l" t="t" r="r" b="b"/>
              <a:pathLst>
                <a:path w="241300" h="174625">
                  <a:moveTo>
                    <a:pt x="0" y="174155"/>
                  </a:moveTo>
                  <a:lnTo>
                    <a:pt x="37896" y="174155"/>
                  </a:lnTo>
                  <a:lnTo>
                    <a:pt x="37896" y="21780"/>
                  </a:lnTo>
                  <a:lnTo>
                    <a:pt x="241071" y="21780"/>
                  </a:lnTo>
                  <a:lnTo>
                    <a:pt x="241071" y="0"/>
                  </a:lnTo>
                  <a:lnTo>
                    <a:pt x="0" y="0"/>
                  </a:lnTo>
                  <a:lnTo>
                    <a:pt x="0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746942" y="48925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746942" y="4892560"/>
              <a:ext cx="13335" cy="15875"/>
            </a:xfrm>
            <a:custGeom>
              <a:avLst/>
              <a:gdLst/>
              <a:ahLst/>
              <a:cxnLst/>
              <a:rect l="l" t="t" r="r" b="b"/>
              <a:pathLst>
                <a:path w="13335" h="15875">
                  <a:moveTo>
                    <a:pt x="0" y="0"/>
                  </a:moveTo>
                  <a:lnTo>
                    <a:pt x="12890" y="0"/>
                  </a:lnTo>
                  <a:lnTo>
                    <a:pt x="12890" y="15316"/>
                  </a:lnTo>
                  <a:lnTo>
                    <a:pt x="0" y="15316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738877" y="4907876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42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42" y="25793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738877" y="4907876"/>
              <a:ext cx="24765" cy="28575"/>
            </a:xfrm>
            <a:custGeom>
              <a:avLst/>
              <a:gdLst/>
              <a:ahLst/>
              <a:cxnLst/>
              <a:rect l="l" t="t" r="r" b="b"/>
              <a:pathLst>
                <a:path w="24764" h="28575">
                  <a:moveTo>
                    <a:pt x="0" y="0"/>
                  </a:moveTo>
                  <a:lnTo>
                    <a:pt x="24193" y="0"/>
                  </a:lnTo>
                  <a:lnTo>
                    <a:pt x="24193" y="28219"/>
                  </a:lnTo>
                  <a:lnTo>
                    <a:pt x="0" y="282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738877" y="4965115"/>
              <a:ext cx="19685" cy="26670"/>
            </a:xfrm>
            <a:custGeom>
              <a:avLst/>
              <a:gdLst/>
              <a:ahLst/>
              <a:cxnLst/>
              <a:rect l="l" t="t" r="r" b="b"/>
              <a:pathLst>
                <a:path w="19685" h="26670">
                  <a:moveTo>
                    <a:pt x="19342" y="0"/>
                  </a:moveTo>
                  <a:lnTo>
                    <a:pt x="0" y="0"/>
                  </a:lnTo>
                  <a:lnTo>
                    <a:pt x="0" y="26606"/>
                  </a:lnTo>
                  <a:lnTo>
                    <a:pt x="19342" y="26606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738877" y="4965115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0" y="0"/>
                  </a:moveTo>
                  <a:lnTo>
                    <a:pt x="24193" y="0"/>
                  </a:lnTo>
                  <a:lnTo>
                    <a:pt x="24193" y="29832"/>
                  </a:lnTo>
                  <a:lnTo>
                    <a:pt x="0" y="29832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6916" y="4775155"/>
              <a:ext cx="244729" cy="275418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4301896" y="5832652"/>
              <a:ext cx="204470" cy="5080"/>
            </a:xfrm>
            <a:custGeom>
              <a:avLst/>
              <a:gdLst/>
              <a:ahLst/>
              <a:cxnLst/>
              <a:rect l="l" t="t" r="r" b="b"/>
              <a:pathLst>
                <a:path w="204470" h="5079">
                  <a:moveTo>
                    <a:pt x="0" y="4838"/>
                  </a:moveTo>
                  <a:lnTo>
                    <a:pt x="203974" y="4838"/>
                  </a:lnTo>
                  <a:lnTo>
                    <a:pt x="203974" y="0"/>
                  </a:lnTo>
                  <a:lnTo>
                    <a:pt x="0" y="0"/>
                  </a:lnTo>
                  <a:lnTo>
                    <a:pt x="0" y="4838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373638" y="5832652"/>
              <a:ext cx="131445" cy="3810"/>
            </a:xfrm>
            <a:custGeom>
              <a:avLst/>
              <a:gdLst/>
              <a:ahLst/>
              <a:cxnLst/>
              <a:rect l="l" t="t" r="r" b="b"/>
              <a:pathLst>
                <a:path w="131445" h="3810">
                  <a:moveTo>
                    <a:pt x="0" y="3225"/>
                  </a:moveTo>
                  <a:lnTo>
                    <a:pt x="131432" y="3225"/>
                  </a:lnTo>
                  <a:lnTo>
                    <a:pt x="131432" y="0"/>
                  </a:lnTo>
                  <a:lnTo>
                    <a:pt x="0" y="0"/>
                  </a:lnTo>
                  <a:lnTo>
                    <a:pt x="0" y="32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97857" y="5822975"/>
              <a:ext cx="220916" cy="108038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87008" y="5899569"/>
              <a:ext cx="92735" cy="139484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4696955" y="5837491"/>
              <a:ext cx="205104" cy="5080"/>
            </a:xfrm>
            <a:custGeom>
              <a:avLst/>
              <a:gdLst/>
              <a:ahLst/>
              <a:cxnLst/>
              <a:rect l="l" t="t" r="r" b="b"/>
              <a:pathLst>
                <a:path w="205104" h="5079">
                  <a:moveTo>
                    <a:pt x="0" y="4838"/>
                  </a:moveTo>
                  <a:lnTo>
                    <a:pt x="204787" y="4838"/>
                  </a:lnTo>
                  <a:lnTo>
                    <a:pt x="204787" y="0"/>
                  </a:lnTo>
                  <a:lnTo>
                    <a:pt x="0" y="0"/>
                  </a:lnTo>
                  <a:lnTo>
                    <a:pt x="0" y="4838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770323" y="5837491"/>
              <a:ext cx="130810" cy="2540"/>
            </a:xfrm>
            <a:custGeom>
              <a:avLst/>
              <a:gdLst/>
              <a:ahLst/>
              <a:cxnLst/>
              <a:rect l="l" t="t" r="r" b="b"/>
              <a:pathLst>
                <a:path w="130810" h="2539">
                  <a:moveTo>
                    <a:pt x="0" y="2412"/>
                  </a:moveTo>
                  <a:lnTo>
                    <a:pt x="130619" y="2412"/>
                  </a:lnTo>
                  <a:lnTo>
                    <a:pt x="130619" y="0"/>
                  </a:lnTo>
                  <a:lnTo>
                    <a:pt x="0" y="0"/>
                  </a:lnTo>
                  <a:lnTo>
                    <a:pt x="0" y="24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95342" y="5827013"/>
              <a:ext cx="219303" cy="108038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5130724" y="5829426"/>
              <a:ext cx="205104" cy="13335"/>
            </a:xfrm>
            <a:custGeom>
              <a:avLst/>
              <a:gdLst/>
              <a:ahLst/>
              <a:cxnLst/>
              <a:rect l="l" t="t" r="r" b="b"/>
              <a:pathLst>
                <a:path w="205104" h="13335">
                  <a:moveTo>
                    <a:pt x="204787" y="0"/>
                  </a:moveTo>
                  <a:lnTo>
                    <a:pt x="0" y="0"/>
                  </a:lnTo>
                  <a:lnTo>
                    <a:pt x="0" y="8064"/>
                  </a:lnTo>
                  <a:lnTo>
                    <a:pt x="0" y="12903"/>
                  </a:lnTo>
                  <a:lnTo>
                    <a:pt x="204787" y="12903"/>
                  </a:lnTo>
                  <a:lnTo>
                    <a:pt x="204787" y="8064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130724" y="5827013"/>
              <a:ext cx="205740" cy="13335"/>
            </a:xfrm>
            <a:custGeom>
              <a:avLst/>
              <a:gdLst/>
              <a:ahLst/>
              <a:cxnLst/>
              <a:rect l="l" t="t" r="r" b="b"/>
              <a:pathLst>
                <a:path w="205739" h="13335">
                  <a:moveTo>
                    <a:pt x="72567" y="0"/>
                  </a:moveTo>
                  <a:lnTo>
                    <a:pt x="0" y="0"/>
                  </a:lnTo>
                  <a:lnTo>
                    <a:pt x="0" y="8864"/>
                  </a:lnTo>
                  <a:lnTo>
                    <a:pt x="0" y="10477"/>
                  </a:lnTo>
                  <a:lnTo>
                    <a:pt x="800" y="10477"/>
                  </a:lnTo>
                  <a:lnTo>
                    <a:pt x="72567" y="10477"/>
                  </a:lnTo>
                  <a:lnTo>
                    <a:pt x="72567" y="0"/>
                  </a:lnTo>
                  <a:close/>
                </a:path>
                <a:path w="205739" h="13335">
                  <a:moveTo>
                    <a:pt x="205587" y="3213"/>
                  </a:moveTo>
                  <a:lnTo>
                    <a:pt x="204787" y="0"/>
                  </a:lnTo>
                  <a:lnTo>
                    <a:pt x="203974" y="0"/>
                  </a:lnTo>
                  <a:lnTo>
                    <a:pt x="74180" y="0"/>
                  </a:lnTo>
                  <a:lnTo>
                    <a:pt x="74180" y="10477"/>
                  </a:lnTo>
                  <a:lnTo>
                    <a:pt x="74180" y="12890"/>
                  </a:lnTo>
                  <a:lnTo>
                    <a:pt x="148348" y="12890"/>
                  </a:lnTo>
                  <a:lnTo>
                    <a:pt x="149148" y="12890"/>
                  </a:lnTo>
                  <a:lnTo>
                    <a:pt x="204787" y="12890"/>
                  </a:lnTo>
                  <a:lnTo>
                    <a:pt x="204787" y="10477"/>
                  </a:lnTo>
                  <a:lnTo>
                    <a:pt x="204787" y="6502"/>
                  </a:lnTo>
                  <a:lnTo>
                    <a:pt x="205587" y="12890"/>
                  </a:lnTo>
                  <a:lnTo>
                    <a:pt x="204990" y="3327"/>
                  </a:lnTo>
                  <a:lnTo>
                    <a:pt x="205587" y="32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279072" y="5829426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56438" y="0"/>
                  </a:moveTo>
                  <a:lnTo>
                    <a:pt x="0" y="8064"/>
                  </a:lnTo>
                  <a:lnTo>
                    <a:pt x="0" y="92722"/>
                  </a:lnTo>
                  <a:lnTo>
                    <a:pt x="56438" y="75793"/>
                  </a:lnTo>
                  <a:lnTo>
                    <a:pt x="56438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275846" y="5827013"/>
              <a:ext cx="73025" cy="97790"/>
            </a:xfrm>
            <a:custGeom>
              <a:avLst/>
              <a:gdLst/>
              <a:ahLst/>
              <a:cxnLst/>
              <a:rect l="l" t="t" r="r" b="b"/>
              <a:pathLst>
                <a:path w="73025" h="97789">
                  <a:moveTo>
                    <a:pt x="72567" y="2413"/>
                  </a:moveTo>
                  <a:lnTo>
                    <a:pt x="59664" y="2413"/>
                  </a:lnTo>
                  <a:lnTo>
                    <a:pt x="59664" y="2692"/>
                  </a:lnTo>
                  <a:lnTo>
                    <a:pt x="58051" y="1612"/>
                  </a:lnTo>
                  <a:lnTo>
                    <a:pt x="62077" y="1612"/>
                  </a:lnTo>
                  <a:lnTo>
                    <a:pt x="59664" y="0"/>
                  </a:lnTo>
                  <a:lnTo>
                    <a:pt x="10185" y="7772"/>
                  </a:lnTo>
                  <a:lnTo>
                    <a:pt x="10185" y="11836"/>
                  </a:lnTo>
                  <a:lnTo>
                    <a:pt x="9677" y="12090"/>
                  </a:lnTo>
                  <a:lnTo>
                    <a:pt x="9525" y="11950"/>
                  </a:lnTo>
                  <a:lnTo>
                    <a:pt x="10185" y="11836"/>
                  </a:lnTo>
                  <a:lnTo>
                    <a:pt x="10185" y="7772"/>
                  </a:lnTo>
                  <a:lnTo>
                    <a:pt x="3225" y="8864"/>
                  </a:lnTo>
                  <a:lnTo>
                    <a:pt x="3378" y="9639"/>
                  </a:lnTo>
                  <a:lnTo>
                    <a:pt x="0" y="10477"/>
                  </a:lnTo>
                  <a:lnTo>
                    <a:pt x="0" y="95135"/>
                  </a:lnTo>
                  <a:lnTo>
                    <a:pt x="2425" y="95135"/>
                  </a:lnTo>
                  <a:lnTo>
                    <a:pt x="4025" y="95935"/>
                  </a:lnTo>
                  <a:lnTo>
                    <a:pt x="0" y="95935"/>
                  </a:lnTo>
                  <a:lnTo>
                    <a:pt x="3225" y="97548"/>
                  </a:lnTo>
                  <a:lnTo>
                    <a:pt x="11785" y="95135"/>
                  </a:lnTo>
                  <a:lnTo>
                    <a:pt x="12903" y="95135"/>
                  </a:lnTo>
                  <a:lnTo>
                    <a:pt x="12903" y="94830"/>
                  </a:lnTo>
                  <a:lnTo>
                    <a:pt x="60464" y="81419"/>
                  </a:lnTo>
                  <a:lnTo>
                    <a:pt x="58851" y="78206"/>
                  </a:lnTo>
                  <a:lnTo>
                    <a:pt x="12903" y="90970"/>
                  </a:lnTo>
                  <a:lnTo>
                    <a:pt x="12903" y="11379"/>
                  </a:lnTo>
                  <a:lnTo>
                    <a:pt x="59664" y="3352"/>
                  </a:lnTo>
                  <a:lnTo>
                    <a:pt x="59664" y="78206"/>
                  </a:lnTo>
                  <a:lnTo>
                    <a:pt x="63703" y="76593"/>
                  </a:lnTo>
                  <a:lnTo>
                    <a:pt x="67729" y="79819"/>
                  </a:lnTo>
                  <a:lnTo>
                    <a:pt x="72567" y="78206"/>
                  </a:lnTo>
                  <a:lnTo>
                    <a:pt x="72567" y="24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130723" y="5837491"/>
              <a:ext cx="145415" cy="85090"/>
            </a:xfrm>
            <a:custGeom>
              <a:avLst/>
              <a:gdLst/>
              <a:ahLst/>
              <a:cxnLst/>
              <a:rect l="l" t="t" r="r" b="b"/>
              <a:pathLst>
                <a:path w="145414" h="85089">
                  <a:moveTo>
                    <a:pt x="145135" y="0"/>
                  </a:moveTo>
                  <a:lnTo>
                    <a:pt x="0" y="0"/>
                  </a:lnTo>
                  <a:lnTo>
                    <a:pt x="0" y="84658"/>
                  </a:lnTo>
                  <a:lnTo>
                    <a:pt x="145135" y="84658"/>
                  </a:lnTo>
                  <a:lnTo>
                    <a:pt x="145135" y="0"/>
                  </a:lnTo>
                  <a:close/>
                </a:path>
              </a:pathLst>
            </a:custGeom>
            <a:solidFill>
              <a:srgbClr val="8F2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129111" y="5835649"/>
              <a:ext cx="160655" cy="99695"/>
            </a:xfrm>
            <a:custGeom>
              <a:avLst/>
              <a:gdLst/>
              <a:ahLst/>
              <a:cxnLst/>
              <a:rect l="l" t="t" r="r" b="b"/>
              <a:pathLst>
                <a:path w="160654" h="99695">
                  <a:moveTo>
                    <a:pt x="160451" y="1841"/>
                  </a:moveTo>
                  <a:lnTo>
                    <a:pt x="149961" y="1841"/>
                  </a:lnTo>
                  <a:lnTo>
                    <a:pt x="149961" y="228"/>
                  </a:lnTo>
                  <a:lnTo>
                    <a:pt x="148640" y="228"/>
                  </a:lnTo>
                  <a:lnTo>
                    <a:pt x="148640" y="0"/>
                  </a:lnTo>
                  <a:lnTo>
                    <a:pt x="1612" y="0"/>
                  </a:lnTo>
                  <a:lnTo>
                    <a:pt x="1612" y="228"/>
                  </a:lnTo>
                  <a:lnTo>
                    <a:pt x="0" y="228"/>
                  </a:lnTo>
                  <a:lnTo>
                    <a:pt x="0" y="1841"/>
                  </a:lnTo>
                  <a:lnTo>
                    <a:pt x="0" y="86499"/>
                  </a:lnTo>
                  <a:lnTo>
                    <a:pt x="3467" y="86499"/>
                  </a:lnTo>
                  <a:lnTo>
                    <a:pt x="3467" y="90170"/>
                  </a:lnTo>
                  <a:lnTo>
                    <a:pt x="1104" y="90170"/>
                  </a:lnTo>
                  <a:lnTo>
                    <a:pt x="1104" y="94602"/>
                  </a:lnTo>
                  <a:lnTo>
                    <a:pt x="0" y="90525"/>
                  </a:lnTo>
                  <a:lnTo>
                    <a:pt x="0" y="99402"/>
                  </a:lnTo>
                  <a:lnTo>
                    <a:pt x="2413" y="99402"/>
                  </a:lnTo>
                  <a:lnTo>
                    <a:pt x="2311" y="99060"/>
                  </a:lnTo>
                  <a:lnTo>
                    <a:pt x="146735" y="99060"/>
                  </a:lnTo>
                  <a:lnTo>
                    <a:pt x="146735" y="90170"/>
                  </a:lnTo>
                  <a:lnTo>
                    <a:pt x="146735" y="86360"/>
                  </a:lnTo>
                  <a:lnTo>
                    <a:pt x="12903" y="86360"/>
                  </a:lnTo>
                  <a:lnTo>
                    <a:pt x="12903" y="79235"/>
                  </a:lnTo>
                  <a:lnTo>
                    <a:pt x="139484" y="79235"/>
                  </a:lnTo>
                  <a:lnTo>
                    <a:pt x="75793" y="17957"/>
                  </a:lnTo>
                  <a:lnTo>
                    <a:pt x="12903" y="77711"/>
                  </a:lnTo>
                  <a:lnTo>
                    <a:pt x="12903" y="12700"/>
                  </a:lnTo>
                  <a:lnTo>
                    <a:pt x="146177" y="12700"/>
                  </a:lnTo>
                  <a:lnTo>
                    <a:pt x="146177" y="6350"/>
                  </a:lnTo>
                  <a:lnTo>
                    <a:pt x="147535" y="6350"/>
                  </a:lnTo>
                  <a:lnTo>
                    <a:pt x="147535" y="87299"/>
                  </a:lnTo>
                  <a:lnTo>
                    <a:pt x="151574" y="85686"/>
                  </a:lnTo>
                  <a:lnTo>
                    <a:pt x="151574" y="88912"/>
                  </a:lnTo>
                  <a:lnTo>
                    <a:pt x="160451" y="88912"/>
                  </a:lnTo>
                  <a:lnTo>
                    <a:pt x="160451" y="87299"/>
                  </a:lnTo>
                  <a:lnTo>
                    <a:pt x="160451" y="85686"/>
                  </a:lnTo>
                  <a:lnTo>
                    <a:pt x="160451" y="18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140401" y="5853607"/>
              <a:ext cx="129539" cy="64135"/>
            </a:xfrm>
            <a:custGeom>
              <a:avLst/>
              <a:gdLst/>
              <a:ahLst/>
              <a:cxnLst/>
              <a:rect l="l" t="t" r="r" b="b"/>
              <a:pathLst>
                <a:path w="129539" h="64135">
                  <a:moveTo>
                    <a:pt x="0" y="63703"/>
                  </a:moveTo>
                  <a:lnTo>
                    <a:pt x="128993" y="63703"/>
                  </a:lnTo>
                  <a:lnTo>
                    <a:pt x="64503" y="0"/>
                  </a:lnTo>
                  <a:lnTo>
                    <a:pt x="0" y="63703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144427" y="5856833"/>
              <a:ext cx="119380" cy="55244"/>
            </a:xfrm>
            <a:custGeom>
              <a:avLst/>
              <a:gdLst/>
              <a:ahLst/>
              <a:cxnLst/>
              <a:rect l="l" t="t" r="r" b="b"/>
              <a:pathLst>
                <a:path w="119379" h="55245">
                  <a:moveTo>
                    <a:pt x="59664" y="0"/>
                  </a:moveTo>
                  <a:lnTo>
                    <a:pt x="0" y="54825"/>
                  </a:lnTo>
                  <a:lnTo>
                    <a:pt x="119329" y="54825"/>
                  </a:lnTo>
                  <a:lnTo>
                    <a:pt x="59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144427" y="5856833"/>
              <a:ext cx="121920" cy="58419"/>
            </a:xfrm>
            <a:custGeom>
              <a:avLst/>
              <a:gdLst/>
              <a:ahLst/>
              <a:cxnLst/>
              <a:rect l="l" t="t" r="r" b="b"/>
              <a:pathLst>
                <a:path w="121920" h="58420">
                  <a:moveTo>
                    <a:pt x="0" y="58051"/>
                  </a:moveTo>
                  <a:lnTo>
                    <a:pt x="121742" y="58051"/>
                  </a:lnTo>
                  <a:lnTo>
                    <a:pt x="61277" y="0"/>
                  </a:lnTo>
                  <a:lnTo>
                    <a:pt x="0" y="58051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152491" y="5889891"/>
              <a:ext cx="27940" cy="19685"/>
            </a:xfrm>
            <a:custGeom>
              <a:avLst/>
              <a:gdLst/>
              <a:ahLst/>
              <a:cxnLst/>
              <a:rect l="l" t="t" r="r" b="b"/>
              <a:pathLst>
                <a:path w="27939" h="19685">
                  <a:moveTo>
                    <a:pt x="27406" y="0"/>
                  </a:moveTo>
                  <a:lnTo>
                    <a:pt x="20154" y="0"/>
                  </a:lnTo>
                  <a:lnTo>
                    <a:pt x="0" y="19354"/>
                  </a:lnTo>
                  <a:lnTo>
                    <a:pt x="16929" y="19354"/>
                  </a:lnTo>
                  <a:lnTo>
                    <a:pt x="20154" y="15328"/>
                  </a:lnTo>
                  <a:lnTo>
                    <a:pt x="10477" y="15328"/>
                  </a:lnTo>
                  <a:lnTo>
                    <a:pt x="21767" y="4038"/>
                  </a:lnTo>
                  <a:lnTo>
                    <a:pt x="21767" y="19354"/>
                  </a:lnTo>
                  <a:lnTo>
                    <a:pt x="27406" y="19354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152491" y="5889891"/>
              <a:ext cx="29845" cy="20320"/>
            </a:xfrm>
            <a:custGeom>
              <a:avLst/>
              <a:gdLst/>
              <a:ahLst/>
              <a:cxnLst/>
              <a:rect l="l" t="t" r="r" b="b"/>
              <a:pathLst>
                <a:path w="29845" h="20320">
                  <a:moveTo>
                    <a:pt x="0" y="20154"/>
                  </a:moveTo>
                  <a:lnTo>
                    <a:pt x="18541" y="20154"/>
                  </a:lnTo>
                  <a:lnTo>
                    <a:pt x="22580" y="16128"/>
                  </a:lnTo>
                  <a:lnTo>
                    <a:pt x="12090" y="16128"/>
                  </a:lnTo>
                  <a:lnTo>
                    <a:pt x="24180" y="4838"/>
                  </a:lnTo>
                  <a:lnTo>
                    <a:pt x="24180" y="20154"/>
                  </a:lnTo>
                  <a:lnTo>
                    <a:pt x="29832" y="20154"/>
                  </a:lnTo>
                  <a:lnTo>
                    <a:pt x="29832" y="0"/>
                  </a:lnTo>
                  <a:lnTo>
                    <a:pt x="22580" y="0"/>
                  </a:lnTo>
                  <a:lnTo>
                    <a:pt x="0" y="20154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182323" y="5889891"/>
              <a:ext cx="19050" cy="19685"/>
            </a:xfrm>
            <a:custGeom>
              <a:avLst/>
              <a:gdLst/>
              <a:ahLst/>
              <a:cxnLst/>
              <a:rect l="l" t="t" r="r" b="b"/>
              <a:pathLst>
                <a:path w="19050" h="19685">
                  <a:moveTo>
                    <a:pt x="18541" y="0"/>
                  </a:moveTo>
                  <a:lnTo>
                    <a:pt x="7251" y="0"/>
                  </a:lnTo>
                  <a:lnTo>
                    <a:pt x="6451" y="812"/>
                  </a:lnTo>
                  <a:lnTo>
                    <a:pt x="4838" y="812"/>
                  </a:lnTo>
                  <a:lnTo>
                    <a:pt x="1612" y="4038"/>
                  </a:lnTo>
                  <a:lnTo>
                    <a:pt x="1612" y="7264"/>
                  </a:lnTo>
                  <a:lnTo>
                    <a:pt x="2412" y="7264"/>
                  </a:lnTo>
                  <a:lnTo>
                    <a:pt x="2412" y="8064"/>
                  </a:lnTo>
                  <a:lnTo>
                    <a:pt x="4838" y="10490"/>
                  </a:lnTo>
                  <a:lnTo>
                    <a:pt x="5638" y="10490"/>
                  </a:lnTo>
                  <a:lnTo>
                    <a:pt x="6451" y="11290"/>
                  </a:lnTo>
                  <a:lnTo>
                    <a:pt x="8864" y="11290"/>
                  </a:lnTo>
                  <a:lnTo>
                    <a:pt x="9677" y="12103"/>
                  </a:lnTo>
                  <a:lnTo>
                    <a:pt x="11277" y="12103"/>
                  </a:lnTo>
                  <a:lnTo>
                    <a:pt x="11277" y="12903"/>
                  </a:lnTo>
                  <a:lnTo>
                    <a:pt x="12090" y="12903"/>
                  </a:lnTo>
                  <a:lnTo>
                    <a:pt x="12090" y="14516"/>
                  </a:lnTo>
                  <a:lnTo>
                    <a:pt x="11277" y="14516"/>
                  </a:lnTo>
                  <a:lnTo>
                    <a:pt x="11277" y="15328"/>
                  </a:lnTo>
                  <a:lnTo>
                    <a:pt x="0" y="15328"/>
                  </a:lnTo>
                  <a:lnTo>
                    <a:pt x="0" y="19354"/>
                  </a:lnTo>
                  <a:lnTo>
                    <a:pt x="12890" y="19354"/>
                  </a:lnTo>
                  <a:lnTo>
                    <a:pt x="13703" y="18541"/>
                  </a:lnTo>
                  <a:lnTo>
                    <a:pt x="14503" y="18541"/>
                  </a:lnTo>
                  <a:lnTo>
                    <a:pt x="16128" y="16941"/>
                  </a:lnTo>
                  <a:lnTo>
                    <a:pt x="16929" y="16941"/>
                  </a:lnTo>
                  <a:lnTo>
                    <a:pt x="16929" y="16128"/>
                  </a:lnTo>
                  <a:lnTo>
                    <a:pt x="17741" y="15328"/>
                  </a:lnTo>
                  <a:lnTo>
                    <a:pt x="17741" y="12103"/>
                  </a:lnTo>
                  <a:lnTo>
                    <a:pt x="16929" y="11290"/>
                  </a:lnTo>
                  <a:lnTo>
                    <a:pt x="16929" y="10490"/>
                  </a:lnTo>
                  <a:lnTo>
                    <a:pt x="16128" y="10490"/>
                  </a:lnTo>
                  <a:lnTo>
                    <a:pt x="16128" y="9677"/>
                  </a:lnTo>
                  <a:lnTo>
                    <a:pt x="15316" y="9677"/>
                  </a:lnTo>
                  <a:lnTo>
                    <a:pt x="14503" y="8877"/>
                  </a:lnTo>
                  <a:lnTo>
                    <a:pt x="13703" y="8877"/>
                  </a:lnTo>
                  <a:lnTo>
                    <a:pt x="12890" y="8064"/>
                  </a:lnTo>
                  <a:lnTo>
                    <a:pt x="9677" y="8064"/>
                  </a:lnTo>
                  <a:lnTo>
                    <a:pt x="9677" y="7264"/>
                  </a:lnTo>
                  <a:lnTo>
                    <a:pt x="8064" y="7264"/>
                  </a:lnTo>
                  <a:lnTo>
                    <a:pt x="7251" y="6451"/>
                  </a:lnTo>
                  <a:lnTo>
                    <a:pt x="7251" y="4838"/>
                  </a:lnTo>
                  <a:lnTo>
                    <a:pt x="8064" y="4838"/>
                  </a:lnTo>
                  <a:lnTo>
                    <a:pt x="8064" y="4038"/>
                  </a:lnTo>
                  <a:lnTo>
                    <a:pt x="18541" y="4038"/>
                  </a:lnTo>
                  <a:lnTo>
                    <a:pt x="185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182323" y="5889891"/>
              <a:ext cx="21590" cy="20320"/>
            </a:xfrm>
            <a:custGeom>
              <a:avLst/>
              <a:gdLst/>
              <a:ahLst/>
              <a:cxnLst/>
              <a:rect l="l" t="t" r="r" b="b"/>
              <a:pathLst>
                <a:path w="21589" h="20320">
                  <a:moveTo>
                    <a:pt x="20967" y="0"/>
                  </a:moveTo>
                  <a:lnTo>
                    <a:pt x="20967" y="4838"/>
                  </a:lnTo>
                  <a:lnTo>
                    <a:pt x="12090" y="4838"/>
                  </a:lnTo>
                  <a:lnTo>
                    <a:pt x="11277" y="4838"/>
                  </a:lnTo>
                  <a:lnTo>
                    <a:pt x="9677" y="4838"/>
                  </a:lnTo>
                  <a:lnTo>
                    <a:pt x="8864" y="4838"/>
                  </a:lnTo>
                  <a:lnTo>
                    <a:pt x="8064" y="4838"/>
                  </a:lnTo>
                  <a:lnTo>
                    <a:pt x="8064" y="5651"/>
                  </a:lnTo>
                  <a:lnTo>
                    <a:pt x="8064" y="6451"/>
                  </a:lnTo>
                  <a:lnTo>
                    <a:pt x="8864" y="7264"/>
                  </a:lnTo>
                  <a:lnTo>
                    <a:pt x="9677" y="7264"/>
                  </a:lnTo>
                  <a:lnTo>
                    <a:pt x="10477" y="8064"/>
                  </a:lnTo>
                  <a:lnTo>
                    <a:pt x="11277" y="8064"/>
                  </a:lnTo>
                  <a:lnTo>
                    <a:pt x="12090" y="8064"/>
                  </a:lnTo>
                  <a:lnTo>
                    <a:pt x="12890" y="8064"/>
                  </a:lnTo>
                  <a:lnTo>
                    <a:pt x="13703" y="8877"/>
                  </a:lnTo>
                  <a:lnTo>
                    <a:pt x="14503" y="8877"/>
                  </a:lnTo>
                  <a:lnTo>
                    <a:pt x="15316" y="8877"/>
                  </a:lnTo>
                  <a:lnTo>
                    <a:pt x="16128" y="9677"/>
                  </a:lnTo>
                  <a:lnTo>
                    <a:pt x="16929" y="9677"/>
                  </a:lnTo>
                  <a:lnTo>
                    <a:pt x="17741" y="9677"/>
                  </a:lnTo>
                  <a:lnTo>
                    <a:pt x="17741" y="10490"/>
                  </a:lnTo>
                  <a:lnTo>
                    <a:pt x="18541" y="10490"/>
                  </a:lnTo>
                  <a:lnTo>
                    <a:pt x="18541" y="11290"/>
                  </a:lnTo>
                  <a:lnTo>
                    <a:pt x="19354" y="11290"/>
                  </a:lnTo>
                  <a:lnTo>
                    <a:pt x="19354" y="16941"/>
                  </a:lnTo>
                  <a:lnTo>
                    <a:pt x="18541" y="16941"/>
                  </a:lnTo>
                  <a:lnTo>
                    <a:pt x="18541" y="17741"/>
                  </a:lnTo>
                  <a:lnTo>
                    <a:pt x="17741" y="17741"/>
                  </a:lnTo>
                  <a:lnTo>
                    <a:pt x="17741" y="18541"/>
                  </a:lnTo>
                  <a:lnTo>
                    <a:pt x="16929" y="19354"/>
                  </a:lnTo>
                  <a:lnTo>
                    <a:pt x="16128" y="19354"/>
                  </a:lnTo>
                  <a:lnTo>
                    <a:pt x="15316" y="19354"/>
                  </a:lnTo>
                  <a:lnTo>
                    <a:pt x="14503" y="20154"/>
                  </a:lnTo>
                  <a:lnTo>
                    <a:pt x="13703" y="20154"/>
                  </a:lnTo>
                  <a:lnTo>
                    <a:pt x="12890" y="20154"/>
                  </a:lnTo>
                  <a:lnTo>
                    <a:pt x="11277" y="20154"/>
                  </a:lnTo>
                  <a:lnTo>
                    <a:pt x="0" y="20154"/>
                  </a:lnTo>
                  <a:lnTo>
                    <a:pt x="0" y="16128"/>
                  </a:lnTo>
                  <a:lnTo>
                    <a:pt x="10477" y="16128"/>
                  </a:lnTo>
                  <a:lnTo>
                    <a:pt x="11277" y="16128"/>
                  </a:lnTo>
                  <a:lnTo>
                    <a:pt x="12090" y="16128"/>
                  </a:lnTo>
                  <a:lnTo>
                    <a:pt x="12890" y="15328"/>
                  </a:lnTo>
                  <a:lnTo>
                    <a:pt x="13703" y="15328"/>
                  </a:lnTo>
                  <a:lnTo>
                    <a:pt x="13703" y="14516"/>
                  </a:lnTo>
                  <a:lnTo>
                    <a:pt x="13703" y="13715"/>
                  </a:lnTo>
                  <a:lnTo>
                    <a:pt x="12890" y="12903"/>
                  </a:lnTo>
                  <a:lnTo>
                    <a:pt x="12090" y="12903"/>
                  </a:lnTo>
                  <a:lnTo>
                    <a:pt x="11277" y="12903"/>
                  </a:lnTo>
                  <a:lnTo>
                    <a:pt x="11277" y="12103"/>
                  </a:lnTo>
                  <a:lnTo>
                    <a:pt x="9677" y="12103"/>
                  </a:lnTo>
                  <a:lnTo>
                    <a:pt x="8064" y="12103"/>
                  </a:lnTo>
                  <a:lnTo>
                    <a:pt x="7251" y="11290"/>
                  </a:lnTo>
                  <a:lnTo>
                    <a:pt x="6451" y="11290"/>
                  </a:lnTo>
                  <a:lnTo>
                    <a:pt x="5638" y="10490"/>
                  </a:lnTo>
                  <a:lnTo>
                    <a:pt x="4838" y="10490"/>
                  </a:lnTo>
                  <a:lnTo>
                    <a:pt x="4025" y="9677"/>
                  </a:lnTo>
                  <a:lnTo>
                    <a:pt x="3225" y="8877"/>
                  </a:lnTo>
                  <a:lnTo>
                    <a:pt x="3225" y="8064"/>
                  </a:lnTo>
                  <a:lnTo>
                    <a:pt x="2412" y="8064"/>
                  </a:lnTo>
                  <a:lnTo>
                    <a:pt x="2412" y="7264"/>
                  </a:lnTo>
                  <a:lnTo>
                    <a:pt x="2412" y="3238"/>
                  </a:lnTo>
                  <a:lnTo>
                    <a:pt x="3225" y="3238"/>
                  </a:lnTo>
                  <a:lnTo>
                    <a:pt x="3225" y="2425"/>
                  </a:lnTo>
                  <a:lnTo>
                    <a:pt x="4025" y="2425"/>
                  </a:lnTo>
                  <a:lnTo>
                    <a:pt x="4838" y="1612"/>
                  </a:lnTo>
                  <a:lnTo>
                    <a:pt x="5638" y="812"/>
                  </a:lnTo>
                  <a:lnTo>
                    <a:pt x="6451" y="812"/>
                  </a:lnTo>
                  <a:lnTo>
                    <a:pt x="7251" y="812"/>
                  </a:lnTo>
                  <a:lnTo>
                    <a:pt x="8064" y="0"/>
                  </a:lnTo>
                  <a:lnTo>
                    <a:pt x="8864" y="0"/>
                  </a:lnTo>
                  <a:lnTo>
                    <a:pt x="9677" y="0"/>
                  </a:lnTo>
                  <a:lnTo>
                    <a:pt x="11277" y="0"/>
                  </a:lnTo>
                  <a:lnTo>
                    <a:pt x="20967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203291" y="5889891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5" h="19685">
                  <a:moveTo>
                    <a:pt x="12890" y="0"/>
                  </a:moveTo>
                  <a:lnTo>
                    <a:pt x="0" y="0"/>
                  </a:lnTo>
                  <a:lnTo>
                    <a:pt x="0" y="19354"/>
                  </a:lnTo>
                  <a:lnTo>
                    <a:pt x="12890" y="19354"/>
                  </a:lnTo>
                  <a:lnTo>
                    <a:pt x="128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203291" y="5889891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12890" y="0"/>
                  </a:lnTo>
                  <a:lnTo>
                    <a:pt x="12890" y="20154"/>
                  </a:lnTo>
                  <a:lnTo>
                    <a:pt x="0" y="20154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200865" y="588263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9677" y="0"/>
                  </a:moveTo>
                  <a:lnTo>
                    <a:pt x="6451" y="0"/>
                  </a:lnTo>
                  <a:lnTo>
                    <a:pt x="3225" y="0"/>
                  </a:lnTo>
                  <a:lnTo>
                    <a:pt x="0" y="4838"/>
                  </a:lnTo>
                  <a:lnTo>
                    <a:pt x="0" y="9677"/>
                  </a:lnTo>
                  <a:lnTo>
                    <a:pt x="1612" y="9677"/>
                  </a:lnTo>
                  <a:lnTo>
                    <a:pt x="3225" y="12903"/>
                  </a:lnTo>
                  <a:lnTo>
                    <a:pt x="9677" y="12903"/>
                  </a:lnTo>
                  <a:lnTo>
                    <a:pt x="11290" y="9677"/>
                  </a:lnTo>
                  <a:lnTo>
                    <a:pt x="12903" y="9677"/>
                  </a:lnTo>
                  <a:lnTo>
                    <a:pt x="12903" y="4838"/>
                  </a:lnTo>
                  <a:lnTo>
                    <a:pt x="96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200865" y="588263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6451" y="0"/>
                  </a:moveTo>
                  <a:lnTo>
                    <a:pt x="8864" y="0"/>
                  </a:lnTo>
                  <a:lnTo>
                    <a:pt x="11290" y="812"/>
                  </a:lnTo>
                  <a:lnTo>
                    <a:pt x="12903" y="4025"/>
                  </a:lnTo>
                  <a:lnTo>
                    <a:pt x="12903" y="6451"/>
                  </a:lnTo>
                  <a:lnTo>
                    <a:pt x="12903" y="9677"/>
                  </a:lnTo>
                  <a:lnTo>
                    <a:pt x="11290" y="11290"/>
                  </a:lnTo>
                  <a:lnTo>
                    <a:pt x="8864" y="12903"/>
                  </a:lnTo>
                  <a:lnTo>
                    <a:pt x="6451" y="12903"/>
                  </a:lnTo>
                  <a:lnTo>
                    <a:pt x="3225" y="12903"/>
                  </a:lnTo>
                  <a:lnTo>
                    <a:pt x="1612" y="11290"/>
                  </a:lnTo>
                  <a:lnTo>
                    <a:pt x="0" y="9677"/>
                  </a:lnTo>
                  <a:lnTo>
                    <a:pt x="0" y="6451"/>
                  </a:lnTo>
                  <a:lnTo>
                    <a:pt x="0" y="4025"/>
                  </a:lnTo>
                  <a:lnTo>
                    <a:pt x="1612" y="812"/>
                  </a:lnTo>
                  <a:lnTo>
                    <a:pt x="3225" y="0"/>
                  </a:lnTo>
                  <a:lnTo>
                    <a:pt x="6451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211343" y="5909246"/>
              <a:ext cx="46355" cy="13335"/>
            </a:xfrm>
            <a:custGeom>
              <a:avLst/>
              <a:gdLst/>
              <a:ahLst/>
              <a:cxnLst/>
              <a:rect l="l" t="t" r="r" b="b"/>
              <a:pathLst>
                <a:path w="46354" h="13335">
                  <a:moveTo>
                    <a:pt x="45961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45961" y="12903"/>
                  </a:lnTo>
                  <a:lnTo>
                    <a:pt x="459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211343" y="5910046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387" y="0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310517" y="5966497"/>
              <a:ext cx="125095" cy="68580"/>
            </a:xfrm>
            <a:custGeom>
              <a:avLst/>
              <a:gdLst/>
              <a:ahLst/>
              <a:cxnLst/>
              <a:rect l="l" t="t" r="r" b="b"/>
              <a:pathLst>
                <a:path w="125095" h="68579">
                  <a:moveTo>
                    <a:pt x="101587" y="16929"/>
                  </a:moveTo>
                  <a:lnTo>
                    <a:pt x="93522" y="15417"/>
                  </a:lnTo>
                  <a:lnTo>
                    <a:pt x="93522" y="14503"/>
                  </a:lnTo>
                  <a:lnTo>
                    <a:pt x="91109" y="14503"/>
                  </a:lnTo>
                  <a:lnTo>
                    <a:pt x="88684" y="14503"/>
                  </a:lnTo>
                  <a:lnTo>
                    <a:pt x="87071" y="14503"/>
                  </a:lnTo>
                  <a:lnTo>
                    <a:pt x="85458" y="14503"/>
                  </a:lnTo>
                  <a:lnTo>
                    <a:pt x="85458" y="15125"/>
                  </a:lnTo>
                  <a:lnTo>
                    <a:pt x="84658" y="15417"/>
                  </a:lnTo>
                  <a:lnTo>
                    <a:pt x="84658" y="14503"/>
                  </a:lnTo>
                  <a:lnTo>
                    <a:pt x="83858" y="14808"/>
                  </a:lnTo>
                  <a:lnTo>
                    <a:pt x="83858" y="12090"/>
                  </a:lnTo>
                  <a:lnTo>
                    <a:pt x="74891" y="12090"/>
                  </a:lnTo>
                  <a:lnTo>
                    <a:pt x="74891" y="42722"/>
                  </a:lnTo>
                  <a:lnTo>
                    <a:pt x="73317" y="42722"/>
                  </a:lnTo>
                  <a:lnTo>
                    <a:pt x="72263" y="37084"/>
                  </a:lnTo>
                  <a:lnTo>
                    <a:pt x="72796" y="37084"/>
                  </a:lnTo>
                  <a:lnTo>
                    <a:pt x="74891" y="42722"/>
                  </a:lnTo>
                  <a:lnTo>
                    <a:pt x="74891" y="12090"/>
                  </a:lnTo>
                  <a:lnTo>
                    <a:pt x="70954" y="12090"/>
                  </a:lnTo>
                  <a:lnTo>
                    <a:pt x="70954" y="14820"/>
                  </a:lnTo>
                  <a:lnTo>
                    <a:pt x="70142" y="14503"/>
                  </a:lnTo>
                  <a:lnTo>
                    <a:pt x="70142" y="14960"/>
                  </a:lnTo>
                  <a:lnTo>
                    <a:pt x="68529" y="14655"/>
                  </a:lnTo>
                  <a:lnTo>
                    <a:pt x="68529" y="14503"/>
                  </a:lnTo>
                  <a:lnTo>
                    <a:pt x="68262" y="14605"/>
                  </a:lnTo>
                  <a:lnTo>
                    <a:pt x="67729" y="14503"/>
                  </a:lnTo>
                  <a:lnTo>
                    <a:pt x="67729" y="14808"/>
                  </a:lnTo>
                  <a:lnTo>
                    <a:pt x="67449" y="14909"/>
                  </a:lnTo>
                  <a:lnTo>
                    <a:pt x="66116" y="14668"/>
                  </a:lnTo>
                  <a:lnTo>
                    <a:pt x="66116" y="14503"/>
                  </a:lnTo>
                  <a:lnTo>
                    <a:pt x="65836" y="14617"/>
                  </a:lnTo>
                  <a:lnTo>
                    <a:pt x="65303" y="14503"/>
                  </a:lnTo>
                  <a:lnTo>
                    <a:pt x="65303" y="14820"/>
                  </a:lnTo>
                  <a:lnTo>
                    <a:pt x="63144" y="15621"/>
                  </a:lnTo>
                  <a:lnTo>
                    <a:pt x="60464" y="15113"/>
                  </a:lnTo>
                  <a:lnTo>
                    <a:pt x="60464" y="14503"/>
                  </a:lnTo>
                  <a:lnTo>
                    <a:pt x="59385" y="14909"/>
                  </a:lnTo>
                  <a:lnTo>
                    <a:pt x="57238" y="14503"/>
                  </a:lnTo>
                  <a:lnTo>
                    <a:pt x="57238" y="15722"/>
                  </a:lnTo>
                  <a:lnTo>
                    <a:pt x="56692" y="15925"/>
                  </a:lnTo>
                  <a:lnTo>
                    <a:pt x="54025" y="15430"/>
                  </a:lnTo>
                  <a:lnTo>
                    <a:pt x="54025" y="12090"/>
                  </a:lnTo>
                  <a:lnTo>
                    <a:pt x="41122" y="12090"/>
                  </a:lnTo>
                  <a:lnTo>
                    <a:pt x="41122" y="14973"/>
                  </a:lnTo>
                  <a:lnTo>
                    <a:pt x="38696" y="14503"/>
                  </a:lnTo>
                  <a:lnTo>
                    <a:pt x="38696" y="15417"/>
                  </a:lnTo>
                  <a:lnTo>
                    <a:pt x="36283" y="14503"/>
                  </a:lnTo>
                  <a:lnTo>
                    <a:pt x="36283" y="14960"/>
                  </a:lnTo>
                  <a:lnTo>
                    <a:pt x="33858" y="14503"/>
                  </a:lnTo>
                  <a:lnTo>
                    <a:pt x="33858" y="15570"/>
                  </a:lnTo>
                  <a:lnTo>
                    <a:pt x="33058" y="15417"/>
                  </a:lnTo>
                  <a:lnTo>
                    <a:pt x="30645" y="14503"/>
                  </a:lnTo>
                  <a:lnTo>
                    <a:pt x="30645" y="14960"/>
                  </a:lnTo>
                  <a:lnTo>
                    <a:pt x="28219" y="14503"/>
                  </a:lnTo>
                  <a:lnTo>
                    <a:pt x="28219" y="16116"/>
                  </a:lnTo>
                  <a:lnTo>
                    <a:pt x="17741" y="16116"/>
                  </a:lnTo>
                  <a:lnTo>
                    <a:pt x="17741" y="17729"/>
                  </a:lnTo>
                  <a:lnTo>
                    <a:pt x="5638" y="17729"/>
                  </a:lnTo>
                  <a:lnTo>
                    <a:pt x="5638" y="30645"/>
                  </a:lnTo>
                  <a:lnTo>
                    <a:pt x="17741" y="30645"/>
                  </a:lnTo>
                  <a:lnTo>
                    <a:pt x="17741" y="31432"/>
                  </a:lnTo>
                  <a:lnTo>
                    <a:pt x="11290" y="31432"/>
                  </a:lnTo>
                  <a:lnTo>
                    <a:pt x="11290" y="37071"/>
                  </a:lnTo>
                  <a:lnTo>
                    <a:pt x="4025" y="37071"/>
                  </a:lnTo>
                  <a:lnTo>
                    <a:pt x="4025" y="37884"/>
                  </a:lnTo>
                  <a:lnTo>
                    <a:pt x="0" y="37884"/>
                  </a:lnTo>
                  <a:lnTo>
                    <a:pt x="0" y="50787"/>
                  </a:lnTo>
                  <a:lnTo>
                    <a:pt x="12903" y="50787"/>
                  </a:lnTo>
                  <a:lnTo>
                    <a:pt x="12903" y="49974"/>
                  </a:lnTo>
                  <a:lnTo>
                    <a:pt x="16929" y="49974"/>
                  </a:lnTo>
                  <a:lnTo>
                    <a:pt x="16929" y="47561"/>
                  </a:lnTo>
                  <a:lnTo>
                    <a:pt x="17741" y="47561"/>
                  </a:lnTo>
                  <a:lnTo>
                    <a:pt x="17741" y="50787"/>
                  </a:lnTo>
                  <a:lnTo>
                    <a:pt x="30645" y="50787"/>
                  </a:lnTo>
                  <a:lnTo>
                    <a:pt x="30645" y="47396"/>
                  </a:lnTo>
                  <a:lnTo>
                    <a:pt x="31445" y="51587"/>
                  </a:lnTo>
                  <a:lnTo>
                    <a:pt x="37896" y="53200"/>
                  </a:lnTo>
                  <a:lnTo>
                    <a:pt x="37896" y="51790"/>
                  </a:lnTo>
                  <a:lnTo>
                    <a:pt x="43535" y="53200"/>
                  </a:lnTo>
                  <a:lnTo>
                    <a:pt x="43535" y="51790"/>
                  </a:lnTo>
                  <a:lnTo>
                    <a:pt x="49187" y="53200"/>
                  </a:lnTo>
                  <a:lnTo>
                    <a:pt x="49187" y="51993"/>
                  </a:lnTo>
                  <a:lnTo>
                    <a:pt x="54013" y="53200"/>
                  </a:lnTo>
                  <a:lnTo>
                    <a:pt x="54013" y="52603"/>
                  </a:lnTo>
                  <a:lnTo>
                    <a:pt x="56438" y="53200"/>
                  </a:lnTo>
                  <a:lnTo>
                    <a:pt x="56438" y="51587"/>
                  </a:lnTo>
                  <a:lnTo>
                    <a:pt x="53721" y="37084"/>
                  </a:lnTo>
                  <a:lnTo>
                    <a:pt x="54025" y="37084"/>
                  </a:lnTo>
                  <a:lnTo>
                    <a:pt x="54025" y="36474"/>
                  </a:lnTo>
                  <a:lnTo>
                    <a:pt x="56438" y="42951"/>
                  </a:lnTo>
                  <a:lnTo>
                    <a:pt x="57238" y="47244"/>
                  </a:lnTo>
                  <a:lnTo>
                    <a:pt x="57238" y="55626"/>
                  </a:lnTo>
                  <a:lnTo>
                    <a:pt x="70142" y="55626"/>
                  </a:lnTo>
                  <a:lnTo>
                    <a:pt x="70142" y="52603"/>
                  </a:lnTo>
                  <a:lnTo>
                    <a:pt x="70954" y="52806"/>
                  </a:lnTo>
                  <a:lnTo>
                    <a:pt x="70954" y="55626"/>
                  </a:lnTo>
                  <a:lnTo>
                    <a:pt x="83858" y="55626"/>
                  </a:lnTo>
                  <a:lnTo>
                    <a:pt x="83858" y="52806"/>
                  </a:lnTo>
                  <a:lnTo>
                    <a:pt x="85458" y="53200"/>
                  </a:lnTo>
                  <a:lnTo>
                    <a:pt x="91109" y="53200"/>
                  </a:lnTo>
                  <a:lnTo>
                    <a:pt x="93522" y="53200"/>
                  </a:lnTo>
                  <a:lnTo>
                    <a:pt x="93522" y="51587"/>
                  </a:lnTo>
                  <a:lnTo>
                    <a:pt x="93522" y="29933"/>
                  </a:lnTo>
                  <a:lnTo>
                    <a:pt x="101587" y="51587"/>
                  </a:lnTo>
                  <a:lnTo>
                    <a:pt x="101587" y="16929"/>
                  </a:lnTo>
                  <a:close/>
                </a:path>
                <a:path w="125095" h="68579">
                  <a:moveTo>
                    <a:pt x="124968" y="0"/>
                  </a:moveTo>
                  <a:lnTo>
                    <a:pt x="116103" y="0"/>
                  </a:lnTo>
                  <a:lnTo>
                    <a:pt x="116103" y="62877"/>
                  </a:lnTo>
                  <a:lnTo>
                    <a:pt x="112064" y="62877"/>
                  </a:lnTo>
                  <a:lnTo>
                    <a:pt x="112064" y="68529"/>
                  </a:lnTo>
                  <a:lnTo>
                    <a:pt x="124968" y="68529"/>
                  </a:lnTo>
                  <a:lnTo>
                    <a:pt x="124968" y="62877"/>
                  </a:lnTo>
                  <a:lnTo>
                    <a:pt x="124968" y="0"/>
                  </a:lnTo>
                  <a:close/>
                </a:path>
              </a:pathLst>
            </a:custGeom>
            <a:solidFill>
              <a:srgbClr val="73C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320995" y="5970523"/>
              <a:ext cx="13335" cy="42545"/>
            </a:xfrm>
            <a:custGeom>
              <a:avLst/>
              <a:gdLst/>
              <a:ahLst/>
              <a:cxnLst/>
              <a:rect l="l" t="t" r="r" b="b"/>
              <a:pathLst>
                <a:path w="13335" h="42545">
                  <a:moveTo>
                    <a:pt x="6451" y="0"/>
                  </a:moveTo>
                  <a:lnTo>
                    <a:pt x="0" y="0"/>
                  </a:lnTo>
                  <a:lnTo>
                    <a:pt x="6451" y="39509"/>
                  </a:lnTo>
                  <a:lnTo>
                    <a:pt x="10477" y="41922"/>
                  </a:lnTo>
                  <a:lnTo>
                    <a:pt x="12903" y="39509"/>
                  </a:lnTo>
                  <a:lnTo>
                    <a:pt x="6451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320995" y="5970523"/>
              <a:ext cx="13335" cy="42545"/>
            </a:xfrm>
            <a:custGeom>
              <a:avLst/>
              <a:gdLst/>
              <a:ahLst/>
              <a:cxnLst/>
              <a:rect l="l" t="t" r="r" b="b"/>
              <a:pathLst>
                <a:path w="13335" h="42545">
                  <a:moveTo>
                    <a:pt x="0" y="0"/>
                  </a:moveTo>
                  <a:lnTo>
                    <a:pt x="6451" y="0"/>
                  </a:lnTo>
                  <a:lnTo>
                    <a:pt x="12903" y="39509"/>
                  </a:lnTo>
                  <a:lnTo>
                    <a:pt x="10477" y="41922"/>
                  </a:lnTo>
                  <a:lnTo>
                    <a:pt x="6451" y="3950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323420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51" y="41922"/>
                  </a:lnTo>
                  <a:lnTo>
                    <a:pt x="8864" y="44335"/>
                  </a:lnTo>
                  <a:lnTo>
                    <a:pt x="12890" y="41922"/>
                  </a:lnTo>
                  <a:lnTo>
                    <a:pt x="7251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323420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51" y="2412"/>
                  </a:lnTo>
                  <a:lnTo>
                    <a:pt x="12890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325833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64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325833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8864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329059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12"/>
                  </a:lnTo>
                  <a:lnTo>
                    <a:pt x="7251" y="41922"/>
                  </a:lnTo>
                  <a:lnTo>
                    <a:pt x="8864" y="44335"/>
                  </a:lnTo>
                  <a:lnTo>
                    <a:pt x="12903" y="41922"/>
                  </a:lnTo>
                  <a:lnTo>
                    <a:pt x="7251" y="2412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329059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1612" y="0"/>
                  </a:lnTo>
                  <a:lnTo>
                    <a:pt x="7251" y="2412"/>
                  </a:lnTo>
                  <a:lnTo>
                    <a:pt x="12903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33067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6451" y="41922"/>
                  </a:lnTo>
                  <a:lnTo>
                    <a:pt x="9677" y="44335"/>
                  </a:lnTo>
                  <a:lnTo>
                    <a:pt x="12903" y="41922"/>
                  </a:lnTo>
                  <a:lnTo>
                    <a:pt x="6451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33067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6451" y="2412"/>
                  </a:lnTo>
                  <a:lnTo>
                    <a:pt x="12903" y="41922"/>
                  </a:lnTo>
                  <a:lnTo>
                    <a:pt x="9677" y="44335"/>
                  </a:lnTo>
                  <a:lnTo>
                    <a:pt x="64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333898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10477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333898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10477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33631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38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77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38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33631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38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8877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339549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12"/>
                  </a:lnTo>
                  <a:lnTo>
                    <a:pt x="6438" y="41922"/>
                  </a:lnTo>
                  <a:lnTo>
                    <a:pt x="10477" y="44335"/>
                  </a:lnTo>
                  <a:lnTo>
                    <a:pt x="12890" y="41922"/>
                  </a:lnTo>
                  <a:lnTo>
                    <a:pt x="6438" y="2412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339549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4025" y="0"/>
                  </a:lnTo>
                  <a:lnTo>
                    <a:pt x="6438" y="2412"/>
                  </a:lnTo>
                  <a:lnTo>
                    <a:pt x="12890" y="41922"/>
                  </a:lnTo>
                  <a:lnTo>
                    <a:pt x="10477" y="44335"/>
                  </a:lnTo>
                  <a:lnTo>
                    <a:pt x="6438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34196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51" y="41922"/>
                  </a:lnTo>
                  <a:lnTo>
                    <a:pt x="8864" y="44335"/>
                  </a:lnTo>
                  <a:lnTo>
                    <a:pt x="12903" y="41922"/>
                  </a:lnTo>
                  <a:lnTo>
                    <a:pt x="7251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34196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51" y="2412"/>
                  </a:lnTo>
                  <a:lnTo>
                    <a:pt x="12903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344375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12"/>
                  </a:lnTo>
                  <a:lnTo>
                    <a:pt x="6451" y="41922"/>
                  </a:lnTo>
                  <a:lnTo>
                    <a:pt x="10490" y="44335"/>
                  </a:lnTo>
                  <a:lnTo>
                    <a:pt x="12903" y="41922"/>
                  </a:lnTo>
                  <a:lnTo>
                    <a:pt x="6451" y="2412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344375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1612" y="0"/>
                  </a:lnTo>
                  <a:lnTo>
                    <a:pt x="6451" y="2412"/>
                  </a:lnTo>
                  <a:lnTo>
                    <a:pt x="12903" y="41922"/>
                  </a:lnTo>
                  <a:lnTo>
                    <a:pt x="10490" y="44335"/>
                  </a:lnTo>
                  <a:lnTo>
                    <a:pt x="64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34680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6451" y="41922"/>
                  </a:lnTo>
                  <a:lnTo>
                    <a:pt x="9677" y="44335"/>
                  </a:lnTo>
                  <a:lnTo>
                    <a:pt x="12903" y="41922"/>
                  </a:lnTo>
                  <a:lnTo>
                    <a:pt x="6451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34680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6451" y="2412"/>
                  </a:lnTo>
                  <a:lnTo>
                    <a:pt x="12903" y="41922"/>
                  </a:lnTo>
                  <a:lnTo>
                    <a:pt x="9677" y="44335"/>
                  </a:lnTo>
                  <a:lnTo>
                    <a:pt x="64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349214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10490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349214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10490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352440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64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352440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8864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354866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51" y="41922"/>
                  </a:lnTo>
                  <a:lnTo>
                    <a:pt x="8864" y="44335"/>
                  </a:lnTo>
                  <a:lnTo>
                    <a:pt x="12890" y="41922"/>
                  </a:lnTo>
                  <a:lnTo>
                    <a:pt x="7251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354866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51" y="2412"/>
                  </a:lnTo>
                  <a:lnTo>
                    <a:pt x="12890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35809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12"/>
                  </a:lnTo>
                  <a:lnTo>
                    <a:pt x="6438" y="41922"/>
                  </a:lnTo>
                  <a:lnTo>
                    <a:pt x="10477" y="44335"/>
                  </a:lnTo>
                  <a:lnTo>
                    <a:pt x="12890" y="41922"/>
                  </a:lnTo>
                  <a:lnTo>
                    <a:pt x="6438" y="2412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35809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4025" y="0"/>
                  </a:lnTo>
                  <a:lnTo>
                    <a:pt x="6438" y="2412"/>
                  </a:lnTo>
                  <a:lnTo>
                    <a:pt x="12890" y="41922"/>
                  </a:lnTo>
                  <a:lnTo>
                    <a:pt x="10477" y="44335"/>
                  </a:lnTo>
                  <a:lnTo>
                    <a:pt x="6438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360504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51" y="41922"/>
                  </a:lnTo>
                  <a:lnTo>
                    <a:pt x="8864" y="44335"/>
                  </a:lnTo>
                  <a:lnTo>
                    <a:pt x="12903" y="41922"/>
                  </a:lnTo>
                  <a:lnTo>
                    <a:pt x="7251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360504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51" y="2412"/>
                  </a:lnTo>
                  <a:lnTo>
                    <a:pt x="12903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362917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77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362917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1612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8877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365343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6451" y="41922"/>
                  </a:lnTo>
                  <a:lnTo>
                    <a:pt x="9677" y="44335"/>
                  </a:lnTo>
                  <a:lnTo>
                    <a:pt x="12903" y="41922"/>
                  </a:lnTo>
                  <a:lnTo>
                    <a:pt x="6451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365343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6451" y="2412"/>
                  </a:lnTo>
                  <a:lnTo>
                    <a:pt x="12903" y="41922"/>
                  </a:lnTo>
                  <a:lnTo>
                    <a:pt x="9677" y="44335"/>
                  </a:lnTo>
                  <a:lnTo>
                    <a:pt x="64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368569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12"/>
                  </a:lnTo>
                  <a:lnTo>
                    <a:pt x="6451" y="41922"/>
                  </a:lnTo>
                  <a:lnTo>
                    <a:pt x="10477" y="44335"/>
                  </a:lnTo>
                  <a:lnTo>
                    <a:pt x="12903" y="41922"/>
                  </a:lnTo>
                  <a:lnTo>
                    <a:pt x="6451" y="2412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368569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1612" y="0"/>
                  </a:lnTo>
                  <a:lnTo>
                    <a:pt x="6451" y="2412"/>
                  </a:lnTo>
                  <a:lnTo>
                    <a:pt x="12903" y="41922"/>
                  </a:lnTo>
                  <a:lnTo>
                    <a:pt x="10477" y="44335"/>
                  </a:lnTo>
                  <a:lnTo>
                    <a:pt x="64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37098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77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37098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8877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373408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12"/>
                  </a:lnTo>
                  <a:lnTo>
                    <a:pt x="7251" y="41922"/>
                  </a:lnTo>
                  <a:lnTo>
                    <a:pt x="8864" y="44335"/>
                  </a:lnTo>
                  <a:lnTo>
                    <a:pt x="12903" y="41922"/>
                  </a:lnTo>
                  <a:lnTo>
                    <a:pt x="7251" y="2412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373408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1612" y="0"/>
                  </a:lnTo>
                  <a:lnTo>
                    <a:pt x="7251" y="2412"/>
                  </a:lnTo>
                  <a:lnTo>
                    <a:pt x="12903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376633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12"/>
                  </a:lnTo>
                  <a:lnTo>
                    <a:pt x="6451" y="41922"/>
                  </a:lnTo>
                  <a:lnTo>
                    <a:pt x="10477" y="44335"/>
                  </a:lnTo>
                  <a:lnTo>
                    <a:pt x="12890" y="41922"/>
                  </a:lnTo>
                  <a:lnTo>
                    <a:pt x="6451" y="2412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376633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4025" y="0"/>
                  </a:lnTo>
                  <a:lnTo>
                    <a:pt x="6451" y="2412"/>
                  </a:lnTo>
                  <a:lnTo>
                    <a:pt x="12890" y="41922"/>
                  </a:lnTo>
                  <a:lnTo>
                    <a:pt x="10477" y="44335"/>
                  </a:lnTo>
                  <a:lnTo>
                    <a:pt x="64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379046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77" y="44335"/>
                  </a:lnTo>
                  <a:lnTo>
                    <a:pt x="12903" y="41922"/>
                  </a:lnTo>
                  <a:lnTo>
                    <a:pt x="4838" y="2412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379046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1612" y="0"/>
                  </a:lnTo>
                  <a:lnTo>
                    <a:pt x="4838" y="2412"/>
                  </a:lnTo>
                  <a:lnTo>
                    <a:pt x="12903" y="41922"/>
                  </a:lnTo>
                  <a:lnTo>
                    <a:pt x="8877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38147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12"/>
                  </a:lnTo>
                  <a:lnTo>
                    <a:pt x="8051" y="41922"/>
                  </a:lnTo>
                  <a:lnTo>
                    <a:pt x="10477" y="44335"/>
                  </a:lnTo>
                  <a:lnTo>
                    <a:pt x="12890" y="41922"/>
                  </a:lnTo>
                  <a:lnTo>
                    <a:pt x="8051" y="2412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381472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4025" y="0"/>
                  </a:lnTo>
                  <a:lnTo>
                    <a:pt x="8051" y="2412"/>
                  </a:lnTo>
                  <a:lnTo>
                    <a:pt x="12890" y="41922"/>
                  </a:lnTo>
                  <a:lnTo>
                    <a:pt x="10477" y="44335"/>
                  </a:lnTo>
                  <a:lnTo>
                    <a:pt x="80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383885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77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383885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8877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38631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13" y="0"/>
                  </a:moveTo>
                  <a:lnTo>
                    <a:pt x="0" y="2412"/>
                  </a:lnTo>
                  <a:lnTo>
                    <a:pt x="7251" y="41922"/>
                  </a:lnTo>
                  <a:lnTo>
                    <a:pt x="8864" y="44335"/>
                  </a:lnTo>
                  <a:lnTo>
                    <a:pt x="12890" y="41922"/>
                  </a:lnTo>
                  <a:lnTo>
                    <a:pt x="7251" y="2412"/>
                  </a:lnTo>
                  <a:lnTo>
                    <a:pt x="321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386311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13" y="0"/>
                  </a:lnTo>
                  <a:lnTo>
                    <a:pt x="7251" y="2412"/>
                  </a:lnTo>
                  <a:lnTo>
                    <a:pt x="12890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389524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38" y="0"/>
                  </a:moveTo>
                  <a:lnTo>
                    <a:pt x="0" y="2412"/>
                  </a:lnTo>
                  <a:lnTo>
                    <a:pt x="7264" y="41922"/>
                  </a:lnTo>
                  <a:lnTo>
                    <a:pt x="8877" y="44335"/>
                  </a:lnTo>
                  <a:lnTo>
                    <a:pt x="12903" y="41922"/>
                  </a:lnTo>
                  <a:lnTo>
                    <a:pt x="7264" y="2412"/>
                  </a:lnTo>
                  <a:lnTo>
                    <a:pt x="3238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89524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38" y="0"/>
                  </a:lnTo>
                  <a:lnTo>
                    <a:pt x="7264" y="2412"/>
                  </a:lnTo>
                  <a:lnTo>
                    <a:pt x="12903" y="41922"/>
                  </a:lnTo>
                  <a:lnTo>
                    <a:pt x="8877" y="44335"/>
                  </a:lnTo>
                  <a:lnTo>
                    <a:pt x="7264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391950" y="5968110"/>
              <a:ext cx="12700" cy="44450"/>
            </a:xfrm>
            <a:custGeom>
              <a:avLst/>
              <a:gdLst/>
              <a:ahLst/>
              <a:cxnLst/>
              <a:rect l="l" t="t" r="r" b="b"/>
              <a:pathLst>
                <a:path w="12700" h="44450">
                  <a:moveTo>
                    <a:pt x="0" y="44335"/>
                  </a:moveTo>
                  <a:lnTo>
                    <a:pt x="12090" y="44335"/>
                  </a:lnTo>
                  <a:lnTo>
                    <a:pt x="12090" y="0"/>
                  </a:lnTo>
                  <a:lnTo>
                    <a:pt x="0" y="0"/>
                  </a:lnTo>
                  <a:lnTo>
                    <a:pt x="0" y="44335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91950" y="5968110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12"/>
                  </a:moveTo>
                  <a:lnTo>
                    <a:pt x="3225" y="0"/>
                  </a:lnTo>
                  <a:lnTo>
                    <a:pt x="7251" y="2412"/>
                  </a:lnTo>
                  <a:lnTo>
                    <a:pt x="12903" y="41922"/>
                  </a:lnTo>
                  <a:lnTo>
                    <a:pt x="8864" y="44335"/>
                  </a:lnTo>
                  <a:lnTo>
                    <a:pt x="7251" y="41922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94363" y="5968110"/>
              <a:ext cx="10160" cy="41275"/>
            </a:xfrm>
            <a:custGeom>
              <a:avLst/>
              <a:gdLst/>
              <a:ahLst/>
              <a:cxnLst/>
              <a:rect l="l" t="t" r="r" b="b"/>
              <a:pathLst>
                <a:path w="10160" h="41275">
                  <a:moveTo>
                    <a:pt x="0" y="41109"/>
                  </a:moveTo>
                  <a:lnTo>
                    <a:pt x="9677" y="41109"/>
                  </a:lnTo>
                  <a:lnTo>
                    <a:pt x="9677" y="0"/>
                  </a:lnTo>
                  <a:lnTo>
                    <a:pt x="0" y="0"/>
                  </a:lnTo>
                  <a:lnTo>
                    <a:pt x="0" y="41109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94363" y="5968110"/>
              <a:ext cx="13335" cy="41275"/>
            </a:xfrm>
            <a:custGeom>
              <a:avLst/>
              <a:gdLst/>
              <a:ahLst/>
              <a:cxnLst/>
              <a:rect l="l" t="t" r="r" b="b"/>
              <a:pathLst>
                <a:path w="13335" h="41275">
                  <a:moveTo>
                    <a:pt x="0" y="2412"/>
                  </a:moveTo>
                  <a:lnTo>
                    <a:pt x="3225" y="0"/>
                  </a:lnTo>
                  <a:lnTo>
                    <a:pt x="7264" y="2412"/>
                  </a:lnTo>
                  <a:lnTo>
                    <a:pt x="12903" y="41109"/>
                  </a:lnTo>
                  <a:lnTo>
                    <a:pt x="7264" y="41109"/>
                  </a:lnTo>
                  <a:lnTo>
                    <a:pt x="0" y="2412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00840" y="5971324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20967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20967" y="12903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300840" y="5971324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0"/>
                  </a:moveTo>
                  <a:lnTo>
                    <a:pt x="20967" y="0"/>
                  </a:lnTo>
                  <a:lnTo>
                    <a:pt x="20967" y="12903"/>
                  </a:lnTo>
                  <a:lnTo>
                    <a:pt x="0" y="12903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306479" y="5985040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12903" y="0"/>
                  </a:moveTo>
                  <a:lnTo>
                    <a:pt x="0" y="0"/>
                  </a:lnTo>
                  <a:lnTo>
                    <a:pt x="0" y="20154"/>
                  </a:lnTo>
                  <a:lnTo>
                    <a:pt x="12903" y="20154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306479" y="5985040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12903" y="0"/>
                  </a:lnTo>
                  <a:lnTo>
                    <a:pt x="12903" y="20142"/>
                  </a:lnTo>
                  <a:lnTo>
                    <a:pt x="0" y="20142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299227" y="598986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890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890" y="12903"/>
                  </a:lnTo>
                  <a:lnTo>
                    <a:pt x="12890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299227" y="598986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0"/>
                  </a:moveTo>
                  <a:lnTo>
                    <a:pt x="12903" y="0"/>
                  </a:lnTo>
                  <a:lnTo>
                    <a:pt x="12903" y="12903"/>
                  </a:lnTo>
                  <a:lnTo>
                    <a:pt x="0" y="12903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296014" y="599147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296014" y="599147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0"/>
                  </a:moveTo>
                  <a:lnTo>
                    <a:pt x="12890" y="0"/>
                  </a:lnTo>
                  <a:lnTo>
                    <a:pt x="12890" y="12903"/>
                  </a:lnTo>
                  <a:lnTo>
                    <a:pt x="0" y="12903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312930" y="5969723"/>
              <a:ext cx="13335" cy="40640"/>
            </a:xfrm>
            <a:custGeom>
              <a:avLst/>
              <a:gdLst/>
              <a:ahLst/>
              <a:cxnLst/>
              <a:rect l="l" t="t" r="r" b="b"/>
              <a:pathLst>
                <a:path w="13335" h="40639">
                  <a:moveTo>
                    <a:pt x="12903" y="0"/>
                  </a:moveTo>
                  <a:lnTo>
                    <a:pt x="0" y="0"/>
                  </a:lnTo>
                  <a:lnTo>
                    <a:pt x="0" y="40309"/>
                  </a:lnTo>
                  <a:lnTo>
                    <a:pt x="12903" y="40309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312930" y="5969723"/>
              <a:ext cx="13335" cy="40640"/>
            </a:xfrm>
            <a:custGeom>
              <a:avLst/>
              <a:gdLst/>
              <a:ahLst/>
              <a:cxnLst/>
              <a:rect l="l" t="t" r="r" b="b"/>
              <a:pathLst>
                <a:path w="13335" h="40639">
                  <a:moveTo>
                    <a:pt x="0" y="0"/>
                  </a:moveTo>
                  <a:lnTo>
                    <a:pt x="12903" y="0"/>
                  </a:lnTo>
                  <a:lnTo>
                    <a:pt x="12903" y="40309"/>
                  </a:lnTo>
                  <a:lnTo>
                    <a:pt x="0" y="4030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353253" y="5965685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12903" y="0"/>
                  </a:moveTo>
                  <a:lnTo>
                    <a:pt x="0" y="0"/>
                  </a:lnTo>
                  <a:lnTo>
                    <a:pt x="0" y="29832"/>
                  </a:lnTo>
                  <a:lnTo>
                    <a:pt x="12903" y="29832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353253" y="5965685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0" y="0"/>
                  </a:moveTo>
                  <a:lnTo>
                    <a:pt x="12903" y="0"/>
                  </a:lnTo>
                  <a:lnTo>
                    <a:pt x="12903" y="29832"/>
                  </a:lnTo>
                  <a:lnTo>
                    <a:pt x="0" y="29832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353253" y="5995517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12903" y="0"/>
                  </a:moveTo>
                  <a:lnTo>
                    <a:pt x="0" y="0"/>
                  </a:lnTo>
                  <a:lnTo>
                    <a:pt x="0" y="17741"/>
                  </a:lnTo>
                  <a:lnTo>
                    <a:pt x="12903" y="17741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353253" y="5995517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0" y="0"/>
                  </a:moveTo>
                  <a:lnTo>
                    <a:pt x="12903" y="0"/>
                  </a:lnTo>
                  <a:lnTo>
                    <a:pt x="12903" y="17741"/>
                  </a:lnTo>
                  <a:lnTo>
                    <a:pt x="0" y="17741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366956" y="5965685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12903" y="0"/>
                  </a:moveTo>
                  <a:lnTo>
                    <a:pt x="0" y="0"/>
                  </a:lnTo>
                  <a:lnTo>
                    <a:pt x="0" y="29832"/>
                  </a:lnTo>
                  <a:lnTo>
                    <a:pt x="12903" y="29832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366956" y="5965685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0" y="0"/>
                  </a:moveTo>
                  <a:lnTo>
                    <a:pt x="12903" y="0"/>
                  </a:lnTo>
                  <a:lnTo>
                    <a:pt x="12903" y="29832"/>
                  </a:lnTo>
                  <a:lnTo>
                    <a:pt x="0" y="29832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366956" y="5995517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12903" y="0"/>
                  </a:moveTo>
                  <a:lnTo>
                    <a:pt x="0" y="0"/>
                  </a:lnTo>
                  <a:lnTo>
                    <a:pt x="0" y="17741"/>
                  </a:lnTo>
                  <a:lnTo>
                    <a:pt x="12903" y="17741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366956" y="5995517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0" y="0"/>
                  </a:moveTo>
                  <a:lnTo>
                    <a:pt x="12903" y="0"/>
                  </a:lnTo>
                  <a:lnTo>
                    <a:pt x="12903" y="17741"/>
                  </a:lnTo>
                  <a:lnTo>
                    <a:pt x="0" y="17741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397588" y="5969723"/>
              <a:ext cx="6985" cy="40640"/>
            </a:xfrm>
            <a:custGeom>
              <a:avLst/>
              <a:gdLst/>
              <a:ahLst/>
              <a:cxnLst/>
              <a:rect l="l" t="t" r="r" b="b"/>
              <a:pathLst>
                <a:path w="6985" h="40639">
                  <a:moveTo>
                    <a:pt x="0" y="40309"/>
                  </a:moveTo>
                  <a:lnTo>
                    <a:pt x="6451" y="40309"/>
                  </a:lnTo>
                  <a:lnTo>
                    <a:pt x="6451" y="0"/>
                  </a:lnTo>
                  <a:lnTo>
                    <a:pt x="0" y="0"/>
                  </a:lnTo>
                  <a:lnTo>
                    <a:pt x="0" y="40309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081536" y="5880226"/>
              <a:ext cx="730885" cy="146050"/>
            </a:xfrm>
            <a:custGeom>
              <a:avLst/>
              <a:gdLst/>
              <a:ahLst/>
              <a:cxnLst/>
              <a:rect l="l" t="t" r="r" b="b"/>
              <a:pathLst>
                <a:path w="730885" h="146050">
                  <a:moveTo>
                    <a:pt x="316052" y="89496"/>
                  </a:moveTo>
                  <a:lnTo>
                    <a:pt x="328955" y="89496"/>
                  </a:lnTo>
                  <a:lnTo>
                    <a:pt x="328955" y="129806"/>
                  </a:lnTo>
                  <a:lnTo>
                    <a:pt x="316052" y="129806"/>
                  </a:lnTo>
                  <a:lnTo>
                    <a:pt x="316052" y="89496"/>
                  </a:lnTo>
                </a:path>
                <a:path w="730885" h="146050">
                  <a:moveTo>
                    <a:pt x="325729" y="72555"/>
                  </a:moveTo>
                  <a:lnTo>
                    <a:pt x="341858" y="72555"/>
                  </a:lnTo>
                  <a:lnTo>
                    <a:pt x="341858" y="145923"/>
                  </a:lnTo>
                  <a:lnTo>
                    <a:pt x="325729" y="145923"/>
                  </a:lnTo>
                  <a:lnTo>
                    <a:pt x="325729" y="72555"/>
                  </a:lnTo>
                </a:path>
                <a:path w="730885" h="146050">
                  <a:moveTo>
                    <a:pt x="58051" y="44335"/>
                  </a:moveTo>
                  <a:lnTo>
                    <a:pt x="0" y="97548"/>
                  </a:lnTo>
                </a:path>
                <a:path w="730885" h="146050">
                  <a:moveTo>
                    <a:pt x="217690" y="35471"/>
                  </a:moveTo>
                  <a:lnTo>
                    <a:pt x="285419" y="97548"/>
                  </a:lnTo>
                </a:path>
                <a:path w="730885" h="146050">
                  <a:moveTo>
                    <a:pt x="251561" y="26606"/>
                  </a:moveTo>
                  <a:lnTo>
                    <a:pt x="536968" y="110451"/>
                  </a:lnTo>
                </a:path>
                <a:path w="730885" h="146050">
                  <a:moveTo>
                    <a:pt x="261238" y="0"/>
                  </a:moveTo>
                  <a:lnTo>
                    <a:pt x="730478" y="57238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37073" y="5947143"/>
              <a:ext cx="169316" cy="70142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83175" y="5958433"/>
              <a:ext cx="168503" cy="63690"/>
            </a:xfrm>
            <a:prstGeom prst="rect">
              <a:avLst/>
            </a:prstGeom>
          </p:spPr>
        </p:pic>
        <p:sp>
          <p:nvSpPr>
            <p:cNvPr id="280" name="object 280"/>
            <p:cNvSpPr/>
            <p:nvPr/>
          </p:nvSpPr>
          <p:spPr>
            <a:xfrm>
              <a:off x="5212448" y="4127715"/>
              <a:ext cx="1534795" cy="266065"/>
            </a:xfrm>
            <a:custGeom>
              <a:avLst/>
              <a:gdLst/>
              <a:ahLst/>
              <a:cxnLst/>
              <a:rect l="l" t="t" r="r" b="b"/>
              <a:pathLst>
                <a:path w="1534795" h="266064">
                  <a:moveTo>
                    <a:pt x="124206" y="1905"/>
                  </a:moveTo>
                  <a:lnTo>
                    <a:pt x="105410" y="1905"/>
                  </a:lnTo>
                  <a:lnTo>
                    <a:pt x="90678" y="70612"/>
                  </a:lnTo>
                  <a:lnTo>
                    <a:pt x="74549" y="1905"/>
                  </a:lnTo>
                  <a:lnTo>
                    <a:pt x="52324" y="1905"/>
                  </a:lnTo>
                  <a:lnTo>
                    <a:pt x="34417" y="70612"/>
                  </a:lnTo>
                  <a:lnTo>
                    <a:pt x="20320" y="1905"/>
                  </a:lnTo>
                  <a:lnTo>
                    <a:pt x="0" y="1905"/>
                  </a:lnTo>
                  <a:lnTo>
                    <a:pt x="22225" y="93599"/>
                  </a:lnTo>
                  <a:lnTo>
                    <a:pt x="44577" y="93599"/>
                  </a:lnTo>
                  <a:lnTo>
                    <a:pt x="62484" y="23495"/>
                  </a:lnTo>
                  <a:lnTo>
                    <a:pt x="79121" y="93599"/>
                  </a:lnTo>
                  <a:lnTo>
                    <a:pt x="100965" y="93599"/>
                  </a:lnTo>
                  <a:lnTo>
                    <a:pt x="124206" y="1905"/>
                  </a:lnTo>
                  <a:close/>
                </a:path>
                <a:path w="1534795" h="266064">
                  <a:moveTo>
                    <a:pt x="192151" y="51854"/>
                  </a:moveTo>
                  <a:lnTo>
                    <a:pt x="189522" y="43980"/>
                  </a:lnTo>
                  <a:lnTo>
                    <a:pt x="186715" y="40767"/>
                  </a:lnTo>
                  <a:lnTo>
                    <a:pt x="184277" y="37973"/>
                  </a:lnTo>
                  <a:lnTo>
                    <a:pt x="179400" y="33591"/>
                  </a:lnTo>
                  <a:lnTo>
                    <a:pt x="173570" y="30454"/>
                  </a:lnTo>
                  <a:lnTo>
                    <a:pt x="172974" y="30302"/>
                  </a:lnTo>
                  <a:lnTo>
                    <a:pt x="172974" y="69786"/>
                  </a:lnTo>
                  <a:lnTo>
                    <a:pt x="171818" y="75006"/>
                  </a:lnTo>
                  <a:lnTo>
                    <a:pt x="167081" y="81534"/>
                  </a:lnTo>
                  <a:lnTo>
                    <a:pt x="163741" y="83058"/>
                  </a:lnTo>
                  <a:lnTo>
                    <a:pt x="149771" y="83058"/>
                  </a:lnTo>
                  <a:lnTo>
                    <a:pt x="145034" y="76200"/>
                  </a:lnTo>
                  <a:lnTo>
                    <a:pt x="145034" y="55118"/>
                  </a:lnTo>
                  <a:lnTo>
                    <a:pt x="146215" y="49657"/>
                  </a:lnTo>
                  <a:lnTo>
                    <a:pt x="150952" y="42545"/>
                  </a:lnTo>
                  <a:lnTo>
                    <a:pt x="154432" y="40767"/>
                  </a:lnTo>
                  <a:lnTo>
                    <a:pt x="163322" y="40767"/>
                  </a:lnTo>
                  <a:lnTo>
                    <a:pt x="166662" y="42202"/>
                  </a:lnTo>
                  <a:lnTo>
                    <a:pt x="171742" y="48387"/>
                  </a:lnTo>
                  <a:lnTo>
                    <a:pt x="172872" y="52870"/>
                  </a:lnTo>
                  <a:lnTo>
                    <a:pt x="172974" y="69786"/>
                  </a:lnTo>
                  <a:lnTo>
                    <a:pt x="172974" y="30302"/>
                  </a:lnTo>
                  <a:lnTo>
                    <a:pt x="166763" y="28575"/>
                  </a:lnTo>
                  <a:lnTo>
                    <a:pt x="158991" y="27940"/>
                  </a:lnTo>
                  <a:lnTo>
                    <a:pt x="150888" y="28651"/>
                  </a:lnTo>
                  <a:lnTo>
                    <a:pt x="125984" y="52870"/>
                  </a:lnTo>
                  <a:lnTo>
                    <a:pt x="125984" y="62103"/>
                  </a:lnTo>
                  <a:lnTo>
                    <a:pt x="149047" y="95885"/>
                  </a:lnTo>
                  <a:lnTo>
                    <a:pt x="158610" y="95885"/>
                  </a:lnTo>
                  <a:lnTo>
                    <a:pt x="186220" y="83058"/>
                  </a:lnTo>
                  <a:lnTo>
                    <a:pt x="189484" y="79286"/>
                  </a:lnTo>
                  <a:lnTo>
                    <a:pt x="192151" y="71323"/>
                  </a:lnTo>
                  <a:lnTo>
                    <a:pt x="192151" y="51854"/>
                  </a:lnTo>
                  <a:close/>
                </a:path>
                <a:path w="1534795" h="266064">
                  <a:moveTo>
                    <a:pt x="245364" y="29083"/>
                  </a:moveTo>
                  <a:lnTo>
                    <a:pt x="238582" y="29083"/>
                  </a:lnTo>
                  <a:lnTo>
                    <a:pt x="233337" y="30480"/>
                  </a:lnTo>
                  <a:lnTo>
                    <a:pt x="227152" y="35128"/>
                  </a:lnTo>
                  <a:lnTo>
                    <a:pt x="225120" y="37884"/>
                  </a:lnTo>
                  <a:lnTo>
                    <a:pt x="223520" y="41529"/>
                  </a:lnTo>
                  <a:lnTo>
                    <a:pt x="223139" y="29464"/>
                  </a:lnTo>
                  <a:lnTo>
                    <a:pt x="205867" y="29464"/>
                  </a:lnTo>
                  <a:lnTo>
                    <a:pt x="206375" y="39700"/>
                  </a:lnTo>
                  <a:lnTo>
                    <a:pt x="206375" y="93599"/>
                  </a:lnTo>
                  <a:lnTo>
                    <a:pt x="225158" y="93599"/>
                  </a:lnTo>
                  <a:lnTo>
                    <a:pt x="225158" y="57150"/>
                  </a:lnTo>
                  <a:lnTo>
                    <a:pt x="225971" y="53505"/>
                  </a:lnTo>
                  <a:lnTo>
                    <a:pt x="229946" y="47498"/>
                  </a:lnTo>
                  <a:lnTo>
                    <a:pt x="234226" y="45720"/>
                  </a:lnTo>
                  <a:lnTo>
                    <a:pt x="240411" y="45720"/>
                  </a:lnTo>
                  <a:lnTo>
                    <a:pt x="245364" y="45974"/>
                  </a:lnTo>
                  <a:lnTo>
                    <a:pt x="245364" y="29083"/>
                  </a:lnTo>
                  <a:close/>
                </a:path>
                <a:path w="1534795" h="266064">
                  <a:moveTo>
                    <a:pt x="247129" y="241160"/>
                  </a:moveTo>
                  <a:lnTo>
                    <a:pt x="240245" y="221361"/>
                  </a:lnTo>
                  <a:lnTo>
                    <a:pt x="235064" y="206489"/>
                  </a:lnTo>
                  <a:lnTo>
                    <a:pt x="221475" y="167373"/>
                  </a:lnTo>
                  <a:lnTo>
                    <a:pt x="215760" y="150939"/>
                  </a:lnTo>
                  <a:lnTo>
                    <a:pt x="215760" y="206489"/>
                  </a:lnTo>
                  <a:lnTo>
                    <a:pt x="189471" y="206489"/>
                  </a:lnTo>
                  <a:lnTo>
                    <a:pt x="203060" y="167373"/>
                  </a:lnTo>
                  <a:lnTo>
                    <a:pt x="215760" y="206489"/>
                  </a:lnTo>
                  <a:lnTo>
                    <a:pt x="215760" y="150939"/>
                  </a:lnTo>
                  <a:lnTo>
                    <a:pt x="215252" y="149466"/>
                  </a:lnTo>
                  <a:lnTo>
                    <a:pt x="191884" y="149466"/>
                  </a:lnTo>
                  <a:lnTo>
                    <a:pt x="158737" y="241160"/>
                  </a:lnTo>
                  <a:lnTo>
                    <a:pt x="177533" y="241160"/>
                  </a:lnTo>
                  <a:lnTo>
                    <a:pt x="184391" y="221361"/>
                  </a:lnTo>
                  <a:lnTo>
                    <a:pt x="220713" y="221361"/>
                  </a:lnTo>
                  <a:lnTo>
                    <a:pt x="227317" y="241160"/>
                  </a:lnTo>
                  <a:lnTo>
                    <a:pt x="247129" y="241160"/>
                  </a:lnTo>
                  <a:close/>
                </a:path>
                <a:path w="1534795" h="266064">
                  <a:moveTo>
                    <a:pt x="316598" y="93599"/>
                  </a:moveTo>
                  <a:lnTo>
                    <a:pt x="293230" y="57023"/>
                  </a:lnTo>
                  <a:lnTo>
                    <a:pt x="315201" y="29464"/>
                  </a:lnTo>
                  <a:lnTo>
                    <a:pt x="294005" y="29464"/>
                  </a:lnTo>
                  <a:lnTo>
                    <a:pt x="274561" y="55880"/>
                  </a:lnTo>
                  <a:lnTo>
                    <a:pt x="274561" y="1905"/>
                  </a:lnTo>
                  <a:lnTo>
                    <a:pt x="255765" y="1905"/>
                  </a:lnTo>
                  <a:lnTo>
                    <a:pt x="255765" y="93599"/>
                  </a:lnTo>
                  <a:lnTo>
                    <a:pt x="274561" y="93599"/>
                  </a:lnTo>
                  <a:lnTo>
                    <a:pt x="274561" y="58674"/>
                  </a:lnTo>
                  <a:lnTo>
                    <a:pt x="294386" y="93599"/>
                  </a:lnTo>
                  <a:lnTo>
                    <a:pt x="316598" y="93599"/>
                  </a:lnTo>
                  <a:close/>
                </a:path>
                <a:path w="1534795" h="266064">
                  <a:moveTo>
                    <a:pt x="322313" y="208534"/>
                  </a:moveTo>
                  <a:lnTo>
                    <a:pt x="316153" y="186423"/>
                  </a:lnTo>
                  <a:lnTo>
                    <a:pt x="313677" y="183248"/>
                  </a:lnTo>
                  <a:lnTo>
                    <a:pt x="308940" y="178511"/>
                  </a:lnTo>
                  <a:lnTo>
                    <a:pt x="303263" y="176288"/>
                  </a:lnTo>
                  <a:lnTo>
                    <a:pt x="303263" y="201841"/>
                  </a:lnTo>
                  <a:lnTo>
                    <a:pt x="303263" y="215125"/>
                  </a:lnTo>
                  <a:lnTo>
                    <a:pt x="302082" y="220573"/>
                  </a:lnTo>
                  <a:lnTo>
                    <a:pt x="297345" y="228104"/>
                  </a:lnTo>
                  <a:lnTo>
                    <a:pt x="293903" y="229997"/>
                  </a:lnTo>
                  <a:lnTo>
                    <a:pt x="284759" y="229997"/>
                  </a:lnTo>
                  <a:lnTo>
                    <a:pt x="281292" y="228320"/>
                  </a:lnTo>
                  <a:lnTo>
                    <a:pt x="276720" y="221627"/>
                  </a:lnTo>
                  <a:lnTo>
                    <a:pt x="275577" y="216700"/>
                  </a:lnTo>
                  <a:lnTo>
                    <a:pt x="275577" y="203073"/>
                  </a:lnTo>
                  <a:lnTo>
                    <a:pt x="276974" y="197612"/>
                  </a:lnTo>
                  <a:lnTo>
                    <a:pt x="282308" y="190322"/>
                  </a:lnTo>
                  <a:lnTo>
                    <a:pt x="285826" y="188595"/>
                  </a:lnTo>
                  <a:lnTo>
                    <a:pt x="294716" y="188595"/>
                  </a:lnTo>
                  <a:lnTo>
                    <a:pt x="297967" y="190284"/>
                  </a:lnTo>
                  <a:lnTo>
                    <a:pt x="302209" y="197053"/>
                  </a:lnTo>
                  <a:lnTo>
                    <a:pt x="303263" y="201841"/>
                  </a:lnTo>
                  <a:lnTo>
                    <a:pt x="303263" y="176288"/>
                  </a:lnTo>
                  <a:lnTo>
                    <a:pt x="302920" y="176149"/>
                  </a:lnTo>
                  <a:lnTo>
                    <a:pt x="291249" y="176149"/>
                  </a:lnTo>
                  <a:lnTo>
                    <a:pt x="287413" y="177038"/>
                  </a:lnTo>
                  <a:lnTo>
                    <a:pt x="280885" y="180581"/>
                  </a:lnTo>
                  <a:lnTo>
                    <a:pt x="278282" y="183134"/>
                  </a:lnTo>
                  <a:lnTo>
                    <a:pt x="276339" y="186423"/>
                  </a:lnTo>
                  <a:lnTo>
                    <a:pt x="275704" y="177038"/>
                  </a:lnTo>
                  <a:lnTo>
                    <a:pt x="257035" y="177038"/>
                  </a:lnTo>
                  <a:lnTo>
                    <a:pt x="257213" y="178892"/>
                  </a:lnTo>
                  <a:lnTo>
                    <a:pt x="257467" y="183134"/>
                  </a:lnTo>
                  <a:lnTo>
                    <a:pt x="257543" y="265544"/>
                  </a:lnTo>
                  <a:lnTo>
                    <a:pt x="276339" y="265544"/>
                  </a:lnTo>
                  <a:lnTo>
                    <a:pt x="276339" y="233807"/>
                  </a:lnTo>
                  <a:lnTo>
                    <a:pt x="279133" y="237439"/>
                  </a:lnTo>
                  <a:lnTo>
                    <a:pt x="282562" y="239941"/>
                  </a:lnTo>
                  <a:lnTo>
                    <a:pt x="288912" y="242049"/>
                  </a:lnTo>
                  <a:lnTo>
                    <a:pt x="291541" y="242443"/>
                  </a:lnTo>
                  <a:lnTo>
                    <a:pt x="302539" y="242443"/>
                  </a:lnTo>
                  <a:lnTo>
                    <a:pt x="309194" y="239407"/>
                  </a:lnTo>
                  <a:lnTo>
                    <a:pt x="314032" y="233807"/>
                  </a:lnTo>
                  <a:lnTo>
                    <a:pt x="314439" y="233349"/>
                  </a:lnTo>
                  <a:lnTo>
                    <a:pt x="316763" y="229997"/>
                  </a:lnTo>
                  <a:lnTo>
                    <a:pt x="317881" y="228409"/>
                  </a:lnTo>
                  <a:lnTo>
                    <a:pt x="320344" y="222618"/>
                  </a:lnTo>
                  <a:lnTo>
                    <a:pt x="321818" y="215988"/>
                  </a:lnTo>
                  <a:lnTo>
                    <a:pt x="322313" y="208534"/>
                  </a:lnTo>
                  <a:close/>
                </a:path>
                <a:path w="1534795" h="266064">
                  <a:moveTo>
                    <a:pt x="377317" y="64973"/>
                  </a:moveTo>
                  <a:lnTo>
                    <a:pt x="371602" y="59004"/>
                  </a:lnTo>
                  <a:lnTo>
                    <a:pt x="344627" y="51600"/>
                  </a:lnTo>
                  <a:lnTo>
                    <a:pt x="342176" y="50584"/>
                  </a:lnTo>
                  <a:lnTo>
                    <a:pt x="340309" y="48717"/>
                  </a:lnTo>
                  <a:lnTo>
                    <a:pt x="339852" y="47498"/>
                  </a:lnTo>
                  <a:lnTo>
                    <a:pt x="339852" y="44018"/>
                  </a:lnTo>
                  <a:lnTo>
                    <a:pt x="340677" y="42481"/>
                  </a:lnTo>
                  <a:lnTo>
                    <a:pt x="343979" y="40195"/>
                  </a:lnTo>
                  <a:lnTo>
                    <a:pt x="346113" y="39624"/>
                  </a:lnTo>
                  <a:lnTo>
                    <a:pt x="351955" y="39624"/>
                  </a:lnTo>
                  <a:lnTo>
                    <a:pt x="357886" y="46863"/>
                  </a:lnTo>
                  <a:lnTo>
                    <a:pt x="375031" y="46863"/>
                  </a:lnTo>
                  <a:lnTo>
                    <a:pt x="375031" y="40678"/>
                  </a:lnTo>
                  <a:lnTo>
                    <a:pt x="372605" y="35890"/>
                  </a:lnTo>
                  <a:lnTo>
                    <a:pt x="363461" y="29464"/>
                  </a:lnTo>
                  <a:lnTo>
                    <a:pt x="357759" y="27940"/>
                  </a:lnTo>
                  <a:lnTo>
                    <a:pt x="342087" y="27940"/>
                  </a:lnTo>
                  <a:lnTo>
                    <a:pt x="335280" y="29730"/>
                  </a:lnTo>
                  <a:lnTo>
                    <a:pt x="325107" y="36931"/>
                  </a:lnTo>
                  <a:lnTo>
                    <a:pt x="322580" y="41859"/>
                  </a:lnTo>
                  <a:lnTo>
                    <a:pt x="322580" y="53886"/>
                  </a:lnTo>
                  <a:lnTo>
                    <a:pt x="324650" y="58369"/>
                  </a:lnTo>
                  <a:lnTo>
                    <a:pt x="331076" y="63373"/>
                  </a:lnTo>
                  <a:lnTo>
                    <a:pt x="334429" y="64897"/>
                  </a:lnTo>
                  <a:lnTo>
                    <a:pt x="353987" y="70269"/>
                  </a:lnTo>
                  <a:lnTo>
                    <a:pt x="356400" y="71361"/>
                  </a:lnTo>
                  <a:lnTo>
                    <a:pt x="358851" y="73660"/>
                  </a:lnTo>
                  <a:lnTo>
                    <a:pt x="359397" y="74968"/>
                  </a:lnTo>
                  <a:lnTo>
                    <a:pt x="359397" y="78689"/>
                  </a:lnTo>
                  <a:lnTo>
                    <a:pt x="358559" y="80492"/>
                  </a:lnTo>
                  <a:lnTo>
                    <a:pt x="355168" y="83451"/>
                  </a:lnTo>
                  <a:lnTo>
                    <a:pt x="352717" y="84188"/>
                  </a:lnTo>
                  <a:lnTo>
                    <a:pt x="345770" y="84188"/>
                  </a:lnTo>
                  <a:lnTo>
                    <a:pt x="342976" y="83223"/>
                  </a:lnTo>
                  <a:lnTo>
                    <a:pt x="339598" y="79667"/>
                  </a:lnTo>
                  <a:lnTo>
                    <a:pt x="338823" y="77597"/>
                  </a:lnTo>
                  <a:lnTo>
                    <a:pt x="338823" y="75057"/>
                  </a:lnTo>
                  <a:lnTo>
                    <a:pt x="321183" y="75057"/>
                  </a:lnTo>
                  <a:lnTo>
                    <a:pt x="321183" y="82245"/>
                  </a:lnTo>
                  <a:lnTo>
                    <a:pt x="323926" y="87668"/>
                  </a:lnTo>
                  <a:lnTo>
                    <a:pt x="334086" y="94361"/>
                  </a:lnTo>
                  <a:lnTo>
                    <a:pt x="340220" y="95885"/>
                  </a:lnTo>
                  <a:lnTo>
                    <a:pt x="357327" y="95885"/>
                  </a:lnTo>
                  <a:lnTo>
                    <a:pt x="364731" y="93599"/>
                  </a:lnTo>
                  <a:lnTo>
                    <a:pt x="374891" y="84874"/>
                  </a:lnTo>
                  <a:lnTo>
                    <a:pt x="377317" y="79794"/>
                  </a:lnTo>
                  <a:lnTo>
                    <a:pt x="377317" y="64973"/>
                  </a:lnTo>
                  <a:close/>
                </a:path>
                <a:path w="1534795" h="266064">
                  <a:moveTo>
                    <a:pt x="401307" y="208534"/>
                  </a:moveTo>
                  <a:lnTo>
                    <a:pt x="395147" y="186423"/>
                  </a:lnTo>
                  <a:lnTo>
                    <a:pt x="392671" y="183248"/>
                  </a:lnTo>
                  <a:lnTo>
                    <a:pt x="387934" y="178511"/>
                  </a:lnTo>
                  <a:lnTo>
                    <a:pt x="382257" y="176288"/>
                  </a:lnTo>
                  <a:lnTo>
                    <a:pt x="382257" y="201841"/>
                  </a:lnTo>
                  <a:lnTo>
                    <a:pt x="382257" y="215125"/>
                  </a:lnTo>
                  <a:lnTo>
                    <a:pt x="381076" y="220573"/>
                  </a:lnTo>
                  <a:lnTo>
                    <a:pt x="376339" y="228104"/>
                  </a:lnTo>
                  <a:lnTo>
                    <a:pt x="372897" y="229997"/>
                  </a:lnTo>
                  <a:lnTo>
                    <a:pt x="363753" y="229997"/>
                  </a:lnTo>
                  <a:lnTo>
                    <a:pt x="360286" y="228320"/>
                  </a:lnTo>
                  <a:lnTo>
                    <a:pt x="355714" y="221627"/>
                  </a:lnTo>
                  <a:lnTo>
                    <a:pt x="354571" y="216700"/>
                  </a:lnTo>
                  <a:lnTo>
                    <a:pt x="354571" y="203073"/>
                  </a:lnTo>
                  <a:lnTo>
                    <a:pt x="355968" y="197612"/>
                  </a:lnTo>
                  <a:lnTo>
                    <a:pt x="361302" y="190322"/>
                  </a:lnTo>
                  <a:lnTo>
                    <a:pt x="364820" y="188595"/>
                  </a:lnTo>
                  <a:lnTo>
                    <a:pt x="373710" y="188595"/>
                  </a:lnTo>
                  <a:lnTo>
                    <a:pt x="376961" y="190284"/>
                  </a:lnTo>
                  <a:lnTo>
                    <a:pt x="381203" y="197053"/>
                  </a:lnTo>
                  <a:lnTo>
                    <a:pt x="382257" y="201841"/>
                  </a:lnTo>
                  <a:lnTo>
                    <a:pt x="382257" y="176288"/>
                  </a:lnTo>
                  <a:lnTo>
                    <a:pt x="381914" y="176149"/>
                  </a:lnTo>
                  <a:lnTo>
                    <a:pt x="370243" y="176149"/>
                  </a:lnTo>
                  <a:lnTo>
                    <a:pt x="366407" y="177038"/>
                  </a:lnTo>
                  <a:lnTo>
                    <a:pt x="359879" y="180581"/>
                  </a:lnTo>
                  <a:lnTo>
                    <a:pt x="357276" y="183134"/>
                  </a:lnTo>
                  <a:lnTo>
                    <a:pt x="355333" y="186423"/>
                  </a:lnTo>
                  <a:lnTo>
                    <a:pt x="354698" y="177038"/>
                  </a:lnTo>
                  <a:lnTo>
                    <a:pt x="336029" y="177038"/>
                  </a:lnTo>
                  <a:lnTo>
                    <a:pt x="336207" y="178892"/>
                  </a:lnTo>
                  <a:lnTo>
                    <a:pt x="336461" y="183134"/>
                  </a:lnTo>
                  <a:lnTo>
                    <a:pt x="336537" y="265544"/>
                  </a:lnTo>
                  <a:lnTo>
                    <a:pt x="355333" y="265544"/>
                  </a:lnTo>
                  <a:lnTo>
                    <a:pt x="355333" y="233807"/>
                  </a:lnTo>
                  <a:lnTo>
                    <a:pt x="358127" y="237439"/>
                  </a:lnTo>
                  <a:lnTo>
                    <a:pt x="361556" y="239941"/>
                  </a:lnTo>
                  <a:lnTo>
                    <a:pt x="367906" y="242049"/>
                  </a:lnTo>
                  <a:lnTo>
                    <a:pt x="370535" y="242443"/>
                  </a:lnTo>
                  <a:lnTo>
                    <a:pt x="381533" y="242443"/>
                  </a:lnTo>
                  <a:lnTo>
                    <a:pt x="388188" y="239407"/>
                  </a:lnTo>
                  <a:lnTo>
                    <a:pt x="393026" y="233807"/>
                  </a:lnTo>
                  <a:lnTo>
                    <a:pt x="393433" y="233349"/>
                  </a:lnTo>
                  <a:lnTo>
                    <a:pt x="395757" y="229997"/>
                  </a:lnTo>
                  <a:lnTo>
                    <a:pt x="396875" y="228409"/>
                  </a:lnTo>
                  <a:lnTo>
                    <a:pt x="399338" y="222618"/>
                  </a:lnTo>
                  <a:lnTo>
                    <a:pt x="400812" y="215988"/>
                  </a:lnTo>
                  <a:lnTo>
                    <a:pt x="401307" y="208534"/>
                  </a:lnTo>
                  <a:close/>
                </a:path>
                <a:path w="1534795" h="266064">
                  <a:moveTo>
                    <a:pt x="427088" y="29464"/>
                  </a:moveTo>
                  <a:lnTo>
                    <a:pt x="411848" y="29464"/>
                  </a:lnTo>
                  <a:lnTo>
                    <a:pt x="411848" y="10414"/>
                  </a:lnTo>
                  <a:lnTo>
                    <a:pt x="393179" y="17272"/>
                  </a:lnTo>
                  <a:lnTo>
                    <a:pt x="393179" y="29464"/>
                  </a:lnTo>
                  <a:lnTo>
                    <a:pt x="380860" y="29464"/>
                  </a:lnTo>
                  <a:lnTo>
                    <a:pt x="380860" y="42799"/>
                  </a:lnTo>
                  <a:lnTo>
                    <a:pt x="393179" y="42799"/>
                  </a:lnTo>
                  <a:lnTo>
                    <a:pt x="393179" y="83642"/>
                  </a:lnTo>
                  <a:lnTo>
                    <a:pt x="394728" y="88061"/>
                  </a:lnTo>
                  <a:lnTo>
                    <a:pt x="400913" y="93408"/>
                  </a:lnTo>
                  <a:lnTo>
                    <a:pt x="405676" y="94742"/>
                  </a:lnTo>
                  <a:lnTo>
                    <a:pt x="414058" y="94742"/>
                  </a:lnTo>
                  <a:lnTo>
                    <a:pt x="421170" y="93992"/>
                  </a:lnTo>
                  <a:lnTo>
                    <a:pt x="423837" y="93472"/>
                  </a:lnTo>
                  <a:lnTo>
                    <a:pt x="426707" y="92710"/>
                  </a:lnTo>
                  <a:lnTo>
                    <a:pt x="426707" y="80391"/>
                  </a:lnTo>
                  <a:lnTo>
                    <a:pt x="423659" y="80772"/>
                  </a:lnTo>
                  <a:lnTo>
                    <a:pt x="416471" y="80772"/>
                  </a:lnTo>
                  <a:lnTo>
                    <a:pt x="413969" y="79921"/>
                  </a:lnTo>
                  <a:lnTo>
                    <a:pt x="412191" y="77216"/>
                  </a:lnTo>
                  <a:lnTo>
                    <a:pt x="411848" y="74879"/>
                  </a:lnTo>
                  <a:lnTo>
                    <a:pt x="411848" y="42799"/>
                  </a:lnTo>
                  <a:lnTo>
                    <a:pt x="427088" y="42799"/>
                  </a:lnTo>
                  <a:lnTo>
                    <a:pt x="427088" y="29464"/>
                  </a:lnTo>
                  <a:close/>
                </a:path>
                <a:path w="1534795" h="266064">
                  <a:moveTo>
                    <a:pt x="434327" y="149466"/>
                  </a:moveTo>
                  <a:lnTo>
                    <a:pt x="415531" y="149466"/>
                  </a:lnTo>
                  <a:lnTo>
                    <a:pt x="415531" y="241160"/>
                  </a:lnTo>
                  <a:lnTo>
                    <a:pt x="434327" y="241160"/>
                  </a:lnTo>
                  <a:lnTo>
                    <a:pt x="434327" y="149466"/>
                  </a:lnTo>
                  <a:close/>
                </a:path>
                <a:path w="1534795" h="266064">
                  <a:moveTo>
                    <a:pt x="470649" y="177038"/>
                  </a:moveTo>
                  <a:lnTo>
                    <a:pt x="451853" y="177038"/>
                  </a:lnTo>
                  <a:lnTo>
                    <a:pt x="451853" y="241173"/>
                  </a:lnTo>
                  <a:lnTo>
                    <a:pt x="470649" y="241173"/>
                  </a:lnTo>
                  <a:lnTo>
                    <a:pt x="470649" y="177038"/>
                  </a:lnTo>
                  <a:close/>
                </a:path>
                <a:path w="1534795" h="266064">
                  <a:moveTo>
                    <a:pt x="471284" y="149466"/>
                  </a:moveTo>
                  <a:lnTo>
                    <a:pt x="451218" y="149466"/>
                  </a:lnTo>
                  <a:lnTo>
                    <a:pt x="451218" y="165849"/>
                  </a:lnTo>
                  <a:lnTo>
                    <a:pt x="471284" y="165849"/>
                  </a:lnTo>
                  <a:lnTo>
                    <a:pt x="471284" y="149466"/>
                  </a:lnTo>
                  <a:close/>
                </a:path>
                <a:path w="1534795" h="266064">
                  <a:moveTo>
                    <a:pt x="493890" y="93599"/>
                  </a:moveTo>
                  <a:lnTo>
                    <a:pt x="492239" y="63614"/>
                  </a:lnTo>
                  <a:lnTo>
                    <a:pt x="492137" y="43218"/>
                  </a:lnTo>
                  <a:lnTo>
                    <a:pt x="490435" y="38989"/>
                  </a:lnTo>
                  <a:lnTo>
                    <a:pt x="489750" y="37249"/>
                  </a:lnTo>
                  <a:lnTo>
                    <a:pt x="480263" y="29718"/>
                  </a:lnTo>
                  <a:lnTo>
                    <a:pt x="473659" y="27940"/>
                  </a:lnTo>
                  <a:lnTo>
                    <a:pt x="457149" y="27940"/>
                  </a:lnTo>
                  <a:lnTo>
                    <a:pt x="450926" y="29464"/>
                  </a:lnTo>
                  <a:lnTo>
                    <a:pt x="440931" y="35979"/>
                  </a:lnTo>
                  <a:lnTo>
                    <a:pt x="438264" y="41224"/>
                  </a:lnTo>
                  <a:lnTo>
                    <a:pt x="438264" y="48260"/>
                  </a:lnTo>
                  <a:lnTo>
                    <a:pt x="456679" y="48260"/>
                  </a:lnTo>
                  <a:lnTo>
                    <a:pt x="456679" y="45466"/>
                  </a:lnTo>
                  <a:lnTo>
                    <a:pt x="457403" y="43218"/>
                  </a:lnTo>
                  <a:lnTo>
                    <a:pt x="460286" y="39827"/>
                  </a:lnTo>
                  <a:lnTo>
                    <a:pt x="462407" y="38989"/>
                  </a:lnTo>
                  <a:lnTo>
                    <a:pt x="468249" y="38989"/>
                  </a:lnTo>
                  <a:lnTo>
                    <a:pt x="470547" y="39890"/>
                  </a:lnTo>
                  <a:lnTo>
                    <a:pt x="473684" y="43535"/>
                  </a:lnTo>
                  <a:lnTo>
                    <a:pt x="474459" y="47244"/>
                  </a:lnTo>
                  <a:lnTo>
                    <a:pt x="474459" y="52832"/>
                  </a:lnTo>
                  <a:lnTo>
                    <a:pt x="474459" y="63754"/>
                  </a:lnTo>
                  <a:lnTo>
                    <a:pt x="474459" y="69342"/>
                  </a:lnTo>
                  <a:lnTo>
                    <a:pt x="473875" y="73609"/>
                  </a:lnTo>
                  <a:lnTo>
                    <a:pt x="472655" y="76619"/>
                  </a:lnTo>
                  <a:lnTo>
                    <a:pt x="470916" y="81064"/>
                  </a:lnTo>
                  <a:lnTo>
                    <a:pt x="467652" y="83299"/>
                  </a:lnTo>
                  <a:lnTo>
                    <a:pt x="459943" y="83299"/>
                  </a:lnTo>
                  <a:lnTo>
                    <a:pt x="457682" y="82397"/>
                  </a:lnTo>
                  <a:lnTo>
                    <a:pt x="454545" y="78752"/>
                  </a:lnTo>
                  <a:lnTo>
                    <a:pt x="453758" y="76619"/>
                  </a:lnTo>
                  <a:lnTo>
                    <a:pt x="453758" y="70777"/>
                  </a:lnTo>
                  <a:lnTo>
                    <a:pt x="455282" y="68173"/>
                  </a:lnTo>
                  <a:lnTo>
                    <a:pt x="461391" y="64528"/>
                  </a:lnTo>
                  <a:lnTo>
                    <a:pt x="465493" y="63614"/>
                  </a:lnTo>
                  <a:lnTo>
                    <a:pt x="473202" y="63614"/>
                  </a:lnTo>
                  <a:lnTo>
                    <a:pt x="473875" y="63665"/>
                  </a:lnTo>
                  <a:lnTo>
                    <a:pt x="474459" y="63754"/>
                  </a:lnTo>
                  <a:lnTo>
                    <a:pt x="474459" y="52832"/>
                  </a:lnTo>
                  <a:lnTo>
                    <a:pt x="435483" y="66929"/>
                  </a:lnTo>
                  <a:lnTo>
                    <a:pt x="435483" y="82753"/>
                  </a:lnTo>
                  <a:lnTo>
                    <a:pt x="437553" y="87630"/>
                  </a:lnTo>
                  <a:lnTo>
                    <a:pt x="445516" y="93980"/>
                  </a:lnTo>
                  <a:lnTo>
                    <a:pt x="450634" y="95491"/>
                  </a:lnTo>
                  <a:lnTo>
                    <a:pt x="460959" y="95491"/>
                  </a:lnTo>
                  <a:lnTo>
                    <a:pt x="464566" y="94691"/>
                  </a:lnTo>
                  <a:lnTo>
                    <a:pt x="471157" y="91478"/>
                  </a:lnTo>
                  <a:lnTo>
                    <a:pt x="473951" y="88849"/>
                  </a:lnTo>
                  <a:lnTo>
                    <a:pt x="476237" y="85217"/>
                  </a:lnTo>
                  <a:lnTo>
                    <a:pt x="476326" y="88328"/>
                  </a:lnTo>
                  <a:lnTo>
                    <a:pt x="476440" y="90805"/>
                  </a:lnTo>
                  <a:lnTo>
                    <a:pt x="476618" y="92316"/>
                  </a:lnTo>
                  <a:lnTo>
                    <a:pt x="476885" y="93599"/>
                  </a:lnTo>
                  <a:lnTo>
                    <a:pt x="493890" y="93599"/>
                  </a:lnTo>
                  <a:close/>
                </a:path>
                <a:path w="1534795" h="266064">
                  <a:moveTo>
                    <a:pt x="541388" y="218300"/>
                  </a:moveTo>
                  <a:lnTo>
                    <a:pt x="522973" y="218300"/>
                  </a:lnTo>
                  <a:lnTo>
                    <a:pt x="522973" y="221602"/>
                  </a:lnTo>
                  <a:lnTo>
                    <a:pt x="522211" y="224510"/>
                  </a:lnTo>
                  <a:lnTo>
                    <a:pt x="519163" y="229501"/>
                  </a:lnTo>
                  <a:lnTo>
                    <a:pt x="517004" y="230746"/>
                  </a:lnTo>
                  <a:lnTo>
                    <a:pt x="510832" y="230746"/>
                  </a:lnTo>
                  <a:lnTo>
                    <a:pt x="508292" y="228460"/>
                  </a:lnTo>
                  <a:lnTo>
                    <a:pt x="505244" y="220167"/>
                  </a:lnTo>
                  <a:lnTo>
                    <a:pt x="504558" y="215087"/>
                  </a:lnTo>
                  <a:lnTo>
                    <a:pt x="504558" y="202641"/>
                  </a:lnTo>
                  <a:lnTo>
                    <a:pt x="505371" y="197739"/>
                  </a:lnTo>
                  <a:lnTo>
                    <a:pt x="508584" y="190106"/>
                  </a:lnTo>
                  <a:lnTo>
                    <a:pt x="511035" y="188201"/>
                  </a:lnTo>
                  <a:lnTo>
                    <a:pt x="517131" y="188201"/>
                  </a:lnTo>
                  <a:lnTo>
                    <a:pt x="519290" y="189484"/>
                  </a:lnTo>
                  <a:lnTo>
                    <a:pt x="522008" y="194056"/>
                  </a:lnTo>
                  <a:lnTo>
                    <a:pt x="522605" y="196672"/>
                  </a:lnTo>
                  <a:lnTo>
                    <a:pt x="522605" y="199898"/>
                  </a:lnTo>
                  <a:lnTo>
                    <a:pt x="541007" y="199898"/>
                  </a:lnTo>
                  <a:lnTo>
                    <a:pt x="541007" y="191681"/>
                  </a:lnTo>
                  <a:lnTo>
                    <a:pt x="538137" y="185369"/>
                  </a:lnTo>
                  <a:lnTo>
                    <a:pt x="527634" y="177330"/>
                  </a:lnTo>
                  <a:lnTo>
                    <a:pt x="521792" y="175501"/>
                  </a:lnTo>
                  <a:lnTo>
                    <a:pt x="508000" y="175501"/>
                  </a:lnTo>
                  <a:lnTo>
                    <a:pt x="484873" y="209283"/>
                  </a:lnTo>
                  <a:lnTo>
                    <a:pt x="485317" y="216674"/>
                  </a:lnTo>
                  <a:lnTo>
                    <a:pt x="504939" y="243446"/>
                  </a:lnTo>
                  <a:lnTo>
                    <a:pt x="522973" y="243446"/>
                  </a:lnTo>
                  <a:lnTo>
                    <a:pt x="529437" y="241185"/>
                  </a:lnTo>
                  <a:lnTo>
                    <a:pt x="539000" y="232130"/>
                  </a:lnTo>
                  <a:lnTo>
                    <a:pt x="541388" y="226009"/>
                  </a:lnTo>
                  <a:lnTo>
                    <a:pt x="541388" y="218300"/>
                  </a:lnTo>
                  <a:close/>
                </a:path>
                <a:path w="1534795" h="266064">
                  <a:moveTo>
                    <a:pt x="546595" y="29464"/>
                  </a:moveTo>
                  <a:lnTo>
                    <a:pt x="531355" y="29464"/>
                  </a:lnTo>
                  <a:lnTo>
                    <a:pt x="531355" y="10414"/>
                  </a:lnTo>
                  <a:lnTo>
                    <a:pt x="512686" y="17272"/>
                  </a:lnTo>
                  <a:lnTo>
                    <a:pt x="512686" y="29464"/>
                  </a:lnTo>
                  <a:lnTo>
                    <a:pt x="500367" y="29464"/>
                  </a:lnTo>
                  <a:lnTo>
                    <a:pt x="500367" y="42799"/>
                  </a:lnTo>
                  <a:lnTo>
                    <a:pt x="512686" y="42799"/>
                  </a:lnTo>
                  <a:lnTo>
                    <a:pt x="512686" y="83642"/>
                  </a:lnTo>
                  <a:lnTo>
                    <a:pt x="514235" y="88061"/>
                  </a:lnTo>
                  <a:lnTo>
                    <a:pt x="520420" y="93408"/>
                  </a:lnTo>
                  <a:lnTo>
                    <a:pt x="525183" y="94742"/>
                  </a:lnTo>
                  <a:lnTo>
                    <a:pt x="533565" y="94742"/>
                  </a:lnTo>
                  <a:lnTo>
                    <a:pt x="540677" y="93992"/>
                  </a:lnTo>
                  <a:lnTo>
                    <a:pt x="543344" y="93472"/>
                  </a:lnTo>
                  <a:lnTo>
                    <a:pt x="546214" y="92710"/>
                  </a:lnTo>
                  <a:lnTo>
                    <a:pt x="546214" y="80391"/>
                  </a:lnTo>
                  <a:lnTo>
                    <a:pt x="543166" y="80772"/>
                  </a:lnTo>
                  <a:lnTo>
                    <a:pt x="535978" y="80772"/>
                  </a:lnTo>
                  <a:lnTo>
                    <a:pt x="533476" y="79921"/>
                  </a:lnTo>
                  <a:lnTo>
                    <a:pt x="531698" y="77216"/>
                  </a:lnTo>
                  <a:lnTo>
                    <a:pt x="531355" y="74879"/>
                  </a:lnTo>
                  <a:lnTo>
                    <a:pt x="531355" y="42799"/>
                  </a:lnTo>
                  <a:lnTo>
                    <a:pt x="546595" y="42799"/>
                  </a:lnTo>
                  <a:lnTo>
                    <a:pt x="546595" y="29464"/>
                  </a:lnTo>
                  <a:close/>
                </a:path>
                <a:path w="1534795" h="266064">
                  <a:moveTo>
                    <a:pt x="577075" y="29464"/>
                  </a:moveTo>
                  <a:lnTo>
                    <a:pt x="558279" y="29464"/>
                  </a:lnTo>
                  <a:lnTo>
                    <a:pt x="558279" y="93599"/>
                  </a:lnTo>
                  <a:lnTo>
                    <a:pt x="577075" y="93599"/>
                  </a:lnTo>
                  <a:lnTo>
                    <a:pt x="577075" y="29464"/>
                  </a:lnTo>
                  <a:close/>
                </a:path>
                <a:path w="1534795" h="266064">
                  <a:moveTo>
                    <a:pt x="577723" y="1905"/>
                  </a:moveTo>
                  <a:lnTo>
                    <a:pt x="557657" y="1905"/>
                  </a:lnTo>
                  <a:lnTo>
                    <a:pt x="557657" y="18288"/>
                  </a:lnTo>
                  <a:lnTo>
                    <a:pt x="577723" y="18288"/>
                  </a:lnTo>
                  <a:lnTo>
                    <a:pt x="577723" y="1905"/>
                  </a:lnTo>
                  <a:close/>
                </a:path>
                <a:path w="1534795" h="266064">
                  <a:moveTo>
                    <a:pt x="609460" y="241160"/>
                  </a:moveTo>
                  <a:lnTo>
                    <a:pt x="607809" y="211188"/>
                  </a:lnTo>
                  <a:lnTo>
                    <a:pt x="607707" y="190792"/>
                  </a:lnTo>
                  <a:lnTo>
                    <a:pt x="606005" y="186550"/>
                  </a:lnTo>
                  <a:lnTo>
                    <a:pt x="605320" y="184823"/>
                  </a:lnTo>
                  <a:lnTo>
                    <a:pt x="595833" y="177279"/>
                  </a:lnTo>
                  <a:lnTo>
                    <a:pt x="589229" y="175501"/>
                  </a:lnTo>
                  <a:lnTo>
                    <a:pt x="572719" y="175501"/>
                  </a:lnTo>
                  <a:lnTo>
                    <a:pt x="566496" y="177038"/>
                  </a:lnTo>
                  <a:lnTo>
                    <a:pt x="556501" y="183553"/>
                  </a:lnTo>
                  <a:lnTo>
                    <a:pt x="553834" y="188798"/>
                  </a:lnTo>
                  <a:lnTo>
                    <a:pt x="553834" y="195834"/>
                  </a:lnTo>
                  <a:lnTo>
                    <a:pt x="572249" y="195834"/>
                  </a:lnTo>
                  <a:lnTo>
                    <a:pt x="572249" y="193040"/>
                  </a:lnTo>
                  <a:lnTo>
                    <a:pt x="572973" y="190792"/>
                  </a:lnTo>
                  <a:lnTo>
                    <a:pt x="575856" y="187401"/>
                  </a:lnTo>
                  <a:lnTo>
                    <a:pt x="577964" y="186550"/>
                  </a:lnTo>
                  <a:lnTo>
                    <a:pt x="583806" y="186550"/>
                  </a:lnTo>
                  <a:lnTo>
                    <a:pt x="586117" y="187464"/>
                  </a:lnTo>
                  <a:lnTo>
                    <a:pt x="589254" y="191109"/>
                  </a:lnTo>
                  <a:lnTo>
                    <a:pt x="590029" y="194818"/>
                  </a:lnTo>
                  <a:lnTo>
                    <a:pt x="590029" y="200406"/>
                  </a:lnTo>
                  <a:lnTo>
                    <a:pt x="590029" y="211328"/>
                  </a:lnTo>
                  <a:lnTo>
                    <a:pt x="590029" y="216916"/>
                  </a:lnTo>
                  <a:lnTo>
                    <a:pt x="589445" y="221183"/>
                  </a:lnTo>
                  <a:lnTo>
                    <a:pt x="588225" y="224193"/>
                  </a:lnTo>
                  <a:lnTo>
                    <a:pt x="586486" y="228638"/>
                  </a:lnTo>
                  <a:lnTo>
                    <a:pt x="583222" y="230873"/>
                  </a:lnTo>
                  <a:lnTo>
                    <a:pt x="575513" y="230873"/>
                  </a:lnTo>
                  <a:lnTo>
                    <a:pt x="573252" y="229971"/>
                  </a:lnTo>
                  <a:lnTo>
                    <a:pt x="570115" y="226326"/>
                  </a:lnTo>
                  <a:lnTo>
                    <a:pt x="569328" y="224193"/>
                  </a:lnTo>
                  <a:lnTo>
                    <a:pt x="569328" y="218351"/>
                  </a:lnTo>
                  <a:lnTo>
                    <a:pt x="570852" y="215747"/>
                  </a:lnTo>
                  <a:lnTo>
                    <a:pt x="576948" y="212102"/>
                  </a:lnTo>
                  <a:lnTo>
                    <a:pt x="581063" y="211188"/>
                  </a:lnTo>
                  <a:lnTo>
                    <a:pt x="588772" y="211188"/>
                  </a:lnTo>
                  <a:lnTo>
                    <a:pt x="589445" y="211239"/>
                  </a:lnTo>
                  <a:lnTo>
                    <a:pt x="590029" y="211328"/>
                  </a:lnTo>
                  <a:lnTo>
                    <a:pt x="590029" y="200406"/>
                  </a:lnTo>
                  <a:lnTo>
                    <a:pt x="551040" y="214503"/>
                  </a:lnTo>
                  <a:lnTo>
                    <a:pt x="551040" y="230327"/>
                  </a:lnTo>
                  <a:lnTo>
                    <a:pt x="553123" y="235191"/>
                  </a:lnTo>
                  <a:lnTo>
                    <a:pt x="561073" y="241541"/>
                  </a:lnTo>
                  <a:lnTo>
                    <a:pt x="566204" y="243065"/>
                  </a:lnTo>
                  <a:lnTo>
                    <a:pt x="576529" y="243065"/>
                  </a:lnTo>
                  <a:lnTo>
                    <a:pt x="580123" y="242265"/>
                  </a:lnTo>
                  <a:lnTo>
                    <a:pt x="586727" y="239052"/>
                  </a:lnTo>
                  <a:lnTo>
                    <a:pt x="589521" y="236423"/>
                  </a:lnTo>
                  <a:lnTo>
                    <a:pt x="591807" y="232791"/>
                  </a:lnTo>
                  <a:lnTo>
                    <a:pt x="591896" y="235889"/>
                  </a:lnTo>
                  <a:lnTo>
                    <a:pt x="592010" y="238366"/>
                  </a:lnTo>
                  <a:lnTo>
                    <a:pt x="592188" y="239890"/>
                  </a:lnTo>
                  <a:lnTo>
                    <a:pt x="592442" y="241160"/>
                  </a:lnTo>
                  <a:lnTo>
                    <a:pt x="609460" y="241160"/>
                  </a:lnTo>
                  <a:close/>
                </a:path>
                <a:path w="1534795" h="266064">
                  <a:moveTo>
                    <a:pt x="657479" y="51854"/>
                  </a:moveTo>
                  <a:lnTo>
                    <a:pt x="654850" y="43980"/>
                  </a:lnTo>
                  <a:lnTo>
                    <a:pt x="652043" y="40767"/>
                  </a:lnTo>
                  <a:lnTo>
                    <a:pt x="649605" y="37973"/>
                  </a:lnTo>
                  <a:lnTo>
                    <a:pt x="644728" y="33591"/>
                  </a:lnTo>
                  <a:lnTo>
                    <a:pt x="638898" y="30454"/>
                  </a:lnTo>
                  <a:lnTo>
                    <a:pt x="638302" y="30302"/>
                  </a:lnTo>
                  <a:lnTo>
                    <a:pt x="638302" y="69786"/>
                  </a:lnTo>
                  <a:lnTo>
                    <a:pt x="637159" y="75006"/>
                  </a:lnTo>
                  <a:lnTo>
                    <a:pt x="632409" y="81534"/>
                  </a:lnTo>
                  <a:lnTo>
                    <a:pt x="629069" y="83058"/>
                  </a:lnTo>
                  <a:lnTo>
                    <a:pt x="615099" y="83058"/>
                  </a:lnTo>
                  <a:lnTo>
                    <a:pt x="610362" y="76200"/>
                  </a:lnTo>
                  <a:lnTo>
                    <a:pt x="610362" y="55118"/>
                  </a:lnTo>
                  <a:lnTo>
                    <a:pt x="611543" y="49657"/>
                  </a:lnTo>
                  <a:lnTo>
                    <a:pt x="616280" y="42545"/>
                  </a:lnTo>
                  <a:lnTo>
                    <a:pt x="619760" y="40767"/>
                  </a:lnTo>
                  <a:lnTo>
                    <a:pt x="628650" y="40767"/>
                  </a:lnTo>
                  <a:lnTo>
                    <a:pt x="631990" y="42202"/>
                  </a:lnTo>
                  <a:lnTo>
                    <a:pt x="637070" y="48387"/>
                  </a:lnTo>
                  <a:lnTo>
                    <a:pt x="638200" y="52870"/>
                  </a:lnTo>
                  <a:lnTo>
                    <a:pt x="638302" y="69786"/>
                  </a:lnTo>
                  <a:lnTo>
                    <a:pt x="638302" y="30302"/>
                  </a:lnTo>
                  <a:lnTo>
                    <a:pt x="632091" y="28575"/>
                  </a:lnTo>
                  <a:lnTo>
                    <a:pt x="624332" y="27940"/>
                  </a:lnTo>
                  <a:lnTo>
                    <a:pt x="616216" y="28651"/>
                  </a:lnTo>
                  <a:lnTo>
                    <a:pt x="591312" y="52870"/>
                  </a:lnTo>
                  <a:lnTo>
                    <a:pt x="591312" y="62103"/>
                  </a:lnTo>
                  <a:lnTo>
                    <a:pt x="614375" y="95885"/>
                  </a:lnTo>
                  <a:lnTo>
                    <a:pt x="623938" y="95885"/>
                  </a:lnTo>
                  <a:lnTo>
                    <a:pt x="651548" y="83058"/>
                  </a:lnTo>
                  <a:lnTo>
                    <a:pt x="654812" y="79286"/>
                  </a:lnTo>
                  <a:lnTo>
                    <a:pt x="657479" y="71323"/>
                  </a:lnTo>
                  <a:lnTo>
                    <a:pt x="657479" y="51854"/>
                  </a:lnTo>
                  <a:close/>
                </a:path>
                <a:path w="1534795" h="266064">
                  <a:moveTo>
                    <a:pt x="662165" y="177038"/>
                  </a:moveTo>
                  <a:lnTo>
                    <a:pt x="646925" y="177038"/>
                  </a:lnTo>
                  <a:lnTo>
                    <a:pt x="646925" y="157988"/>
                  </a:lnTo>
                  <a:lnTo>
                    <a:pt x="628256" y="164846"/>
                  </a:lnTo>
                  <a:lnTo>
                    <a:pt x="628256" y="177038"/>
                  </a:lnTo>
                  <a:lnTo>
                    <a:pt x="615937" y="177038"/>
                  </a:lnTo>
                  <a:lnTo>
                    <a:pt x="615937" y="190373"/>
                  </a:lnTo>
                  <a:lnTo>
                    <a:pt x="628256" y="190373"/>
                  </a:lnTo>
                  <a:lnTo>
                    <a:pt x="628256" y="231216"/>
                  </a:lnTo>
                  <a:lnTo>
                    <a:pt x="629805" y="235635"/>
                  </a:lnTo>
                  <a:lnTo>
                    <a:pt x="635990" y="240969"/>
                  </a:lnTo>
                  <a:lnTo>
                    <a:pt x="640753" y="242316"/>
                  </a:lnTo>
                  <a:lnTo>
                    <a:pt x="649135" y="242316"/>
                  </a:lnTo>
                  <a:lnTo>
                    <a:pt x="656247" y="241566"/>
                  </a:lnTo>
                  <a:lnTo>
                    <a:pt x="658914" y="241046"/>
                  </a:lnTo>
                  <a:lnTo>
                    <a:pt x="661784" y="240271"/>
                  </a:lnTo>
                  <a:lnTo>
                    <a:pt x="661784" y="227952"/>
                  </a:lnTo>
                  <a:lnTo>
                    <a:pt x="658736" y="228333"/>
                  </a:lnTo>
                  <a:lnTo>
                    <a:pt x="651548" y="228333"/>
                  </a:lnTo>
                  <a:lnTo>
                    <a:pt x="649046" y="227495"/>
                  </a:lnTo>
                  <a:lnTo>
                    <a:pt x="647268" y="224777"/>
                  </a:lnTo>
                  <a:lnTo>
                    <a:pt x="646925" y="222453"/>
                  </a:lnTo>
                  <a:lnTo>
                    <a:pt x="646925" y="190373"/>
                  </a:lnTo>
                  <a:lnTo>
                    <a:pt x="662165" y="190373"/>
                  </a:lnTo>
                  <a:lnTo>
                    <a:pt x="662165" y="177038"/>
                  </a:lnTo>
                  <a:close/>
                </a:path>
                <a:path w="1534795" h="266064">
                  <a:moveTo>
                    <a:pt x="692645" y="177038"/>
                  </a:moveTo>
                  <a:lnTo>
                    <a:pt x="673849" y="177038"/>
                  </a:lnTo>
                  <a:lnTo>
                    <a:pt x="673849" y="241173"/>
                  </a:lnTo>
                  <a:lnTo>
                    <a:pt x="692645" y="241173"/>
                  </a:lnTo>
                  <a:lnTo>
                    <a:pt x="692645" y="177038"/>
                  </a:lnTo>
                  <a:close/>
                </a:path>
                <a:path w="1534795" h="266064">
                  <a:moveTo>
                    <a:pt x="693280" y="149466"/>
                  </a:moveTo>
                  <a:lnTo>
                    <a:pt x="673214" y="149466"/>
                  </a:lnTo>
                  <a:lnTo>
                    <a:pt x="673214" y="165849"/>
                  </a:lnTo>
                  <a:lnTo>
                    <a:pt x="693280" y="165849"/>
                  </a:lnTo>
                  <a:lnTo>
                    <a:pt x="693280" y="149466"/>
                  </a:lnTo>
                  <a:close/>
                </a:path>
                <a:path w="1534795" h="266064">
                  <a:moveTo>
                    <a:pt x="731774" y="58928"/>
                  </a:moveTo>
                  <a:lnTo>
                    <a:pt x="716280" y="27686"/>
                  </a:lnTo>
                  <a:lnTo>
                    <a:pt x="704761" y="27686"/>
                  </a:lnTo>
                  <a:lnTo>
                    <a:pt x="699770" y="29210"/>
                  </a:lnTo>
                  <a:lnTo>
                    <a:pt x="693496" y="33947"/>
                  </a:lnTo>
                  <a:lnTo>
                    <a:pt x="691553" y="36144"/>
                  </a:lnTo>
                  <a:lnTo>
                    <a:pt x="689864" y="38862"/>
                  </a:lnTo>
                  <a:lnTo>
                    <a:pt x="689356" y="29464"/>
                  </a:lnTo>
                  <a:lnTo>
                    <a:pt x="671195" y="29464"/>
                  </a:lnTo>
                  <a:lnTo>
                    <a:pt x="671703" y="39700"/>
                  </a:lnTo>
                  <a:lnTo>
                    <a:pt x="671703" y="93599"/>
                  </a:lnTo>
                  <a:lnTo>
                    <a:pt x="690499" y="93599"/>
                  </a:lnTo>
                  <a:lnTo>
                    <a:pt x="690499" y="49695"/>
                  </a:lnTo>
                  <a:lnTo>
                    <a:pt x="691845" y="46228"/>
                  </a:lnTo>
                  <a:lnTo>
                    <a:pt x="696671" y="42164"/>
                  </a:lnTo>
                  <a:lnTo>
                    <a:pt x="699338" y="41262"/>
                  </a:lnTo>
                  <a:lnTo>
                    <a:pt x="706120" y="41262"/>
                  </a:lnTo>
                  <a:lnTo>
                    <a:pt x="708736" y="42392"/>
                  </a:lnTo>
                  <a:lnTo>
                    <a:pt x="712127" y="46875"/>
                  </a:lnTo>
                  <a:lnTo>
                    <a:pt x="712978" y="50406"/>
                  </a:lnTo>
                  <a:lnTo>
                    <a:pt x="712978" y="93599"/>
                  </a:lnTo>
                  <a:lnTo>
                    <a:pt x="731774" y="93599"/>
                  </a:lnTo>
                  <a:lnTo>
                    <a:pt x="731774" y="58928"/>
                  </a:lnTo>
                  <a:close/>
                </a:path>
                <a:path w="1534795" h="266064">
                  <a:moveTo>
                    <a:pt x="773049" y="199428"/>
                  </a:moveTo>
                  <a:lnTo>
                    <a:pt x="770420" y="191554"/>
                  </a:lnTo>
                  <a:lnTo>
                    <a:pt x="767600" y="188328"/>
                  </a:lnTo>
                  <a:lnTo>
                    <a:pt x="765175" y="185534"/>
                  </a:lnTo>
                  <a:lnTo>
                    <a:pt x="760298" y="181152"/>
                  </a:lnTo>
                  <a:lnTo>
                    <a:pt x="754468" y="178015"/>
                  </a:lnTo>
                  <a:lnTo>
                    <a:pt x="753859" y="177850"/>
                  </a:lnTo>
                  <a:lnTo>
                    <a:pt x="753859" y="217360"/>
                  </a:lnTo>
                  <a:lnTo>
                    <a:pt x="752716" y="222580"/>
                  </a:lnTo>
                  <a:lnTo>
                    <a:pt x="747979" y="229108"/>
                  </a:lnTo>
                  <a:lnTo>
                    <a:pt x="744639" y="230632"/>
                  </a:lnTo>
                  <a:lnTo>
                    <a:pt x="730669" y="230632"/>
                  </a:lnTo>
                  <a:lnTo>
                    <a:pt x="725932" y="223761"/>
                  </a:lnTo>
                  <a:lnTo>
                    <a:pt x="725932" y="202692"/>
                  </a:lnTo>
                  <a:lnTo>
                    <a:pt x="727113" y="197231"/>
                  </a:lnTo>
                  <a:lnTo>
                    <a:pt x="731850" y="190106"/>
                  </a:lnTo>
                  <a:lnTo>
                    <a:pt x="735317" y="188328"/>
                  </a:lnTo>
                  <a:lnTo>
                    <a:pt x="744220" y="188328"/>
                  </a:lnTo>
                  <a:lnTo>
                    <a:pt x="747560" y="189776"/>
                  </a:lnTo>
                  <a:lnTo>
                    <a:pt x="752640" y="195948"/>
                  </a:lnTo>
                  <a:lnTo>
                    <a:pt x="753770" y="200444"/>
                  </a:lnTo>
                  <a:lnTo>
                    <a:pt x="753859" y="217360"/>
                  </a:lnTo>
                  <a:lnTo>
                    <a:pt x="753859" y="177850"/>
                  </a:lnTo>
                  <a:lnTo>
                    <a:pt x="747661" y="176136"/>
                  </a:lnTo>
                  <a:lnTo>
                    <a:pt x="739889" y="175501"/>
                  </a:lnTo>
                  <a:lnTo>
                    <a:pt x="731786" y="176212"/>
                  </a:lnTo>
                  <a:lnTo>
                    <a:pt x="706882" y="200444"/>
                  </a:lnTo>
                  <a:lnTo>
                    <a:pt x="706882" y="209664"/>
                  </a:lnTo>
                  <a:lnTo>
                    <a:pt x="729945" y="243446"/>
                  </a:lnTo>
                  <a:lnTo>
                    <a:pt x="739508" y="243446"/>
                  </a:lnTo>
                  <a:lnTo>
                    <a:pt x="767105" y="230632"/>
                  </a:lnTo>
                  <a:lnTo>
                    <a:pt x="770382" y="226860"/>
                  </a:lnTo>
                  <a:lnTo>
                    <a:pt x="773049" y="218897"/>
                  </a:lnTo>
                  <a:lnTo>
                    <a:pt x="773049" y="199428"/>
                  </a:lnTo>
                  <a:close/>
                </a:path>
                <a:path w="1534795" h="266064">
                  <a:moveTo>
                    <a:pt x="800227" y="64973"/>
                  </a:moveTo>
                  <a:lnTo>
                    <a:pt x="794512" y="59004"/>
                  </a:lnTo>
                  <a:lnTo>
                    <a:pt x="767537" y="51600"/>
                  </a:lnTo>
                  <a:lnTo>
                    <a:pt x="765086" y="50584"/>
                  </a:lnTo>
                  <a:lnTo>
                    <a:pt x="763219" y="48717"/>
                  </a:lnTo>
                  <a:lnTo>
                    <a:pt x="762762" y="47498"/>
                  </a:lnTo>
                  <a:lnTo>
                    <a:pt x="762762" y="44018"/>
                  </a:lnTo>
                  <a:lnTo>
                    <a:pt x="763587" y="42481"/>
                  </a:lnTo>
                  <a:lnTo>
                    <a:pt x="766889" y="40195"/>
                  </a:lnTo>
                  <a:lnTo>
                    <a:pt x="769023" y="39624"/>
                  </a:lnTo>
                  <a:lnTo>
                    <a:pt x="774865" y="39624"/>
                  </a:lnTo>
                  <a:lnTo>
                    <a:pt x="780796" y="46863"/>
                  </a:lnTo>
                  <a:lnTo>
                    <a:pt x="797941" y="46863"/>
                  </a:lnTo>
                  <a:lnTo>
                    <a:pt x="797941" y="40678"/>
                  </a:lnTo>
                  <a:lnTo>
                    <a:pt x="795515" y="35890"/>
                  </a:lnTo>
                  <a:lnTo>
                    <a:pt x="786371" y="29464"/>
                  </a:lnTo>
                  <a:lnTo>
                    <a:pt x="780669" y="27940"/>
                  </a:lnTo>
                  <a:lnTo>
                    <a:pt x="764997" y="27940"/>
                  </a:lnTo>
                  <a:lnTo>
                    <a:pt x="758190" y="29730"/>
                  </a:lnTo>
                  <a:lnTo>
                    <a:pt x="748017" y="36931"/>
                  </a:lnTo>
                  <a:lnTo>
                    <a:pt x="745490" y="41859"/>
                  </a:lnTo>
                  <a:lnTo>
                    <a:pt x="745490" y="53886"/>
                  </a:lnTo>
                  <a:lnTo>
                    <a:pt x="747560" y="58369"/>
                  </a:lnTo>
                  <a:lnTo>
                    <a:pt x="753986" y="63373"/>
                  </a:lnTo>
                  <a:lnTo>
                    <a:pt x="757339" y="64897"/>
                  </a:lnTo>
                  <a:lnTo>
                    <a:pt x="776897" y="70269"/>
                  </a:lnTo>
                  <a:lnTo>
                    <a:pt x="779310" y="71361"/>
                  </a:lnTo>
                  <a:lnTo>
                    <a:pt x="781761" y="73660"/>
                  </a:lnTo>
                  <a:lnTo>
                    <a:pt x="782307" y="74968"/>
                  </a:lnTo>
                  <a:lnTo>
                    <a:pt x="782307" y="78689"/>
                  </a:lnTo>
                  <a:lnTo>
                    <a:pt x="781469" y="80492"/>
                  </a:lnTo>
                  <a:lnTo>
                    <a:pt x="778078" y="83451"/>
                  </a:lnTo>
                  <a:lnTo>
                    <a:pt x="775627" y="84188"/>
                  </a:lnTo>
                  <a:lnTo>
                    <a:pt x="768680" y="84188"/>
                  </a:lnTo>
                  <a:lnTo>
                    <a:pt x="765886" y="83223"/>
                  </a:lnTo>
                  <a:lnTo>
                    <a:pt x="762508" y="79667"/>
                  </a:lnTo>
                  <a:lnTo>
                    <a:pt x="761733" y="77597"/>
                  </a:lnTo>
                  <a:lnTo>
                    <a:pt x="761733" y="75057"/>
                  </a:lnTo>
                  <a:lnTo>
                    <a:pt x="744093" y="75057"/>
                  </a:lnTo>
                  <a:lnTo>
                    <a:pt x="744093" y="82245"/>
                  </a:lnTo>
                  <a:lnTo>
                    <a:pt x="746836" y="87668"/>
                  </a:lnTo>
                  <a:lnTo>
                    <a:pt x="756996" y="94361"/>
                  </a:lnTo>
                  <a:lnTo>
                    <a:pt x="763130" y="95885"/>
                  </a:lnTo>
                  <a:lnTo>
                    <a:pt x="780237" y="95885"/>
                  </a:lnTo>
                  <a:lnTo>
                    <a:pt x="787654" y="93599"/>
                  </a:lnTo>
                  <a:lnTo>
                    <a:pt x="797801" y="84874"/>
                  </a:lnTo>
                  <a:lnTo>
                    <a:pt x="800227" y="79794"/>
                  </a:lnTo>
                  <a:lnTo>
                    <a:pt x="800227" y="64973"/>
                  </a:lnTo>
                  <a:close/>
                </a:path>
                <a:path w="1534795" h="266064">
                  <a:moveTo>
                    <a:pt x="832980" y="76708"/>
                  </a:moveTo>
                  <a:lnTo>
                    <a:pt x="814184" y="76708"/>
                  </a:lnTo>
                  <a:lnTo>
                    <a:pt x="804786" y="108077"/>
                  </a:lnTo>
                  <a:lnTo>
                    <a:pt x="817867" y="108077"/>
                  </a:lnTo>
                  <a:lnTo>
                    <a:pt x="832980" y="76708"/>
                  </a:lnTo>
                  <a:close/>
                </a:path>
                <a:path w="1534795" h="266064">
                  <a:moveTo>
                    <a:pt x="847344" y="206489"/>
                  </a:moveTo>
                  <a:lnTo>
                    <a:pt x="831850" y="175260"/>
                  </a:lnTo>
                  <a:lnTo>
                    <a:pt x="820331" y="175260"/>
                  </a:lnTo>
                  <a:lnTo>
                    <a:pt x="815340" y="176784"/>
                  </a:lnTo>
                  <a:lnTo>
                    <a:pt x="809066" y="181521"/>
                  </a:lnTo>
                  <a:lnTo>
                    <a:pt x="807123" y="183718"/>
                  </a:lnTo>
                  <a:lnTo>
                    <a:pt x="805434" y="186423"/>
                  </a:lnTo>
                  <a:lnTo>
                    <a:pt x="804926" y="177038"/>
                  </a:lnTo>
                  <a:lnTo>
                    <a:pt x="786765" y="177038"/>
                  </a:lnTo>
                  <a:lnTo>
                    <a:pt x="787260" y="187274"/>
                  </a:lnTo>
                  <a:lnTo>
                    <a:pt x="787260" y="241160"/>
                  </a:lnTo>
                  <a:lnTo>
                    <a:pt x="806056" y="241160"/>
                  </a:lnTo>
                  <a:lnTo>
                    <a:pt x="806056" y="197269"/>
                  </a:lnTo>
                  <a:lnTo>
                    <a:pt x="807415" y="193789"/>
                  </a:lnTo>
                  <a:lnTo>
                    <a:pt x="812241" y="189725"/>
                  </a:lnTo>
                  <a:lnTo>
                    <a:pt x="814908" y="188836"/>
                  </a:lnTo>
                  <a:lnTo>
                    <a:pt x="821690" y="188836"/>
                  </a:lnTo>
                  <a:lnTo>
                    <a:pt x="824306" y="189966"/>
                  </a:lnTo>
                  <a:lnTo>
                    <a:pt x="827697" y="194449"/>
                  </a:lnTo>
                  <a:lnTo>
                    <a:pt x="828548" y="197980"/>
                  </a:lnTo>
                  <a:lnTo>
                    <a:pt x="828548" y="241160"/>
                  </a:lnTo>
                  <a:lnTo>
                    <a:pt x="847344" y="241160"/>
                  </a:lnTo>
                  <a:lnTo>
                    <a:pt x="847344" y="206489"/>
                  </a:lnTo>
                  <a:close/>
                </a:path>
                <a:path w="1534795" h="266064">
                  <a:moveTo>
                    <a:pt x="915797" y="212547"/>
                  </a:moveTo>
                  <a:lnTo>
                    <a:pt x="910069" y="206578"/>
                  </a:lnTo>
                  <a:lnTo>
                    <a:pt x="883107" y="199174"/>
                  </a:lnTo>
                  <a:lnTo>
                    <a:pt x="880656" y="198158"/>
                  </a:lnTo>
                  <a:lnTo>
                    <a:pt x="878789" y="196291"/>
                  </a:lnTo>
                  <a:lnTo>
                    <a:pt x="878332" y="195059"/>
                  </a:lnTo>
                  <a:lnTo>
                    <a:pt x="878332" y="191592"/>
                  </a:lnTo>
                  <a:lnTo>
                    <a:pt x="879157" y="190055"/>
                  </a:lnTo>
                  <a:lnTo>
                    <a:pt x="882446" y="187769"/>
                  </a:lnTo>
                  <a:lnTo>
                    <a:pt x="884593" y="187198"/>
                  </a:lnTo>
                  <a:lnTo>
                    <a:pt x="890435" y="187198"/>
                  </a:lnTo>
                  <a:lnTo>
                    <a:pt x="896353" y="194437"/>
                  </a:lnTo>
                  <a:lnTo>
                    <a:pt x="913511" y="194437"/>
                  </a:lnTo>
                  <a:lnTo>
                    <a:pt x="913511" y="188252"/>
                  </a:lnTo>
                  <a:lnTo>
                    <a:pt x="911085" y="183464"/>
                  </a:lnTo>
                  <a:lnTo>
                    <a:pt x="901941" y="177038"/>
                  </a:lnTo>
                  <a:lnTo>
                    <a:pt x="896239" y="175501"/>
                  </a:lnTo>
                  <a:lnTo>
                    <a:pt x="880567" y="175501"/>
                  </a:lnTo>
                  <a:lnTo>
                    <a:pt x="873760" y="177304"/>
                  </a:lnTo>
                  <a:lnTo>
                    <a:pt x="863587" y="184505"/>
                  </a:lnTo>
                  <a:lnTo>
                    <a:pt x="861060" y="189433"/>
                  </a:lnTo>
                  <a:lnTo>
                    <a:pt x="861060" y="201460"/>
                  </a:lnTo>
                  <a:lnTo>
                    <a:pt x="863130" y="205943"/>
                  </a:lnTo>
                  <a:lnTo>
                    <a:pt x="869556" y="210947"/>
                  </a:lnTo>
                  <a:lnTo>
                    <a:pt x="872909" y="212458"/>
                  </a:lnTo>
                  <a:lnTo>
                    <a:pt x="892467" y="217843"/>
                  </a:lnTo>
                  <a:lnTo>
                    <a:pt x="894880" y="218935"/>
                  </a:lnTo>
                  <a:lnTo>
                    <a:pt x="897331" y="221221"/>
                  </a:lnTo>
                  <a:lnTo>
                    <a:pt x="897877" y="222542"/>
                  </a:lnTo>
                  <a:lnTo>
                    <a:pt x="897877" y="226263"/>
                  </a:lnTo>
                  <a:lnTo>
                    <a:pt x="897039" y="228066"/>
                  </a:lnTo>
                  <a:lnTo>
                    <a:pt x="893648" y="231025"/>
                  </a:lnTo>
                  <a:lnTo>
                    <a:pt x="891197" y="231762"/>
                  </a:lnTo>
                  <a:lnTo>
                    <a:pt x="884250" y="231762"/>
                  </a:lnTo>
                  <a:lnTo>
                    <a:pt x="881456" y="230797"/>
                  </a:lnTo>
                  <a:lnTo>
                    <a:pt x="878065" y="227241"/>
                  </a:lnTo>
                  <a:lnTo>
                    <a:pt x="877303" y="225158"/>
                  </a:lnTo>
                  <a:lnTo>
                    <a:pt x="877303" y="222618"/>
                  </a:lnTo>
                  <a:lnTo>
                    <a:pt x="859663" y="222618"/>
                  </a:lnTo>
                  <a:lnTo>
                    <a:pt x="859663" y="229819"/>
                  </a:lnTo>
                  <a:lnTo>
                    <a:pt x="862406" y="235242"/>
                  </a:lnTo>
                  <a:lnTo>
                    <a:pt x="872566" y="241935"/>
                  </a:lnTo>
                  <a:lnTo>
                    <a:pt x="878700" y="243446"/>
                  </a:lnTo>
                  <a:lnTo>
                    <a:pt x="895807" y="243446"/>
                  </a:lnTo>
                  <a:lnTo>
                    <a:pt x="903211" y="241160"/>
                  </a:lnTo>
                  <a:lnTo>
                    <a:pt x="913371" y="232448"/>
                  </a:lnTo>
                  <a:lnTo>
                    <a:pt x="915797" y="227368"/>
                  </a:lnTo>
                  <a:lnTo>
                    <a:pt x="915797" y="212547"/>
                  </a:lnTo>
                  <a:close/>
                </a:path>
                <a:path w="1534795" h="266064">
                  <a:moveTo>
                    <a:pt x="950328" y="63500"/>
                  </a:moveTo>
                  <a:lnTo>
                    <a:pt x="929754" y="63500"/>
                  </a:lnTo>
                  <a:lnTo>
                    <a:pt x="929754" y="69342"/>
                  </a:lnTo>
                  <a:lnTo>
                    <a:pt x="928014" y="73863"/>
                  </a:lnTo>
                  <a:lnTo>
                    <a:pt x="921499" y="79883"/>
                  </a:lnTo>
                  <a:lnTo>
                    <a:pt x="917727" y="81280"/>
                  </a:lnTo>
                  <a:lnTo>
                    <a:pt x="906818" y="81280"/>
                  </a:lnTo>
                  <a:lnTo>
                    <a:pt x="902004" y="78422"/>
                  </a:lnTo>
                  <a:lnTo>
                    <a:pt x="895654" y="66992"/>
                  </a:lnTo>
                  <a:lnTo>
                    <a:pt x="894067" y="59131"/>
                  </a:lnTo>
                  <a:lnTo>
                    <a:pt x="894067" y="49149"/>
                  </a:lnTo>
                  <a:lnTo>
                    <a:pt x="907834" y="14224"/>
                  </a:lnTo>
                  <a:lnTo>
                    <a:pt x="919264" y="14224"/>
                  </a:lnTo>
                  <a:lnTo>
                    <a:pt x="922769" y="15697"/>
                  </a:lnTo>
                  <a:lnTo>
                    <a:pt x="927595" y="21285"/>
                  </a:lnTo>
                  <a:lnTo>
                    <a:pt x="929030" y="25349"/>
                  </a:lnTo>
                  <a:lnTo>
                    <a:pt x="929627" y="30861"/>
                  </a:lnTo>
                  <a:lnTo>
                    <a:pt x="949312" y="30861"/>
                  </a:lnTo>
                  <a:lnTo>
                    <a:pt x="922718" y="533"/>
                  </a:lnTo>
                  <a:lnTo>
                    <a:pt x="915530" y="0"/>
                  </a:lnTo>
                  <a:lnTo>
                    <a:pt x="906373" y="838"/>
                  </a:lnTo>
                  <a:lnTo>
                    <a:pt x="876325" y="29006"/>
                  </a:lnTo>
                  <a:lnTo>
                    <a:pt x="873493" y="49009"/>
                  </a:lnTo>
                  <a:lnTo>
                    <a:pt x="874064" y="58343"/>
                  </a:lnTo>
                  <a:lnTo>
                    <a:pt x="896289" y="91846"/>
                  </a:lnTo>
                  <a:lnTo>
                    <a:pt x="915403" y="95491"/>
                  </a:lnTo>
                  <a:lnTo>
                    <a:pt x="922832" y="94957"/>
                  </a:lnTo>
                  <a:lnTo>
                    <a:pt x="950328" y="73317"/>
                  </a:lnTo>
                  <a:lnTo>
                    <a:pt x="950328" y="63500"/>
                  </a:lnTo>
                  <a:close/>
                </a:path>
                <a:path w="1534795" h="266064">
                  <a:moveTo>
                    <a:pt x="1024369" y="51854"/>
                  </a:moveTo>
                  <a:lnTo>
                    <a:pt x="1021740" y="43980"/>
                  </a:lnTo>
                  <a:lnTo>
                    <a:pt x="1018933" y="40767"/>
                  </a:lnTo>
                  <a:lnTo>
                    <a:pt x="1016495" y="37973"/>
                  </a:lnTo>
                  <a:lnTo>
                    <a:pt x="1011618" y="33591"/>
                  </a:lnTo>
                  <a:lnTo>
                    <a:pt x="1005789" y="30454"/>
                  </a:lnTo>
                  <a:lnTo>
                    <a:pt x="1005192" y="30289"/>
                  </a:lnTo>
                  <a:lnTo>
                    <a:pt x="1005192" y="69786"/>
                  </a:lnTo>
                  <a:lnTo>
                    <a:pt x="1004049" y="75006"/>
                  </a:lnTo>
                  <a:lnTo>
                    <a:pt x="999312" y="81534"/>
                  </a:lnTo>
                  <a:lnTo>
                    <a:pt x="995959" y="83058"/>
                  </a:lnTo>
                  <a:lnTo>
                    <a:pt x="981989" y="83058"/>
                  </a:lnTo>
                  <a:lnTo>
                    <a:pt x="977252" y="76200"/>
                  </a:lnTo>
                  <a:lnTo>
                    <a:pt x="977252" y="55118"/>
                  </a:lnTo>
                  <a:lnTo>
                    <a:pt x="978433" y="49657"/>
                  </a:lnTo>
                  <a:lnTo>
                    <a:pt x="983183" y="42545"/>
                  </a:lnTo>
                  <a:lnTo>
                    <a:pt x="986650" y="40767"/>
                  </a:lnTo>
                  <a:lnTo>
                    <a:pt x="995540" y="40767"/>
                  </a:lnTo>
                  <a:lnTo>
                    <a:pt x="998880" y="42202"/>
                  </a:lnTo>
                  <a:lnTo>
                    <a:pt x="1003960" y="48387"/>
                  </a:lnTo>
                  <a:lnTo>
                    <a:pt x="1005090" y="52870"/>
                  </a:lnTo>
                  <a:lnTo>
                    <a:pt x="1005192" y="69786"/>
                  </a:lnTo>
                  <a:lnTo>
                    <a:pt x="1005192" y="30289"/>
                  </a:lnTo>
                  <a:lnTo>
                    <a:pt x="998994" y="28575"/>
                  </a:lnTo>
                  <a:lnTo>
                    <a:pt x="991222" y="27940"/>
                  </a:lnTo>
                  <a:lnTo>
                    <a:pt x="983107" y="28651"/>
                  </a:lnTo>
                  <a:lnTo>
                    <a:pt x="958202" y="52870"/>
                  </a:lnTo>
                  <a:lnTo>
                    <a:pt x="958202" y="62103"/>
                  </a:lnTo>
                  <a:lnTo>
                    <a:pt x="981278" y="95885"/>
                  </a:lnTo>
                  <a:lnTo>
                    <a:pt x="990841" y="95885"/>
                  </a:lnTo>
                  <a:lnTo>
                    <a:pt x="1018438" y="83058"/>
                  </a:lnTo>
                  <a:lnTo>
                    <a:pt x="1021702" y="79286"/>
                  </a:lnTo>
                  <a:lnTo>
                    <a:pt x="1024369" y="71323"/>
                  </a:lnTo>
                  <a:lnTo>
                    <a:pt x="1024369" y="51854"/>
                  </a:lnTo>
                  <a:close/>
                </a:path>
                <a:path w="1534795" h="266064">
                  <a:moveTo>
                    <a:pt x="1139939" y="50749"/>
                  </a:moveTo>
                  <a:lnTo>
                    <a:pt x="1121778" y="27686"/>
                  </a:lnTo>
                  <a:lnTo>
                    <a:pt x="1113231" y="27686"/>
                  </a:lnTo>
                  <a:lnTo>
                    <a:pt x="1109421" y="28448"/>
                  </a:lnTo>
                  <a:lnTo>
                    <a:pt x="1102385" y="31826"/>
                  </a:lnTo>
                  <a:lnTo>
                    <a:pt x="1099299" y="34963"/>
                  </a:lnTo>
                  <a:lnTo>
                    <a:pt x="1097013" y="39370"/>
                  </a:lnTo>
                  <a:lnTo>
                    <a:pt x="1095832" y="36487"/>
                  </a:lnTo>
                  <a:lnTo>
                    <a:pt x="1093876" y="33985"/>
                  </a:lnTo>
                  <a:lnTo>
                    <a:pt x="1087526" y="29083"/>
                  </a:lnTo>
                  <a:lnTo>
                    <a:pt x="1083005" y="27686"/>
                  </a:lnTo>
                  <a:lnTo>
                    <a:pt x="1071651" y="27686"/>
                  </a:lnTo>
                  <a:lnTo>
                    <a:pt x="1066660" y="29210"/>
                  </a:lnTo>
                  <a:lnTo>
                    <a:pt x="1060399" y="33947"/>
                  </a:lnTo>
                  <a:lnTo>
                    <a:pt x="1058443" y="36144"/>
                  </a:lnTo>
                  <a:lnTo>
                    <a:pt x="1056754" y="38862"/>
                  </a:lnTo>
                  <a:lnTo>
                    <a:pt x="1056246" y="29464"/>
                  </a:lnTo>
                  <a:lnTo>
                    <a:pt x="1038085" y="29464"/>
                  </a:lnTo>
                  <a:lnTo>
                    <a:pt x="1038504" y="37630"/>
                  </a:lnTo>
                  <a:lnTo>
                    <a:pt x="1038593" y="93599"/>
                  </a:lnTo>
                  <a:lnTo>
                    <a:pt x="1057389" y="93599"/>
                  </a:lnTo>
                  <a:lnTo>
                    <a:pt x="1057389" y="49695"/>
                  </a:lnTo>
                  <a:lnTo>
                    <a:pt x="1058748" y="46228"/>
                  </a:lnTo>
                  <a:lnTo>
                    <a:pt x="1063574" y="42164"/>
                  </a:lnTo>
                  <a:lnTo>
                    <a:pt x="1066241" y="41262"/>
                  </a:lnTo>
                  <a:lnTo>
                    <a:pt x="1073010" y="41262"/>
                  </a:lnTo>
                  <a:lnTo>
                    <a:pt x="1075639" y="42392"/>
                  </a:lnTo>
                  <a:lnTo>
                    <a:pt x="1079017" y="46875"/>
                  </a:lnTo>
                  <a:lnTo>
                    <a:pt x="1079868" y="50406"/>
                  </a:lnTo>
                  <a:lnTo>
                    <a:pt x="1079868" y="93599"/>
                  </a:lnTo>
                  <a:lnTo>
                    <a:pt x="1098664" y="93599"/>
                  </a:lnTo>
                  <a:lnTo>
                    <a:pt x="1098664" y="49695"/>
                  </a:lnTo>
                  <a:lnTo>
                    <a:pt x="1100023" y="46228"/>
                  </a:lnTo>
                  <a:lnTo>
                    <a:pt x="1104849" y="42164"/>
                  </a:lnTo>
                  <a:lnTo>
                    <a:pt x="1107516" y="41262"/>
                  </a:lnTo>
                  <a:lnTo>
                    <a:pt x="1114285" y="41262"/>
                  </a:lnTo>
                  <a:lnTo>
                    <a:pt x="1116914" y="42392"/>
                  </a:lnTo>
                  <a:lnTo>
                    <a:pt x="1120292" y="46875"/>
                  </a:lnTo>
                  <a:lnTo>
                    <a:pt x="1121143" y="50406"/>
                  </a:lnTo>
                  <a:lnTo>
                    <a:pt x="1121143" y="93599"/>
                  </a:lnTo>
                  <a:lnTo>
                    <a:pt x="1139939" y="93599"/>
                  </a:lnTo>
                  <a:lnTo>
                    <a:pt x="1139939" y="50749"/>
                  </a:lnTo>
                  <a:close/>
                </a:path>
                <a:path w="1534795" h="266064">
                  <a:moveTo>
                    <a:pt x="1222235" y="60960"/>
                  </a:moveTo>
                  <a:lnTo>
                    <a:pt x="1203185" y="28714"/>
                  </a:lnTo>
                  <a:lnTo>
                    <a:pt x="1203185" y="54267"/>
                  </a:lnTo>
                  <a:lnTo>
                    <a:pt x="1203185" y="67564"/>
                  </a:lnTo>
                  <a:lnTo>
                    <a:pt x="1201991" y="72999"/>
                  </a:lnTo>
                  <a:lnTo>
                    <a:pt x="1197254" y="80530"/>
                  </a:lnTo>
                  <a:lnTo>
                    <a:pt x="1193825" y="82423"/>
                  </a:lnTo>
                  <a:lnTo>
                    <a:pt x="1184681" y="82423"/>
                  </a:lnTo>
                  <a:lnTo>
                    <a:pt x="1181214" y="80746"/>
                  </a:lnTo>
                  <a:lnTo>
                    <a:pt x="1176642" y="74053"/>
                  </a:lnTo>
                  <a:lnTo>
                    <a:pt x="1175499" y="69126"/>
                  </a:lnTo>
                  <a:lnTo>
                    <a:pt x="1175499" y="55499"/>
                  </a:lnTo>
                  <a:lnTo>
                    <a:pt x="1176896" y="50038"/>
                  </a:lnTo>
                  <a:lnTo>
                    <a:pt x="1182230" y="42748"/>
                  </a:lnTo>
                  <a:lnTo>
                    <a:pt x="1185735" y="41021"/>
                  </a:lnTo>
                  <a:lnTo>
                    <a:pt x="1194638" y="41021"/>
                  </a:lnTo>
                  <a:lnTo>
                    <a:pt x="1197889" y="42710"/>
                  </a:lnTo>
                  <a:lnTo>
                    <a:pt x="1202118" y="49479"/>
                  </a:lnTo>
                  <a:lnTo>
                    <a:pt x="1203185" y="54267"/>
                  </a:lnTo>
                  <a:lnTo>
                    <a:pt x="1203185" y="28714"/>
                  </a:lnTo>
                  <a:lnTo>
                    <a:pt x="1202842" y="28575"/>
                  </a:lnTo>
                  <a:lnTo>
                    <a:pt x="1191158" y="28575"/>
                  </a:lnTo>
                  <a:lnTo>
                    <a:pt x="1187323" y="29464"/>
                  </a:lnTo>
                  <a:lnTo>
                    <a:pt x="1180782" y="33032"/>
                  </a:lnTo>
                  <a:lnTo>
                    <a:pt x="1178204" y="35560"/>
                  </a:lnTo>
                  <a:lnTo>
                    <a:pt x="1176261" y="38862"/>
                  </a:lnTo>
                  <a:lnTo>
                    <a:pt x="1175626" y="29464"/>
                  </a:lnTo>
                  <a:lnTo>
                    <a:pt x="1156957" y="29464"/>
                  </a:lnTo>
                  <a:lnTo>
                    <a:pt x="1157122" y="31318"/>
                  </a:lnTo>
                  <a:lnTo>
                    <a:pt x="1157249" y="33032"/>
                  </a:lnTo>
                  <a:lnTo>
                    <a:pt x="1157376" y="35560"/>
                  </a:lnTo>
                  <a:lnTo>
                    <a:pt x="1157465" y="117983"/>
                  </a:lnTo>
                  <a:lnTo>
                    <a:pt x="1176261" y="117983"/>
                  </a:lnTo>
                  <a:lnTo>
                    <a:pt x="1176261" y="86233"/>
                  </a:lnTo>
                  <a:lnTo>
                    <a:pt x="1179055" y="89865"/>
                  </a:lnTo>
                  <a:lnTo>
                    <a:pt x="1182484" y="92367"/>
                  </a:lnTo>
                  <a:lnTo>
                    <a:pt x="1188834" y="94488"/>
                  </a:lnTo>
                  <a:lnTo>
                    <a:pt x="1191463" y="94869"/>
                  </a:lnTo>
                  <a:lnTo>
                    <a:pt x="1202461" y="94869"/>
                  </a:lnTo>
                  <a:lnTo>
                    <a:pt x="1209116" y="91833"/>
                  </a:lnTo>
                  <a:lnTo>
                    <a:pt x="1213954" y="86233"/>
                  </a:lnTo>
                  <a:lnTo>
                    <a:pt x="1214361" y="85775"/>
                  </a:lnTo>
                  <a:lnTo>
                    <a:pt x="1216685" y="82423"/>
                  </a:lnTo>
                  <a:lnTo>
                    <a:pt x="1217803" y="80835"/>
                  </a:lnTo>
                  <a:lnTo>
                    <a:pt x="1220254" y="75044"/>
                  </a:lnTo>
                  <a:lnTo>
                    <a:pt x="1221740" y="68414"/>
                  </a:lnTo>
                  <a:lnTo>
                    <a:pt x="1222235" y="60960"/>
                  </a:lnTo>
                  <a:close/>
                </a:path>
                <a:path w="1534795" h="266064">
                  <a:moveTo>
                    <a:pt x="1297038" y="93599"/>
                  </a:moveTo>
                  <a:lnTo>
                    <a:pt x="1296530" y="83096"/>
                  </a:lnTo>
                  <a:lnTo>
                    <a:pt x="1296530" y="29464"/>
                  </a:lnTo>
                  <a:lnTo>
                    <a:pt x="1277734" y="29464"/>
                  </a:lnTo>
                  <a:lnTo>
                    <a:pt x="1277734" y="73279"/>
                  </a:lnTo>
                  <a:lnTo>
                    <a:pt x="1276591" y="76746"/>
                  </a:lnTo>
                  <a:lnTo>
                    <a:pt x="1272349" y="80645"/>
                  </a:lnTo>
                  <a:lnTo>
                    <a:pt x="1269479" y="81534"/>
                  </a:lnTo>
                  <a:lnTo>
                    <a:pt x="1261008" y="81534"/>
                  </a:lnTo>
                  <a:lnTo>
                    <a:pt x="1257960" y="80010"/>
                  </a:lnTo>
                  <a:lnTo>
                    <a:pt x="1255674" y="75184"/>
                  </a:lnTo>
                  <a:lnTo>
                    <a:pt x="1255255" y="72047"/>
                  </a:lnTo>
                  <a:lnTo>
                    <a:pt x="1255255" y="29464"/>
                  </a:lnTo>
                  <a:lnTo>
                    <a:pt x="1236459" y="29464"/>
                  </a:lnTo>
                  <a:lnTo>
                    <a:pt x="1236459" y="69037"/>
                  </a:lnTo>
                  <a:lnTo>
                    <a:pt x="1236586" y="73101"/>
                  </a:lnTo>
                  <a:lnTo>
                    <a:pt x="1253896" y="94869"/>
                  </a:lnTo>
                  <a:lnTo>
                    <a:pt x="1264564" y="94869"/>
                  </a:lnTo>
                  <a:lnTo>
                    <a:pt x="1269060" y="93637"/>
                  </a:lnTo>
                  <a:lnTo>
                    <a:pt x="1275143" y="89649"/>
                  </a:lnTo>
                  <a:lnTo>
                    <a:pt x="1277010" y="87757"/>
                  </a:lnTo>
                  <a:lnTo>
                    <a:pt x="1278369" y="85471"/>
                  </a:lnTo>
                  <a:lnTo>
                    <a:pt x="1278877" y="93599"/>
                  </a:lnTo>
                  <a:lnTo>
                    <a:pt x="1297038" y="93599"/>
                  </a:lnTo>
                  <a:close/>
                </a:path>
                <a:path w="1534795" h="266064">
                  <a:moveTo>
                    <a:pt x="1351508" y="29464"/>
                  </a:moveTo>
                  <a:lnTo>
                    <a:pt x="1336281" y="29464"/>
                  </a:lnTo>
                  <a:lnTo>
                    <a:pt x="1336281" y="10414"/>
                  </a:lnTo>
                  <a:lnTo>
                    <a:pt x="1317612" y="17272"/>
                  </a:lnTo>
                  <a:lnTo>
                    <a:pt x="1317612" y="29464"/>
                  </a:lnTo>
                  <a:lnTo>
                    <a:pt x="1305280" y="29464"/>
                  </a:lnTo>
                  <a:lnTo>
                    <a:pt x="1305280" y="42799"/>
                  </a:lnTo>
                  <a:lnTo>
                    <a:pt x="1317612" y="42799"/>
                  </a:lnTo>
                  <a:lnTo>
                    <a:pt x="1317612" y="83642"/>
                  </a:lnTo>
                  <a:lnTo>
                    <a:pt x="1319149" y="88061"/>
                  </a:lnTo>
                  <a:lnTo>
                    <a:pt x="1325321" y="93408"/>
                  </a:lnTo>
                  <a:lnTo>
                    <a:pt x="1330083" y="94742"/>
                  </a:lnTo>
                  <a:lnTo>
                    <a:pt x="1338478" y="94742"/>
                  </a:lnTo>
                  <a:lnTo>
                    <a:pt x="1345590" y="93992"/>
                  </a:lnTo>
                  <a:lnTo>
                    <a:pt x="1348257" y="93472"/>
                  </a:lnTo>
                  <a:lnTo>
                    <a:pt x="1351140" y="92710"/>
                  </a:lnTo>
                  <a:lnTo>
                    <a:pt x="1351140" y="80391"/>
                  </a:lnTo>
                  <a:lnTo>
                    <a:pt x="1348092" y="80772"/>
                  </a:lnTo>
                  <a:lnTo>
                    <a:pt x="1340878" y="80772"/>
                  </a:lnTo>
                  <a:lnTo>
                    <a:pt x="1338402" y="79921"/>
                  </a:lnTo>
                  <a:lnTo>
                    <a:pt x="1336611" y="77216"/>
                  </a:lnTo>
                  <a:lnTo>
                    <a:pt x="1336281" y="74879"/>
                  </a:lnTo>
                  <a:lnTo>
                    <a:pt x="1336281" y="42799"/>
                  </a:lnTo>
                  <a:lnTo>
                    <a:pt x="1351508" y="42799"/>
                  </a:lnTo>
                  <a:lnTo>
                    <a:pt x="1351508" y="29464"/>
                  </a:lnTo>
                  <a:close/>
                </a:path>
                <a:path w="1534795" h="266064">
                  <a:moveTo>
                    <a:pt x="1419580" y="66548"/>
                  </a:moveTo>
                  <a:lnTo>
                    <a:pt x="1403769" y="30899"/>
                  </a:lnTo>
                  <a:lnTo>
                    <a:pt x="1400530" y="29781"/>
                  </a:lnTo>
                  <a:lnTo>
                    <a:pt x="1400530" y="54610"/>
                  </a:lnTo>
                  <a:lnTo>
                    <a:pt x="1377302" y="54610"/>
                  </a:lnTo>
                  <a:lnTo>
                    <a:pt x="1377302" y="50711"/>
                  </a:lnTo>
                  <a:lnTo>
                    <a:pt x="1378318" y="47409"/>
                  </a:lnTo>
                  <a:lnTo>
                    <a:pt x="1382471" y="41986"/>
                  </a:lnTo>
                  <a:lnTo>
                    <a:pt x="1385455" y="40640"/>
                  </a:lnTo>
                  <a:lnTo>
                    <a:pt x="1394104" y="40640"/>
                  </a:lnTo>
                  <a:lnTo>
                    <a:pt x="1397355" y="42621"/>
                  </a:lnTo>
                  <a:lnTo>
                    <a:pt x="1399133" y="46609"/>
                  </a:lnTo>
                  <a:lnTo>
                    <a:pt x="1400073" y="48641"/>
                  </a:lnTo>
                  <a:lnTo>
                    <a:pt x="1400429" y="50711"/>
                  </a:lnTo>
                  <a:lnTo>
                    <a:pt x="1400530" y="54610"/>
                  </a:lnTo>
                  <a:lnTo>
                    <a:pt x="1400530" y="29781"/>
                  </a:lnTo>
                  <a:lnTo>
                    <a:pt x="1397406" y="28689"/>
                  </a:lnTo>
                  <a:lnTo>
                    <a:pt x="1390002" y="27940"/>
                  </a:lnTo>
                  <a:lnTo>
                    <a:pt x="1382750" y="28600"/>
                  </a:lnTo>
                  <a:lnTo>
                    <a:pt x="1358633" y="63246"/>
                  </a:lnTo>
                  <a:lnTo>
                    <a:pt x="1358633" y="73571"/>
                  </a:lnTo>
                  <a:lnTo>
                    <a:pt x="1361186" y="81597"/>
                  </a:lnTo>
                  <a:lnTo>
                    <a:pt x="1371434" y="93027"/>
                  </a:lnTo>
                  <a:lnTo>
                    <a:pt x="1379156" y="95885"/>
                  </a:lnTo>
                  <a:lnTo>
                    <a:pt x="1397698" y="95885"/>
                  </a:lnTo>
                  <a:lnTo>
                    <a:pt x="1404226" y="94234"/>
                  </a:lnTo>
                  <a:lnTo>
                    <a:pt x="1414297" y="87363"/>
                  </a:lnTo>
                  <a:lnTo>
                    <a:pt x="1416621" y="83185"/>
                  </a:lnTo>
                  <a:lnTo>
                    <a:pt x="1417307" y="81953"/>
                  </a:lnTo>
                  <a:lnTo>
                    <a:pt x="1418056" y="74676"/>
                  </a:lnTo>
                  <a:lnTo>
                    <a:pt x="1400924" y="74676"/>
                  </a:lnTo>
                  <a:lnTo>
                    <a:pt x="1400073" y="77889"/>
                  </a:lnTo>
                  <a:lnTo>
                    <a:pt x="1398587" y="80175"/>
                  </a:lnTo>
                  <a:lnTo>
                    <a:pt x="1394777" y="82626"/>
                  </a:lnTo>
                  <a:lnTo>
                    <a:pt x="1392542" y="83185"/>
                  </a:lnTo>
                  <a:lnTo>
                    <a:pt x="1384998" y="83185"/>
                  </a:lnTo>
                  <a:lnTo>
                    <a:pt x="1381633" y="81864"/>
                  </a:lnTo>
                  <a:lnTo>
                    <a:pt x="1377645" y="76619"/>
                  </a:lnTo>
                  <a:lnTo>
                    <a:pt x="1376667" y="72390"/>
                  </a:lnTo>
                  <a:lnTo>
                    <a:pt x="1376667" y="66548"/>
                  </a:lnTo>
                  <a:lnTo>
                    <a:pt x="1419580" y="66548"/>
                  </a:lnTo>
                  <a:close/>
                </a:path>
                <a:path w="1534795" h="266064">
                  <a:moveTo>
                    <a:pt x="1472933" y="29083"/>
                  </a:moveTo>
                  <a:lnTo>
                    <a:pt x="1466164" y="29083"/>
                  </a:lnTo>
                  <a:lnTo>
                    <a:pt x="1460906" y="30480"/>
                  </a:lnTo>
                  <a:lnTo>
                    <a:pt x="1454721" y="35128"/>
                  </a:lnTo>
                  <a:lnTo>
                    <a:pt x="1452702" y="37884"/>
                  </a:lnTo>
                  <a:lnTo>
                    <a:pt x="1451089" y="41529"/>
                  </a:lnTo>
                  <a:lnTo>
                    <a:pt x="1450708" y="29464"/>
                  </a:lnTo>
                  <a:lnTo>
                    <a:pt x="1433436" y="29464"/>
                  </a:lnTo>
                  <a:lnTo>
                    <a:pt x="1433931" y="39700"/>
                  </a:lnTo>
                  <a:lnTo>
                    <a:pt x="1433931" y="93599"/>
                  </a:lnTo>
                  <a:lnTo>
                    <a:pt x="1452740" y="93599"/>
                  </a:lnTo>
                  <a:lnTo>
                    <a:pt x="1452740" y="57150"/>
                  </a:lnTo>
                  <a:lnTo>
                    <a:pt x="1453540" y="53505"/>
                  </a:lnTo>
                  <a:lnTo>
                    <a:pt x="1457515" y="47498"/>
                  </a:lnTo>
                  <a:lnTo>
                    <a:pt x="1461795" y="45720"/>
                  </a:lnTo>
                  <a:lnTo>
                    <a:pt x="1467980" y="45720"/>
                  </a:lnTo>
                  <a:lnTo>
                    <a:pt x="1472933" y="45974"/>
                  </a:lnTo>
                  <a:lnTo>
                    <a:pt x="1472933" y="29083"/>
                  </a:lnTo>
                  <a:close/>
                </a:path>
                <a:path w="1534795" h="266064">
                  <a:moveTo>
                    <a:pt x="1534274" y="64973"/>
                  </a:moveTo>
                  <a:lnTo>
                    <a:pt x="1528559" y="59004"/>
                  </a:lnTo>
                  <a:lnTo>
                    <a:pt x="1501584" y="51600"/>
                  </a:lnTo>
                  <a:lnTo>
                    <a:pt x="1499133" y="50584"/>
                  </a:lnTo>
                  <a:lnTo>
                    <a:pt x="1497266" y="48717"/>
                  </a:lnTo>
                  <a:lnTo>
                    <a:pt x="1496809" y="47498"/>
                  </a:lnTo>
                  <a:lnTo>
                    <a:pt x="1496809" y="44018"/>
                  </a:lnTo>
                  <a:lnTo>
                    <a:pt x="1497634" y="42481"/>
                  </a:lnTo>
                  <a:lnTo>
                    <a:pt x="1500936" y="40195"/>
                  </a:lnTo>
                  <a:lnTo>
                    <a:pt x="1503070" y="39624"/>
                  </a:lnTo>
                  <a:lnTo>
                    <a:pt x="1508912" y="39624"/>
                  </a:lnTo>
                  <a:lnTo>
                    <a:pt x="1514843" y="46863"/>
                  </a:lnTo>
                  <a:lnTo>
                    <a:pt x="1531988" y="46863"/>
                  </a:lnTo>
                  <a:lnTo>
                    <a:pt x="1531988" y="40678"/>
                  </a:lnTo>
                  <a:lnTo>
                    <a:pt x="1529575" y="35890"/>
                  </a:lnTo>
                  <a:lnTo>
                    <a:pt x="1520431" y="29464"/>
                  </a:lnTo>
                  <a:lnTo>
                    <a:pt x="1514716" y="27940"/>
                  </a:lnTo>
                  <a:lnTo>
                    <a:pt x="1499044" y="27940"/>
                  </a:lnTo>
                  <a:lnTo>
                    <a:pt x="1492237" y="29730"/>
                  </a:lnTo>
                  <a:lnTo>
                    <a:pt x="1482077" y="36931"/>
                  </a:lnTo>
                  <a:lnTo>
                    <a:pt x="1479537" y="41859"/>
                  </a:lnTo>
                  <a:lnTo>
                    <a:pt x="1479537" y="53886"/>
                  </a:lnTo>
                  <a:lnTo>
                    <a:pt x="1481607" y="58369"/>
                  </a:lnTo>
                  <a:lnTo>
                    <a:pt x="1488046" y="63373"/>
                  </a:lnTo>
                  <a:lnTo>
                    <a:pt x="1491386" y="64897"/>
                  </a:lnTo>
                  <a:lnTo>
                    <a:pt x="1510944" y="70269"/>
                  </a:lnTo>
                  <a:lnTo>
                    <a:pt x="1513357" y="71361"/>
                  </a:lnTo>
                  <a:lnTo>
                    <a:pt x="1515821" y="73660"/>
                  </a:lnTo>
                  <a:lnTo>
                    <a:pt x="1516367" y="74968"/>
                  </a:lnTo>
                  <a:lnTo>
                    <a:pt x="1516367" y="78689"/>
                  </a:lnTo>
                  <a:lnTo>
                    <a:pt x="1515516" y="80492"/>
                  </a:lnTo>
                  <a:lnTo>
                    <a:pt x="1512138" y="83451"/>
                  </a:lnTo>
                  <a:lnTo>
                    <a:pt x="1509674" y="84188"/>
                  </a:lnTo>
                  <a:lnTo>
                    <a:pt x="1502727" y="84188"/>
                  </a:lnTo>
                  <a:lnTo>
                    <a:pt x="1499946" y="83223"/>
                  </a:lnTo>
                  <a:lnTo>
                    <a:pt x="1496555" y="79667"/>
                  </a:lnTo>
                  <a:lnTo>
                    <a:pt x="1495793" y="77597"/>
                  </a:lnTo>
                  <a:lnTo>
                    <a:pt x="1495793" y="75057"/>
                  </a:lnTo>
                  <a:lnTo>
                    <a:pt x="1478140" y="75057"/>
                  </a:lnTo>
                  <a:lnTo>
                    <a:pt x="1478140" y="82245"/>
                  </a:lnTo>
                  <a:lnTo>
                    <a:pt x="1480883" y="87668"/>
                  </a:lnTo>
                  <a:lnTo>
                    <a:pt x="1491043" y="94361"/>
                  </a:lnTo>
                  <a:lnTo>
                    <a:pt x="1497190" y="95885"/>
                  </a:lnTo>
                  <a:lnTo>
                    <a:pt x="1514284" y="95885"/>
                  </a:lnTo>
                  <a:lnTo>
                    <a:pt x="1521701" y="93599"/>
                  </a:lnTo>
                  <a:lnTo>
                    <a:pt x="1531861" y="84874"/>
                  </a:lnTo>
                  <a:lnTo>
                    <a:pt x="1534274" y="79794"/>
                  </a:lnTo>
                  <a:lnTo>
                    <a:pt x="1534274" y="649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1" name="object 28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75222" y="4277182"/>
              <a:ext cx="97027" cy="91706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24955" y="4275277"/>
              <a:ext cx="260730" cy="108089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33860" y="4424756"/>
              <a:ext cx="462914" cy="93979"/>
            </a:xfrm>
            <a:prstGeom prst="rect">
              <a:avLst/>
            </a:prstGeom>
          </p:spPr>
        </p:pic>
        <p:sp>
          <p:nvSpPr>
            <p:cNvPr id="284" name="object 284"/>
            <p:cNvSpPr/>
            <p:nvPr/>
          </p:nvSpPr>
          <p:spPr>
            <a:xfrm>
              <a:off x="5943638" y="4424755"/>
              <a:ext cx="584200" cy="116839"/>
            </a:xfrm>
            <a:custGeom>
              <a:avLst/>
              <a:gdLst/>
              <a:ahLst/>
              <a:cxnLst/>
              <a:rect l="l" t="t" r="r" b="b"/>
              <a:pathLst>
                <a:path w="584200" h="116839">
                  <a:moveTo>
                    <a:pt x="73533" y="91694"/>
                  </a:moveTo>
                  <a:lnTo>
                    <a:pt x="67945" y="67310"/>
                  </a:lnTo>
                  <a:lnTo>
                    <a:pt x="66929" y="59944"/>
                  </a:lnTo>
                  <a:lnTo>
                    <a:pt x="65697" y="55079"/>
                  </a:lnTo>
                  <a:lnTo>
                    <a:pt x="65405" y="54610"/>
                  </a:lnTo>
                  <a:lnTo>
                    <a:pt x="61976" y="48983"/>
                  </a:lnTo>
                  <a:lnTo>
                    <a:pt x="57696" y="46824"/>
                  </a:lnTo>
                  <a:lnTo>
                    <a:pt x="51435" y="46228"/>
                  </a:lnTo>
                  <a:lnTo>
                    <a:pt x="56261" y="44881"/>
                  </a:lnTo>
                  <a:lnTo>
                    <a:pt x="60032" y="43103"/>
                  </a:lnTo>
                  <a:lnTo>
                    <a:pt x="63969" y="39890"/>
                  </a:lnTo>
                  <a:lnTo>
                    <a:pt x="67983" y="36664"/>
                  </a:lnTo>
                  <a:lnTo>
                    <a:pt x="70612" y="30746"/>
                  </a:lnTo>
                  <a:lnTo>
                    <a:pt x="70612" y="20408"/>
                  </a:lnTo>
                  <a:lnTo>
                    <a:pt x="69888" y="17449"/>
                  </a:lnTo>
                  <a:lnTo>
                    <a:pt x="68681" y="14744"/>
                  </a:lnTo>
                  <a:lnTo>
                    <a:pt x="67017" y="11010"/>
                  </a:lnTo>
                  <a:lnTo>
                    <a:pt x="50038" y="673"/>
                  </a:lnTo>
                  <a:lnTo>
                    <a:pt x="50038" y="22313"/>
                  </a:lnTo>
                  <a:lnTo>
                    <a:pt x="50038" y="31292"/>
                  </a:lnTo>
                  <a:lnTo>
                    <a:pt x="48666" y="34594"/>
                  </a:lnTo>
                  <a:lnTo>
                    <a:pt x="43154" y="38823"/>
                  </a:lnTo>
                  <a:lnTo>
                    <a:pt x="39497" y="39890"/>
                  </a:lnTo>
                  <a:lnTo>
                    <a:pt x="19177" y="39890"/>
                  </a:lnTo>
                  <a:lnTo>
                    <a:pt x="19177" y="14744"/>
                  </a:lnTo>
                  <a:lnTo>
                    <a:pt x="38735" y="14744"/>
                  </a:lnTo>
                  <a:lnTo>
                    <a:pt x="42710" y="15544"/>
                  </a:lnTo>
                  <a:lnTo>
                    <a:pt x="45339" y="17145"/>
                  </a:lnTo>
                  <a:lnTo>
                    <a:pt x="48475" y="19100"/>
                  </a:lnTo>
                  <a:lnTo>
                    <a:pt x="50038" y="22313"/>
                  </a:lnTo>
                  <a:lnTo>
                    <a:pt x="50038" y="673"/>
                  </a:lnTo>
                  <a:lnTo>
                    <a:pt x="48831" y="406"/>
                  </a:lnTo>
                  <a:lnTo>
                    <a:pt x="43395" y="0"/>
                  </a:lnTo>
                  <a:lnTo>
                    <a:pt x="0" y="0"/>
                  </a:lnTo>
                  <a:lnTo>
                    <a:pt x="0" y="91694"/>
                  </a:lnTo>
                  <a:lnTo>
                    <a:pt x="19685" y="91694"/>
                  </a:lnTo>
                  <a:lnTo>
                    <a:pt x="19685" y="54610"/>
                  </a:lnTo>
                  <a:lnTo>
                    <a:pt x="39497" y="54610"/>
                  </a:lnTo>
                  <a:lnTo>
                    <a:pt x="41363" y="54825"/>
                  </a:lnTo>
                  <a:lnTo>
                    <a:pt x="44665" y="56007"/>
                  </a:lnTo>
                  <a:lnTo>
                    <a:pt x="46101" y="57531"/>
                  </a:lnTo>
                  <a:lnTo>
                    <a:pt x="46901" y="59944"/>
                  </a:lnTo>
                  <a:lnTo>
                    <a:pt x="47282" y="60921"/>
                  </a:lnTo>
                  <a:lnTo>
                    <a:pt x="47904" y="64262"/>
                  </a:lnTo>
                  <a:lnTo>
                    <a:pt x="51816" y="91694"/>
                  </a:lnTo>
                  <a:lnTo>
                    <a:pt x="73533" y="91694"/>
                  </a:lnTo>
                  <a:close/>
                </a:path>
                <a:path w="584200" h="116839">
                  <a:moveTo>
                    <a:pt x="142240" y="64643"/>
                  </a:moveTo>
                  <a:lnTo>
                    <a:pt x="136461" y="38735"/>
                  </a:lnTo>
                  <a:lnTo>
                    <a:pt x="136017" y="37846"/>
                  </a:lnTo>
                  <a:lnTo>
                    <a:pt x="131737" y="32689"/>
                  </a:lnTo>
                  <a:lnTo>
                    <a:pt x="126415" y="28994"/>
                  </a:lnTo>
                  <a:lnTo>
                    <a:pt x="123190" y="27876"/>
                  </a:lnTo>
                  <a:lnTo>
                    <a:pt x="123190" y="52705"/>
                  </a:lnTo>
                  <a:lnTo>
                    <a:pt x="99949" y="52705"/>
                  </a:lnTo>
                  <a:lnTo>
                    <a:pt x="99949" y="48818"/>
                  </a:lnTo>
                  <a:lnTo>
                    <a:pt x="100990" y="45516"/>
                  </a:lnTo>
                  <a:lnTo>
                    <a:pt x="105130" y="40093"/>
                  </a:lnTo>
                  <a:lnTo>
                    <a:pt x="108115" y="38735"/>
                  </a:lnTo>
                  <a:lnTo>
                    <a:pt x="116751" y="38735"/>
                  </a:lnTo>
                  <a:lnTo>
                    <a:pt x="120015" y="40728"/>
                  </a:lnTo>
                  <a:lnTo>
                    <a:pt x="122720" y="46736"/>
                  </a:lnTo>
                  <a:lnTo>
                    <a:pt x="123075" y="48818"/>
                  </a:lnTo>
                  <a:lnTo>
                    <a:pt x="123190" y="52705"/>
                  </a:lnTo>
                  <a:lnTo>
                    <a:pt x="123190" y="27876"/>
                  </a:lnTo>
                  <a:lnTo>
                    <a:pt x="120053" y="26784"/>
                  </a:lnTo>
                  <a:lnTo>
                    <a:pt x="112649" y="26035"/>
                  </a:lnTo>
                  <a:lnTo>
                    <a:pt x="105397" y="26695"/>
                  </a:lnTo>
                  <a:lnTo>
                    <a:pt x="81280" y="61353"/>
                  </a:lnTo>
                  <a:lnTo>
                    <a:pt x="81280" y="71678"/>
                  </a:lnTo>
                  <a:lnTo>
                    <a:pt x="83845" y="79692"/>
                  </a:lnTo>
                  <a:lnTo>
                    <a:pt x="94081" y="91122"/>
                  </a:lnTo>
                  <a:lnTo>
                    <a:pt x="101815" y="93980"/>
                  </a:lnTo>
                  <a:lnTo>
                    <a:pt x="120357" y="93980"/>
                  </a:lnTo>
                  <a:lnTo>
                    <a:pt x="126873" y="92329"/>
                  </a:lnTo>
                  <a:lnTo>
                    <a:pt x="136944" y="85471"/>
                  </a:lnTo>
                  <a:lnTo>
                    <a:pt x="139268" y="81280"/>
                  </a:lnTo>
                  <a:lnTo>
                    <a:pt x="139954" y="80060"/>
                  </a:lnTo>
                  <a:lnTo>
                    <a:pt x="140716" y="72771"/>
                  </a:lnTo>
                  <a:lnTo>
                    <a:pt x="123571" y="72771"/>
                  </a:lnTo>
                  <a:lnTo>
                    <a:pt x="122720" y="75996"/>
                  </a:lnTo>
                  <a:lnTo>
                    <a:pt x="121246" y="78282"/>
                  </a:lnTo>
                  <a:lnTo>
                    <a:pt x="117436" y="80733"/>
                  </a:lnTo>
                  <a:lnTo>
                    <a:pt x="115189" y="81280"/>
                  </a:lnTo>
                  <a:lnTo>
                    <a:pt x="107657" y="81280"/>
                  </a:lnTo>
                  <a:lnTo>
                    <a:pt x="104292" y="79971"/>
                  </a:lnTo>
                  <a:lnTo>
                    <a:pt x="100304" y="74726"/>
                  </a:lnTo>
                  <a:lnTo>
                    <a:pt x="99314" y="70485"/>
                  </a:lnTo>
                  <a:lnTo>
                    <a:pt x="99314" y="64643"/>
                  </a:lnTo>
                  <a:lnTo>
                    <a:pt x="142240" y="64643"/>
                  </a:lnTo>
                  <a:close/>
                </a:path>
                <a:path w="584200" h="116839">
                  <a:moveTo>
                    <a:pt x="221361" y="59067"/>
                  </a:moveTo>
                  <a:lnTo>
                    <a:pt x="215201" y="36957"/>
                  </a:lnTo>
                  <a:lnTo>
                    <a:pt x="212725" y="33782"/>
                  </a:lnTo>
                  <a:lnTo>
                    <a:pt x="207987" y="29044"/>
                  </a:lnTo>
                  <a:lnTo>
                    <a:pt x="202311" y="26809"/>
                  </a:lnTo>
                  <a:lnTo>
                    <a:pt x="202311" y="52374"/>
                  </a:lnTo>
                  <a:lnTo>
                    <a:pt x="202311" y="65659"/>
                  </a:lnTo>
                  <a:lnTo>
                    <a:pt x="201129" y="71107"/>
                  </a:lnTo>
                  <a:lnTo>
                    <a:pt x="196380" y="78638"/>
                  </a:lnTo>
                  <a:lnTo>
                    <a:pt x="192951" y="80518"/>
                  </a:lnTo>
                  <a:lnTo>
                    <a:pt x="183807" y="80518"/>
                  </a:lnTo>
                  <a:lnTo>
                    <a:pt x="180340" y="78854"/>
                  </a:lnTo>
                  <a:lnTo>
                    <a:pt x="175768" y="72161"/>
                  </a:lnTo>
                  <a:lnTo>
                    <a:pt x="174625" y="67233"/>
                  </a:lnTo>
                  <a:lnTo>
                    <a:pt x="174625" y="53594"/>
                  </a:lnTo>
                  <a:lnTo>
                    <a:pt x="176022" y="48133"/>
                  </a:lnTo>
                  <a:lnTo>
                    <a:pt x="181356" y="40855"/>
                  </a:lnTo>
                  <a:lnTo>
                    <a:pt x="184873" y="39116"/>
                  </a:lnTo>
                  <a:lnTo>
                    <a:pt x="193763" y="39116"/>
                  </a:lnTo>
                  <a:lnTo>
                    <a:pt x="197015" y="40817"/>
                  </a:lnTo>
                  <a:lnTo>
                    <a:pt x="201256" y="47586"/>
                  </a:lnTo>
                  <a:lnTo>
                    <a:pt x="202311" y="52374"/>
                  </a:lnTo>
                  <a:lnTo>
                    <a:pt x="202311" y="26809"/>
                  </a:lnTo>
                  <a:lnTo>
                    <a:pt x="201968" y="26670"/>
                  </a:lnTo>
                  <a:lnTo>
                    <a:pt x="190284" y="26670"/>
                  </a:lnTo>
                  <a:lnTo>
                    <a:pt x="186461" y="27571"/>
                  </a:lnTo>
                  <a:lnTo>
                    <a:pt x="179895" y="31140"/>
                  </a:lnTo>
                  <a:lnTo>
                    <a:pt x="177330" y="33655"/>
                  </a:lnTo>
                  <a:lnTo>
                    <a:pt x="175387" y="36957"/>
                  </a:lnTo>
                  <a:lnTo>
                    <a:pt x="174752" y="27571"/>
                  </a:lnTo>
                  <a:lnTo>
                    <a:pt x="156083" y="27571"/>
                  </a:lnTo>
                  <a:lnTo>
                    <a:pt x="156248" y="29425"/>
                  </a:lnTo>
                  <a:lnTo>
                    <a:pt x="156375" y="31140"/>
                  </a:lnTo>
                  <a:lnTo>
                    <a:pt x="156514" y="33655"/>
                  </a:lnTo>
                  <a:lnTo>
                    <a:pt x="156591" y="116078"/>
                  </a:lnTo>
                  <a:lnTo>
                    <a:pt x="175387" y="116078"/>
                  </a:lnTo>
                  <a:lnTo>
                    <a:pt x="175387" y="84328"/>
                  </a:lnTo>
                  <a:lnTo>
                    <a:pt x="178181" y="87972"/>
                  </a:lnTo>
                  <a:lnTo>
                    <a:pt x="181610" y="90474"/>
                  </a:lnTo>
                  <a:lnTo>
                    <a:pt x="187960" y="92583"/>
                  </a:lnTo>
                  <a:lnTo>
                    <a:pt x="190588" y="92964"/>
                  </a:lnTo>
                  <a:lnTo>
                    <a:pt x="201587" y="92964"/>
                  </a:lnTo>
                  <a:lnTo>
                    <a:pt x="208241" y="89941"/>
                  </a:lnTo>
                  <a:lnTo>
                    <a:pt x="213093" y="84328"/>
                  </a:lnTo>
                  <a:lnTo>
                    <a:pt x="213487" y="83883"/>
                  </a:lnTo>
                  <a:lnTo>
                    <a:pt x="215823" y="80518"/>
                  </a:lnTo>
                  <a:lnTo>
                    <a:pt x="216928" y="78943"/>
                  </a:lnTo>
                  <a:lnTo>
                    <a:pt x="219379" y="73152"/>
                  </a:lnTo>
                  <a:lnTo>
                    <a:pt x="220865" y="66522"/>
                  </a:lnTo>
                  <a:lnTo>
                    <a:pt x="221361" y="59067"/>
                  </a:lnTo>
                  <a:close/>
                </a:path>
                <a:path w="584200" h="116839">
                  <a:moveTo>
                    <a:pt x="298450" y="49961"/>
                  </a:moveTo>
                  <a:lnTo>
                    <a:pt x="295821" y="42087"/>
                  </a:lnTo>
                  <a:lnTo>
                    <a:pt x="293001" y="38862"/>
                  </a:lnTo>
                  <a:lnTo>
                    <a:pt x="290576" y="36068"/>
                  </a:lnTo>
                  <a:lnTo>
                    <a:pt x="285699" y="31686"/>
                  </a:lnTo>
                  <a:lnTo>
                    <a:pt x="279869" y="28549"/>
                  </a:lnTo>
                  <a:lnTo>
                    <a:pt x="279273" y="28384"/>
                  </a:lnTo>
                  <a:lnTo>
                    <a:pt x="279273" y="67894"/>
                  </a:lnTo>
                  <a:lnTo>
                    <a:pt x="278130" y="73113"/>
                  </a:lnTo>
                  <a:lnTo>
                    <a:pt x="275590" y="76581"/>
                  </a:lnTo>
                  <a:lnTo>
                    <a:pt x="273392" y="79641"/>
                  </a:lnTo>
                  <a:lnTo>
                    <a:pt x="270040" y="81153"/>
                  </a:lnTo>
                  <a:lnTo>
                    <a:pt x="256070" y="81153"/>
                  </a:lnTo>
                  <a:lnTo>
                    <a:pt x="251333" y="74295"/>
                  </a:lnTo>
                  <a:lnTo>
                    <a:pt x="251333" y="53213"/>
                  </a:lnTo>
                  <a:lnTo>
                    <a:pt x="252514" y="47752"/>
                  </a:lnTo>
                  <a:lnTo>
                    <a:pt x="257263" y="40640"/>
                  </a:lnTo>
                  <a:lnTo>
                    <a:pt x="260731" y="38862"/>
                  </a:lnTo>
                  <a:lnTo>
                    <a:pt x="269621" y="38862"/>
                  </a:lnTo>
                  <a:lnTo>
                    <a:pt x="272961" y="40309"/>
                  </a:lnTo>
                  <a:lnTo>
                    <a:pt x="278041" y="46482"/>
                  </a:lnTo>
                  <a:lnTo>
                    <a:pt x="279184" y="50977"/>
                  </a:lnTo>
                  <a:lnTo>
                    <a:pt x="279273" y="67894"/>
                  </a:lnTo>
                  <a:lnTo>
                    <a:pt x="279273" y="28384"/>
                  </a:lnTo>
                  <a:lnTo>
                    <a:pt x="273075" y="26670"/>
                  </a:lnTo>
                  <a:lnTo>
                    <a:pt x="265303" y="26035"/>
                  </a:lnTo>
                  <a:lnTo>
                    <a:pt x="257187" y="26746"/>
                  </a:lnTo>
                  <a:lnTo>
                    <a:pt x="232283" y="50977"/>
                  </a:lnTo>
                  <a:lnTo>
                    <a:pt x="232283" y="60198"/>
                  </a:lnTo>
                  <a:lnTo>
                    <a:pt x="255358" y="93980"/>
                  </a:lnTo>
                  <a:lnTo>
                    <a:pt x="264922" y="93980"/>
                  </a:lnTo>
                  <a:lnTo>
                    <a:pt x="292531" y="81153"/>
                  </a:lnTo>
                  <a:lnTo>
                    <a:pt x="295783" y="77393"/>
                  </a:lnTo>
                  <a:lnTo>
                    <a:pt x="298450" y="69430"/>
                  </a:lnTo>
                  <a:lnTo>
                    <a:pt x="298450" y="49961"/>
                  </a:lnTo>
                  <a:close/>
                </a:path>
                <a:path w="584200" h="116839">
                  <a:moveTo>
                    <a:pt x="351663" y="27190"/>
                  </a:moveTo>
                  <a:lnTo>
                    <a:pt x="344893" y="27190"/>
                  </a:lnTo>
                  <a:lnTo>
                    <a:pt x="339636" y="28575"/>
                  </a:lnTo>
                  <a:lnTo>
                    <a:pt x="333463" y="33235"/>
                  </a:lnTo>
                  <a:lnTo>
                    <a:pt x="331431" y="35991"/>
                  </a:lnTo>
                  <a:lnTo>
                    <a:pt x="329819" y="39624"/>
                  </a:lnTo>
                  <a:lnTo>
                    <a:pt x="329438" y="27571"/>
                  </a:lnTo>
                  <a:lnTo>
                    <a:pt x="312166" y="27571"/>
                  </a:lnTo>
                  <a:lnTo>
                    <a:pt x="312674" y="37807"/>
                  </a:lnTo>
                  <a:lnTo>
                    <a:pt x="312674" y="91694"/>
                  </a:lnTo>
                  <a:lnTo>
                    <a:pt x="331470" y="91694"/>
                  </a:lnTo>
                  <a:lnTo>
                    <a:pt x="331470" y="55245"/>
                  </a:lnTo>
                  <a:lnTo>
                    <a:pt x="332270" y="51612"/>
                  </a:lnTo>
                  <a:lnTo>
                    <a:pt x="336257" y="45593"/>
                  </a:lnTo>
                  <a:lnTo>
                    <a:pt x="340525" y="43815"/>
                  </a:lnTo>
                  <a:lnTo>
                    <a:pt x="346710" y="43815"/>
                  </a:lnTo>
                  <a:lnTo>
                    <a:pt x="351663" y="44069"/>
                  </a:lnTo>
                  <a:lnTo>
                    <a:pt x="351663" y="27190"/>
                  </a:lnTo>
                  <a:close/>
                </a:path>
                <a:path w="584200" h="116839">
                  <a:moveTo>
                    <a:pt x="398272" y="27571"/>
                  </a:moveTo>
                  <a:lnTo>
                    <a:pt x="383032" y="27571"/>
                  </a:lnTo>
                  <a:lnTo>
                    <a:pt x="383032" y="8509"/>
                  </a:lnTo>
                  <a:lnTo>
                    <a:pt x="364363" y="15367"/>
                  </a:lnTo>
                  <a:lnTo>
                    <a:pt x="364363" y="27571"/>
                  </a:lnTo>
                  <a:lnTo>
                    <a:pt x="352044" y="27571"/>
                  </a:lnTo>
                  <a:lnTo>
                    <a:pt x="352044" y="40894"/>
                  </a:lnTo>
                  <a:lnTo>
                    <a:pt x="364363" y="40894"/>
                  </a:lnTo>
                  <a:lnTo>
                    <a:pt x="364363" y="81749"/>
                  </a:lnTo>
                  <a:lnTo>
                    <a:pt x="365899" y="86169"/>
                  </a:lnTo>
                  <a:lnTo>
                    <a:pt x="372084" y="91503"/>
                  </a:lnTo>
                  <a:lnTo>
                    <a:pt x="376847" y="92837"/>
                  </a:lnTo>
                  <a:lnTo>
                    <a:pt x="383286" y="92837"/>
                  </a:lnTo>
                  <a:lnTo>
                    <a:pt x="387438" y="92697"/>
                  </a:lnTo>
                  <a:lnTo>
                    <a:pt x="392341" y="92100"/>
                  </a:lnTo>
                  <a:lnTo>
                    <a:pt x="395008" y="91567"/>
                  </a:lnTo>
                  <a:lnTo>
                    <a:pt x="397891" y="90805"/>
                  </a:lnTo>
                  <a:lnTo>
                    <a:pt x="397891" y="78486"/>
                  </a:lnTo>
                  <a:lnTo>
                    <a:pt x="394843" y="78867"/>
                  </a:lnTo>
                  <a:lnTo>
                    <a:pt x="387642" y="78867"/>
                  </a:lnTo>
                  <a:lnTo>
                    <a:pt x="385152" y="78028"/>
                  </a:lnTo>
                  <a:lnTo>
                    <a:pt x="383374" y="75311"/>
                  </a:lnTo>
                  <a:lnTo>
                    <a:pt x="383032" y="72986"/>
                  </a:lnTo>
                  <a:lnTo>
                    <a:pt x="383032" y="40894"/>
                  </a:lnTo>
                  <a:lnTo>
                    <a:pt x="398272" y="40894"/>
                  </a:lnTo>
                  <a:lnTo>
                    <a:pt x="398272" y="27571"/>
                  </a:lnTo>
                  <a:close/>
                </a:path>
                <a:path w="584200" h="116839">
                  <a:moveTo>
                    <a:pt x="428752" y="27571"/>
                  </a:moveTo>
                  <a:lnTo>
                    <a:pt x="409956" y="27571"/>
                  </a:lnTo>
                  <a:lnTo>
                    <a:pt x="409956" y="91706"/>
                  </a:lnTo>
                  <a:lnTo>
                    <a:pt x="428752" y="91706"/>
                  </a:lnTo>
                  <a:lnTo>
                    <a:pt x="428752" y="27571"/>
                  </a:lnTo>
                  <a:close/>
                </a:path>
                <a:path w="584200" h="116839">
                  <a:moveTo>
                    <a:pt x="429387" y="0"/>
                  </a:moveTo>
                  <a:lnTo>
                    <a:pt x="409321" y="0"/>
                  </a:lnTo>
                  <a:lnTo>
                    <a:pt x="409321" y="16383"/>
                  </a:lnTo>
                  <a:lnTo>
                    <a:pt x="429387" y="16383"/>
                  </a:lnTo>
                  <a:lnTo>
                    <a:pt x="429387" y="0"/>
                  </a:lnTo>
                  <a:close/>
                </a:path>
                <a:path w="584200" h="116839">
                  <a:moveTo>
                    <a:pt x="506349" y="57023"/>
                  </a:moveTo>
                  <a:lnTo>
                    <a:pt x="490855" y="25793"/>
                  </a:lnTo>
                  <a:lnTo>
                    <a:pt x="479336" y="25793"/>
                  </a:lnTo>
                  <a:lnTo>
                    <a:pt x="474345" y="27305"/>
                  </a:lnTo>
                  <a:lnTo>
                    <a:pt x="468083" y="32054"/>
                  </a:lnTo>
                  <a:lnTo>
                    <a:pt x="466128" y="34251"/>
                  </a:lnTo>
                  <a:lnTo>
                    <a:pt x="464439" y="36957"/>
                  </a:lnTo>
                  <a:lnTo>
                    <a:pt x="463931" y="27571"/>
                  </a:lnTo>
                  <a:lnTo>
                    <a:pt x="445770" y="27571"/>
                  </a:lnTo>
                  <a:lnTo>
                    <a:pt x="446278" y="37807"/>
                  </a:lnTo>
                  <a:lnTo>
                    <a:pt x="446278" y="91694"/>
                  </a:lnTo>
                  <a:lnTo>
                    <a:pt x="465074" y="91694"/>
                  </a:lnTo>
                  <a:lnTo>
                    <a:pt x="465074" y="47802"/>
                  </a:lnTo>
                  <a:lnTo>
                    <a:pt x="466432" y="44323"/>
                  </a:lnTo>
                  <a:lnTo>
                    <a:pt x="471258" y="40259"/>
                  </a:lnTo>
                  <a:lnTo>
                    <a:pt x="473925" y="39370"/>
                  </a:lnTo>
                  <a:lnTo>
                    <a:pt x="480695" y="39370"/>
                  </a:lnTo>
                  <a:lnTo>
                    <a:pt x="483323" y="40500"/>
                  </a:lnTo>
                  <a:lnTo>
                    <a:pt x="486702" y="44983"/>
                  </a:lnTo>
                  <a:lnTo>
                    <a:pt x="487553" y="48514"/>
                  </a:lnTo>
                  <a:lnTo>
                    <a:pt x="487553" y="91694"/>
                  </a:lnTo>
                  <a:lnTo>
                    <a:pt x="506349" y="91694"/>
                  </a:lnTo>
                  <a:lnTo>
                    <a:pt x="506349" y="57023"/>
                  </a:lnTo>
                  <a:close/>
                </a:path>
                <a:path w="584200" h="116839">
                  <a:moveTo>
                    <a:pt x="584200" y="27571"/>
                  </a:moveTo>
                  <a:lnTo>
                    <a:pt x="566547" y="27571"/>
                  </a:lnTo>
                  <a:lnTo>
                    <a:pt x="565912" y="36068"/>
                  </a:lnTo>
                  <a:lnTo>
                    <a:pt x="565150" y="34848"/>
                  </a:lnTo>
                  <a:lnTo>
                    <a:pt x="565150" y="64643"/>
                  </a:lnTo>
                  <a:lnTo>
                    <a:pt x="564045" y="69088"/>
                  </a:lnTo>
                  <a:lnTo>
                    <a:pt x="559650" y="75692"/>
                  </a:lnTo>
                  <a:lnTo>
                    <a:pt x="556348" y="77343"/>
                  </a:lnTo>
                  <a:lnTo>
                    <a:pt x="547712" y="77343"/>
                  </a:lnTo>
                  <a:lnTo>
                    <a:pt x="544550" y="75717"/>
                  </a:lnTo>
                  <a:lnTo>
                    <a:pt x="540410" y="69202"/>
                  </a:lnTo>
                  <a:lnTo>
                    <a:pt x="539369" y="64643"/>
                  </a:lnTo>
                  <a:lnTo>
                    <a:pt x="539369" y="52158"/>
                  </a:lnTo>
                  <a:lnTo>
                    <a:pt x="565150" y="64643"/>
                  </a:lnTo>
                  <a:lnTo>
                    <a:pt x="565150" y="34848"/>
                  </a:lnTo>
                  <a:lnTo>
                    <a:pt x="564388" y="33616"/>
                  </a:lnTo>
                  <a:lnTo>
                    <a:pt x="562610" y="31673"/>
                  </a:lnTo>
                  <a:lnTo>
                    <a:pt x="557276" y="27863"/>
                  </a:lnTo>
                  <a:lnTo>
                    <a:pt x="553085" y="26670"/>
                  </a:lnTo>
                  <a:lnTo>
                    <a:pt x="539203" y="26670"/>
                  </a:lnTo>
                  <a:lnTo>
                    <a:pt x="532295" y="29933"/>
                  </a:lnTo>
                  <a:lnTo>
                    <a:pt x="522820" y="42291"/>
                  </a:lnTo>
                  <a:lnTo>
                    <a:pt x="520573" y="49707"/>
                  </a:lnTo>
                  <a:lnTo>
                    <a:pt x="520573" y="67233"/>
                  </a:lnTo>
                  <a:lnTo>
                    <a:pt x="522795" y="74422"/>
                  </a:lnTo>
                  <a:lnTo>
                    <a:pt x="532231" y="86868"/>
                  </a:lnTo>
                  <a:lnTo>
                    <a:pt x="539089" y="90170"/>
                  </a:lnTo>
                  <a:lnTo>
                    <a:pt x="550926" y="90170"/>
                  </a:lnTo>
                  <a:lnTo>
                    <a:pt x="553656" y="89712"/>
                  </a:lnTo>
                  <a:lnTo>
                    <a:pt x="559358" y="87426"/>
                  </a:lnTo>
                  <a:lnTo>
                    <a:pt x="562419" y="84963"/>
                  </a:lnTo>
                  <a:lnTo>
                    <a:pt x="565150" y="81407"/>
                  </a:lnTo>
                  <a:lnTo>
                    <a:pt x="565023" y="89712"/>
                  </a:lnTo>
                  <a:lnTo>
                    <a:pt x="555472" y="105029"/>
                  </a:lnTo>
                  <a:lnTo>
                    <a:pt x="549084" y="105029"/>
                  </a:lnTo>
                  <a:lnTo>
                    <a:pt x="546481" y="104267"/>
                  </a:lnTo>
                  <a:lnTo>
                    <a:pt x="542823" y="101219"/>
                  </a:lnTo>
                  <a:lnTo>
                    <a:pt x="541680" y="99021"/>
                  </a:lnTo>
                  <a:lnTo>
                    <a:pt x="541248" y="96139"/>
                  </a:lnTo>
                  <a:lnTo>
                    <a:pt x="523113" y="96139"/>
                  </a:lnTo>
                  <a:lnTo>
                    <a:pt x="523113" y="104609"/>
                  </a:lnTo>
                  <a:lnTo>
                    <a:pt x="526669" y="110490"/>
                  </a:lnTo>
                  <a:lnTo>
                    <a:pt x="538010" y="115747"/>
                  </a:lnTo>
                  <a:lnTo>
                    <a:pt x="543852" y="116713"/>
                  </a:lnTo>
                  <a:lnTo>
                    <a:pt x="560197" y="116713"/>
                  </a:lnTo>
                  <a:lnTo>
                    <a:pt x="567131" y="115366"/>
                  </a:lnTo>
                  <a:lnTo>
                    <a:pt x="579831" y="108508"/>
                  </a:lnTo>
                  <a:lnTo>
                    <a:pt x="581672" y="105029"/>
                  </a:lnTo>
                  <a:lnTo>
                    <a:pt x="583679" y="101219"/>
                  </a:lnTo>
                  <a:lnTo>
                    <a:pt x="583679" y="81407"/>
                  </a:lnTo>
                  <a:lnTo>
                    <a:pt x="583679" y="77343"/>
                  </a:lnTo>
                  <a:lnTo>
                    <a:pt x="583679" y="39497"/>
                  </a:lnTo>
                  <a:lnTo>
                    <a:pt x="583679" y="36068"/>
                  </a:lnTo>
                  <a:lnTo>
                    <a:pt x="583806" y="31673"/>
                  </a:lnTo>
                  <a:lnTo>
                    <a:pt x="583857" y="30784"/>
                  </a:lnTo>
                  <a:lnTo>
                    <a:pt x="584200" y="275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5" name="object 28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95536" y="4206709"/>
              <a:ext cx="1106538" cy="255765"/>
            </a:xfrm>
            <a:prstGeom prst="rect">
              <a:avLst/>
            </a:prstGeom>
          </p:spPr>
        </p:pic>
        <p:sp>
          <p:nvSpPr>
            <p:cNvPr id="286" name="object 286"/>
            <p:cNvSpPr/>
            <p:nvPr/>
          </p:nvSpPr>
          <p:spPr>
            <a:xfrm>
              <a:off x="3916425" y="4206709"/>
              <a:ext cx="19050" cy="92075"/>
            </a:xfrm>
            <a:custGeom>
              <a:avLst/>
              <a:gdLst/>
              <a:ahLst/>
              <a:cxnLst/>
              <a:rect l="l" t="t" r="r" b="b"/>
              <a:pathLst>
                <a:path w="19050" h="92075">
                  <a:moveTo>
                    <a:pt x="18796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18796" y="91694"/>
                  </a:lnTo>
                  <a:lnTo>
                    <a:pt x="18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7" name="object 28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93123" y="4788801"/>
              <a:ext cx="755269" cy="257682"/>
            </a:xfrm>
            <a:prstGeom prst="rect">
              <a:avLst/>
            </a:prstGeom>
          </p:spPr>
        </p:pic>
        <p:sp>
          <p:nvSpPr>
            <p:cNvPr id="288" name="object 288"/>
            <p:cNvSpPr/>
            <p:nvPr/>
          </p:nvSpPr>
          <p:spPr>
            <a:xfrm>
              <a:off x="3562743" y="4790706"/>
              <a:ext cx="19050" cy="92075"/>
            </a:xfrm>
            <a:custGeom>
              <a:avLst/>
              <a:gdLst/>
              <a:ahLst/>
              <a:cxnLst/>
              <a:rect l="l" t="t" r="r" b="b"/>
              <a:pathLst>
                <a:path w="19050" h="92075">
                  <a:moveTo>
                    <a:pt x="18796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18796" y="91694"/>
                  </a:lnTo>
                  <a:lnTo>
                    <a:pt x="18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9" name="object 28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20701" y="4863604"/>
              <a:ext cx="316217" cy="108076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80607" y="4863604"/>
              <a:ext cx="213105" cy="95885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66116" y="5288610"/>
              <a:ext cx="316217" cy="108076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26022" y="5288610"/>
              <a:ext cx="245859" cy="108076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949708" y="5438089"/>
              <a:ext cx="400812" cy="106171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71094" y="5438089"/>
              <a:ext cx="417194" cy="106171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75502" y="5583758"/>
              <a:ext cx="156971" cy="95503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81877" y="5585663"/>
              <a:ext cx="383159" cy="93980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95536" y="5289562"/>
              <a:ext cx="913752" cy="403352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96311" y="5873229"/>
              <a:ext cx="156959" cy="95503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002673" y="5875134"/>
              <a:ext cx="299846" cy="93980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888818" y="6019152"/>
              <a:ext cx="321309" cy="111760"/>
            </a:xfrm>
            <a:prstGeom prst="rect">
              <a:avLst/>
            </a:prstGeom>
          </p:spPr>
        </p:pic>
        <p:sp>
          <p:nvSpPr>
            <p:cNvPr id="301" name="object 301"/>
            <p:cNvSpPr/>
            <p:nvPr/>
          </p:nvSpPr>
          <p:spPr>
            <a:xfrm>
              <a:off x="6206134" y="5880493"/>
              <a:ext cx="615950" cy="106680"/>
            </a:xfrm>
            <a:custGeom>
              <a:avLst/>
              <a:gdLst/>
              <a:ahLst/>
              <a:cxnLst/>
              <a:rect l="l" t="t" r="r" b="b"/>
              <a:pathLst>
                <a:path w="615950" h="106679">
                  <a:moveTo>
                    <a:pt x="88379" y="91706"/>
                  </a:moveTo>
                  <a:lnTo>
                    <a:pt x="81483" y="71894"/>
                  </a:lnTo>
                  <a:lnTo>
                    <a:pt x="76314" y="57023"/>
                  </a:lnTo>
                  <a:lnTo>
                    <a:pt x="62725" y="17907"/>
                  </a:lnTo>
                  <a:lnTo>
                    <a:pt x="57010" y="1473"/>
                  </a:lnTo>
                  <a:lnTo>
                    <a:pt x="57010" y="57023"/>
                  </a:lnTo>
                  <a:lnTo>
                    <a:pt x="30734" y="57023"/>
                  </a:lnTo>
                  <a:lnTo>
                    <a:pt x="44323" y="17907"/>
                  </a:lnTo>
                  <a:lnTo>
                    <a:pt x="57010" y="57023"/>
                  </a:lnTo>
                  <a:lnTo>
                    <a:pt x="57010" y="1473"/>
                  </a:lnTo>
                  <a:lnTo>
                    <a:pt x="56502" y="0"/>
                  </a:lnTo>
                  <a:lnTo>
                    <a:pt x="33134" y="0"/>
                  </a:lnTo>
                  <a:lnTo>
                    <a:pt x="0" y="91706"/>
                  </a:lnTo>
                  <a:lnTo>
                    <a:pt x="18796" y="91706"/>
                  </a:lnTo>
                  <a:lnTo>
                    <a:pt x="25654" y="71894"/>
                  </a:lnTo>
                  <a:lnTo>
                    <a:pt x="61963" y="71894"/>
                  </a:lnTo>
                  <a:lnTo>
                    <a:pt x="68580" y="91706"/>
                  </a:lnTo>
                  <a:lnTo>
                    <a:pt x="88379" y="91706"/>
                  </a:lnTo>
                  <a:close/>
                </a:path>
                <a:path w="615950" h="106679">
                  <a:moveTo>
                    <a:pt x="149466" y="68846"/>
                  </a:moveTo>
                  <a:lnTo>
                    <a:pt x="131051" y="68846"/>
                  </a:lnTo>
                  <a:lnTo>
                    <a:pt x="131051" y="72136"/>
                  </a:lnTo>
                  <a:lnTo>
                    <a:pt x="130289" y="75044"/>
                  </a:lnTo>
                  <a:lnTo>
                    <a:pt x="127241" y="80035"/>
                  </a:lnTo>
                  <a:lnTo>
                    <a:pt x="125082" y="81280"/>
                  </a:lnTo>
                  <a:lnTo>
                    <a:pt x="118910" y="81280"/>
                  </a:lnTo>
                  <a:lnTo>
                    <a:pt x="116370" y="78994"/>
                  </a:lnTo>
                  <a:lnTo>
                    <a:pt x="113322" y="70700"/>
                  </a:lnTo>
                  <a:lnTo>
                    <a:pt x="112636" y="65620"/>
                  </a:lnTo>
                  <a:lnTo>
                    <a:pt x="112636" y="53174"/>
                  </a:lnTo>
                  <a:lnTo>
                    <a:pt x="113449" y="48272"/>
                  </a:lnTo>
                  <a:lnTo>
                    <a:pt x="116662" y="40640"/>
                  </a:lnTo>
                  <a:lnTo>
                    <a:pt x="119113" y="38747"/>
                  </a:lnTo>
                  <a:lnTo>
                    <a:pt x="125209" y="38747"/>
                  </a:lnTo>
                  <a:lnTo>
                    <a:pt x="127368" y="40017"/>
                  </a:lnTo>
                  <a:lnTo>
                    <a:pt x="130086" y="44589"/>
                  </a:lnTo>
                  <a:lnTo>
                    <a:pt x="130683" y="47205"/>
                  </a:lnTo>
                  <a:lnTo>
                    <a:pt x="130683" y="50431"/>
                  </a:lnTo>
                  <a:lnTo>
                    <a:pt x="149085" y="50431"/>
                  </a:lnTo>
                  <a:lnTo>
                    <a:pt x="149085" y="42214"/>
                  </a:lnTo>
                  <a:lnTo>
                    <a:pt x="146215" y="35902"/>
                  </a:lnTo>
                  <a:lnTo>
                    <a:pt x="135712" y="27863"/>
                  </a:lnTo>
                  <a:lnTo>
                    <a:pt x="129870" y="26035"/>
                  </a:lnTo>
                  <a:lnTo>
                    <a:pt x="116078" y="26035"/>
                  </a:lnTo>
                  <a:lnTo>
                    <a:pt x="92951" y="59817"/>
                  </a:lnTo>
                  <a:lnTo>
                    <a:pt x="93395" y="67221"/>
                  </a:lnTo>
                  <a:lnTo>
                    <a:pt x="113017" y="93992"/>
                  </a:lnTo>
                  <a:lnTo>
                    <a:pt x="131051" y="93992"/>
                  </a:lnTo>
                  <a:lnTo>
                    <a:pt x="137515" y="91719"/>
                  </a:lnTo>
                  <a:lnTo>
                    <a:pt x="147078" y="82664"/>
                  </a:lnTo>
                  <a:lnTo>
                    <a:pt x="149466" y="76542"/>
                  </a:lnTo>
                  <a:lnTo>
                    <a:pt x="149466" y="68846"/>
                  </a:lnTo>
                  <a:close/>
                </a:path>
                <a:path w="615950" h="106679">
                  <a:moveTo>
                    <a:pt x="199885" y="27571"/>
                  </a:moveTo>
                  <a:lnTo>
                    <a:pt x="184645" y="27571"/>
                  </a:lnTo>
                  <a:lnTo>
                    <a:pt x="184645" y="8521"/>
                  </a:lnTo>
                  <a:lnTo>
                    <a:pt x="165976" y="15379"/>
                  </a:lnTo>
                  <a:lnTo>
                    <a:pt x="165976" y="27571"/>
                  </a:lnTo>
                  <a:lnTo>
                    <a:pt x="153657" y="27571"/>
                  </a:lnTo>
                  <a:lnTo>
                    <a:pt x="153657" y="40906"/>
                  </a:lnTo>
                  <a:lnTo>
                    <a:pt x="165976" y="40906"/>
                  </a:lnTo>
                  <a:lnTo>
                    <a:pt x="165976" y="81749"/>
                  </a:lnTo>
                  <a:lnTo>
                    <a:pt x="167525" y="86169"/>
                  </a:lnTo>
                  <a:lnTo>
                    <a:pt x="173710" y="91503"/>
                  </a:lnTo>
                  <a:lnTo>
                    <a:pt x="178473" y="92849"/>
                  </a:lnTo>
                  <a:lnTo>
                    <a:pt x="186855" y="92849"/>
                  </a:lnTo>
                  <a:lnTo>
                    <a:pt x="193967" y="92100"/>
                  </a:lnTo>
                  <a:lnTo>
                    <a:pt x="196634" y="91579"/>
                  </a:lnTo>
                  <a:lnTo>
                    <a:pt x="199504" y="90817"/>
                  </a:lnTo>
                  <a:lnTo>
                    <a:pt x="199504" y="78486"/>
                  </a:lnTo>
                  <a:lnTo>
                    <a:pt x="196456" y="78879"/>
                  </a:lnTo>
                  <a:lnTo>
                    <a:pt x="189268" y="78879"/>
                  </a:lnTo>
                  <a:lnTo>
                    <a:pt x="186766" y="78028"/>
                  </a:lnTo>
                  <a:lnTo>
                    <a:pt x="184988" y="75311"/>
                  </a:lnTo>
                  <a:lnTo>
                    <a:pt x="184645" y="72986"/>
                  </a:lnTo>
                  <a:lnTo>
                    <a:pt x="184645" y="40906"/>
                  </a:lnTo>
                  <a:lnTo>
                    <a:pt x="199885" y="40906"/>
                  </a:lnTo>
                  <a:lnTo>
                    <a:pt x="199885" y="27571"/>
                  </a:lnTo>
                  <a:close/>
                </a:path>
                <a:path w="615950" h="106679">
                  <a:moveTo>
                    <a:pt x="270256" y="91706"/>
                  </a:moveTo>
                  <a:lnTo>
                    <a:pt x="269748" y="81203"/>
                  </a:lnTo>
                  <a:lnTo>
                    <a:pt x="269748" y="27571"/>
                  </a:lnTo>
                  <a:lnTo>
                    <a:pt x="250952" y="27571"/>
                  </a:lnTo>
                  <a:lnTo>
                    <a:pt x="250952" y="71386"/>
                  </a:lnTo>
                  <a:lnTo>
                    <a:pt x="249796" y="74853"/>
                  </a:lnTo>
                  <a:lnTo>
                    <a:pt x="245567" y="78752"/>
                  </a:lnTo>
                  <a:lnTo>
                    <a:pt x="242684" y="79641"/>
                  </a:lnTo>
                  <a:lnTo>
                    <a:pt x="234226" y="79641"/>
                  </a:lnTo>
                  <a:lnTo>
                    <a:pt x="231178" y="78105"/>
                  </a:lnTo>
                  <a:lnTo>
                    <a:pt x="228892" y="73291"/>
                  </a:lnTo>
                  <a:lnTo>
                    <a:pt x="228460" y="70154"/>
                  </a:lnTo>
                  <a:lnTo>
                    <a:pt x="228460" y="27571"/>
                  </a:lnTo>
                  <a:lnTo>
                    <a:pt x="209664" y="27571"/>
                  </a:lnTo>
                  <a:lnTo>
                    <a:pt x="209664" y="67144"/>
                  </a:lnTo>
                  <a:lnTo>
                    <a:pt x="209791" y="71208"/>
                  </a:lnTo>
                  <a:lnTo>
                    <a:pt x="227114" y="92976"/>
                  </a:lnTo>
                  <a:lnTo>
                    <a:pt x="237782" y="92976"/>
                  </a:lnTo>
                  <a:lnTo>
                    <a:pt x="242265" y="91744"/>
                  </a:lnTo>
                  <a:lnTo>
                    <a:pt x="248361" y="87757"/>
                  </a:lnTo>
                  <a:lnTo>
                    <a:pt x="250228" y="85852"/>
                  </a:lnTo>
                  <a:lnTo>
                    <a:pt x="251587" y="83566"/>
                  </a:lnTo>
                  <a:lnTo>
                    <a:pt x="252082" y="91706"/>
                  </a:lnTo>
                  <a:lnTo>
                    <a:pt x="270256" y="91706"/>
                  </a:lnTo>
                  <a:close/>
                </a:path>
                <a:path w="615950" h="106679">
                  <a:moveTo>
                    <a:pt x="342379" y="91706"/>
                  </a:moveTo>
                  <a:lnTo>
                    <a:pt x="340728" y="61722"/>
                  </a:lnTo>
                  <a:lnTo>
                    <a:pt x="340614" y="41325"/>
                  </a:lnTo>
                  <a:lnTo>
                    <a:pt x="338924" y="37084"/>
                  </a:lnTo>
                  <a:lnTo>
                    <a:pt x="338226" y="35356"/>
                  </a:lnTo>
                  <a:lnTo>
                    <a:pt x="328752" y="27813"/>
                  </a:lnTo>
                  <a:lnTo>
                    <a:pt x="322148" y="26035"/>
                  </a:lnTo>
                  <a:lnTo>
                    <a:pt x="305638" y="26035"/>
                  </a:lnTo>
                  <a:lnTo>
                    <a:pt x="299415" y="27571"/>
                  </a:lnTo>
                  <a:lnTo>
                    <a:pt x="289433" y="34086"/>
                  </a:lnTo>
                  <a:lnTo>
                    <a:pt x="286753" y="39331"/>
                  </a:lnTo>
                  <a:lnTo>
                    <a:pt x="286753" y="46367"/>
                  </a:lnTo>
                  <a:lnTo>
                    <a:pt x="305168" y="46367"/>
                  </a:lnTo>
                  <a:lnTo>
                    <a:pt x="305168" y="43573"/>
                  </a:lnTo>
                  <a:lnTo>
                    <a:pt x="305892" y="41325"/>
                  </a:lnTo>
                  <a:lnTo>
                    <a:pt x="308775" y="37934"/>
                  </a:lnTo>
                  <a:lnTo>
                    <a:pt x="310870" y="37084"/>
                  </a:lnTo>
                  <a:lnTo>
                    <a:pt x="316725" y="37084"/>
                  </a:lnTo>
                  <a:lnTo>
                    <a:pt x="319036" y="37998"/>
                  </a:lnTo>
                  <a:lnTo>
                    <a:pt x="322160" y="41643"/>
                  </a:lnTo>
                  <a:lnTo>
                    <a:pt x="322948" y="45351"/>
                  </a:lnTo>
                  <a:lnTo>
                    <a:pt x="322948" y="50939"/>
                  </a:lnTo>
                  <a:lnTo>
                    <a:pt x="322948" y="61861"/>
                  </a:lnTo>
                  <a:lnTo>
                    <a:pt x="322948" y="67449"/>
                  </a:lnTo>
                  <a:lnTo>
                    <a:pt x="322351" y="71716"/>
                  </a:lnTo>
                  <a:lnTo>
                    <a:pt x="321144" y="74726"/>
                  </a:lnTo>
                  <a:lnTo>
                    <a:pt x="319405" y="79171"/>
                  </a:lnTo>
                  <a:lnTo>
                    <a:pt x="316141" y="81407"/>
                  </a:lnTo>
                  <a:lnTo>
                    <a:pt x="308419" y="81407"/>
                  </a:lnTo>
                  <a:lnTo>
                    <a:pt x="306171" y="80505"/>
                  </a:lnTo>
                  <a:lnTo>
                    <a:pt x="303034" y="76860"/>
                  </a:lnTo>
                  <a:lnTo>
                    <a:pt x="302247" y="74726"/>
                  </a:lnTo>
                  <a:lnTo>
                    <a:pt x="302247" y="68884"/>
                  </a:lnTo>
                  <a:lnTo>
                    <a:pt x="303771" y="66281"/>
                  </a:lnTo>
                  <a:lnTo>
                    <a:pt x="309880" y="62636"/>
                  </a:lnTo>
                  <a:lnTo>
                    <a:pt x="313982" y="61722"/>
                  </a:lnTo>
                  <a:lnTo>
                    <a:pt x="321678" y="61722"/>
                  </a:lnTo>
                  <a:lnTo>
                    <a:pt x="322351" y="61772"/>
                  </a:lnTo>
                  <a:lnTo>
                    <a:pt x="322948" y="61861"/>
                  </a:lnTo>
                  <a:lnTo>
                    <a:pt x="322948" y="50939"/>
                  </a:lnTo>
                  <a:lnTo>
                    <a:pt x="283972" y="65036"/>
                  </a:lnTo>
                  <a:lnTo>
                    <a:pt x="283972" y="80860"/>
                  </a:lnTo>
                  <a:lnTo>
                    <a:pt x="286042" y="85725"/>
                  </a:lnTo>
                  <a:lnTo>
                    <a:pt x="294005" y="92087"/>
                  </a:lnTo>
                  <a:lnTo>
                    <a:pt x="299123" y="93599"/>
                  </a:lnTo>
                  <a:lnTo>
                    <a:pt x="309448" y="93599"/>
                  </a:lnTo>
                  <a:lnTo>
                    <a:pt x="313055" y="92798"/>
                  </a:lnTo>
                  <a:lnTo>
                    <a:pt x="319646" y="89585"/>
                  </a:lnTo>
                  <a:lnTo>
                    <a:pt x="322440" y="86956"/>
                  </a:lnTo>
                  <a:lnTo>
                    <a:pt x="324726" y="83324"/>
                  </a:lnTo>
                  <a:lnTo>
                    <a:pt x="324815" y="86436"/>
                  </a:lnTo>
                  <a:lnTo>
                    <a:pt x="324929" y="88912"/>
                  </a:lnTo>
                  <a:lnTo>
                    <a:pt x="325094" y="90424"/>
                  </a:lnTo>
                  <a:lnTo>
                    <a:pt x="325374" y="91706"/>
                  </a:lnTo>
                  <a:lnTo>
                    <a:pt x="342379" y="91706"/>
                  </a:lnTo>
                  <a:close/>
                </a:path>
                <a:path w="615950" h="106679">
                  <a:moveTo>
                    <a:pt x="395071" y="27571"/>
                  </a:moveTo>
                  <a:lnTo>
                    <a:pt x="379844" y="27571"/>
                  </a:lnTo>
                  <a:lnTo>
                    <a:pt x="379844" y="8521"/>
                  </a:lnTo>
                  <a:lnTo>
                    <a:pt x="361175" y="15379"/>
                  </a:lnTo>
                  <a:lnTo>
                    <a:pt x="361175" y="27571"/>
                  </a:lnTo>
                  <a:lnTo>
                    <a:pt x="348843" y="27571"/>
                  </a:lnTo>
                  <a:lnTo>
                    <a:pt x="348843" y="40906"/>
                  </a:lnTo>
                  <a:lnTo>
                    <a:pt x="361175" y="40906"/>
                  </a:lnTo>
                  <a:lnTo>
                    <a:pt x="361175" y="81749"/>
                  </a:lnTo>
                  <a:lnTo>
                    <a:pt x="362712" y="86169"/>
                  </a:lnTo>
                  <a:lnTo>
                    <a:pt x="368909" y="91503"/>
                  </a:lnTo>
                  <a:lnTo>
                    <a:pt x="373672" y="92849"/>
                  </a:lnTo>
                  <a:lnTo>
                    <a:pt x="382054" y="92849"/>
                  </a:lnTo>
                  <a:lnTo>
                    <a:pt x="389166" y="92100"/>
                  </a:lnTo>
                  <a:lnTo>
                    <a:pt x="391833" y="91579"/>
                  </a:lnTo>
                  <a:lnTo>
                    <a:pt x="394703" y="90817"/>
                  </a:lnTo>
                  <a:lnTo>
                    <a:pt x="394703" y="78486"/>
                  </a:lnTo>
                  <a:lnTo>
                    <a:pt x="391642" y="78879"/>
                  </a:lnTo>
                  <a:lnTo>
                    <a:pt x="384467" y="78879"/>
                  </a:lnTo>
                  <a:lnTo>
                    <a:pt x="381965" y="78028"/>
                  </a:lnTo>
                  <a:lnTo>
                    <a:pt x="380174" y="75311"/>
                  </a:lnTo>
                  <a:lnTo>
                    <a:pt x="379844" y="72986"/>
                  </a:lnTo>
                  <a:lnTo>
                    <a:pt x="379844" y="40906"/>
                  </a:lnTo>
                  <a:lnTo>
                    <a:pt x="395071" y="40906"/>
                  </a:lnTo>
                  <a:lnTo>
                    <a:pt x="395071" y="27571"/>
                  </a:lnTo>
                  <a:close/>
                </a:path>
                <a:path w="615950" h="106679">
                  <a:moveTo>
                    <a:pt x="468376" y="49961"/>
                  </a:moveTo>
                  <a:lnTo>
                    <a:pt x="465747" y="42087"/>
                  </a:lnTo>
                  <a:lnTo>
                    <a:pt x="462927" y="38862"/>
                  </a:lnTo>
                  <a:lnTo>
                    <a:pt x="460502" y="36068"/>
                  </a:lnTo>
                  <a:lnTo>
                    <a:pt x="455625" y="31686"/>
                  </a:lnTo>
                  <a:lnTo>
                    <a:pt x="449783" y="28549"/>
                  </a:lnTo>
                  <a:lnTo>
                    <a:pt x="449186" y="28384"/>
                  </a:lnTo>
                  <a:lnTo>
                    <a:pt x="449186" y="67894"/>
                  </a:lnTo>
                  <a:lnTo>
                    <a:pt x="448043" y="73113"/>
                  </a:lnTo>
                  <a:lnTo>
                    <a:pt x="443306" y="79641"/>
                  </a:lnTo>
                  <a:lnTo>
                    <a:pt x="439966" y="81165"/>
                  </a:lnTo>
                  <a:lnTo>
                    <a:pt x="425996" y="81165"/>
                  </a:lnTo>
                  <a:lnTo>
                    <a:pt x="421259" y="74307"/>
                  </a:lnTo>
                  <a:lnTo>
                    <a:pt x="421259" y="53225"/>
                  </a:lnTo>
                  <a:lnTo>
                    <a:pt x="422427" y="47764"/>
                  </a:lnTo>
                  <a:lnTo>
                    <a:pt x="427177" y="40640"/>
                  </a:lnTo>
                  <a:lnTo>
                    <a:pt x="430644" y="38862"/>
                  </a:lnTo>
                  <a:lnTo>
                    <a:pt x="439521" y="38862"/>
                  </a:lnTo>
                  <a:lnTo>
                    <a:pt x="442874" y="40309"/>
                  </a:lnTo>
                  <a:lnTo>
                    <a:pt x="447967" y="46494"/>
                  </a:lnTo>
                  <a:lnTo>
                    <a:pt x="449097" y="50977"/>
                  </a:lnTo>
                  <a:lnTo>
                    <a:pt x="449186" y="67894"/>
                  </a:lnTo>
                  <a:lnTo>
                    <a:pt x="449186" y="28384"/>
                  </a:lnTo>
                  <a:lnTo>
                    <a:pt x="442988" y="26670"/>
                  </a:lnTo>
                  <a:lnTo>
                    <a:pt x="435216" y="26035"/>
                  </a:lnTo>
                  <a:lnTo>
                    <a:pt x="427113" y="26746"/>
                  </a:lnTo>
                  <a:lnTo>
                    <a:pt x="402196" y="50977"/>
                  </a:lnTo>
                  <a:lnTo>
                    <a:pt x="402196" y="60198"/>
                  </a:lnTo>
                  <a:lnTo>
                    <a:pt x="425272" y="93992"/>
                  </a:lnTo>
                  <a:lnTo>
                    <a:pt x="434822" y="93992"/>
                  </a:lnTo>
                  <a:lnTo>
                    <a:pt x="462432" y="81165"/>
                  </a:lnTo>
                  <a:lnTo>
                    <a:pt x="465696" y="77393"/>
                  </a:lnTo>
                  <a:lnTo>
                    <a:pt x="468376" y="69430"/>
                  </a:lnTo>
                  <a:lnTo>
                    <a:pt x="468376" y="49961"/>
                  </a:lnTo>
                  <a:close/>
                </a:path>
                <a:path w="615950" h="106679">
                  <a:moveTo>
                    <a:pt x="521589" y="27190"/>
                  </a:moveTo>
                  <a:lnTo>
                    <a:pt x="514807" y="27190"/>
                  </a:lnTo>
                  <a:lnTo>
                    <a:pt x="509562" y="28587"/>
                  </a:lnTo>
                  <a:lnTo>
                    <a:pt x="503377" y="33235"/>
                  </a:lnTo>
                  <a:lnTo>
                    <a:pt x="501345" y="35991"/>
                  </a:lnTo>
                  <a:lnTo>
                    <a:pt x="499745" y="39636"/>
                  </a:lnTo>
                  <a:lnTo>
                    <a:pt x="499351" y="27571"/>
                  </a:lnTo>
                  <a:lnTo>
                    <a:pt x="482079" y="27571"/>
                  </a:lnTo>
                  <a:lnTo>
                    <a:pt x="482587" y="37807"/>
                  </a:lnTo>
                  <a:lnTo>
                    <a:pt x="482587" y="91706"/>
                  </a:lnTo>
                  <a:lnTo>
                    <a:pt x="501383" y="91706"/>
                  </a:lnTo>
                  <a:lnTo>
                    <a:pt x="501383" y="55245"/>
                  </a:lnTo>
                  <a:lnTo>
                    <a:pt x="502196" y="51612"/>
                  </a:lnTo>
                  <a:lnTo>
                    <a:pt x="506171" y="45605"/>
                  </a:lnTo>
                  <a:lnTo>
                    <a:pt x="510451" y="43827"/>
                  </a:lnTo>
                  <a:lnTo>
                    <a:pt x="516636" y="43827"/>
                  </a:lnTo>
                  <a:lnTo>
                    <a:pt x="521589" y="44081"/>
                  </a:lnTo>
                  <a:lnTo>
                    <a:pt x="521589" y="27190"/>
                  </a:lnTo>
                  <a:close/>
                </a:path>
                <a:path w="615950" h="106679">
                  <a:moveTo>
                    <a:pt x="582917" y="63080"/>
                  </a:moveTo>
                  <a:lnTo>
                    <a:pt x="577202" y="57111"/>
                  </a:lnTo>
                  <a:lnTo>
                    <a:pt x="550240" y="49707"/>
                  </a:lnTo>
                  <a:lnTo>
                    <a:pt x="547789" y="48691"/>
                  </a:lnTo>
                  <a:lnTo>
                    <a:pt x="545922" y="46824"/>
                  </a:lnTo>
                  <a:lnTo>
                    <a:pt x="545452" y="45605"/>
                  </a:lnTo>
                  <a:lnTo>
                    <a:pt x="545452" y="42125"/>
                  </a:lnTo>
                  <a:lnTo>
                    <a:pt x="546277" y="40589"/>
                  </a:lnTo>
                  <a:lnTo>
                    <a:pt x="549579" y="38303"/>
                  </a:lnTo>
                  <a:lnTo>
                    <a:pt x="551726" y="37731"/>
                  </a:lnTo>
                  <a:lnTo>
                    <a:pt x="557568" y="37731"/>
                  </a:lnTo>
                  <a:lnTo>
                    <a:pt x="563486" y="44970"/>
                  </a:lnTo>
                  <a:lnTo>
                    <a:pt x="580631" y="44970"/>
                  </a:lnTo>
                  <a:lnTo>
                    <a:pt x="580631" y="38785"/>
                  </a:lnTo>
                  <a:lnTo>
                    <a:pt x="578218" y="33997"/>
                  </a:lnTo>
                  <a:lnTo>
                    <a:pt x="569074" y="27571"/>
                  </a:lnTo>
                  <a:lnTo>
                    <a:pt x="563359" y="26035"/>
                  </a:lnTo>
                  <a:lnTo>
                    <a:pt x="547700" y="26035"/>
                  </a:lnTo>
                  <a:lnTo>
                    <a:pt x="540880" y="27838"/>
                  </a:lnTo>
                  <a:lnTo>
                    <a:pt x="530720" y="35039"/>
                  </a:lnTo>
                  <a:lnTo>
                    <a:pt x="528180" y="39966"/>
                  </a:lnTo>
                  <a:lnTo>
                    <a:pt x="528180" y="51993"/>
                  </a:lnTo>
                  <a:lnTo>
                    <a:pt x="559600" y="68376"/>
                  </a:lnTo>
                  <a:lnTo>
                    <a:pt x="562013" y="69469"/>
                  </a:lnTo>
                  <a:lnTo>
                    <a:pt x="564464" y="71755"/>
                  </a:lnTo>
                  <a:lnTo>
                    <a:pt x="565010" y="73075"/>
                  </a:lnTo>
                  <a:lnTo>
                    <a:pt x="565010" y="76796"/>
                  </a:lnTo>
                  <a:lnTo>
                    <a:pt x="564172" y="78600"/>
                  </a:lnTo>
                  <a:lnTo>
                    <a:pt x="560781" y="81559"/>
                  </a:lnTo>
                  <a:lnTo>
                    <a:pt x="558330" y="82296"/>
                  </a:lnTo>
                  <a:lnTo>
                    <a:pt x="551383" y="82296"/>
                  </a:lnTo>
                  <a:lnTo>
                    <a:pt x="548589" y="81330"/>
                  </a:lnTo>
                  <a:lnTo>
                    <a:pt x="545198" y="77774"/>
                  </a:lnTo>
                  <a:lnTo>
                    <a:pt x="544436" y="75704"/>
                  </a:lnTo>
                  <a:lnTo>
                    <a:pt x="544436" y="73152"/>
                  </a:lnTo>
                  <a:lnTo>
                    <a:pt x="526783" y="73152"/>
                  </a:lnTo>
                  <a:lnTo>
                    <a:pt x="526783" y="80352"/>
                  </a:lnTo>
                  <a:lnTo>
                    <a:pt x="529539" y="85775"/>
                  </a:lnTo>
                  <a:lnTo>
                    <a:pt x="539699" y="92468"/>
                  </a:lnTo>
                  <a:lnTo>
                    <a:pt x="545833" y="93992"/>
                  </a:lnTo>
                  <a:lnTo>
                    <a:pt x="562940" y="93992"/>
                  </a:lnTo>
                  <a:lnTo>
                    <a:pt x="570344" y="91706"/>
                  </a:lnTo>
                  <a:lnTo>
                    <a:pt x="580504" y="82981"/>
                  </a:lnTo>
                  <a:lnTo>
                    <a:pt x="582917" y="77901"/>
                  </a:lnTo>
                  <a:lnTo>
                    <a:pt x="582917" y="63080"/>
                  </a:lnTo>
                  <a:close/>
                </a:path>
                <a:path w="615950" h="106679">
                  <a:moveTo>
                    <a:pt x="615683" y="74815"/>
                  </a:moveTo>
                  <a:lnTo>
                    <a:pt x="596887" y="74815"/>
                  </a:lnTo>
                  <a:lnTo>
                    <a:pt x="587489" y="106184"/>
                  </a:lnTo>
                  <a:lnTo>
                    <a:pt x="600570" y="106184"/>
                  </a:lnTo>
                  <a:lnTo>
                    <a:pt x="615683" y="748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2" name="object 30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77508" y="6026162"/>
              <a:ext cx="478777" cy="95885"/>
            </a:xfrm>
            <a:prstGeom prst="rect">
              <a:avLst/>
            </a:prstGeom>
          </p:spPr>
        </p:pic>
      </p:grpSp>
      <p:sp>
        <p:nvSpPr>
          <p:cNvPr id="303" name="object 303"/>
          <p:cNvSpPr/>
          <p:nvPr/>
        </p:nvSpPr>
        <p:spPr>
          <a:xfrm>
            <a:off x="8379258" y="3722636"/>
            <a:ext cx="517525" cy="93980"/>
          </a:xfrm>
          <a:custGeom>
            <a:avLst/>
            <a:gdLst/>
            <a:ahLst/>
            <a:cxnLst/>
            <a:rect l="l" t="t" r="r" b="b"/>
            <a:pathLst>
              <a:path w="517525" h="93979">
                <a:moveTo>
                  <a:pt x="81280" y="0"/>
                </a:moveTo>
                <a:lnTo>
                  <a:pt x="62865" y="0"/>
                </a:lnTo>
                <a:lnTo>
                  <a:pt x="62865" y="72136"/>
                </a:lnTo>
                <a:lnTo>
                  <a:pt x="28448" y="0"/>
                </a:lnTo>
                <a:lnTo>
                  <a:pt x="0" y="0"/>
                </a:lnTo>
                <a:lnTo>
                  <a:pt x="0" y="91694"/>
                </a:lnTo>
                <a:lnTo>
                  <a:pt x="18415" y="91694"/>
                </a:lnTo>
                <a:lnTo>
                  <a:pt x="18415" y="15494"/>
                </a:lnTo>
                <a:lnTo>
                  <a:pt x="54102" y="91694"/>
                </a:lnTo>
                <a:lnTo>
                  <a:pt x="81280" y="91694"/>
                </a:lnTo>
                <a:lnTo>
                  <a:pt x="81280" y="0"/>
                </a:lnTo>
                <a:close/>
              </a:path>
              <a:path w="517525" h="93979">
                <a:moveTo>
                  <a:pt x="156337" y="64643"/>
                </a:moveTo>
                <a:lnTo>
                  <a:pt x="150558" y="38735"/>
                </a:lnTo>
                <a:lnTo>
                  <a:pt x="150114" y="37846"/>
                </a:lnTo>
                <a:lnTo>
                  <a:pt x="145834" y="32689"/>
                </a:lnTo>
                <a:lnTo>
                  <a:pt x="140525" y="28994"/>
                </a:lnTo>
                <a:lnTo>
                  <a:pt x="137287" y="27876"/>
                </a:lnTo>
                <a:lnTo>
                  <a:pt x="137287" y="52705"/>
                </a:lnTo>
                <a:lnTo>
                  <a:pt x="114046" y="52705"/>
                </a:lnTo>
                <a:lnTo>
                  <a:pt x="114046" y="48806"/>
                </a:lnTo>
                <a:lnTo>
                  <a:pt x="115087" y="45504"/>
                </a:lnTo>
                <a:lnTo>
                  <a:pt x="119227" y="40081"/>
                </a:lnTo>
                <a:lnTo>
                  <a:pt x="122212" y="38735"/>
                </a:lnTo>
                <a:lnTo>
                  <a:pt x="130848" y="38735"/>
                </a:lnTo>
                <a:lnTo>
                  <a:pt x="134112" y="40716"/>
                </a:lnTo>
                <a:lnTo>
                  <a:pt x="135890" y="44704"/>
                </a:lnTo>
                <a:lnTo>
                  <a:pt x="136817" y="46736"/>
                </a:lnTo>
                <a:lnTo>
                  <a:pt x="137172" y="48806"/>
                </a:lnTo>
                <a:lnTo>
                  <a:pt x="137287" y="52705"/>
                </a:lnTo>
                <a:lnTo>
                  <a:pt x="137287" y="27876"/>
                </a:lnTo>
                <a:lnTo>
                  <a:pt x="134150" y="26784"/>
                </a:lnTo>
                <a:lnTo>
                  <a:pt x="126746" y="26035"/>
                </a:lnTo>
                <a:lnTo>
                  <a:pt x="119494" y="26695"/>
                </a:lnTo>
                <a:lnTo>
                  <a:pt x="95377" y="61341"/>
                </a:lnTo>
                <a:lnTo>
                  <a:pt x="95377" y="71666"/>
                </a:lnTo>
                <a:lnTo>
                  <a:pt x="97942" y="79692"/>
                </a:lnTo>
                <a:lnTo>
                  <a:pt x="108178" y="91122"/>
                </a:lnTo>
                <a:lnTo>
                  <a:pt x="115912" y="93980"/>
                </a:lnTo>
                <a:lnTo>
                  <a:pt x="134454" y="93980"/>
                </a:lnTo>
                <a:lnTo>
                  <a:pt x="140970" y="92329"/>
                </a:lnTo>
                <a:lnTo>
                  <a:pt x="151041" y="85458"/>
                </a:lnTo>
                <a:lnTo>
                  <a:pt x="153365" y="81280"/>
                </a:lnTo>
                <a:lnTo>
                  <a:pt x="154051" y="80048"/>
                </a:lnTo>
                <a:lnTo>
                  <a:pt x="154813" y="72771"/>
                </a:lnTo>
                <a:lnTo>
                  <a:pt x="137668" y="72771"/>
                </a:lnTo>
                <a:lnTo>
                  <a:pt x="136817" y="75984"/>
                </a:lnTo>
                <a:lnTo>
                  <a:pt x="135343" y="78270"/>
                </a:lnTo>
                <a:lnTo>
                  <a:pt x="131533" y="80721"/>
                </a:lnTo>
                <a:lnTo>
                  <a:pt x="129286" y="81280"/>
                </a:lnTo>
                <a:lnTo>
                  <a:pt x="121754" y="81280"/>
                </a:lnTo>
                <a:lnTo>
                  <a:pt x="118389" y="79959"/>
                </a:lnTo>
                <a:lnTo>
                  <a:pt x="114414" y="74714"/>
                </a:lnTo>
                <a:lnTo>
                  <a:pt x="113411" y="70485"/>
                </a:lnTo>
                <a:lnTo>
                  <a:pt x="113411" y="64643"/>
                </a:lnTo>
                <a:lnTo>
                  <a:pt x="156337" y="64643"/>
                </a:lnTo>
                <a:close/>
              </a:path>
              <a:path w="517525" h="93979">
                <a:moveTo>
                  <a:pt x="208153" y="27559"/>
                </a:moveTo>
                <a:lnTo>
                  <a:pt x="192913" y="27559"/>
                </a:lnTo>
                <a:lnTo>
                  <a:pt x="192913" y="8509"/>
                </a:lnTo>
                <a:lnTo>
                  <a:pt x="174244" y="15367"/>
                </a:lnTo>
                <a:lnTo>
                  <a:pt x="174244" y="27559"/>
                </a:lnTo>
                <a:lnTo>
                  <a:pt x="161925" y="27559"/>
                </a:lnTo>
                <a:lnTo>
                  <a:pt x="161925" y="40894"/>
                </a:lnTo>
                <a:lnTo>
                  <a:pt x="174244" y="40894"/>
                </a:lnTo>
                <a:lnTo>
                  <a:pt x="174244" y="81737"/>
                </a:lnTo>
                <a:lnTo>
                  <a:pt x="175793" y="86169"/>
                </a:lnTo>
                <a:lnTo>
                  <a:pt x="181978" y="91503"/>
                </a:lnTo>
                <a:lnTo>
                  <a:pt x="186740" y="92837"/>
                </a:lnTo>
                <a:lnTo>
                  <a:pt x="195110" y="92837"/>
                </a:lnTo>
                <a:lnTo>
                  <a:pt x="202234" y="92087"/>
                </a:lnTo>
                <a:lnTo>
                  <a:pt x="204901" y="91567"/>
                </a:lnTo>
                <a:lnTo>
                  <a:pt x="207772" y="90805"/>
                </a:lnTo>
                <a:lnTo>
                  <a:pt x="207772" y="78486"/>
                </a:lnTo>
                <a:lnTo>
                  <a:pt x="204724" y="78867"/>
                </a:lnTo>
                <a:lnTo>
                  <a:pt x="197535" y="78867"/>
                </a:lnTo>
                <a:lnTo>
                  <a:pt x="195033" y="78016"/>
                </a:lnTo>
                <a:lnTo>
                  <a:pt x="193255" y="75311"/>
                </a:lnTo>
                <a:lnTo>
                  <a:pt x="192913" y="72974"/>
                </a:lnTo>
                <a:lnTo>
                  <a:pt x="192913" y="40894"/>
                </a:lnTo>
                <a:lnTo>
                  <a:pt x="208153" y="40894"/>
                </a:lnTo>
                <a:lnTo>
                  <a:pt x="208153" y="27559"/>
                </a:lnTo>
                <a:close/>
              </a:path>
              <a:path w="517525" h="93979">
                <a:moveTo>
                  <a:pt x="322707" y="27559"/>
                </a:moveTo>
                <a:lnTo>
                  <a:pt x="304038" y="27559"/>
                </a:lnTo>
                <a:lnTo>
                  <a:pt x="291592" y="75946"/>
                </a:lnTo>
                <a:lnTo>
                  <a:pt x="278130" y="27559"/>
                </a:lnTo>
                <a:lnTo>
                  <a:pt x="257429" y="27559"/>
                </a:lnTo>
                <a:lnTo>
                  <a:pt x="243840" y="75946"/>
                </a:lnTo>
                <a:lnTo>
                  <a:pt x="232029" y="27559"/>
                </a:lnTo>
                <a:lnTo>
                  <a:pt x="212090" y="27559"/>
                </a:lnTo>
                <a:lnTo>
                  <a:pt x="233045" y="91694"/>
                </a:lnTo>
                <a:lnTo>
                  <a:pt x="253733" y="91694"/>
                </a:lnTo>
                <a:lnTo>
                  <a:pt x="267208" y="44196"/>
                </a:lnTo>
                <a:lnTo>
                  <a:pt x="280416" y="91694"/>
                </a:lnTo>
                <a:lnTo>
                  <a:pt x="300863" y="91694"/>
                </a:lnTo>
                <a:lnTo>
                  <a:pt x="322707" y="27559"/>
                </a:lnTo>
                <a:close/>
              </a:path>
              <a:path w="517525" h="93979">
                <a:moveTo>
                  <a:pt x="392811" y="49949"/>
                </a:moveTo>
                <a:lnTo>
                  <a:pt x="390194" y="42075"/>
                </a:lnTo>
                <a:lnTo>
                  <a:pt x="387375" y="38862"/>
                </a:lnTo>
                <a:lnTo>
                  <a:pt x="384937" y="36068"/>
                </a:lnTo>
                <a:lnTo>
                  <a:pt x="380060" y="31686"/>
                </a:lnTo>
                <a:lnTo>
                  <a:pt x="374230" y="28549"/>
                </a:lnTo>
                <a:lnTo>
                  <a:pt x="373634" y="28384"/>
                </a:lnTo>
                <a:lnTo>
                  <a:pt x="373634" y="67881"/>
                </a:lnTo>
                <a:lnTo>
                  <a:pt x="372491" y="73101"/>
                </a:lnTo>
                <a:lnTo>
                  <a:pt x="367753" y="79629"/>
                </a:lnTo>
                <a:lnTo>
                  <a:pt x="364401" y="81153"/>
                </a:lnTo>
                <a:lnTo>
                  <a:pt x="350443" y="81153"/>
                </a:lnTo>
                <a:lnTo>
                  <a:pt x="345694" y="74295"/>
                </a:lnTo>
                <a:lnTo>
                  <a:pt x="345694" y="53213"/>
                </a:lnTo>
                <a:lnTo>
                  <a:pt x="346887" y="47752"/>
                </a:lnTo>
                <a:lnTo>
                  <a:pt x="351624" y="40640"/>
                </a:lnTo>
                <a:lnTo>
                  <a:pt x="355092" y="38862"/>
                </a:lnTo>
                <a:lnTo>
                  <a:pt x="363982" y="38862"/>
                </a:lnTo>
                <a:lnTo>
                  <a:pt x="367334" y="40297"/>
                </a:lnTo>
                <a:lnTo>
                  <a:pt x="372414" y="46482"/>
                </a:lnTo>
                <a:lnTo>
                  <a:pt x="373545" y="50965"/>
                </a:lnTo>
                <a:lnTo>
                  <a:pt x="373634" y="67881"/>
                </a:lnTo>
                <a:lnTo>
                  <a:pt x="373634" y="28384"/>
                </a:lnTo>
                <a:lnTo>
                  <a:pt x="367436" y="26670"/>
                </a:lnTo>
                <a:lnTo>
                  <a:pt x="359664" y="26035"/>
                </a:lnTo>
                <a:lnTo>
                  <a:pt x="351561" y="26746"/>
                </a:lnTo>
                <a:lnTo>
                  <a:pt x="326644" y="50965"/>
                </a:lnTo>
                <a:lnTo>
                  <a:pt x="326644" y="60198"/>
                </a:lnTo>
                <a:lnTo>
                  <a:pt x="349719" y="93980"/>
                </a:lnTo>
                <a:lnTo>
                  <a:pt x="359283" y="93980"/>
                </a:lnTo>
                <a:lnTo>
                  <a:pt x="386880" y="81153"/>
                </a:lnTo>
                <a:lnTo>
                  <a:pt x="390144" y="77381"/>
                </a:lnTo>
                <a:lnTo>
                  <a:pt x="392811" y="69418"/>
                </a:lnTo>
                <a:lnTo>
                  <a:pt x="392811" y="49949"/>
                </a:lnTo>
                <a:close/>
              </a:path>
              <a:path w="517525" h="93979">
                <a:moveTo>
                  <a:pt x="446024" y="27178"/>
                </a:moveTo>
                <a:lnTo>
                  <a:pt x="439254" y="27178"/>
                </a:lnTo>
                <a:lnTo>
                  <a:pt x="434009" y="28575"/>
                </a:lnTo>
                <a:lnTo>
                  <a:pt x="427824" y="33223"/>
                </a:lnTo>
                <a:lnTo>
                  <a:pt x="425792" y="35979"/>
                </a:lnTo>
                <a:lnTo>
                  <a:pt x="424180" y="39624"/>
                </a:lnTo>
                <a:lnTo>
                  <a:pt x="423799" y="27559"/>
                </a:lnTo>
                <a:lnTo>
                  <a:pt x="406527" y="27559"/>
                </a:lnTo>
                <a:lnTo>
                  <a:pt x="407035" y="37795"/>
                </a:lnTo>
                <a:lnTo>
                  <a:pt x="407035" y="91694"/>
                </a:lnTo>
                <a:lnTo>
                  <a:pt x="425831" y="91694"/>
                </a:lnTo>
                <a:lnTo>
                  <a:pt x="425831" y="55245"/>
                </a:lnTo>
                <a:lnTo>
                  <a:pt x="426643" y="51600"/>
                </a:lnTo>
                <a:lnTo>
                  <a:pt x="430618" y="45593"/>
                </a:lnTo>
                <a:lnTo>
                  <a:pt x="434898" y="43815"/>
                </a:lnTo>
                <a:lnTo>
                  <a:pt x="441071" y="43815"/>
                </a:lnTo>
                <a:lnTo>
                  <a:pt x="446024" y="44069"/>
                </a:lnTo>
                <a:lnTo>
                  <a:pt x="446024" y="27178"/>
                </a:lnTo>
                <a:close/>
              </a:path>
              <a:path w="517525" h="93979">
                <a:moveTo>
                  <a:pt x="517271" y="91694"/>
                </a:moveTo>
                <a:lnTo>
                  <a:pt x="493903" y="55118"/>
                </a:lnTo>
                <a:lnTo>
                  <a:pt x="515874" y="27559"/>
                </a:lnTo>
                <a:lnTo>
                  <a:pt x="494665" y="27559"/>
                </a:lnTo>
                <a:lnTo>
                  <a:pt x="475234" y="53962"/>
                </a:lnTo>
                <a:lnTo>
                  <a:pt x="475234" y="0"/>
                </a:lnTo>
                <a:lnTo>
                  <a:pt x="456438" y="0"/>
                </a:lnTo>
                <a:lnTo>
                  <a:pt x="456438" y="91694"/>
                </a:lnTo>
                <a:lnTo>
                  <a:pt x="475234" y="91694"/>
                </a:lnTo>
                <a:lnTo>
                  <a:pt x="475234" y="56769"/>
                </a:lnTo>
                <a:lnTo>
                  <a:pt x="495046" y="91694"/>
                </a:lnTo>
                <a:lnTo>
                  <a:pt x="517271" y="9169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4" name="object 30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941486" y="3722636"/>
            <a:ext cx="299847" cy="93980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216655" y="3722636"/>
            <a:ext cx="1399285" cy="265290"/>
          </a:xfrm>
          <a:prstGeom prst="rect">
            <a:avLst/>
          </a:prstGeom>
        </p:spPr>
      </p:pic>
      <p:sp>
        <p:nvSpPr>
          <p:cNvPr id="306" name="object 306"/>
          <p:cNvSpPr txBox="1"/>
          <p:nvPr/>
        </p:nvSpPr>
        <p:spPr>
          <a:xfrm>
            <a:off x="7777479" y="565150"/>
            <a:ext cx="28257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Automatización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totalmente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960"/>
              </a:spcBef>
            </a:pPr>
            <a:r>
              <a:rPr sz="12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variadores</a:t>
            </a:r>
            <a:r>
              <a:rPr sz="1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1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5581650" y="1863837"/>
            <a:ext cx="1342390" cy="39941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spcBef>
                <a:spcPts val="535"/>
              </a:spcBef>
            </a:pP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Totalmente</a:t>
            </a:r>
            <a:r>
              <a:rPr sz="9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integrado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Automatización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7777407" y="1874519"/>
            <a:ext cx="422783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Totally.Integrated.Automation.(TIA).es.una.estrategia.desarrollada.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por.Siemens.que.enfatiza.la.integración.perfecta.de.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productos.de.automatización..La.estrategia.TIA.incorpora.una.amplia.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variedad.de.productos.de.automatización.como.programables.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controladores,.controles.numéricos.por.computadora,.Humano.Máquina.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Interfaces.(HMI).y.unidades.de.CC.que.se.conectan.fácilmente.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vía.redes.de.protocolo.abierto..Un.aspecto.importante.de.TIA.es.la.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capacidad.de.los.dispositivos.para.comunicarse.entre.sí.a.traves.de.varias. 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protocolos.de.red.como.PROFIBUS-DP.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5581650" y="6747512"/>
            <a:ext cx="14224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Accionamientos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-60" dirty="0">
                <a:solidFill>
                  <a:srgbClr val="171514"/>
                </a:solidFill>
                <a:latin typeface="Arial"/>
                <a:cs typeface="Arial"/>
              </a:rPr>
              <a:t>CC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Siemens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7777407" y="6676391"/>
            <a:ext cx="483933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20444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SIMOREG®.es.el.nombre.comercial.de.Siemens.ajustable.de.velocidad.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DC.Drives..SIMOREG.significa.SIemens.MOtor.REGulator..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Los.DC.drives.de.Siemens.son.un.elemento.importante.del.TIA.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estrategia..Los.motores.CC.fueron.el.primer.dispositivo.práctico.para.convertir.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energía.eléctrica.en.energía.mecánica..Motores.CC,.acoplados.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con.accionamientos.de.CC.como.Siemens.SIMOREG.6RA70,.tienen.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sido.ampliamente.utilizado.en.aplicaciones.de.accionamientos.industriales.durante.años,. 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ofreciendo.un.control.muy.preciso.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65186" y="1889378"/>
            <a:ext cx="108585" cy="25400"/>
          </a:xfrm>
          <a:custGeom>
            <a:avLst/>
            <a:gdLst/>
            <a:ahLst/>
            <a:cxnLst/>
            <a:rect l="l" t="t" r="r" b="b"/>
            <a:pathLst>
              <a:path w="108585" h="25400">
                <a:moveTo>
                  <a:pt x="108275" y="0"/>
                </a:moveTo>
                <a:lnTo>
                  <a:pt x="23" y="82"/>
                </a:lnTo>
                <a:lnTo>
                  <a:pt x="0" y="24780"/>
                </a:lnTo>
                <a:lnTo>
                  <a:pt x="108240" y="24686"/>
                </a:lnTo>
                <a:lnTo>
                  <a:pt x="108275" y="0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59055" y="1996001"/>
            <a:ext cx="120650" cy="635"/>
          </a:xfrm>
          <a:custGeom>
            <a:avLst/>
            <a:gdLst/>
            <a:ahLst/>
            <a:cxnLst/>
            <a:rect l="l" t="t" r="r" b="b"/>
            <a:pathLst>
              <a:path w="120650" h="635">
                <a:moveTo>
                  <a:pt x="0" y="106"/>
                </a:moveTo>
                <a:lnTo>
                  <a:pt x="120122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30424" y="1813111"/>
            <a:ext cx="179070" cy="351790"/>
          </a:xfrm>
          <a:custGeom>
            <a:avLst/>
            <a:gdLst/>
            <a:ahLst/>
            <a:cxnLst/>
            <a:rect l="l" t="t" r="r" b="b"/>
            <a:pathLst>
              <a:path w="179070" h="351789">
                <a:moveTo>
                  <a:pt x="27426" y="54439"/>
                </a:moveTo>
                <a:lnTo>
                  <a:pt x="148612" y="54297"/>
                </a:lnTo>
              </a:path>
              <a:path w="179070" h="351789">
                <a:moveTo>
                  <a:pt x="150206" y="326032"/>
                </a:moveTo>
                <a:lnTo>
                  <a:pt x="28855" y="325465"/>
                </a:lnTo>
                <a:lnTo>
                  <a:pt x="27130" y="22725"/>
                </a:lnTo>
              </a:path>
              <a:path w="179070" h="351789">
                <a:moveTo>
                  <a:pt x="178896" y="351474"/>
                </a:moveTo>
                <a:lnTo>
                  <a:pt x="2539" y="350742"/>
                </a:lnTo>
                <a:lnTo>
                  <a:pt x="0" y="82"/>
                </a:lnTo>
                <a:lnTo>
                  <a:pt x="176345" y="0"/>
                </a:lnTo>
                <a:lnTo>
                  <a:pt x="178896" y="351474"/>
                </a:lnTo>
                <a:close/>
              </a:path>
              <a:path w="179070" h="351789">
                <a:moveTo>
                  <a:pt x="150301" y="331914"/>
                </a:moveTo>
                <a:lnTo>
                  <a:pt x="24556" y="331324"/>
                </a:lnTo>
                <a:lnTo>
                  <a:pt x="22796" y="22311"/>
                </a:lnTo>
                <a:lnTo>
                  <a:pt x="148553" y="22193"/>
                </a:lnTo>
                <a:lnTo>
                  <a:pt x="150301" y="331914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82930" y="1983870"/>
            <a:ext cx="1270" cy="667385"/>
          </a:xfrm>
          <a:custGeom>
            <a:avLst/>
            <a:gdLst/>
            <a:ahLst/>
            <a:cxnLst/>
            <a:rect l="l" t="t" r="r" b="b"/>
            <a:pathLst>
              <a:path w="1270" h="667385">
                <a:moveTo>
                  <a:pt x="0" y="666935"/>
                </a:moveTo>
                <a:lnTo>
                  <a:pt x="755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59709" y="1979546"/>
            <a:ext cx="512445" cy="688340"/>
          </a:xfrm>
          <a:custGeom>
            <a:avLst/>
            <a:gdLst/>
            <a:ahLst/>
            <a:cxnLst/>
            <a:rect l="l" t="t" r="r" b="b"/>
            <a:pathLst>
              <a:path w="512445" h="688339">
                <a:moveTo>
                  <a:pt x="126441" y="681830"/>
                </a:moveTo>
                <a:lnTo>
                  <a:pt x="127209" y="8858"/>
                </a:lnTo>
              </a:path>
              <a:path w="512445" h="688339">
                <a:moveTo>
                  <a:pt x="0" y="688290"/>
                </a:moveTo>
                <a:lnTo>
                  <a:pt x="779" y="11752"/>
                </a:lnTo>
                <a:lnTo>
                  <a:pt x="511945" y="0"/>
                </a:lnTo>
                <a:lnTo>
                  <a:pt x="511201" y="662163"/>
                </a:lnTo>
                <a:lnTo>
                  <a:pt x="0" y="688290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78391" y="1892045"/>
            <a:ext cx="78105" cy="20320"/>
          </a:xfrm>
          <a:custGeom>
            <a:avLst/>
            <a:gdLst/>
            <a:ahLst/>
            <a:cxnLst/>
            <a:rect l="l" t="t" r="r" b="b"/>
            <a:pathLst>
              <a:path w="78104" h="20319">
                <a:moveTo>
                  <a:pt x="2641" y="11861"/>
                </a:moveTo>
                <a:lnTo>
                  <a:pt x="1600" y="10858"/>
                </a:lnTo>
                <a:lnTo>
                  <a:pt x="304" y="12001"/>
                </a:lnTo>
                <a:lnTo>
                  <a:pt x="0" y="17043"/>
                </a:lnTo>
                <a:lnTo>
                  <a:pt x="1181" y="18148"/>
                </a:lnTo>
                <a:lnTo>
                  <a:pt x="2336" y="17170"/>
                </a:lnTo>
                <a:lnTo>
                  <a:pt x="2641" y="11861"/>
                </a:lnTo>
                <a:close/>
              </a:path>
              <a:path w="78104" h="20319">
                <a:moveTo>
                  <a:pt x="3162" y="2959"/>
                </a:moveTo>
                <a:lnTo>
                  <a:pt x="2120" y="1955"/>
                </a:lnTo>
                <a:lnTo>
                  <a:pt x="825" y="3086"/>
                </a:lnTo>
                <a:lnTo>
                  <a:pt x="508" y="8229"/>
                </a:lnTo>
                <a:lnTo>
                  <a:pt x="1689" y="9347"/>
                </a:lnTo>
                <a:lnTo>
                  <a:pt x="2844" y="8343"/>
                </a:lnTo>
                <a:lnTo>
                  <a:pt x="3162" y="2959"/>
                </a:lnTo>
                <a:close/>
              </a:path>
              <a:path w="78104" h="20319">
                <a:moveTo>
                  <a:pt x="8572" y="18935"/>
                </a:moveTo>
                <a:lnTo>
                  <a:pt x="7556" y="17932"/>
                </a:lnTo>
                <a:lnTo>
                  <a:pt x="3098" y="17932"/>
                </a:lnTo>
                <a:lnTo>
                  <a:pt x="1955" y="18935"/>
                </a:lnTo>
                <a:lnTo>
                  <a:pt x="3162" y="20078"/>
                </a:lnTo>
                <a:lnTo>
                  <a:pt x="7251" y="20066"/>
                </a:lnTo>
                <a:lnTo>
                  <a:pt x="8572" y="18935"/>
                </a:lnTo>
                <a:close/>
              </a:path>
              <a:path w="78104" h="20319">
                <a:moveTo>
                  <a:pt x="9156" y="10121"/>
                </a:moveTo>
                <a:lnTo>
                  <a:pt x="8051" y="9004"/>
                </a:lnTo>
                <a:lnTo>
                  <a:pt x="3721" y="9004"/>
                </a:lnTo>
                <a:lnTo>
                  <a:pt x="2476" y="10121"/>
                </a:lnTo>
                <a:lnTo>
                  <a:pt x="3568" y="11150"/>
                </a:lnTo>
                <a:lnTo>
                  <a:pt x="7937" y="11163"/>
                </a:lnTo>
                <a:lnTo>
                  <a:pt x="9156" y="10121"/>
                </a:lnTo>
                <a:close/>
              </a:path>
              <a:path w="78104" h="20319">
                <a:moveTo>
                  <a:pt x="9601" y="1206"/>
                </a:moveTo>
                <a:lnTo>
                  <a:pt x="8445" y="88"/>
                </a:lnTo>
                <a:lnTo>
                  <a:pt x="4254" y="101"/>
                </a:lnTo>
                <a:lnTo>
                  <a:pt x="2984" y="1206"/>
                </a:lnTo>
                <a:lnTo>
                  <a:pt x="4051" y="2235"/>
                </a:lnTo>
                <a:lnTo>
                  <a:pt x="8420" y="2222"/>
                </a:lnTo>
                <a:lnTo>
                  <a:pt x="9601" y="1206"/>
                </a:lnTo>
                <a:close/>
              </a:path>
              <a:path w="78104" h="20319">
                <a:moveTo>
                  <a:pt x="11010" y="11912"/>
                </a:moveTo>
                <a:lnTo>
                  <a:pt x="9931" y="10845"/>
                </a:lnTo>
                <a:lnTo>
                  <a:pt x="8674" y="11950"/>
                </a:lnTo>
                <a:lnTo>
                  <a:pt x="8382" y="17132"/>
                </a:lnTo>
                <a:lnTo>
                  <a:pt x="9448" y="18161"/>
                </a:lnTo>
                <a:lnTo>
                  <a:pt x="10718" y="17068"/>
                </a:lnTo>
                <a:lnTo>
                  <a:pt x="11010" y="11912"/>
                </a:lnTo>
                <a:close/>
              </a:path>
              <a:path w="78104" h="20319">
                <a:moveTo>
                  <a:pt x="11531" y="3060"/>
                </a:moveTo>
                <a:lnTo>
                  <a:pt x="10375" y="1955"/>
                </a:lnTo>
                <a:lnTo>
                  <a:pt x="9194" y="2971"/>
                </a:lnTo>
                <a:lnTo>
                  <a:pt x="8890" y="8255"/>
                </a:lnTo>
                <a:lnTo>
                  <a:pt x="10020" y="9347"/>
                </a:lnTo>
                <a:lnTo>
                  <a:pt x="11226" y="8293"/>
                </a:lnTo>
                <a:lnTo>
                  <a:pt x="11531" y="3060"/>
                </a:lnTo>
                <a:close/>
              </a:path>
              <a:path w="78104" h="20319">
                <a:moveTo>
                  <a:pt x="19253" y="11849"/>
                </a:moveTo>
                <a:lnTo>
                  <a:pt x="18211" y="10845"/>
                </a:lnTo>
                <a:lnTo>
                  <a:pt x="16903" y="11976"/>
                </a:lnTo>
                <a:lnTo>
                  <a:pt x="16598" y="17005"/>
                </a:lnTo>
                <a:lnTo>
                  <a:pt x="17792" y="18135"/>
                </a:lnTo>
                <a:lnTo>
                  <a:pt x="18935" y="17132"/>
                </a:lnTo>
                <a:lnTo>
                  <a:pt x="19253" y="11849"/>
                </a:lnTo>
                <a:close/>
              </a:path>
              <a:path w="78104" h="20319">
                <a:moveTo>
                  <a:pt x="19773" y="2933"/>
                </a:moveTo>
                <a:lnTo>
                  <a:pt x="18745" y="1943"/>
                </a:lnTo>
                <a:lnTo>
                  <a:pt x="17424" y="3060"/>
                </a:lnTo>
                <a:lnTo>
                  <a:pt x="17119" y="8191"/>
                </a:lnTo>
                <a:lnTo>
                  <a:pt x="18300" y="9321"/>
                </a:lnTo>
                <a:lnTo>
                  <a:pt x="19469" y="8305"/>
                </a:lnTo>
                <a:lnTo>
                  <a:pt x="19773" y="2933"/>
                </a:lnTo>
                <a:close/>
              </a:path>
              <a:path w="78104" h="20319">
                <a:moveTo>
                  <a:pt x="25171" y="18910"/>
                </a:moveTo>
                <a:lnTo>
                  <a:pt x="24142" y="17919"/>
                </a:lnTo>
                <a:lnTo>
                  <a:pt x="19723" y="17919"/>
                </a:lnTo>
                <a:lnTo>
                  <a:pt x="18567" y="18897"/>
                </a:lnTo>
                <a:lnTo>
                  <a:pt x="19761" y="20066"/>
                </a:lnTo>
                <a:lnTo>
                  <a:pt x="23863" y="20053"/>
                </a:lnTo>
                <a:lnTo>
                  <a:pt x="25171" y="18910"/>
                </a:lnTo>
                <a:close/>
              </a:path>
              <a:path w="78104" h="20319">
                <a:moveTo>
                  <a:pt x="25768" y="10083"/>
                </a:moveTo>
                <a:lnTo>
                  <a:pt x="24638" y="9004"/>
                </a:lnTo>
                <a:lnTo>
                  <a:pt x="20332" y="8991"/>
                </a:lnTo>
                <a:lnTo>
                  <a:pt x="19075" y="10071"/>
                </a:lnTo>
                <a:lnTo>
                  <a:pt x="20167" y="11137"/>
                </a:lnTo>
                <a:lnTo>
                  <a:pt x="24561" y="11150"/>
                </a:lnTo>
                <a:lnTo>
                  <a:pt x="25768" y="10083"/>
                </a:lnTo>
                <a:close/>
              </a:path>
              <a:path w="78104" h="20319">
                <a:moveTo>
                  <a:pt x="26212" y="1193"/>
                </a:moveTo>
                <a:lnTo>
                  <a:pt x="25044" y="63"/>
                </a:lnTo>
                <a:lnTo>
                  <a:pt x="20866" y="50"/>
                </a:lnTo>
                <a:lnTo>
                  <a:pt x="19583" y="1181"/>
                </a:lnTo>
                <a:lnTo>
                  <a:pt x="20662" y="2209"/>
                </a:lnTo>
                <a:lnTo>
                  <a:pt x="24993" y="2222"/>
                </a:lnTo>
                <a:lnTo>
                  <a:pt x="26212" y="1193"/>
                </a:lnTo>
                <a:close/>
              </a:path>
              <a:path w="78104" h="20319">
                <a:moveTo>
                  <a:pt x="27635" y="11874"/>
                </a:moveTo>
                <a:lnTo>
                  <a:pt x="26543" y="10845"/>
                </a:lnTo>
                <a:lnTo>
                  <a:pt x="25285" y="11912"/>
                </a:lnTo>
                <a:lnTo>
                  <a:pt x="24993" y="17119"/>
                </a:lnTo>
                <a:lnTo>
                  <a:pt x="26047" y="18148"/>
                </a:lnTo>
                <a:lnTo>
                  <a:pt x="27343" y="17056"/>
                </a:lnTo>
                <a:lnTo>
                  <a:pt x="27635" y="11874"/>
                </a:lnTo>
                <a:close/>
              </a:path>
              <a:path w="78104" h="20319">
                <a:moveTo>
                  <a:pt x="28155" y="3060"/>
                </a:moveTo>
                <a:lnTo>
                  <a:pt x="27000" y="1905"/>
                </a:lnTo>
                <a:lnTo>
                  <a:pt x="25806" y="2959"/>
                </a:lnTo>
                <a:lnTo>
                  <a:pt x="25488" y="8229"/>
                </a:lnTo>
                <a:lnTo>
                  <a:pt x="26631" y="9309"/>
                </a:lnTo>
                <a:lnTo>
                  <a:pt x="27851" y="8267"/>
                </a:lnTo>
                <a:lnTo>
                  <a:pt x="28155" y="3060"/>
                </a:lnTo>
                <a:close/>
              </a:path>
              <a:path w="78104" h="20319">
                <a:moveTo>
                  <a:pt x="35864" y="11823"/>
                </a:moveTo>
                <a:lnTo>
                  <a:pt x="34823" y="10807"/>
                </a:lnTo>
                <a:lnTo>
                  <a:pt x="33515" y="11963"/>
                </a:lnTo>
                <a:lnTo>
                  <a:pt x="33223" y="16992"/>
                </a:lnTo>
                <a:lnTo>
                  <a:pt x="34404" y="18122"/>
                </a:lnTo>
                <a:lnTo>
                  <a:pt x="35560" y="17119"/>
                </a:lnTo>
                <a:lnTo>
                  <a:pt x="35864" y="11823"/>
                </a:lnTo>
                <a:close/>
              </a:path>
              <a:path w="78104" h="20319">
                <a:moveTo>
                  <a:pt x="36385" y="2908"/>
                </a:moveTo>
                <a:lnTo>
                  <a:pt x="35331" y="1892"/>
                </a:lnTo>
                <a:lnTo>
                  <a:pt x="34023" y="3060"/>
                </a:lnTo>
                <a:lnTo>
                  <a:pt x="33743" y="8166"/>
                </a:lnTo>
                <a:lnTo>
                  <a:pt x="34912" y="9283"/>
                </a:lnTo>
                <a:lnTo>
                  <a:pt x="36068" y="8293"/>
                </a:lnTo>
                <a:lnTo>
                  <a:pt x="36385" y="2908"/>
                </a:lnTo>
                <a:close/>
              </a:path>
              <a:path w="78104" h="20319">
                <a:moveTo>
                  <a:pt x="41795" y="18884"/>
                </a:moveTo>
                <a:lnTo>
                  <a:pt x="40741" y="17894"/>
                </a:lnTo>
                <a:lnTo>
                  <a:pt x="36309" y="17894"/>
                </a:lnTo>
                <a:lnTo>
                  <a:pt x="35179" y="18884"/>
                </a:lnTo>
                <a:lnTo>
                  <a:pt x="36372" y="20040"/>
                </a:lnTo>
                <a:lnTo>
                  <a:pt x="40449" y="20027"/>
                </a:lnTo>
                <a:lnTo>
                  <a:pt x="41795" y="18884"/>
                </a:lnTo>
                <a:close/>
              </a:path>
              <a:path w="78104" h="20319">
                <a:moveTo>
                  <a:pt x="42379" y="10058"/>
                </a:moveTo>
                <a:lnTo>
                  <a:pt x="41249" y="8978"/>
                </a:lnTo>
                <a:lnTo>
                  <a:pt x="36944" y="8966"/>
                </a:lnTo>
                <a:lnTo>
                  <a:pt x="35699" y="10071"/>
                </a:lnTo>
                <a:lnTo>
                  <a:pt x="36804" y="11125"/>
                </a:lnTo>
                <a:lnTo>
                  <a:pt x="41160" y="11125"/>
                </a:lnTo>
                <a:lnTo>
                  <a:pt x="42379" y="10058"/>
                </a:lnTo>
                <a:close/>
              </a:path>
              <a:path w="78104" h="20319">
                <a:moveTo>
                  <a:pt x="42824" y="1168"/>
                </a:moveTo>
                <a:lnTo>
                  <a:pt x="41668" y="50"/>
                </a:lnTo>
                <a:lnTo>
                  <a:pt x="37477" y="38"/>
                </a:lnTo>
                <a:lnTo>
                  <a:pt x="36207" y="1155"/>
                </a:lnTo>
                <a:lnTo>
                  <a:pt x="37287" y="2197"/>
                </a:lnTo>
                <a:lnTo>
                  <a:pt x="41643" y="2197"/>
                </a:lnTo>
                <a:lnTo>
                  <a:pt x="42824" y="1168"/>
                </a:lnTo>
                <a:close/>
              </a:path>
              <a:path w="78104" h="20319">
                <a:moveTo>
                  <a:pt x="44234" y="11861"/>
                </a:moveTo>
                <a:lnTo>
                  <a:pt x="43167" y="10807"/>
                </a:lnTo>
                <a:lnTo>
                  <a:pt x="41897" y="11887"/>
                </a:lnTo>
                <a:lnTo>
                  <a:pt x="41592" y="17106"/>
                </a:lnTo>
                <a:lnTo>
                  <a:pt x="42659" y="18122"/>
                </a:lnTo>
                <a:lnTo>
                  <a:pt x="43942" y="17030"/>
                </a:lnTo>
                <a:lnTo>
                  <a:pt x="44234" y="11861"/>
                </a:lnTo>
                <a:close/>
              </a:path>
              <a:path w="78104" h="20319">
                <a:moveTo>
                  <a:pt x="44767" y="3022"/>
                </a:moveTo>
                <a:lnTo>
                  <a:pt x="43611" y="1892"/>
                </a:lnTo>
                <a:lnTo>
                  <a:pt x="42430" y="2921"/>
                </a:lnTo>
                <a:lnTo>
                  <a:pt x="42100" y="8191"/>
                </a:lnTo>
                <a:lnTo>
                  <a:pt x="43230" y="9296"/>
                </a:lnTo>
                <a:lnTo>
                  <a:pt x="44462" y="8255"/>
                </a:lnTo>
                <a:lnTo>
                  <a:pt x="44767" y="3022"/>
                </a:lnTo>
                <a:close/>
              </a:path>
              <a:path w="78104" h="20319">
                <a:moveTo>
                  <a:pt x="52501" y="11772"/>
                </a:moveTo>
                <a:lnTo>
                  <a:pt x="51435" y="10782"/>
                </a:lnTo>
                <a:lnTo>
                  <a:pt x="50139" y="11912"/>
                </a:lnTo>
                <a:lnTo>
                  <a:pt x="49809" y="16979"/>
                </a:lnTo>
                <a:lnTo>
                  <a:pt x="51015" y="18097"/>
                </a:lnTo>
                <a:lnTo>
                  <a:pt x="52158" y="17106"/>
                </a:lnTo>
                <a:lnTo>
                  <a:pt x="52501" y="11772"/>
                </a:lnTo>
                <a:close/>
              </a:path>
              <a:path w="78104" h="20319">
                <a:moveTo>
                  <a:pt x="52984" y="2895"/>
                </a:moveTo>
                <a:lnTo>
                  <a:pt x="51955" y="1879"/>
                </a:lnTo>
                <a:lnTo>
                  <a:pt x="50647" y="3035"/>
                </a:lnTo>
                <a:lnTo>
                  <a:pt x="50330" y="8140"/>
                </a:lnTo>
                <a:lnTo>
                  <a:pt x="51511" y="9271"/>
                </a:lnTo>
                <a:lnTo>
                  <a:pt x="52679" y="8267"/>
                </a:lnTo>
                <a:lnTo>
                  <a:pt x="52984" y="2895"/>
                </a:lnTo>
                <a:close/>
              </a:path>
              <a:path w="78104" h="20319">
                <a:moveTo>
                  <a:pt x="58407" y="18872"/>
                </a:moveTo>
                <a:lnTo>
                  <a:pt x="57378" y="17881"/>
                </a:lnTo>
                <a:lnTo>
                  <a:pt x="52946" y="17868"/>
                </a:lnTo>
                <a:lnTo>
                  <a:pt x="51803" y="18872"/>
                </a:lnTo>
                <a:lnTo>
                  <a:pt x="52984" y="20002"/>
                </a:lnTo>
                <a:lnTo>
                  <a:pt x="57073" y="19989"/>
                </a:lnTo>
                <a:lnTo>
                  <a:pt x="58407" y="18872"/>
                </a:lnTo>
                <a:close/>
              </a:path>
              <a:path w="78104" h="20319">
                <a:moveTo>
                  <a:pt x="58991" y="10020"/>
                </a:moveTo>
                <a:lnTo>
                  <a:pt x="57861" y="8928"/>
                </a:lnTo>
                <a:lnTo>
                  <a:pt x="53543" y="8940"/>
                </a:lnTo>
                <a:lnTo>
                  <a:pt x="52298" y="10045"/>
                </a:lnTo>
                <a:lnTo>
                  <a:pt x="53403" y="11087"/>
                </a:lnTo>
                <a:lnTo>
                  <a:pt x="57772" y="11087"/>
                </a:lnTo>
                <a:lnTo>
                  <a:pt x="58991" y="10020"/>
                </a:lnTo>
                <a:close/>
              </a:path>
              <a:path w="78104" h="20319">
                <a:moveTo>
                  <a:pt x="59436" y="1130"/>
                </a:moveTo>
                <a:lnTo>
                  <a:pt x="58280" y="12"/>
                </a:lnTo>
                <a:lnTo>
                  <a:pt x="54089" y="12"/>
                </a:lnTo>
                <a:lnTo>
                  <a:pt x="52819" y="1143"/>
                </a:lnTo>
                <a:lnTo>
                  <a:pt x="53911" y="2184"/>
                </a:lnTo>
                <a:lnTo>
                  <a:pt x="58242" y="2171"/>
                </a:lnTo>
                <a:lnTo>
                  <a:pt x="59436" y="1130"/>
                </a:lnTo>
                <a:close/>
              </a:path>
              <a:path w="78104" h="20319">
                <a:moveTo>
                  <a:pt x="60858" y="11836"/>
                </a:moveTo>
                <a:lnTo>
                  <a:pt x="59778" y="10782"/>
                </a:lnTo>
                <a:lnTo>
                  <a:pt x="58521" y="11874"/>
                </a:lnTo>
                <a:lnTo>
                  <a:pt x="58191" y="17081"/>
                </a:lnTo>
                <a:lnTo>
                  <a:pt x="59270" y="18110"/>
                </a:lnTo>
                <a:lnTo>
                  <a:pt x="60540" y="16992"/>
                </a:lnTo>
                <a:lnTo>
                  <a:pt x="60858" y="11836"/>
                </a:lnTo>
                <a:close/>
              </a:path>
              <a:path w="78104" h="20319">
                <a:moveTo>
                  <a:pt x="61353" y="2997"/>
                </a:moveTo>
                <a:lnTo>
                  <a:pt x="60210" y="1879"/>
                </a:lnTo>
                <a:lnTo>
                  <a:pt x="59016" y="2908"/>
                </a:lnTo>
                <a:lnTo>
                  <a:pt x="58724" y="8191"/>
                </a:lnTo>
                <a:lnTo>
                  <a:pt x="59855" y="9283"/>
                </a:lnTo>
                <a:lnTo>
                  <a:pt x="61074" y="8242"/>
                </a:lnTo>
                <a:lnTo>
                  <a:pt x="61353" y="2997"/>
                </a:lnTo>
                <a:close/>
              </a:path>
              <a:path w="78104" h="20319">
                <a:moveTo>
                  <a:pt x="69075" y="11772"/>
                </a:moveTo>
                <a:lnTo>
                  <a:pt x="68046" y="10756"/>
                </a:lnTo>
                <a:lnTo>
                  <a:pt x="66738" y="11912"/>
                </a:lnTo>
                <a:lnTo>
                  <a:pt x="66446" y="16941"/>
                </a:lnTo>
                <a:lnTo>
                  <a:pt x="67627" y="18084"/>
                </a:lnTo>
                <a:lnTo>
                  <a:pt x="68770" y="17081"/>
                </a:lnTo>
                <a:lnTo>
                  <a:pt x="69075" y="11772"/>
                </a:lnTo>
                <a:close/>
              </a:path>
              <a:path w="78104" h="20319">
                <a:moveTo>
                  <a:pt x="69608" y="2870"/>
                </a:moveTo>
                <a:lnTo>
                  <a:pt x="68554" y="1854"/>
                </a:lnTo>
                <a:lnTo>
                  <a:pt x="67259" y="2997"/>
                </a:lnTo>
                <a:lnTo>
                  <a:pt x="66954" y="8115"/>
                </a:lnTo>
                <a:lnTo>
                  <a:pt x="68135" y="9245"/>
                </a:lnTo>
                <a:lnTo>
                  <a:pt x="69278" y="8255"/>
                </a:lnTo>
                <a:lnTo>
                  <a:pt x="69608" y="2870"/>
                </a:lnTo>
                <a:close/>
              </a:path>
              <a:path w="78104" h="20319">
                <a:moveTo>
                  <a:pt x="75006" y="18834"/>
                </a:moveTo>
                <a:lnTo>
                  <a:pt x="73990" y="17843"/>
                </a:lnTo>
                <a:lnTo>
                  <a:pt x="69557" y="17856"/>
                </a:lnTo>
                <a:lnTo>
                  <a:pt x="68376" y="18834"/>
                </a:lnTo>
                <a:lnTo>
                  <a:pt x="69583" y="19989"/>
                </a:lnTo>
                <a:lnTo>
                  <a:pt x="73672" y="19964"/>
                </a:lnTo>
                <a:lnTo>
                  <a:pt x="75006" y="18834"/>
                </a:lnTo>
                <a:close/>
              </a:path>
              <a:path w="78104" h="20319">
                <a:moveTo>
                  <a:pt x="75603" y="10007"/>
                </a:moveTo>
                <a:lnTo>
                  <a:pt x="74485" y="8915"/>
                </a:lnTo>
                <a:lnTo>
                  <a:pt x="70167" y="8928"/>
                </a:lnTo>
                <a:lnTo>
                  <a:pt x="68910" y="9994"/>
                </a:lnTo>
                <a:lnTo>
                  <a:pt x="70027" y="11074"/>
                </a:lnTo>
                <a:lnTo>
                  <a:pt x="74396" y="11087"/>
                </a:lnTo>
                <a:lnTo>
                  <a:pt x="75603" y="10007"/>
                </a:lnTo>
                <a:close/>
              </a:path>
              <a:path w="78104" h="20319">
                <a:moveTo>
                  <a:pt x="76060" y="1117"/>
                </a:moveTo>
                <a:lnTo>
                  <a:pt x="74891" y="12"/>
                </a:lnTo>
                <a:lnTo>
                  <a:pt x="70700" y="0"/>
                </a:lnTo>
                <a:lnTo>
                  <a:pt x="69418" y="1117"/>
                </a:lnTo>
                <a:lnTo>
                  <a:pt x="70510" y="2133"/>
                </a:lnTo>
                <a:lnTo>
                  <a:pt x="74853" y="2146"/>
                </a:lnTo>
                <a:lnTo>
                  <a:pt x="76060" y="1117"/>
                </a:lnTo>
                <a:close/>
              </a:path>
              <a:path w="78104" h="20319">
                <a:moveTo>
                  <a:pt x="77482" y="11798"/>
                </a:moveTo>
                <a:lnTo>
                  <a:pt x="76377" y="10756"/>
                </a:lnTo>
                <a:lnTo>
                  <a:pt x="75120" y="11861"/>
                </a:lnTo>
                <a:lnTo>
                  <a:pt x="74815" y="17068"/>
                </a:lnTo>
                <a:lnTo>
                  <a:pt x="75882" y="18084"/>
                </a:lnTo>
                <a:lnTo>
                  <a:pt x="77152" y="16967"/>
                </a:lnTo>
                <a:lnTo>
                  <a:pt x="77482" y="11798"/>
                </a:lnTo>
                <a:close/>
              </a:path>
              <a:path w="78104" h="20319">
                <a:moveTo>
                  <a:pt x="77990" y="2984"/>
                </a:moveTo>
                <a:lnTo>
                  <a:pt x="76822" y="1854"/>
                </a:lnTo>
                <a:lnTo>
                  <a:pt x="75641" y="2895"/>
                </a:lnTo>
                <a:lnTo>
                  <a:pt x="75323" y="8153"/>
                </a:lnTo>
                <a:lnTo>
                  <a:pt x="76466" y="9232"/>
                </a:lnTo>
                <a:lnTo>
                  <a:pt x="77673" y="8204"/>
                </a:lnTo>
                <a:lnTo>
                  <a:pt x="77990" y="29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963295" y="1932219"/>
            <a:ext cx="54610" cy="51435"/>
            <a:chOff x="4908695" y="1932218"/>
            <a:chExt cx="54610" cy="51435"/>
          </a:xfrm>
        </p:grpSpPr>
        <p:sp>
          <p:nvSpPr>
            <p:cNvPr id="9" name="object 9"/>
            <p:cNvSpPr/>
            <p:nvPr/>
          </p:nvSpPr>
          <p:spPr>
            <a:xfrm>
              <a:off x="4910821" y="1934344"/>
              <a:ext cx="50165" cy="47625"/>
            </a:xfrm>
            <a:custGeom>
              <a:avLst/>
              <a:gdLst/>
              <a:ahLst/>
              <a:cxnLst/>
              <a:rect l="l" t="t" r="r" b="b"/>
              <a:pathLst>
                <a:path w="50164" h="47625">
                  <a:moveTo>
                    <a:pt x="11" y="25465"/>
                  </a:moveTo>
                  <a:lnTo>
                    <a:pt x="0" y="47033"/>
                  </a:lnTo>
                  <a:lnTo>
                    <a:pt x="21071" y="47033"/>
                  </a:lnTo>
                  <a:lnTo>
                    <a:pt x="21083" y="25453"/>
                  </a:lnTo>
                  <a:lnTo>
                    <a:pt x="11" y="25465"/>
                  </a:lnTo>
                  <a:close/>
                </a:path>
                <a:path w="50164" h="47625">
                  <a:moveTo>
                    <a:pt x="28820" y="25489"/>
                  </a:moveTo>
                  <a:lnTo>
                    <a:pt x="28784" y="47068"/>
                  </a:lnTo>
                  <a:lnTo>
                    <a:pt x="49868" y="47033"/>
                  </a:lnTo>
                  <a:lnTo>
                    <a:pt x="49903" y="25489"/>
                  </a:lnTo>
                  <a:lnTo>
                    <a:pt x="28820" y="25489"/>
                  </a:lnTo>
                  <a:close/>
                </a:path>
                <a:path w="50164" h="47625">
                  <a:moveTo>
                    <a:pt x="28843" y="23"/>
                  </a:moveTo>
                  <a:lnTo>
                    <a:pt x="28820" y="21591"/>
                  </a:lnTo>
                  <a:lnTo>
                    <a:pt x="49903" y="21555"/>
                  </a:lnTo>
                  <a:lnTo>
                    <a:pt x="49915" y="0"/>
                  </a:lnTo>
                  <a:lnTo>
                    <a:pt x="28843" y="23"/>
                  </a:lnTo>
                  <a:close/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18519" y="1941220"/>
              <a:ext cx="36195" cy="34290"/>
            </a:xfrm>
            <a:custGeom>
              <a:avLst/>
              <a:gdLst/>
              <a:ahLst/>
              <a:cxnLst/>
              <a:rect l="l" t="t" r="r" b="b"/>
              <a:pathLst>
                <a:path w="36195" h="34289">
                  <a:moveTo>
                    <a:pt x="6565" y="28308"/>
                  </a:moveTo>
                  <a:lnTo>
                    <a:pt x="6553" y="25565"/>
                  </a:lnTo>
                  <a:lnTo>
                    <a:pt x="5588" y="24523"/>
                  </a:lnTo>
                  <a:lnTo>
                    <a:pt x="5359" y="24523"/>
                  </a:lnTo>
                  <a:lnTo>
                    <a:pt x="5359" y="25908"/>
                  </a:lnTo>
                  <a:lnTo>
                    <a:pt x="5308" y="28308"/>
                  </a:lnTo>
                  <a:lnTo>
                    <a:pt x="4610" y="28676"/>
                  </a:lnTo>
                  <a:lnTo>
                    <a:pt x="3810" y="28702"/>
                  </a:lnTo>
                  <a:lnTo>
                    <a:pt x="3556" y="28702"/>
                  </a:lnTo>
                  <a:lnTo>
                    <a:pt x="1193" y="28689"/>
                  </a:lnTo>
                  <a:lnTo>
                    <a:pt x="1193" y="25577"/>
                  </a:lnTo>
                  <a:lnTo>
                    <a:pt x="4584" y="25577"/>
                  </a:lnTo>
                  <a:lnTo>
                    <a:pt x="5359" y="25908"/>
                  </a:lnTo>
                  <a:lnTo>
                    <a:pt x="5359" y="24523"/>
                  </a:lnTo>
                  <a:lnTo>
                    <a:pt x="12" y="24523"/>
                  </a:lnTo>
                  <a:lnTo>
                    <a:pt x="0" y="33566"/>
                  </a:lnTo>
                  <a:lnTo>
                    <a:pt x="1193" y="33553"/>
                  </a:lnTo>
                  <a:lnTo>
                    <a:pt x="1193" y="29743"/>
                  </a:lnTo>
                  <a:lnTo>
                    <a:pt x="5854" y="29730"/>
                  </a:lnTo>
                  <a:lnTo>
                    <a:pt x="6362" y="28702"/>
                  </a:lnTo>
                  <a:lnTo>
                    <a:pt x="6565" y="28308"/>
                  </a:lnTo>
                  <a:close/>
                </a:path>
                <a:path w="36195" h="34289">
                  <a:moveTo>
                    <a:pt x="35941" y="26073"/>
                  </a:moveTo>
                  <a:lnTo>
                    <a:pt x="27101" y="26085"/>
                  </a:lnTo>
                  <a:lnTo>
                    <a:pt x="31508" y="34048"/>
                  </a:lnTo>
                  <a:lnTo>
                    <a:pt x="35941" y="26073"/>
                  </a:lnTo>
                  <a:close/>
                </a:path>
                <a:path w="36195" h="34289">
                  <a:moveTo>
                    <a:pt x="35991" y="7950"/>
                  </a:moveTo>
                  <a:lnTo>
                    <a:pt x="31534" y="0"/>
                  </a:lnTo>
                  <a:lnTo>
                    <a:pt x="27114" y="7988"/>
                  </a:lnTo>
                  <a:lnTo>
                    <a:pt x="35991" y="79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0584486" y="2353498"/>
            <a:ext cx="114935" cy="33020"/>
          </a:xfrm>
          <a:custGeom>
            <a:avLst/>
            <a:gdLst/>
            <a:ahLst/>
            <a:cxnLst/>
            <a:rect l="l" t="t" r="r" b="b"/>
            <a:pathLst>
              <a:path w="114935" h="33019">
                <a:moveTo>
                  <a:pt x="114866" y="5952"/>
                </a:moveTo>
                <a:lnTo>
                  <a:pt x="23" y="0"/>
                </a:lnTo>
                <a:lnTo>
                  <a:pt x="0" y="26457"/>
                </a:lnTo>
                <a:lnTo>
                  <a:pt x="114843" y="32410"/>
                </a:lnTo>
                <a:lnTo>
                  <a:pt x="114866" y="5952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577966" y="2467397"/>
            <a:ext cx="127635" cy="6985"/>
          </a:xfrm>
          <a:custGeom>
            <a:avLst/>
            <a:gdLst/>
            <a:ahLst/>
            <a:cxnLst/>
            <a:rect l="l" t="t" r="r" b="b"/>
            <a:pathLst>
              <a:path w="127635" h="6985">
                <a:moveTo>
                  <a:pt x="0" y="0"/>
                </a:moveTo>
                <a:lnTo>
                  <a:pt x="127457" y="661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44728" y="2270770"/>
            <a:ext cx="193675" cy="392430"/>
          </a:xfrm>
          <a:custGeom>
            <a:avLst/>
            <a:gdLst/>
            <a:ahLst/>
            <a:cxnLst/>
            <a:rect l="l" t="t" r="r" b="b"/>
            <a:pathLst>
              <a:path w="193675" h="392430">
                <a:moveTo>
                  <a:pt x="31973" y="58821"/>
                </a:moveTo>
                <a:lnTo>
                  <a:pt x="160529" y="65482"/>
                </a:lnTo>
              </a:path>
              <a:path w="193675" h="392430">
                <a:moveTo>
                  <a:pt x="162218" y="356695"/>
                </a:moveTo>
                <a:lnTo>
                  <a:pt x="33450" y="349277"/>
                </a:lnTo>
                <a:lnTo>
                  <a:pt x="31654" y="24839"/>
                </a:lnTo>
              </a:path>
              <a:path w="193675" h="392430">
                <a:moveTo>
                  <a:pt x="193554" y="392259"/>
                </a:moveTo>
                <a:lnTo>
                  <a:pt x="2610" y="381534"/>
                </a:lnTo>
                <a:lnTo>
                  <a:pt x="0" y="0"/>
                </a:lnTo>
                <a:lnTo>
                  <a:pt x="190920" y="9815"/>
                </a:lnTo>
                <a:lnTo>
                  <a:pt x="193554" y="392259"/>
                </a:lnTo>
                <a:close/>
              </a:path>
              <a:path w="193675" h="392430">
                <a:moveTo>
                  <a:pt x="162289" y="363002"/>
                </a:moveTo>
                <a:lnTo>
                  <a:pt x="28890" y="355336"/>
                </a:lnTo>
                <a:lnTo>
                  <a:pt x="27083" y="24166"/>
                </a:lnTo>
                <a:lnTo>
                  <a:pt x="160494" y="31087"/>
                </a:lnTo>
                <a:lnTo>
                  <a:pt x="162289" y="363002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27751" y="1852136"/>
            <a:ext cx="9525" cy="10160"/>
          </a:xfrm>
          <a:custGeom>
            <a:avLst/>
            <a:gdLst/>
            <a:ahLst/>
            <a:cxnLst/>
            <a:rect l="l" t="t" r="r" b="b"/>
            <a:pathLst>
              <a:path w="9525" h="10160">
                <a:moveTo>
                  <a:pt x="9224" y="4665"/>
                </a:moveTo>
                <a:lnTo>
                  <a:pt x="9224" y="7299"/>
                </a:lnTo>
                <a:lnTo>
                  <a:pt x="7145" y="9543"/>
                </a:lnTo>
                <a:lnTo>
                  <a:pt x="4618" y="9661"/>
                </a:lnTo>
                <a:lnTo>
                  <a:pt x="2078" y="9768"/>
                </a:lnTo>
                <a:lnTo>
                  <a:pt x="0" y="7748"/>
                </a:lnTo>
                <a:lnTo>
                  <a:pt x="11" y="5126"/>
                </a:lnTo>
                <a:lnTo>
                  <a:pt x="11" y="2492"/>
                </a:lnTo>
                <a:lnTo>
                  <a:pt x="2078" y="259"/>
                </a:lnTo>
                <a:lnTo>
                  <a:pt x="4618" y="118"/>
                </a:lnTo>
                <a:lnTo>
                  <a:pt x="7145" y="0"/>
                </a:lnTo>
                <a:lnTo>
                  <a:pt x="9224" y="2031"/>
                </a:lnTo>
                <a:lnTo>
                  <a:pt x="9224" y="466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0017369" y="1917832"/>
            <a:ext cx="60325" cy="40005"/>
            <a:chOff x="4962768" y="1917831"/>
            <a:chExt cx="60325" cy="40005"/>
          </a:xfrm>
        </p:grpSpPr>
        <p:sp>
          <p:nvSpPr>
            <p:cNvPr id="16" name="object 16"/>
            <p:cNvSpPr/>
            <p:nvPr/>
          </p:nvSpPr>
          <p:spPr>
            <a:xfrm>
              <a:off x="4964894" y="1934828"/>
              <a:ext cx="55880" cy="20955"/>
            </a:xfrm>
            <a:custGeom>
              <a:avLst/>
              <a:gdLst/>
              <a:ahLst/>
              <a:cxnLst/>
              <a:rect l="l" t="t" r="r" b="b"/>
              <a:pathLst>
                <a:path w="55879" h="20955">
                  <a:moveTo>
                    <a:pt x="42840" y="11020"/>
                  </a:moveTo>
                  <a:lnTo>
                    <a:pt x="42804" y="12850"/>
                  </a:lnTo>
                  <a:lnTo>
                    <a:pt x="41978" y="14988"/>
                  </a:lnTo>
                  <a:lnTo>
                    <a:pt x="40926" y="15851"/>
                  </a:lnTo>
                </a:path>
                <a:path w="55879" h="20955">
                  <a:moveTo>
                    <a:pt x="42698" y="4748"/>
                  </a:moveTo>
                  <a:lnTo>
                    <a:pt x="41080" y="6956"/>
                  </a:lnTo>
                </a:path>
                <a:path w="55879" h="20955">
                  <a:moveTo>
                    <a:pt x="51415" y="12449"/>
                  </a:moveTo>
                  <a:lnTo>
                    <a:pt x="51415" y="13784"/>
                  </a:lnTo>
                  <a:lnTo>
                    <a:pt x="50376" y="14917"/>
                  </a:lnTo>
                  <a:lnTo>
                    <a:pt x="49088" y="14976"/>
                  </a:lnTo>
                  <a:lnTo>
                    <a:pt x="47812" y="15036"/>
                  </a:lnTo>
                  <a:lnTo>
                    <a:pt x="46785" y="14008"/>
                  </a:lnTo>
                  <a:lnTo>
                    <a:pt x="46785" y="12697"/>
                  </a:lnTo>
                  <a:lnTo>
                    <a:pt x="46773" y="11350"/>
                  </a:lnTo>
                  <a:lnTo>
                    <a:pt x="47812" y="10240"/>
                  </a:lnTo>
                  <a:lnTo>
                    <a:pt x="49100" y="10181"/>
                  </a:lnTo>
                  <a:lnTo>
                    <a:pt x="50376" y="10134"/>
                  </a:lnTo>
                  <a:lnTo>
                    <a:pt x="51427" y="11150"/>
                  </a:lnTo>
                  <a:lnTo>
                    <a:pt x="51415" y="12449"/>
                  </a:lnTo>
                </a:path>
                <a:path w="55879" h="20955">
                  <a:moveTo>
                    <a:pt x="8964" y="11138"/>
                  </a:moveTo>
                  <a:lnTo>
                    <a:pt x="8988" y="12461"/>
                  </a:lnTo>
                  <a:lnTo>
                    <a:pt x="7937" y="13595"/>
                  </a:lnTo>
                  <a:lnTo>
                    <a:pt x="6649" y="13654"/>
                  </a:lnTo>
                  <a:lnTo>
                    <a:pt x="5386" y="13713"/>
                  </a:lnTo>
                  <a:lnTo>
                    <a:pt x="4334" y="12685"/>
                  </a:lnTo>
                  <a:lnTo>
                    <a:pt x="4334" y="11362"/>
                  </a:lnTo>
                  <a:lnTo>
                    <a:pt x="4323" y="10039"/>
                  </a:lnTo>
                  <a:lnTo>
                    <a:pt x="5386" y="8905"/>
                  </a:lnTo>
                  <a:lnTo>
                    <a:pt x="6649" y="8846"/>
                  </a:lnTo>
                  <a:lnTo>
                    <a:pt x="7937" y="8799"/>
                  </a:lnTo>
                  <a:lnTo>
                    <a:pt x="8976" y="9815"/>
                  </a:lnTo>
                  <a:lnTo>
                    <a:pt x="8964" y="11138"/>
                  </a:lnTo>
                </a:path>
                <a:path w="55879" h="20955">
                  <a:moveTo>
                    <a:pt x="10571" y="15874"/>
                  </a:moveTo>
                  <a:lnTo>
                    <a:pt x="13181" y="15449"/>
                  </a:lnTo>
                </a:path>
                <a:path w="55879" h="20955">
                  <a:moveTo>
                    <a:pt x="9791" y="7795"/>
                  </a:moveTo>
                  <a:lnTo>
                    <a:pt x="8008" y="4606"/>
                  </a:lnTo>
                  <a:lnTo>
                    <a:pt x="2007" y="5480"/>
                  </a:lnTo>
                  <a:lnTo>
                    <a:pt x="1003" y="10417"/>
                  </a:lnTo>
                  <a:lnTo>
                    <a:pt x="0" y="15307"/>
                  </a:lnTo>
                  <a:lnTo>
                    <a:pt x="3885" y="18355"/>
                  </a:lnTo>
                  <a:lnTo>
                    <a:pt x="7464" y="17114"/>
                  </a:lnTo>
                  <a:lnTo>
                    <a:pt x="8988" y="16595"/>
                  </a:lnTo>
                  <a:lnTo>
                    <a:pt x="9827" y="16689"/>
                  </a:lnTo>
                  <a:lnTo>
                    <a:pt x="10571" y="15874"/>
                  </a:lnTo>
                </a:path>
                <a:path w="55879" h="20955">
                  <a:moveTo>
                    <a:pt x="11610" y="7417"/>
                  </a:moveTo>
                  <a:lnTo>
                    <a:pt x="9791" y="7795"/>
                  </a:lnTo>
                </a:path>
                <a:path w="55879" h="20955">
                  <a:moveTo>
                    <a:pt x="49525" y="5882"/>
                  </a:moveTo>
                  <a:lnTo>
                    <a:pt x="54462" y="5811"/>
                  </a:lnTo>
                  <a:lnTo>
                    <a:pt x="55714" y="8882"/>
                  </a:lnTo>
                  <a:lnTo>
                    <a:pt x="55360" y="13606"/>
                  </a:lnTo>
                  <a:lnTo>
                    <a:pt x="54994" y="18331"/>
                  </a:lnTo>
                  <a:lnTo>
                    <a:pt x="47883" y="20363"/>
                  </a:lnTo>
                  <a:lnTo>
                    <a:pt x="45580" y="17126"/>
                  </a:lnTo>
                  <a:lnTo>
                    <a:pt x="44257" y="19288"/>
                  </a:lnTo>
                  <a:lnTo>
                    <a:pt x="42403" y="20481"/>
                  </a:lnTo>
                  <a:lnTo>
                    <a:pt x="38458" y="20599"/>
                  </a:lnTo>
                </a:path>
                <a:path w="55879" h="20955">
                  <a:moveTo>
                    <a:pt x="44293" y="3862"/>
                  </a:moveTo>
                  <a:lnTo>
                    <a:pt x="49525" y="3803"/>
                  </a:lnTo>
                  <a:lnTo>
                    <a:pt x="49525" y="5882"/>
                  </a:lnTo>
                </a:path>
                <a:path w="55879" h="20955">
                  <a:moveTo>
                    <a:pt x="41753" y="0"/>
                  </a:moveTo>
                  <a:lnTo>
                    <a:pt x="43324" y="23"/>
                  </a:lnTo>
                  <a:lnTo>
                    <a:pt x="44352" y="1003"/>
                  </a:lnTo>
                  <a:lnTo>
                    <a:pt x="44293" y="3862"/>
                  </a:lnTo>
                </a:path>
                <a:path w="55879" h="20955">
                  <a:moveTo>
                    <a:pt x="13217" y="23"/>
                  </a:moveTo>
                  <a:lnTo>
                    <a:pt x="41753" y="0"/>
                  </a:lnTo>
                </a:path>
                <a:path w="55879" h="20955">
                  <a:moveTo>
                    <a:pt x="12083" y="3874"/>
                  </a:moveTo>
                  <a:lnTo>
                    <a:pt x="12106" y="2315"/>
                  </a:lnTo>
                  <a:lnTo>
                    <a:pt x="10559" y="59"/>
                  </a:lnTo>
                  <a:lnTo>
                    <a:pt x="13217" y="23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76977" y="1938702"/>
              <a:ext cx="1905" cy="14604"/>
            </a:xfrm>
            <a:custGeom>
              <a:avLst/>
              <a:gdLst/>
              <a:ahLst/>
              <a:cxnLst/>
              <a:rect l="l" t="t" r="r" b="b"/>
              <a:pathLst>
                <a:path w="1904" h="14605">
                  <a:moveTo>
                    <a:pt x="643" y="-2126"/>
                  </a:moveTo>
                  <a:lnTo>
                    <a:pt x="643" y="16417"/>
                  </a:lnTo>
                </a:path>
              </a:pathLst>
            </a:custGeom>
            <a:ln w="55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71815" y="1919957"/>
              <a:ext cx="43180" cy="35560"/>
            </a:xfrm>
            <a:custGeom>
              <a:avLst/>
              <a:gdLst/>
              <a:ahLst/>
              <a:cxnLst/>
              <a:rect l="l" t="t" r="r" b="b"/>
              <a:pathLst>
                <a:path w="43179" h="35560">
                  <a:moveTo>
                    <a:pt x="8764" y="35481"/>
                  </a:moveTo>
                  <a:lnTo>
                    <a:pt x="7193" y="35304"/>
                  </a:lnTo>
                  <a:lnTo>
                    <a:pt x="6425" y="34371"/>
                  </a:lnTo>
                  <a:lnTo>
                    <a:pt x="6449" y="33036"/>
                  </a:lnTo>
                </a:path>
                <a:path w="43179" h="35560">
                  <a:moveTo>
                    <a:pt x="31536" y="35469"/>
                  </a:moveTo>
                  <a:lnTo>
                    <a:pt x="8764" y="35481"/>
                  </a:lnTo>
                </a:path>
                <a:path w="43179" h="35560">
                  <a:moveTo>
                    <a:pt x="32304" y="23622"/>
                  </a:moveTo>
                  <a:lnTo>
                    <a:pt x="8728" y="23634"/>
                  </a:lnTo>
                  <a:lnTo>
                    <a:pt x="9874" y="32150"/>
                  </a:lnTo>
                  <a:lnTo>
                    <a:pt x="30816" y="32127"/>
                  </a:lnTo>
                  <a:lnTo>
                    <a:pt x="32304" y="23622"/>
                  </a:lnTo>
                  <a:close/>
                </a:path>
                <a:path w="43179" h="35560">
                  <a:moveTo>
                    <a:pt x="42863" y="3118"/>
                  </a:moveTo>
                  <a:lnTo>
                    <a:pt x="42840" y="4901"/>
                  </a:lnTo>
                  <a:lnTo>
                    <a:pt x="41446" y="6390"/>
                  </a:lnTo>
                  <a:lnTo>
                    <a:pt x="39757" y="6472"/>
                  </a:lnTo>
                  <a:lnTo>
                    <a:pt x="38044" y="6578"/>
                  </a:lnTo>
                  <a:lnTo>
                    <a:pt x="36674" y="5197"/>
                  </a:lnTo>
                  <a:lnTo>
                    <a:pt x="36674" y="3437"/>
                  </a:lnTo>
                  <a:lnTo>
                    <a:pt x="36674" y="1665"/>
                  </a:lnTo>
                  <a:lnTo>
                    <a:pt x="38056" y="165"/>
                  </a:lnTo>
                  <a:lnTo>
                    <a:pt x="39757" y="82"/>
                  </a:lnTo>
                  <a:lnTo>
                    <a:pt x="41458" y="0"/>
                  </a:lnTo>
                  <a:lnTo>
                    <a:pt x="42863" y="1370"/>
                  </a:lnTo>
                  <a:lnTo>
                    <a:pt x="42863" y="3118"/>
                  </a:lnTo>
                </a:path>
                <a:path w="43179" h="35560">
                  <a:moveTo>
                    <a:pt x="24508" y="3271"/>
                  </a:moveTo>
                  <a:lnTo>
                    <a:pt x="24508" y="5043"/>
                  </a:lnTo>
                  <a:lnTo>
                    <a:pt x="23115" y="6555"/>
                  </a:lnTo>
                  <a:lnTo>
                    <a:pt x="21426" y="6649"/>
                  </a:lnTo>
                  <a:lnTo>
                    <a:pt x="19713" y="6720"/>
                  </a:lnTo>
                  <a:lnTo>
                    <a:pt x="18343" y="5350"/>
                  </a:lnTo>
                  <a:lnTo>
                    <a:pt x="18331" y="3602"/>
                  </a:lnTo>
                  <a:lnTo>
                    <a:pt x="18319" y="1830"/>
                  </a:lnTo>
                  <a:lnTo>
                    <a:pt x="19713" y="330"/>
                  </a:lnTo>
                  <a:lnTo>
                    <a:pt x="21426" y="236"/>
                  </a:lnTo>
                  <a:lnTo>
                    <a:pt x="23126" y="165"/>
                  </a:lnTo>
                  <a:lnTo>
                    <a:pt x="24508" y="1511"/>
                  </a:lnTo>
                  <a:lnTo>
                    <a:pt x="24508" y="3271"/>
                  </a:lnTo>
                </a:path>
                <a:path w="43179" h="35560">
                  <a:moveTo>
                    <a:pt x="6177" y="3448"/>
                  </a:moveTo>
                  <a:lnTo>
                    <a:pt x="6177" y="5220"/>
                  </a:lnTo>
                  <a:lnTo>
                    <a:pt x="4783" y="6697"/>
                  </a:lnTo>
                  <a:lnTo>
                    <a:pt x="3082" y="6779"/>
                  </a:lnTo>
                  <a:lnTo>
                    <a:pt x="1381" y="6874"/>
                  </a:lnTo>
                  <a:lnTo>
                    <a:pt x="0" y="5492"/>
                  </a:lnTo>
                  <a:lnTo>
                    <a:pt x="0" y="3744"/>
                  </a:lnTo>
                  <a:lnTo>
                    <a:pt x="0" y="1984"/>
                  </a:lnTo>
                  <a:lnTo>
                    <a:pt x="1393" y="496"/>
                  </a:lnTo>
                  <a:lnTo>
                    <a:pt x="3082" y="401"/>
                  </a:lnTo>
                  <a:lnTo>
                    <a:pt x="4795" y="318"/>
                  </a:lnTo>
                  <a:lnTo>
                    <a:pt x="6177" y="1689"/>
                  </a:lnTo>
                  <a:lnTo>
                    <a:pt x="6177" y="3448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82584" y="2357349"/>
            <a:ext cx="98649" cy="9957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8838736" y="2218943"/>
            <a:ext cx="108585" cy="27305"/>
          </a:xfrm>
          <a:custGeom>
            <a:avLst/>
            <a:gdLst/>
            <a:ahLst/>
            <a:cxnLst/>
            <a:rect l="l" t="t" r="r" b="b"/>
            <a:pathLst>
              <a:path w="108585" h="27305">
                <a:moveTo>
                  <a:pt x="108382" y="0"/>
                </a:moveTo>
                <a:lnTo>
                  <a:pt x="82" y="2645"/>
                </a:lnTo>
                <a:lnTo>
                  <a:pt x="0" y="27272"/>
                </a:lnTo>
                <a:lnTo>
                  <a:pt x="108299" y="24626"/>
                </a:lnTo>
                <a:lnTo>
                  <a:pt x="108382" y="0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32404" y="2325022"/>
            <a:ext cx="120650" cy="3175"/>
          </a:xfrm>
          <a:custGeom>
            <a:avLst/>
            <a:gdLst/>
            <a:ahLst/>
            <a:cxnLst/>
            <a:rect l="l" t="t" r="r" b="b"/>
            <a:pathLst>
              <a:path w="120650" h="3175">
                <a:moveTo>
                  <a:pt x="0" y="2941"/>
                </a:moveTo>
                <a:lnTo>
                  <a:pt x="120181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04199" y="2142239"/>
            <a:ext cx="178435" cy="353695"/>
          </a:xfrm>
          <a:custGeom>
            <a:avLst/>
            <a:gdLst/>
            <a:ahLst/>
            <a:cxnLst/>
            <a:rect l="l" t="t" r="r" b="b"/>
            <a:pathLst>
              <a:path w="178435" h="353694">
                <a:moveTo>
                  <a:pt x="27308" y="57699"/>
                </a:moveTo>
                <a:lnTo>
                  <a:pt x="148553" y="54734"/>
                </a:lnTo>
              </a:path>
              <a:path w="178435" h="353694">
                <a:moveTo>
                  <a:pt x="149498" y="325347"/>
                </a:moveTo>
                <a:lnTo>
                  <a:pt x="28052" y="327603"/>
                </a:lnTo>
                <a:lnTo>
                  <a:pt x="27095" y="26103"/>
                </a:lnTo>
              </a:path>
              <a:path w="178435" h="353694">
                <a:moveTo>
                  <a:pt x="178117" y="350021"/>
                </a:moveTo>
                <a:lnTo>
                  <a:pt x="1665" y="353411"/>
                </a:lnTo>
                <a:lnTo>
                  <a:pt x="0" y="4181"/>
                </a:lnTo>
                <a:lnTo>
                  <a:pt x="176451" y="0"/>
                </a:lnTo>
                <a:lnTo>
                  <a:pt x="178117" y="350021"/>
                </a:lnTo>
                <a:close/>
              </a:path>
              <a:path w="178435" h="353694">
                <a:moveTo>
                  <a:pt x="149545" y="331205"/>
                </a:moveTo>
                <a:lnTo>
                  <a:pt x="23729" y="333532"/>
                </a:lnTo>
                <a:lnTo>
                  <a:pt x="22772" y="25784"/>
                </a:lnTo>
                <a:lnTo>
                  <a:pt x="148576" y="22748"/>
                </a:lnTo>
                <a:lnTo>
                  <a:pt x="149545" y="331205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00391" y="1107588"/>
            <a:ext cx="5080" cy="702945"/>
          </a:xfrm>
          <a:custGeom>
            <a:avLst/>
            <a:gdLst/>
            <a:ahLst/>
            <a:cxnLst/>
            <a:rect l="l" t="t" r="r" b="b"/>
            <a:pathLst>
              <a:path w="5079" h="702944">
                <a:moveTo>
                  <a:pt x="0" y="0"/>
                </a:moveTo>
                <a:lnTo>
                  <a:pt x="4925" y="70246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107762" y="2167018"/>
            <a:ext cx="3175" cy="434340"/>
          </a:xfrm>
          <a:custGeom>
            <a:avLst/>
            <a:gdLst/>
            <a:ahLst/>
            <a:cxnLst/>
            <a:rect l="l" t="t" r="r" b="b"/>
            <a:pathLst>
              <a:path w="3175" h="434339">
                <a:moveTo>
                  <a:pt x="0" y="0"/>
                </a:moveTo>
                <a:lnTo>
                  <a:pt x="3011" y="43387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926998" y="1110990"/>
            <a:ext cx="5080" cy="702945"/>
          </a:xfrm>
          <a:custGeom>
            <a:avLst/>
            <a:gdLst/>
            <a:ahLst/>
            <a:cxnLst/>
            <a:rect l="l" t="t" r="r" b="b"/>
            <a:pathLst>
              <a:path w="5079" h="702944">
                <a:moveTo>
                  <a:pt x="0" y="0"/>
                </a:moveTo>
                <a:lnTo>
                  <a:pt x="4925" y="70244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934370" y="2164644"/>
            <a:ext cx="3175" cy="430530"/>
          </a:xfrm>
          <a:custGeom>
            <a:avLst/>
            <a:gdLst/>
            <a:ahLst/>
            <a:cxnLst/>
            <a:rect l="l" t="t" r="r" b="b"/>
            <a:pathLst>
              <a:path w="3175" h="430530">
                <a:moveTo>
                  <a:pt x="0" y="0"/>
                </a:moveTo>
                <a:lnTo>
                  <a:pt x="3011" y="43007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46051" y="1071869"/>
            <a:ext cx="98425" cy="43180"/>
          </a:xfrm>
          <a:custGeom>
            <a:avLst/>
            <a:gdLst/>
            <a:ahLst/>
            <a:cxnLst/>
            <a:rect l="l" t="t" r="r" b="b"/>
            <a:pathLst>
              <a:path w="98425" h="43180">
                <a:moveTo>
                  <a:pt x="236" y="43076"/>
                </a:moveTo>
                <a:lnTo>
                  <a:pt x="0" y="1511"/>
                </a:lnTo>
                <a:lnTo>
                  <a:pt x="98236" y="0"/>
                </a:lnTo>
                <a:lnTo>
                  <a:pt x="98177" y="4135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40716" y="1989386"/>
            <a:ext cx="4445" cy="668655"/>
          </a:xfrm>
          <a:custGeom>
            <a:avLst/>
            <a:gdLst/>
            <a:ahLst/>
            <a:cxnLst/>
            <a:rect l="l" t="t" r="r" b="b"/>
            <a:pathLst>
              <a:path w="4445" h="668655">
                <a:moveTo>
                  <a:pt x="3885" y="668046"/>
                </a:moveTo>
                <a:lnTo>
                  <a:pt x="0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82894" y="1103737"/>
            <a:ext cx="796290" cy="1505585"/>
          </a:xfrm>
          <a:custGeom>
            <a:avLst/>
            <a:gdLst/>
            <a:ahLst/>
            <a:cxnLst/>
            <a:rect l="l" t="t" r="r" b="b"/>
            <a:pathLst>
              <a:path w="796289" h="1505585">
                <a:moveTo>
                  <a:pt x="4842" y="885176"/>
                </a:moveTo>
                <a:lnTo>
                  <a:pt x="0" y="12154"/>
                </a:lnTo>
                <a:lnTo>
                  <a:pt x="790023" y="0"/>
                </a:lnTo>
                <a:lnTo>
                  <a:pt x="795692" y="1505138"/>
                </a:lnTo>
                <a:lnTo>
                  <a:pt x="148163" y="148705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544728" y="2263767"/>
            <a:ext cx="196215" cy="64135"/>
          </a:xfrm>
          <a:custGeom>
            <a:avLst/>
            <a:gdLst/>
            <a:ahLst/>
            <a:cxnLst/>
            <a:rect l="l" t="t" r="r" b="b"/>
            <a:pathLst>
              <a:path w="196214" h="64135">
                <a:moveTo>
                  <a:pt x="195834" y="9756"/>
                </a:moveTo>
                <a:lnTo>
                  <a:pt x="8740" y="0"/>
                </a:lnTo>
                <a:lnTo>
                  <a:pt x="0" y="7004"/>
                </a:lnTo>
              </a:path>
              <a:path w="196214" h="64135">
                <a:moveTo>
                  <a:pt x="115929" y="58785"/>
                </a:moveTo>
                <a:lnTo>
                  <a:pt x="115929" y="61596"/>
                </a:lnTo>
                <a:lnTo>
                  <a:pt x="113744" y="63864"/>
                </a:lnTo>
                <a:lnTo>
                  <a:pt x="111039" y="63864"/>
                </a:lnTo>
                <a:lnTo>
                  <a:pt x="108334" y="63852"/>
                </a:lnTo>
                <a:lnTo>
                  <a:pt x="106149" y="61537"/>
                </a:lnTo>
                <a:lnTo>
                  <a:pt x="106149" y="58738"/>
                </a:lnTo>
                <a:lnTo>
                  <a:pt x="106149" y="55903"/>
                </a:lnTo>
                <a:lnTo>
                  <a:pt x="108358" y="53624"/>
                </a:lnTo>
                <a:lnTo>
                  <a:pt x="111039" y="53624"/>
                </a:lnTo>
                <a:lnTo>
                  <a:pt x="113744" y="53647"/>
                </a:lnTo>
                <a:lnTo>
                  <a:pt x="115929" y="55951"/>
                </a:lnTo>
                <a:lnTo>
                  <a:pt x="115929" y="5878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0639975" y="2388071"/>
            <a:ext cx="63500" cy="43815"/>
            <a:chOff x="5585375" y="2388070"/>
            <a:chExt cx="63500" cy="43815"/>
          </a:xfrm>
        </p:grpSpPr>
        <p:sp>
          <p:nvSpPr>
            <p:cNvPr id="32" name="object 32"/>
            <p:cNvSpPr/>
            <p:nvPr/>
          </p:nvSpPr>
          <p:spPr>
            <a:xfrm>
              <a:off x="5587501" y="2407477"/>
              <a:ext cx="59690" cy="22225"/>
            </a:xfrm>
            <a:custGeom>
              <a:avLst/>
              <a:gdLst/>
              <a:ahLst/>
              <a:cxnLst/>
              <a:rect l="l" t="t" r="r" b="b"/>
              <a:pathLst>
                <a:path w="59689" h="22225">
                  <a:moveTo>
                    <a:pt x="45438" y="11882"/>
                  </a:moveTo>
                  <a:lnTo>
                    <a:pt x="45403" y="13831"/>
                  </a:lnTo>
                  <a:lnTo>
                    <a:pt x="44517" y="16087"/>
                  </a:lnTo>
                  <a:lnTo>
                    <a:pt x="43407" y="16949"/>
                  </a:lnTo>
                </a:path>
                <a:path w="59689" h="22225">
                  <a:moveTo>
                    <a:pt x="45297" y="5137"/>
                  </a:moveTo>
                  <a:lnTo>
                    <a:pt x="43596" y="7417"/>
                  </a:lnTo>
                </a:path>
                <a:path w="59689" h="22225">
                  <a:moveTo>
                    <a:pt x="54545" y="13902"/>
                  </a:moveTo>
                  <a:lnTo>
                    <a:pt x="54545" y="15307"/>
                  </a:lnTo>
                  <a:lnTo>
                    <a:pt x="53446" y="16453"/>
                  </a:lnTo>
                  <a:lnTo>
                    <a:pt x="52076" y="16453"/>
                  </a:lnTo>
                  <a:lnTo>
                    <a:pt x="50718" y="16453"/>
                  </a:lnTo>
                  <a:lnTo>
                    <a:pt x="49620" y="15307"/>
                  </a:lnTo>
                  <a:lnTo>
                    <a:pt x="49631" y="13902"/>
                  </a:lnTo>
                  <a:lnTo>
                    <a:pt x="49620" y="12461"/>
                  </a:lnTo>
                  <a:lnTo>
                    <a:pt x="50718" y="11303"/>
                  </a:lnTo>
                  <a:lnTo>
                    <a:pt x="52088" y="11327"/>
                  </a:lnTo>
                  <a:lnTo>
                    <a:pt x="53435" y="11327"/>
                  </a:lnTo>
                  <a:lnTo>
                    <a:pt x="54569" y="12484"/>
                  </a:lnTo>
                  <a:lnTo>
                    <a:pt x="54545" y="13902"/>
                  </a:lnTo>
                </a:path>
                <a:path w="59689" h="22225">
                  <a:moveTo>
                    <a:pt x="9531" y="10098"/>
                  </a:moveTo>
                  <a:lnTo>
                    <a:pt x="9508" y="11528"/>
                  </a:lnTo>
                  <a:lnTo>
                    <a:pt x="8421" y="12673"/>
                  </a:lnTo>
                  <a:lnTo>
                    <a:pt x="7051" y="12673"/>
                  </a:lnTo>
                  <a:lnTo>
                    <a:pt x="5693" y="12650"/>
                  </a:lnTo>
                  <a:lnTo>
                    <a:pt x="4582" y="11516"/>
                  </a:lnTo>
                  <a:lnTo>
                    <a:pt x="4582" y="10075"/>
                  </a:lnTo>
                  <a:lnTo>
                    <a:pt x="4582" y="8657"/>
                  </a:lnTo>
                  <a:lnTo>
                    <a:pt x="5704" y="7512"/>
                  </a:lnTo>
                  <a:lnTo>
                    <a:pt x="7063" y="7512"/>
                  </a:lnTo>
                  <a:lnTo>
                    <a:pt x="8421" y="7535"/>
                  </a:lnTo>
                  <a:lnTo>
                    <a:pt x="9508" y="8681"/>
                  </a:lnTo>
                  <a:lnTo>
                    <a:pt x="9531" y="10098"/>
                  </a:lnTo>
                </a:path>
                <a:path w="59689" h="22225">
                  <a:moveTo>
                    <a:pt x="11220" y="15284"/>
                  </a:moveTo>
                  <a:lnTo>
                    <a:pt x="13972" y="14976"/>
                  </a:lnTo>
                </a:path>
                <a:path w="59689" h="22225">
                  <a:moveTo>
                    <a:pt x="10370" y="6578"/>
                  </a:moveTo>
                  <a:lnTo>
                    <a:pt x="8492" y="3047"/>
                  </a:lnTo>
                  <a:lnTo>
                    <a:pt x="2102" y="3673"/>
                  </a:lnTo>
                  <a:lnTo>
                    <a:pt x="1051" y="8882"/>
                  </a:lnTo>
                  <a:lnTo>
                    <a:pt x="0" y="14043"/>
                  </a:lnTo>
                  <a:lnTo>
                    <a:pt x="4098" y="17563"/>
                  </a:lnTo>
                  <a:lnTo>
                    <a:pt x="7913" y="16417"/>
                  </a:lnTo>
                  <a:lnTo>
                    <a:pt x="9531" y="15957"/>
                  </a:lnTo>
                  <a:lnTo>
                    <a:pt x="10405" y="16087"/>
                  </a:lnTo>
                  <a:lnTo>
                    <a:pt x="11220" y="15284"/>
                  </a:lnTo>
                </a:path>
                <a:path w="59689" h="22225">
                  <a:moveTo>
                    <a:pt x="12319" y="6260"/>
                  </a:moveTo>
                  <a:lnTo>
                    <a:pt x="10370" y="6578"/>
                  </a:lnTo>
                </a:path>
                <a:path w="59689" h="22225">
                  <a:moveTo>
                    <a:pt x="52537" y="6744"/>
                  </a:moveTo>
                  <a:lnTo>
                    <a:pt x="57758" y="6933"/>
                  </a:lnTo>
                  <a:lnTo>
                    <a:pt x="59092" y="10287"/>
                  </a:lnTo>
                  <a:lnTo>
                    <a:pt x="58726" y="15354"/>
                  </a:lnTo>
                  <a:lnTo>
                    <a:pt x="58348" y="20386"/>
                  </a:lnTo>
                  <a:lnTo>
                    <a:pt x="50813" y="22170"/>
                  </a:lnTo>
                  <a:lnTo>
                    <a:pt x="48379" y="18555"/>
                  </a:lnTo>
                  <a:lnTo>
                    <a:pt x="46950" y="20823"/>
                  </a:lnTo>
                  <a:lnTo>
                    <a:pt x="44978" y="21957"/>
                  </a:lnTo>
                  <a:lnTo>
                    <a:pt x="40808" y="21886"/>
                  </a:lnTo>
                </a:path>
                <a:path w="59689" h="22225">
                  <a:moveTo>
                    <a:pt x="46974" y="4299"/>
                  </a:moveTo>
                  <a:lnTo>
                    <a:pt x="52537" y="4511"/>
                  </a:lnTo>
                  <a:lnTo>
                    <a:pt x="52537" y="6744"/>
                  </a:lnTo>
                </a:path>
                <a:path w="59689" h="22225">
                  <a:moveTo>
                    <a:pt x="44281" y="0"/>
                  </a:moveTo>
                  <a:lnTo>
                    <a:pt x="45946" y="106"/>
                  </a:lnTo>
                  <a:lnTo>
                    <a:pt x="47033" y="1216"/>
                  </a:lnTo>
                  <a:lnTo>
                    <a:pt x="46974" y="4299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01498" y="2405906"/>
              <a:ext cx="30480" cy="1905"/>
            </a:xfrm>
            <a:custGeom>
              <a:avLst/>
              <a:gdLst/>
              <a:ahLst/>
              <a:cxnLst/>
              <a:rect l="l" t="t" r="r" b="b"/>
              <a:pathLst>
                <a:path w="30479" h="1905">
                  <a:moveTo>
                    <a:pt x="-2126" y="785"/>
                  </a:moveTo>
                  <a:lnTo>
                    <a:pt x="32410" y="785"/>
                  </a:lnTo>
                </a:path>
              </a:pathLst>
            </a:custGeom>
            <a:ln w="58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98722" y="2405799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4">
                  <a:moveTo>
                    <a:pt x="1594" y="4169"/>
                  </a:moveTo>
                  <a:lnTo>
                    <a:pt x="1618" y="2492"/>
                  </a:lnTo>
                  <a:lnTo>
                    <a:pt x="0" y="0"/>
                  </a:lnTo>
                  <a:lnTo>
                    <a:pt x="2775" y="106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00317" y="2409969"/>
              <a:ext cx="1905" cy="15875"/>
            </a:xfrm>
            <a:custGeom>
              <a:avLst/>
              <a:gdLst/>
              <a:ahLst/>
              <a:cxnLst/>
              <a:rect l="l" t="t" r="r" b="b"/>
              <a:pathLst>
                <a:path w="1904" h="15875">
                  <a:moveTo>
                    <a:pt x="685" y="-2126"/>
                  </a:moveTo>
                  <a:lnTo>
                    <a:pt x="685" y="17528"/>
                  </a:lnTo>
                </a:path>
              </a:pathLst>
            </a:custGeom>
            <a:ln w="562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601651" y="2425371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2492" y="2740"/>
                  </a:moveTo>
                  <a:lnTo>
                    <a:pt x="803" y="2456"/>
                  </a:lnTo>
                  <a:lnTo>
                    <a:pt x="0" y="1393"/>
                  </a:lnTo>
                  <a:lnTo>
                    <a:pt x="35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04144" y="2428111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-2126" y="626"/>
                  </a:moveTo>
                  <a:lnTo>
                    <a:pt x="26292" y="626"/>
                  </a:lnTo>
                </a:path>
              </a:pathLst>
            </a:custGeom>
            <a:ln w="55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94848" y="2390196"/>
              <a:ext cx="45720" cy="35560"/>
            </a:xfrm>
            <a:custGeom>
              <a:avLst/>
              <a:gdLst/>
              <a:ahLst/>
              <a:cxnLst/>
              <a:rect l="l" t="t" r="r" b="b"/>
              <a:pathLst>
                <a:path w="45720" h="35560">
                  <a:moveTo>
                    <a:pt x="34253" y="26504"/>
                  </a:moveTo>
                  <a:lnTo>
                    <a:pt x="9248" y="25205"/>
                  </a:lnTo>
                  <a:lnTo>
                    <a:pt x="10464" y="34406"/>
                  </a:lnTo>
                  <a:lnTo>
                    <a:pt x="32694" y="35552"/>
                  </a:lnTo>
                  <a:lnTo>
                    <a:pt x="34253" y="26504"/>
                  </a:lnTo>
                  <a:close/>
                </a:path>
                <a:path w="45720" h="35560">
                  <a:moveTo>
                    <a:pt x="45438" y="5137"/>
                  </a:moveTo>
                  <a:lnTo>
                    <a:pt x="45462" y="7051"/>
                  </a:lnTo>
                  <a:lnTo>
                    <a:pt x="43974" y="8575"/>
                  </a:lnTo>
                  <a:lnTo>
                    <a:pt x="42167" y="8563"/>
                  </a:lnTo>
                  <a:lnTo>
                    <a:pt x="40371" y="8575"/>
                  </a:lnTo>
                  <a:lnTo>
                    <a:pt x="38918" y="7027"/>
                  </a:lnTo>
                  <a:lnTo>
                    <a:pt x="38918" y="5137"/>
                  </a:lnTo>
                  <a:lnTo>
                    <a:pt x="38895" y="3236"/>
                  </a:lnTo>
                  <a:lnTo>
                    <a:pt x="40395" y="1736"/>
                  </a:lnTo>
                  <a:lnTo>
                    <a:pt x="42178" y="1724"/>
                  </a:lnTo>
                  <a:lnTo>
                    <a:pt x="43985" y="1724"/>
                  </a:lnTo>
                  <a:lnTo>
                    <a:pt x="45438" y="3271"/>
                  </a:lnTo>
                  <a:lnTo>
                    <a:pt x="45438" y="5137"/>
                  </a:lnTo>
                </a:path>
                <a:path w="45720" h="35560">
                  <a:moveTo>
                    <a:pt x="25997" y="4287"/>
                  </a:moveTo>
                  <a:lnTo>
                    <a:pt x="25997" y="6189"/>
                  </a:lnTo>
                  <a:lnTo>
                    <a:pt x="24532" y="7701"/>
                  </a:lnTo>
                  <a:lnTo>
                    <a:pt x="22713" y="7712"/>
                  </a:lnTo>
                  <a:lnTo>
                    <a:pt x="20894" y="7712"/>
                  </a:lnTo>
                  <a:lnTo>
                    <a:pt x="19441" y="6153"/>
                  </a:lnTo>
                  <a:lnTo>
                    <a:pt x="19441" y="4287"/>
                  </a:lnTo>
                  <a:lnTo>
                    <a:pt x="19453" y="2374"/>
                  </a:lnTo>
                  <a:lnTo>
                    <a:pt x="20918" y="850"/>
                  </a:lnTo>
                  <a:lnTo>
                    <a:pt x="22713" y="862"/>
                  </a:lnTo>
                  <a:lnTo>
                    <a:pt x="24520" y="862"/>
                  </a:lnTo>
                  <a:lnTo>
                    <a:pt x="25997" y="2409"/>
                  </a:lnTo>
                  <a:lnTo>
                    <a:pt x="25997" y="4287"/>
                  </a:lnTo>
                </a:path>
                <a:path w="45720" h="35560">
                  <a:moveTo>
                    <a:pt x="6543" y="3448"/>
                  </a:moveTo>
                  <a:lnTo>
                    <a:pt x="6519" y="5315"/>
                  </a:lnTo>
                  <a:lnTo>
                    <a:pt x="5055" y="6850"/>
                  </a:lnTo>
                  <a:lnTo>
                    <a:pt x="3248" y="6838"/>
                  </a:lnTo>
                  <a:lnTo>
                    <a:pt x="1452" y="6838"/>
                  </a:lnTo>
                  <a:lnTo>
                    <a:pt x="0" y="5303"/>
                  </a:lnTo>
                  <a:lnTo>
                    <a:pt x="0" y="3389"/>
                  </a:lnTo>
                  <a:lnTo>
                    <a:pt x="0" y="1523"/>
                  </a:lnTo>
                  <a:lnTo>
                    <a:pt x="1464" y="0"/>
                  </a:lnTo>
                  <a:lnTo>
                    <a:pt x="3271" y="0"/>
                  </a:lnTo>
                  <a:lnTo>
                    <a:pt x="5067" y="0"/>
                  </a:lnTo>
                  <a:lnTo>
                    <a:pt x="6531" y="1547"/>
                  </a:lnTo>
                  <a:lnTo>
                    <a:pt x="6543" y="3448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8851952" y="2222119"/>
            <a:ext cx="78105" cy="22225"/>
          </a:xfrm>
          <a:custGeom>
            <a:avLst/>
            <a:gdLst/>
            <a:ahLst/>
            <a:cxnLst/>
            <a:rect l="l" t="t" r="r" b="b"/>
            <a:pathLst>
              <a:path w="78104" h="22225">
                <a:moveTo>
                  <a:pt x="2667" y="13487"/>
                </a:moveTo>
                <a:lnTo>
                  <a:pt x="1638" y="12509"/>
                </a:lnTo>
                <a:lnTo>
                  <a:pt x="317" y="13690"/>
                </a:lnTo>
                <a:lnTo>
                  <a:pt x="0" y="18707"/>
                </a:lnTo>
                <a:lnTo>
                  <a:pt x="1181" y="19799"/>
                </a:lnTo>
                <a:lnTo>
                  <a:pt x="2349" y="18783"/>
                </a:lnTo>
                <a:lnTo>
                  <a:pt x="2667" y="13487"/>
                </a:lnTo>
                <a:close/>
              </a:path>
              <a:path w="78104" h="22225">
                <a:moveTo>
                  <a:pt x="3213" y="4597"/>
                </a:moveTo>
                <a:lnTo>
                  <a:pt x="2171" y="3619"/>
                </a:lnTo>
                <a:lnTo>
                  <a:pt x="863" y="4787"/>
                </a:lnTo>
                <a:lnTo>
                  <a:pt x="520" y="9893"/>
                </a:lnTo>
                <a:lnTo>
                  <a:pt x="1701" y="10998"/>
                </a:lnTo>
                <a:lnTo>
                  <a:pt x="2882" y="9956"/>
                </a:lnTo>
                <a:lnTo>
                  <a:pt x="3213" y="4597"/>
                </a:lnTo>
                <a:close/>
              </a:path>
              <a:path w="78104" h="22225">
                <a:moveTo>
                  <a:pt x="8572" y="20383"/>
                </a:moveTo>
                <a:lnTo>
                  <a:pt x="7543" y="19405"/>
                </a:lnTo>
                <a:lnTo>
                  <a:pt x="3111" y="19532"/>
                </a:lnTo>
                <a:lnTo>
                  <a:pt x="1955" y="20548"/>
                </a:lnTo>
                <a:lnTo>
                  <a:pt x="3149" y="21653"/>
                </a:lnTo>
                <a:lnTo>
                  <a:pt x="7251" y="21564"/>
                </a:lnTo>
                <a:lnTo>
                  <a:pt x="8572" y="20383"/>
                </a:lnTo>
                <a:close/>
              </a:path>
              <a:path w="78104" h="22225">
                <a:moveTo>
                  <a:pt x="9182" y="11582"/>
                </a:moveTo>
                <a:lnTo>
                  <a:pt x="8064" y="10528"/>
                </a:lnTo>
                <a:lnTo>
                  <a:pt x="3746" y="10629"/>
                </a:lnTo>
                <a:lnTo>
                  <a:pt x="2501" y="11760"/>
                </a:lnTo>
                <a:lnTo>
                  <a:pt x="3581" y="12776"/>
                </a:lnTo>
                <a:lnTo>
                  <a:pt x="7962" y="12674"/>
                </a:lnTo>
                <a:lnTo>
                  <a:pt x="9182" y="11582"/>
                </a:lnTo>
                <a:close/>
              </a:path>
              <a:path w="78104" h="22225">
                <a:moveTo>
                  <a:pt x="9639" y="2717"/>
                </a:moveTo>
                <a:lnTo>
                  <a:pt x="8509" y="1638"/>
                </a:lnTo>
                <a:lnTo>
                  <a:pt x="4318" y="1739"/>
                </a:lnTo>
                <a:lnTo>
                  <a:pt x="3035" y="2870"/>
                </a:lnTo>
                <a:lnTo>
                  <a:pt x="4102" y="3873"/>
                </a:lnTo>
                <a:lnTo>
                  <a:pt x="8458" y="3746"/>
                </a:lnTo>
                <a:lnTo>
                  <a:pt x="9639" y="2717"/>
                </a:lnTo>
                <a:close/>
              </a:path>
              <a:path w="78104" h="22225">
                <a:moveTo>
                  <a:pt x="11049" y="13335"/>
                </a:moveTo>
                <a:lnTo>
                  <a:pt x="9969" y="12331"/>
                </a:lnTo>
                <a:lnTo>
                  <a:pt x="8699" y="13436"/>
                </a:lnTo>
                <a:lnTo>
                  <a:pt x="8382" y="18618"/>
                </a:lnTo>
                <a:lnTo>
                  <a:pt x="9448" y="19621"/>
                </a:lnTo>
                <a:lnTo>
                  <a:pt x="10731" y="18478"/>
                </a:lnTo>
                <a:lnTo>
                  <a:pt x="11049" y="13335"/>
                </a:lnTo>
                <a:close/>
              </a:path>
              <a:path w="78104" h="22225">
                <a:moveTo>
                  <a:pt x="11569" y="4521"/>
                </a:moveTo>
                <a:lnTo>
                  <a:pt x="10426" y="3429"/>
                </a:lnTo>
                <a:lnTo>
                  <a:pt x="9232" y="4483"/>
                </a:lnTo>
                <a:lnTo>
                  <a:pt x="8928" y="9753"/>
                </a:lnTo>
                <a:lnTo>
                  <a:pt x="10058" y="10820"/>
                </a:lnTo>
                <a:lnTo>
                  <a:pt x="11264" y="9753"/>
                </a:lnTo>
                <a:lnTo>
                  <a:pt x="11569" y="4521"/>
                </a:lnTo>
                <a:close/>
              </a:path>
              <a:path w="78104" h="22225">
                <a:moveTo>
                  <a:pt x="19265" y="13081"/>
                </a:moveTo>
                <a:lnTo>
                  <a:pt x="18249" y="12103"/>
                </a:lnTo>
                <a:lnTo>
                  <a:pt x="16916" y="13258"/>
                </a:lnTo>
                <a:lnTo>
                  <a:pt x="16611" y="18275"/>
                </a:lnTo>
                <a:lnTo>
                  <a:pt x="17805" y="19405"/>
                </a:lnTo>
                <a:lnTo>
                  <a:pt x="18948" y="18376"/>
                </a:lnTo>
                <a:lnTo>
                  <a:pt x="19265" y="13081"/>
                </a:lnTo>
                <a:close/>
              </a:path>
              <a:path w="78104" h="22225">
                <a:moveTo>
                  <a:pt x="19824" y="4203"/>
                </a:moveTo>
                <a:lnTo>
                  <a:pt x="18783" y="3225"/>
                </a:lnTo>
                <a:lnTo>
                  <a:pt x="17462" y="4394"/>
                </a:lnTo>
                <a:lnTo>
                  <a:pt x="17157" y="9474"/>
                </a:lnTo>
                <a:lnTo>
                  <a:pt x="18338" y="10579"/>
                </a:lnTo>
                <a:lnTo>
                  <a:pt x="19494" y="9563"/>
                </a:lnTo>
                <a:lnTo>
                  <a:pt x="19824" y="4203"/>
                </a:lnTo>
                <a:close/>
              </a:path>
              <a:path w="78104" h="22225">
                <a:moveTo>
                  <a:pt x="25171" y="19977"/>
                </a:moveTo>
                <a:lnTo>
                  <a:pt x="24155" y="19024"/>
                </a:lnTo>
                <a:lnTo>
                  <a:pt x="19735" y="19100"/>
                </a:lnTo>
                <a:lnTo>
                  <a:pt x="18580" y="20142"/>
                </a:lnTo>
                <a:lnTo>
                  <a:pt x="19761" y="21247"/>
                </a:lnTo>
                <a:lnTo>
                  <a:pt x="23863" y="21158"/>
                </a:lnTo>
                <a:lnTo>
                  <a:pt x="25171" y="19977"/>
                </a:lnTo>
                <a:close/>
              </a:path>
              <a:path w="78104" h="22225">
                <a:moveTo>
                  <a:pt x="25806" y="11176"/>
                </a:moveTo>
                <a:lnTo>
                  <a:pt x="24676" y="10121"/>
                </a:lnTo>
                <a:lnTo>
                  <a:pt x="20370" y="10210"/>
                </a:lnTo>
                <a:lnTo>
                  <a:pt x="19100" y="11341"/>
                </a:lnTo>
                <a:lnTo>
                  <a:pt x="20205" y="12344"/>
                </a:lnTo>
                <a:lnTo>
                  <a:pt x="24587" y="12268"/>
                </a:lnTo>
                <a:lnTo>
                  <a:pt x="25806" y="11176"/>
                </a:lnTo>
                <a:close/>
              </a:path>
              <a:path w="78104" h="22225">
                <a:moveTo>
                  <a:pt x="26276" y="2286"/>
                </a:moveTo>
                <a:lnTo>
                  <a:pt x="25120" y="1206"/>
                </a:lnTo>
                <a:lnTo>
                  <a:pt x="20929" y="1320"/>
                </a:lnTo>
                <a:lnTo>
                  <a:pt x="19659" y="2438"/>
                </a:lnTo>
                <a:lnTo>
                  <a:pt x="20726" y="3454"/>
                </a:lnTo>
                <a:lnTo>
                  <a:pt x="25069" y="3365"/>
                </a:lnTo>
                <a:lnTo>
                  <a:pt x="26276" y="2286"/>
                </a:lnTo>
                <a:close/>
              </a:path>
              <a:path w="78104" h="22225">
                <a:moveTo>
                  <a:pt x="27673" y="12928"/>
                </a:moveTo>
                <a:lnTo>
                  <a:pt x="26581" y="11912"/>
                </a:lnTo>
                <a:lnTo>
                  <a:pt x="25311" y="13017"/>
                </a:lnTo>
                <a:lnTo>
                  <a:pt x="25006" y="18199"/>
                </a:lnTo>
                <a:lnTo>
                  <a:pt x="26060" y="19227"/>
                </a:lnTo>
                <a:lnTo>
                  <a:pt x="27355" y="18059"/>
                </a:lnTo>
                <a:lnTo>
                  <a:pt x="27673" y="12928"/>
                </a:lnTo>
                <a:close/>
              </a:path>
              <a:path w="78104" h="22225">
                <a:moveTo>
                  <a:pt x="28206" y="4114"/>
                </a:moveTo>
                <a:lnTo>
                  <a:pt x="27051" y="3022"/>
                </a:lnTo>
                <a:lnTo>
                  <a:pt x="25844" y="4076"/>
                </a:lnTo>
                <a:lnTo>
                  <a:pt x="25539" y="9334"/>
                </a:lnTo>
                <a:lnTo>
                  <a:pt x="26670" y="10388"/>
                </a:lnTo>
                <a:lnTo>
                  <a:pt x="27876" y="9309"/>
                </a:lnTo>
                <a:lnTo>
                  <a:pt x="28206" y="4114"/>
                </a:lnTo>
                <a:close/>
              </a:path>
              <a:path w="78104" h="22225">
                <a:moveTo>
                  <a:pt x="35902" y="12674"/>
                </a:moveTo>
                <a:lnTo>
                  <a:pt x="34861" y="11684"/>
                </a:lnTo>
                <a:lnTo>
                  <a:pt x="33540" y="12852"/>
                </a:lnTo>
                <a:lnTo>
                  <a:pt x="33248" y="17868"/>
                </a:lnTo>
                <a:lnTo>
                  <a:pt x="34417" y="18986"/>
                </a:lnTo>
                <a:lnTo>
                  <a:pt x="35572" y="17970"/>
                </a:lnTo>
                <a:lnTo>
                  <a:pt x="35902" y="12674"/>
                </a:lnTo>
                <a:close/>
              </a:path>
              <a:path w="78104" h="22225">
                <a:moveTo>
                  <a:pt x="36449" y="3771"/>
                </a:moveTo>
                <a:lnTo>
                  <a:pt x="35394" y="2794"/>
                </a:lnTo>
                <a:lnTo>
                  <a:pt x="34086" y="3975"/>
                </a:lnTo>
                <a:lnTo>
                  <a:pt x="33782" y="9080"/>
                </a:lnTo>
                <a:lnTo>
                  <a:pt x="34963" y="10172"/>
                </a:lnTo>
                <a:lnTo>
                  <a:pt x="36118" y="9144"/>
                </a:lnTo>
                <a:lnTo>
                  <a:pt x="36449" y="3771"/>
                </a:lnTo>
                <a:close/>
              </a:path>
              <a:path w="78104" h="22225">
                <a:moveTo>
                  <a:pt x="41808" y="19570"/>
                </a:moveTo>
                <a:lnTo>
                  <a:pt x="40779" y="18605"/>
                </a:lnTo>
                <a:lnTo>
                  <a:pt x="36347" y="18707"/>
                </a:lnTo>
                <a:lnTo>
                  <a:pt x="35179" y="19723"/>
                </a:lnTo>
                <a:lnTo>
                  <a:pt x="36385" y="20840"/>
                </a:lnTo>
                <a:lnTo>
                  <a:pt x="40474" y="20726"/>
                </a:lnTo>
                <a:lnTo>
                  <a:pt x="41808" y="19570"/>
                </a:lnTo>
                <a:close/>
              </a:path>
              <a:path w="78104" h="22225">
                <a:moveTo>
                  <a:pt x="42405" y="10756"/>
                </a:moveTo>
                <a:lnTo>
                  <a:pt x="41300" y="9702"/>
                </a:lnTo>
                <a:lnTo>
                  <a:pt x="36982" y="9804"/>
                </a:lnTo>
                <a:lnTo>
                  <a:pt x="35725" y="10922"/>
                </a:lnTo>
                <a:lnTo>
                  <a:pt x="36830" y="11950"/>
                </a:lnTo>
                <a:lnTo>
                  <a:pt x="41211" y="11849"/>
                </a:lnTo>
                <a:lnTo>
                  <a:pt x="42405" y="10756"/>
                </a:lnTo>
                <a:close/>
              </a:path>
              <a:path w="78104" h="22225">
                <a:moveTo>
                  <a:pt x="42887" y="1892"/>
                </a:moveTo>
                <a:lnTo>
                  <a:pt x="41732" y="812"/>
                </a:lnTo>
                <a:lnTo>
                  <a:pt x="37541" y="889"/>
                </a:lnTo>
                <a:lnTo>
                  <a:pt x="36271" y="2044"/>
                </a:lnTo>
                <a:lnTo>
                  <a:pt x="37350" y="3035"/>
                </a:lnTo>
                <a:lnTo>
                  <a:pt x="41694" y="2946"/>
                </a:lnTo>
                <a:lnTo>
                  <a:pt x="42887" y="1892"/>
                </a:lnTo>
                <a:close/>
              </a:path>
              <a:path w="78104" h="22225">
                <a:moveTo>
                  <a:pt x="44284" y="12509"/>
                </a:moveTo>
                <a:lnTo>
                  <a:pt x="43218" y="11493"/>
                </a:lnTo>
                <a:lnTo>
                  <a:pt x="41935" y="12611"/>
                </a:lnTo>
                <a:lnTo>
                  <a:pt x="41617" y="17818"/>
                </a:lnTo>
                <a:lnTo>
                  <a:pt x="42697" y="18796"/>
                </a:lnTo>
                <a:lnTo>
                  <a:pt x="43967" y="17665"/>
                </a:lnTo>
                <a:lnTo>
                  <a:pt x="44284" y="12509"/>
                </a:lnTo>
                <a:close/>
              </a:path>
              <a:path w="78104" h="22225">
                <a:moveTo>
                  <a:pt x="44818" y="3708"/>
                </a:moveTo>
                <a:lnTo>
                  <a:pt x="43675" y="2590"/>
                </a:lnTo>
                <a:lnTo>
                  <a:pt x="42481" y="3670"/>
                </a:lnTo>
                <a:lnTo>
                  <a:pt x="42164" y="8915"/>
                </a:lnTo>
                <a:lnTo>
                  <a:pt x="43294" y="9982"/>
                </a:lnTo>
                <a:lnTo>
                  <a:pt x="44500" y="8902"/>
                </a:lnTo>
                <a:lnTo>
                  <a:pt x="44818" y="3708"/>
                </a:lnTo>
                <a:close/>
              </a:path>
              <a:path w="78104" h="22225">
                <a:moveTo>
                  <a:pt x="52527" y="12242"/>
                </a:moveTo>
                <a:lnTo>
                  <a:pt x="51485" y="11277"/>
                </a:lnTo>
                <a:lnTo>
                  <a:pt x="50165" y="12446"/>
                </a:lnTo>
                <a:lnTo>
                  <a:pt x="49860" y="17475"/>
                </a:lnTo>
                <a:lnTo>
                  <a:pt x="51028" y="18580"/>
                </a:lnTo>
                <a:lnTo>
                  <a:pt x="52197" y="17564"/>
                </a:lnTo>
                <a:lnTo>
                  <a:pt x="52527" y="12242"/>
                </a:lnTo>
                <a:close/>
              </a:path>
              <a:path w="78104" h="22225">
                <a:moveTo>
                  <a:pt x="53060" y="3390"/>
                </a:moveTo>
                <a:lnTo>
                  <a:pt x="52019" y="2387"/>
                </a:lnTo>
                <a:lnTo>
                  <a:pt x="50711" y="3556"/>
                </a:lnTo>
                <a:lnTo>
                  <a:pt x="50393" y="8661"/>
                </a:lnTo>
                <a:lnTo>
                  <a:pt x="51574" y="9779"/>
                </a:lnTo>
                <a:lnTo>
                  <a:pt x="52730" y="8737"/>
                </a:lnTo>
                <a:lnTo>
                  <a:pt x="53060" y="3390"/>
                </a:lnTo>
                <a:close/>
              </a:path>
              <a:path w="78104" h="22225">
                <a:moveTo>
                  <a:pt x="58432" y="19164"/>
                </a:moveTo>
                <a:lnTo>
                  <a:pt x="57404" y="18199"/>
                </a:lnTo>
                <a:lnTo>
                  <a:pt x="52971" y="18275"/>
                </a:lnTo>
                <a:lnTo>
                  <a:pt x="51816" y="19316"/>
                </a:lnTo>
                <a:lnTo>
                  <a:pt x="53009" y="20421"/>
                </a:lnTo>
                <a:lnTo>
                  <a:pt x="57099" y="20320"/>
                </a:lnTo>
                <a:lnTo>
                  <a:pt x="58432" y="19164"/>
                </a:lnTo>
                <a:close/>
              </a:path>
              <a:path w="78104" h="22225">
                <a:moveTo>
                  <a:pt x="59042" y="10350"/>
                </a:moveTo>
                <a:lnTo>
                  <a:pt x="57924" y="9296"/>
                </a:lnTo>
                <a:lnTo>
                  <a:pt x="53619" y="9398"/>
                </a:lnTo>
                <a:lnTo>
                  <a:pt x="52349" y="10515"/>
                </a:lnTo>
                <a:lnTo>
                  <a:pt x="53454" y="11518"/>
                </a:lnTo>
                <a:lnTo>
                  <a:pt x="57810" y="11442"/>
                </a:lnTo>
                <a:lnTo>
                  <a:pt x="59042" y="10350"/>
                </a:lnTo>
                <a:close/>
              </a:path>
              <a:path w="78104" h="22225">
                <a:moveTo>
                  <a:pt x="59524" y="1485"/>
                </a:moveTo>
                <a:lnTo>
                  <a:pt x="58369" y="393"/>
                </a:lnTo>
                <a:lnTo>
                  <a:pt x="54165" y="508"/>
                </a:lnTo>
                <a:lnTo>
                  <a:pt x="52895" y="1612"/>
                </a:lnTo>
                <a:lnTo>
                  <a:pt x="53975" y="2628"/>
                </a:lnTo>
                <a:lnTo>
                  <a:pt x="58318" y="2540"/>
                </a:lnTo>
                <a:lnTo>
                  <a:pt x="59524" y="1485"/>
                </a:lnTo>
                <a:close/>
              </a:path>
              <a:path w="78104" h="22225">
                <a:moveTo>
                  <a:pt x="60909" y="12103"/>
                </a:moveTo>
                <a:lnTo>
                  <a:pt x="59817" y="11074"/>
                </a:lnTo>
                <a:lnTo>
                  <a:pt x="58559" y="12192"/>
                </a:lnTo>
                <a:lnTo>
                  <a:pt x="58242" y="17399"/>
                </a:lnTo>
                <a:lnTo>
                  <a:pt x="59309" y="18376"/>
                </a:lnTo>
                <a:lnTo>
                  <a:pt x="60591" y="17246"/>
                </a:lnTo>
                <a:lnTo>
                  <a:pt x="60909" y="12103"/>
                </a:lnTo>
                <a:close/>
              </a:path>
              <a:path w="78104" h="22225">
                <a:moveTo>
                  <a:pt x="61442" y="3289"/>
                </a:moveTo>
                <a:lnTo>
                  <a:pt x="60286" y="2209"/>
                </a:lnTo>
                <a:lnTo>
                  <a:pt x="59105" y="3251"/>
                </a:lnTo>
                <a:lnTo>
                  <a:pt x="58775" y="8521"/>
                </a:lnTo>
                <a:lnTo>
                  <a:pt x="59918" y="9563"/>
                </a:lnTo>
                <a:lnTo>
                  <a:pt x="61137" y="8496"/>
                </a:lnTo>
                <a:lnTo>
                  <a:pt x="61442" y="3289"/>
                </a:lnTo>
                <a:close/>
              </a:path>
              <a:path w="78104" h="22225">
                <a:moveTo>
                  <a:pt x="69138" y="11836"/>
                </a:moveTo>
                <a:lnTo>
                  <a:pt x="68097" y="10858"/>
                </a:lnTo>
                <a:lnTo>
                  <a:pt x="66789" y="12026"/>
                </a:lnTo>
                <a:lnTo>
                  <a:pt x="66484" y="17043"/>
                </a:lnTo>
                <a:lnTo>
                  <a:pt x="67665" y="18148"/>
                </a:lnTo>
                <a:lnTo>
                  <a:pt x="68821" y="17132"/>
                </a:lnTo>
                <a:lnTo>
                  <a:pt x="69138" y="11836"/>
                </a:lnTo>
                <a:close/>
              </a:path>
              <a:path w="78104" h="22225">
                <a:moveTo>
                  <a:pt x="69684" y="2971"/>
                </a:moveTo>
                <a:lnTo>
                  <a:pt x="68643" y="2006"/>
                </a:lnTo>
                <a:lnTo>
                  <a:pt x="67335" y="3136"/>
                </a:lnTo>
                <a:lnTo>
                  <a:pt x="67017" y="8267"/>
                </a:lnTo>
                <a:lnTo>
                  <a:pt x="68199" y="9359"/>
                </a:lnTo>
                <a:lnTo>
                  <a:pt x="69367" y="8331"/>
                </a:lnTo>
                <a:lnTo>
                  <a:pt x="69684" y="2971"/>
                </a:lnTo>
                <a:close/>
              </a:path>
              <a:path w="78104" h="22225">
                <a:moveTo>
                  <a:pt x="75044" y="18745"/>
                </a:moveTo>
                <a:lnTo>
                  <a:pt x="74028" y="17780"/>
                </a:lnTo>
                <a:lnTo>
                  <a:pt x="69583" y="17868"/>
                </a:lnTo>
                <a:lnTo>
                  <a:pt x="68427" y="18897"/>
                </a:lnTo>
                <a:lnTo>
                  <a:pt x="69621" y="20040"/>
                </a:lnTo>
                <a:lnTo>
                  <a:pt x="73723" y="19926"/>
                </a:lnTo>
                <a:lnTo>
                  <a:pt x="75044" y="18745"/>
                </a:lnTo>
                <a:close/>
              </a:path>
              <a:path w="78104" h="22225">
                <a:moveTo>
                  <a:pt x="75653" y="9931"/>
                </a:moveTo>
                <a:lnTo>
                  <a:pt x="74536" y="8877"/>
                </a:lnTo>
                <a:lnTo>
                  <a:pt x="70231" y="8966"/>
                </a:lnTo>
                <a:lnTo>
                  <a:pt x="68973" y="10083"/>
                </a:lnTo>
                <a:lnTo>
                  <a:pt x="70078" y="11125"/>
                </a:lnTo>
                <a:lnTo>
                  <a:pt x="74460" y="11010"/>
                </a:lnTo>
                <a:lnTo>
                  <a:pt x="75653" y="9931"/>
                </a:lnTo>
                <a:close/>
              </a:path>
              <a:path w="78104" h="22225">
                <a:moveTo>
                  <a:pt x="76136" y="1054"/>
                </a:moveTo>
                <a:lnTo>
                  <a:pt x="74980" y="0"/>
                </a:lnTo>
                <a:lnTo>
                  <a:pt x="70789" y="63"/>
                </a:lnTo>
                <a:lnTo>
                  <a:pt x="69519" y="1219"/>
                </a:lnTo>
                <a:lnTo>
                  <a:pt x="70586" y="2209"/>
                </a:lnTo>
                <a:lnTo>
                  <a:pt x="74930" y="2120"/>
                </a:lnTo>
                <a:lnTo>
                  <a:pt x="76136" y="1054"/>
                </a:lnTo>
                <a:close/>
              </a:path>
              <a:path w="78104" h="22225">
                <a:moveTo>
                  <a:pt x="77520" y="11684"/>
                </a:moveTo>
                <a:lnTo>
                  <a:pt x="76441" y="10668"/>
                </a:lnTo>
                <a:lnTo>
                  <a:pt x="75171" y="11785"/>
                </a:lnTo>
                <a:lnTo>
                  <a:pt x="74853" y="16992"/>
                </a:lnTo>
                <a:lnTo>
                  <a:pt x="75920" y="17995"/>
                </a:lnTo>
                <a:lnTo>
                  <a:pt x="77216" y="16814"/>
                </a:lnTo>
                <a:lnTo>
                  <a:pt x="77520" y="11684"/>
                </a:lnTo>
                <a:close/>
              </a:path>
              <a:path w="78104" h="22225">
                <a:moveTo>
                  <a:pt x="78066" y="2882"/>
                </a:moveTo>
                <a:lnTo>
                  <a:pt x="76911" y="1790"/>
                </a:lnTo>
                <a:lnTo>
                  <a:pt x="75717" y="2882"/>
                </a:lnTo>
                <a:lnTo>
                  <a:pt x="75399" y="8089"/>
                </a:lnTo>
                <a:lnTo>
                  <a:pt x="76517" y="9144"/>
                </a:lnTo>
                <a:lnTo>
                  <a:pt x="77736" y="8089"/>
                </a:lnTo>
                <a:lnTo>
                  <a:pt x="78066" y="288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836656" y="2263000"/>
            <a:ext cx="54610" cy="52705"/>
            <a:chOff x="3782056" y="2262999"/>
            <a:chExt cx="54610" cy="52705"/>
          </a:xfrm>
        </p:grpSpPr>
        <p:sp>
          <p:nvSpPr>
            <p:cNvPr id="41" name="object 41"/>
            <p:cNvSpPr/>
            <p:nvPr/>
          </p:nvSpPr>
          <p:spPr>
            <a:xfrm>
              <a:off x="3784182" y="2265125"/>
              <a:ext cx="50165" cy="48260"/>
            </a:xfrm>
            <a:custGeom>
              <a:avLst/>
              <a:gdLst/>
              <a:ahLst/>
              <a:cxnLst/>
              <a:rect l="l" t="t" r="r" b="b"/>
              <a:pathLst>
                <a:path w="50164" h="48260">
                  <a:moveTo>
                    <a:pt x="94" y="26528"/>
                  </a:moveTo>
                  <a:lnTo>
                    <a:pt x="0" y="47990"/>
                  </a:lnTo>
                  <a:lnTo>
                    <a:pt x="21095" y="47482"/>
                  </a:lnTo>
                  <a:lnTo>
                    <a:pt x="21166" y="25997"/>
                  </a:lnTo>
                  <a:lnTo>
                    <a:pt x="94" y="26528"/>
                  </a:lnTo>
                  <a:close/>
                </a:path>
                <a:path w="50164" h="48260">
                  <a:moveTo>
                    <a:pt x="28902" y="25890"/>
                  </a:moveTo>
                  <a:lnTo>
                    <a:pt x="28831" y="47364"/>
                  </a:lnTo>
                  <a:lnTo>
                    <a:pt x="49915" y="46844"/>
                  </a:lnTo>
                  <a:lnTo>
                    <a:pt x="49998" y="25382"/>
                  </a:lnTo>
                  <a:lnTo>
                    <a:pt x="28902" y="25890"/>
                  </a:lnTo>
                  <a:close/>
                </a:path>
                <a:path w="50164" h="48260">
                  <a:moveTo>
                    <a:pt x="28985" y="507"/>
                  </a:moveTo>
                  <a:lnTo>
                    <a:pt x="28914" y="21992"/>
                  </a:lnTo>
                  <a:lnTo>
                    <a:pt x="49998" y="21496"/>
                  </a:lnTo>
                  <a:lnTo>
                    <a:pt x="50080" y="0"/>
                  </a:lnTo>
                  <a:lnTo>
                    <a:pt x="28985" y="507"/>
                  </a:lnTo>
                  <a:close/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91915" y="2272220"/>
              <a:ext cx="36195" cy="34290"/>
            </a:xfrm>
            <a:custGeom>
              <a:avLst/>
              <a:gdLst/>
              <a:ahLst/>
              <a:cxnLst/>
              <a:rect l="l" t="t" r="r" b="b"/>
              <a:pathLst>
                <a:path w="36195" h="34289">
                  <a:moveTo>
                    <a:pt x="6604" y="26073"/>
                  </a:moveTo>
                  <a:lnTo>
                    <a:pt x="5626" y="25031"/>
                  </a:lnTo>
                  <a:lnTo>
                    <a:pt x="5372" y="25044"/>
                  </a:lnTo>
                  <a:lnTo>
                    <a:pt x="5372" y="26416"/>
                  </a:lnTo>
                  <a:lnTo>
                    <a:pt x="5359" y="28752"/>
                  </a:lnTo>
                  <a:lnTo>
                    <a:pt x="4622" y="29171"/>
                  </a:lnTo>
                  <a:lnTo>
                    <a:pt x="3568" y="29222"/>
                  </a:lnTo>
                  <a:lnTo>
                    <a:pt x="1219" y="29273"/>
                  </a:lnTo>
                  <a:lnTo>
                    <a:pt x="1231" y="26187"/>
                  </a:lnTo>
                  <a:lnTo>
                    <a:pt x="4610" y="26073"/>
                  </a:lnTo>
                  <a:lnTo>
                    <a:pt x="5372" y="26416"/>
                  </a:lnTo>
                  <a:lnTo>
                    <a:pt x="5372" y="25044"/>
                  </a:lnTo>
                  <a:lnTo>
                    <a:pt x="38" y="25184"/>
                  </a:lnTo>
                  <a:lnTo>
                    <a:pt x="0" y="34150"/>
                  </a:lnTo>
                  <a:lnTo>
                    <a:pt x="1193" y="34112"/>
                  </a:lnTo>
                  <a:lnTo>
                    <a:pt x="1206" y="30314"/>
                  </a:lnTo>
                  <a:lnTo>
                    <a:pt x="5880" y="30187"/>
                  </a:lnTo>
                  <a:lnTo>
                    <a:pt x="6324" y="29273"/>
                  </a:lnTo>
                  <a:lnTo>
                    <a:pt x="6591" y="28752"/>
                  </a:lnTo>
                  <a:lnTo>
                    <a:pt x="6604" y="26073"/>
                  </a:lnTo>
                  <a:close/>
                </a:path>
                <a:path w="36195" h="34289">
                  <a:moveTo>
                    <a:pt x="35979" y="25844"/>
                  </a:moveTo>
                  <a:lnTo>
                    <a:pt x="27127" y="26085"/>
                  </a:lnTo>
                  <a:lnTo>
                    <a:pt x="31521" y="33883"/>
                  </a:lnTo>
                  <a:lnTo>
                    <a:pt x="35979" y="25844"/>
                  </a:lnTo>
                  <a:close/>
                </a:path>
                <a:path w="36195" h="34289">
                  <a:moveTo>
                    <a:pt x="36042" y="7823"/>
                  </a:moveTo>
                  <a:lnTo>
                    <a:pt x="31648" y="0"/>
                  </a:lnTo>
                  <a:lnTo>
                    <a:pt x="27190" y="8039"/>
                  </a:lnTo>
                  <a:lnTo>
                    <a:pt x="36042" y="78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8222672" y="2359346"/>
            <a:ext cx="117475" cy="29845"/>
          </a:xfrm>
          <a:custGeom>
            <a:avLst/>
            <a:gdLst/>
            <a:ahLst/>
            <a:cxnLst/>
            <a:rect l="l" t="t" r="r" b="b"/>
            <a:pathLst>
              <a:path w="117475" h="29844">
                <a:moveTo>
                  <a:pt x="117323" y="0"/>
                </a:moveTo>
                <a:lnTo>
                  <a:pt x="82" y="2834"/>
                </a:lnTo>
                <a:lnTo>
                  <a:pt x="0" y="29481"/>
                </a:lnTo>
                <a:lnTo>
                  <a:pt x="117240" y="26623"/>
                </a:lnTo>
                <a:lnTo>
                  <a:pt x="117323" y="0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215821" y="2474165"/>
            <a:ext cx="130175" cy="3175"/>
          </a:xfrm>
          <a:custGeom>
            <a:avLst/>
            <a:gdLst/>
            <a:ahLst/>
            <a:cxnLst/>
            <a:rect l="l" t="t" r="r" b="b"/>
            <a:pathLst>
              <a:path w="130175" h="3175">
                <a:moveTo>
                  <a:pt x="0" y="3141"/>
                </a:moveTo>
                <a:lnTo>
                  <a:pt x="130091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185288" y="2276276"/>
            <a:ext cx="193040" cy="382905"/>
          </a:xfrm>
          <a:custGeom>
            <a:avLst/>
            <a:gdLst/>
            <a:ahLst/>
            <a:cxnLst/>
            <a:rect l="l" t="t" r="r" b="b"/>
            <a:pathLst>
              <a:path w="193039" h="382905">
                <a:moveTo>
                  <a:pt x="29564" y="62470"/>
                </a:moveTo>
                <a:lnTo>
                  <a:pt x="160801" y="59258"/>
                </a:lnTo>
              </a:path>
              <a:path w="193039" h="382905">
                <a:moveTo>
                  <a:pt x="30627" y="353907"/>
                </a:moveTo>
                <a:lnTo>
                  <a:pt x="168042" y="349431"/>
                </a:lnTo>
                <a:lnTo>
                  <a:pt x="165041" y="25997"/>
                </a:lnTo>
              </a:path>
              <a:path w="193039" h="382905">
                <a:moveTo>
                  <a:pt x="192798" y="378900"/>
                </a:moveTo>
                <a:lnTo>
                  <a:pt x="1795" y="382585"/>
                </a:lnTo>
                <a:lnTo>
                  <a:pt x="0" y="4547"/>
                </a:lnTo>
                <a:lnTo>
                  <a:pt x="191003" y="0"/>
                </a:lnTo>
                <a:lnTo>
                  <a:pt x="192798" y="378900"/>
                </a:lnTo>
                <a:close/>
              </a:path>
              <a:path w="193039" h="382905">
                <a:moveTo>
                  <a:pt x="30650" y="360191"/>
                </a:moveTo>
                <a:lnTo>
                  <a:pt x="173014" y="355561"/>
                </a:lnTo>
                <a:lnTo>
                  <a:pt x="169931" y="25406"/>
                </a:lnTo>
                <a:lnTo>
                  <a:pt x="27556" y="29292"/>
                </a:lnTo>
                <a:lnTo>
                  <a:pt x="30650" y="360191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976032" y="1439679"/>
            <a:ext cx="3175" cy="699770"/>
          </a:xfrm>
          <a:custGeom>
            <a:avLst/>
            <a:gdLst/>
            <a:ahLst/>
            <a:cxnLst/>
            <a:rect l="l" t="t" r="r" b="b"/>
            <a:pathLst>
              <a:path w="3175" h="699769">
                <a:moveTo>
                  <a:pt x="0" y="0"/>
                </a:moveTo>
                <a:lnTo>
                  <a:pt x="3165" y="69954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980474" y="2494717"/>
            <a:ext cx="635" cy="112395"/>
          </a:xfrm>
          <a:custGeom>
            <a:avLst/>
            <a:gdLst/>
            <a:ahLst/>
            <a:cxnLst/>
            <a:rect l="l" t="t" r="r" b="b"/>
            <a:pathLst>
              <a:path w="635" h="112394">
                <a:moveTo>
                  <a:pt x="283" y="0"/>
                </a:moveTo>
                <a:lnTo>
                  <a:pt x="0" y="11206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02534" y="1436443"/>
            <a:ext cx="3175" cy="710565"/>
          </a:xfrm>
          <a:custGeom>
            <a:avLst/>
            <a:gdLst/>
            <a:ahLst/>
            <a:cxnLst/>
            <a:rect l="l" t="t" r="r" b="b"/>
            <a:pathLst>
              <a:path w="3175" h="710564">
                <a:moveTo>
                  <a:pt x="0" y="0"/>
                </a:moveTo>
                <a:lnTo>
                  <a:pt x="3165" y="71018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06999" y="2496395"/>
            <a:ext cx="635" cy="108585"/>
          </a:xfrm>
          <a:custGeom>
            <a:avLst/>
            <a:gdLst/>
            <a:ahLst/>
            <a:cxnLst/>
            <a:rect l="l" t="t" r="r" b="b"/>
            <a:pathLst>
              <a:path w="635" h="108585">
                <a:moveTo>
                  <a:pt x="271" y="0"/>
                </a:moveTo>
                <a:lnTo>
                  <a:pt x="0" y="10826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901467" y="2182787"/>
            <a:ext cx="9525" cy="10160"/>
          </a:xfrm>
          <a:custGeom>
            <a:avLst/>
            <a:gdLst/>
            <a:ahLst/>
            <a:cxnLst/>
            <a:rect l="l" t="t" r="r" b="b"/>
            <a:pathLst>
              <a:path w="9525" h="10160">
                <a:moveTo>
                  <a:pt x="9236" y="4594"/>
                </a:moveTo>
                <a:lnTo>
                  <a:pt x="9236" y="7228"/>
                </a:lnTo>
                <a:lnTo>
                  <a:pt x="7157" y="9496"/>
                </a:lnTo>
                <a:lnTo>
                  <a:pt x="4606" y="9673"/>
                </a:lnTo>
                <a:lnTo>
                  <a:pt x="2067" y="9850"/>
                </a:lnTo>
                <a:lnTo>
                  <a:pt x="0" y="7890"/>
                </a:lnTo>
                <a:lnTo>
                  <a:pt x="11" y="5267"/>
                </a:lnTo>
                <a:lnTo>
                  <a:pt x="23" y="2657"/>
                </a:lnTo>
                <a:lnTo>
                  <a:pt x="2102" y="377"/>
                </a:lnTo>
                <a:lnTo>
                  <a:pt x="4641" y="177"/>
                </a:lnTo>
                <a:lnTo>
                  <a:pt x="7193" y="0"/>
                </a:lnTo>
                <a:lnTo>
                  <a:pt x="9248" y="1960"/>
                </a:lnTo>
                <a:lnTo>
                  <a:pt x="9236" y="459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8890848" y="2247443"/>
            <a:ext cx="60325" cy="40640"/>
            <a:chOff x="3836247" y="2247443"/>
            <a:chExt cx="60325" cy="40640"/>
          </a:xfrm>
        </p:grpSpPr>
        <p:sp>
          <p:nvSpPr>
            <p:cNvPr id="52" name="object 52"/>
            <p:cNvSpPr/>
            <p:nvPr/>
          </p:nvSpPr>
          <p:spPr>
            <a:xfrm>
              <a:off x="3838373" y="2264510"/>
              <a:ext cx="55880" cy="20955"/>
            </a:xfrm>
            <a:custGeom>
              <a:avLst/>
              <a:gdLst/>
              <a:ahLst/>
              <a:cxnLst/>
              <a:rect l="l" t="t" r="r" b="b"/>
              <a:pathLst>
                <a:path w="55879" h="20955">
                  <a:moveTo>
                    <a:pt x="42887" y="10961"/>
                  </a:moveTo>
                  <a:lnTo>
                    <a:pt x="42840" y="12791"/>
                  </a:lnTo>
                  <a:lnTo>
                    <a:pt x="42001" y="14953"/>
                  </a:lnTo>
                  <a:lnTo>
                    <a:pt x="40938" y="15815"/>
                  </a:lnTo>
                </a:path>
                <a:path w="55879" h="20955">
                  <a:moveTo>
                    <a:pt x="42757" y="4748"/>
                  </a:moveTo>
                  <a:lnTo>
                    <a:pt x="41139" y="6956"/>
                  </a:lnTo>
                </a:path>
                <a:path w="55879" h="20955">
                  <a:moveTo>
                    <a:pt x="51462" y="12213"/>
                  </a:moveTo>
                  <a:lnTo>
                    <a:pt x="51462" y="13524"/>
                  </a:lnTo>
                  <a:lnTo>
                    <a:pt x="50411" y="14658"/>
                  </a:lnTo>
                  <a:lnTo>
                    <a:pt x="49112" y="14764"/>
                  </a:lnTo>
                  <a:lnTo>
                    <a:pt x="47836" y="14847"/>
                  </a:lnTo>
                  <a:lnTo>
                    <a:pt x="46808" y="13854"/>
                  </a:lnTo>
                  <a:lnTo>
                    <a:pt x="46808" y="12555"/>
                  </a:lnTo>
                  <a:lnTo>
                    <a:pt x="46808" y="11232"/>
                  </a:lnTo>
                  <a:lnTo>
                    <a:pt x="47848" y="10075"/>
                  </a:lnTo>
                  <a:lnTo>
                    <a:pt x="49147" y="9980"/>
                  </a:lnTo>
                  <a:lnTo>
                    <a:pt x="50435" y="9886"/>
                  </a:lnTo>
                  <a:lnTo>
                    <a:pt x="51474" y="10890"/>
                  </a:lnTo>
                  <a:lnTo>
                    <a:pt x="51462" y="12213"/>
                  </a:lnTo>
                </a:path>
                <a:path w="55879" h="20955">
                  <a:moveTo>
                    <a:pt x="9000" y="11870"/>
                  </a:moveTo>
                  <a:lnTo>
                    <a:pt x="8988" y="13193"/>
                  </a:lnTo>
                  <a:lnTo>
                    <a:pt x="7949" y="14315"/>
                  </a:lnTo>
                  <a:lnTo>
                    <a:pt x="6661" y="14433"/>
                  </a:lnTo>
                  <a:lnTo>
                    <a:pt x="5386" y="14516"/>
                  </a:lnTo>
                  <a:lnTo>
                    <a:pt x="4346" y="13524"/>
                  </a:lnTo>
                  <a:lnTo>
                    <a:pt x="4346" y="12224"/>
                  </a:lnTo>
                  <a:lnTo>
                    <a:pt x="4358" y="10902"/>
                  </a:lnTo>
                  <a:lnTo>
                    <a:pt x="5397" y="9756"/>
                  </a:lnTo>
                  <a:lnTo>
                    <a:pt x="6697" y="9661"/>
                  </a:lnTo>
                  <a:lnTo>
                    <a:pt x="7960" y="9567"/>
                  </a:lnTo>
                  <a:lnTo>
                    <a:pt x="9000" y="10559"/>
                  </a:lnTo>
                  <a:lnTo>
                    <a:pt x="9000" y="11870"/>
                  </a:lnTo>
                </a:path>
                <a:path w="55879" h="20955">
                  <a:moveTo>
                    <a:pt x="10583" y="16583"/>
                  </a:moveTo>
                  <a:lnTo>
                    <a:pt x="13193" y="16099"/>
                  </a:lnTo>
                </a:path>
                <a:path w="55879" h="20955">
                  <a:moveTo>
                    <a:pt x="9827" y="8539"/>
                  </a:moveTo>
                  <a:lnTo>
                    <a:pt x="8055" y="5386"/>
                  </a:lnTo>
                  <a:lnTo>
                    <a:pt x="2031" y="6413"/>
                  </a:lnTo>
                  <a:lnTo>
                    <a:pt x="1027" y="11315"/>
                  </a:lnTo>
                  <a:lnTo>
                    <a:pt x="0" y="16228"/>
                  </a:lnTo>
                  <a:lnTo>
                    <a:pt x="3874" y="19170"/>
                  </a:lnTo>
                  <a:lnTo>
                    <a:pt x="7488" y="17870"/>
                  </a:lnTo>
                  <a:lnTo>
                    <a:pt x="9000" y="17315"/>
                  </a:lnTo>
                  <a:lnTo>
                    <a:pt x="9827" y="17398"/>
                  </a:lnTo>
                  <a:lnTo>
                    <a:pt x="10583" y="16583"/>
                  </a:lnTo>
                </a:path>
                <a:path w="55879" h="20955">
                  <a:moveTo>
                    <a:pt x="11634" y="8114"/>
                  </a:moveTo>
                  <a:lnTo>
                    <a:pt x="9827" y="8539"/>
                  </a:lnTo>
                </a:path>
                <a:path w="55879" h="20955">
                  <a:moveTo>
                    <a:pt x="49572" y="5693"/>
                  </a:moveTo>
                  <a:lnTo>
                    <a:pt x="54521" y="5504"/>
                  </a:lnTo>
                  <a:lnTo>
                    <a:pt x="55762" y="8527"/>
                  </a:lnTo>
                  <a:lnTo>
                    <a:pt x="55407" y="13240"/>
                  </a:lnTo>
                  <a:lnTo>
                    <a:pt x="55029" y="17965"/>
                  </a:lnTo>
                  <a:lnTo>
                    <a:pt x="47919" y="20162"/>
                  </a:lnTo>
                  <a:lnTo>
                    <a:pt x="45627" y="16961"/>
                  </a:lnTo>
                  <a:lnTo>
                    <a:pt x="44281" y="19193"/>
                  </a:lnTo>
                  <a:lnTo>
                    <a:pt x="42415" y="20410"/>
                  </a:lnTo>
                  <a:lnTo>
                    <a:pt x="38481" y="20611"/>
                  </a:lnTo>
                </a:path>
                <a:path w="55879" h="20955">
                  <a:moveTo>
                    <a:pt x="44340" y="3815"/>
                  </a:moveTo>
                  <a:lnTo>
                    <a:pt x="49584" y="3614"/>
                  </a:lnTo>
                  <a:lnTo>
                    <a:pt x="49572" y="5693"/>
                  </a:lnTo>
                </a:path>
                <a:path w="55879" h="20955">
                  <a:moveTo>
                    <a:pt x="41812" y="11"/>
                  </a:moveTo>
                  <a:lnTo>
                    <a:pt x="43383" y="0"/>
                  </a:lnTo>
                  <a:lnTo>
                    <a:pt x="44399" y="944"/>
                  </a:lnTo>
                  <a:lnTo>
                    <a:pt x="44340" y="3815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51614" y="2264522"/>
              <a:ext cx="28575" cy="1270"/>
            </a:xfrm>
            <a:custGeom>
              <a:avLst/>
              <a:gdLst/>
              <a:ahLst/>
              <a:cxnLst/>
              <a:rect l="l" t="t" r="r" b="b"/>
              <a:pathLst>
                <a:path w="28575" h="1269">
                  <a:moveTo>
                    <a:pt x="-2126" y="348"/>
                  </a:moveTo>
                  <a:lnTo>
                    <a:pt x="30698" y="348"/>
                  </a:lnTo>
                </a:path>
              </a:pathLst>
            </a:custGeom>
            <a:ln w="4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849004" y="2265219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4">
                  <a:moveTo>
                    <a:pt x="1488" y="3874"/>
                  </a:moveTo>
                  <a:lnTo>
                    <a:pt x="1523" y="2303"/>
                  </a:lnTo>
                  <a:lnTo>
                    <a:pt x="0" y="94"/>
                  </a:lnTo>
                  <a:lnTo>
                    <a:pt x="2610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50492" y="2269093"/>
              <a:ext cx="1270" cy="14604"/>
            </a:xfrm>
            <a:custGeom>
              <a:avLst/>
              <a:gdLst/>
              <a:ahLst/>
              <a:cxnLst/>
              <a:rect l="l" t="t" r="r" b="b"/>
              <a:pathLst>
                <a:path w="1270" h="14605">
                  <a:moveTo>
                    <a:pt x="631" y="-2126"/>
                  </a:moveTo>
                  <a:lnTo>
                    <a:pt x="631" y="16335"/>
                  </a:lnTo>
                </a:path>
              </a:pathLst>
            </a:custGeom>
            <a:ln w="55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851732" y="228330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39">
                  <a:moveTo>
                    <a:pt x="2326" y="2350"/>
                  </a:moveTo>
                  <a:lnTo>
                    <a:pt x="755" y="2220"/>
                  </a:lnTo>
                  <a:lnTo>
                    <a:pt x="0" y="1299"/>
                  </a:lnTo>
                  <a:lnTo>
                    <a:pt x="23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54059" y="2285121"/>
              <a:ext cx="22860" cy="635"/>
            </a:xfrm>
            <a:custGeom>
              <a:avLst/>
              <a:gdLst/>
              <a:ahLst/>
              <a:cxnLst/>
              <a:rect l="l" t="t" r="r" b="b"/>
              <a:pathLst>
                <a:path w="22860" h="635">
                  <a:moveTo>
                    <a:pt x="-2126" y="265"/>
                  </a:moveTo>
                  <a:lnTo>
                    <a:pt x="24922" y="265"/>
                  </a:lnTo>
                </a:path>
              </a:pathLst>
            </a:custGeom>
            <a:ln w="47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45366" y="2249569"/>
              <a:ext cx="43180" cy="33020"/>
            </a:xfrm>
            <a:custGeom>
              <a:avLst/>
              <a:gdLst/>
              <a:ahLst/>
              <a:cxnLst/>
              <a:rect l="l" t="t" r="r" b="b"/>
              <a:pathLst>
                <a:path w="43179" h="33019">
                  <a:moveTo>
                    <a:pt x="32268" y="23729"/>
                  </a:moveTo>
                  <a:lnTo>
                    <a:pt x="8693" y="24284"/>
                  </a:lnTo>
                  <a:lnTo>
                    <a:pt x="9803" y="32753"/>
                  </a:lnTo>
                  <a:lnTo>
                    <a:pt x="30768" y="32233"/>
                  </a:lnTo>
                  <a:lnTo>
                    <a:pt x="32268" y="23729"/>
                  </a:lnTo>
                  <a:close/>
                </a:path>
                <a:path w="43179" h="33019">
                  <a:moveTo>
                    <a:pt x="42875" y="3082"/>
                  </a:moveTo>
                  <a:lnTo>
                    <a:pt x="42863" y="4830"/>
                  </a:lnTo>
                  <a:lnTo>
                    <a:pt x="41481" y="6366"/>
                  </a:lnTo>
                  <a:lnTo>
                    <a:pt x="39769" y="6484"/>
                  </a:lnTo>
                  <a:lnTo>
                    <a:pt x="38068" y="6602"/>
                  </a:lnTo>
                  <a:lnTo>
                    <a:pt x="36686" y="5267"/>
                  </a:lnTo>
                  <a:lnTo>
                    <a:pt x="36686" y="3519"/>
                  </a:lnTo>
                  <a:lnTo>
                    <a:pt x="36698" y="1759"/>
                  </a:lnTo>
                  <a:lnTo>
                    <a:pt x="38092" y="236"/>
                  </a:lnTo>
                  <a:lnTo>
                    <a:pt x="39792" y="106"/>
                  </a:lnTo>
                  <a:lnTo>
                    <a:pt x="41505" y="0"/>
                  </a:lnTo>
                  <a:lnTo>
                    <a:pt x="42875" y="1322"/>
                  </a:lnTo>
                  <a:lnTo>
                    <a:pt x="42875" y="3082"/>
                  </a:lnTo>
                </a:path>
                <a:path w="43179" h="33019">
                  <a:moveTo>
                    <a:pt x="24532" y="3649"/>
                  </a:moveTo>
                  <a:lnTo>
                    <a:pt x="24520" y="5409"/>
                  </a:lnTo>
                  <a:lnTo>
                    <a:pt x="23126" y="6945"/>
                  </a:lnTo>
                  <a:lnTo>
                    <a:pt x="21426" y="7063"/>
                  </a:lnTo>
                  <a:lnTo>
                    <a:pt x="19725" y="7193"/>
                  </a:lnTo>
                  <a:lnTo>
                    <a:pt x="18343" y="5846"/>
                  </a:lnTo>
                  <a:lnTo>
                    <a:pt x="18343" y="4110"/>
                  </a:lnTo>
                  <a:lnTo>
                    <a:pt x="18355" y="2362"/>
                  </a:lnTo>
                  <a:lnTo>
                    <a:pt x="19736" y="826"/>
                  </a:lnTo>
                  <a:lnTo>
                    <a:pt x="21449" y="696"/>
                  </a:lnTo>
                  <a:lnTo>
                    <a:pt x="23150" y="590"/>
                  </a:lnTo>
                  <a:lnTo>
                    <a:pt x="24544" y="1901"/>
                  </a:lnTo>
                  <a:lnTo>
                    <a:pt x="24532" y="3649"/>
                  </a:lnTo>
                </a:path>
                <a:path w="43179" h="33019">
                  <a:moveTo>
                    <a:pt x="6177" y="4240"/>
                  </a:moveTo>
                  <a:lnTo>
                    <a:pt x="6177" y="6012"/>
                  </a:lnTo>
                  <a:lnTo>
                    <a:pt x="4783" y="7523"/>
                  </a:lnTo>
                  <a:lnTo>
                    <a:pt x="3082" y="7642"/>
                  </a:lnTo>
                  <a:lnTo>
                    <a:pt x="1381" y="7760"/>
                  </a:lnTo>
                  <a:lnTo>
                    <a:pt x="0" y="6437"/>
                  </a:lnTo>
                  <a:lnTo>
                    <a:pt x="0" y="4677"/>
                  </a:lnTo>
                  <a:lnTo>
                    <a:pt x="0" y="2929"/>
                  </a:lnTo>
                  <a:lnTo>
                    <a:pt x="1405" y="1405"/>
                  </a:lnTo>
                  <a:lnTo>
                    <a:pt x="3094" y="1287"/>
                  </a:lnTo>
                  <a:lnTo>
                    <a:pt x="4807" y="1157"/>
                  </a:lnTo>
                  <a:lnTo>
                    <a:pt x="6189" y="2468"/>
                  </a:lnTo>
                  <a:lnTo>
                    <a:pt x="6177" y="424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8236978" y="2362734"/>
            <a:ext cx="85090" cy="23495"/>
          </a:xfrm>
          <a:custGeom>
            <a:avLst/>
            <a:gdLst/>
            <a:ahLst/>
            <a:cxnLst/>
            <a:rect l="l" t="t" r="r" b="b"/>
            <a:pathLst>
              <a:path w="85089" h="23494">
                <a:moveTo>
                  <a:pt x="2870" y="14630"/>
                </a:moveTo>
                <a:lnTo>
                  <a:pt x="1765" y="13538"/>
                </a:lnTo>
                <a:lnTo>
                  <a:pt x="330" y="14846"/>
                </a:lnTo>
                <a:lnTo>
                  <a:pt x="0" y="20281"/>
                </a:lnTo>
                <a:lnTo>
                  <a:pt x="1270" y="21450"/>
                </a:lnTo>
                <a:lnTo>
                  <a:pt x="2527" y="20370"/>
                </a:lnTo>
                <a:lnTo>
                  <a:pt x="2870" y="14630"/>
                </a:lnTo>
                <a:close/>
              </a:path>
              <a:path w="85089" h="23494">
                <a:moveTo>
                  <a:pt x="3467" y="5016"/>
                </a:moveTo>
                <a:lnTo>
                  <a:pt x="2336" y="3949"/>
                </a:lnTo>
                <a:lnTo>
                  <a:pt x="927" y="5207"/>
                </a:lnTo>
                <a:lnTo>
                  <a:pt x="571" y="10731"/>
                </a:lnTo>
                <a:lnTo>
                  <a:pt x="1854" y="11938"/>
                </a:lnTo>
                <a:lnTo>
                  <a:pt x="3124" y="10833"/>
                </a:lnTo>
                <a:lnTo>
                  <a:pt x="3467" y="5016"/>
                </a:lnTo>
                <a:close/>
              </a:path>
              <a:path w="85089" h="23494">
                <a:moveTo>
                  <a:pt x="9271" y="22085"/>
                </a:moveTo>
                <a:lnTo>
                  <a:pt x="8166" y="21031"/>
                </a:lnTo>
                <a:lnTo>
                  <a:pt x="3352" y="21145"/>
                </a:lnTo>
                <a:lnTo>
                  <a:pt x="2120" y="22263"/>
                </a:lnTo>
                <a:lnTo>
                  <a:pt x="3403" y="23469"/>
                </a:lnTo>
                <a:lnTo>
                  <a:pt x="7835" y="23342"/>
                </a:lnTo>
                <a:lnTo>
                  <a:pt x="9271" y="22085"/>
                </a:lnTo>
                <a:close/>
              </a:path>
              <a:path w="85089" h="23494">
                <a:moveTo>
                  <a:pt x="9931" y="12547"/>
                </a:moveTo>
                <a:lnTo>
                  <a:pt x="8724" y="11442"/>
                </a:lnTo>
                <a:lnTo>
                  <a:pt x="4064" y="11518"/>
                </a:lnTo>
                <a:lnTo>
                  <a:pt x="2692" y="12725"/>
                </a:lnTo>
                <a:lnTo>
                  <a:pt x="3873" y="13855"/>
                </a:lnTo>
                <a:lnTo>
                  <a:pt x="8623" y="13728"/>
                </a:lnTo>
                <a:lnTo>
                  <a:pt x="9931" y="12547"/>
                </a:lnTo>
                <a:close/>
              </a:path>
              <a:path w="85089" h="23494">
                <a:moveTo>
                  <a:pt x="10439" y="2959"/>
                </a:moveTo>
                <a:lnTo>
                  <a:pt x="9207" y="1778"/>
                </a:lnTo>
                <a:lnTo>
                  <a:pt x="4673" y="1892"/>
                </a:lnTo>
                <a:lnTo>
                  <a:pt x="3289" y="3124"/>
                </a:lnTo>
                <a:lnTo>
                  <a:pt x="4445" y="4203"/>
                </a:lnTo>
                <a:lnTo>
                  <a:pt x="9144" y="4089"/>
                </a:lnTo>
                <a:lnTo>
                  <a:pt x="10439" y="2959"/>
                </a:lnTo>
                <a:close/>
              </a:path>
              <a:path w="85089" h="23494">
                <a:moveTo>
                  <a:pt x="11950" y="14465"/>
                </a:moveTo>
                <a:lnTo>
                  <a:pt x="10782" y="13373"/>
                </a:lnTo>
                <a:lnTo>
                  <a:pt x="9398" y="14554"/>
                </a:lnTo>
                <a:lnTo>
                  <a:pt x="9067" y="20193"/>
                </a:lnTo>
                <a:lnTo>
                  <a:pt x="10223" y="21259"/>
                </a:lnTo>
                <a:lnTo>
                  <a:pt x="11607" y="20015"/>
                </a:lnTo>
                <a:lnTo>
                  <a:pt x="11950" y="14465"/>
                </a:lnTo>
                <a:close/>
              </a:path>
              <a:path w="85089" h="23494">
                <a:moveTo>
                  <a:pt x="12534" y="4927"/>
                </a:moveTo>
                <a:lnTo>
                  <a:pt x="11290" y="3746"/>
                </a:lnTo>
                <a:lnTo>
                  <a:pt x="10007" y="4889"/>
                </a:lnTo>
                <a:lnTo>
                  <a:pt x="9652" y="10553"/>
                </a:lnTo>
                <a:lnTo>
                  <a:pt x="10896" y="11696"/>
                </a:lnTo>
                <a:lnTo>
                  <a:pt x="12192" y="10553"/>
                </a:lnTo>
                <a:lnTo>
                  <a:pt x="12534" y="4927"/>
                </a:lnTo>
                <a:close/>
              </a:path>
              <a:path w="85089" h="23494">
                <a:moveTo>
                  <a:pt x="20878" y="14198"/>
                </a:moveTo>
                <a:lnTo>
                  <a:pt x="19735" y="13131"/>
                </a:lnTo>
                <a:lnTo>
                  <a:pt x="18326" y="14376"/>
                </a:lnTo>
                <a:lnTo>
                  <a:pt x="17983" y="19824"/>
                </a:lnTo>
                <a:lnTo>
                  <a:pt x="19265" y="21018"/>
                </a:lnTo>
                <a:lnTo>
                  <a:pt x="20523" y="19900"/>
                </a:lnTo>
                <a:lnTo>
                  <a:pt x="20878" y="14198"/>
                </a:lnTo>
                <a:close/>
              </a:path>
              <a:path w="85089" h="23494">
                <a:moveTo>
                  <a:pt x="21450" y="4584"/>
                </a:moveTo>
                <a:lnTo>
                  <a:pt x="20332" y="3517"/>
                </a:lnTo>
                <a:lnTo>
                  <a:pt x="18910" y="4775"/>
                </a:lnTo>
                <a:lnTo>
                  <a:pt x="18567" y="10325"/>
                </a:lnTo>
                <a:lnTo>
                  <a:pt x="19850" y="11480"/>
                </a:lnTo>
                <a:lnTo>
                  <a:pt x="21107" y="10363"/>
                </a:lnTo>
                <a:lnTo>
                  <a:pt x="21450" y="4584"/>
                </a:lnTo>
                <a:close/>
              </a:path>
              <a:path w="85089" h="23494">
                <a:moveTo>
                  <a:pt x="27266" y="21653"/>
                </a:moveTo>
                <a:lnTo>
                  <a:pt x="26149" y="20612"/>
                </a:lnTo>
                <a:lnTo>
                  <a:pt x="21374" y="20726"/>
                </a:lnTo>
                <a:lnTo>
                  <a:pt x="20104" y="21818"/>
                </a:lnTo>
                <a:lnTo>
                  <a:pt x="21386" y="23025"/>
                </a:lnTo>
                <a:lnTo>
                  <a:pt x="25831" y="22923"/>
                </a:lnTo>
                <a:lnTo>
                  <a:pt x="27266" y="21653"/>
                </a:lnTo>
                <a:close/>
              </a:path>
              <a:path w="85089" h="23494">
                <a:moveTo>
                  <a:pt x="27940" y="12115"/>
                </a:moveTo>
                <a:lnTo>
                  <a:pt x="26708" y="10985"/>
                </a:lnTo>
                <a:lnTo>
                  <a:pt x="22047" y="11074"/>
                </a:lnTo>
                <a:lnTo>
                  <a:pt x="20688" y="12306"/>
                </a:lnTo>
                <a:lnTo>
                  <a:pt x="21882" y="13385"/>
                </a:lnTo>
                <a:lnTo>
                  <a:pt x="26619" y="13284"/>
                </a:lnTo>
                <a:lnTo>
                  <a:pt x="27940" y="12115"/>
                </a:lnTo>
                <a:close/>
              </a:path>
              <a:path w="85089" h="23494">
                <a:moveTo>
                  <a:pt x="28435" y="2514"/>
                </a:moveTo>
                <a:lnTo>
                  <a:pt x="27190" y="1346"/>
                </a:lnTo>
                <a:lnTo>
                  <a:pt x="22656" y="1447"/>
                </a:lnTo>
                <a:lnTo>
                  <a:pt x="21259" y="2654"/>
                </a:lnTo>
                <a:lnTo>
                  <a:pt x="22428" y="3759"/>
                </a:lnTo>
                <a:lnTo>
                  <a:pt x="27139" y="3632"/>
                </a:lnTo>
                <a:lnTo>
                  <a:pt x="28435" y="2514"/>
                </a:lnTo>
                <a:close/>
              </a:path>
              <a:path w="85089" h="23494">
                <a:moveTo>
                  <a:pt x="29959" y="14020"/>
                </a:moveTo>
                <a:lnTo>
                  <a:pt x="28778" y="12903"/>
                </a:lnTo>
                <a:lnTo>
                  <a:pt x="27393" y="14097"/>
                </a:lnTo>
                <a:lnTo>
                  <a:pt x="27063" y="19735"/>
                </a:lnTo>
                <a:lnTo>
                  <a:pt x="28219" y="20815"/>
                </a:lnTo>
                <a:lnTo>
                  <a:pt x="29616" y="19596"/>
                </a:lnTo>
                <a:lnTo>
                  <a:pt x="29959" y="14020"/>
                </a:lnTo>
                <a:close/>
              </a:path>
              <a:path w="85089" h="23494">
                <a:moveTo>
                  <a:pt x="30530" y="4495"/>
                </a:moveTo>
                <a:lnTo>
                  <a:pt x="29286" y="3289"/>
                </a:lnTo>
                <a:lnTo>
                  <a:pt x="27990" y="4432"/>
                </a:lnTo>
                <a:lnTo>
                  <a:pt x="27635" y="10134"/>
                </a:lnTo>
                <a:lnTo>
                  <a:pt x="28867" y="11277"/>
                </a:lnTo>
                <a:lnTo>
                  <a:pt x="30175" y="10121"/>
                </a:lnTo>
                <a:lnTo>
                  <a:pt x="30530" y="4495"/>
                </a:lnTo>
                <a:close/>
              </a:path>
              <a:path w="85089" h="23494">
                <a:moveTo>
                  <a:pt x="38862" y="13716"/>
                </a:moveTo>
                <a:lnTo>
                  <a:pt x="37744" y="12674"/>
                </a:lnTo>
                <a:lnTo>
                  <a:pt x="36309" y="13944"/>
                </a:lnTo>
                <a:lnTo>
                  <a:pt x="35979" y="19367"/>
                </a:lnTo>
                <a:lnTo>
                  <a:pt x="37249" y="20586"/>
                </a:lnTo>
                <a:lnTo>
                  <a:pt x="38506" y="19469"/>
                </a:lnTo>
                <a:lnTo>
                  <a:pt x="38862" y="13716"/>
                </a:lnTo>
                <a:close/>
              </a:path>
              <a:path w="85089" h="23494">
                <a:moveTo>
                  <a:pt x="39446" y="4114"/>
                </a:moveTo>
                <a:lnTo>
                  <a:pt x="38315" y="3073"/>
                </a:lnTo>
                <a:lnTo>
                  <a:pt x="36906" y="4305"/>
                </a:lnTo>
                <a:lnTo>
                  <a:pt x="36576" y="9842"/>
                </a:lnTo>
                <a:lnTo>
                  <a:pt x="37846" y="11010"/>
                </a:lnTo>
                <a:lnTo>
                  <a:pt x="39103" y="9931"/>
                </a:lnTo>
                <a:lnTo>
                  <a:pt x="39446" y="4114"/>
                </a:lnTo>
                <a:close/>
              </a:path>
              <a:path w="85089" h="23494">
                <a:moveTo>
                  <a:pt x="45262" y="21209"/>
                </a:moveTo>
                <a:lnTo>
                  <a:pt x="44145" y="20142"/>
                </a:lnTo>
                <a:lnTo>
                  <a:pt x="39344" y="20281"/>
                </a:lnTo>
                <a:lnTo>
                  <a:pt x="38100" y="21361"/>
                </a:lnTo>
                <a:lnTo>
                  <a:pt x="39395" y="22580"/>
                </a:lnTo>
                <a:lnTo>
                  <a:pt x="43815" y="22466"/>
                </a:lnTo>
                <a:lnTo>
                  <a:pt x="45262" y="21209"/>
                </a:lnTo>
                <a:close/>
              </a:path>
              <a:path w="85089" h="23494">
                <a:moveTo>
                  <a:pt x="45910" y="11684"/>
                </a:moveTo>
                <a:lnTo>
                  <a:pt x="44691" y="10515"/>
                </a:lnTo>
                <a:lnTo>
                  <a:pt x="40043" y="10629"/>
                </a:lnTo>
                <a:lnTo>
                  <a:pt x="38671" y="11849"/>
                </a:lnTo>
                <a:lnTo>
                  <a:pt x="39865" y="12954"/>
                </a:lnTo>
                <a:lnTo>
                  <a:pt x="44602" y="12865"/>
                </a:lnTo>
                <a:lnTo>
                  <a:pt x="45910" y="11684"/>
                </a:lnTo>
                <a:close/>
              </a:path>
              <a:path w="85089" h="23494">
                <a:moveTo>
                  <a:pt x="46418" y="2057"/>
                </a:moveTo>
                <a:lnTo>
                  <a:pt x="45186" y="901"/>
                </a:lnTo>
                <a:lnTo>
                  <a:pt x="40640" y="990"/>
                </a:lnTo>
                <a:lnTo>
                  <a:pt x="39268" y="2222"/>
                </a:lnTo>
                <a:lnTo>
                  <a:pt x="40436" y="3302"/>
                </a:lnTo>
                <a:lnTo>
                  <a:pt x="45135" y="3213"/>
                </a:lnTo>
                <a:lnTo>
                  <a:pt x="46418" y="2057"/>
                </a:lnTo>
                <a:close/>
              </a:path>
              <a:path w="85089" h="23494">
                <a:moveTo>
                  <a:pt x="47929" y="13589"/>
                </a:moveTo>
                <a:lnTo>
                  <a:pt x="46774" y="12484"/>
                </a:lnTo>
                <a:lnTo>
                  <a:pt x="45389" y="13690"/>
                </a:lnTo>
                <a:lnTo>
                  <a:pt x="45034" y="19291"/>
                </a:lnTo>
                <a:lnTo>
                  <a:pt x="46202" y="20383"/>
                </a:lnTo>
                <a:lnTo>
                  <a:pt x="47599" y="19126"/>
                </a:lnTo>
                <a:lnTo>
                  <a:pt x="47929" y="13589"/>
                </a:lnTo>
                <a:close/>
              </a:path>
              <a:path w="85089" h="23494">
                <a:moveTo>
                  <a:pt x="48526" y="4038"/>
                </a:moveTo>
                <a:lnTo>
                  <a:pt x="47282" y="2844"/>
                </a:lnTo>
                <a:lnTo>
                  <a:pt x="45986" y="3975"/>
                </a:lnTo>
                <a:lnTo>
                  <a:pt x="45631" y="9664"/>
                </a:lnTo>
                <a:lnTo>
                  <a:pt x="46875" y="10858"/>
                </a:lnTo>
                <a:lnTo>
                  <a:pt x="48183" y="9664"/>
                </a:lnTo>
                <a:lnTo>
                  <a:pt x="48526" y="4038"/>
                </a:lnTo>
                <a:close/>
              </a:path>
              <a:path w="85089" h="23494">
                <a:moveTo>
                  <a:pt x="56845" y="13271"/>
                </a:moveTo>
                <a:lnTo>
                  <a:pt x="55727" y="12217"/>
                </a:lnTo>
                <a:lnTo>
                  <a:pt x="54305" y="13487"/>
                </a:lnTo>
                <a:lnTo>
                  <a:pt x="53975" y="18935"/>
                </a:lnTo>
                <a:lnTo>
                  <a:pt x="55245" y="20142"/>
                </a:lnTo>
                <a:lnTo>
                  <a:pt x="56502" y="19024"/>
                </a:lnTo>
                <a:lnTo>
                  <a:pt x="56845" y="13271"/>
                </a:lnTo>
                <a:close/>
              </a:path>
              <a:path w="85089" h="23494">
                <a:moveTo>
                  <a:pt x="57442" y="3683"/>
                </a:moveTo>
                <a:lnTo>
                  <a:pt x="56311" y="2628"/>
                </a:lnTo>
                <a:lnTo>
                  <a:pt x="54889" y="3873"/>
                </a:lnTo>
                <a:lnTo>
                  <a:pt x="54546" y="9398"/>
                </a:lnTo>
                <a:lnTo>
                  <a:pt x="55829" y="10604"/>
                </a:lnTo>
                <a:lnTo>
                  <a:pt x="57086" y="9486"/>
                </a:lnTo>
                <a:lnTo>
                  <a:pt x="57442" y="3683"/>
                </a:lnTo>
                <a:close/>
              </a:path>
              <a:path w="85089" h="23494">
                <a:moveTo>
                  <a:pt x="63258" y="20777"/>
                </a:moveTo>
                <a:lnTo>
                  <a:pt x="62141" y="19735"/>
                </a:lnTo>
                <a:lnTo>
                  <a:pt x="57353" y="19824"/>
                </a:lnTo>
                <a:lnTo>
                  <a:pt x="56095" y="20929"/>
                </a:lnTo>
                <a:lnTo>
                  <a:pt x="57378" y="22123"/>
                </a:lnTo>
                <a:lnTo>
                  <a:pt x="61810" y="22009"/>
                </a:lnTo>
                <a:lnTo>
                  <a:pt x="63258" y="20777"/>
                </a:lnTo>
                <a:close/>
              </a:path>
              <a:path w="85089" h="23494">
                <a:moveTo>
                  <a:pt x="63919" y="11226"/>
                </a:moveTo>
                <a:lnTo>
                  <a:pt x="62699" y="10071"/>
                </a:lnTo>
                <a:lnTo>
                  <a:pt x="58026" y="10185"/>
                </a:lnTo>
                <a:lnTo>
                  <a:pt x="56667" y="11404"/>
                </a:lnTo>
                <a:lnTo>
                  <a:pt x="57861" y="12484"/>
                </a:lnTo>
                <a:lnTo>
                  <a:pt x="62585" y="12407"/>
                </a:lnTo>
                <a:lnTo>
                  <a:pt x="63919" y="11226"/>
                </a:lnTo>
                <a:close/>
              </a:path>
              <a:path w="85089" h="23494">
                <a:moveTo>
                  <a:pt x="64427" y="1612"/>
                </a:moveTo>
                <a:lnTo>
                  <a:pt x="63182" y="444"/>
                </a:lnTo>
                <a:lnTo>
                  <a:pt x="58635" y="571"/>
                </a:lnTo>
                <a:lnTo>
                  <a:pt x="57251" y="1778"/>
                </a:lnTo>
                <a:lnTo>
                  <a:pt x="58420" y="2882"/>
                </a:lnTo>
                <a:lnTo>
                  <a:pt x="63131" y="2755"/>
                </a:lnTo>
                <a:lnTo>
                  <a:pt x="64427" y="1612"/>
                </a:lnTo>
                <a:close/>
              </a:path>
              <a:path w="85089" h="23494">
                <a:moveTo>
                  <a:pt x="65938" y="13119"/>
                </a:moveTo>
                <a:lnTo>
                  <a:pt x="64757" y="12014"/>
                </a:lnTo>
                <a:lnTo>
                  <a:pt x="63385" y="13233"/>
                </a:lnTo>
                <a:lnTo>
                  <a:pt x="63042" y="18846"/>
                </a:lnTo>
                <a:lnTo>
                  <a:pt x="64198" y="19939"/>
                </a:lnTo>
                <a:lnTo>
                  <a:pt x="65595" y="18707"/>
                </a:lnTo>
                <a:lnTo>
                  <a:pt x="65938" y="13119"/>
                </a:lnTo>
                <a:close/>
              </a:path>
              <a:path w="85089" h="23494">
                <a:moveTo>
                  <a:pt x="66497" y="3581"/>
                </a:moveTo>
                <a:lnTo>
                  <a:pt x="65265" y="2400"/>
                </a:lnTo>
                <a:lnTo>
                  <a:pt x="63969" y="3568"/>
                </a:lnTo>
                <a:lnTo>
                  <a:pt x="63627" y="9245"/>
                </a:lnTo>
                <a:lnTo>
                  <a:pt x="64858" y="10375"/>
                </a:lnTo>
                <a:lnTo>
                  <a:pt x="66167" y="9232"/>
                </a:lnTo>
                <a:lnTo>
                  <a:pt x="66497" y="3581"/>
                </a:lnTo>
                <a:close/>
              </a:path>
              <a:path w="85089" h="23494">
                <a:moveTo>
                  <a:pt x="74841" y="12839"/>
                </a:moveTo>
                <a:lnTo>
                  <a:pt x="73723" y="11798"/>
                </a:lnTo>
                <a:lnTo>
                  <a:pt x="72288" y="13042"/>
                </a:lnTo>
                <a:lnTo>
                  <a:pt x="71958" y="18478"/>
                </a:lnTo>
                <a:lnTo>
                  <a:pt x="73240" y="19672"/>
                </a:lnTo>
                <a:lnTo>
                  <a:pt x="74510" y="18580"/>
                </a:lnTo>
                <a:lnTo>
                  <a:pt x="74841" y="12839"/>
                </a:lnTo>
                <a:close/>
              </a:path>
              <a:path w="85089" h="23494">
                <a:moveTo>
                  <a:pt x="75425" y="3225"/>
                </a:moveTo>
                <a:lnTo>
                  <a:pt x="74307" y="2159"/>
                </a:lnTo>
                <a:lnTo>
                  <a:pt x="72885" y="3441"/>
                </a:lnTo>
                <a:lnTo>
                  <a:pt x="72542" y="8966"/>
                </a:lnTo>
                <a:lnTo>
                  <a:pt x="73825" y="10134"/>
                </a:lnTo>
                <a:lnTo>
                  <a:pt x="75069" y="9042"/>
                </a:lnTo>
                <a:lnTo>
                  <a:pt x="75425" y="3225"/>
                </a:lnTo>
                <a:close/>
              </a:path>
              <a:path w="85089" h="23494">
                <a:moveTo>
                  <a:pt x="81241" y="20332"/>
                </a:moveTo>
                <a:lnTo>
                  <a:pt x="80137" y="19278"/>
                </a:lnTo>
                <a:lnTo>
                  <a:pt x="75323" y="19380"/>
                </a:lnTo>
                <a:lnTo>
                  <a:pt x="74079" y="20485"/>
                </a:lnTo>
                <a:lnTo>
                  <a:pt x="75361" y="21704"/>
                </a:lnTo>
                <a:lnTo>
                  <a:pt x="79806" y="21577"/>
                </a:lnTo>
                <a:lnTo>
                  <a:pt x="81241" y="20332"/>
                </a:lnTo>
                <a:close/>
              </a:path>
              <a:path w="85089" h="23494">
                <a:moveTo>
                  <a:pt x="81902" y="10782"/>
                </a:moveTo>
                <a:lnTo>
                  <a:pt x="80683" y="9639"/>
                </a:lnTo>
                <a:lnTo>
                  <a:pt x="76022" y="9740"/>
                </a:lnTo>
                <a:lnTo>
                  <a:pt x="74650" y="10960"/>
                </a:lnTo>
                <a:lnTo>
                  <a:pt x="75844" y="12052"/>
                </a:lnTo>
                <a:lnTo>
                  <a:pt x="80594" y="11963"/>
                </a:lnTo>
                <a:lnTo>
                  <a:pt x="81902" y="10782"/>
                </a:lnTo>
                <a:close/>
              </a:path>
              <a:path w="85089" h="23494">
                <a:moveTo>
                  <a:pt x="82423" y="1181"/>
                </a:moveTo>
                <a:lnTo>
                  <a:pt x="81165" y="0"/>
                </a:lnTo>
                <a:lnTo>
                  <a:pt x="76619" y="127"/>
                </a:lnTo>
                <a:lnTo>
                  <a:pt x="75247" y="1346"/>
                </a:lnTo>
                <a:lnTo>
                  <a:pt x="76428" y="2413"/>
                </a:lnTo>
                <a:lnTo>
                  <a:pt x="81114" y="2311"/>
                </a:lnTo>
                <a:lnTo>
                  <a:pt x="82423" y="1181"/>
                </a:lnTo>
                <a:close/>
              </a:path>
              <a:path w="85089" h="23494">
                <a:moveTo>
                  <a:pt x="83921" y="12674"/>
                </a:moveTo>
                <a:lnTo>
                  <a:pt x="82740" y="11569"/>
                </a:lnTo>
                <a:lnTo>
                  <a:pt x="81381" y="12776"/>
                </a:lnTo>
                <a:lnTo>
                  <a:pt x="81026" y="18402"/>
                </a:lnTo>
                <a:lnTo>
                  <a:pt x="82181" y="19469"/>
                </a:lnTo>
                <a:lnTo>
                  <a:pt x="83591" y="18249"/>
                </a:lnTo>
                <a:lnTo>
                  <a:pt x="83921" y="12674"/>
                </a:lnTo>
                <a:close/>
              </a:path>
              <a:path w="85089" h="23494">
                <a:moveTo>
                  <a:pt x="84505" y="3136"/>
                </a:moveTo>
                <a:lnTo>
                  <a:pt x="83261" y="1968"/>
                </a:lnTo>
                <a:lnTo>
                  <a:pt x="81965" y="3124"/>
                </a:lnTo>
                <a:lnTo>
                  <a:pt x="81610" y="8801"/>
                </a:lnTo>
                <a:lnTo>
                  <a:pt x="82842" y="9931"/>
                </a:lnTo>
                <a:lnTo>
                  <a:pt x="84162" y="8788"/>
                </a:lnTo>
                <a:lnTo>
                  <a:pt x="84505" y="31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8220605" y="2407182"/>
            <a:ext cx="59055" cy="56515"/>
            <a:chOff x="3166004" y="2407181"/>
            <a:chExt cx="59055" cy="56515"/>
          </a:xfrm>
        </p:grpSpPr>
        <p:sp>
          <p:nvSpPr>
            <p:cNvPr id="61" name="object 61"/>
            <p:cNvSpPr/>
            <p:nvPr/>
          </p:nvSpPr>
          <p:spPr>
            <a:xfrm>
              <a:off x="3168130" y="2409308"/>
              <a:ext cx="54610" cy="52069"/>
            </a:xfrm>
            <a:custGeom>
              <a:avLst/>
              <a:gdLst/>
              <a:ahLst/>
              <a:cxnLst/>
              <a:rect l="l" t="t" r="r" b="b"/>
              <a:pathLst>
                <a:path w="54610" h="52069">
                  <a:moveTo>
                    <a:pt x="94" y="28713"/>
                  </a:moveTo>
                  <a:lnTo>
                    <a:pt x="0" y="51970"/>
                  </a:lnTo>
                  <a:lnTo>
                    <a:pt x="22831" y="51415"/>
                  </a:lnTo>
                  <a:lnTo>
                    <a:pt x="22914" y="28146"/>
                  </a:lnTo>
                  <a:lnTo>
                    <a:pt x="94" y="28713"/>
                  </a:lnTo>
                  <a:close/>
                </a:path>
                <a:path w="54610" h="52069">
                  <a:moveTo>
                    <a:pt x="31276" y="28005"/>
                  </a:moveTo>
                  <a:lnTo>
                    <a:pt x="31205" y="51261"/>
                  </a:lnTo>
                  <a:lnTo>
                    <a:pt x="54025" y="50718"/>
                  </a:lnTo>
                  <a:lnTo>
                    <a:pt x="54108" y="27461"/>
                  </a:lnTo>
                  <a:lnTo>
                    <a:pt x="31276" y="28005"/>
                  </a:lnTo>
                  <a:close/>
                </a:path>
                <a:path w="54610" h="52069">
                  <a:moveTo>
                    <a:pt x="31371" y="555"/>
                  </a:moveTo>
                  <a:lnTo>
                    <a:pt x="31288" y="23811"/>
                  </a:lnTo>
                  <a:lnTo>
                    <a:pt x="54120" y="23256"/>
                  </a:lnTo>
                  <a:lnTo>
                    <a:pt x="54202" y="0"/>
                  </a:lnTo>
                  <a:lnTo>
                    <a:pt x="31371" y="555"/>
                  </a:lnTo>
                  <a:close/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176486" y="2417000"/>
              <a:ext cx="39370" cy="37465"/>
            </a:xfrm>
            <a:custGeom>
              <a:avLst/>
              <a:gdLst/>
              <a:ahLst/>
              <a:cxnLst/>
              <a:rect l="l" t="t" r="r" b="b"/>
              <a:pathLst>
                <a:path w="39369" h="37464">
                  <a:moveTo>
                    <a:pt x="7150" y="28194"/>
                  </a:moveTo>
                  <a:lnTo>
                    <a:pt x="6096" y="27063"/>
                  </a:lnTo>
                  <a:lnTo>
                    <a:pt x="5842" y="27076"/>
                  </a:lnTo>
                  <a:lnTo>
                    <a:pt x="5842" y="28587"/>
                  </a:lnTo>
                  <a:lnTo>
                    <a:pt x="5803" y="31115"/>
                  </a:lnTo>
                  <a:lnTo>
                    <a:pt x="5016" y="31597"/>
                  </a:lnTo>
                  <a:lnTo>
                    <a:pt x="1308" y="31686"/>
                  </a:lnTo>
                  <a:lnTo>
                    <a:pt x="1320" y="28321"/>
                  </a:lnTo>
                  <a:lnTo>
                    <a:pt x="4991" y="28232"/>
                  </a:lnTo>
                  <a:lnTo>
                    <a:pt x="5842" y="28587"/>
                  </a:lnTo>
                  <a:lnTo>
                    <a:pt x="5842" y="27076"/>
                  </a:lnTo>
                  <a:lnTo>
                    <a:pt x="38" y="27228"/>
                  </a:lnTo>
                  <a:lnTo>
                    <a:pt x="0" y="36969"/>
                  </a:lnTo>
                  <a:lnTo>
                    <a:pt x="1282" y="36931"/>
                  </a:lnTo>
                  <a:lnTo>
                    <a:pt x="1295" y="32829"/>
                  </a:lnTo>
                  <a:lnTo>
                    <a:pt x="6375" y="32689"/>
                  </a:lnTo>
                  <a:lnTo>
                    <a:pt x="6858" y="31686"/>
                  </a:lnTo>
                  <a:lnTo>
                    <a:pt x="7137" y="31115"/>
                  </a:lnTo>
                  <a:lnTo>
                    <a:pt x="7150" y="28232"/>
                  </a:lnTo>
                  <a:close/>
                </a:path>
                <a:path w="39369" h="37464">
                  <a:moveTo>
                    <a:pt x="38963" y="27990"/>
                  </a:moveTo>
                  <a:lnTo>
                    <a:pt x="29362" y="28232"/>
                  </a:lnTo>
                  <a:lnTo>
                    <a:pt x="34150" y="36677"/>
                  </a:lnTo>
                  <a:lnTo>
                    <a:pt x="38963" y="27990"/>
                  </a:lnTo>
                  <a:close/>
                </a:path>
                <a:path w="39369" h="37464">
                  <a:moveTo>
                    <a:pt x="39039" y="8432"/>
                  </a:moveTo>
                  <a:lnTo>
                    <a:pt x="34264" y="0"/>
                  </a:lnTo>
                  <a:lnTo>
                    <a:pt x="29438" y="8712"/>
                  </a:lnTo>
                  <a:lnTo>
                    <a:pt x="39039" y="84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10424216" y="1974740"/>
            <a:ext cx="513715" cy="696595"/>
          </a:xfrm>
          <a:custGeom>
            <a:avLst/>
            <a:gdLst/>
            <a:ahLst/>
            <a:cxnLst/>
            <a:rect l="l" t="t" r="r" b="b"/>
            <a:pathLst>
              <a:path w="513714" h="696594">
                <a:moveTo>
                  <a:pt x="122780" y="671400"/>
                </a:moveTo>
                <a:lnTo>
                  <a:pt x="2551" y="663723"/>
                </a:lnTo>
                <a:lnTo>
                  <a:pt x="0" y="0"/>
                </a:lnTo>
                <a:lnTo>
                  <a:pt x="512772" y="19831"/>
                </a:lnTo>
                <a:lnTo>
                  <a:pt x="513658" y="696405"/>
                </a:lnTo>
                <a:lnTo>
                  <a:pt x="320374" y="684038"/>
                </a:lnTo>
                <a:lnTo>
                  <a:pt x="314067" y="688290"/>
                </a:lnTo>
              </a:path>
              <a:path w="513714" h="696594">
                <a:moveTo>
                  <a:pt x="125733" y="291283"/>
                </a:moveTo>
                <a:lnTo>
                  <a:pt x="124611" y="526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372244" y="1077988"/>
            <a:ext cx="41910" cy="46355"/>
          </a:xfrm>
          <a:custGeom>
            <a:avLst/>
            <a:gdLst/>
            <a:ahLst/>
            <a:cxnLst/>
            <a:rect l="l" t="t" r="r" b="b"/>
            <a:pathLst>
              <a:path w="41910" h="46355">
                <a:moveTo>
                  <a:pt x="41292" y="0"/>
                </a:moveTo>
                <a:lnTo>
                  <a:pt x="41233" y="45864"/>
                </a:lnTo>
              </a:path>
              <a:path w="41910" h="46355">
                <a:moveTo>
                  <a:pt x="34111" y="578"/>
                </a:moveTo>
                <a:lnTo>
                  <a:pt x="34076" y="42131"/>
                </a:lnTo>
              </a:path>
              <a:path w="41910" h="46355">
                <a:moveTo>
                  <a:pt x="0" y="23575"/>
                </a:moveTo>
                <a:lnTo>
                  <a:pt x="0" y="15709"/>
                </a:lnTo>
                <a:lnTo>
                  <a:pt x="15201" y="15721"/>
                </a:lnTo>
                <a:lnTo>
                  <a:pt x="15154" y="3391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981698" y="1096733"/>
            <a:ext cx="34925" cy="13335"/>
          </a:xfrm>
          <a:custGeom>
            <a:avLst/>
            <a:gdLst/>
            <a:ahLst/>
            <a:cxnLst/>
            <a:rect l="l" t="t" r="r" b="b"/>
            <a:pathLst>
              <a:path w="34925" h="13334">
                <a:moveTo>
                  <a:pt x="6460" y="1098"/>
                </a:moveTo>
                <a:lnTo>
                  <a:pt x="0" y="1689"/>
                </a:lnTo>
                <a:lnTo>
                  <a:pt x="0" y="13157"/>
                </a:lnTo>
              </a:path>
              <a:path w="34925" h="13334">
                <a:moveTo>
                  <a:pt x="24402" y="0"/>
                </a:moveTo>
                <a:lnTo>
                  <a:pt x="34430" y="188"/>
                </a:lnTo>
                <a:lnTo>
                  <a:pt x="34418" y="1093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119243" y="1097702"/>
            <a:ext cx="28575" cy="10795"/>
          </a:xfrm>
          <a:custGeom>
            <a:avLst/>
            <a:gdLst/>
            <a:ahLst/>
            <a:cxnLst/>
            <a:rect l="l" t="t" r="r" b="b"/>
            <a:pathLst>
              <a:path w="28575" h="10794">
                <a:moveTo>
                  <a:pt x="0" y="10512"/>
                </a:moveTo>
                <a:lnTo>
                  <a:pt x="23" y="803"/>
                </a:lnTo>
                <a:lnTo>
                  <a:pt x="28016" y="0"/>
                </a:lnTo>
                <a:lnTo>
                  <a:pt x="28005" y="1034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037543" y="1098091"/>
            <a:ext cx="18415" cy="10795"/>
          </a:xfrm>
          <a:custGeom>
            <a:avLst/>
            <a:gdLst/>
            <a:ahLst/>
            <a:cxnLst/>
            <a:rect l="l" t="t" r="r" b="b"/>
            <a:pathLst>
              <a:path w="18414" h="10794">
                <a:moveTo>
                  <a:pt x="0" y="10004"/>
                </a:moveTo>
                <a:lnTo>
                  <a:pt x="23" y="283"/>
                </a:lnTo>
                <a:lnTo>
                  <a:pt x="17977" y="0"/>
                </a:lnTo>
                <a:lnTo>
                  <a:pt x="17953" y="1034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657354" y="1066023"/>
            <a:ext cx="800100" cy="898525"/>
          </a:xfrm>
          <a:custGeom>
            <a:avLst/>
            <a:gdLst/>
            <a:ahLst/>
            <a:cxnLst/>
            <a:rect l="l" t="t" r="r" b="b"/>
            <a:pathLst>
              <a:path w="800100" h="898525">
                <a:moveTo>
                  <a:pt x="151505" y="45580"/>
                </a:moveTo>
                <a:lnTo>
                  <a:pt x="151517" y="39450"/>
                </a:lnTo>
                <a:lnTo>
                  <a:pt x="169459" y="39178"/>
                </a:lnTo>
                <a:lnTo>
                  <a:pt x="169447" y="45934"/>
                </a:lnTo>
              </a:path>
              <a:path w="800100" h="898525">
                <a:moveTo>
                  <a:pt x="94527" y="21626"/>
                </a:moveTo>
                <a:lnTo>
                  <a:pt x="214945" y="19784"/>
                </a:lnTo>
              </a:path>
              <a:path w="800100" h="898525">
                <a:moveTo>
                  <a:pt x="250037" y="19229"/>
                </a:moveTo>
                <a:lnTo>
                  <a:pt x="308138" y="18343"/>
                </a:lnTo>
              </a:path>
              <a:path w="800100" h="898525">
                <a:moveTo>
                  <a:pt x="336816" y="17894"/>
                </a:moveTo>
                <a:lnTo>
                  <a:pt x="782723" y="11043"/>
                </a:lnTo>
              </a:path>
              <a:path w="800100" h="898525">
                <a:moveTo>
                  <a:pt x="208909" y="44765"/>
                </a:moveTo>
                <a:lnTo>
                  <a:pt x="228317" y="28396"/>
                </a:lnTo>
                <a:lnTo>
                  <a:pt x="248912" y="19263"/>
                </a:lnTo>
                <a:lnTo>
                  <a:pt x="267217" y="15274"/>
                </a:lnTo>
                <a:lnTo>
                  <a:pt x="279755" y="14339"/>
                </a:lnTo>
                <a:lnTo>
                  <a:pt x="292969" y="15051"/>
                </a:lnTo>
                <a:lnTo>
                  <a:pt x="309418" y="18675"/>
                </a:lnTo>
                <a:lnTo>
                  <a:pt x="325616" y="27093"/>
                </a:lnTo>
                <a:lnTo>
                  <a:pt x="338080" y="42190"/>
                </a:lnTo>
              </a:path>
              <a:path w="800100" h="898525">
                <a:moveTo>
                  <a:pt x="353635" y="42249"/>
                </a:moveTo>
                <a:lnTo>
                  <a:pt x="338800" y="19312"/>
                </a:lnTo>
                <a:lnTo>
                  <a:pt x="318191" y="6556"/>
                </a:lnTo>
                <a:lnTo>
                  <a:pt x="296795" y="1085"/>
                </a:lnTo>
                <a:lnTo>
                  <a:pt x="279601" y="0"/>
                </a:lnTo>
                <a:lnTo>
                  <a:pt x="263472" y="1334"/>
                </a:lnTo>
                <a:lnTo>
                  <a:pt x="239847" y="7197"/>
                </a:lnTo>
                <a:lnTo>
                  <a:pt x="213869" y="20774"/>
                </a:lnTo>
                <a:lnTo>
                  <a:pt x="190684" y="45249"/>
                </a:lnTo>
              </a:path>
              <a:path w="800100" h="898525">
                <a:moveTo>
                  <a:pt x="0" y="15744"/>
                </a:moveTo>
                <a:lnTo>
                  <a:pt x="75298" y="14587"/>
                </a:lnTo>
              </a:path>
              <a:path w="800100" h="898525">
                <a:moveTo>
                  <a:pt x="10252" y="42167"/>
                </a:moveTo>
                <a:lnTo>
                  <a:pt x="10275" y="27804"/>
                </a:lnTo>
                <a:lnTo>
                  <a:pt x="22701" y="27568"/>
                </a:lnTo>
              </a:path>
              <a:path w="800100" h="898525">
                <a:moveTo>
                  <a:pt x="65730" y="26753"/>
                </a:moveTo>
                <a:lnTo>
                  <a:pt x="54970" y="26953"/>
                </a:lnTo>
                <a:lnTo>
                  <a:pt x="54947" y="40170"/>
                </a:lnTo>
              </a:path>
              <a:path w="800100" h="898525">
                <a:moveTo>
                  <a:pt x="86932" y="5846"/>
                </a:moveTo>
                <a:lnTo>
                  <a:pt x="94657" y="13677"/>
                </a:lnTo>
                <a:lnTo>
                  <a:pt x="94621" y="33745"/>
                </a:lnTo>
                <a:lnTo>
                  <a:pt x="103574" y="39615"/>
                </a:lnTo>
                <a:lnTo>
                  <a:pt x="103574" y="46088"/>
                </a:lnTo>
              </a:path>
              <a:path w="800100" h="898525">
                <a:moveTo>
                  <a:pt x="799590" y="898370"/>
                </a:moveTo>
                <a:lnTo>
                  <a:pt x="796259" y="21343"/>
                </a:lnTo>
                <a:lnTo>
                  <a:pt x="783444" y="11303"/>
                </a:lnTo>
                <a:lnTo>
                  <a:pt x="783668" y="74837"/>
                </a:lnTo>
                <a:lnTo>
                  <a:pt x="715563" y="37714"/>
                </a:lnTo>
              </a:path>
              <a:path w="800100" h="898525">
                <a:moveTo>
                  <a:pt x="697090" y="213894"/>
                </a:moveTo>
                <a:lnTo>
                  <a:pt x="697090" y="221394"/>
                </a:lnTo>
                <a:lnTo>
                  <a:pt x="691007" y="227465"/>
                </a:lnTo>
                <a:lnTo>
                  <a:pt x="683530" y="227465"/>
                </a:lnTo>
                <a:lnTo>
                  <a:pt x="676018" y="227453"/>
                </a:lnTo>
                <a:lnTo>
                  <a:pt x="669935" y="221370"/>
                </a:lnTo>
                <a:lnTo>
                  <a:pt x="669947" y="213870"/>
                </a:lnTo>
                <a:lnTo>
                  <a:pt x="669947" y="206370"/>
                </a:lnTo>
                <a:lnTo>
                  <a:pt x="676054" y="200299"/>
                </a:lnTo>
                <a:lnTo>
                  <a:pt x="683542" y="200299"/>
                </a:lnTo>
                <a:lnTo>
                  <a:pt x="691031" y="200311"/>
                </a:lnTo>
                <a:lnTo>
                  <a:pt x="697114" y="206393"/>
                </a:lnTo>
                <a:lnTo>
                  <a:pt x="697090" y="21389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10532173" y="1485024"/>
            <a:ext cx="33655" cy="50165"/>
            <a:chOff x="5477572" y="1485023"/>
            <a:chExt cx="33655" cy="50165"/>
          </a:xfrm>
        </p:grpSpPr>
        <p:sp>
          <p:nvSpPr>
            <p:cNvPr id="70" name="object 70"/>
            <p:cNvSpPr/>
            <p:nvPr/>
          </p:nvSpPr>
          <p:spPr>
            <a:xfrm>
              <a:off x="5479698" y="1500260"/>
              <a:ext cx="27305" cy="32384"/>
            </a:xfrm>
            <a:custGeom>
              <a:avLst/>
              <a:gdLst/>
              <a:ahLst/>
              <a:cxnLst/>
              <a:rect l="l" t="t" r="r" b="b"/>
              <a:pathLst>
                <a:path w="27304" h="32384">
                  <a:moveTo>
                    <a:pt x="9248" y="0"/>
                  </a:moveTo>
                  <a:lnTo>
                    <a:pt x="3815" y="2338"/>
                  </a:lnTo>
                  <a:lnTo>
                    <a:pt x="11" y="7890"/>
                  </a:lnTo>
                  <a:lnTo>
                    <a:pt x="11" y="14610"/>
                  </a:lnTo>
                  <a:lnTo>
                    <a:pt x="0" y="23811"/>
                  </a:lnTo>
                  <a:lnTo>
                    <a:pt x="7075" y="31642"/>
                  </a:lnTo>
                  <a:lnTo>
                    <a:pt x="15803" y="32091"/>
                  </a:lnTo>
                  <a:lnTo>
                    <a:pt x="20185" y="32316"/>
                  </a:lnTo>
                  <a:lnTo>
                    <a:pt x="24142" y="30650"/>
                  </a:lnTo>
                  <a:lnTo>
                    <a:pt x="27001" y="27804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488946" y="1493941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-2126" y="3159"/>
                  </a:moveTo>
                  <a:lnTo>
                    <a:pt x="2149" y="3159"/>
                  </a:lnTo>
                </a:path>
              </a:pathLst>
            </a:custGeom>
            <a:ln w="63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488970" y="1487149"/>
              <a:ext cx="13335" cy="7620"/>
            </a:xfrm>
            <a:custGeom>
              <a:avLst/>
              <a:gdLst/>
              <a:ahLst/>
              <a:cxnLst/>
              <a:rect l="l" t="t" r="r" b="b"/>
              <a:pathLst>
                <a:path w="13335" h="7619">
                  <a:moveTo>
                    <a:pt x="13181" y="7488"/>
                  </a:moveTo>
                  <a:lnTo>
                    <a:pt x="13181" y="3649"/>
                  </a:lnTo>
                  <a:lnTo>
                    <a:pt x="10252" y="389"/>
                  </a:lnTo>
                  <a:lnTo>
                    <a:pt x="6590" y="200"/>
                  </a:lnTo>
                  <a:lnTo>
                    <a:pt x="2952" y="0"/>
                  </a:lnTo>
                  <a:lnTo>
                    <a:pt x="0" y="2964"/>
                  </a:lnTo>
                  <a:lnTo>
                    <a:pt x="0" y="6791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502151" y="14946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126" y="3147"/>
                  </a:moveTo>
                  <a:lnTo>
                    <a:pt x="2126" y="3147"/>
                  </a:lnTo>
                </a:path>
              </a:pathLst>
            </a:custGeom>
            <a:ln w="6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02151" y="150093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638" y="6366"/>
                  </a:moveTo>
                  <a:lnTo>
                    <a:pt x="5019" y="3673"/>
                  </a:lnTo>
                  <a:lnTo>
                    <a:pt x="2704" y="1476"/>
                  </a:lnTo>
                  <a:lnTo>
                    <a:pt x="0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10962465" y="1486040"/>
            <a:ext cx="36195" cy="50165"/>
            <a:chOff x="5907864" y="1486039"/>
            <a:chExt cx="36195" cy="50165"/>
          </a:xfrm>
        </p:grpSpPr>
        <p:sp>
          <p:nvSpPr>
            <p:cNvPr id="76" name="object 76"/>
            <p:cNvSpPr/>
            <p:nvPr/>
          </p:nvSpPr>
          <p:spPr>
            <a:xfrm>
              <a:off x="5909990" y="1501276"/>
              <a:ext cx="31750" cy="33020"/>
            </a:xfrm>
            <a:custGeom>
              <a:avLst/>
              <a:gdLst/>
              <a:ahLst/>
              <a:cxnLst/>
              <a:rect l="l" t="t" r="r" b="b"/>
              <a:pathLst>
                <a:path w="31750" h="33019">
                  <a:moveTo>
                    <a:pt x="9236" y="0"/>
                  </a:moveTo>
                  <a:lnTo>
                    <a:pt x="3815" y="2338"/>
                  </a:lnTo>
                  <a:lnTo>
                    <a:pt x="0" y="7901"/>
                  </a:lnTo>
                  <a:lnTo>
                    <a:pt x="0" y="14622"/>
                  </a:lnTo>
                  <a:lnTo>
                    <a:pt x="0" y="23800"/>
                  </a:lnTo>
                  <a:lnTo>
                    <a:pt x="7063" y="31631"/>
                  </a:lnTo>
                  <a:lnTo>
                    <a:pt x="15815" y="32080"/>
                  </a:lnTo>
                  <a:lnTo>
                    <a:pt x="24544" y="32552"/>
                  </a:lnTo>
                  <a:lnTo>
                    <a:pt x="31642" y="25441"/>
                  </a:lnTo>
                  <a:lnTo>
                    <a:pt x="31654" y="16264"/>
                  </a:lnTo>
                  <a:lnTo>
                    <a:pt x="31666" y="9543"/>
                  </a:lnTo>
                  <a:lnTo>
                    <a:pt x="27886" y="3590"/>
                  </a:lnTo>
                  <a:lnTo>
                    <a:pt x="22453" y="673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919227" y="1494968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-2126" y="3153"/>
                  </a:moveTo>
                  <a:lnTo>
                    <a:pt x="2137" y="3153"/>
                  </a:lnTo>
                </a:path>
              </a:pathLst>
            </a:custGeom>
            <a:ln w="63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919239" y="1488165"/>
              <a:ext cx="13335" cy="7620"/>
            </a:xfrm>
            <a:custGeom>
              <a:avLst/>
              <a:gdLst/>
              <a:ahLst/>
              <a:cxnLst/>
              <a:rect l="l" t="t" r="r" b="b"/>
              <a:pathLst>
                <a:path w="13335" h="7619">
                  <a:moveTo>
                    <a:pt x="13205" y="7488"/>
                  </a:moveTo>
                  <a:lnTo>
                    <a:pt x="13205" y="3649"/>
                  </a:lnTo>
                  <a:lnTo>
                    <a:pt x="10264" y="366"/>
                  </a:lnTo>
                  <a:lnTo>
                    <a:pt x="6626" y="200"/>
                  </a:lnTo>
                  <a:lnTo>
                    <a:pt x="2976" y="0"/>
                  </a:lnTo>
                  <a:lnTo>
                    <a:pt x="23" y="2964"/>
                  </a:lnTo>
                  <a:lnTo>
                    <a:pt x="0" y="6803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32444" y="149565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126" y="3147"/>
                  </a:moveTo>
                  <a:lnTo>
                    <a:pt x="2126" y="3147"/>
                  </a:lnTo>
                </a:path>
              </a:pathLst>
            </a:custGeom>
            <a:ln w="6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10897821" y="2315915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7166" y="13595"/>
                </a:moveTo>
                <a:lnTo>
                  <a:pt x="27154" y="21095"/>
                </a:lnTo>
                <a:lnTo>
                  <a:pt x="21071" y="27154"/>
                </a:lnTo>
                <a:lnTo>
                  <a:pt x="13571" y="27178"/>
                </a:lnTo>
                <a:lnTo>
                  <a:pt x="6059" y="27142"/>
                </a:lnTo>
                <a:lnTo>
                  <a:pt x="0" y="21048"/>
                </a:lnTo>
                <a:lnTo>
                  <a:pt x="11" y="13571"/>
                </a:lnTo>
                <a:lnTo>
                  <a:pt x="11" y="6071"/>
                </a:lnTo>
                <a:lnTo>
                  <a:pt x="6106" y="0"/>
                </a:lnTo>
                <a:lnTo>
                  <a:pt x="13595" y="11"/>
                </a:lnTo>
                <a:lnTo>
                  <a:pt x="21095" y="11"/>
                </a:lnTo>
                <a:lnTo>
                  <a:pt x="27178" y="6106"/>
                </a:lnTo>
                <a:lnTo>
                  <a:pt x="27166" y="1359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334106" y="2411234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7178" y="13595"/>
                </a:moveTo>
                <a:lnTo>
                  <a:pt x="27178" y="21083"/>
                </a:lnTo>
                <a:lnTo>
                  <a:pt x="21095" y="27178"/>
                </a:lnTo>
                <a:lnTo>
                  <a:pt x="13583" y="27154"/>
                </a:lnTo>
                <a:lnTo>
                  <a:pt x="6094" y="27142"/>
                </a:lnTo>
                <a:lnTo>
                  <a:pt x="0" y="21059"/>
                </a:lnTo>
                <a:lnTo>
                  <a:pt x="11" y="13571"/>
                </a:lnTo>
                <a:lnTo>
                  <a:pt x="23" y="6059"/>
                </a:lnTo>
                <a:lnTo>
                  <a:pt x="6106" y="0"/>
                </a:lnTo>
                <a:lnTo>
                  <a:pt x="13618" y="0"/>
                </a:lnTo>
                <a:lnTo>
                  <a:pt x="21107" y="11"/>
                </a:lnTo>
                <a:lnTo>
                  <a:pt x="27178" y="6106"/>
                </a:lnTo>
                <a:lnTo>
                  <a:pt x="27178" y="1359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290587" y="2320167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9980" y="4984"/>
                </a:moveTo>
                <a:lnTo>
                  <a:pt x="9992" y="7807"/>
                </a:lnTo>
                <a:lnTo>
                  <a:pt x="7736" y="10287"/>
                </a:lnTo>
                <a:lnTo>
                  <a:pt x="4984" y="10500"/>
                </a:lnTo>
                <a:lnTo>
                  <a:pt x="2232" y="10701"/>
                </a:lnTo>
                <a:lnTo>
                  <a:pt x="0" y="8539"/>
                </a:lnTo>
                <a:lnTo>
                  <a:pt x="11" y="5716"/>
                </a:lnTo>
                <a:lnTo>
                  <a:pt x="11" y="2882"/>
                </a:lnTo>
                <a:lnTo>
                  <a:pt x="2267" y="413"/>
                </a:lnTo>
                <a:lnTo>
                  <a:pt x="5019" y="212"/>
                </a:lnTo>
                <a:lnTo>
                  <a:pt x="7771" y="0"/>
                </a:lnTo>
                <a:lnTo>
                  <a:pt x="9992" y="2149"/>
                </a:lnTo>
                <a:lnTo>
                  <a:pt x="9980" y="498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8279273" y="2390339"/>
            <a:ext cx="64769" cy="43815"/>
            <a:chOff x="3224672" y="2390338"/>
            <a:chExt cx="64769" cy="43815"/>
          </a:xfrm>
        </p:grpSpPr>
        <p:sp>
          <p:nvSpPr>
            <p:cNvPr id="84" name="object 84"/>
            <p:cNvSpPr/>
            <p:nvPr/>
          </p:nvSpPr>
          <p:spPr>
            <a:xfrm>
              <a:off x="3226798" y="2408646"/>
              <a:ext cx="60960" cy="22860"/>
            </a:xfrm>
            <a:custGeom>
              <a:avLst/>
              <a:gdLst/>
              <a:ahLst/>
              <a:cxnLst/>
              <a:rect l="l" t="t" r="r" b="b"/>
              <a:pathLst>
                <a:path w="60960" h="22860">
                  <a:moveTo>
                    <a:pt x="46407" y="11870"/>
                  </a:moveTo>
                  <a:lnTo>
                    <a:pt x="46360" y="13843"/>
                  </a:lnTo>
                  <a:lnTo>
                    <a:pt x="45450" y="16181"/>
                  </a:lnTo>
                  <a:lnTo>
                    <a:pt x="44304" y="17126"/>
                  </a:lnTo>
                </a:path>
                <a:path w="60960" h="22860">
                  <a:moveTo>
                    <a:pt x="46265" y="5114"/>
                  </a:moveTo>
                  <a:lnTo>
                    <a:pt x="44505" y="7535"/>
                  </a:lnTo>
                </a:path>
                <a:path w="60960" h="22860">
                  <a:moveTo>
                    <a:pt x="55691" y="13205"/>
                  </a:moveTo>
                  <a:lnTo>
                    <a:pt x="55679" y="14646"/>
                  </a:lnTo>
                  <a:lnTo>
                    <a:pt x="54557" y="15874"/>
                  </a:lnTo>
                  <a:lnTo>
                    <a:pt x="53163" y="15980"/>
                  </a:lnTo>
                  <a:lnTo>
                    <a:pt x="51781" y="16087"/>
                  </a:lnTo>
                  <a:lnTo>
                    <a:pt x="50659" y="15000"/>
                  </a:lnTo>
                  <a:lnTo>
                    <a:pt x="50659" y="13583"/>
                  </a:lnTo>
                  <a:lnTo>
                    <a:pt x="50647" y="12154"/>
                  </a:lnTo>
                  <a:lnTo>
                    <a:pt x="51793" y="10902"/>
                  </a:lnTo>
                  <a:lnTo>
                    <a:pt x="53187" y="10807"/>
                  </a:lnTo>
                  <a:lnTo>
                    <a:pt x="54569" y="10724"/>
                  </a:lnTo>
                  <a:lnTo>
                    <a:pt x="55702" y="11787"/>
                  </a:lnTo>
                  <a:lnTo>
                    <a:pt x="55691" y="13205"/>
                  </a:lnTo>
                </a:path>
                <a:path w="60960" h="22860">
                  <a:moveTo>
                    <a:pt x="9732" y="12839"/>
                  </a:moveTo>
                  <a:lnTo>
                    <a:pt x="9732" y="14280"/>
                  </a:lnTo>
                  <a:lnTo>
                    <a:pt x="8586" y="15520"/>
                  </a:lnTo>
                  <a:lnTo>
                    <a:pt x="7193" y="15638"/>
                  </a:lnTo>
                  <a:lnTo>
                    <a:pt x="5823" y="15732"/>
                  </a:lnTo>
                  <a:lnTo>
                    <a:pt x="4689" y="14646"/>
                  </a:lnTo>
                  <a:lnTo>
                    <a:pt x="4689" y="13217"/>
                  </a:lnTo>
                  <a:lnTo>
                    <a:pt x="4700" y="11787"/>
                  </a:lnTo>
                  <a:lnTo>
                    <a:pt x="5823" y="10547"/>
                  </a:lnTo>
                  <a:lnTo>
                    <a:pt x="7228" y="10441"/>
                  </a:lnTo>
                  <a:lnTo>
                    <a:pt x="8610" y="10346"/>
                  </a:lnTo>
                  <a:lnTo>
                    <a:pt x="9732" y="11433"/>
                  </a:lnTo>
                  <a:lnTo>
                    <a:pt x="9732" y="12839"/>
                  </a:lnTo>
                </a:path>
                <a:path w="60960" h="22860">
                  <a:moveTo>
                    <a:pt x="11433" y="17918"/>
                  </a:moveTo>
                  <a:lnTo>
                    <a:pt x="14268" y="17410"/>
                  </a:lnTo>
                </a:path>
                <a:path w="60960" h="22860">
                  <a:moveTo>
                    <a:pt x="10618" y="9248"/>
                  </a:moveTo>
                  <a:lnTo>
                    <a:pt x="8705" y="5846"/>
                  </a:lnTo>
                  <a:lnTo>
                    <a:pt x="2196" y="6956"/>
                  </a:lnTo>
                  <a:lnTo>
                    <a:pt x="1098" y="12283"/>
                  </a:lnTo>
                  <a:lnTo>
                    <a:pt x="0" y="17587"/>
                  </a:lnTo>
                  <a:lnTo>
                    <a:pt x="4181" y="20764"/>
                  </a:lnTo>
                  <a:lnTo>
                    <a:pt x="8102" y="19311"/>
                  </a:lnTo>
                  <a:lnTo>
                    <a:pt x="9720" y="18733"/>
                  </a:lnTo>
                  <a:lnTo>
                    <a:pt x="10630" y="18839"/>
                  </a:lnTo>
                  <a:lnTo>
                    <a:pt x="11433" y="17918"/>
                  </a:lnTo>
                </a:path>
                <a:path w="60960" h="22860">
                  <a:moveTo>
                    <a:pt x="12591" y="8787"/>
                  </a:moveTo>
                  <a:lnTo>
                    <a:pt x="10618" y="9248"/>
                  </a:lnTo>
                </a:path>
                <a:path w="60960" h="22860">
                  <a:moveTo>
                    <a:pt x="53647" y="6153"/>
                  </a:moveTo>
                  <a:lnTo>
                    <a:pt x="58998" y="5964"/>
                  </a:lnTo>
                  <a:lnTo>
                    <a:pt x="60356" y="9224"/>
                  </a:lnTo>
                  <a:lnTo>
                    <a:pt x="59966" y="14327"/>
                  </a:lnTo>
                  <a:lnTo>
                    <a:pt x="59553" y="19453"/>
                  </a:lnTo>
                  <a:lnTo>
                    <a:pt x="51852" y="21815"/>
                  </a:lnTo>
                  <a:lnTo>
                    <a:pt x="49372" y="18378"/>
                  </a:lnTo>
                  <a:lnTo>
                    <a:pt x="47919" y="20764"/>
                  </a:lnTo>
                  <a:lnTo>
                    <a:pt x="45899" y="22075"/>
                  </a:lnTo>
                  <a:lnTo>
                    <a:pt x="41635" y="22300"/>
                  </a:lnTo>
                </a:path>
                <a:path w="60960" h="22860">
                  <a:moveTo>
                    <a:pt x="47978" y="4134"/>
                  </a:moveTo>
                  <a:lnTo>
                    <a:pt x="53659" y="3921"/>
                  </a:lnTo>
                  <a:lnTo>
                    <a:pt x="53647" y="6153"/>
                  </a:lnTo>
                </a:path>
                <a:path w="60960" h="22860">
                  <a:moveTo>
                    <a:pt x="45249" y="11"/>
                  </a:moveTo>
                  <a:lnTo>
                    <a:pt x="46938" y="0"/>
                  </a:lnTo>
                  <a:lnTo>
                    <a:pt x="48060" y="1015"/>
                  </a:lnTo>
                  <a:lnTo>
                    <a:pt x="47978" y="4134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241125" y="2408658"/>
              <a:ext cx="31115" cy="1270"/>
            </a:xfrm>
            <a:custGeom>
              <a:avLst/>
              <a:gdLst/>
              <a:ahLst/>
              <a:cxnLst/>
              <a:rect l="l" t="t" r="r" b="b"/>
              <a:pathLst>
                <a:path w="31114" h="1269">
                  <a:moveTo>
                    <a:pt x="-2126" y="372"/>
                  </a:moveTo>
                  <a:lnTo>
                    <a:pt x="33048" y="372"/>
                  </a:lnTo>
                </a:path>
              </a:pathLst>
            </a:custGeom>
            <a:ln w="49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238291" y="2409402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4">
                  <a:moveTo>
                    <a:pt x="1606" y="4193"/>
                  </a:moveTo>
                  <a:lnTo>
                    <a:pt x="1641" y="2515"/>
                  </a:lnTo>
                  <a:lnTo>
                    <a:pt x="0" y="118"/>
                  </a:lnTo>
                  <a:lnTo>
                    <a:pt x="2834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239897" y="2413595"/>
              <a:ext cx="1905" cy="15875"/>
            </a:xfrm>
            <a:custGeom>
              <a:avLst/>
              <a:gdLst/>
              <a:ahLst/>
              <a:cxnLst/>
              <a:rect l="l" t="t" r="r" b="b"/>
              <a:pathLst>
                <a:path w="1905" h="15875">
                  <a:moveTo>
                    <a:pt x="685" y="-2126"/>
                  </a:moveTo>
                  <a:lnTo>
                    <a:pt x="685" y="17528"/>
                  </a:lnTo>
                </a:path>
              </a:pathLst>
            </a:custGeom>
            <a:ln w="562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41232" y="2428997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2527" y="2551"/>
                  </a:moveTo>
                  <a:lnTo>
                    <a:pt x="826" y="2385"/>
                  </a:lnTo>
                  <a:lnTo>
                    <a:pt x="0" y="1393"/>
                  </a:lnTo>
                  <a:lnTo>
                    <a:pt x="35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243759" y="2430946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-2126" y="301"/>
                  </a:moveTo>
                  <a:lnTo>
                    <a:pt x="26800" y="301"/>
                  </a:lnTo>
                </a:path>
              </a:pathLst>
            </a:custGeom>
            <a:ln w="48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234357" y="2392464"/>
              <a:ext cx="46990" cy="35560"/>
            </a:xfrm>
            <a:custGeom>
              <a:avLst/>
              <a:gdLst/>
              <a:ahLst/>
              <a:cxnLst/>
              <a:rect l="l" t="t" r="r" b="b"/>
              <a:pathLst>
                <a:path w="46989" h="35560">
                  <a:moveTo>
                    <a:pt x="34926" y="25689"/>
                  </a:moveTo>
                  <a:lnTo>
                    <a:pt x="9390" y="26315"/>
                  </a:lnTo>
                  <a:lnTo>
                    <a:pt x="10606" y="35469"/>
                  </a:lnTo>
                  <a:lnTo>
                    <a:pt x="33308" y="34914"/>
                  </a:lnTo>
                  <a:lnTo>
                    <a:pt x="34926" y="25689"/>
                  </a:lnTo>
                  <a:close/>
                </a:path>
                <a:path w="46989" h="35560">
                  <a:moveTo>
                    <a:pt x="46407" y="3354"/>
                  </a:moveTo>
                  <a:lnTo>
                    <a:pt x="46407" y="5232"/>
                  </a:lnTo>
                  <a:lnTo>
                    <a:pt x="44895" y="6886"/>
                  </a:lnTo>
                  <a:lnTo>
                    <a:pt x="43041" y="7016"/>
                  </a:lnTo>
                  <a:lnTo>
                    <a:pt x="41198" y="7157"/>
                  </a:lnTo>
                  <a:lnTo>
                    <a:pt x="39710" y="5728"/>
                  </a:lnTo>
                  <a:lnTo>
                    <a:pt x="39710" y="3826"/>
                  </a:lnTo>
                  <a:lnTo>
                    <a:pt x="39722" y="1925"/>
                  </a:lnTo>
                  <a:lnTo>
                    <a:pt x="41222" y="259"/>
                  </a:lnTo>
                  <a:lnTo>
                    <a:pt x="43064" y="129"/>
                  </a:lnTo>
                  <a:lnTo>
                    <a:pt x="44907" y="0"/>
                  </a:lnTo>
                  <a:lnTo>
                    <a:pt x="46407" y="1452"/>
                  </a:lnTo>
                  <a:lnTo>
                    <a:pt x="46407" y="3354"/>
                  </a:lnTo>
                </a:path>
                <a:path w="46989" h="35560">
                  <a:moveTo>
                    <a:pt x="26540" y="3968"/>
                  </a:moveTo>
                  <a:lnTo>
                    <a:pt x="26540" y="5870"/>
                  </a:lnTo>
                  <a:lnTo>
                    <a:pt x="25028" y="7523"/>
                  </a:lnTo>
                  <a:lnTo>
                    <a:pt x="23185" y="7677"/>
                  </a:lnTo>
                  <a:lnTo>
                    <a:pt x="21343" y="7807"/>
                  </a:lnTo>
                  <a:lnTo>
                    <a:pt x="19855" y="6354"/>
                  </a:lnTo>
                  <a:lnTo>
                    <a:pt x="19855" y="4464"/>
                  </a:lnTo>
                  <a:lnTo>
                    <a:pt x="19855" y="2551"/>
                  </a:lnTo>
                  <a:lnTo>
                    <a:pt x="21366" y="933"/>
                  </a:lnTo>
                  <a:lnTo>
                    <a:pt x="23209" y="779"/>
                  </a:lnTo>
                  <a:lnTo>
                    <a:pt x="25052" y="649"/>
                  </a:lnTo>
                  <a:lnTo>
                    <a:pt x="26552" y="2078"/>
                  </a:lnTo>
                  <a:lnTo>
                    <a:pt x="26540" y="3968"/>
                  </a:lnTo>
                </a:path>
                <a:path w="46989" h="35560">
                  <a:moveTo>
                    <a:pt x="6685" y="4618"/>
                  </a:moveTo>
                  <a:lnTo>
                    <a:pt x="6685" y="6496"/>
                  </a:lnTo>
                  <a:lnTo>
                    <a:pt x="5173" y="8161"/>
                  </a:lnTo>
                  <a:lnTo>
                    <a:pt x="3330" y="8279"/>
                  </a:lnTo>
                  <a:lnTo>
                    <a:pt x="1488" y="8421"/>
                  </a:lnTo>
                  <a:lnTo>
                    <a:pt x="0" y="6992"/>
                  </a:lnTo>
                  <a:lnTo>
                    <a:pt x="0" y="5067"/>
                  </a:lnTo>
                  <a:lnTo>
                    <a:pt x="0" y="3189"/>
                  </a:lnTo>
                  <a:lnTo>
                    <a:pt x="1511" y="1535"/>
                  </a:lnTo>
                  <a:lnTo>
                    <a:pt x="3354" y="1393"/>
                  </a:lnTo>
                  <a:lnTo>
                    <a:pt x="5197" y="1263"/>
                  </a:lnTo>
                  <a:lnTo>
                    <a:pt x="6697" y="2704"/>
                  </a:lnTo>
                  <a:lnTo>
                    <a:pt x="6685" y="4618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9948579" y="1132096"/>
            <a:ext cx="128905" cy="34290"/>
            <a:chOff x="4893978" y="1132096"/>
            <a:chExt cx="128905" cy="34290"/>
          </a:xfrm>
        </p:grpSpPr>
        <p:sp>
          <p:nvSpPr>
            <p:cNvPr id="92" name="object 92"/>
            <p:cNvSpPr/>
            <p:nvPr/>
          </p:nvSpPr>
          <p:spPr>
            <a:xfrm>
              <a:off x="4893978" y="1132096"/>
              <a:ext cx="128905" cy="34290"/>
            </a:xfrm>
            <a:custGeom>
              <a:avLst/>
              <a:gdLst/>
              <a:ahLst/>
              <a:cxnLst/>
              <a:rect l="l" t="t" r="r" b="b"/>
              <a:pathLst>
                <a:path w="128904" h="34290">
                  <a:moveTo>
                    <a:pt x="128792" y="33686"/>
                  </a:moveTo>
                  <a:lnTo>
                    <a:pt x="0" y="33544"/>
                  </a:lnTo>
                  <a:lnTo>
                    <a:pt x="35" y="0"/>
                  </a:lnTo>
                  <a:lnTo>
                    <a:pt x="128827" y="153"/>
                  </a:lnTo>
                  <a:lnTo>
                    <a:pt x="128792" y="336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900993" y="1139443"/>
              <a:ext cx="115570" cy="19050"/>
            </a:xfrm>
            <a:custGeom>
              <a:avLst/>
              <a:gdLst/>
              <a:ahLst/>
              <a:cxnLst/>
              <a:rect l="l" t="t" r="r" b="b"/>
              <a:pathLst>
                <a:path w="115570" h="19050">
                  <a:moveTo>
                    <a:pt x="13868" y="8991"/>
                  </a:moveTo>
                  <a:lnTo>
                    <a:pt x="9804" y="7620"/>
                  </a:lnTo>
                  <a:lnTo>
                    <a:pt x="8356" y="7048"/>
                  </a:lnTo>
                  <a:lnTo>
                    <a:pt x="6604" y="6311"/>
                  </a:lnTo>
                  <a:lnTo>
                    <a:pt x="4978" y="5143"/>
                  </a:lnTo>
                  <a:lnTo>
                    <a:pt x="5130" y="4851"/>
                  </a:lnTo>
                  <a:lnTo>
                    <a:pt x="5130" y="4267"/>
                  </a:lnTo>
                  <a:lnTo>
                    <a:pt x="6121" y="3492"/>
                  </a:lnTo>
                  <a:lnTo>
                    <a:pt x="9258" y="3378"/>
                  </a:lnTo>
                  <a:lnTo>
                    <a:pt x="11861" y="4165"/>
                  </a:lnTo>
                  <a:lnTo>
                    <a:pt x="12611" y="4368"/>
                  </a:lnTo>
                  <a:lnTo>
                    <a:pt x="12623" y="3378"/>
                  </a:lnTo>
                  <a:lnTo>
                    <a:pt x="12661" y="901"/>
                  </a:lnTo>
                  <a:lnTo>
                    <a:pt x="10096" y="266"/>
                  </a:lnTo>
                  <a:lnTo>
                    <a:pt x="5219" y="165"/>
                  </a:lnTo>
                  <a:lnTo>
                    <a:pt x="177" y="1193"/>
                  </a:lnTo>
                  <a:lnTo>
                    <a:pt x="0" y="9652"/>
                  </a:lnTo>
                  <a:lnTo>
                    <a:pt x="4051" y="10617"/>
                  </a:lnTo>
                  <a:lnTo>
                    <a:pt x="5842" y="11442"/>
                  </a:lnTo>
                  <a:lnTo>
                    <a:pt x="5092" y="10998"/>
                  </a:lnTo>
                  <a:lnTo>
                    <a:pt x="7645" y="12280"/>
                  </a:lnTo>
                  <a:lnTo>
                    <a:pt x="8585" y="12611"/>
                  </a:lnTo>
                  <a:lnTo>
                    <a:pt x="8547" y="14541"/>
                  </a:lnTo>
                  <a:lnTo>
                    <a:pt x="7035" y="15049"/>
                  </a:lnTo>
                  <a:lnTo>
                    <a:pt x="4305" y="15049"/>
                  </a:lnTo>
                  <a:lnTo>
                    <a:pt x="177" y="14173"/>
                  </a:lnTo>
                  <a:lnTo>
                    <a:pt x="114" y="17792"/>
                  </a:lnTo>
                  <a:lnTo>
                    <a:pt x="1663" y="18376"/>
                  </a:lnTo>
                  <a:lnTo>
                    <a:pt x="10083" y="18643"/>
                  </a:lnTo>
                  <a:lnTo>
                    <a:pt x="13741" y="16598"/>
                  </a:lnTo>
                  <a:lnTo>
                    <a:pt x="13766" y="15049"/>
                  </a:lnTo>
                  <a:lnTo>
                    <a:pt x="13843" y="10998"/>
                  </a:lnTo>
                  <a:lnTo>
                    <a:pt x="13868" y="8991"/>
                  </a:lnTo>
                  <a:close/>
                </a:path>
                <a:path w="115570" h="19050">
                  <a:moveTo>
                    <a:pt x="21793" y="533"/>
                  </a:moveTo>
                  <a:lnTo>
                    <a:pt x="16370" y="546"/>
                  </a:lnTo>
                  <a:lnTo>
                    <a:pt x="16040" y="18059"/>
                  </a:lnTo>
                  <a:lnTo>
                    <a:pt x="21463" y="18046"/>
                  </a:lnTo>
                  <a:lnTo>
                    <a:pt x="21793" y="533"/>
                  </a:lnTo>
                  <a:close/>
                </a:path>
                <a:path w="115570" h="19050">
                  <a:moveTo>
                    <a:pt x="38900" y="558"/>
                  </a:moveTo>
                  <a:lnTo>
                    <a:pt x="25781" y="584"/>
                  </a:lnTo>
                  <a:lnTo>
                    <a:pt x="25463" y="18046"/>
                  </a:lnTo>
                  <a:lnTo>
                    <a:pt x="38620" y="18021"/>
                  </a:lnTo>
                  <a:lnTo>
                    <a:pt x="38684" y="14617"/>
                  </a:lnTo>
                  <a:lnTo>
                    <a:pt x="30670" y="14630"/>
                  </a:lnTo>
                  <a:lnTo>
                    <a:pt x="30759" y="10629"/>
                  </a:lnTo>
                  <a:lnTo>
                    <a:pt x="37592" y="10617"/>
                  </a:lnTo>
                  <a:lnTo>
                    <a:pt x="37655" y="7594"/>
                  </a:lnTo>
                  <a:lnTo>
                    <a:pt x="30810" y="7594"/>
                  </a:lnTo>
                  <a:lnTo>
                    <a:pt x="30886" y="4000"/>
                  </a:lnTo>
                  <a:lnTo>
                    <a:pt x="38836" y="3975"/>
                  </a:lnTo>
                  <a:lnTo>
                    <a:pt x="38900" y="558"/>
                  </a:lnTo>
                  <a:close/>
                </a:path>
                <a:path w="115570" h="19050">
                  <a:moveTo>
                    <a:pt x="63322" y="482"/>
                  </a:moveTo>
                  <a:lnTo>
                    <a:pt x="57137" y="495"/>
                  </a:lnTo>
                  <a:lnTo>
                    <a:pt x="52349" y="10629"/>
                  </a:lnTo>
                  <a:lnTo>
                    <a:pt x="48260" y="495"/>
                  </a:lnTo>
                  <a:lnTo>
                    <a:pt x="41732" y="508"/>
                  </a:lnTo>
                  <a:lnTo>
                    <a:pt x="41389" y="18008"/>
                  </a:lnTo>
                  <a:lnTo>
                    <a:pt x="45110" y="18008"/>
                  </a:lnTo>
                  <a:lnTo>
                    <a:pt x="45300" y="7175"/>
                  </a:lnTo>
                  <a:lnTo>
                    <a:pt x="49644" y="18186"/>
                  </a:lnTo>
                  <a:lnTo>
                    <a:pt x="53200" y="18173"/>
                  </a:lnTo>
                  <a:lnTo>
                    <a:pt x="58039" y="7162"/>
                  </a:lnTo>
                  <a:lnTo>
                    <a:pt x="57823" y="17983"/>
                  </a:lnTo>
                  <a:lnTo>
                    <a:pt x="62979" y="17970"/>
                  </a:lnTo>
                  <a:lnTo>
                    <a:pt x="63322" y="482"/>
                  </a:lnTo>
                  <a:close/>
                </a:path>
                <a:path w="115570" h="19050">
                  <a:moveTo>
                    <a:pt x="80454" y="495"/>
                  </a:moveTo>
                  <a:lnTo>
                    <a:pt x="67335" y="520"/>
                  </a:lnTo>
                  <a:lnTo>
                    <a:pt x="66992" y="17970"/>
                  </a:lnTo>
                  <a:lnTo>
                    <a:pt x="80187" y="17945"/>
                  </a:lnTo>
                  <a:lnTo>
                    <a:pt x="80225" y="14541"/>
                  </a:lnTo>
                  <a:lnTo>
                    <a:pt x="72250" y="14541"/>
                  </a:lnTo>
                  <a:lnTo>
                    <a:pt x="72313" y="10541"/>
                  </a:lnTo>
                  <a:lnTo>
                    <a:pt x="79146" y="10528"/>
                  </a:lnTo>
                  <a:lnTo>
                    <a:pt x="79197" y="7518"/>
                  </a:lnTo>
                  <a:lnTo>
                    <a:pt x="72364" y="7531"/>
                  </a:lnTo>
                  <a:lnTo>
                    <a:pt x="72428" y="3911"/>
                  </a:lnTo>
                  <a:lnTo>
                    <a:pt x="80391" y="3898"/>
                  </a:lnTo>
                  <a:lnTo>
                    <a:pt x="80454" y="495"/>
                  </a:lnTo>
                  <a:close/>
                </a:path>
                <a:path w="115570" h="19050">
                  <a:moveTo>
                    <a:pt x="98831" y="469"/>
                  </a:moveTo>
                  <a:lnTo>
                    <a:pt x="95173" y="469"/>
                  </a:lnTo>
                  <a:lnTo>
                    <a:pt x="94970" y="10909"/>
                  </a:lnTo>
                  <a:lnTo>
                    <a:pt x="89217" y="482"/>
                  </a:lnTo>
                  <a:lnTo>
                    <a:pt x="83273" y="495"/>
                  </a:lnTo>
                  <a:lnTo>
                    <a:pt x="82943" y="17932"/>
                  </a:lnTo>
                  <a:lnTo>
                    <a:pt x="86614" y="17932"/>
                  </a:lnTo>
                  <a:lnTo>
                    <a:pt x="86817" y="6959"/>
                  </a:lnTo>
                  <a:lnTo>
                    <a:pt x="92697" y="17919"/>
                  </a:lnTo>
                  <a:lnTo>
                    <a:pt x="98488" y="17907"/>
                  </a:lnTo>
                  <a:lnTo>
                    <a:pt x="98831" y="469"/>
                  </a:lnTo>
                  <a:close/>
                </a:path>
                <a:path w="115570" h="19050">
                  <a:moveTo>
                    <a:pt x="115290" y="8813"/>
                  </a:moveTo>
                  <a:lnTo>
                    <a:pt x="111226" y="7454"/>
                  </a:lnTo>
                  <a:lnTo>
                    <a:pt x="109766" y="6883"/>
                  </a:lnTo>
                  <a:lnTo>
                    <a:pt x="108051" y="6146"/>
                  </a:lnTo>
                  <a:lnTo>
                    <a:pt x="106413" y="4978"/>
                  </a:lnTo>
                  <a:lnTo>
                    <a:pt x="106540" y="4686"/>
                  </a:lnTo>
                  <a:lnTo>
                    <a:pt x="106565" y="4102"/>
                  </a:lnTo>
                  <a:lnTo>
                    <a:pt x="107581" y="3340"/>
                  </a:lnTo>
                  <a:lnTo>
                    <a:pt x="110693" y="3213"/>
                  </a:lnTo>
                  <a:lnTo>
                    <a:pt x="113296" y="4000"/>
                  </a:lnTo>
                  <a:lnTo>
                    <a:pt x="114020" y="4191"/>
                  </a:lnTo>
                  <a:lnTo>
                    <a:pt x="114046" y="3213"/>
                  </a:lnTo>
                  <a:lnTo>
                    <a:pt x="114096" y="723"/>
                  </a:lnTo>
                  <a:lnTo>
                    <a:pt x="111506" y="101"/>
                  </a:lnTo>
                  <a:lnTo>
                    <a:pt x="106641" y="0"/>
                  </a:lnTo>
                  <a:lnTo>
                    <a:pt x="101612" y="1041"/>
                  </a:lnTo>
                  <a:lnTo>
                    <a:pt x="101447" y="9486"/>
                  </a:lnTo>
                  <a:lnTo>
                    <a:pt x="105486" y="10439"/>
                  </a:lnTo>
                  <a:lnTo>
                    <a:pt x="107264" y="11277"/>
                  </a:lnTo>
                  <a:lnTo>
                    <a:pt x="106540" y="10833"/>
                  </a:lnTo>
                  <a:lnTo>
                    <a:pt x="109067" y="12115"/>
                  </a:lnTo>
                  <a:lnTo>
                    <a:pt x="110032" y="12446"/>
                  </a:lnTo>
                  <a:lnTo>
                    <a:pt x="109982" y="14376"/>
                  </a:lnTo>
                  <a:lnTo>
                    <a:pt x="108458" y="14884"/>
                  </a:lnTo>
                  <a:lnTo>
                    <a:pt x="105740" y="14884"/>
                  </a:lnTo>
                  <a:lnTo>
                    <a:pt x="101600" y="14008"/>
                  </a:lnTo>
                  <a:lnTo>
                    <a:pt x="101536" y="17627"/>
                  </a:lnTo>
                  <a:lnTo>
                    <a:pt x="103073" y="18211"/>
                  </a:lnTo>
                  <a:lnTo>
                    <a:pt x="111506" y="18478"/>
                  </a:lnTo>
                  <a:lnTo>
                    <a:pt x="115150" y="16433"/>
                  </a:lnTo>
                  <a:lnTo>
                    <a:pt x="115189" y="14884"/>
                  </a:lnTo>
                  <a:lnTo>
                    <a:pt x="115252" y="10833"/>
                  </a:lnTo>
                  <a:lnTo>
                    <a:pt x="115290" y="8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8818479" y="1461565"/>
            <a:ext cx="136525" cy="35560"/>
            <a:chOff x="3763878" y="1461565"/>
            <a:chExt cx="136525" cy="35560"/>
          </a:xfrm>
        </p:grpSpPr>
        <p:sp>
          <p:nvSpPr>
            <p:cNvPr id="95" name="object 95"/>
            <p:cNvSpPr/>
            <p:nvPr/>
          </p:nvSpPr>
          <p:spPr>
            <a:xfrm>
              <a:off x="3763878" y="1461565"/>
              <a:ext cx="136525" cy="35560"/>
            </a:xfrm>
            <a:custGeom>
              <a:avLst/>
              <a:gdLst/>
              <a:ahLst/>
              <a:cxnLst/>
              <a:rect l="l" t="t" r="r" b="b"/>
              <a:pathLst>
                <a:path w="136525" h="35559">
                  <a:moveTo>
                    <a:pt x="135950" y="35540"/>
                  </a:moveTo>
                  <a:lnTo>
                    <a:pt x="0" y="35375"/>
                  </a:lnTo>
                  <a:lnTo>
                    <a:pt x="47" y="0"/>
                  </a:lnTo>
                  <a:lnTo>
                    <a:pt x="135985" y="153"/>
                  </a:lnTo>
                  <a:lnTo>
                    <a:pt x="135950" y="35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771316" y="1469326"/>
              <a:ext cx="121920" cy="19685"/>
            </a:xfrm>
            <a:custGeom>
              <a:avLst/>
              <a:gdLst/>
              <a:ahLst/>
              <a:cxnLst/>
              <a:rect l="l" t="t" r="r" b="b"/>
              <a:pathLst>
                <a:path w="121920" h="19684">
                  <a:moveTo>
                    <a:pt x="14630" y="9474"/>
                  </a:moveTo>
                  <a:lnTo>
                    <a:pt x="10325" y="8051"/>
                  </a:lnTo>
                  <a:lnTo>
                    <a:pt x="9563" y="7734"/>
                  </a:lnTo>
                  <a:lnTo>
                    <a:pt x="8801" y="7429"/>
                  </a:lnTo>
                  <a:lnTo>
                    <a:pt x="6959" y="6654"/>
                  </a:lnTo>
                  <a:lnTo>
                    <a:pt x="5232" y="5422"/>
                  </a:lnTo>
                  <a:lnTo>
                    <a:pt x="5397" y="5118"/>
                  </a:lnTo>
                  <a:lnTo>
                    <a:pt x="5410" y="4508"/>
                  </a:lnTo>
                  <a:lnTo>
                    <a:pt x="6451" y="3683"/>
                  </a:lnTo>
                  <a:lnTo>
                    <a:pt x="9753" y="3568"/>
                  </a:lnTo>
                  <a:lnTo>
                    <a:pt x="13284" y="4584"/>
                  </a:lnTo>
                  <a:lnTo>
                    <a:pt x="13309" y="3568"/>
                  </a:lnTo>
                  <a:lnTo>
                    <a:pt x="13360" y="927"/>
                  </a:lnTo>
                  <a:lnTo>
                    <a:pt x="10629" y="254"/>
                  </a:lnTo>
                  <a:lnTo>
                    <a:pt x="5486" y="177"/>
                  </a:lnTo>
                  <a:lnTo>
                    <a:pt x="165" y="1270"/>
                  </a:lnTo>
                  <a:lnTo>
                    <a:pt x="0" y="10172"/>
                  </a:lnTo>
                  <a:lnTo>
                    <a:pt x="4267" y="11188"/>
                  </a:lnTo>
                  <a:lnTo>
                    <a:pt x="6134" y="12065"/>
                  </a:lnTo>
                  <a:lnTo>
                    <a:pt x="5372" y="11620"/>
                  </a:lnTo>
                  <a:lnTo>
                    <a:pt x="7632" y="12725"/>
                  </a:lnTo>
                  <a:lnTo>
                    <a:pt x="8039" y="12954"/>
                  </a:lnTo>
                  <a:lnTo>
                    <a:pt x="9042" y="13296"/>
                  </a:lnTo>
                  <a:lnTo>
                    <a:pt x="9004" y="15354"/>
                  </a:lnTo>
                  <a:lnTo>
                    <a:pt x="7416" y="15862"/>
                  </a:lnTo>
                  <a:lnTo>
                    <a:pt x="4521" y="15875"/>
                  </a:lnTo>
                  <a:lnTo>
                    <a:pt x="165" y="14935"/>
                  </a:lnTo>
                  <a:lnTo>
                    <a:pt x="88" y="18745"/>
                  </a:lnTo>
                  <a:lnTo>
                    <a:pt x="1739" y="19367"/>
                  </a:lnTo>
                  <a:lnTo>
                    <a:pt x="10617" y="19659"/>
                  </a:lnTo>
                  <a:lnTo>
                    <a:pt x="14478" y="17500"/>
                  </a:lnTo>
                  <a:lnTo>
                    <a:pt x="14516" y="15875"/>
                  </a:lnTo>
                  <a:lnTo>
                    <a:pt x="14592" y="11620"/>
                  </a:lnTo>
                  <a:lnTo>
                    <a:pt x="14630" y="9474"/>
                  </a:lnTo>
                  <a:close/>
                </a:path>
                <a:path w="121920" h="19684">
                  <a:moveTo>
                    <a:pt x="22987" y="571"/>
                  </a:moveTo>
                  <a:lnTo>
                    <a:pt x="17272" y="571"/>
                  </a:lnTo>
                  <a:lnTo>
                    <a:pt x="16916" y="19037"/>
                  </a:lnTo>
                  <a:lnTo>
                    <a:pt x="22631" y="19024"/>
                  </a:lnTo>
                  <a:lnTo>
                    <a:pt x="22987" y="571"/>
                  </a:lnTo>
                  <a:close/>
                </a:path>
                <a:path w="121920" h="19684">
                  <a:moveTo>
                    <a:pt x="41046" y="584"/>
                  </a:moveTo>
                  <a:lnTo>
                    <a:pt x="27203" y="622"/>
                  </a:lnTo>
                  <a:lnTo>
                    <a:pt x="26847" y="19024"/>
                  </a:lnTo>
                  <a:lnTo>
                    <a:pt x="40741" y="18986"/>
                  </a:lnTo>
                  <a:lnTo>
                    <a:pt x="40805" y="15392"/>
                  </a:lnTo>
                  <a:lnTo>
                    <a:pt x="32372" y="15430"/>
                  </a:lnTo>
                  <a:lnTo>
                    <a:pt x="32448" y="11188"/>
                  </a:lnTo>
                  <a:lnTo>
                    <a:pt x="39662" y="11176"/>
                  </a:lnTo>
                  <a:lnTo>
                    <a:pt x="39725" y="8001"/>
                  </a:lnTo>
                  <a:lnTo>
                    <a:pt x="32512" y="8013"/>
                  </a:lnTo>
                  <a:lnTo>
                    <a:pt x="32588" y="4203"/>
                  </a:lnTo>
                  <a:lnTo>
                    <a:pt x="40982" y="4178"/>
                  </a:lnTo>
                  <a:lnTo>
                    <a:pt x="41046" y="584"/>
                  </a:lnTo>
                  <a:close/>
                </a:path>
                <a:path w="121920" h="19684">
                  <a:moveTo>
                    <a:pt x="66827" y="508"/>
                  </a:moveTo>
                  <a:lnTo>
                    <a:pt x="60286" y="508"/>
                  </a:lnTo>
                  <a:lnTo>
                    <a:pt x="55257" y="11214"/>
                  </a:lnTo>
                  <a:lnTo>
                    <a:pt x="50927" y="520"/>
                  </a:lnTo>
                  <a:lnTo>
                    <a:pt x="44030" y="520"/>
                  </a:lnTo>
                  <a:lnTo>
                    <a:pt x="43688" y="18973"/>
                  </a:lnTo>
                  <a:lnTo>
                    <a:pt x="47599" y="18986"/>
                  </a:lnTo>
                  <a:lnTo>
                    <a:pt x="47815" y="7594"/>
                  </a:lnTo>
                  <a:lnTo>
                    <a:pt x="52374" y="19189"/>
                  </a:lnTo>
                  <a:lnTo>
                    <a:pt x="56134" y="19164"/>
                  </a:lnTo>
                  <a:lnTo>
                    <a:pt x="61226" y="7543"/>
                  </a:lnTo>
                  <a:lnTo>
                    <a:pt x="61010" y="18961"/>
                  </a:lnTo>
                  <a:lnTo>
                    <a:pt x="66471" y="18961"/>
                  </a:lnTo>
                  <a:lnTo>
                    <a:pt x="66827" y="508"/>
                  </a:lnTo>
                  <a:close/>
                </a:path>
                <a:path w="121920" h="19684">
                  <a:moveTo>
                    <a:pt x="84886" y="520"/>
                  </a:moveTo>
                  <a:lnTo>
                    <a:pt x="71043" y="533"/>
                  </a:lnTo>
                  <a:lnTo>
                    <a:pt x="70700" y="18935"/>
                  </a:lnTo>
                  <a:lnTo>
                    <a:pt x="84582" y="18923"/>
                  </a:lnTo>
                  <a:lnTo>
                    <a:pt x="84645" y="15316"/>
                  </a:lnTo>
                  <a:lnTo>
                    <a:pt x="76212" y="15341"/>
                  </a:lnTo>
                  <a:lnTo>
                    <a:pt x="76301" y="11125"/>
                  </a:lnTo>
                  <a:lnTo>
                    <a:pt x="83502" y="11112"/>
                  </a:lnTo>
                  <a:lnTo>
                    <a:pt x="83578" y="7912"/>
                  </a:lnTo>
                  <a:lnTo>
                    <a:pt x="76365" y="7950"/>
                  </a:lnTo>
                  <a:lnTo>
                    <a:pt x="76428" y="4127"/>
                  </a:lnTo>
                  <a:lnTo>
                    <a:pt x="84810" y="4114"/>
                  </a:lnTo>
                  <a:lnTo>
                    <a:pt x="84886" y="520"/>
                  </a:lnTo>
                  <a:close/>
                </a:path>
                <a:path w="121920" h="19684">
                  <a:moveTo>
                    <a:pt x="104292" y="495"/>
                  </a:moveTo>
                  <a:lnTo>
                    <a:pt x="100444" y="508"/>
                  </a:lnTo>
                  <a:lnTo>
                    <a:pt x="100228" y="11506"/>
                  </a:lnTo>
                  <a:lnTo>
                    <a:pt x="94157" y="508"/>
                  </a:lnTo>
                  <a:lnTo>
                    <a:pt x="87871" y="508"/>
                  </a:lnTo>
                  <a:lnTo>
                    <a:pt x="87515" y="18910"/>
                  </a:lnTo>
                  <a:lnTo>
                    <a:pt x="91389" y="18910"/>
                  </a:lnTo>
                  <a:lnTo>
                    <a:pt x="91605" y="7327"/>
                  </a:lnTo>
                  <a:lnTo>
                    <a:pt x="97815" y="18910"/>
                  </a:lnTo>
                  <a:lnTo>
                    <a:pt x="103949" y="18897"/>
                  </a:lnTo>
                  <a:lnTo>
                    <a:pt x="104292" y="495"/>
                  </a:lnTo>
                  <a:close/>
                </a:path>
                <a:path w="121920" h="19684">
                  <a:moveTo>
                    <a:pt x="121666" y="9309"/>
                  </a:moveTo>
                  <a:lnTo>
                    <a:pt x="112293" y="5245"/>
                  </a:lnTo>
                  <a:lnTo>
                    <a:pt x="112433" y="4940"/>
                  </a:lnTo>
                  <a:lnTo>
                    <a:pt x="112458" y="4330"/>
                  </a:lnTo>
                  <a:lnTo>
                    <a:pt x="113499" y="3505"/>
                  </a:lnTo>
                  <a:lnTo>
                    <a:pt x="116801" y="3403"/>
                  </a:lnTo>
                  <a:lnTo>
                    <a:pt x="119570" y="4216"/>
                  </a:lnTo>
                  <a:lnTo>
                    <a:pt x="120319" y="4419"/>
                  </a:lnTo>
                  <a:lnTo>
                    <a:pt x="120345" y="3403"/>
                  </a:lnTo>
                  <a:lnTo>
                    <a:pt x="120396" y="774"/>
                  </a:lnTo>
                  <a:lnTo>
                    <a:pt x="117678" y="101"/>
                  </a:lnTo>
                  <a:lnTo>
                    <a:pt x="112522" y="0"/>
                  </a:lnTo>
                  <a:lnTo>
                    <a:pt x="107213" y="1092"/>
                  </a:lnTo>
                  <a:lnTo>
                    <a:pt x="107048" y="9982"/>
                  </a:lnTo>
                  <a:lnTo>
                    <a:pt x="111302" y="11010"/>
                  </a:lnTo>
                  <a:lnTo>
                    <a:pt x="113182" y="11899"/>
                  </a:lnTo>
                  <a:lnTo>
                    <a:pt x="112420" y="11442"/>
                  </a:lnTo>
                  <a:lnTo>
                    <a:pt x="115100" y="12776"/>
                  </a:lnTo>
                  <a:lnTo>
                    <a:pt x="116103" y="13119"/>
                  </a:lnTo>
                  <a:lnTo>
                    <a:pt x="116052" y="15176"/>
                  </a:lnTo>
                  <a:lnTo>
                    <a:pt x="114452" y="15684"/>
                  </a:lnTo>
                  <a:lnTo>
                    <a:pt x="113004" y="15697"/>
                  </a:lnTo>
                  <a:lnTo>
                    <a:pt x="111569" y="15697"/>
                  </a:lnTo>
                  <a:lnTo>
                    <a:pt x="107213" y="14782"/>
                  </a:lnTo>
                  <a:lnTo>
                    <a:pt x="107149" y="18580"/>
                  </a:lnTo>
                  <a:lnTo>
                    <a:pt x="108775" y="19189"/>
                  </a:lnTo>
                  <a:lnTo>
                    <a:pt x="117678" y="19481"/>
                  </a:lnTo>
                  <a:lnTo>
                    <a:pt x="121513" y="17322"/>
                  </a:lnTo>
                  <a:lnTo>
                    <a:pt x="121551" y="15697"/>
                  </a:lnTo>
                  <a:lnTo>
                    <a:pt x="121627" y="11442"/>
                  </a:lnTo>
                  <a:lnTo>
                    <a:pt x="121666" y="93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9376336" y="2044226"/>
            <a:ext cx="136525" cy="35560"/>
            <a:chOff x="4321735" y="2044226"/>
            <a:chExt cx="136525" cy="35560"/>
          </a:xfrm>
        </p:grpSpPr>
        <p:sp>
          <p:nvSpPr>
            <p:cNvPr id="98" name="object 98"/>
            <p:cNvSpPr/>
            <p:nvPr/>
          </p:nvSpPr>
          <p:spPr>
            <a:xfrm>
              <a:off x="4321735" y="2044226"/>
              <a:ext cx="136525" cy="35560"/>
            </a:xfrm>
            <a:custGeom>
              <a:avLst/>
              <a:gdLst/>
              <a:ahLst/>
              <a:cxnLst/>
              <a:rect l="l" t="t" r="r" b="b"/>
              <a:pathLst>
                <a:path w="136525" h="35560">
                  <a:moveTo>
                    <a:pt x="135950" y="35552"/>
                  </a:moveTo>
                  <a:lnTo>
                    <a:pt x="0" y="35399"/>
                  </a:lnTo>
                  <a:lnTo>
                    <a:pt x="35" y="0"/>
                  </a:lnTo>
                  <a:lnTo>
                    <a:pt x="135985" y="165"/>
                  </a:lnTo>
                  <a:lnTo>
                    <a:pt x="135950" y="35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329176" y="2051989"/>
              <a:ext cx="121920" cy="19685"/>
            </a:xfrm>
            <a:custGeom>
              <a:avLst/>
              <a:gdLst/>
              <a:ahLst/>
              <a:cxnLst/>
              <a:rect l="l" t="t" r="r" b="b"/>
              <a:pathLst>
                <a:path w="121920" h="19685">
                  <a:moveTo>
                    <a:pt x="14617" y="9461"/>
                  </a:moveTo>
                  <a:lnTo>
                    <a:pt x="10325" y="8039"/>
                  </a:lnTo>
                  <a:lnTo>
                    <a:pt x="8788" y="7416"/>
                  </a:lnTo>
                  <a:lnTo>
                    <a:pt x="6946" y="6642"/>
                  </a:lnTo>
                  <a:lnTo>
                    <a:pt x="5232" y="5422"/>
                  </a:lnTo>
                  <a:lnTo>
                    <a:pt x="5397" y="5118"/>
                  </a:lnTo>
                  <a:lnTo>
                    <a:pt x="5397" y="4495"/>
                  </a:lnTo>
                  <a:lnTo>
                    <a:pt x="6438" y="3670"/>
                  </a:lnTo>
                  <a:lnTo>
                    <a:pt x="8102" y="3594"/>
                  </a:lnTo>
                  <a:lnTo>
                    <a:pt x="9740" y="3568"/>
                  </a:lnTo>
                  <a:lnTo>
                    <a:pt x="12496" y="4381"/>
                  </a:lnTo>
                  <a:lnTo>
                    <a:pt x="13284" y="4597"/>
                  </a:lnTo>
                  <a:lnTo>
                    <a:pt x="13296" y="3568"/>
                  </a:lnTo>
                  <a:lnTo>
                    <a:pt x="13347" y="939"/>
                  </a:lnTo>
                  <a:lnTo>
                    <a:pt x="10629" y="266"/>
                  </a:lnTo>
                  <a:lnTo>
                    <a:pt x="5486" y="177"/>
                  </a:lnTo>
                  <a:lnTo>
                    <a:pt x="165" y="1257"/>
                  </a:lnTo>
                  <a:lnTo>
                    <a:pt x="0" y="10172"/>
                  </a:lnTo>
                  <a:lnTo>
                    <a:pt x="4254" y="11188"/>
                  </a:lnTo>
                  <a:lnTo>
                    <a:pt x="6134" y="12065"/>
                  </a:lnTo>
                  <a:lnTo>
                    <a:pt x="5372" y="11607"/>
                  </a:lnTo>
                  <a:lnTo>
                    <a:pt x="7607" y="12712"/>
                  </a:lnTo>
                  <a:lnTo>
                    <a:pt x="8039" y="12954"/>
                  </a:lnTo>
                  <a:lnTo>
                    <a:pt x="9042" y="13271"/>
                  </a:lnTo>
                  <a:lnTo>
                    <a:pt x="9004" y="15341"/>
                  </a:lnTo>
                  <a:lnTo>
                    <a:pt x="7404" y="15849"/>
                  </a:lnTo>
                  <a:lnTo>
                    <a:pt x="5956" y="15862"/>
                  </a:lnTo>
                  <a:lnTo>
                    <a:pt x="4521" y="15862"/>
                  </a:lnTo>
                  <a:lnTo>
                    <a:pt x="165" y="14935"/>
                  </a:lnTo>
                  <a:lnTo>
                    <a:pt x="88" y="18745"/>
                  </a:lnTo>
                  <a:lnTo>
                    <a:pt x="1727" y="19380"/>
                  </a:lnTo>
                  <a:lnTo>
                    <a:pt x="10617" y="19646"/>
                  </a:lnTo>
                  <a:lnTo>
                    <a:pt x="14465" y="17513"/>
                  </a:lnTo>
                  <a:lnTo>
                    <a:pt x="14490" y="15862"/>
                  </a:lnTo>
                  <a:lnTo>
                    <a:pt x="14579" y="11607"/>
                  </a:lnTo>
                  <a:lnTo>
                    <a:pt x="14617" y="9461"/>
                  </a:lnTo>
                  <a:close/>
                </a:path>
                <a:path w="121920" h="19685">
                  <a:moveTo>
                    <a:pt x="22961" y="546"/>
                  </a:moveTo>
                  <a:lnTo>
                    <a:pt x="17259" y="571"/>
                  </a:lnTo>
                  <a:lnTo>
                    <a:pt x="16903" y="19037"/>
                  </a:lnTo>
                  <a:lnTo>
                    <a:pt x="22618" y="19037"/>
                  </a:lnTo>
                  <a:lnTo>
                    <a:pt x="22961" y="546"/>
                  </a:lnTo>
                  <a:close/>
                </a:path>
                <a:path w="121920" h="19685">
                  <a:moveTo>
                    <a:pt x="41033" y="571"/>
                  </a:moveTo>
                  <a:lnTo>
                    <a:pt x="27190" y="609"/>
                  </a:lnTo>
                  <a:lnTo>
                    <a:pt x="26847" y="19037"/>
                  </a:lnTo>
                  <a:lnTo>
                    <a:pt x="40741" y="18999"/>
                  </a:lnTo>
                  <a:lnTo>
                    <a:pt x="40805" y="15392"/>
                  </a:lnTo>
                  <a:lnTo>
                    <a:pt x="32372" y="15405"/>
                  </a:lnTo>
                  <a:lnTo>
                    <a:pt x="32448" y="11188"/>
                  </a:lnTo>
                  <a:lnTo>
                    <a:pt x="39662" y="11188"/>
                  </a:lnTo>
                  <a:lnTo>
                    <a:pt x="39712" y="7988"/>
                  </a:lnTo>
                  <a:lnTo>
                    <a:pt x="32512" y="8013"/>
                  </a:lnTo>
                  <a:lnTo>
                    <a:pt x="32588" y="4178"/>
                  </a:lnTo>
                  <a:lnTo>
                    <a:pt x="40982" y="4178"/>
                  </a:lnTo>
                  <a:lnTo>
                    <a:pt x="41033" y="571"/>
                  </a:lnTo>
                  <a:close/>
                </a:path>
                <a:path w="121920" h="19685">
                  <a:moveTo>
                    <a:pt x="66827" y="482"/>
                  </a:moveTo>
                  <a:lnTo>
                    <a:pt x="60274" y="495"/>
                  </a:lnTo>
                  <a:lnTo>
                    <a:pt x="55245" y="11201"/>
                  </a:lnTo>
                  <a:lnTo>
                    <a:pt x="50927" y="495"/>
                  </a:lnTo>
                  <a:lnTo>
                    <a:pt x="44030" y="533"/>
                  </a:lnTo>
                  <a:lnTo>
                    <a:pt x="43675" y="18986"/>
                  </a:lnTo>
                  <a:lnTo>
                    <a:pt x="47599" y="18986"/>
                  </a:lnTo>
                  <a:lnTo>
                    <a:pt x="47802" y="7556"/>
                  </a:lnTo>
                  <a:lnTo>
                    <a:pt x="52362" y="19164"/>
                  </a:lnTo>
                  <a:lnTo>
                    <a:pt x="56134" y="19164"/>
                  </a:lnTo>
                  <a:lnTo>
                    <a:pt x="61226" y="7543"/>
                  </a:lnTo>
                  <a:lnTo>
                    <a:pt x="61010" y="18948"/>
                  </a:lnTo>
                  <a:lnTo>
                    <a:pt x="66471" y="18948"/>
                  </a:lnTo>
                  <a:lnTo>
                    <a:pt x="66827" y="482"/>
                  </a:lnTo>
                  <a:close/>
                </a:path>
                <a:path w="121920" h="19685">
                  <a:moveTo>
                    <a:pt x="84886" y="495"/>
                  </a:moveTo>
                  <a:lnTo>
                    <a:pt x="71056" y="520"/>
                  </a:lnTo>
                  <a:lnTo>
                    <a:pt x="70700" y="18948"/>
                  </a:lnTo>
                  <a:lnTo>
                    <a:pt x="84582" y="18935"/>
                  </a:lnTo>
                  <a:lnTo>
                    <a:pt x="84658" y="15328"/>
                  </a:lnTo>
                  <a:lnTo>
                    <a:pt x="76212" y="15341"/>
                  </a:lnTo>
                  <a:lnTo>
                    <a:pt x="76288" y="11112"/>
                  </a:lnTo>
                  <a:lnTo>
                    <a:pt x="83502" y="11099"/>
                  </a:lnTo>
                  <a:lnTo>
                    <a:pt x="83566" y="7924"/>
                  </a:lnTo>
                  <a:lnTo>
                    <a:pt x="76352" y="7937"/>
                  </a:lnTo>
                  <a:lnTo>
                    <a:pt x="76428" y="4114"/>
                  </a:lnTo>
                  <a:lnTo>
                    <a:pt x="84823" y="4114"/>
                  </a:lnTo>
                  <a:lnTo>
                    <a:pt x="84886" y="495"/>
                  </a:lnTo>
                  <a:close/>
                </a:path>
                <a:path w="121920" h="19685">
                  <a:moveTo>
                    <a:pt x="104292" y="469"/>
                  </a:moveTo>
                  <a:lnTo>
                    <a:pt x="100444" y="482"/>
                  </a:lnTo>
                  <a:lnTo>
                    <a:pt x="100228" y="11493"/>
                  </a:lnTo>
                  <a:lnTo>
                    <a:pt x="94157" y="482"/>
                  </a:lnTo>
                  <a:lnTo>
                    <a:pt x="87858" y="495"/>
                  </a:lnTo>
                  <a:lnTo>
                    <a:pt x="87515" y="18910"/>
                  </a:lnTo>
                  <a:lnTo>
                    <a:pt x="91376" y="18910"/>
                  </a:lnTo>
                  <a:lnTo>
                    <a:pt x="91605" y="7315"/>
                  </a:lnTo>
                  <a:lnTo>
                    <a:pt x="97802" y="18897"/>
                  </a:lnTo>
                  <a:lnTo>
                    <a:pt x="103949" y="18897"/>
                  </a:lnTo>
                  <a:lnTo>
                    <a:pt x="104292" y="469"/>
                  </a:lnTo>
                  <a:close/>
                </a:path>
                <a:path w="121920" h="19685">
                  <a:moveTo>
                    <a:pt x="121653" y="9271"/>
                  </a:moveTo>
                  <a:lnTo>
                    <a:pt x="117373" y="7874"/>
                  </a:lnTo>
                  <a:lnTo>
                    <a:pt x="113995" y="6477"/>
                  </a:lnTo>
                  <a:lnTo>
                    <a:pt x="112280" y="5245"/>
                  </a:lnTo>
                  <a:lnTo>
                    <a:pt x="112433" y="4914"/>
                  </a:lnTo>
                  <a:lnTo>
                    <a:pt x="112445" y="4318"/>
                  </a:lnTo>
                  <a:lnTo>
                    <a:pt x="113487" y="3492"/>
                  </a:lnTo>
                  <a:lnTo>
                    <a:pt x="116789" y="3390"/>
                  </a:lnTo>
                  <a:lnTo>
                    <a:pt x="120307" y="4406"/>
                  </a:lnTo>
                  <a:lnTo>
                    <a:pt x="120319" y="3390"/>
                  </a:lnTo>
                  <a:lnTo>
                    <a:pt x="120370" y="762"/>
                  </a:lnTo>
                  <a:lnTo>
                    <a:pt x="117678" y="88"/>
                  </a:lnTo>
                  <a:lnTo>
                    <a:pt x="112522" y="0"/>
                  </a:lnTo>
                  <a:lnTo>
                    <a:pt x="107213" y="1066"/>
                  </a:lnTo>
                  <a:lnTo>
                    <a:pt x="107035" y="9982"/>
                  </a:lnTo>
                  <a:lnTo>
                    <a:pt x="111277" y="10998"/>
                  </a:lnTo>
                  <a:lnTo>
                    <a:pt x="113169" y="11887"/>
                  </a:lnTo>
                  <a:lnTo>
                    <a:pt x="112407" y="11430"/>
                  </a:lnTo>
                  <a:lnTo>
                    <a:pt x="115087" y="12763"/>
                  </a:lnTo>
                  <a:lnTo>
                    <a:pt x="116078" y="13119"/>
                  </a:lnTo>
                  <a:lnTo>
                    <a:pt x="116052" y="15151"/>
                  </a:lnTo>
                  <a:lnTo>
                    <a:pt x="114439" y="15671"/>
                  </a:lnTo>
                  <a:lnTo>
                    <a:pt x="111569" y="15671"/>
                  </a:lnTo>
                  <a:lnTo>
                    <a:pt x="107213" y="14770"/>
                  </a:lnTo>
                  <a:lnTo>
                    <a:pt x="107124" y="18580"/>
                  </a:lnTo>
                  <a:lnTo>
                    <a:pt x="108762" y="19202"/>
                  </a:lnTo>
                  <a:lnTo>
                    <a:pt x="113245" y="19329"/>
                  </a:lnTo>
                  <a:lnTo>
                    <a:pt x="117678" y="19507"/>
                  </a:lnTo>
                  <a:lnTo>
                    <a:pt x="121500" y="17322"/>
                  </a:lnTo>
                  <a:lnTo>
                    <a:pt x="121526" y="15671"/>
                  </a:lnTo>
                  <a:lnTo>
                    <a:pt x="121615" y="11430"/>
                  </a:lnTo>
                  <a:lnTo>
                    <a:pt x="121653" y="92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8213589" y="2012595"/>
            <a:ext cx="139065" cy="36830"/>
            <a:chOff x="3158988" y="2012595"/>
            <a:chExt cx="139065" cy="36830"/>
          </a:xfrm>
        </p:grpSpPr>
        <p:sp>
          <p:nvSpPr>
            <p:cNvPr id="101" name="object 101"/>
            <p:cNvSpPr/>
            <p:nvPr/>
          </p:nvSpPr>
          <p:spPr>
            <a:xfrm>
              <a:off x="3158988" y="2012595"/>
              <a:ext cx="139065" cy="36830"/>
            </a:xfrm>
            <a:custGeom>
              <a:avLst/>
              <a:gdLst/>
              <a:ahLst/>
              <a:cxnLst/>
              <a:rect l="l" t="t" r="r" b="b"/>
              <a:pathLst>
                <a:path w="139064" h="36830">
                  <a:moveTo>
                    <a:pt x="0" y="36603"/>
                  </a:moveTo>
                  <a:lnTo>
                    <a:pt x="23" y="1216"/>
                  </a:lnTo>
                  <a:lnTo>
                    <a:pt x="138844" y="0"/>
                  </a:lnTo>
                  <a:lnTo>
                    <a:pt x="138820" y="35375"/>
                  </a:lnTo>
                  <a:lnTo>
                    <a:pt x="0" y="366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166567" y="2020379"/>
              <a:ext cx="124460" cy="20955"/>
            </a:xfrm>
            <a:custGeom>
              <a:avLst/>
              <a:gdLst/>
              <a:ahLst/>
              <a:cxnLst/>
              <a:rect l="l" t="t" r="r" b="b"/>
              <a:pathLst>
                <a:path w="124460" h="20955">
                  <a:moveTo>
                    <a:pt x="14935" y="10426"/>
                  </a:moveTo>
                  <a:lnTo>
                    <a:pt x="10541" y="9029"/>
                  </a:lnTo>
                  <a:lnTo>
                    <a:pt x="8991" y="8445"/>
                  </a:lnTo>
                  <a:lnTo>
                    <a:pt x="7112" y="7696"/>
                  </a:lnTo>
                  <a:lnTo>
                    <a:pt x="5346" y="6489"/>
                  </a:lnTo>
                  <a:lnTo>
                    <a:pt x="5511" y="6184"/>
                  </a:lnTo>
                  <a:lnTo>
                    <a:pt x="5524" y="5575"/>
                  </a:lnTo>
                  <a:lnTo>
                    <a:pt x="6578" y="4724"/>
                  </a:lnTo>
                  <a:lnTo>
                    <a:pt x="9956" y="4584"/>
                  </a:lnTo>
                  <a:lnTo>
                    <a:pt x="12776" y="5384"/>
                  </a:lnTo>
                  <a:lnTo>
                    <a:pt x="13563" y="5575"/>
                  </a:lnTo>
                  <a:lnTo>
                    <a:pt x="13589" y="4584"/>
                  </a:lnTo>
                  <a:lnTo>
                    <a:pt x="13627" y="1930"/>
                  </a:lnTo>
                  <a:lnTo>
                    <a:pt x="10858" y="1282"/>
                  </a:lnTo>
                  <a:lnTo>
                    <a:pt x="5613" y="1231"/>
                  </a:lnTo>
                  <a:lnTo>
                    <a:pt x="177" y="2387"/>
                  </a:lnTo>
                  <a:lnTo>
                    <a:pt x="0" y="11290"/>
                  </a:lnTo>
                  <a:lnTo>
                    <a:pt x="4292" y="12230"/>
                  </a:lnTo>
                  <a:lnTo>
                    <a:pt x="6273" y="13119"/>
                  </a:lnTo>
                  <a:lnTo>
                    <a:pt x="5473" y="12661"/>
                  </a:lnTo>
                  <a:lnTo>
                    <a:pt x="7785" y="13754"/>
                  </a:lnTo>
                  <a:lnTo>
                    <a:pt x="8216" y="13982"/>
                  </a:lnTo>
                  <a:lnTo>
                    <a:pt x="9245" y="14312"/>
                  </a:lnTo>
                  <a:lnTo>
                    <a:pt x="9194" y="16370"/>
                  </a:lnTo>
                  <a:lnTo>
                    <a:pt x="7569" y="16891"/>
                  </a:lnTo>
                  <a:lnTo>
                    <a:pt x="4610" y="16929"/>
                  </a:lnTo>
                  <a:lnTo>
                    <a:pt x="177" y="16052"/>
                  </a:lnTo>
                  <a:lnTo>
                    <a:pt x="88" y="19875"/>
                  </a:lnTo>
                  <a:lnTo>
                    <a:pt x="1778" y="20459"/>
                  </a:lnTo>
                  <a:lnTo>
                    <a:pt x="10858" y="20662"/>
                  </a:lnTo>
                  <a:lnTo>
                    <a:pt x="14782" y="18453"/>
                  </a:lnTo>
                  <a:lnTo>
                    <a:pt x="14820" y="16929"/>
                  </a:lnTo>
                  <a:lnTo>
                    <a:pt x="14897" y="12661"/>
                  </a:lnTo>
                  <a:lnTo>
                    <a:pt x="14935" y="10426"/>
                  </a:lnTo>
                  <a:close/>
                </a:path>
                <a:path w="124460" h="20955">
                  <a:moveTo>
                    <a:pt x="23469" y="1473"/>
                  </a:moveTo>
                  <a:lnTo>
                    <a:pt x="17627" y="1511"/>
                  </a:lnTo>
                  <a:lnTo>
                    <a:pt x="17284" y="19977"/>
                  </a:lnTo>
                  <a:lnTo>
                    <a:pt x="23114" y="19926"/>
                  </a:lnTo>
                  <a:lnTo>
                    <a:pt x="23469" y="1473"/>
                  </a:lnTo>
                  <a:close/>
                </a:path>
                <a:path w="124460" h="20955">
                  <a:moveTo>
                    <a:pt x="41922" y="1295"/>
                  </a:moveTo>
                  <a:lnTo>
                    <a:pt x="27774" y="1473"/>
                  </a:lnTo>
                  <a:lnTo>
                    <a:pt x="27419" y="19875"/>
                  </a:lnTo>
                  <a:lnTo>
                    <a:pt x="41617" y="19697"/>
                  </a:lnTo>
                  <a:lnTo>
                    <a:pt x="41681" y="16116"/>
                  </a:lnTo>
                  <a:lnTo>
                    <a:pt x="33070" y="16205"/>
                  </a:lnTo>
                  <a:lnTo>
                    <a:pt x="33147" y="11988"/>
                  </a:lnTo>
                  <a:lnTo>
                    <a:pt x="40513" y="11887"/>
                  </a:lnTo>
                  <a:lnTo>
                    <a:pt x="40576" y="8712"/>
                  </a:lnTo>
                  <a:lnTo>
                    <a:pt x="33197" y="8801"/>
                  </a:lnTo>
                  <a:lnTo>
                    <a:pt x="33286" y="4965"/>
                  </a:lnTo>
                  <a:lnTo>
                    <a:pt x="41846" y="4889"/>
                  </a:lnTo>
                  <a:lnTo>
                    <a:pt x="41922" y="1295"/>
                  </a:lnTo>
                  <a:close/>
                </a:path>
                <a:path w="124460" h="20955">
                  <a:moveTo>
                    <a:pt x="68249" y="939"/>
                  </a:moveTo>
                  <a:lnTo>
                    <a:pt x="61569" y="1003"/>
                  </a:lnTo>
                  <a:lnTo>
                    <a:pt x="56426" y="11772"/>
                  </a:lnTo>
                  <a:lnTo>
                    <a:pt x="52006" y="1130"/>
                  </a:lnTo>
                  <a:lnTo>
                    <a:pt x="44970" y="1181"/>
                  </a:lnTo>
                  <a:lnTo>
                    <a:pt x="44615" y="19659"/>
                  </a:lnTo>
                  <a:lnTo>
                    <a:pt x="48602" y="19608"/>
                  </a:lnTo>
                  <a:lnTo>
                    <a:pt x="48831" y="8204"/>
                  </a:lnTo>
                  <a:lnTo>
                    <a:pt x="53479" y="19735"/>
                  </a:lnTo>
                  <a:lnTo>
                    <a:pt x="57327" y="19710"/>
                  </a:lnTo>
                  <a:lnTo>
                    <a:pt x="62534" y="8051"/>
                  </a:lnTo>
                  <a:lnTo>
                    <a:pt x="62318" y="19456"/>
                  </a:lnTo>
                  <a:lnTo>
                    <a:pt x="67894" y="19405"/>
                  </a:lnTo>
                  <a:lnTo>
                    <a:pt x="68249" y="939"/>
                  </a:lnTo>
                  <a:close/>
                </a:path>
                <a:path w="124460" h="20955">
                  <a:moveTo>
                    <a:pt x="86690" y="774"/>
                  </a:moveTo>
                  <a:lnTo>
                    <a:pt x="72555" y="952"/>
                  </a:lnTo>
                  <a:lnTo>
                    <a:pt x="72199" y="19354"/>
                  </a:lnTo>
                  <a:lnTo>
                    <a:pt x="86385" y="19189"/>
                  </a:lnTo>
                  <a:lnTo>
                    <a:pt x="86461" y="15582"/>
                  </a:lnTo>
                  <a:lnTo>
                    <a:pt x="77838" y="15697"/>
                  </a:lnTo>
                  <a:lnTo>
                    <a:pt x="77901" y="11455"/>
                  </a:lnTo>
                  <a:lnTo>
                    <a:pt x="85280" y="11379"/>
                  </a:lnTo>
                  <a:lnTo>
                    <a:pt x="85331" y="8204"/>
                  </a:lnTo>
                  <a:lnTo>
                    <a:pt x="77978" y="8293"/>
                  </a:lnTo>
                  <a:lnTo>
                    <a:pt x="78054" y="4457"/>
                  </a:lnTo>
                  <a:lnTo>
                    <a:pt x="86626" y="4381"/>
                  </a:lnTo>
                  <a:lnTo>
                    <a:pt x="86690" y="774"/>
                  </a:lnTo>
                  <a:close/>
                </a:path>
                <a:path w="124460" h="20955">
                  <a:moveTo>
                    <a:pt x="106502" y="546"/>
                  </a:moveTo>
                  <a:lnTo>
                    <a:pt x="102565" y="596"/>
                  </a:lnTo>
                  <a:lnTo>
                    <a:pt x="102362" y="11607"/>
                  </a:lnTo>
                  <a:lnTo>
                    <a:pt x="96151" y="673"/>
                  </a:lnTo>
                  <a:lnTo>
                    <a:pt x="89738" y="762"/>
                  </a:lnTo>
                  <a:lnTo>
                    <a:pt x="89382" y="19151"/>
                  </a:lnTo>
                  <a:lnTo>
                    <a:pt x="93332" y="19088"/>
                  </a:lnTo>
                  <a:lnTo>
                    <a:pt x="93560" y="7531"/>
                  </a:lnTo>
                  <a:lnTo>
                    <a:pt x="99898" y="19037"/>
                  </a:lnTo>
                  <a:lnTo>
                    <a:pt x="106146" y="18948"/>
                  </a:lnTo>
                  <a:lnTo>
                    <a:pt x="106502" y="546"/>
                  </a:lnTo>
                  <a:close/>
                </a:path>
                <a:path w="124460" h="20955">
                  <a:moveTo>
                    <a:pt x="124256" y="9182"/>
                  </a:moveTo>
                  <a:lnTo>
                    <a:pt x="119875" y="7810"/>
                  </a:lnTo>
                  <a:lnTo>
                    <a:pt x="116420" y="6438"/>
                  </a:lnTo>
                  <a:lnTo>
                    <a:pt x="114681" y="5232"/>
                  </a:lnTo>
                  <a:lnTo>
                    <a:pt x="114820" y="4914"/>
                  </a:lnTo>
                  <a:lnTo>
                    <a:pt x="114833" y="4318"/>
                  </a:lnTo>
                  <a:lnTo>
                    <a:pt x="115912" y="3467"/>
                  </a:lnTo>
                  <a:lnTo>
                    <a:pt x="119265" y="3340"/>
                  </a:lnTo>
                  <a:lnTo>
                    <a:pt x="122097" y="4127"/>
                  </a:lnTo>
                  <a:lnTo>
                    <a:pt x="122872" y="4330"/>
                  </a:lnTo>
                  <a:lnTo>
                    <a:pt x="122897" y="3340"/>
                  </a:lnTo>
                  <a:lnTo>
                    <a:pt x="122948" y="673"/>
                  </a:lnTo>
                  <a:lnTo>
                    <a:pt x="120167" y="12"/>
                  </a:lnTo>
                  <a:lnTo>
                    <a:pt x="114909" y="0"/>
                  </a:lnTo>
                  <a:lnTo>
                    <a:pt x="109486" y="1130"/>
                  </a:lnTo>
                  <a:lnTo>
                    <a:pt x="109308" y="10007"/>
                  </a:lnTo>
                  <a:lnTo>
                    <a:pt x="113665" y="10985"/>
                  </a:lnTo>
                  <a:lnTo>
                    <a:pt x="115582" y="11836"/>
                  </a:lnTo>
                  <a:lnTo>
                    <a:pt x="114808" y="11417"/>
                  </a:lnTo>
                  <a:lnTo>
                    <a:pt x="117551" y="12725"/>
                  </a:lnTo>
                  <a:lnTo>
                    <a:pt x="118567" y="13055"/>
                  </a:lnTo>
                  <a:lnTo>
                    <a:pt x="118529" y="15125"/>
                  </a:lnTo>
                  <a:lnTo>
                    <a:pt x="116890" y="15646"/>
                  </a:lnTo>
                  <a:lnTo>
                    <a:pt x="115404" y="15684"/>
                  </a:lnTo>
                  <a:lnTo>
                    <a:pt x="113944" y="15684"/>
                  </a:lnTo>
                  <a:lnTo>
                    <a:pt x="109499" y="14795"/>
                  </a:lnTo>
                  <a:lnTo>
                    <a:pt x="109423" y="18605"/>
                  </a:lnTo>
                  <a:lnTo>
                    <a:pt x="111074" y="19202"/>
                  </a:lnTo>
                  <a:lnTo>
                    <a:pt x="120167" y="19418"/>
                  </a:lnTo>
                  <a:lnTo>
                    <a:pt x="124091" y="17208"/>
                  </a:lnTo>
                  <a:lnTo>
                    <a:pt x="124117" y="15684"/>
                  </a:lnTo>
                  <a:lnTo>
                    <a:pt x="124206" y="11417"/>
                  </a:lnTo>
                  <a:lnTo>
                    <a:pt x="124256" y="91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10575226" y="2005650"/>
            <a:ext cx="139065" cy="40640"/>
            <a:chOff x="5520625" y="2005650"/>
            <a:chExt cx="139065" cy="40640"/>
          </a:xfrm>
        </p:grpSpPr>
        <p:sp>
          <p:nvSpPr>
            <p:cNvPr id="104" name="object 104"/>
            <p:cNvSpPr/>
            <p:nvPr/>
          </p:nvSpPr>
          <p:spPr>
            <a:xfrm>
              <a:off x="5520625" y="2005650"/>
              <a:ext cx="139065" cy="40640"/>
            </a:xfrm>
            <a:custGeom>
              <a:avLst/>
              <a:gdLst/>
              <a:ahLst/>
              <a:cxnLst/>
              <a:rect l="l" t="t" r="r" b="b"/>
              <a:pathLst>
                <a:path w="139064" h="40639">
                  <a:moveTo>
                    <a:pt x="138749" y="40584"/>
                  </a:moveTo>
                  <a:lnTo>
                    <a:pt x="0" y="36143"/>
                  </a:lnTo>
                  <a:lnTo>
                    <a:pt x="47" y="0"/>
                  </a:lnTo>
                  <a:lnTo>
                    <a:pt x="138784" y="4441"/>
                  </a:lnTo>
                  <a:lnTo>
                    <a:pt x="138749" y="40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28221" y="2014156"/>
              <a:ext cx="124460" cy="23495"/>
            </a:xfrm>
            <a:custGeom>
              <a:avLst/>
              <a:gdLst/>
              <a:ahLst/>
              <a:cxnLst/>
              <a:rect l="l" t="t" r="r" b="b"/>
              <a:pathLst>
                <a:path w="124460" h="23494">
                  <a:moveTo>
                    <a:pt x="14935" y="9766"/>
                  </a:moveTo>
                  <a:lnTo>
                    <a:pt x="10566" y="8191"/>
                  </a:lnTo>
                  <a:lnTo>
                    <a:pt x="7112" y="6692"/>
                  </a:lnTo>
                  <a:lnTo>
                    <a:pt x="5359" y="5372"/>
                  </a:lnTo>
                  <a:lnTo>
                    <a:pt x="5524" y="5041"/>
                  </a:lnTo>
                  <a:lnTo>
                    <a:pt x="5537" y="4406"/>
                  </a:lnTo>
                  <a:lnTo>
                    <a:pt x="6604" y="3606"/>
                  </a:lnTo>
                  <a:lnTo>
                    <a:pt x="9944" y="3606"/>
                  </a:lnTo>
                  <a:lnTo>
                    <a:pt x="12776" y="4533"/>
                  </a:lnTo>
                  <a:lnTo>
                    <a:pt x="13563" y="4749"/>
                  </a:lnTo>
                  <a:lnTo>
                    <a:pt x="13589" y="3606"/>
                  </a:lnTo>
                  <a:lnTo>
                    <a:pt x="13639" y="1028"/>
                  </a:lnTo>
                  <a:lnTo>
                    <a:pt x="10858" y="266"/>
                  </a:lnTo>
                  <a:lnTo>
                    <a:pt x="5613" y="0"/>
                  </a:lnTo>
                  <a:lnTo>
                    <a:pt x="190" y="952"/>
                  </a:lnTo>
                  <a:lnTo>
                    <a:pt x="0" y="10045"/>
                  </a:lnTo>
                  <a:lnTo>
                    <a:pt x="4292" y="11176"/>
                  </a:lnTo>
                  <a:lnTo>
                    <a:pt x="6261" y="12153"/>
                  </a:lnTo>
                  <a:lnTo>
                    <a:pt x="5486" y="11645"/>
                  </a:lnTo>
                  <a:lnTo>
                    <a:pt x="8216" y="13119"/>
                  </a:lnTo>
                  <a:lnTo>
                    <a:pt x="9245" y="13500"/>
                  </a:lnTo>
                  <a:lnTo>
                    <a:pt x="9194" y="15608"/>
                  </a:lnTo>
                  <a:lnTo>
                    <a:pt x="7569" y="16090"/>
                  </a:lnTo>
                  <a:lnTo>
                    <a:pt x="4622" y="16014"/>
                  </a:lnTo>
                  <a:lnTo>
                    <a:pt x="165" y="14947"/>
                  </a:lnTo>
                  <a:lnTo>
                    <a:pt x="101" y="18821"/>
                  </a:lnTo>
                  <a:lnTo>
                    <a:pt x="1765" y="19507"/>
                  </a:lnTo>
                  <a:lnTo>
                    <a:pt x="10845" y="20066"/>
                  </a:lnTo>
                  <a:lnTo>
                    <a:pt x="14782" y="17995"/>
                  </a:lnTo>
                  <a:lnTo>
                    <a:pt x="14820" y="16090"/>
                  </a:lnTo>
                  <a:lnTo>
                    <a:pt x="14897" y="11645"/>
                  </a:lnTo>
                  <a:lnTo>
                    <a:pt x="14935" y="9766"/>
                  </a:lnTo>
                  <a:close/>
                </a:path>
                <a:path w="124460" h="23494">
                  <a:moveTo>
                    <a:pt x="23444" y="952"/>
                  </a:moveTo>
                  <a:lnTo>
                    <a:pt x="17614" y="800"/>
                  </a:lnTo>
                  <a:lnTo>
                    <a:pt x="17259" y="19621"/>
                  </a:lnTo>
                  <a:lnTo>
                    <a:pt x="23088" y="19799"/>
                  </a:lnTo>
                  <a:lnTo>
                    <a:pt x="23444" y="952"/>
                  </a:lnTo>
                  <a:close/>
                </a:path>
                <a:path w="124460" h="23494">
                  <a:moveTo>
                    <a:pt x="41897" y="1549"/>
                  </a:moveTo>
                  <a:lnTo>
                    <a:pt x="27762" y="1143"/>
                  </a:lnTo>
                  <a:lnTo>
                    <a:pt x="27406" y="19926"/>
                  </a:lnTo>
                  <a:lnTo>
                    <a:pt x="41579" y="20345"/>
                  </a:lnTo>
                  <a:lnTo>
                    <a:pt x="41630" y="16662"/>
                  </a:lnTo>
                  <a:lnTo>
                    <a:pt x="33058" y="16421"/>
                  </a:lnTo>
                  <a:lnTo>
                    <a:pt x="33134" y="12115"/>
                  </a:lnTo>
                  <a:lnTo>
                    <a:pt x="40487" y="12306"/>
                  </a:lnTo>
                  <a:lnTo>
                    <a:pt x="40551" y="9080"/>
                  </a:lnTo>
                  <a:lnTo>
                    <a:pt x="33197" y="8851"/>
                  </a:lnTo>
                  <a:lnTo>
                    <a:pt x="33248" y="4978"/>
                  </a:lnTo>
                  <a:lnTo>
                    <a:pt x="41821" y="5219"/>
                  </a:lnTo>
                  <a:lnTo>
                    <a:pt x="41897" y="1549"/>
                  </a:lnTo>
                  <a:close/>
                </a:path>
                <a:path w="124460" h="23494">
                  <a:moveTo>
                    <a:pt x="68199" y="2286"/>
                  </a:moveTo>
                  <a:lnTo>
                    <a:pt x="61518" y="2057"/>
                  </a:lnTo>
                  <a:lnTo>
                    <a:pt x="56375" y="12839"/>
                  </a:lnTo>
                  <a:lnTo>
                    <a:pt x="51968" y="1790"/>
                  </a:lnTo>
                  <a:lnTo>
                    <a:pt x="44945" y="1600"/>
                  </a:lnTo>
                  <a:lnTo>
                    <a:pt x="44577" y="20447"/>
                  </a:lnTo>
                  <a:lnTo>
                    <a:pt x="48552" y="20548"/>
                  </a:lnTo>
                  <a:lnTo>
                    <a:pt x="48780" y="8890"/>
                  </a:lnTo>
                  <a:lnTo>
                    <a:pt x="53441" y="20904"/>
                  </a:lnTo>
                  <a:lnTo>
                    <a:pt x="57289" y="21005"/>
                  </a:lnTo>
                  <a:lnTo>
                    <a:pt x="62509" y="9271"/>
                  </a:lnTo>
                  <a:lnTo>
                    <a:pt x="62268" y="20942"/>
                  </a:lnTo>
                  <a:lnTo>
                    <a:pt x="67843" y="21107"/>
                  </a:lnTo>
                  <a:lnTo>
                    <a:pt x="68199" y="2286"/>
                  </a:lnTo>
                  <a:close/>
                </a:path>
                <a:path w="124460" h="23494">
                  <a:moveTo>
                    <a:pt x="86626" y="2857"/>
                  </a:moveTo>
                  <a:lnTo>
                    <a:pt x="72504" y="2438"/>
                  </a:lnTo>
                  <a:lnTo>
                    <a:pt x="72136" y="21247"/>
                  </a:lnTo>
                  <a:lnTo>
                    <a:pt x="86334" y="21640"/>
                  </a:lnTo>
                  <a:lnTo>
                    <a:pt x="86398" y="17983"/>
                  </a:lnTo>
                  <a:lnTo>
                    <a:pt x="77787" y="17729"/>
                  </a:lnTo>
                  <a:lnTo>
                    <a:pt x="77863" y="13411"/>
                  </a:lnTo>
                  <a:lnTo>
                    <a:pt x="85217" y="13614"/>
                  </a:lnTo>
                  <a:lnTo>
                    <a:pt x="85280" y="10363"/>
                  </a:lnTo>
                  <a:lnTo>
                    <a:pt x="77939" y="10160"/>
                  </a:lnTo>
                  <a:lnTo>
                    <a:pt x="78003" y="6261"/>
                  </a:lnTo>
                  <a:lnTo>
                    <a:pt x="86563" y="6527"/>
                  </a:lnTo>
                  <a:lnTo>
                    <a:pt x="86626" y="2857"/>
                  </a:lnTo>
                  <a:close/>
                </a:path>
                <a:path w="124460" h="23494">
                  <a:moveTo>
                    <a:pt x="106426" y="3441"/>
                  </a:moveTo>
                  <a:lnTo>
                    <a:pt x="102501" y="3314"/>
                  </a:lnTo>
                  <a:lnTo>
                    <a:pt x="102285" y="14554"/>
                  </a:lnTo>
                  <a:lnTo>
                    <a:pt x="96075" y="3124"/>
                  </a:lnTo>
                  <a:lnTo>
                    <a:pt x="89674" y="2933"/>
                  </a:lnTo>
                  <a:lnTo>
                    <a:pt x="89319" y="21742"/>
                  </a:lnTo>
                  <a:lnTo>
                    <a:pt x="93268" y="21844"/>
                  </a:lnTo>
                  <a:lnTo>
                    <a:pt x="93497" y="10020"/>
                  </a:lnTo>
                  <a:lnTo>
                    <a:pt x="99822" y="22034"/>
                  </a:lnTo>
                  <a:lnTo>
                    <a:pt x="106057" y="22225"/>
                  </a:lnTo>
                  <a:lnTo>
                    <a:pt x="106426" y="3441"/>
                  </a:lnTo>
                  <a:close/>
                </a:path>
                <a:path w="124460" h="23494">
                  <a:moveTo>
                    <a:pt x="124180" y="12979"/>
                  </a:moveTo>
                  <a:lnTo>
                    <a:pt x="119799" y="11379"/>
                  </a:lnTo>
                  <a:lnTo>
                    <a:pt x="118999" y="11049"/>
                  </a:lnTo>
                  <a:lnTo>
                    <a:pt x="116344" y="9855"/>
                  </a:lnTo>
                  <a:lnTo>
                    <a:pt x="114592" y="8559"/>
                  </a:lnTo>
                  <a:lnTo>
                    <a:pt x="114744" y="8242"/>
                  </a:lnTo>
                  <a:lnTo>
                    <a:pt x="114757" y="7607"/>
                  </a:lnTo>
                  <a:lnTo>
                    <a:pt x="115824" y="6794"/>
                  </a:lnTo>
                  <a:lnTo>
                    <a:pt x="119189" y="6794"/>
                  </a:lnTo>
                  <a:lnTo>
                    <a:pt x="122008" y="7734"/>
                  </a:lnTo>
                  <a:lnTo>
                    <a:pt x="122796" y="7962"/>
                  </a:lnTo>
                  <a:lnTo>
                    <a:pt x="122821" y="6794"/>
                  </a:lnTo>
                  <a:lnTo>
                    <a:pt x="122872" y="4241"/>
                  </a:lnTo>
                  <a:lnTo>
                    <a:pt x="120116" y="3441"/>
                  </a:lnTo>
                  <a:lnTo>
                    <a:pt x="114833" y="3200"/>
                  </a:lnTo>
                  <a:lnTo>
                    <a:pt x="109423" y="4140"/>
                  </a:lnTo>
                  <a:lnTo>
                    <a:pt x="109245" y="13220"/>
                  </a:lnTo>
                  <a:lnTo>
                    <a:pt x="113601" y="14401"/>
                  </a:lnTo>
                  <a:lnTo>
                    <a:pt x="115493" y="15341"/>
                  </a:lnTo>
                  <a:lnTo>
                    <a:pt x="114719" y="14859"/>
                  </a:lnTo>
                  <a:lnTo>
                    <a:pt x="117462" y="16319"/>
                  </a:lnTo>
                  <a:lnTo>
                    <a:pt x="118478" y="16687"/>
                  </a:lnTo>
                  <a:lnTo>
                    <a:pt x="118427" y="18808"/>
                  </a:lnTo>
                  <a:lnTo>
                    <a:pt x="116801" y="19265"/>
                  </a:lnTo>
                  <a:lnTo>
                    <a:pt x="113868" y="19202"/>
                  </a:lnTo>
                  <a:lnTo>
                    <a:pt x="109410" y="18110"/>
                  </a:lnTo>
                  <a:lnTo>
                    <a:pt x="109347" y="21996"/>
                  </a:lnTo>
                  <a:lnTo>
                    <a:pt x="111010" y="22682"/>
                  </a:lnTo>
                  <a:lnTo>
                    <a:pt x="120091" y="23279"/>
                  </a:lnTo>
                  <a:lnTo>
                    <a:pt x="124015" y="21158"/>
                  </a:lnTo>
                  <a:lnTo>
                    <a:pt x="124053" y="19265"/>
                  </a:lnTo>
                  <a:lnTo>
                    <a:pt x="124142" y="14859"/>
                  </a:lnTo>
                  <a:lnTo>
                    <a:pt x="124180" y="129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10517833" y="1469787"/>
            <a:ext cx="134620" cy="184785"/>
            <a:chOff x="5463233" y="1469786"/>
            <a:chExt cx="134620" cy="184785"/>
          </a:xfrm>
        </p:grpSpPr>
        <p:sp>
          <p:nvSpPr>
            <p:cNvPr id="107" name="object 107"/>
            <p:cNvSpPr/>
            <p:nvPr/>
          </p:nvSpPr>
          <p:spPr>
            <a:xfrm>
              <a:off x="5522196" y="1599453"/>
              <a:ext cx="57785" cy="48260"/>
            </a:xfrm>
            <a:custGeom>
              <a:avLst/>
              <a:gdLst/>
              <a:ahLst/>
              <a:cxnLst/>
              <a:rect l="l" t="t" r="r" b="b"/>
              <a:pathLst>
                <a:path w="57785" h="48260">
                  <a:moveTo>
                    <a:pt x="45793" y="36462"/>
                  </a:moveTo>
                  <a:lnTo>
                    <a:pt x="40950" y="36462"/>
                  </a:lnTo>
                  <a:lnTo>
                    <a:pt x="40926" y="46726"/>
                  </a:lnTo>
                  <a:lnTo>
                    <a:pt x="47682" y="46726"/>
                  </a:lnTo>
                </a:path>
                <a:path w="57785" h="48260">
                  <a:moveTo>
                    <a:pt x="56482" y="20729"/>
                  </a:moveTo>
                  <a:lnTo>
                    <a:pt x="40560" y="20705"/>
                  </a:lnTo>
                  <a:lnTo>
                    <a:pt x="40525" y="32198"/>
                  </a:lnTo>
                  <a:lnTo>
                    <a:pt x="45178" y="32198"/>
                  </a:lnTo>
                </a:path>
                <a:path w="57785" h="48260">
                  <a:moveTo>
                    <a:pt x="57557" y="0"/>
                  </a:moveTo>
                  <a:lnTo>
                    <a:pt x="57521" y="35989"/>
                  </a:lnTo>
                </a:path>
                <a:path w="57785" h="48260">
                  <a:moveTo>
                    <a:pt x="27686" y="42344"/>
                  </a:moveTo>
                  <a:lnTo>
                    <a:pt x="31135" y="42344"/>
                  </a:lnTo>
                  <a:lnTo>
                    <a:pt x="31146" y="47919"/>
                  </a:lnTo>
                  <a:lnTo>
                    <a:pt x="33804" y="47942"/>
                  </a:lnTo>
                  <a:lnTo>
                    <a:pt x="33828" y="36225"/>
                  </a:lnTo>
                </a:path>
                <a:path w="57785" h="48260">
                  <a:moveTo>
                    <a:pt x="13075" y="46206"/>
                  </a:moveTo>
                  <a:lnTo>
                    <a:pt x="23457" y="46230"/>
                  </a:lnTo>
                  <a:lnTo>
                    <a:pt x="23457" y="40879"/>
                  </a:lnTo>
                </a:path>
                <a:path w="57785" h="48260">
                  <a:moveTo>
                    <a:pt x="0" y="42485"/>
                  </a:moveTo>
                  <a:lnTo>
                    <a:pt x="4842" y="42497"/>
                  </a:lnTo>
                  <a:lnTo>
                    <a:pt x="4842" y="46749"/>
                  </a:lnTo>
                  <a:lnTo>
                    <a:pt x="9602" y="46749"/>
                  </a:lnTo>
                  <a:lnTo>
                    <a:pt x="9614" y="33013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518782" y="1638419"/>
              <a:ext cx="635" cy="7620"/>
            </a:xfrm>
            <a:custGeom>
              <a:avLst/>
              <a:gdLst/>
              <a:ahLst/>
              <a:cxnLst/>
              <a:rect l="l" t="t" r="r" b="b"/>
              <a:pathLst>
                <a:path w="635" h="7619">
                  <a:moveTo>
                    <a:pt x="-2126" y="3803"/>
                  </a:moveTo>
                  <a:lnTo>
                    <a:pt x="2149" y="3803"/>
                  </a:lnTo>
                </a:path>
              </a:pathLst>
            </a:custGeom>
            <a:ln w="760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465359" y="1469786"/>
              <a:ext cx="130175" cy="184785"/>
            </a:xfrm>
            <a:custGeom>
              <a:avLst/>
              <a:gdLst/>
              <a:ahLst/>
              <a:cxnLst/>
              <a:rect l="l" t="t" r="r" b="b"/>
              <a:pathLst>
                <a:path w="130175" h="184785">
                  <a:moveTo>
                    <a:pt x="80589" y="160837"/>
                  </a:moveTo>
                  <a:lnTo>
                    <a:pt x="81203" y="165018"/>
                  </a:lnTo>
                  <a:lnTo>
                    <a:pt x="83908" y="167144"/>
                  </a:lnTo>
                  <a:lnTo>
                    <a:pt x="85999" y="167179"/>
                  </a:lnTo>
                </a:path>
                <a:path w="130175" h="184785">
                  <a:moveTo>
                    <a:pt x="55655" y="161073"/>
                  </a:moveTo>
                  <a:lnTo>
                    <a:pt x="56281" y="165230"/>
                  </a:lnTo>
                  <a:lnTo>
                    <a:pt x="59010" y="167368"/>
                  </a:lnTo>
                  <a:lnTo>
                    <a:pt x="61089" y="167404"/>
                  </a:lnTo>
                </a:path>
                <a:path w="130175" h="184785">
                  <a:moveTo>
                    <a:pt x="89412" y="162974"/>
                  </a:moveTo>
                  <a:lnTo>
                    <a:pt x="89412" y="166494"/>
                  </a:lnTo>
                  <a:lnTo>
                    <a:pt x="86684" y="169317"/>
                  </a:lnTo>
                  <a:lnTo>
                    <a:pt x="83294" y="169317"/>
                  </a:lnTo>
                  <a:lnTo>
                    <a:pt x="79916" y="169317"/>
                  </a:lnTo>
                  <a:lnTo>
                    <a:pt x="77188" y="166471"/>
                  </a:lnTo>
                  <a:lnTo>
                    <a:pt x="77199" y="162963"/>
                  </a:lnTo>
                  <a:lnTo>
                    <a:pt x="77188" y="159478"/>
                  </a:lnTo>
                  <a:lnTo>
                    <a:pt x="79940" y="156643"/>
                  </a:lnTo>
                  <a:lnTo>
                    <a:pt x="83318" y="156643"/>
                  </a:lnTo>
                  <a:lnTo>
                    <a:pt x="86696" y="156643"/>
                  </a:lnTo>
                  <a:lnTo>
                    <a:pt x="89424" y="159490"/>
                  </a:lnTo>
                  <a:lnTo>
                    <a:pt x="89412" y="162974"/>
                  </a:lnTo>
                </a:path>
                <a:path w="130175" h="184785">
                  <a:moveTo>
                    <a:pt x="63829" y="163187"/>
                  </a:moveTo>
                  <a:lnTo>
                    <a:pt x="63805" y="166683"/>
                  </a:lnTo>
                  <a:lnTo>
                    <a:pt x="61077" y="169518"/>
                  </a:lnTo>
                  <a:lnTo>
                    <a:pt x="57687" y="169530"/>
                  </a:lnTo>
                  <a:lnTo>
                    <a:pt x="54309" y="169518"/>
                  </a:lnTo>
                  <a:lnTo>
                    <a:pt x="51580" y="166660"/>
                  </a:lnTo>
                  <a:lnTo>
                    <a:pt x="51580" y="163187"/>
                  </a:lnTo>
                  <a:lnTo>
                    <a:pt x="51592" y="159679"/>
                  </a:lnTo>
                  <a:lnTo>
                    <a:pt x="54321" y="156832"/>
                  </a:lnTo>
                  <a:lnTo>
                    <a:pt x="57710" y="156832"/>
                  </a:lnTo>
                  <a:lnTo>
                    <a:pt x="61100" y="156844"/>
                  </a:lnTo>
                  <a:lnTo>
                    <a:pt x="63829" y="159691"/>
                  </a:lnTo>
                  <a:lnTo>
                    <a:pt x="63829" y="163187"/>
                  </a:lnTo>
                </a:path>
                <a:path w="130175" h="184785">
                  <a:moveTo>
                    <a:pt x="64679" y="160541"/>
                  </a:moveTo>
                  <a:lnTo>
                    <a:pt x="77140" y="160565"/>
                  </a:lnTo>
                </a:path>
                <a:path w="130175" h="184785">
                  <a:moveTo>
                    <a:pt x="77471" y="142104"/>
                  </a:moveTo>
                  <a:lnTo>
                    <a:pt x="77447" y="157317"/>
                  </a:lnTo>
                </a:path>
                <a:path w="130175" h="184785">
                  <a:moveTo>
                    <a:pt x="61561" y="141796"/>
                  </a:moveTo>
                  <a:lnTo>
                    <a:pt x="61561" y="155639"/>
                  </a:lnTo>
                </a:path>
                <a:path w="130175" h="184785">
                  <a:moveTo>
                    <a:pt x="45013" y="174703"/>
                  </a:moveTo>
                  <a:lnTo>
                    <a:pt x="45049" y="141489"/>
                  </a:lnTo>
                  <a:lnTo>
                    <a:pt x="91350" y="141537"/>
                  </a:lnTo>
                  <a:lnTo>
                    <a:pt x="91314" y="161711"/>
                  </a:lnTo>
                </a:path>
                <a:path w="130175" h="184785">
                  <a:moveTo>
                    <a:pt x="13996" y="136044"/>
                  </a:moveTo>
                  <a:lnTo>
                    <a:pt x="9791" y="136056"/>
                  </a:lnTo>
                  <a:lnTo>
                    <a:pt x="9791" y="144277"/>
                  </a:lnTo>
                  <a:lnTo>
                    <a:pt x="6023" y="144277"/>
                  </a:lnTo>
                  <a:lnTo>
                    <a:pt x="6012" y="153171"/>
                  </a:lnTo>
                  <a:lnTo>
                    <a:pt x="2870" y="153171"/>
                  </a:lnTo>
                  <a:lnTo>
                    <a:pt x="2858" y="165561"/>
                  </a:lnTo>
                </a:path>
                <a:path w="130175" h="184785">
                  <a:moveTo>
                    <a:pt x="123347" y="155415"/>
                  </a:moveTo>
                  <a:lnTo>
                    <a:pt x="125213" y="157281"/>
                  </a:lnTo>
                  <a:lnTo>
                    <a:pt x="126276" y="159644"/>
                  </a:lnTo>
                  <a:lnTo>
                    <a:pt x="126229" y="162407"/>
                  </a:lnTo>
                </a:path>
                <a:path w="130175" h="184785">
                  <a:moveTo>
                    <a:pt x="123371" y="130528"/>
                  </a:moveTo>
                  <a:lnTo>
                    <a:pt x="123347" y="155415"/>
                  </a:lnTo>
                </a:path>
                <a:path w="130175" h="184785">
                  <a:moveTo>
                    <a:pt x="61384" y="115504"/>
                  </a:moveTo>
                  <a:lnTo>
                    <a:pt x="61372" y="124504"/>
                  </a:lnTo>
                </a:path>
                <a:path w="130175" h="184785">
                  <a:moveTo>
                    <a:pt x="22453" y="123760"/>
                  </a:moveTo>
                  <a:lnTo>
                    <a:pt x="18981" y="123748"/>
                  </a:lnTo>
                  <a:lnTo>
                    <a:pt x="16807" y="127127"/>
                  </a:lnTo>
                  <a:lnTo>
                    <a:pt x="16795" y="130564"/>
                  </a:lnTo>
                </a:path>
                <a:path w="130175" h="184785">
                  <a:moveTo>
                    <a:pt x="59399" y="109917"/>
                  </a:moveTo>
                  <a:lnTo>
                    <a:pt x="51108" y="109917"/>
                  </a:lnTo>
                  <a:lnTo>
                    <a:pt x="51096" y="124292"/>
                  </a:lnTo>
                  <a:lnTo>
                    <a:pt x="22453" y="123760"/>
                  </a:lnTo>
                </a:path>
                <a:path w="130175" h="184785">
                  <a:moveTo>
                    <a:pt x="100220" y="110709"/>
                  </a:moveTo>
                  <a:lnTo>
                    <a:pt x="100208" y="124540"/>
                  </a:lnTo>
                  <a:lnTo>
                    <a:pt x="54958" y="125060"/>
                  </a:lnTo>
                  <a:lnTo>
                    <a:pt x="54970" y="109823"/>
                  </a:lnTo>
                </a:path>
                <a:path w="130175" h="184785">
                  <a:moveTo>
                    <a:pt x="120701" y="124953"/>
                  </a:moveTo>
                  <a:lnTo>
                    <a:pt x="108949" y="124729"/>
                  </a:lnTo>
                  <a:lnTo>
                    <a:pt x="108972" y="112244"/>
                  </a:lnTo>
                </a:path>
                <a:path w="130175" h="184785">
                  <a:moveTo>
                    <a:pt x="130020" y="132761"/>
                  </a:moveTo>
                  <a:lnTo>
                    <a:pt x="130020" y="127871"/>
                  </a:lnTo>
                  <a:lnTo>
                    <a:pt x="125567" y="125048"/>
                  </a:lnTo>
                  <a:lnTo>
                    <a:pt x="120701" y="124953"/>
                  </a:lnTo>
                </a:path>
                <a:path w="130175" h="184785">
                  <a:moveTo>
                    <a:pt x="129973" y="184637"/>
                  </a:moveTo>
                  <a:lnTo>
                    <a:pt x="130020" y="132761"/>
                  </a:lnTo>
                </a:path>
                <a:path w="130175" h="184785">
                  <a:moveTo>
                    <a:pt x="7512" y="97480"/>
                  </a:moveTo>
                  <a:lnTo>
                    <a:pt x="7488" y="118469"/>
                  </a:lnTo>
                </a:path>
                <a:path w="130175" h="184785">
                  <a:moveTo>
                    <a:pt x="0" y="96369"/>
                  </a:moveTo>
                  <a:lnTo>
                    <a:pt x="33438" y="96417"/>
                  </a:lnTo>
                  <a:lnTo>
                    <a:pt x="33450" y="89755"/>
                  </a:lnTo>
                  <a:lnTo>
                    <a:pt x="11" y="89708"/>
                  </a:lnTo>
                  <a:lnTo>
                    <a:pt x="0" y="96369"/>
                  </a:lnTo>
                  <a:close/>
                </a:path>
                <a:path w="130175" h="184785">
                  <a:moveTo>
                    <a:pt x="6496" y="0"/>
                  </a:moveTo>
                  <a:lnTo>
                    <a:pt x="6413" y="85964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/>
          <p:nvPr/>
        </p:nvSpPr>
        <p:spPr>
          <a:xfrm>
            <a:off x="10978481" y="1471287"/>
            <a:ext cx="27940" cy="117475"/>
          </a:xfrm>
          <a:custGeom>
            <a:avLst/>
            <a:gdLst/>
            <a:ahLst/>
            <a:cxnLst/>
            <a:rect l="l" t="t" r="r" b="b"/>
            <a:pathLst>
              <a:path w="27939" h="117475">
                <a:moveTo>
                  <a:pt x="23658" y="9472"/>
                </a:moveTo>
                <a:lnTo>
                  <a:pt x="20209" y="89684"/>
                </a:lnTo>
                <a:lnTo>
                  <a:pt x="118" y="89661"/>
                </a:lnTo>
                <a:lnTo>
                  <a:pt x="0" y="96948"/>
                </a:lnTo>
                <a:lnTo>
                  <a:pt x="20044" y="96960"/>
                </a:lnTo>
                <a:lnTo>
                  <a:pt x="20020" y="117394"/>
                </a:lnTo>
              </a:path>
              <a:path w="27939" h="117475">
                <a:moveTo>
                  <a:pt x="27650" y="11"/>
                </a:moveTo>
                <a:lnTo>
                  <a:pt x="18130" y="0"/>
                </a:lnTo>
                <a:lnTo>
                  <a:pt x="18107" y="1033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610436" y="1478445"/>
            <a:ext cx="147955" cy="9525"/>
          </a:xfrm>
          <a:custGeom>
            <a:avLst/>
            <a:gdLst/>
            <a:ahLst/>
            <a:cxnLst/>
            <a:rect l="l" t="t" r="r" b="b"/>
            <a:pathLst>
              <a:path w="147954" h="9525">
                <a:moveTo>
                  <a:pt x="6886" y="8634"/>
                </a:moveTo>
                <a:lnTo>
                  <a:pt x="0" y="8492"/>
                </a:lnTo>
                <a:lnTo>
                  <a:pt x="23" y="0"/>
                </a:lnTo>
                <a:lnTo>
                  <a:pt x="6909" y="165"/>
                </a:lnTo>
                <a:lnTo>
                  <a:pt x="6886" y="8634"/>
                </a:lnTo>
                <a:close/>
              </a:path>
              <a:path w="147954" h="9525">
                <a:moveTo>
                  <a:pt x="18626" y="8693"/>
                </a:moveTo>
                <a:lnTo>
                  <a:pt x="11740" y="8539"/>
                </a:lnTo>
                <a:lnTo>
                  <a:pt x="11764" y="59"/>
                </a:lnTo>
                <a:lnTo>
                  <a:pt x="18638" y="236"/>
                </a:lnTo>
                <a:lnTo>
                  <a:pt x="18626" y="8693"/>
                </a:lnTo>
                <a:close/>
              </a:path>
              <a:path w="147954" h="9525">
                <a:moveTo>
                  <a:pt x="30379" y="8752"/>
                </a:moveTo>
                <a:lnTo>
                  <a:pt x="23481" y="8598"/>
                </a:lnTo>
                <a:lnTo>
                  <a:pt x="23493" y="106"/>
                </a:lnTo>
                <a:lnTo>
                  <a:pt x="30402" y="271"/>
                </a:lnTo>
                <a:lnTo>
                  <a:pt x="30379" y="8752"/>
                </a:lnTo>
                <a:close/>
              </a:path>
              <a:path w="147954" h="9525">
                <a:moveTo>
                  <a:pt x="42119" y="8811"/>
                </a:moveTo>
                <a:lnTo>
                  <a:pt x="35221" y="8657"/>
                </a:lnTo>
                <a:lnTo>
                  <a:pt x="35233" y="165"/>
                </a:lnTo>
                <a:lnTo>
                  <a:pt x="42131" y="342"/>
                </a:lnTo>
                <a:lnTo>
                  <a:pt x="42119" y="8811"/>
                </a:lnTo>
                <a:close/>
              </a:path>
              <a:path w="147954" h="9525">
                <a:moveTo>
                  <a:pt x="53860" y="8870"/>
                </a:moveTo>
                <a:lnTo>
                  <a:pt x="46962" y="8716"/>
                </a:lnTo>
                <a:lnTo>
                  <a:pt x="46962" y="248"/>
                </a:lnTo>
                <a:lnTo>
                  <a:pt x="53872" y="401"/>
                </a:lnTo>
                <a:lnTo>
                  <a:pt x="53860" y="8870"/>
                </a:lnTo>
                <a:close/>
              </a:path>
              <a:path w="147954" h="9525">
                <a:moveTo>
                  <a:pt x="65612" y="8917"/>
                </a:moveTo>
                <a:lnTo>
                  <a:pt x="58738" y="8775"/>
                </a:lnTo>
                <a:lnTo>
                  <a:pt x="58738" y="295"/>
                </a:lnTo>
                <a:lnTo>
                  <a:pt x="65612" y="460"/>
                </a:lnTo>
                <a:lnTo>
                  <a:pt x="65612" y="8917"/>
                </a:lnTo>
                <a:close/>
              </a:path>
              <a:path w="147954" h="9525">
                <a:moveTo>
                  <a:pt x="100846" y="9094"/>
                </a:moveTo>
                <a:lnTo>
                  <a:pt x="93936" y="8953"/>
                </a:lnTo>
                <a:lnTo>
                  <a:pt x="93948" y="484"/>
                </a:lnTo>
                <a:lnTo>
                  <a:pt x="100858" y="626"/>
                </a:lnTo>
                <a:lnTo>
                  <a:pt x="100846" y="9094"/>
                </a:lnTo>
                <a:close/>
              </a:path>
              <a:path w="147954" h="9525">
                <a:moveTo>
                  <a:pt x="112575" y="9165"/>
                </a:moveTo>
                <a:lnTo>
                  <a:pt x="105701" y="9000"/>
                </a:lnTo>
                <a:lnTo>
                  <a:pt x="105712" y="519"/>
                </a:lnTo>
                <a:lnTo>
                  <a:pt x="112587" y="696"/>
                </a:lnTo>
                <a:lnTo>
                  <a:pt x="112575" y="9165"/>
                </a:lnTo>
                <a:close/>
              </a:path>
              <a:path w="147954" h="9525">
                <a:moveTo>
                  <a:pt x="124315" y="9224"/>
                </a:moveTo>
                <a:lnTo>
                  <a:pt x="117429" y="9059"/>
                </a:lnTo>
                <a:lnTo>
                  <a:pt x="117429" y="590"/>
                </a:lnTo>
                <a:lnTo>
                  <a:pt x="124339" y="767"/>
                </a:lnTo>
                <a:lnTo>
                  <a:pt x="124315" y="9224"/>
                </a:lnTo>
                <a:close/>
              </a:path>
              <a:path w="147954" h="9525">
                <a:moveTo>
                  <a:pt x="136068" y="9295"/>
                </a:moveTo>
                <a:lnTo>
                  <a:pt x="129170" y="9118"/>
                </a:lnTo>
                <a:lnTo>
                  <a:pt x="129182" y="649"/>
                </a:lnTo>
                <a:lnTo>
                  <a:pt x="136068" y="803"/>
                </a:lnTo>
                <a:lnTo>
                  <a:pt x="136068" y="9295"/>
                </a:lnTo>
                <a:close/>
              </a:path>
              <a:path w="147954" h="9525">
                <a:moveTo>
                  <a:pt x="147820" y="9331"/>
                </a:moveTo>
                <a:lnTo>
                  <a:pt x="140934" y="9177"/>
                </a:lnTo>
                <a:lnTo>
                  <a:pt x="140934" y="696"/>
                </a:lnTo>
                <a:lnTo>
                  <a:pt x="147832" y="874"/>
                </a:lnTo>
                <a:lnTo>
                  <a:pt x="147820" y="9331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766748" y="1475231"/>
            <a:ext cx="85090" cy="8890"/>
          </a:xfrm>
          <a:custGeom>
            <a:avLst/>
            <a:gdLst/>
            <a:ahLst/>
            <a:cxnLst/>
            <a:rect l="l" t="t" r="r" b="b"/>
            <a:pathLst>
              <a:path w="85089" h="8890">
                <a:moveTo>
                  <a:pt x="84664" y="8705"/>
                </a:moveTo>
                <a:lnTo>
                  <a:pt x="74613" y="8480"/>
                </a:lnTo>
                <a:lnTo>
                  <a:pt x="74624" y="0"/>
                </a:lnTo>
                <a:lnTo>
                  <a:pt x="84664" y="248"/>
                </a:lnTo>
                <a:lnTo>
                  <a:pt x="84664" y="8705"/>
                </a:lnTo>
                <a:close/>
              </a:path>
              <a:path w="85089" h="8890">
                <a:moveTo>
                  <a:pt x="47352" y="8775"/>
                </a:moveTo>
                <a:lnTo>
                  <a:pt x="37312" y="8551"/>
                </a:lnTo>
                <a:lnTo>
                  <a:pt x="37300" y="59"/>
                </a:lnTo>
                <a:lnTo>
                  <a:pt x="47364" y="295"/>
                </a:lnTo>
                <a:lnTo>
                  <a:pt x="47352" y="8775"/>
                </a:lnTo>
                <a:close/>
              </a:path>
              <a:path w="85089" h="8890">
                <a:moveTo>
                  <a:pt x="28701" y="8799"/>
                </a:moveTo>
                <a:lnTo>
                  <a:pt x="18638" y="8563"/>
                </a:lnTo>
                <a:lnTo>
                  <a:pt x="18662" y="82"/>
                </a:lnTo>
                <a:lnTo>
                  <a:pt x="28713" y="318"/>
                </a:lnTo>
                <a:lnTo>
                  <a:pt x="28701" y="8799"/>
                </a:lnTo>
                <a:close/>
              </a:path>
              <a:path w="85089" h="8890">
                <a:moveTo>
                  <a:pt x="10051" y="8834"/>
                </a:moveTo>
                <a:lnTo>
                  <a:pt x="0" y="8598"/>
                </a:lnTo>
                <a:lnTo>
                  <a:pt x="11" y="118"/>
                </a:lnTo>
                <a:lnTo>
                  <a:pt x="10063" y="342"/>
                </a:lnTo>
                <a:lnTo>
                  <a:pt x="10051" y="8834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10555700" y="1470022"/>
            <a:ext cx="207010" cy="96520"/>
            <a:chOff x="5501100" y="1470022"/>
            <a:chExt cx="207010" cy="96520"/>
          </a:xfrm>
        </p:grpSpPr>
        <p:sp>
          <p:nvSpPr>
            <p:cNvPr id="114" name="object 114"/>
            <p:cNvSpPr/>
            <p:nvPr/>
          </p:nvSpPr>
          <p:spPr>
            <a:xfrm>
              <a:off x="5539700" y="1556919"/>
              <a:ext cx="17145" cy="7620"/>
            </a:xfrm>
            <a:custGeom>
              <a:avLst/>
              <a:gdLst/>
              <a:ahLst/>
              <a:cxnLst/>
              <a:rect l="l" t="t" r="r" b="b"/>
              <a:pathLst>
                <a:path w="17145" h="7619">
                  <a:moveTo>
                    <a:pt x="0" y="0"/>
                  </a:moveTo>
                  <a:lnTo>
                    <a:pt x="4441" y="1464"/>
                  </a:lnTo>
                  <a:lnTo>
                    <a:pt x="4429" y="7205"/>
                  </a:lnTo>
                  <a:lnTo>
                    <a:pt x="10689" y="7346"/>
                  </a:lnTo>
                  <a:lnTo>
                    <a:pt x="11386" y="5575"/>
                  </a:lnTo>
                  <a:lnTo>
                    <a:pt x="17103" y="5704"/>
                  </a:lnTo>
                  <a:lnTo>
                    <a:pt x="17103" y="72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509144" y="1553742"/>
              <a:ext cx="27305" cy="1270"/>
            </a:xfrm>
            <a:custGeom>
              <a:avLst/>
              <a:gdLst/>
              <a:ahLst/>
              <a:cxnLst/>
              <a:rect l="l" t="t" r="r" b="b"/>
              <a:pathLst>
                <a:path w="27304" h="1269">
                  <a:moveTo>
                    <a:pt x="-2126" y="555"/>
                  </a:moveTo>
                  <a:lnTo>
                    <a:pt x="28879" y="555"/>
                  </a:lnTo>
                </a:path>
              </a:pathLst>
            </a:custGeom>
            <a:ln w="53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503226" y="1472148"/>
              <a:ext cx="29845" cy="81915"/>
            </a:xfrm>
            <a:custGeom>
              <a:avLst/>
              <a:gdLst/>
              <a:ahLst/>
              <a:cxnLst/>
              <a:rect l="l" t="t" r="r" b="b"/>
              <a:pathLst>
                <a:path w="29845" h="81915">
                  <a:moveTo>
                    <a:pt x="236" y="78180"/>
                  </a:moveTo>
                  <a:lnTo>
                    <a:pt x="838" y="80743"/>
                  </a:lnTo>
                  <a:lnTo>
                    <a:pt x="3378" y="81499"/>
                  </a:lnTo>
                  <a:lnTo>
                    <a:pt x="5917" y="81593"/>
                  </a:lnTo>
                </a:path>
                <a:path w="29845" h="81915">
                  <a:moveTo>
                    <a:pt x="25252" y="72203"/>
                  </a:moveTo>
                  <a:lnTo>
                    <a:pt x="377" y="71613"/>
                  </a:lnTo>
                  <a:lnTo>
                    <a:pt x="236" y="78180"/>
                  </a:lnTo>
                </a:path>
                <a:path w="29845" h="81915">
                  <a:moveTo>
                    <a:pt x="5728" y="24804"/>
                  </a:moveTo>
                  <a:lnTo>
                    <a:pt x="5681" y="70739"/>
                  </a:lnTo>
                </a:path>
                <a:path w="29845" h="81915">
                  <a:moveTo>
                    <a:pt x="29505" y="15579"/>
                  </a:moveTo>
                  <a:lnTo>
                    <a:pt x="6555" y="14634"/>
                  </a:lnTo>
                  <a:lnTo>
                    <a:pt x="8008" y="5764"/>
                  </a:lnTo>
                </a:path>
                <a:path w="29845" h="81915">
                  <a:moveTo>
                    <a:pt x="3555" y="5575"/>
                  </a:moveTo>
                  <a:lnTo>
                    <a:pt x="0" y="24567"/>
                  </a:lnTo>
                  <a:lnTo>
                    <a:pt x="28028" y="25725"/>
                  </a:lnTo>
                </a:path>
                <a:path w="29845" h="81915">
                  <a:moveTo>
                    <a:pt x="11303" y="165"/>
                  </a:moveTo>
                  <a:lnTo>
                    <a:pt x="7476" y="0"/>
                  </a:lnTo>
                  <a:lnTo>
                    <a:pt x="4901" y="1169"/>
                  </a:lnTo>
                  <a:lnTo>
                    <a:pt x="3555" y="5575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514530" y="1472314"/>
              <a:ext cx="36830" cy="1270"/>
            </a:xfrm>
            <a:custGeom>
              <a:avLst/>
              <a:gdLst/>
              <a:ahLst/>
              <a:cxnLst/>
              <a:rect l="l" t="t" r="r" b="b"/>
              <a:pathLst>
                <a:path w="36829" h="1269">
                  <a:moveTo>
                    <a:pt x="-2126" y="425"/>
                  </a:moveTo>
                  <a:lnTo>
                    <a:pt x="38446" y="425"/>
                  </a:lnTo>
                </a:path>
              </a:pathLst>
            </a:custGeom>
            <a:ln w="51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538365" y="1493055"/>
              <a:ext cx="10795" cy="635"/>
            </a:xfrm>
            <a:custGeom>
              <a:avLst/>
              <a:gdLst/>
              <a:ahLst/>
              <a:cxnLst/>
              <a:rect l="l" t="t" r="r" b="b"/>
              <a:pathLst>
                <a:path w="10795" h="634">
                  <a:moveTo>
                    <a:pt x="-2126" y="218"/>
                  </a:moveTo>
                  <a:lnTo>
                    <a:pt x="12319" y="218"/>
                  </a:lnTo>
                </a:path>
              </a:pathLst>
            </a:custGeom>
            <a:ln w="4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534515" y="1482247"/>
              <a:ext cx="12700" cy="57785"/>
            </a:xfrm>
            <a:custGeom>
              <a:avLst/>
              <a:gdLst/>
              <a:ahLst/>
              <a:cxnLst/>
              <a:rect l="l" t="t" r="r" b="b"/>
              <a:pathLst>
                <a:path w="12700" h="57784">
                  <a:moveTo>
                    <a:pt x="1133" y="19642"/>
                  </a:moveTo>
                  <a:lnTo>
                    <a:pt x="4700" y="0"/>
                  </a:lnTo>
                </a:path>
                <a:path w="12700" h="57784">
                  <a:moveTo>
                    <a:pt x="12520" y="51250"/>
                  </a:moveTo>
                  <a:lnTo>
                    <a:pt x="12531" y="54852"/>
                  </a:lnTo>
                  <a:lnTo>
                    <a:pt x="9720" y="57687"/>
                  </a:lnTo>
                  <a:lnTo>
                    <a:pt x="6260" y="57616"/>
                  </a:lnTo>
                  <a:lnTo>
                    <a:pt x="2811" y="57533"/>
                  </a:lnTo>
                  <a:lnTo>
                    <a:pt x="0" y="54545"/>
                  </a:lnTo>
                  <a:lnTo>
                    <a:pt x="0" y="50966"/>
                  </a:lnTo>
                  <a:lnTo>
                    <a:pt x="0" y="47375"/>
                  </a:lnTo>
                  <a:lnTo>
                    <a:pt x="2822" y="44552"/>
                  </a:lnTo>
                  <a:lnTo>
                    <a:pt x="6271" y="44611"/>
                  </a:lnTo>
                  <a:lnTo>
                    <a:pt x="9732" y="44694"/>
                  </a:lnTo>
                  <a:lnTo>
                    <a:pt x="12520" y="47671"/>
                  </a:lnTo>
                  <a:lnTo>
                    <a:pt x="12520" y="5125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530440" y="1542509"/>
              <a:ext cx="22225" cy="635"/>
            </a:xfrm>
            <a:custGeom>
              <a:avLst/>
              <a:gdLst/>
              <a:ahLst/>
              <a:cxnLst/>
              <a:rect l="l" t="t" r="r" b="b"/>
              <a:pathLst>
                <a:path w="22225" h="634">
                  <a:moveTo>
                    <a:pt x="-2126" y="118"/>
                  </a:moveTo>
                  <a:lnTo>
                    <a:pt x="23788" y="118"/>
                  </a:lnTo>
                </a:path>
              </a:pathLst>
            </a:custGeom>
            <a:ln w="44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530440" y="1478905"/>
              <a:ext cx="175895" cy="73660"/>
            </a:xfrm>
            <a:custGeom>
              <a:avLst/>
              <a:gdLst/>
              <a:ahLst/>
              <a:cxnLst/>
              <a:rect l="l" t="t" r="r" b="b"/>
              <a:pathLst>
                <a:path w="175895" h="73659">
                  <a:moveTo>
                    <a:pt x="3248" y="25453"/>
                  </a:moveTo>
                  <a:lnTo>
                    <a:pt x="17906" y="26056"/>
                  </a:lnTo>
                  <a:lnTo>
                    <a:pt x="21449" y="7063"/>
                  </a:lnTo>
                </a:path>
                <a:path w="175895" h="73659">
                  <a:moveTo>
                    <a:pt x="20929" y="661"/>
                  </a:moveTo>
                  <a:lnTo>
                    <a:pt x="4996" y="0"/>
                  </a:lnTo>
                  <a:lnTo>
                    <a:pt x="47" y="25961"/>
                  </a:lnTo>
                  <a:lnTo>
                    <a:pt x="0" y="63604"/>
                  </a:lnTo>
                  <a:lnTo>
                    <a:pt x="2350" y="73278"/>
                  </a:lnTo>
                  <a:lnTo>
                    <a:pt x="20823" y="73396"/>
                  </a:lnTo>
                </a:path>
                <a:path w="175895" h="73659">
                  <a:moveTo>
                    <a:pt x="22241" y="39403"/>
                  </a:moveTo>
                  <a:lnTo>
                    <a:pt x="175282" y="40194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10882064" y="1468475"/>
            <a:ext cx="62230" cy="130810"/>
            <a:chOff x="5827464" y="1468475"/>
            <a:chExt cx="62230" cy="130810"/>
          </a:xfrm>
        </p:grpSpPr>
        <p:sp>
          <p:nvSpPr>
            <p:cNvPr id="123" name="object 123"/>
            <p:cNvSpPr/>
            <p:nvPr/>
          </p:nvSpPr>
          <p:spPr>
            <a:xfrm>
              <a:off x="5862744" y="1471345"/>
              <a:ext cx="24765" cy="125730"/>
            </a:xfrm>
            <a:custGeom>
              <a:avLst/>
              <a:gdLst/>
              <a:ahLst/>
              <a:cxnLst/>
              <a:rect l="l" t="t" r="r" b="b"/>
              <a:pathLst>
                <a:path w="24764" h="125730">
                  <a:moveTo>
                    <a:pt x="13075" y="15851"/>
                  </a:moveTo>
                  <a:lnTo>
                    <a:pt x="12992" y="98767"/>
                  </a:lnTo>
                  <a:lnTo>
                    <a:pt x="24567" y="98165"/>
                  </a:lnTo>
                  <a:lnTo>
                    <a:pt x="24532" y="125579"/>
                  </a:lnTo>
                </a:path>
                <a:path w="24764" h="125730">
                  <a:moveTo>
                    <a:pt x="0" y="0"/>
                  </a:moveTo>
                  <a:lnTo>
                    <a:pt x="8268" y="980"/>
                  </a:lnTo>
                  <a:lnTo>
                    <a:pt x="13098" y="4393"/>
                  </a:lnTo>
                  <a:lnTo>
                    <a:pt x="13075" y="15851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829590" y="1470601"/>
              <a:ext cx="33655" cy="1270"/>
            </a:xfrm>
            <a:custGeom>
              <a:avLst/>
              <a:gdLst/>
              <a:ahLst/>
              <a:cxnLst/>
              <a:rect l="l" t="t" r="r" b="b"/>
              <a:pathLst>
                <a:path w="33654" h="1269">
                  <a:moveTo>
                    <a:pt x="-2126" y="372"/>
                  </a:moveTo>
                  <a:lnTo>
                    <a:pt x="35280" y="372"/>
                  </a:lnTo>
                </a:path>
              </a:pathLst>
            </a:custGeom>
            <a:ln w="49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829708" y="1485306"/>
              <a:ext cx="40640" cy="67945"/>
            </a:xfrm>
            <a:custGeom>
              <a:avLst/>
              <a:gdLst/>
              <a:ahLst/>
              <a:cxnLst/>
              <a:rect l="l" t="t" r="r" b="b"/>
              <a:pathLst>
                <a:path w="40639" h="67944">
                  <a:moveTo>
                    <a:pt x="0" y="66309"/>
                  </a:moveTo>
                  <a:lnTo>
                    <a:pt x="40182" y="67337"/>
                  </a:lnTo>
                  <a:lnTo>
                    <a:pt x="40194" y="59033"/>
                  </a:lnTo>
                  <a:lnTo>
                    <a:pt x="23" y="58018"/>
                  </a:lnTo>
                </a:path>
                <a:path w="40639" h="67944">
                  <a:moveTo>
                    <a:pt x="82" y="8291"/>
                  </a:moveTo>
                  <a:lnTo>
                    <a:pt x="40241" y="9307"/>
                  </a:lnTo>
                  <a:lnTo>
                    <a:pt x="40241" y="1003"/>
                  </a:lnTo>
                  <a:lnTo>
                    <a:pt x="82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/>
          <p:nvPr/>
        </p:nvSpPr>
        <p:spPr>
          <a:xfrm>
            <a:off x="10654563" y="1493267"/>
            <a:ext cx="47625" cy="40640"/>
          </a:xfrm>
          <a:custGeom>
            <a:avLst/>
            <a:gdLst/>
            <a:ahLst/>
            <a:cxnLst/>
            <a:rect l="l" t="t" r="r" b="b"/>
            <a:pathLst>
              <a:path w="47625" h="40640">
                <a:moveTo>
                  <a:pt x="47198" y="1098"/>
                </a:moveTo>
                <a:lnTo>
                  <a:pt x="47151" y="40218"/>
                </a:lnTo>
              </a:path>
              <a:path w="47625" h="40640">
                <a:moveTo>
                  <a:pt x="23422" y="555"/>
                </a:moveTo>
                <a:lnTo>
                  <a:pt x="23374" y="39674"/>
                </a:lnTo>
              </a:path>
              <a:path w="47625" h="40640">
                <a:moveTo>
                  <a:pt x="35" y="0"/>
                </a:moveTo>
                <a:lnTo>
                  <a:pt x="0" y="3914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68118" y="1536864"/>
            <a:ext cx="81280" cy="13970"/>
          </a:xfrm>
          <a:custGeom>
            <a:avLst/>
            <a:gdLst/>
            <a:ahLst/>
            <a:cxnLst/>
            <a:rect l="l" t="t" r="r" b="b"/>
            <a:pathLst>
              <a:path w="81279" h="13969">
                <a:moveTo>
                  <a:pt x="73124" y="6850"/>
                </a:moveTo>
                <a:lnTo>
                  <a:pt x="73124" y="897"/>
                </a:lnTo>
                <a:lnTo>
                  <a:pt x="80967" y="1063"/>
                </a:lnTo>
                <a:lnTo>
                  <a:pt x="80967" y="13972"/>
                </a:lnTo>
                <a:lnTo>
                  <a:pt x="73101" y="13795"/>
                </a:lnTo>
                <a:lnTo>
                  <a:pt x="73101" y="9602"/>
                </a:lnTo>
              </a:path>
              <a:path w="81279" h="13969">
                <a:moveTo>
                  <a:pt x="73432" y="6850"/>
                </a:moveTo>
                <a:lnTo>
                  <a:pt x="77258" y="7016"/>
                </a:lnTo>
              </a:path>
              <a:path w="81279" h="13969">
                <a:moveTo>
                  <a:pt x="54840" y="6614"/>
                </a:moveTo>
                <a:lnTo>
                  <a:pt x="54852" y="661"/>
                </a:lnTo>
                <a:lnTo>
                  <a:pt x="62695" y="850"/>
                </a:lnTo>
                <a:lnTo>
                  <a:pt x="62671" y="13748"/>
                </a:lnTo>
                <a:lnTo>
                  <a:pt x="54828" y="13571"/>
                </a:lnTo>
                <a:lnTo>
                  <a:pt x="54828" y="9390"/>
                </a:lnTo>
              </a:path>
              <a:path w="81279" h="13969">
                <a:moveTo>
                  <a:pt x="55159" y="6626"/>
                </a:moveTo>
                <a:lnTo>
                  <a:pt x="58986" y="6791"/>
                </a:lnTo>
              </a:path>
              <a:path w="81279" h="13969">
                <a:moveTo>
                  <a:pt x="36556" y="6401"/>
                </a:moveTo>
                <a:lnTo>
                  <a:pt x="36556" y="448"/>
                </a:lnTo>
                <a:lnTo>
                  <a:pt x="44399" y="626"/>
                </a:lnTo>
                <a:lnTo>
                  <a:pt x="44399" y="13524"/>
                </a:lnTo>
                <a:lnTo>
                  <a:pt x="36556" y="13346"/>
                </a:lnTo>
                <a:lnTo>
                  <a:pt x="36556" y="9177"/>
                </a:lnTo>
              </a:path>
              <a:path w="81279" h="13969">
                <a:moveTo>
                  <a:pt x="36899" y="6401"/>
                </a:moveTo>
                <a:lnTo>
                  <a:pt x="40714" y="6567"/>
                </a:lnTo>
              </a:path>
              <a:path w="81279" h="13969">
                <a:moveTo>
                  <a:pt x="18284" y="6177"/>
                </a:moveTo>
                <a:lnTo>
                  <a:pt x="18284" y="224"/>
                </a:lnTo>
                <a:lnTo>
                  <a:pt x="26127" y="413"/>
                </a:lnTo>
                <a:lnTo>
                  <a:pt x="26115" y="13311"/>
                </a:lnTo>
                <a:lnTo>
                  <a:pt x="18284" y="13122"/>
                </a:lnTo>
                <a:lnTo>
                  <a:pt x="18272" y="8953"/>
                </a:lnTo>
              </a:path>
              <a:path w="81279" h="13969">
                <a:moveTo>
                  <a:pt x="18614" y="6177"/>
                </a:moveTo>
                <a:lnTo>
                  <a:pt x="22430" y="6342"/>
                </a:lnTo>
              </a:path>
              <a:path w="81279" h="13969">
                <a:moveTo>
                  <a:pt x="0" y="5952"/>
                </a:moveTo>
                <a:lnTo>
                  <a:pt x="11" y="0"/>
                </a:lnTo>
                <a:lnTo>
                  <a:pt x="7866" y="177"/>
                </a:lnTo>
                <a:lnTo>
                  <a:pt x="7854" y="13098"/>
                </a:lnTo>
                <a:lnTo>
                  <a:pt x="0" y="12898"/>
                </a:lnTo>
                <a:lnTo>
                  <a:pt x="0" y="8716"/>
                </a:lnTo>
              </a:path>
              <a:path w="81279" h="13969">
                <a:moveTo>
                  <a:pt x="342" y="5976"/>
                </a:moveTo>
                <a:lnTo>
                  <a:pt x="4157" y="611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607198" y="1463101"/>
            <a:ext cx="276860" cy="102870"/>
          </a:xfrm>
          <a:custGeom>
            <a:avLst/>
            <a:gdLst/>
            <a:ahLst/>
            <a:cxnLst/>
            <a:rect l="l" t="t" r="r" b="b"/>
            <a:pathLst>
              <a:path w="276860" h="102869">
                <a:moveTo>
                  <a:pt x="2752" y="81794"/>
                </a:moveTo>
                <a:lnTo>
                  <a:pt x="2740" y="76113"/>
                </a:lnTo>
                <a:lnTo>
                  <a:pt x="10240" y="76290"/>
                </a:lnTo>
                <a:lnTo>
                  <a:pt x="10228" y="88609"/>
                </a:lnTo>
                <a:lnTo>
                  <a:pt x="2728" y="88444"/>
                </a:lnTo>
                <a:lnTo>
                  <a:pt x="2740" y="84440"/>
                </a:lnTo>
              </a:path>
              <a:path w="276860" h="102869">
                <a:moveTo>
                  <a:pt x="3047" y="81818"/>
                </a:moveTo>
                <a:lnTo>
                  <a:pt x="6708" y="81971"/>
                </a:lnTo>
              </a:path>
              <a:path w="276860" h="102869">
                <a:moveTo>
                  <a:pt x="13784" y="81924"/>
                </a:moveTo>
                <a:lnTo>
                  <a:pt x="13795" y="76195"/>
                </a:lnTo>
                <a:lnTo>
                  <a:pt x="21319" y="76373"/>
                </a:lnTo>
                <a:lnTo>
                  <a:pt x="21319" y="88751"/>
                </a:lnTo>
                <a:lnTo>
                  <a:pt x="13784" y="88574"/>
                </a:lnTo>
                <a:lnTo>
                  <a:pt x="13795" y="84558"/>
                </a:lnTo>
              </a:path>
              <a:path w="276860" h="102869">
                <a:moveTo>
                  <a:pt x="14102" y="81924"/>
                </a:moveTo>
                <a:lnTo>
                  <a:pt x="17764" y="82078"/>
                </a:lnTo>
              </a:path>
              <a:path w="276860" h="102869">
                <a:moveTo>
                  <a:pt x="24851" y="82030"/>
                </a:moveTo>
                <a:lnTo>
                  <a:pt x="24851" y="76302"/>
                </a:lnTo>
                <a:lnTo>
                  <a:pt x="32398" y="76455"/>
                </a:lnTo>
                <a:lnTo>
                  <a:pt x="32398" y="88893"/>
                </a:lnTo>
                <a:lnTo>
                  <a:pt x="24839" y="88704"/>
                </a:lnTo>
                <a:lnTo>
                  <a:pt x="24851" y="84676"/>
                </a:lnTo>
              </a:path>
              <a:path w="276860" h="102869">
                <a:moveTo>
                  <a:pt x="25146" y="82042"/>
                </a:moveTo>
                <a:lnTo>
                  <a:pt x="28843" y="82184"/>
                </a:lnTo>
              </a:path>
              <a:path w="276860" h="102869">
                <a:moveTo>
                  <a:pt x="35906" y="82137"/>
                </a:moveTo>
                <a:lnTo>
                  <a:pt x="35906" y="76373"/>
                </a:lnTo>
                <a:lnTo>
                  <a:pt x="43489" y="76562"/>
                </a:lnTo>
                <a:lnTo>
                  <a:pt x="43478" y="89046"/>
                </a:lnTo>
                <a:lnTo>
                  <a:pt x="35895" y="88857"/>
                </a:lnTo>
                <a:lnTo>
                  <a:pt x="35906" y="84806"/>
                </a:lnTo>
              </a:path>
              <a:path w="276860" h="102869">
                <a:moveTo>
                  <a:pt x="36202" y="82137"/>
                </a:moveTo>
                <a:lnTo>
                  <a:pt x="39887" y="82302"/>
                </a:lnTo>
              </a:path>
              <a:path w="276860" h="102869">
                <a:moveTo>
                  <a:pt x="46950" y="82255"/>
                </a:moveTo>
                <a:lnTo>
                  <a:pt x="46950" y="76455"/>
                </a:lnTo>
                <a:lnTo>
                  <a:pt x="54569" y="76644"/>
                </a:lnTo>
                <a:lnTo>
                  <a:pt x="54545" y="89153"/>
                </a:lnTo>
                <a:lnTo>
                  <a:pt x="46950" y="88987"/>
                </a:lnTo>
                <a:lnTo>
                  <a:pt x="46938" y="84936"/>
                </a:lnTo>
              </a:path>
              <a:path w="276860" h="102869">
                <a:moveTo>
                  <a:pt x="47257" y="82267"/>
                </a:moveTo>
                <a:lnTo>
                  <a:pt x="50966" y="82408"/>
                </a:lnTo>
              </a:path>
              <a:path w="276860" h="102869">
                <a:moveTo>
                  <a:pt x="58006" y="82361"/>
                </a:moveTo>
                <a:lnTo>
                  <a:pt x="58006" y="76562"/>
                </a:lnTo>
                <a:lnTo>
                  <a:pt x="65636" y="76727"/>
                </a:lnTo>
                <a:lnTo>
                  <a:pt x="65612" y="89294"/>
                </a:lnTo>
                <a:lnTo>
                  <a:pt x="58006" y="89129"/>
                </a:lnTo>
                <a:lnTo>
                  <a:pt x="58018" y="85042"/>
                </a:lnTo>
              </a:path>
              <a:path w="276860" h="102869">
                <a:moveTo>
                  <a:pt x="58325" y="82373"/>
                </a:moveTo>
                <a:lnTo>
                  <a:pt x="62033" y="82526"/>
                </a:lnTo>
              </a:path>
              <a:path w="276860" h="102869">
                <a:moveTo>
                  <a:pt x="69049" y="82479"/>
                </a:moveTo>
                <a:lnTo>
                  <a:pt x="69061" y="76644"/>
                </a:lnTo>
                <a:lnTo>
                  <a:pt x="76739" y="76833"/>
                </a:lnTo>
                <a:lnTo>
                  <a:pt x="76715" y="89424"/>
                </a:lnTo>
                <a:lnTo>
                  <a:pt x="69038" y="89247"/>
                </a:lnTo>
                <a:lnTo>
                  <a:pt x="69049" y="85172"/>
                </a:lnTo>
              </a:path>
              <a:path w="276860" h="102869">
                <a:moveTo>
                  <a:pt x="69380" y="82479"/>
                </a:moveTo>
                <a:lnTo>
                  <a:pt x="73089" y="82633"/>
                </a:lnTo>
              </a:path>
              <a:path w="276860" h="102869">
                <a:moveTo>
                  <a:pt x="80105" y="82585"/>
                </a:moveTo>
                <a:lnTo>
                  <a:pt x="80105" y="76739"/>
                </a:lnTo>
                <a:lnTo>
                  <a:pt x="87806" y="76916"/>
                </a:lnTo>
                <a:lnTo>
                  <a:pt x="87806" y="89566"/>
                </a:lnTo>
                <a:lnTo>
                  <a:pt x="80093" y="89401"/>
                </a:lnTo>
                <a:lnTo>
                  <a:pt x="80105" y="85290"/>
                </a:lnTo>
              </a:path>
              <a:path w="276860" h="102869">
                <a:moveTo>
                  <a:pt x="80412" y="82597"/>
                </a:moveTo>
                <a:lnTo>
                  <a:pt x="84156" y="82739"/>
                </a:lnTo>
              </a:path>
              <a:path w="276860" h="102869">
                <a:moveTo>
                  <a:pt x="91149" y="82692"/>
                </a:moveTo>
                <a:lnTo>
                  <a:pt x="91149" y="76833"/>
                </a:lnTo>
                <a:lnTo>
                  <a:pt x="98885" y="77010"/>
                </a:lnTo>
                <a:lnTo>
                  <a:pt x="98885" y="89720"/>
                </a:lnTo>
                <a:lnTo>
                  <a:pt x="91137" y="89542"/>
                </a:lnTo>
                <a:lnTo>
                  <a:pt x="91149" y="85420"/>
                </a:lnTo>
              </a:path>
              <a:path w="276860" h="102869">
                <a:moveTo>
                  <a:pt x="91479" y="82704"/>
                </a:moveTo>
                <a:lnTo>
                  <a:pt x="95224" y="82857"/>
                </a:lnTo>
              </a:path>
              <a:path w="276860" h="102869">
                <a:moveTo>
                  <a:pt x="102204" y="82798"/>
                </a:moveTo>
                <a:lnTo>
                  <a:pt x="102204" y="76904"/>
                </a:lnTo>
                <a:lnTo>
                  <a:pt x="109976" y="77093"/>
                </a:lnTo>
                <a:lnTo>
                  <a:pt x="109953" y="89849"/>
                </a:lnTo>
                <a:lnTo>
                  <a:pt x="102204" y="89672"/>
                </a:lnTo>
                <a:lnTo>
                  <a:pt x="102204" y="85526"/>
                </a:lnTo>
              </a:path>
              <a:path w="276860" h="102869">
                <a:moveTo>
                  <a:pt x="102523" y="82798"/>
                </a:moveTo>
                <a:lnTo>
                  <a:pt x="106303" y="82963"/>
                </a:lnTo>
              </a:path>
              <a:path w="276860" h="102869">
                <a:moveTo>
                  <a:pt x="113260" y="82916"/>
                </a:moveTo>
                <a:lnTo>
                  <a:pt x="113260" y="76999"/>
                </a:lnTo>
                <a:lnTo>
                  <a:pt x="121055" y="77164"/>
                </a:lnTo>
                <a:lnTo>
                  <a:pt x="121044" y="89979"/>
                </a:lnTo>
                <a:lnTo>
                  <a:pt x="113224" y="89802"/>
                </a:lnTo>
                <a:lnTo>
                  <a:pt x="113248" y="85645"/>
                </a:lnTo>
              </a:path>
              <a:path w="276860" h="102869">
                <a:moveTo>
                  <a:pt x="113579" y="82916"/>
                </a:moveTo>
                <a:lnTo>
                  <a:pt x="117370" y="83070"/>
                </a:lnTo>
              </a:path>
              <a:path w="276860" h="102869">
                <a:moveTo>
                  <a:pt x="124315" y="83022"/>
                </a:moveTo>
                <a:lnTo>
                  <a:pt x="124304" y="77081"/>
                </a:lnTo>
                <a:lnTo>
                  <a:pt x="132123" y="77258"/>
                </a:lnTo>
                <a:lnTo>
                  <a:pt x="132111" y="90121"/>
                </a:lnTo>
                <a:lnTo>
                  <a:pt x="124304" y="89932"/>
                </a:lnTo>
                <a:lnTo>
                  <a:pt x="124304" y="85786"/>
                </a:lnTo>
              </a:path>
              <a:path w="276860" h="102869">
                <a:moveTo>
                  <a:pt x="124623" y="83034"/>
                </a:moveTo>
                <a:lnTo>
                  <a:pt x="128426" y="83200"/>
                </a:lnTo>
              </a:path>
              <a:path w="276860" h="102869">
                <a:moveTo>
                  <a:pt x="135371" y="83129"/>
                </a:moveTo>
                <a:lnTo>
                  <a:pt x="135359" y="77188"/>
                </a:lnTo>
                <a:lnTo>
                  <a:pt x="143202" y="77365"/>
                </a:lnTo>
                <a:lnTo>
                  <a:pt x="143190" y="90263"/>
                </a:lnTo>
                <a:lnTo>
                  <a:pt x="135336" y="90074"/>
                </a:lnTo>
                <a:lnTo>
                  <a:pt x="135347" y="85893"/>
                </a:lnTo>
              </a:path>
              <a:path w="276860" h="102869">
                <a:moveTo>
                  <a:pt x="135690" y="83141"/>
                </a:moveTo>
                <a:lnTo>
                  <a:pt x="139493" y="83306"/>
                </a:lnTo>
              </a:path>
              <a:path w="276860" h="102869">
                <a:moveTo>
                  <a:pt x="153466" y="71967"/>
                </a:moveTo>
                <a:lnTo>
                  <a:pt x="330" y="69475"/>
                </a:lnTo>
              </a:path>
              <a:path w="276860" h="102869">
                <a:moveTo>
                  <a:pt x="154813" y="91184"/>
                </a:moveTo>
                <a:lnTo>
                  <a:pt x="0" y="88952"/>
                </a:lnTo>
                <a:lnTo>
                  <a:pt x="47" y="46513"/>
                </a:lnTo>
              </a:path>
              <a:path w="276860" h="102869">
                <a:moveTo>
                  <a:pt x="153171" y="12827"/>
                </a:moveTo>
                <a:lnTo>
                  <a:pt x="141" y="12047"/>
                </a:lnTo>
                <a:lnTo>
                  <a:pt x="94" y="44375"/>
                </a:lnTo>
                <a:lnTo>
                  <a:pt x="153135" y="45167"/>
                </a:lnTo>
              </a:path>
              <a:path w="276860" h="102869">
                <a:moveTo>
                  <a:pt x="153395" y="68128"/>
                </a:moveTo>
                <a:lnTo>
                  <a:pt x="247119" y="69451"/>
                </a:lnTo>
              </a:path>
              <a:path w="276860" h="102869">
                <a:moveTo>
                  <a:pt x="156466" y="41458"/>
                </a:moveTo>
                <a:lnTo>
                  <a:pt x="156443" y="56140"/>
                </a:lnTo>
                <a:lnTo>
                  <a:pt x="153596" y="56069"/>
                </a:lnTo>
                <a:lnTo>
                  <a:pt x="153667" y="87286"/>
                </a:lnTo>
                <a:lnTo>
                  <a:pt x="248407" y="88645"/>
                </a:lnTo>
              </a:path>
              <a:path w="276860" h="102869">
                <a:moveTo>
                  <a:pt x="245702" y="9425"/>
                </a:moveTo>
                <a:lnTo>
                  <a:pt x="153880" y="9461"/>
                </a:lnTo>
                <a:lnTo>
                  <a:pt x="153832" y="40714"/>
                </a:lnTo>
                <a:lnTo>
                  <a:pt x="247001" y="42013"/>
                </a:lnTo>
              </a:path>
              <a:path w="276860" h="102869">
                <a:moveTo>
                  <a:pt x="264258" y="6378"/>
                </a:moveTo>
                <a:lnTo>
                  <a:pt x="264270" y="0"/>
                </a:lnTo>
                <a:lnTo>
                  <a:pt x="276495" y="496"/>
                </a:lnTo>
                <a:lnTo>
                  <a:pt x="276365" y="102594"/>
                </a:lnTo>
                <a:lnTo>
                  <a:pt x="263077" y="101992"/>
                </a:lnTo>
                <a:lnTo>
                  <a:pt x="263089" y="89897"/>
                </a:lnTo>
              </a:path>
              <a:path w="276860" h="102869">
                <a:moveTo>
                  <a:pt x="259533" y="8279"/>
                </a:moveTo>
                <a:lnTo>
                  <a:pt x="259533" y="19359"/>
                </a:lnTo>
              </a:path>
              <a:path w="276860" h="102869">
                <a:moveTo>
                  <a:pt x="259533" y="29552"/>
                </a:moveTo>
                <a:lnTo>
                  <a:pt x="259522" y="39757"/>
                </a:lnTo>
              </a:path>
              <a:path w="276860" h="102869">
                <a:moveTo>
                  <a:pt x="259486" y="51687"/>
                </a:moveTo>
                <a:lnTo>
                  <a:pt x="259486" y="61018"/>
                </a:lnTo>
              </a:path>
              <a:path w="276860" h="102869">
                <a:moveTo>
                  <a:pt x="259474" y="72085"/>
                </a:moveTo>
                <a:lnTo>
                  <a:pt x="259451" y="87405"/>
                </a:lnTo>
              </a:path>
              <a:path w="276860" h="102869">
                <a:moveTo>
                  <a:pt x="264223" y="66227"/>
                </a:moveTo>
                <a:lnTo>
                  <a:pt x="264223" y="69002"/>
                </a:lnTo>
                <a:lnTo>
                  <a:pt x="261967" y="71246"/>
                </a:lnTo>
                <a:lnTo>
                  <a:pt x="259167" y="71176"/>
                </a:lnTo>
                <a:lnTo>
                  <a:pt x="256380" y="71093"/>
                </a:lnTo>
                <a:lnTo>
                  <a:pt x="254135" y="68778"/>
                </a:lnTo>
                <a:lnTo>
                  <a:pt x="254124" y="65990"/>
                </a:lnTo>
                <a:lnTo>
                  <a:pt x="254124" y="63191"/>
                </a:lnTo>
                <a:lnTo>
                  <a:pt x="256391" y="60982"/>
                </a:lnTo>
                <a:lnTo>
                  <a:pt x="259191" y="61041"/>
                </a:lnTo>
                <a:lnTo>
                  <a:pt x="261978" y="61112"/>
                </a:lnTo>
                <a:lnTo>
                  <a:pt x="264246" y="63439"/>
                </a:lnTo>
                <a:lnTo>
                  <a:pt x="264223" y="66227"/>
                </a:lnTo>
              </a:path>
              <a:path w="276860" h="102869">
                <a:moveTo>
                  <a:pt x="264258" y="45828"/>
                </a:moveTo>
                <a:lnTo>
                  <a:pt x="264246" y="48604"/>
                </a:lnTo>
                <a:lnTo>
                  <a:pt x="261978" y="50824"/>
                </a:lnTo>
                <a:lnTo>
                  <a:pt x="259191" y="50765"/>
                </a:lnTo>
                <a:lnTo>
                  <a:pt x="256403" y="50683"/>
                </a:lnTo>
                <a:lnTo>
                  <a:pt x="254135" y="48368"/>
                </a:lnTo>
                <a:lnTo>
                  <a:pt x="254135" y="45580"/>
                </a:lnTo>
                <a:lnTo>
                  <a:pt x="254135" y="42781"/>
                </a:lnTo>
                <a:lnTo>
                  <a:pt x="256415" y="40584"/>
                </a:lnTo>
                <a:lnTo>
                  <a:pt x="259214" y="40643"/>
                </a:lnTo>
                <a:lnTo>
                  <a:pt x="261990" y="40714"/>
                </a:lnTo>
                <a:lnTo>
                  <a:pt x="264258" y="43017"/>
                </a:lnTo>
                <a:lnTo>
                  <a:pt x="264258" y="45828"/>
                </a:lnTo>
              </a:path>
              <a:path w="276860" h="102869">
                <a:moveTo>
                  <a:pt x="244249" y="63616"/>
                </a:moveTo>
                <a:lnTo>
                  <a:pt x="244214" y="66321"/>
                </a:lnTo>
                <a:lnTo>
                  <a:pt x="242265" y="68483"/>
                </a:lnTo>
                <a:lnTo>
                  <a:pt x="239891" y="68423"/>
                </a:lnTo>
                <a:lnTo>
                  <a:pt x="237493" y="68376"/>
                </a:lnTo>
                <a:lnTo>
                  <a:pt x="235591" y="66156"/>
                </a:lnTo>
                <a:lnTo>
                  <a:pt x="235639" y="63451"/>
                </a:lnTo>
                <a:lnTo>
                  <a:pt x="235639" y="60746"/>
                </a:lnTo>
                <a:lnTo>
                  <a:pt x="237588" y="58608"/>
                </a:lnTo>
                <a:lnTo>
                  <a:pt x="239974" y="58655"/>
                </a:lnTo>
                <a:lnTo>
                  <a:pt x="242348" y="58691"/>
                </a:lnTo>
                <a:lnTo>
                  <a:pt x="244261" y="60911"/>
                </a:lnTo>
                <a:lnTo>
                  <a:pt x="244249" y="63616"/>
                </a:lnTo>
              </a:path>
              <a:path w="276860" h="102869">
                <a:moveTo>
                  <a:pt x="224902" y="63486"/>
                </a:moveTo>
                <a:lnTo>
                  <a:pt x="224878" y="66179"/>
                </a:lnTo>
                <a:lnTo>
                  <a:pt x="222930" y="68329"/>
                </a:lnTo>
                <a:lnTo>
                  <a:pt x="220544" y="68282"/>
                </a:lnTo>
                <a:lnTo>
                  <a:pt x="218146" y="68223"/>
                </a:lnTo>
                <a:lnTo>
                  <a:pt x="216256" y="65990"/>
                </a:lnTo>
                <a:lnTo>
                  <a:pt x="216268" y="63297"/>
                </a:lnTo>
                <a:lnTo>
                  <a:pt x="216280" y="60604"/>
                </a:lnTo>
                <a:lnTo>
                  <a:pt x="218240" y="58455"/>
                </a:lnTo>
                <a:lnTo>
                  <a:pt x="220626" y="58502"/>
                </a:lnTo>
                <a:lnTo>
                  <a:pt x="223000" y="58537"/>
                </a:lnTo>
                <a:lnTo>
                  <a:pt x="224914" y="60770"/>
                </a:lnTo>
                <a:lnTo>
                  <a:pt x="224902" y="63486"/>
                </a:lnTo>
              </a:path>
              <a:path w="276860" h="102869">
                <a:moveTo>
                  <a:pt x="205744" y="63545"/>
                </a:moveTo>
                <a:lnTo>
                  <a:pt x="205732" y="66238"/>
                </a:lnTo>
                <a:lnTo>
                  <a:pt x="203771" y="68388"/>
                </a:lnTo>
                <a:lnTo>
                  <a:pt x="201397" y="68329"/>
                </a:lnTo>
                <a:lnTo>
                  <a:pt x="199011" y="68294"/>
                </a:lnTo>
                <a:lnTo>
                  <a:pt x="197110" y="66049"/>
                </a:lnTo>
                <a:lnTo>
                  <a:pt x="197121" y="63356"/>
                </a:lnTo>
                <a:lnTo>
                  <a:pt x="197157" y="60651"/>
                </a:lnTo>
                <a:lnTo>
                  <a:pt x="199094" y="58514"/>
                </a:lnTo>
                <a:lnTo>
                  <a:pt x="201480" y="58561"/>
                </a:lnTo>
                <a:lnTo>
                  <a:pt x="203866" y="58608"/>
                </a:lnTo>
                <a:lnTo>
                  <a:pt x="205779" y="60840"/>
                </a:lnTo>
                <a:lnTo>
                  <a:pt x="205744" y="63545"/>
                </a:lnTo>
              </a:path>
              <a:path w="276860" h="102869">
                <a:moveTo>
                  <a:pt x="187471" y="63628"/>
                </a:moveTo>
                <a:lnTo>
                  <a:pt x="187448" y="66321"/>
                </a:lnTo>
                <a:lnTo>
                  <a:pt x="185511" y="68483"/>
                </a:lnTo>
                <a:lnTo>
                  <a:pt x="183125" y="68435"/>
                </a:lnTo>
                <a:lnTo>
                  <a:pt x="180727" y="68388"/>
                </a:lnTo>
                <a:lnTo>
                  <a:pt x="178825" y="66156"/>
                </a:lnTo>
                <a:lnTo>
                  <a:pt x="178861" y="63451"/>
                </a:lnTo>
                <a:lnTo>
                  <a:pt x="178873" y="60746"/>
                </a:lnTo>
                <a:lnTo>
                  <a:pt x="180822" y="58608"/>
                </a:lnTo>
                <a:lnTo>
                  <a:pt x="183219" y="58644"/>
                </a:lnTo>
                <a:lnTo>
                  <a:pt x="185570" y="58703"/>
                </a:lnTo>
                <a:lnTo>
                  <a:pt x="187495" y="60935"/>
                </a:lnTo>
                <a:lnTo>
                  <a:pt x="187471" y="63628"/>
                </a:lnTo>
              </a:path>
              <a:path w="276860" h="102869">
                <a:moveTo>
                  <a:pt x="168337" y="63274"/>
                </a:moveTo>
                <a:lnTo>
                  <a:pt x="168313" y="65967"/>
                </a:lnTo>
                <a:lnTo>
                  <a:pt x="166364" y="68116"/>
                </a:lnTo>
                <a:lnTo>
                  <a:pt x="163978" y="68069"/>
                </a:lnTo>
                <a:lnTo>
                  <a:pt x="161604" y="68022"/>
                </a:lnTo>
                <a:lnTo>
                  <a:pt x="159703" y="65801"/>
                </a:lnTo>
                <a:lnTo>
                  <a:pt x="159726" y="63096"/>
                </a:lnTo>
                <a:lnTo>
                  <a:pt x="159738" y="60403"/>
                </a:lnTo>
                <a:lnTo>
                  <a:pt x="161699" y="58242"/>
                </a:lnTo>
                <a:lnTo>
                  <a:pt x="164073" y="58301"/>
                </a:lnTo>
                <a:lnTo>
                  <a:pt x="166459" y="58348"/>
                </a:lnTo>
                <a:lnTo>
                  <a:pt x="168372" y="60581"/>
                </a:lnTo>
                <a:lnTo>
                  <a:pt x="168337" y="63274"/>
                </a:lnTo>
              </a:path>
              <a:path w="276860" h="102869">
                <a:moveTo>
                  <a:pt x="245738" y="51344"/>
                </a:moveTo>
                <a:lnTo>
                  <a:pt x="245714" y="54037"/>
                </a:lnTo>
                <a:lnTo>
                  <a:pt x="243765" y="56199"/>
                </a:lnTo>
                <a:lnTo>
                  <a:pt x="241391" y="56151"/>
                </a:lnTo>
                <a:lnTo>
                  <a:pt x="239005" y="56104"/>
                </a:lnTo>
                <a:lnTo>
                  <a:pt x="237115" y="53872"/>
                </a:lnTo>
                <a:lnTo>
                  <a:pt x="237115" y="51179"/>
                </a:lnTo>
                <a:lnTo>
                  <a:pt x="237151" y="48486"/>
                </a:lnTo>
                <a:lnTo>
                  <a:pt x="239099" y="46336"/>
                </a:lnTo>
                <a:lnTo>
                  <a:pt x="241474" y="46371"/>
                </a:lnTo>
                <a:lnTo>
                  <a:pt x="243871" y="46419"/>
                </a:lnTo>
                <a:lnTo>
                  <a:pt x="245773" y="48651"/>
                </a:lnTo>
                <a:lnTo>
                  <a:pt x="245738" y="51344"/>
                </a:lnTo>
              </a:path>
              <a:path w="276860" h="102869">
                <a:moveTo>
                  <a:pt x="226402" y="51214"/>
                </a:moveTo>
                <a:lnTo>
                  <a:pt x="226379" y="53907"/>
                </a:lnTo>
                <a:lnTo>
                  <a:pt x="224418" y="56057"/>
                </a:lnTo>
                <a:lnTo>
                  <a:pt x="222044" y="56010"/>
                </a:lnTo>
                <a:lnTo>
                  <a:pt x="219646" y="55962"/>
                </a:lnTo>
                <a:lnTo>
                  <a:pt x="217744" y="53730"/>
                </a:lnTo>
                <a:lnTo>
                  <a:pt x="217780" y="51037"/>
                </a:lnTo>
                <a:lnTo>
                  <a:pt x="217803" y="48332"/>
                </a:lnTo>
                <a:lnTo>
                  <a:pt x="219752" y="46182"/>
                </a:lnTo>
                <a:lnTo>
                  <a:pt x="222126" y="46241"/>
                </a:lnTo>
                <a:lnTo>
                  <a:pt x="224500" y="46289"/>
                </a:lnTo>
                <a:lnTo>
                  <a:pt x="226414" y="48509"/>
                </a:lnTo>
                <a:lnTo>
                  <a:pt x="226402" y="51214"/>
                </a:lnTo>
              </a:path>
              <a:path w="276860" h="102869">
                <a:moveTo>
                  <a:pt x="207256" y="51273"/>
                </a:moveTo>
                <a:lnTo>
                  <a:pt x="207244" y="53978"/>
                </a:lnTo>
                <a:lnTo>
                  <a:pt x="205283" y="56116"/>
                </a:lnTo>
                <a:lnTo>
                  <a:pt x="202909" y="56069"/>
                </a:lnTo>
                <a:lnTo>
                  <a:pt x="200523" y="56021"/>
                </a:lnTo>
                <a:lnTo>
                  <a:pt x="198610" y="53789"/>
                </a:lnTo>
                <a:lnTo>
                  <a:pt x="198645" y="51096"/>
                </a:lnTo>
                <a:lnTo>
                  <a:pt x="198669" y="48403"/>
                </a:lnTo>
                <a:lnTo>
                  <a:pt x="200618" y="46253"/>
                </a:lnTo>
                <a:lnTo>
                  <a:pt x="203004" y="46301"/>
                </a:lnTo>
                <a:lnTo>
                  <a:pt x="205378" y="46348"/>
                </a:lnTo>
                <a:lnTo>
                  <a:pt x="207279" y="48568"/>
                </a:lnTo>
                <a:lnTo>
                  <a:pt x="207256" y="51273"/>
                </a:lnTo>
              </a:path>
              <a:path w="276860" h="102869">
                <a:moveTo>
                  <a:pt x="188983" y="51368"/>
                </a:moveTo>
                <a:lnTo>
                  <a:pt x="188960" y="54072"/>
                </a:lnTo>
                <a:lnTo>
                  <a:pt x="187011" y="56199"/>
                </a:lnTo>
                <a:lnTo>
                  <a:pt x="184613" y="56163"/>
                </a:lnTo>
                <a:lnTo>
                  <a:pt x="182239" y="56116"/>
                </a:lnTo>
                <a:lnTo>
                  <a:pt x="180337" y="53907"/>
                </a:lnTo>
                <a:lnTo>
                  <a:pt x="180361" y="51202"/>
                </a:lnTo>
                <a:lnTo>
                  <a:pt x="180396" y="48497"/>
                </a:lnTo>
                <a:lnTo>
                  <a:pt x="182333" y="46336"/>
                </a:lnTo>
                <a:lnTo>
                  <a:pt x="184708" y="46395"/>
                </a:lnTo>
                <a:lnTo>
                  <a:pt x="187093" y="46442"/>
                </a:lnTo>
                <a:lnTo>
                  <a:pt x="188995" y="48663"/>
                </a:lnTo>
                <a:lnTo>
                  <a:pt x="188983" y="51368"/>
                </a:lnTo>
              </a:path>
              <a:path w="276860" h="102869">
                <a:moveTo>
                  <a:pt x="169849" y="51002"/>
                </a:moveTo>
                <a:lnTo>
                  <a:pt x="169837" y="53706"/>
                </a:lnTo>
                <a:lnTo>
                  <a:pt x="167888" y="55844"/>
                </a:lnTo>
                <a:lnTo>
                  <a:pt x="165502" y="55797"/>
                </a:lnTo>
                <a:lnTo>
                  <a:pt x="163116" y="55750"/>
                </a:lnTo>
                <a:lnTo>
                  <a:pt x="161203" y="53541"/>
                </a:lnTo>
                <a:lnTo>
                  <a:pt x="161238" y="50836"/>
                </a:lnTo>
                <a:lnTo>
                  <a:pt x="161262" y="48131"/>
                </a:lnTo>
                <a:lnTo>
                  <a:pt x="163199" y="45982"/>
                </a:lnTo>
                <a:lnTo>
                  <a:pt x="165597" y="46029"/>
                </a:lnTo>
                <a:lnTo>
                  <a:pt x="167971" y="46076"/>
                </a:lnTo>
                <a:lnTo>
                  <a:pt x="169872" y="48297"/>
                </a:lnTo>
                <a:lnTo>
                  <a:pt x="169849" y="51002"/>
                </a:lnTo>
              </a:path>
              <a:path w="276860" h="102869">
                <a:moveTo>
                  <a:pt x="244415" y="32587"/>
                </a:moveTo>
                <a:lnTo>
                  <a:pt x="244379" y="35280"/>
                </a:lnTo>
                <a:lnTo>
                  <a:pt x="242442" y="37442"/>
                </a:lnTo>
                <a:lnTo>
                  <a:pt x="240068" y="37395"/>
                </a:lnTo>
                <a:lnTo>
                  <a:pt x="237670" y="37336"/>
                </a:lnTo>
                <a:lnTo>
                  <a:pt x="235745" y="35091"/>
                </a:lnTo>
                <a:lnTo>
                  <a:pt x="235769" y="32398"/>
                </a:lnTo>
                <a:lnTo>
                  <a:pt x="235804" y="29705"/>
                </a:lnTo>
                <a:lnTo>
                  <a:pt x="237753" y="27568"/>
                </a:lnTo>
                <a:lnTo>
                  <a:pt x="240139" y="27615"/>
                </a:lnTo>
                <a:lnTo>
                  <a:pt x="242513" y="27662"/>
                </a:lnTo>
                <a:lnTo>
                  <a:pt x="244426" y="29894"/>
                </a:lnTo>
                <a:lnTo>
                  <a:pt x="244415" y="32587"/>
                </a:lnTo>
              </a:path>
              <a:path w="276860" h="102869">
                <a:moveTo>
                  <a:pt x="225056" y="32446"/>
                </a:moveTo>
                <a:lnTo>
                  <a:pt x="225032" y="35139"/>
                </a:lnTo>
                <a:lnTo>
                  <a:pt x="223095" y="37277"/>
                </a:lnTo>
                <a:lnTo>
                  <a:pt x="220697" y="37229"/>
                </a:lnTo>
                <a:lnTo>
                  <a:pt x="218323" y="37182"/>
                </a:lnTo>
                <a:lnTo>
                  <a:pt x="216410" y="34973"/>
                </a:lnTo>
                <a:lnTo>
                  <a:pt x="216445" y="32280"/>
                </a:lnTo>
                <a:lnTo>
                  <a:pt x="216445" y="29575"/>
                </a:lnTo>
                <a:lnTo>
                  <a:pt x="218394" y="27414"/>
                </a:lnTo>
                <a:lnTo>
                  <a:pt x="220792" y="27461"/>
                </a:lnTo>
                <a:lnTo>
                  <a:pt x="223178" y="27508"/>
                </a:lnTo>
                <a:lnTo>
                  <a:pt x="225079" y="29741"/>
                </a:lnTo>
                <a:lnTo>
                  <a:pt x="225056" y="32446"/>
                </a:lnTo>
              </a:path>
              <a:path w="276860" h="102869">
                <a:moveTo>
                  <a:pt x="205921" y="32493"/>
                </a:moveTo>
                <a:lnTo>
                  <a:pt x="205897" y="35186"/>
                </a:lnTo>
                <a:lnTo>
                  <a:pt x="203948" y="37347"/>
                </a:lnTo>
                <a:lnTo>
                  <a:pt x="201574" y="37288"/>
                </a:lnTo>
                <a:lnTo>
                  <a:pt x="199188" y="37241"/>
                </a:lnTo>
                <a:lnTo>
                  <a:pt x="197287" y="35021"/>
                </a:lnTo>
                <a:lnTo>
                  <a:pt x="197299" y="32328"/>
                </a:lnTo>
                <a:lnTo>
                  <a:pt x="197322" y="29623"/>
                </a:lnTo>
                <a:lnTo>
                  <a:pt x="199271" y="27473"/>
                </a:lnTo>
                <a:lnTo>
                  <a:pt x="201645" y="27532"/>
                </a:lnTo>
                <a:lnTo>
                  <a:pt x="204043" y="27568"/>
                </a:lnTo>
                <a:lnTo>
                  <a:pt x="205956" y="29788"/>
                </a:lnTo>
                <a:lnTo>
                  <a:pt x="205921" y="32493"/>
                </a:lnTo>
              </a:path>
              <a:path w="276860" h="102869">
                <a:moveTo>
                  <a:pt x="187649" y="32587"/>
                </a:moveTo>
                <a:lnTo>
                  <a:pt x="187601" y="35280"/>
                </a:lnTo>
                <a:lnTo>
                  <a:pt x="185664" y="37442"/>
                </a:lnTo>
                <a:lnTo>
                  <a:pt x="183290" y="37383"/>
                </a:lnTo>
                <a:lnTo>
                  <a:pt x="180892" y="37336"/>
                </a:lnTo>
                <a:lnTo>
                  <a:pt x="178991" y="35127"/>
                </a:lnTo>
                <a:lnTo>
                  <a:pt x="179026" y="32434"/>
                </a:lnTo>
                <a:lnTo>
                  <a:pt x="179038" y="29717"/>
                </a:lnTo>
                <a:lnTo>
                  <a:pt x="180987" y="27568"/>
                </a:lnTo>
                <a:lnTo>
                  <a:pt x="183361" y="27615"/>
                </a:lnTo>
                <a:lnTo>
                  <a:pt x="185747" y="27662"/>
                </a:lnTo>
                <a:lnTo>
                  <a:pt x="187660" y="29883"/>
                </a:lnTo>
                <a:lnTo>
                  <a:pt x="187649" y="32587"/>
                </a:lnTo>
              </a:path>
              <a:path w="276860" h="102869">
                <a:moveTo>
                  <a:pt x="168502" y="32233"/>
                </a:moveTo>
                <a:lnTo>
                  <a:pt x="168502" y="34938"/>
                </a:lnTo>
                <a:lnTo>
                  <a:pt x="166530" y="37076"/>
                </a:lnTo>
                <a:lnTo>
                  <a:pt x="164156" y="37029"/>
                </a:lnTo>
                <a:lnTo>
                  <a:pt x="161770" y="36969"/>
                </a:lnTo>
                <a:lnTo>
                  <a:pt x="159880" y="34761"/>
                </a:lnTo>
                <a:lnTo>
                  <a:pt x="159892" y="32068"/>
                </a:lnTo>
                <a:lnTo>
                  <a:pt x="159915" y="29363"/>
                </a:lnTo>
                <a:lnTo>
                  <a:pt x="161864" y="27201"/>
                </a:lnTo>
                <a:lnTo>
                  <a:pt x="164250" y="27249"/>
                </a:lnTo>
                <a:lnTo>
                  <a:pt x="166636" y="27296"/>
                </a:lnTo>
                <a:lnTo>
                  <a:pt x="168549" y="29540"/>
                </a:lnTo>
                <a:lnTo>
                  <a:pt x="168502" y="32233"/>
                </a:lnTo>
              </a:path>
              <a:path w="276860" h="102869">
                <a:moveTo>
                  <a:pt x="153360" y="52005"/>
                </a:moveTo>
                <a:lnTo>
                  <a:pt x="153336" y="53966"/>
                </a:lnTo>
                <a:lnTo>
                  <a:pt x="151919" y="55502"/>
                </a:lnTo>
                <a:lnTo>
                  <a:pt x="150183" y="55443"/>
                </a:lnTo>
                <a:lnTo>
                  <a:pt x="148446" y="55395"/>
                </a:lnTo>
                <a:lnTo>
                  <a:pt x="147053" y="53765"/>
                </a:lnTo>
                <a:lnTo>
                  <a:pt x="147064" y="51793"/>
                </a:lnTo>
                <a:lnTo>
                  <a:pt x="147088" y="49809"/>
                </a:lnTo>
                <a:lnTo>
                  <a:pt x="148494" y="48273"/>
                </a:lnTo>
                <a:lnTo>
                  <a:pt x="150230" y="48332"/>
                </a:lnTo>
                <a:lnTo>
                  <a:pt x="151990" y="48379"/>
                </a:lnTo>
                <a:lnTo>
                  <a:pt x="153372" y="50033"/>
                </a:lnTo>
                <a:lnTo>
                  <a:pt x="153360" y="52005"/>
                </a:lnTo>
              </a:path>
              <a:path w="276860" h="102869">
                <a:moveTo>
                  <a:pt x="141513" y="51946"/>
                </a:moveTo>
                <a:lnTo>
                  <a:pt x="141489" y="53919"/>
                </a:lnTo>
                <a:lnTo>
                  <a:pt x="140072" y="55454"/>
                </a:lnTo>
                <a:lnTo>
                  <a:pt x="138324" y="55384"/>
                </a:lnTo>
                <a:lnTo>
                  <a:pt x="136599" y="55336"/>
                </a:lnTo>
                <a:lnTo>
                  <a:pt x="135217" y="53718"/>
                </a:lnTo>
                <a:lnTo>
                  <a:pt x="135241" y="51734"/>
                </a:lnTo>
                <a:lnTo>
                  <a:pt x="135241" y="49785"/>
                </a:lnTo>
                <a:lnTo>
                  <a:pt x="136670" y="48226"/>
                </a:lnTo>
                <a:lnTo>
                  <a:pt x="138383" y="48273"/>
                </a:lnTo>
                <a:lnTo>
                  <a:pt x="140131" y="48332"/>
                </a:lnTo>
                <a:lnTo>
                  <a:pt x="141525" y="49974"/>
                </a:lnTo>
                <a:lnTo>
                  <a:pt x="141513" y="51946"/>
                </a:lnTo>
              </a:path>
              <a:path w="276860" h="102869">
                <a:moveTo>
                  <a:pt x="129654" y="51887"/>
                </a:moveTo>
                <a:lnTo>
                  <a:pt x="129631" y="53860"/>
                </a:lnTo>
                <a:lnTo>
                  <a:pt x="128225" y="55395"/>
                </a:lnTo>
                <a:lnTo>
                  <a:pt x="126477" y="55336"/>
                </a:lnTo>
                <a:lnTo>
                  <a:pt x="124741" y="55277"/>
                </a:lnTo>
                <a:lnTo>
                  <a:pt x="123371" y="53647"/>
                </a:lnTo>
                <a:lnTo>
                  <a:pt x="123371" y="51675"/>
                </a:lnTo>
                <a:lnTo>
                  <a:pt x="123382" y="49714"/>
                </a:lnTo>
                <a:lnTo>
                  <a:pt x="124800" y="48179"/>
                </a:lnTo>
                <a:lnTo>
                  <a:pt x="126536" y="48226"/>
                </a:lnTo>
                <a:lnTo>
                  <a:pt x="128272" y="48273"/>
                </a:lnTo>
                <a:lnTo>
                  <a:pt x="129678" y="49903"/>
                </a:lnTo>
                <a:lnTo>
                  <a:pt x="129654" y="51887"/>
                </a:lnTo>
              </a:path>
              <a:path w="276860" h="102869">
                <a:moveTo>
                  <a:pt x="117795" y="51828"/>
                </a:moveTo>
                <a:lnTo>
                  <a:pt x="117784" y="53801"/>
                </a:lnTo>
                <a:lnTo>
                  <a:pt x="116366" y="55336"/>
                </a:lnTo>
                <a:lnTo>
                  <a:pt x="114642" y="55277"/>
                </a:lnTo>
                <a:lnTo>
                  <a:pt x="112894" y="55230"/>
                </a:lnTo>
                <a:lnTo>
                  <a:pt x="111500" y="53588"/>
                </a:lnTo>
                <a:lnTo>
                  <a:pt x="111524" y="51639"/>
                </a:lnTo>
                <a:lnTo>
                  <a:pt x="111535" y="49655"/>
                </a:lnTo>
                <a:lnTo>
                  <a:pt x="112965" y="48108"/>
                </a:lnTo>
                <a:lnTo>
                  <a:pt x="114689" y="48167"/>
                </a:lnTo>
                <a:lnTo>
                  <a:pt x="116414" y="48226"/>
                </a:lnTo>
                <a:lnTo>
                  <a:pt x="117819" y="49868"/>
                </a:lnTo>
                <a:lnTo>
                  <a:pt x="117795" y="51828"/>
                </a:lnTo>
              </a:path>
              <a:path w="276860" h="102869">
                <a:moveTo>
                  <a:pt x="105949" y="51757"/>
                </a:moveTo>
                <a:lnTo>
                  <a:pt x="105937" y="53730"/>
                </a:lnTo>
                <a:lnTo>
                  <a:pt x="104519" y="55289"/>
                </a:lnTo>
                <a:lnTo>
                  <a:pt x="102795" y="55218"/>
                </a:lnTo>
                <a:lnTo>
                  <a:pt x="101047" y="55171"/>
                </a:lnTo>
                <a:lnTo>
                  <a:pt x="99653" y="53529"/>
                </a:lnTo>
                <a:lnTo>
                  <a:pt x="99665" y="51557"/>
                </a:lnTo>
                <a:lnTo>
                  <a:pt x="99688" y="49596"/>
                </a:lnTo>
                <a:lnTo>
                  <a:pt x="101106" y="48049"/>
                </a:lnTo>
                <a:lnTo>
                  <a:pt x="102854" y="48108"/>
                </a:lnTo>
                <a:lnTo>
                  <a:pt x="104578" y="48167"/>
                </a:lnTo>
                <a:lnTo>
                  <a:pt x="105972" y="49809"/>
                </a:lnTo>
                <a:lnTo>
                  <a:pt x="105949" y="51757"/>
                </a:lnTo>
              </a:path>
              <a:path w="276860" h="102869">
                <a:moveTo>
                  <a:pt x="94102" y="51734"/>
                </a:moveTo>
                <a:lnTo>
                  <a:pt x="94078" y="53706"/>
                </a:lnTo>
                <a:lnTo>
                  <a:pt x="92649" y="55206"/>
                </a:lnTo>
                <a:lnTo>
                  <a:pt x="90948" y="55159"/>
                </a:lnTo>
                <a:lnTo>
                  <a:pt x="89188" y="55112"/>
                </a:lnTo>
                <a:lnTo>
                  <a:pt x="87806" y="53482"/>
                </a:lnTo>
                <a:lnTo>
                  <a:pt x="87818" y="51509"/>
                </a:lnTo>
                <a:lnTo>
                  <a:pt x="87842" y="49537"/>
                </a:lnTo>
                <a:lnTo>
                  <a:pt x="89259" y="48013"/>
                </a:lnTo>
                <a:lnTo>
                  <a:pt x="90995" y="48060"/>
                </a:lnTo>
                <a:lnTo>
                  <a:pt x="92732" y="48108"/>
                </a:lnTo>
                <a:lnTo>
                  <a:pt x="94125" y="49749"/>
                </a:lnTo>
                <a:lnTo>
                  <a:pt x="94102" y="51734"/>
                </a:lnTo>
              </a:path>
              <a:path w="276860" h="102869">
                <a:moveTo>
                  <a:pt x="82255" y="51663"/>
                </a:moveTo>
                <a:lnTo>
                  <a:pt x="82219" y="53635"/>
                </a:lnTo>
                <a:lnTo>
                  <a:pt x="80802" y="55171"/>
                </a:lnTo>
                <a:lnTo>
                  <a:pt x="79089" y="55112"/>
                </a:lnTo>
                <a:lnTo>
                  <a:pt x="77353" y="55053"/>
                </a:lnTo>
                <a:lnTo>
                  <a:pt x="75959" y="53423"/>
                </a:lnTo>
                <a:lnTo>
                  <a:pt x="75971" y="51450"/>
                </a:lnTo>
                <a:lnTo>
                  <a:pt x="75983" y="49490"/>
                </a:lnTo>
                <a:lnTo>
                  <a:pt x="77388" y="47931"/>
                </a:lnTo>
                <a:lnTo>
                  <a:pt x="79136" y="48013"/>
                </a:lnTo>
                <a:lnTo>
                  <a:pt x="80873" y="48060"/>
                </a:lnTo>
                <a:lnTo>
                  <a:pt x="82267" y="49702"/>
                </a:lnTo>
                <a:lnTo>
                  <a:pt x="82255" y="51663"/>
                </a:lnTo>
              </a:path>
              <a:path w="276860" h="102869">
                <a:moveTo>
                  <a:pt x="70396" y="51604"/>
                </a:moveTo>
                <a:lnTo>
                  <a:pt x="70372" y="53576"/>
                </a:lnTo>
                <a:lnTo>
                  <a:pt x="68979" y="55124"/>
                </a:lnTo>
                <a:lnTo>
                  <a:pt x="67230" y="55053"/>
                </a:lnTo>
                <a:lnTo>
                  <a:pt x="65482" y="55017"/>
                </a:lnTo>
                <a:lnTo>
                  <a:pt x="64100" y="53364"/>
                </a:lnTo>
                <a:lnTo>
                  <a:pt x="64124" y="51391"/>
                </a:lnTo>
                <a:lnTo>
                  <a:pt x="64136" y="49442"/>
                </a:lnTo>
                <a:lnTo>
                  <a:pt x="65565" y="47883"/>
                </a:lnTo>
                <a:lnTo>
                  <a:pt x="67301" y="47942"/>
                </a:lnTo>
                <a:lnTo>
                  <a:pt x="69026" y="48001"/>
                </a:lnTo>
                <a:lnTo>
                  <a:pt x="70420" y="49643"/>
                </a:lnTo>
                <a:lnTo>
                  <a:pt x="70396" y="51604"/>
                </a:lnTo>
              </a:path>
              <a:path w="276860" h="102869">
                <a:moveTo>
                  <a:pt x="58561" y="51545"/>
                </a:moveTo>
                <a:lnTo>
                  <a:pt x="58537" y="53506"/>
                </a:lnTo>
                <a:lnTo>
                  <a:pt x="57120" y="55053"/>
                </a:lnTo>
                <a:lnTo>
                  <a:pt x="55395" y="55006"/>
                </a:lnTo>
                <a:lnTo>
                  <a:pt x="53659" y="54947"/>
                </a:lnTo>
                <a:lnTo>
                  <a:pt x="52265" y="53305"/>
                </a:lnTo>
                <a:lnTo>
                  <a:pt x="52277" y="51344"/>
                </a:lnTo>
                <a:lnTo>
                  <a:pt x="52277" y="49372"/>
                </a:lnTo>
                <a:lnTo>
                  <a:pt x="53706" y="47836"/>
                </a:lnTo>
                <a:lnTo>
                  <a:pt x="55431" y="47895"/>
                </a:lnTo>
                <a:lnTo>
                  <a:pt x="57167" y="47942"/>
                </a:lnTo>
                <a:lnTo>
                  <a:pt x="58561" y="49584"/>
                </a:lnTo>
                <a:lnTo>
                  <a:pt x="58561" y="51545"/>
                </a:lnTo>
              </a:path>
              <a:path w="276860" h="102869">
                <a:moveTo>
                  <a:pt x="46702" y="51509"/>
                </a:moveTo>
                <a:lnTo>
                  <a:pt x="46690" y="53458"/>
                </a:lnTo>
                <a:lnTo>
                  <a:pt x="45273" y="55017"/>
                </a:lnTo>
                <a:lnTo>
                  <a:pt x="43525" y="54935"/>
                </a:lnTo>
                <a:lnTo>
                  <a:pt x="41800" y="54887"/>
                </a:lnTo>
                <a:lnTo>
                  <a:pt x="40383" y="53246"/>
                </a:lnTo>
                <a:lnTo>
                  <a:pt x="40418" y="51285"/>
                </a:lnTo>
                <a:lnTo>
                  <a:pt x="40430" y="49312"/>
                </a:lnTo>
                <a:lnTo>
                  <a:pt x="41848" y="47777"/>
                </a:lnTo>
                <a:lnTo>
                  <a:pt x="43584" y="47836"/>
                </a:lnTo>
                <a:lnTo>
                  <a:pt x="45332" y="47895"/>
                </a:lnTo>
                <a:lnTo>
                  <a:pt x="46726" y="49537"/>
                </a:lnTo>
                <a:lnTo>
                  <a:pt x="46702" y="51509"/>
                </a:lnTo>
              </a:path>
              <a:path w="276860" h="102869">
                <a:moveTo>
                  <a:pt x="34855" y="51439"/>
                </a:moveTo>
                <a:lnTo>
                  <a:pt x="34843" y="53411"/>
                </a:lnTo>
                <a:lnTo>
                  <a:pt x="33426" y="54935"/>
                </a:lnTo>
                <a:lnTo>
                  <a:pt x="31690" y="54887"/>
                </a:lnTo>
                <a:lnTo>
                  <a:pt x="29953" y="54840"/>
                </a:lnTo>
                <a:lnTo>
                  <a:pt x="28560" y="53198"/>
                </a:lnTo>
                <a:lnTo>
                  <a:pt x="28560" y="51226"/>
                </a:lnTo>
                <a:lnTo>
                  <a:pt x="28571" y="49265"/>
                </a:lnTo>
                <a:lnTo>
                  <a:pt x="30001" y="47718"/>
                </a:lnTo>
                <a:lnTo>
                  <a:pt x="31737" y="47789"/>
                </a:lnTo>
                <a:lnTo>
                  <a:pt x="33485" y="47836"/>
                </a:lnTo>
                <a:lnTo>
                  <a:pt x="34879" y="49466"/>
                </a:lnTo>
                <a:lnTo>
                  <a:pt x="34855" y="51439"/>
                </a:lnTo>
              </a:path>
              <a:path w="276860" h="102869">
                <a:moveTo>
                  <a:pt x="23008" y="51403"/>
                </a:moveTo>
                <a:lnTo>
                  <a:pt x="22985" y="53352"/>
                </a:lnTo>
                <a:lnTo>
                  <a:pt x="21579" y="54887"/>
                </a:lnTo>
                <a:lnTo>
                  <a:pt x="19831" y="54840"/>
                </a:lnTo>
                <a:lnTo>
                  <a:pt x="18095" y="54793"/>
                </a:lnTo>
                <a:lnTo>
                  <a:pt x="16701" y="53139"/>
                </a:lnTo>
                <a:lnTo>
                  <a:pt x="16713" y="51190"/>
                </a:lnTo>
                <a:lnTo>
                  <a:pt x="16725" y="49218"/>
                </a:lnTo>
                <a:lnTo>
                  <a:pt x="18154" y="47671"/>
                </a:lnTo>
                <a:lnTo>
                  <a:pt x="19890" y="47718"/>
                </a:lnTo>
                <a:lnTo>
                  <a:pt x="21650" y="47777"/>
                </a:lnTo>
                <a:lnTo>
                  <a:pt x="23032" y="49431"/>
                </a:lnTo>
                <a:lnTo>
                  <a:pt x="23008" y="51403"/>
                </a:lnTo>
              </a:path>
              <a:path w="276860" h="102869">
                <a:moveTo>
                  <a:pt x="11161" y="51320"/>
                </a:moveTo>
                <a:lnTo>
                  <a:pt x="11138" y="53281"/>
                </a:lnTo>
                <a:lnTo>
                  <a:pt x="9720" y="54840"/>
                </a:lnTo>
                <a:lnTo>
                  <a:pt x="7984" y="54781"/>
                </a:lnTo>
                <a:lnTo>
                  <a:pt x="6248" y="54722"/>
                </a:lnTo>
                <a:lnTo>
                  <a:pt x="4866" y="53069"/>
                </a:lnTo>
                <a:lnTo>
                  <a:pt x="4889" y="51131"/>
                </a:lnTo>
                <a:lnTo>
                  <a:pt x="4889" y="49147"/>
                </a:lnTo>
                <a:lnTo>
                  <a:pt x="6330" y="47600"/>
                </a:lnTo>
                <a:lnTo>
                  <a:pt x="8031" y="47671"/>
                </a:lnTo>
                <a:lnTo>
                  <a:pt x="9791" y="47730"/>
                </a:lnTo>
                <a:lnTo>
                  <a:pt x="11173" y="49348"/>
                </a:lnTo>
                <a:lnTo>
                  <a:pt x="11161" y="51320"/>
                </a:lnTo>
              </a:path>
              <a:path w="276860" h="102869">
                <a:moveTo>
                  <a:pt x="151305" y="64656"/>
                </a:moveTo>
                <a:lnTo>
                  <a:pt x="151281" y="66616"/>
                </a:lnTo>
                <a:lnTo>
                  <a:pt x="149864" y="68175"/>
                </a:lnTo>
                <a:lnTo>
                  <a:pt x="148116" y="68128"/>
                </a:lnTo>
                <a:lnTo>
                  <a:pt x="146379" y="68057"/>
                </a:lnTo>
                <a:lnTo>
                  <a:pt x="144997" y="66416"/>
                </a:lnTo>
                <a:lnTo>
                  <a:pt x="145021" y="64455"/>
                </a:lnTo>
                <a:lnTo>
                  <a:pt x="145033" y="62470"/>
                </a:lnTo>
                <a:lnTo>
                  <a:pt x="146450" y="60923"/>
                </a:lnTo>
                <a:lnTo>
                  <a:pt x="148186" y="61006"/>
                </a:lnTo>
                <a:lnTo>
                  <a:pt x="149923" y="61053"/>
                </a:lnTo>
                <a:lnTo>
                  <a:pt x="151328" y="62695"/>
                </a:lnTo>
                <a:lnTo>
                  <a:pt x="151305" y="64656"/>
                </a:lnTo>
              </a:path>
              <a:path w="276860" h="102869">
                <a:moveTo>
                  <a:pt x="139446" y="64597"/>
                </a:moveTo>
                <a:lnTo>
                  <a:pt x="139434" y="66569"/>
                </a:lnTo>
                <a:lnTo>
                  <a:pt x="138005" y="68128"/>
                </a:lnTo>
                <a:lnTo>
                  <a:pt x="136292" y="68057"/>
                </a:lnTo>
                <a:lnTo>
                  <a:pt x="134544" y="67998"/>
                </a:lnTo>
                <a:lnTo>
                  <a:pt x="133150" y="66356"/>
                </a:lnTo>
                <a:lnTo>
                  <a:pt x="133162" y="64384"/>
                </a:lnTo>
                <a:lnTo>
                  <a:pt x="133186" y="62423"/>
                </a:lnTo>
                <a:lnTo>
                  <a:pt x="134591" y="60888"/>
                </a:lnTo>
                <a:lnTo>
                  <a:pt x="136316" y="60935"/>
                </a:lnTo>
                <a:lnTo>
                  <a:pt x="138076" y="60994"/>
                </a:lnTo>
                <a:lnTo>
                  <a:pt x="139470" y="62636"/>
                </a:lnTo>
                <a:lnTo>
                  <a:pt x="139446" y="64597"/>
                </a:lnTo>
              </a:path>
              <a:path w="276860" h="102869">
                <a:moveTo>
                  <a:pt x="127587" y="64561"/>
                </a:moveTo>
                <a:lnTo>
                  <a:pt x="127575" y="66522"/>
                </a:lnTo>
                <a:lnTo>
                  <a:pt x="126146" y="68069"/>
                </a:lnTo>
                <a:lnTo>
                  <a:pt x="124422" y="67998"/>
                </a:lnTo>
                <a:lnTo>
                  <a:pt x="122685" y="67951"/>
                </a:lnTo>
                <a:lnTo>
                  <a:pt x="121303" y="66309"/>
                </a:lnTo>
                <a:lnTo>
                  <a:pt x="121315" y="64348"/>
                </a:lnTo>
                <a:lnTo>
                  <a:pt x="121339" y="62364"/>
                </a:lnTo>
                <a:lnTo>
                  <a:pt x="122733" y="60829"/>
                </a:lnTo>
                <a:lnTo>
                  <a:pt x="124493" y="60888"/>
                </a:lnTo>
                <a:lnTo>
                  <a:pt x="126229" y="60947"/>
                </a:lnTo>
                <a:lnTo>
                  <a:pt x="127611" y="62577"/>
                </a:lnTo>
                <a:lnTo>
                  <a:pt x="127587" y="64561"/>
                </a:lnTo>
              </a:path>
              <a:path w="276860" h="102869">
                <a:moveTo>
                  <a:pt x="115740" y="64478"/>
                </a:moveTo>
                <a:lnTo>
                  <a:pt x="115728" y="66451"/>
                </a:lnTo>
                <a:lnTo>
                  <a:pt x="114299" y="68010"/>
                </a:lnTo>
                <a:lnTo>
                  <a:pt x="112587" y="67951"/>
                </a:lnTo>
                <a:lnTo>
                  <a:pt x="110839" y="67892"/>
                </a:lnTo>
                <a:lnTo>
                  <a:pt x="109445" y="66238"/>
                </a:lnTo>
                <a:lnTo>
                  <a:pt x="109468" y="64289"/>
                </a:lnTo>
                <a:lnTo>
                  <a:pt x="109468" y="62317"/>
                </a:lnTo>
                <a:lnTo>
                  <a:pt x="110909" y="60770"/>
                </a:lnTo>
                <a:lnTo>
                  <a:pt x="112634" y="60829"/>
                </a:lnTo>
                <a:lnTo>
                  <a:pt x="114358" y="60876"/>
                </a:lnTo>
                <a:lnTo>
                  <a:pt x="115764" y="62530"/>
                </a:lnTo>
                <a:lnTo>
                  <a:pt x="115740" y="64478"/>
                </a:lnTo>
              </a:path>
              <a:path w="276860" h="102869">
                <a:moveTo>
                  <a:pt x="103893" y="64443"/>
                </a:moveTo>
                <a:lnTo>
                  <a:pt x="103870" y="66416"/>
                </a:lnTo>
                <a:lnTo>
                  <a:pt x="102452" y="67963"/>
                </a:lnTo>
                <a:lnTo>
                  <a:pt x="100740" y="67892"/>
                </a:lnTo>
                <a:lnTo>
                  <a:pt x="98980" y="67833"/>
                </a:lnTo>
                <a:lnTo>
                  <a:pt x="97598" y="66203"/>
                </a:lnTo>
                <a:lnTo>
                  <a:pt x="97610" y="64230"/>
                </a:lnTo>
                <a:lnTo>
                  <a:pt x="97633" y="62258"/>
                </a:lnTo>
                <a:lnTo>
                  <a:pt x="99062" y="60699"/>
                </a:lnTo>
                <a:lnTo>
                  <a:pt x="100775" y="60781"/>
                </a:lnTo>
                <a:lnTo>
                  <a:pt x="102523" y="60840"/>
                </a:lnTo>
                <a:lnTo>
                  <a:pt x="103905" y="62459"/>
                </a:lnTo>
                <a:lnTo>
                  <a:pt x="103893" y="64443"/>
                </a:lnTo>
              </a:path>
              <a:path w="276860" h="102869">
                <a:moveTo>
                  <a:pt x="92046" y="64372"/>
                </a:moveTo>
                <a:lnTo>
                  <a:pt x="92023" y="66356"/>
                </a:lnTo>
                <a:lnTo>
                  <a:pt x="90617" y="67892"/>
                </a:lnTo>
                <a:lnTo>
                  <a:pt x="88869" y="67833"/>
                </a:lnTo>
                <a:lnTo>
                  <a:pt x="87133" y="67774"/>
                </a:lnTo>
                <a:lnTo>
                  <a:pt x="85739" y="66144"/>
                </a:lnTo>
                <a:lnTo>
                  <a:pt x="85763" y="64160"/>
                </a:lnTo>
                <a:lnTo>
                  <a:pt x="85775" y="62211"/>
                </a:lnTo>
                <a:lnTo>
                  <a:pt x="87204" y="60651"/>
                </a:lnTo>
                <a:lnTo>
                  <a:pt x="88928" y="60722"/>
                </a:lnTo>
                <a:lnTo>
                  <a:pt x="90664" y="60770"/>
                </a:lnTo>
                <a:lnTo>
                  <a:pt x="92058" y="62423"/>
                </a:lnTo>
                <a:lnTo>
                  <a:pt x="92046" y="64372"/>
                </a:lnTo>
              </a:path>
              <a:path w="276860" h="102869">
                <a:moveTo>
                  <a:pt x="80200" y="64325"/>
                </a:moveTo>
                <a:lnTo>
                  <a:pt x="80164" y="66297"/>
                </a:lnTo>
                <a:lnTo>
                  <a:pt x="78759" y="67833"/>
                </a:lnTo>
                <a:lnTo>
                  <a:pt x="77022" y="67786"/>
                </a:lnTo>
                <a:lnTo>
                  <a:pt x="75286" y="67738"/>
                </a:lnTo>
                <a:lnTo>
                  <a:pt x="73892" y="66085"/>
                </a:lnTo>
                <a:lnTo>
                  <a:pt x="73916" y="64112"/>
                </a:lnTo>
                <a:lnTo>
                  <a:pt x="73928" y="62140"/>
                </a:lnTo>
                <a:lnTo>
                  <a:pt x="75345" y="60604"/>
                </a:lnTo>
                <a:lnTo>
                  <a:pt x="77081" y="60651"/>
                </a:lnTo>
                <a:lnTo>
                  <a:pt x="78818" y="60722"/>
                </a:lnTo>
                <a:lnTo>
                  <a:pt x="80211" y="62352"/>
                </a:lnTo>
                <a:lnTo>
                  <a:pt x="80200" y="64325"/>
                </a:lnTo>
              </a:path>
              <a:path w="276860" h="102869">
                <a:moveTo>
                  <a:pt x="68353" y="64278"/>
                </a:moveTo>
                <a:lnTo>
                  <a:pt x="68341" y="66238"/>
                </a:lnTo>
                <a:lnTo>
                  <a:pt x="66923" y="67786"/>
                </a:lnTo>
                <a:lnTo>
                  <a:pt x="65175" y="67727"/>
                </a:lnTo>
                <a:lnTo>
                  <a:pt x="63451" y="67668"/>
                </a:lnTo>
                <a:lnTo>
                  <a:pt x="62033" y="66026"/>
                </a:lnTo>
                <a:lnTo>
                  <a:pt x="62057" y="64065"/>
                </a:lnTo>
                <a:lnTo>
                  <a:pt x="62069" y="62092"/>
                </a:lnTo>
                <a:lnTo>
                  <a:pt x="63498" y="60545"/>
                </a:lnTo>
                <a:lnTo>
                  <a:pt x="65246" y="60604"/>
                </a:lnTo>
                <a:lnTo>
                  <a:pt x="66971" y="60651"/>
                </a:lnTo>
                <a:lnTo>
                  <a:pt x="68376" y="62305"/>
                </a:lnTo>
                <a:lnTo>
                  <a:pt x="68353" y="64278"/>
                </a:lnTo>
              </a:path>
              <a:path w="276860" h="102869">
                <a:moveTo>
                  <a:pt x="56506" y="64219"/>
                </a:moveTo>
                <a:lnTo>
                  <a:pt x="56482" y="66179"/>
                </a:lnTo>
                <a:lnTo>
                  <a:pt x="55076" y="67738"/>
                </a:lnTo>
                <a:lnTo>
                  <a:pt x="53328" y="67668"/>
                </a:lnTo>
                <a:lnTo>
                  <a:pt x="51604" y="67620"/>
                </a:lnTo>
                <a:lnTo>
                  <a:pt x="50187" y="65990"/>
                </a:lnTo>
                <a:lnTo>
                  <a:pt x="50198" y="64006"/>
                </a:lnTo>
                <a:lnTo>
                  <a:pt x="50222" y="62045"/>
                </a:lnTo>
                <a:lnTo>
                  <a:pt x="51651" y="60486"/>
                </a:lnTo>
                <a:lnTo>
                  <a:pt x="53387" y="60557"/>
                </a:lnTo>
                <a:lnTo>
                  <a:pt x="55124" y="60616"/>
                </a:lnTo>
                <a:lnTo>
                  <a:pt x="56506" y="62234"/>
                </a:lnTo>
                <a:lnTo>
                  <a:pt x="56506" y="64219"/>
                </a:lnTo>
              </a:path>
              <a:path w="276860" h="102869">
                <a:moveTo>
                  <a:pt x="44659" y="64160"/>
                </a:moveTo>
                <a:lnTo>
                  <a:pt x="44635" y="66132"/>
                </a:lnTo>
                <a:lnTo>
                  <a:pt x="43206" y="67679"/>
                </a:lnTo>
                <a:lnTo>
                  <a:pt x="41481" y="67620"/>
                </a:lnTo>
                <a:lnTo>
                  <a:pt x="39733" y="67549"/>
                </a:lnTo>
                <a:lnTo>
                  <a:pt x="38351" y="65919"/>
                </a:lnTo>
                <a:lnTo>
                  <a:pt x="38363" y="63947"/>
                </a:lnTo>
                <a:lnTo>
                  <a:pt x="38375" y="61974"/>
                </a:lnTo>
                <a:lnTo>
                  <a:pt x="39804" y="60451"/>
                </a:lnTo>
                <a:lnTo>
                  <a:pt x="41529" y="60498"/>
                </a:lnTo>
                <a:lnTo>
                  <a:pt x="43277" y="60545"/>
                </a:lnTo>
                <a:lnTo>
                  <a:pt x="44671" y="62175"/>
                </a:lnTo>
                <a:lnTo>
                  <a:pt x="44659" y="64160"/>
                </a:lnTo>
              </a:path>
              <a:path w="276860" h="102869">
                <a:moveTo>
                  <a:pt x="32812" y="64100"/>
                </a:moveTo>
                <a:lnTo>
                  <a:pt x="32788" y="66073"/>
                </a:lnTo>
                <a:lnTo>
                  <a:pt x="31359" y="67620"/>
                </a:lnTo>
                <a:lnTo>
                  <a:pt x="29623" y="67561"/>
                </a:lnTo>
                <a:lnTo>
                  <a:pt x="27898" y="67502"/>
                </a:lnTo>
                <a:lnTo>
                  <a:pt x="26516" y="65860"/>
                </a:lnTo>
                <a:lnTo>
                  <a:pt x="26516" y="63911"/>
                </a:lnTo>
                <a:lnTo>
                  <a:pt x="26540" y="61927"/>
                </a:lnTo>
                <a:lnTo>
                  <a:pt x="27957" y="60368"/>
                </a:lnTo>
                <a:lnTo>
                  <a:pt x="29682" y="60439"/>
                </a:lnTo>
                <a:lnTo>
                  <a:pt x="31430" y="60498"/>
                </a:lnTo>
                <a:lnTo>
                  <a:pt x="32812" y="62128"/>
                </a:lnTo>
                <a:lnTo>
                  <a:pt x="32812" y="64100"/>
                </a:lnTo>
              </a:path>
              <a:path w="276860" h="102869">
                <a:moveTo>
                  <a:pt x="20953" y="64053"/>
                </a:moveTo>
                <a:lnTo>
                  <a:pt x="20929" y="66014"/>
                </a:lnTo>
                <a:lnTo>
                  <a:pt x="19524" y="67573"/>
                </a:lnTo>
                <a:lnTo>
                  <a:pt x="17764" y="67526"/>
                </a:lnTo>
                <a:lnTo>
                  <a:pt x="16040" y="67455"/>
                </a:lnTo>
                <a:lnTo>
                  <a:pt x="14646" y="65801"/>
                </a:lnTo>
                <a:lnTo>
                  <a:pt x="14669" y="63829"/>
                </a:lnTo>
                <a:lnTo>
                  <a:pt x="14681" y="61868"/>
                </a:lnTo>
                <a:lnTo>
                  <a:pt x="16110" y="60333"/>
                </a:lnTo>
                <a:lnTo>
                  <a:pt x="17835" y="60368"/>
                </a:lnTo>
                <a:lnTo>
                  <a:pt x="19571" y="60439"/>
                </a:lnTo>
                <a:lnTo>
                  <a:pt x="20977" y="62081"/>
                </a:lnTo>
                <a:lnTo>
                  <a:pt x="20953" y="64053"/>
                </a:lnTo>
              </a:path>
              <a:path w="276860" h="102869">
                <a:moveTo>
                  <a:pt x="9106" y="64006"/>
                </a:moveTo>
                <a:lnTo>
                  <a:pt x="9094" y="65978"/>
                </a:lnTo>
                <a:lnTo>
                  <a:pt x="7665" y="67502"/>
                </a:lnTo>
                <a:lnTo>
                  <a:pt x="5929" y="67455"/>
                </a:lnTo>
                <a:lnTo>
                  <a:pt x="4181" y="67408"/>
                </a:lnTo>
                <a:lnTo>
                  <a:pt x="2799" y="65766"/>
                </a:lnTo>
                <a:lnTo>
                  <a:pt x="2822" y="63793"/>
                </a:lnTo>
                <a:lnTo>
                  <a:pt x="2834" y="61821"/>
                </a:lnTo>
                <a:lnTo>
                  <a:pt x="4252" y="60285"/>
                </a:lnTo>
                <a:lnTo>
                  <a:pt x="5988" y="60333"/>
                </a:lnTo>
                <a:lnTo>
                  <a:pt x="7724" y="60392"/>
                </a:lnTo>
                <a:lnTo>
                  <a:pt x="9118" y="62022"/>
                </a:lnTo>
                <a:lnTo>
                  <a:pt x="9106" y="64006"/>
                </a:lnTo>
              </a:path>
              <a:path w="276860" h="102869">
                <a:moveTo>
                  <a:pt x="151364" y="34087"/>
                </a:moveTo>
                <a:lnTo>
                  <a:pt x="151340" y="36060"/>
                </a:lnTo>
                <a:lnTo>
                  <a:pt x="149935" y="37643"/>
                </a:lnTo>
                <a:lnTo>
                  <a:pt x="148186" y="37607"/>
                </a:lnTo>
                <a:lnTo>
                  <a:pt x="146450" y="37572"/>
                </a:lnTo>
                <a:lnTo>
                  <a:pt x="145056" y="35930"/>
                </a:lnTo>
                <a:lnTo>
                  <a:pt x="145068" y="33969"/>
                </a:lnTo>
                <a:lnTo>
                  <a:pt x="145092" y="31997"/>
                </a:lnTo>
                <a:lnTo>
                  <a:pt x="146509" y="30438"/>
                </a:lnTo>
                <a:lnTo>
                  <a:pt x="148245" y="30473"/>
                </a:lnTo>
                <a:lnTo>
                  <a:pt x="150005" y="30509"/>
                </a:lnTo>
                <a:lnTo>
                  <a:pt x="151387" y="32139"/>
                </a:lnTo>
                <a:lnTo>
                  <a:pt x="151364" y="34087"/>
                </a:lnTo>
              </a:path>
              <a:path w="276860" h="102869">
                <a:moveTo>
                  <a:pt x="139517" y="34206"/>
                </a:moveTo>
                <a:lnTo>
                  <a:pt x="139493" y="36154"/>
                </a:lnTo>
                <a:lnTo>
                  <a:pt x="138076" y="37737"/>
                </a:lnTo>
                <a:lnTo>
                  <a:pt x="136340" y="37714"/>
                </a:lnTo>
                <a:lnTo>
                  <a:pt x="134615" y="37678"/>
                </a:lnTo>
                <a:lnTo>
                  <a:pt x="133221" y="36036"/>
                </a:lnTo>
                <a:lnTo>
                  <a:pt x="133221" y="34064"/>
                </a:lnTo>
                <a:lnTo>
                  <a:pt x="133245" y="32091"/>
                </a:lnTo>
                <a:lnTo>
                  <a:pt x="134686" y="30532"/>
                </a:lnTo>
                <a:lnTo>
                  <a:pt x="136410" y="30579"/>
                </a:lnTo>
                <a:lnTo>
                  <a:pt x="138147" y="30615"/>
                </a:lnTo>
                <a:lnTo>
                  <a:pt x="139529" y="32233"/>
                </a:lnTo>
                <a:lnTo>
                  <a:pt x="139517" y="34206"/>
                </a:lnTo>
              </a:path>
              <a:path w="276860" h="102869">
                <a:moveTo>
                  <a:pt x="127670" y="34288"/>
                </a:moveTo>
                <a:lnTo>
                  <a:pt x="127646" y="36249"/>
                </a:lnTo>
                <a:lnTo>
                  <a:pt x="126229" y="37832"/>
                </a:lnTo>
                <a:lnTo>
                  <a:pt x="124481" y="37796"/>
                </a:lnTo>
                <a:lnTo>
                  <a:pt x="122733" y="37749"/>
                </a:lnTo>
                <a:lnTo>
                  <a:pt x="121351" y="36131"/>
                </a:lnTo>
                <a:lnTo>
                  <a:pt x="121374" y="34170"/>
                </a:lnTo>
                <a:lnTo>
                  <a:pt x="121398" y="32198"/>
                </a:lnTo>
                <a:lnTo>
                  <a:pt x="122804" y="30639"/>
                </a:lnTo>
                <a:lnTo>
                  <a:pt x="124540" y="30662"/>
                </a:lnTo>
                <a:lnTo>
                  <a:pt x="126288" y="30698"/>
                </a:lnTo>
                <a:lnTo>
                  <a:pt x="127682" y="32328"/>
                </a:lnTo>
                <a:lnTo>
                  <a:pt x="127670" y="34288"/>
                </a:lnTo>
              </a:path>
              <a:path w="276860" h="102869">
                <a:moveTo>
                  <a:pt x="115811" y="34395"/>
                </a:moveTo>
                <a:lnTo>
                  <a:pt x="115788" y="36355"/>
                </a:lnTo>
                <a:lnTo>
                  <a:pt x="114370" y="37914"/>
                </a:lnTo>
                <a:lnTo>
                  <a:pt x="112646" y="37891"/>
                </a:lnTo>
                <a:lnTo>
                  <a:pt x="110898" y="37844"/>
                </a:lnTo>
                <a:lnTo>
                  <a:pt x="109504" y="36237"/>
                </a:lnTo>
                <a:lnTo>
                  <a:pt x="109527" y="34265"/>
                </a:lnTo>
                <a:lnTo>
                  <a:pt x="109539" y="32280"/>
                </a:lnTo>
                <a:lnTo>
                  <a:pt x="110968" y="30745"/>
                </a:lnTo>
                <a:lnTo>
                  <a:pt x="112693" y="30768"/>
                </a:lnTo>
                <a:lnTo>
                  <a:pt x="114429" y="30804"/>
                </a:lnTo>
                <a:lnTo>
                  <a:pt x="115823" y="32422"/>
                </a:lnTo>
                <a:lnTo>
                  <a:pt x="115811" y="34395"/>
                </a:lnTo>
              </a:path>
              <a:path w="276860" h="102869">
                <a:moveTo>
                  <a:pt x="103952" y="34477"/>
                </a:moveTo>
                <a:lnTo>
                  <a:pt x="103929" y="36462"/>
                </a:lnTo>
                <a:lnTo>
                  <a:pt x="102511" y="38021"/>
                </a:lnTo>
                <a:lnTo>
                  <a:pt x="100799" y="37985"/>
                </a:lnTo>
                <a:lnTo>
                  <a:pt x="99039" y="37950"/>
                </a:lnTo>
                <a:lnTo>
                  <a:pt x="97645" y="36320"/>
                </a:lnTo>
                <a:lnTo>
                  <a:pt x="97681" y="34347"/>
                </a:lnTo>
                <a:lnTo>
                  <a:pt x="97681" y="32398"/>
                </a:lnTo>
                <a:lnTo>
                  <a:pt x="99098" y="30827"/>
                </a:lnTo>
                <a:lnTo>
                  <a:pt x="100846" y="30863"/>
                </a:lnTo>
                <a:lnTo>
                  <a:pt x="102582" y="30887"/>
                </a:lnTo>
                <a:lnTo>
                  <a:pt x="103976" y="32517"/>
                </a:lnTo>
                <a:lnTo>
                  <a:pt x="103952" y="34477"/>
                </a:lnTo>
              </a:path>
              <a:path w="276860" h="102869">
                <a:moveTo>
                  <a:pt x="92094" y="34584"/>
                </a:moveTo>
                <a:lnTo>
                  <a:pt x="92082" y="36544"/>
                </a:lnTo>
                <a:lnTo>
                  <a:pt x="90664" y="38115"/>
                </a:lnTo>
                <a:lnTo>
                  <a:pt x="88940" y="38092"/>
                </a:lnTo>
                <a:lnTo>
                  <a:pt x="87192" y="38044"/>
                </a:lnTo>
                <a:lnTo>
                  <a:pt x="85810" y="36426"/>
                </a:lnTo>
                <a:lnTo>
                  <a:pt x="85822" y="34454"/>
                </a:lnTo>
                <a:lnTo>
                  <a:pt x="85822" y="32493"/>
                </a:lnTo>
                <a:lnTo>
                  <a:pt x="87251" y="30922"/>
                </a:lnTo>
                <a:lnTo>
                  <a:pt x="88987" y="30946"/>
                </a:lnTo>
                <a:lnTo>
                  <a:pt x="90735" y="30981"/>
                </a:lnTo>
                <a:lnTo>
                  <a:pt x="92117" y="32611"/>
                </a:lnTo>
                <a:lnTo>
                  <a:pt x="92094" y="34584"/>
                </a:lnTo>
              </a:path>
              <a:path w="276860" h="102869">
                <a:moveTo>
                  <a:pt x="80235" y="34678"/>
                </a:moveTo>
                <a:lnTo>
                  <a:pt x="80235" y="36662"/>
                </a:lnTo>
                <a:lnTo>
                  <a:pt x="78806" y="38221"/>
                </a:lnTo>
                <a:lnTo>
                  <a:pt x="77058" y="38162"/>
                </a:lnTo>
                <a:lnTo>
                  <a:pt x="75345" y="38139"/>
                </a:lnTo>
                <a:lnTo>
                  <a:pt x="73951" y="36521"/>
                </a:lnTo>
                <a:lnTo>
                  <a:pt x="73963" y="34548"/>
                </a:lnTo>
                <a:lnTo>
                  <a:pt x="73975" y="32576"/>
                </a:lnTo>
                <a:lnTo>
                  <a:pt x="75392" y="31016"/>
                </a:lnTo>
                <a:lnTo>
                  <a:pt x="77140" y="31064"/>
                </a:lnTo>
                <a:lnTo>
                  <a:pt x="78865" y="31076"/>
                </a:lnTo>
                <a:lnTo>
                  <a:pt x="80270" y="32706"/>
                </a:lnTo>
                <a:lnTo>
                  <a:pt x="80235" y="34678"/>
                </a:lnTo>
              </a:path>
              <a:path w="276860" h="102869">
                <a:moveTo>
                  <a:pt x="68400" y="34773"/>
                </a:moveTo>
                <a:lnTo>
                  <a:pt x="68388" y="36745"/>
                </a:lnTo>
                <a:lnTo>
                  <a:pt x="66959" y="38304"/>
                </a:lnTo>
                <a:lnTo>
                  <a:pt x="65223" y="38281"/>
                </a:lnTo>
                <a:lnTo>
                  <a:pt x="63474" y="38233"/>
                </a:lnTo>
                <a:lnTo>
                  <a:pt x="62092" y="36615"/>
                </a:lnTo>
                <a:lnTo>
                  <a:pt x="62104" y="34643"/>
                </a:lnTo>
                <a:lnTo>
                  <a:pt x="62128" y="32682"/>
                </a:lnTo>
                <a:lnTo>
                  <a:pt x="63545" y="31111"/>
                </a:lnTo>
                <a:lnTo>
                  <a:pt x="65293" y="31158"/>
                </a:lnTo>
                <a:lnTo>
                  <a:pt x="67030" y="31170"/>
                </a:lnTo>
                <a:lnTo>
                  <a:pt x="68423" y="32812"/>
                </a:lnTo>
                <a:lnTo>
                  <a:pt x="68400" y="34773"/>
                </a:lnTo>
              </a:path>
              <a:path w="276860" h="102869">
                <a:moveTo>
                  <a:pt x="56553" y="34855"/>
                </a:moveTo>
                <a:lnTo>
                  <a:pt x="56529" y="36828"/>
                </a:lnTo>
                <a:lnTo>
                  <a:pt x="55112" y="38410"/>
                </a:lnTo>
                <a:lnTo>
                  <a:pt x="53364" y="38375"/>
                </a:lnTo>
                <a:lnTo>
                  <a:pt x="51651" y="38340"/>
                </a:lnTo>
                <a:lnTo>
                  <a:pt x="50246" y="36710"/>
                </a:lnTo>
                <a:lnTo>
                  <a:pt x="50269" y="34749"/>
                </a:lnTo>
                <a:lnTo>
                  <a:pt x="50269" y="32776"/>
                </a:lnTo>
                <a:lnTo>
                  <a:pt x="51698" y="31217"/>
                </a:lnTo>
                <a:lnTo>
                  <a:pt x="53423" y="31253"/>
                </a:lnTo>
                <a:lnTo>
                  <a:pt x="55171" y="31276"/>
                </a:lnTo>
                <a:lnTo>
                  <a:pt x="56565" y="32906"/>
                </a:lnTo>
                <a:lnTo>
                  <a:pt x="56553" y="34855"/>
                </a:lnTo>
              </a:path>
              <a:path w="276860" h="102869">
                <a:moveTo>
                  <a:pt x="44694" y="34962"/>
                </a:moveTo>
                <a:lnTo>
                  <a:pt x="44671" y="36946"/>
                </a:lnTo>
                <a:lnTo>
                  <a:pt x="43277" y="38493"/>
                </a:lnTo>
                <a:lnTo>
                  <a:pt x="41517" y="38470"/>
                </a:lnTo>
                <a:lnTo>
                  <a:pt x="39781" y="38434"/>
                </a:lnTo>
                <a:lnTo>
                  <a:pt x="38375" y="36804"/>
                </a:lnTo>
                <a:lnTo>
                  <a:pt x="38387" y="34843"/>
                </a:lnTo>
                <a:lnTo>
                  <a:pt x="38422" y="32871"/>
                </a:lnTo>
                <a:lnTo>
                  <a:pt x="39851" y="31312"/>
                </a:lnTo>
                <a:lnTo>
                  <a:pt x="41588" y="31335"/>
                </a:lnTo>
                <a:lnTo>
                  <a:pt x="43324" y="31383"/>
                </a:lnTo>
                <a:lnTo>
                  <a:pt x="44718" y="33001"/>
                </a:lnTo>
                <a:lnTo>
                  <a:pt x="44694" y="34962"/>
                </a:lnTo>
              </a:path>
              <a:path w="276860" h="102869">
                <a:moveTo>
                  <a:pt x="32847" y="35056"/>
                </a:moveTo>
                <a:lnTo>
                  <a:pt x="32824" y="37040"/>
                </a:lnTo>
                <a:lnTo>
                  <a:pt x="31394" y="38599"/>
                </a:lnTo>
                <a:lnTo>
                  <a:pt x="29670" y="38552"/>
                </a:lnTo>
                <a:lnTo>
                  <a:pt x="27945" y="38517"/>
                </a:lnTo>
                <a:lnTo>
                  <a:pt x="26552" y="36910"/>
                </a:lnTo>
                <a:lnTo>
                  <a:pt x="26552" y="34926"/>
                </a:lnTo>
                <a:lnTo>
                  <a:pt x="26564" y="32965"/>
                </a:lnTo>
                <a:lnTo>
                  <a:pt x="27993" y="31406"/>
                </a:lnTo>
                <a:lnTo>
                  <a:pt x="29717" y="31442"/>
                </a:lnTo>
                <a:lnTo>
                  <a:pt x="31465" y="31477"/>
                </a:lnTo>
                <a:lnTo>
                  <a:pt x="32859" y="33083"/>
                </a:lnTo>
                <a:lnTo>
                  <a:pt x="32847" y="35056"/>
                </a:lnTo>
              </a:path>
              <a:path w="276860" h="102869">
                <a:moveTo>
                  <a:pt x="21000" y="35162"/>
                </a:moveTo>
                <a:lnTo>
                  <a:pt x="20977" y="37123"/>
                </a:lnTo>
                <a:lnTo>
                  <a:pt x="19559" y="38694"/>
                </a:lnTo>
                <a:lnTo>
                  <a:pt x="17811" y="38659"/>
                </a:lnTo>
                <a:lnTo>
                  <a:pt x="16063" y="38623"/>
                </a:lnTo>
                <a:lnTo>
                  <a:pt x="14681" y="37005"/>
                </a:lnTo>
                <a:lnTo>
                  <a:pt x="14705" y="35032"/>
                </a:lnTo>
                <a:lnTo>
                  <a:pt x="14728" y="33072"/>
                </a:lnTo>
                <a:lnTo>
                  <a:pt x="16134" y="31501"/>
                </a:lnTo>
                <a:lnTo>
                  <a:pt x="17870" y="31524"/>
                </a:lnTo>
                <a:lnTo>
                  <a:pt x="19607" y="31572"/>
                </a:lnTo>
                <a:lnTo>
                  <a:pt x="21012" y="33202"/>
                </a:lnTo>
                <a:lnTo>
                  <a:pt x="21000" y="35162"/>
                </a:lnTo>
              </a:path>
              <a:path w="276860" h="102869">
                <a:moveTo>
                  <a:pt x="9142" y="35257"/>
                </a:moveTo>
                <a:lnTo>
                  <a:pt x="9118" y="37229"/>
                </a:lnTo>
                <a:lnTo>
                  <a:pt x="7701" y="38800"/>
                </a:lnTo>
                <a:lnTo>
                  <a:pt x="5964" y="38741"/>
                </a:lnTo>
                <a:lnTo>
                  <a:pt x="4228" y="38718"/>
                </a:lnTo>
                <a:lnTo>
                  <a:pt x="2834" y="37099"/>
                </a:lnTo>
                <a:lnTo>
                  <a:pt x="2858" y="35139"/>
                </a:lnTo>
                <a:lnTo>
                  <a:pt x="2870" y="33154"/>
                </a:lnTo>
                <a:lnTo>
                  <a:pt x="4287" y="31583"/>
                </a:lnTo>
                <a:lnTo>
                  <a:pt x="6023" y="31631"/>
                </a:lnTo>
                <a:lnTo>
                  <a:pt x="7748" y="31654"/>
                </a:lnTo>
                <a:lnTo>
                  <a:pt x="9165" y="33284"/>
                </a:lnTo>
                <a:lnTo>
                  <a:pt x="9142" y="35257"/>
                </a:lnTo>
              </a:path>
              <a:path w="276860" h="102869">
                <a:moveTo>
                  <a:pt x="264270" y="25418"/>
                </a:moveTo>
                <a:lnTo>
                  <a:pt x="264270" y="28205"/>
                </a:lnTo>
                <a:lnTo>
                  <a:pt x="262002" y="30414"/>
                </a:lnTo>
                <a:lnTo>
                  <a:pt x="259203" y="30343"/>
                </a:lnTo>
                <a:lnTo>
                  <a:pt x="256403" y="30272"/>
                </a:lnTo>
                <a:lnTo>
                  <a:pt x="254171" y="27969"/>
                </a:lnTo>
                <a:lnTo>
                  <a:pt x="254171" y="25182"/>
                </a:lnTo>
                <a:lnTo>
                  <a:pt x="254183" y="22394"/>
                </a:lnTo>
                <a:lnTo>
                  <a:pt x="256439" y="20174"/>
                </a:lnTo>
                <a:lnTo>
                  <a:pt x="259238" y="20221"/>
                </a:lnTo>
                <a:lnTo>
                  <a:pt x="262014" y="20292"/>
                </a:lnTo>
                <a:lnTo>
                  <a:pt x="264270" y="22607"/>
                </a:lnTo>
                <a:lnTo>
                  <a:pt x="264270" y="25418"/>
                </a:lnTo>
              </a:path>
              <a:path w="276860" h="102869">
                <a:moveTo>
                  <a:pt x="248490" y="8669"/>
                </a:moveTo>
                <a:lnTo>
                  <a:pt x="248407" y="88645"/>
                </a:lnTo>
                <a:lnTo>
                  <a:pt x="269939" y="87830"/>
                </a:lnTo>
                <a:lnTo>
                  <a:pt x="270022" y="7878"/>
                </a:lnTo>
                <a:lnTo>
                  <a:pt x="248490" y="8669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9" name="object 1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07037" y="1759901"/>
            <a:ext cx="468786" cy="235225"/>
          </a:xfrm>
          <a:prstGeom prst="rect">
            <a:avLst/>
          </a:prstGeom>
        </p:spPr>
      </p:pic>
      <p:grpSp>
        <p:nvGrpSpPr>
          <p:cNvPr id="130" name="object 130"/>
          <p:cNvGrpSpPr/>
          <p:nvPr/>
        </p:nvGrpSpPr>
        <p:grpSpPr>
          <a:xfrm>
            <a:off x="10950512" y="1459593"/>
            <a:ext cx="62865" cy="1181100"/>
            <a:chOff x="5895911" y="1459593"/>
            <a:chExt cx="62865" cy="1181100"/>
          </a:xfrm>
        </p:grpSpPr>
        <p:sp>
          <p:nvSpPr>
            <p:cNvPr id="131" name="object 131"/>
            <p:cNvSpPr/>
            <p:nvPr/>
          </p:nvSpPr>
          <p:spPr>
            <a:xfrm>
              <a:off x="5898037" y="1461719"/>
              <a:ext cx="58419" cy="1176655"/>
            </a:xfrm>
            <a:custGeom>
              <a:avLst/>
              <a:gdLst/>
              <a:ahLst/>
              <a:cxnLst/>
              <a:rect l="l" t="t" r="r" b="b"/>
              <a:pathLst>
                <a:path w="58420" h="1176655">
                  <a:moveTo>
                    <a:pt x="44115" y="791"/>
                  </a:moveTo>
                  <a:lnTo>
                    <a:pt x="153" y="448"/>
                  </a:lnTo>
                  <a:lnTo>
                    <a:pt x="0" y="125060"/>
                  </a:lnTo>
                </a:path>
                <a:path w="58420" h="1176655">
                  <a:moveTo>
                    <a:pt x="58159" y="15390"/>
                  </a:moveTo>
                  <a:lnTo>
                    <a:pt x="58325" y="6791"/>
                  </a:lnTo>
                  <a:lnTo>
                    <a:pt x="52714" y="0"/>
                  </a:lnTo>
                  <a:lnTo>
                    <a:pt x="44115" y="791"/>
                  </a:lnTo>
                </a:path>
                <a:path w="58420" h="1176655">
                  <a:moveTo>
                    <a:pt x="53517" y="1160561"/>
                  </a:moveTo>
                  <a:lnTo>
                    <a:pt x="58159" y="15390"/>
                  </a:lnTo>
                </a:path>
                <a:path w="58420" h="1176655">
                  <a:moveTo>
                    <a:pt x="40348" y="1174640"/>
                  </a:moveTo>
                  <a:lnTo>
                    <a:pt x="50352" y="1176294"/>
                  </a:lnTo>
                  <a:lnTo>
                    <a:pt x="53293" y="1172030"/>
                  </a:lnTo>
                  <a:lnTo>
                    <a:pt x="53517" y="1160561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911160" y="2635852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5">
                  <a:moveTo>
                    <a:pt x="-2126" y="253"/>
                  </a:moveTo>
                  <a:lnTo>
                    <a:pt x="29351" y="253"/>
                  </a:lnTo>
                </a:path>
              </a:pathLst>
            </a:custGeom>
            <a:ln w="47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3" name="object 1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07769" y="1457102"/>
            <a:ext cx="71648" cy="204787"/>
          </a:xfrm>
          <a:prstGeom prst="rect">
            <a:avLst/>
          </a:prstGeom>
        </p:spPr>
      </p:pic>
      <p:sp>
        <p:nvSpPr>
          <p:cNvPr id="134" name="object 134"/>
          <p:cNvSpPr/>
          <p:nvPr/>
        </p:nvSpPr>
        <p:spPr>
          <a:xfrm>
            <a:off x="10424215" y="1947574"/>
            <a:ext cx="77470" cy="27305"/>
          </a:xfrm>
          <a:custGeom>
            <a:avLst/>
            <a:gdLst/>
            <a:ahLst/>
            <a:cxnLst/>
            <a:rect l="l" t="t" r="r" b="b"/>
            <a:pathLst>
              <a:path w="77470" h="27305">
                <a:moveTo>
                  <a:pt x="0" y="27166"/>
                </a:moveTo>
                <a:lnTo>
                  <a:pt x="77353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936988" y="1958393"/>
            <a:ext cx="57785" cy="713105"/>
          </a:xfrm>
          <a:custGeom>
            <a:avLst/>
            <a:gdLst/>
            <a:ahLst/>
            <a:cxnLst/>
            <a:rect l="l" t="t" r="r" b="b"/>
            <a:pathLst>
              <a:path w="57785" h="713105">
                <a:moveTo>
                  <a:pt x="885" y="712752"/>
                </a:moveTo>
                <a:lnTo>
                  <a:pt x="49348" y="650612"/>
                </a:lnTo>
                <a:lnTo>
                  <a:pt x="57474" y="0"/>
                </a:lnTo>
                <a:lnTo>
                  <a:pt x="0" y="3617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0867028" y="1623111"/>
            <a:ext cx="37465" cy="27940"/>
          </a:xfrm>
          <a:custGeom>
            <a:avLst/>
            <a:gdLst/>
            <a:ahLst/>
            <a:cxnLst/>
            <a:rect l="l" t="t" r="r" b="b"/>
            <a:pathLst>
              <a:path w="37464" h="27939">
                <a:moveTo>
                  <a:pt x="33521" y="3874"/>
                </a:moveTo>
                <a:lnTo>
                  <a:pt x="33521" y="8386"/>
                </a:lnTo>
                <a:lnTo>
                  <a:pt x="28288" y="8374"/>
                </a:lnTo>
              </a:path>
              <a:path w="37464" h="27939">
                <a:moveTo>
                  <a:pt x="25134" y="4252"/>
                </a:moveTo>
                <a:lnTo>
                  <a:pt x="25111" y="24910"/>
                </a:lnTo>
              </a:path>
              <a:path w="37464" h="27939">
                <a:moveTo>
                  <a:pt x="19961" y="4263"/>
                </a:moveTo>
                <a:lnTo>
                  <a:pt x="19937" y="24910"/>
                </a:lnTo>
              </a:path>
              <a:path w="37464" h="27939">
                <a:moveTo>
                  <a:pt x="16169" y="307"/>
                </a:moveTo>
                <a:lnTo>
                  <a:pt x="37442" y="330"/>
                </a:lnTo>
                <a:lnTo>
                  <a:pt x="37430" y="27190"/>
                </a:lnTo>
                <a:lnTo>
                  <a:pt x="32446" y="27178"/>
                </a:lnTo>
              </a:path>
              <a:path w="37464" h="27939">
                <a:moveTo>
                  <a:pt x="3838" y="3956"/>
                </a:moveTo>
                <a:lnTo>
                  <a:pt x="3815" y="27213"/>
                </a:lnTo>
              </a:path>
              <a:path w="37464" h="27939">
                <a:moveTo>
                  <a:pt x="4547" y="82"/>
                </a:moveTo>
                <a:lnTo>
                  <a:pt x="10335" y="82"/>
                </a:lnTo>
                <a:lnTo>
                  <a:pt x="10323" y="21508"/>
                </a:lnTo>
              </a:path>
              <a:path w="37464" h="27939">
                <a:moveTo>
                  <a:pt x="23" y="0"/>
                </a:moveTo>
                <a:lnTo>
                  <a:pt x="0" y="27768"/>
                </a:lnTo>
                <a:lnTo>
                  <a:pt x="7890" y="2775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0955130" y="1862271"/>
            <a:ext cx="29209" cy="64135"/>
          </a:xfrm>
          <a:custGeom>
            <a:avLst/>
            <a:gdLst/>
            <a:ahLst/>
            <a:cxnLst/>
            <a:rect l="l" t="t" r="r" b="b"/>
            <a:pathLst>
              <a:path w="29210" h="64135">
                <a:moveTo>
                  <a:pt x="25867" y="51698"/>
                </a:moveTo>
                <a:lnTo>
                  <a:pt x="25878" y="58431"/>
                </a:lnTo>
                <a:lnTo>
                  <a:pt x="20079" y="63888"/>
                </a:lnTo>
                <a:lnTo>
                  <a:pt x="12921" y="63864"/>
                </a:lnTo>
                <a:lnTo>
                  <a:pt x="5799" y="63864"/>
                </a:lnTo>
                <a:lnTo>
                  <a:pt x="0" y="58384"/>
                </a:lnTo>
                <a:lnTo>
                  <a:pt x="11" y="51651"/>
                </a:lnTo>
                <a:lnTo>
                  <a:pt x="11" y="44930"/>
                </a:lnTo>
                <a:lnTo>
                  <a:pt x="5811" y="39485"/>
                </a:lnTo>
                <a:lnTo>
                  <a:pt x="12957" y="39497"/>
                </a:lnTo>
                <a:lnTo>
                  <a:pt x="20103" y="39485"/>
                </a:lnTo>
                <a:lnTo>
                  <a:pt x="25867" y="44954"/>
                </a:lnTo>
                <a:lnTo>
                  <a:pt x="25867" y="51698"/>
                </a:lnTo>
              </a:path>
              <a:path w="29210" h="64135">
                <a:moveTo>
                  <a:pt x="28843" y="9756"/>
                </a:moveTo>
                <a:lnTo>
                  <a:pt x="28855" y="15142"/>
                </a:lnTo>
                <a:lnTo>
                  <a:pt x="24213" y="19488"/>
                </a:lnTo>
                <a:lnTo>
                  <a:pt x="18508" y="19477"/>
                </a:lnTo>
                <a:lnTo>
                  <a:pt x="12791" y="19477"/>
                </a:lnTo>
                <a:lnTo>
                  <a:pt x="8173" y="15106"/>
                </a:lnTo>
                <a:lnTo>
                  <a:pt x="8173" y="9732"/>
                </a:lnTo>
                <a:lnTo>
                  <a:pt x="8173" y="4358"/>
                </a:lnTo>
                <a:lnTo>
                  <a:pt x="12803" y="0"/>
                </a:lnTo>
                <a:lnTo>
                  <a:pt x="18532" y="11"/>
                </a:lnTo>
                <a:lnTo>
                  <a:pt x="24248" y="11"/>
                </a:lnTo>
                <a:lnTo>
                  <a:pt x="28855" y="4382"/>
                </a:lnTo>
                <a:lnTo>
                  <a:pt x="28843" y="975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8" name="object 138"/>
          <p:cNvGrpSpPr/>
          <p:nvPr/>
        </p:nvGrpSpPr>
        <p:grpSpPr>
          <a:xfrm>
            <a:off x="10867052" y="1845452"/>
            <a:ext cx="70485" cy="142875"/>
            <a:chOff x="5812451" y="1845451"/>
            <a:chExt cx="70485" cy="142875"/>
          </a:xfrm>
        </p:grpSpPr>
        <p:sp>
          <p:nvSpPr>
            <p:cNvPr id="139" name="object 139"/>
            <p:cNvSpPr/>
            <p:nvPr/>
          </p:nvSpPr>
          <p:spPr>
            <a:xfrm>
              <a:off x="5814577" y="1847577"/>
              <a:ext cx="42545" cy="102870"/>
            </a:xfrm>
            <a:custGeom>
              <a:avLst/>
              <a:gdLst/>
              <a:ahLst/>
              <a:cxnLst/>
              <a:rect l="l" t="t" r="r" b="b"/>
              <a:pathLst>
                <a:path w="42545" h="102869">
                  <a:moveTo>
                    <a:pt x="6578" y="46454"/>
                  </a:moveTo>
                  <a:lnTo>
                    <a:pt x="17067" y="46454"/>
                  </a:lnTo>
                  <a:lnTo>
                    <a:pt x="17079" y="40914"/>
                  </a:lnTo>
                </a:path>
                <a:path w="42545" h="102869">
                  <a:moveTo>
                    <a:pt x="23" y="39639"/>
                  </a:moveTo>
                  <a:lnTo>
                    <a:pt x="0" y="56789"/>
                  </a:lnTo>
                  <a:lnTo>
                    <a:pt x="18803" y="56813"/>
                  </a:lnTo>
                </a:path>
                <a:path w="42545" h="102869">
                  <a:moveTo>
                    <a:pt x="42190" y="32800"/>
                  </a:moveTo>
                  <a:lnTo>
                    <a:pt x="25583" y="32776"/>
                  </a:lnTo>
                  <a:lnTo>
                    <a:pt x="25630" y="0"/>
                  </a:lnTo>
                  <a:lnTo>
                    <a:pt x="42237" y="23"/>
                  </a:lnTo>
                  <a:lnTo>
                    <a:pt x="42190" y="32800"/>
                  </a:lnTo>
                  <a:close/>
                </a:path>
                <a:path w="42545" h="102869">
                  <a:moveTo>
                    <a:pt x="41812" y="102547"/>
                  </a:moveTo>
                  <a:lnTo>
                    <a:pt x="21685" y="102535"/>
                  </a:lnTo>
                  <a:lnTo>
                    <a:pt x="21744" y="52478"/>
                  </a:lnTo>
                  <a:lnTo>
                    <a:pt x="41883" y="52502"/>
                  </a:lnTo>
                  <a:lnTo>
                    <a:pt x="41812" y="102547"/>
                  </a:lnTo>
                  <a:close/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851901" y="1985417"/>
              <a:ext cx="29209" cy="635"/>
            </a:xfrm>
            <a:custGeom>
              <a:avLst/>
              <a:gdLst/>
              <a:ahLst/>
              <a:cxnLst/>
              <a:rect l="l" t="t" r="r" b="b"/>
              <a:pathLst>
                <a:path w="29210" h="635">
                  <a:moveTo>
                    <a:pt x="-2126" y="265"/>
                  </a:moveTo>
                  <a:lnTo>
                    <a:pt x="30780" y="265"/>
                  </a:lnTo>
                </a:path>
              </a:pathLst>
            </a:custGeom>
            <a:ln w="47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/>
          <p:nvPr/>
        </p:nvSpPr>
        <p:spPr>
          <a:xfrm>
            <a:off x="10719348" y="1978011"/>
            <a:ext cx="73660" cy="3810"/>
          </a:xfrm>
          <a:custGeom>
            <a:avLst/>
            <a:gdLst/>
            <a:ahLst/>
            <a:cxnLst/>
            <a:rect l="l" t="t" r="r" b="b"/>
            <a:pathLst>
              <a:path w="73660" h="3810">
                <a:moveTo>
                  <a:pt x="0" y="0"/>
                </a:moveTo>
                <a:lnTo>
                  <a:pt x="73514" y="330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854190" y="1788520"/>
            <a:ext cx="29845" cy="84455"/>
          </a:xfrm>
          <a:custGeom>
            <a:avLst/>
            <a:gdLst/>
            <a:ahLst/>
            <a:cxnLst/>
            <a:rect l="l" t="t" r="r" b="b"/>
            <a:pathLst>
              <a:path w="29845" h="84455">
                <a:moveTo>
                  <a:pt x="0" y="84097"/>
                </a:moveTo>
                <a:lnTo>
                  <a:pt x="59" y="37253"/>
                </a:lnTo>
                <a:lnTo>
                  <a:pt x="29540" y="37277"/>
                </a:lnTo>
              </a:path>
              <a:path w="29845" h="84455">
                <a:moveTo>
                  <a:pt x="637" y="0"/>
                </a:moveTo>
                <a:lnTo>
                  <a:pt x="614" y="21957"/>
                </a:lnTo>
                <a:lnTo>
                  <a:pt x="20292" y="2198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654869" y="1787326"/>
            <a:ext cx="189230" cy="182880"/>
          </a:xfrm>
          <a:custGeom>
            <a:avLst/>
            <a:gdLst/>
            <a:ahLst/>
            <a:cxnLst/>
            <a:rect l="l" t="t" r="r" b="b"/>
            <a:pathLst>
              <a:path w="189229" h="182880">
                <a:moveTo>
                  <a:pt x="143285" y="67006"/>
                </a:moveTo>
                <a:lnTo>
                  <a:pt x="118481" y="66982"/>
                </a:lnTo>
              </a:path>
              <a:path w="189229" h="182880">
                <a:moveTo>
                  <a:pt x="145399" y="56517"/>
                </a:moveTo>
                <a:lnTo>
                  <a:pt x="126465" y="56506"/>
                </a:lnTo>
                <a:lnTo>
                  <a:pt x="126465" y="46619"/>
                </a:lnTo>
                <a:lnTo>
                  <a:pt x="145411" y="46631"/>
                </a:lnTo>
                <a:lnTo>
                  <a:pt x="145399" y="56517"/>
                </a:lnTo>
                <a:close/>
              </a:path>
              <a:path w="189229" h="182880">
                <a:moveTo>
                  <a:pt x="122036" y="28371"/>
                </a:moveTo>
                <a:lnTo>
                  <a:pt x="122036" y="39828"/>
                </a:lnTo>
                <a:lnTo>
                  <a:pt x="144761" y="39851"/>
                </a:lnTo>
              </a:path>
              <a:path w="189229" h="182880">
                <a:moveTo>
                  <a:pt x="107838" y="69888"/>
                </a:moveTo>
                <a:lnTo>
                  <a:pt x="107827" y="80660"/>
                </a:lnTo>
                <a:lnTo>
                  <a:pt x="97621" y="80637"/>
                </a:lnTo>
              </a:path>
              <a:path w="189229" h="182880">
                <a:moveTo>
                  <a:pt x="107827" y="54120"/>
                </a:moveTo>
                <a:lnTo>
                  <a:pt x="107791" y="64892"/>
                </a:lnTo>
                <a:lnTo>
                  <a:pt x="97574" y="64868"/>
                </a:lnTo>
              </a:path>
              <a:path w="189229" h="182880">
                <a:moveTo>
                  <a:pt x="107838" y="38363"/>
                </a:moveTo>
                <a:lnTo>
                  <a:pt x="107838" y="49123"/>
                </a:lnTo>
                <a:lnTo>
                  <a:pt x="97621" y="49088"/>
                </a:lnTo>
              </a:path>
              <a:path w="189229" h="182880">
                <a:moveTo>
                  <a:pt x="107874" y="22595"/>
                </a:moveTo>
                <a:lnTo>
                  <a:pt x="107862" y="33355"/>
                </a:lnTo>
                <a:lnTo>
                  <a:pt x="97657" y="33343"/>
                </a:lnTo>
              </a:path>
              <a:path w="189229" h="182880">
                <a:moveTo>
                  <a:pt x="107909" y="6827"/>
                </a:moveTo>
                <a:lnTo>
                  <a:pt x="107897" y="17587"/>
                </a:lnTo>
                <a:lnTo>
                  <a:pt x="97692" y="17563"/>
                </a:lnTo>
              </a:path>
              <a:path w="189229" h="182880">
                <a:moveTo>
                  <a:pt x="179357" y="71258"/>
                </a:moveTo>
                <a:lnTo>
                  <a:pt x="179333" y="82030"/>
                </a:lnTo>
                <a:lnTo>
                  <a:pt x="169423" y="82007"/>
                </a:lnTo>
              </a:path>
              <a:path w="189229" h="182880">
                <a:moveTo>
                  <a:pt x="179322" y="55490"/>
                </a:moveTo>
                <a:lnTo>
                  <a:pt x="179310" y="66250"/>
                </a:lnTo>
                <a:lnTo>
                  <a:pt x="169376" y="66238"/>
                </a:lnTo>
              </a:path>
              <a:path w="189229" h="182880">
                <a:moveTo>
                  <a:pt x="179357" y="39722"/>
                </a:moveTo>
                <a:lnTo>
                  <a:pt x="179333" y="50482"/>
                </a:lnTo>
                <a:lnTo>
                  <a:pt x="169423" y="50458"/>
                </a:lnTo>
              </a:path>
              <a:path w="189229" h="182880">
                <a:moveTo>
                  <a:pt x="179381" y="23965"/>
                </a:moveTo>
                <a:lnTo>
                  <a:pt x="179392" y="34725"/>
                </a:lnTo>
                <a:lnTo>
                  <a:pt x="169459" y="34713"/>
                </a:lnTo>
              </a:path>
              <a:path w="189229" h="182880">
                <a:moveTo>
                  <a:pt x="179428" y="8197"/>
                </a:moveTo>
                <a:lnTo>
                  <a:pt x="179416" y="18957"/>
                </a:lnTo>
                <a:lnTo>
                  <a:pt x="169494" y="18957"/>
                </a:lnTo>
              </a:path>
              <a:path w="189229" h="182880">
                <a:moveTo>
                  <a:pt x="156549" y="23292"/>
                </a:moveTo>
                <a:lnTo>
                  <a:pt x="111925" y="23245"/>
                </a:lnTo>
                <a:lnTo>
                  <a:pt x="111937" y="7145"/>
                </a:lnTo>
                <a:lnTo>
                  <a:pt x="156561" y="7205"/>
                </a:lnTo>
                <a:lnTo>
                  <a:pt x="156549" y="23292"/>
                </a:lnTo>
                <a:close/>
              </a:path>
              <a:path w="189229" h="182880">
                <a:moveTo>
                  <a:pt x="188735" y="88881"/>
                </a:moveTo>
                <a:lnTo>
                  <a:pt x="87145" y="88786"/>
                </a:lnTo>
                <a:lnTo>
                  <a:pt x="87227" y="0"/>
                </a:lnTo>
                <a:lnTo>
                  <a:pt x="188842" y="118"/>
                </a:lnTo>
                <a:lnTo>
                  <a:pt x="188735" y="88881"/>
                </a:lnTo>
                <a:close/>
              </a:path>
              <a:path w="189229" h="182880">
                <a:moveTo>
                  <a:pt x="39131" y="116626"/>
                </a:moveTo>
                <a:lnTo>
                  <a:pt x="39131" y="125225"/>
                </a:lnTo>
                <a:lnTo>
                  <a:pt x="51687" y="125237"/>
                </a:lnTo>
              </a:path>
              <a:path w="189229" h="182880">
                <a:moveTo>
                  <a:pt x="28607" y="116414"/>
                </a:moveTo>
                <a:lnTo>
                  <a:pt x="51580" y="116437"/>
                </a:lnTo>
              </a:path>
              <a:path w="189229" h="182880">
                <a:moveTo>
                  <a:pt x="50659" y="163659"/>
                </a:moveTo>
                <a:lnTo>
                  <a:pt x="20244" y="163648"/>
                </a:lnTo>
                <a:lnTo>
                  <a:pt x="20292" y="153537"/>
                </a:lnTo>
                <a:lnTo>
                  <a:pt x="50683" y="153549"/>
                </a:lnTo>
                <a:lnTo>
                  <a:pt x="50659" y="163659"/>
                </a:lnTo>
                <a:close/>
              </a:path>
              <a:path w="189229" h="182880">
                <a:moveTo>
                  <a:pt x="30261" y="163636"/>
                </a:moveTo>
                <a:lnTo>
                  <a:pt x="30249" y="182853"/>
                </a:lnTo>
              </a:path>
              <a:path w="189229" h="182880">
                <a:moveTo>
                  <a:pt x="43371" y="163648"/>
                </a:moveTo>
                <a:lnTo>
                  <a:pt x="43348" y="182865"/>
                </a:lnTo>
              </a:path>
              <a:path w="189229" h="182880">
                <a:moveTo>
                  <a:pt x="29280" y="132938"/>
                </a:moveTo>
                <a:lnTo>
                  <a:pt x="29257" y="153962"/>
                </a:lnTo>
              </a:path>
              <a:path w="189229" h="182880">
                <a:moveTo>
                  <a:pt x="43596" y="132950"/>
                </a:moveTo>
                <a:lnTo>
                  <a:pt x="43596" y="153986"/>
                </a:lnTo>
              </a:path>
              <a:path w="189229" h="182880">
                <a:moveTo>
                  <a:pt x="22004" y="113437"/>
                </a:moveTo>
                <a:lnTo>
                  <a:pt x="21981" y="123926"/>
                </a:lnTo>
              </a:path>
              <a:path w="189229" h="182880">
                <a:moveTo>
                  <a:pt x="23044" y="108653"/>
                </a:moveTo>
                <a:lnTo>
                  <a:pt x="51698" y="108701"/>
                </a:lnTo>
                <a:lnTo>
                  <a:pt x="51687" y="127351"/>
                </a:lnTo>
                <a:lnTo>
                  <a:pt x="47682" y="131355"/>
                </a:lnTo>
                <a:lnTo>
                  <a:pt x="28323" y="131343"/>
                </a:lnTo>
              </a:path>
              <a:path w="189229" h="182880">
                <a:moveTo>
                  <a:pt x="9461" y="118929"/>
                </a:moveTo>
                <a:lnTo>
                  <a:pt x="22843" y="118918"/>
                </a:lnTo>
              </a:path>
              <a:path w="189229" h="182880">
                <a:moveTo>
                  <a:pt x="11" y="113957"/>
                </a:moveTo>
                <a:lnTo>
                  <a:pt x="0" y="130233"/>
                </a:lnTo>
                <a:lnTo>
                  <a:pt x="23611" y="13024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4" name="object 144"/>
          <p:cNvGrpSpPr/>
          <p:nvPr/>
        </p:nvGrpSpPr>
        <p:grpSpPr>
          <a:xfrm>
            <a:off x="10515932" y="1768429"/>
            <a:ext cx="129539" cy="192405"/>
            <a:chOff x="5461331" y="1768428"/>
            <a:chExt cx="129539" cy="192405"/>
          </a:xfrm>
        </p:grpSpPr>
        <p:sp>
          <p:nvSpPr>
            <p:cNvPr id="145" name="object 145"/>
            <p:cNvSpPr/>
            <p:nvPr/>
          </p:nvSpPr>
          <p:spPr>
            <a:xfrm>
              <a:off x="5526849" y="1889141"/>
              <a:ext cx="62230" cy="21590"/>
            </a:xfrm>
            <a:custGeom>
              <a:avLst/>
              <a:gdLst/>
              <a:ahLst/>
              <a:cxnLst/>
              <a:rect l="l" t="t" r="r" b="b"/>
              <a:pathLst>
                <a:path w="62229" h="21589">
                  <a:moveTo>
                    <a:pt x="0" y="5008"/>
                  </a:moveTo>
                  <a:lnTo>
                    <a:pt x="9555" y="5031"/>
                  </a:lnTo>
                </a:path>
                <a:path w="62229" h="21589">
                  <a:moveTo>
                    <a:pt x="23670" y="15980"/>
                  </a:moveTo>
                  <a:lnTo>
                    <a:pt x="39899" y="16004"/>
                  </a:lnTo>
                </a:path>
                <a:path w="62229" h="21589">
                  <a:moveTo>
                    <a:pt x="49561" y="10736"/>
                  </a:moveTo>
                  <a:lnTo>
                    <a:pt x="49584" y="6897"/>
                  </a:lnTo>
                  <a:lnTo>
                    <a:pt x="40088" y="6874"/>
                  </a:lnTo>
                  <a:lnTo>
                    <a:pt x="40100" y="11"/>
                  </a:lnTo>
                  <a:lnTo>
                    <a:pt x="30650" y="0"/>
                  </a:lnTo>
                  <a:lnTo>
                    <a:pt x="30639" y="9390"/>
                  </a:lnTo>
                </a:path>
                <a:path w="62229" h="21589">
                  <a:moveTo>
                    <a:pt x="37903" y="21024"/>
                  </a:moveTo>
                  <a:lnTo>
                    <a:pt x="61726" y="21036"/>
                  </a:lnTo>
                  <a:lnTo>
                    <a:pt x="61738" y="13843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566772" y="1954163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80">
                  <a:moveTo>
                    <a:pt x="-2126" y="2380"/>
                  </a:moveTo>
                  <a:lnTo>
                    <a:pt x="2149" y="2380"/>
                  </a:lnTo>
                </a:path>
              </a:pathLst>
            </a:custGeom>
            <a:ln w="47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463457" y="1770554"/>
              <a:ext cx="101600" cy="187960"/>
            </a:xfrm>
            <a:custGeom>
              <a:avLst/>
              <a:gdLst/>
              <a:ahLst/>
              <a:cxnLst/>
              <a:rect l="l" t="t" r="r" b="b"/>
              <a:pathLst>
                <a:path w="101600" h="187960">
                  <a:moveTo>
                    <a:pt x="96488" y="141442"/>
                  </a:moveTo>
                  <a:lnTo>
                    <a:pt x="96440" y="180644"/>
                  </a:lnTo>
                  <a:lnTo>
                    <a:pt x="101448" y="180644"/>
                  </a:lnTo>
                </a:path>
                <a:path w="101600" h="187960">
                  <a:moveTo>
                    <a:pt x="91125" y="170959"/>
                  </a:moveTo>
                  <a:lnTo>
                    <a:pt x="91137" y="181436"/>
                  </a:lnTo>
                  <a:lnTo>
                    <a:pt x="78534" y="181424"/>
                  </a:lnTo>
                  <a:lnTo>
                    <a:pt x="78522" y="187920"/>
                  </a:lnTo>
                </a:path>
                <a:path w="101600" h="187960">
                  <a:moveTo>
                    <a:pt x="90747" y="141336"/>
                  </a:moveTo>
                  <a:lnTo>
                    <a:pt x="85019" y="141300"/>
                  </a:lnTo>
                  <a:lnTo>
                    <a:pt x="84995" y="167971"/>
                  </a:lnTo>
                </a:path>
                <a:path w="101600" h="187960">
                  <a:moveTo>
                    <a:pt x="71046" y="72156"/>
                  </a:moveTo>
                  <a:lnTo>
                    <a:pt x="74873" y="72156"/>
                  </a:lnTo>
                  <a:lnTo>
                    <a:pt x="74896" y="60758"/>
                  </a:lnTo>
                </a:path>
                <a:path w="101600" h="187960">
                  <a:moveTo>
                    <a:pt x="62341" y="77707"/>
                  </a:moveTo>
                  <a:lnTo>
                    <a:pt x="69994" y="77719"/>
                  </a:lnTo>
                </a:path>
                <a:path w="101600" h="187960">
                  <a:moveTo>
                    <a:pt x="39379" y="79184"/>
                  </a:moveTo>
                  <a:lnTo>
                    <a:pt x="49879" y="79184"/>
                  </a:lnTo>
                </a:path>
                <a:path w="101600" h="187960">
                  <a:moveTo>
                    <a:pt x="75877" y="119047"/>
                  </a:moveTo>
                  <a:lnTo>
                    <a:pt x="75924" y="86530"/>
                  </a:lnTo>
                  <a:lnTo>
                    <a:pt x="49749" y="86495"/>
                  </a:lnTo>
                </a:path>
                <a:path w="101600" h="187960">
                  <a:moveTo>
                    <a:pt x="71672" y="140013"/>
                  </a:moveTo>
                  <a:lnTo>
                    <a:pt x="78369" y="133292"/>
                  </a:lnTo>
                  <a:lnTo>
                    <a:pt x="78381" y="127705"/>
                  </a:lnTo>
                  <a:lnTo>
                    <a:pt x="83377" y="127705"/>
                  </a:lnTo>
                  <a:lnTo>
                    <a:pt x="83377" y="112539"/>
                  </a:lnTo>
                </a:path>
                <a:path w="101600" h="187960">
                  <a:moveTo>
                    <a:pt x="53848" y="122461"/>
                  </a:moveTo>
                  <a:lnTo>
                    <a:pt x="53824" y="132040"/>
                  </a:lnTo>
                  <a:lnTo>
                    <a:pt x="64136" y="132052"/>
                  </a:lnTo>
                  <a:lnTo>
                    <a:pt x="64077" y="183774"/>
                  </a:lnTo>
                </a:path>
                <a:path w="101600" h="187960">
                  <a:moveTo>
                    <a:pt x="42875" y="146131"/>
                  </a:moveTo>
                  <a:lnTo>
                    <a:pt x="42840" y="182452"/>
                  </a:lnTo>
                </a:path>
                <a:path w="101600" h="187960">
                  <a:moveTo>
                    <a:pt x="29729" y="134438"/>
                  </a:moveTo>
                  <a:lnTo>
                    <a:pt x="50742" y="134461"/>
                  </a:lnTo>
                  <a:lnTo>
                    <a:pt x="50742" y="145352"/>
                  </a:lnTo>
                </a:path>
                <a:path w="101600" h="187960">
                  <a:moveTo>
                    <a:pt x="27603" y="145860"/>
                  </a:moveTo>
                  <a:lnTo>
                    <a:pt x="33320" y="145860"/>
                  </a:lnTo>
                  <a:lnTo>
                    <a:pt x="33284" y="183231"/>
                  </a:lnTo>
                </a:path>
                <a:path w="101600" h="187960">
                  <a:moveTo>
                    <a:pt x="1759" y="147277"/>
                  </a:moveTo>
                  <a:lnTo>
                    <a:pt x="1736" y="176865"/>
                  </a:lnTo>
                </a:path>
                <a:path w="101600" h="187960">
                  <a:moveTo>
                    <a:pt x="16571" y="122697"/>
                  </a:moveTo>
                  <a:lnTo>
                    <a:pt x="16571" y="132241"/>
                  </a:lnTo>
                  <a:lnTo>
                    <a:pt x="9697" y="132217"/>
                  </a:lnTo>
                  <a:lnTo>
                    <a:pt x="9673" y="139741"/>
                  </a:lnTo>
                  <a:lnTo>
                    <a:pt x="0" y="139718"/>
                  </a:lnTo>
                </a:path>
                <a:path w="101600" h="187960">
                  <a:moveTo>
                    <a:pt x="26764" y="139151"/>
                  </a:moveTo>
                  <a:lnTo>
                    <a:pt x="15307" y="139127"/>
                  </a:lnTo>
                  <a:lnTo>
                    <a:pt x="15295" y="149415"/>
                  </a:lnTo>
                  <a:lnTo>
                    <a:pt x="9354" y="149415"/>
                  </a:lnTo>
                  <a:lnTo>
                    <a:pt x="9307" y="182747"/>
                  </a:lnTo>
                </a:path>
                <a:path w="101600" h="187960">
                  <a:moveTo>
                    <a:pt x="27414" y="104744"/>
                  </a:moveTo>
                  <a:lnTo>
                    <a:pt x="27414" y="115268"/>
                  </a:lnTo>
                  <a:lnTo>
                    <a:pt x="32009" y="115268"/>
                  </a:lnTo>
                  <a:lnTo>
                    <a:pt x="31985" y="123028"/>
                  </a:lnTo>
                  <a:lnTo>
                    <a:pt x="44245" y="123040"/>
                  </a:lnTo>
                  <a:lnTo>
                    <a:pt x="44245" y="131828"/>
                  </a:lnTo>
                </a:path>
                <a:path w="101600" h="187960">
                  <a:moveTo>
                    <a:pt x="20729" y="105582"/>
                  </a:moveTo>
                  <a:lnTo>
                    <a:pt x="20717" y="118953"/>
                  </a:lnTo>
                </a:path>
                <a:path w="101600" h="187960">
                  <a:moveTo>
                    <a:pt x="34111" y="104874"/>
                  </a:moveTo>
                  <a:lnTo>
                    <a:pt x="11362" y="104850"/>
                  </a:lnTo>
                  <a:lnTo>
                    <a:pt x="11374" y="93936"/>
                  </a:lnTo>
                  <a:lnTo>
                    <a:pt x="34123" y="93960"/>
                  </a:lnTo>
                  <a:lnTo>
                    <a:pt x="34111" y="104874"/>
                  </a:lnTo>
                  <a:close/>
                </a:path>
                <a:path w="101600" h="187960">
                  <a:moveTo>
                    <a:pt x="21307" y="75026"/>
                  </a:moveTo>
                  <a:lnTo>
                    <a:pt x="21284" y="89342"/>
                  </a:lnTo>
                </a:path>
                <a:path w="101600" h="187960">
                  <a:moveTo>
                    <a:pt x="35741" y="69557"/>
                  </a:moveTo>
                  <a:lnTo>
                    <a:pt x="55785" y="69581"/>
                  </a:lnTo>
                  <a:lnTo>
                    <a:pt x="55773" y="77589"/>
                  </a:lnTo>
                </a:path>
                <a:path w="101600" h="187960">
                  <a:moveTo>
                    <a:pt x="83412" y="29221"/>
                  </a:moveTo>
                  <a:lnTo>
                    <a:pt x="92176" y="29233"/>
                  </a:lnTo>
                </a:path>
                <a:path w="101600" h="187960">
                  <a:moveTo>
                    <a:pt x="92519" y="35859"/>
                  </a:moveTo>
                  <a:lnTo>
                    <a:pt x="92531" y="21071"/>
                  </a:lnTo>
                </a:path>
                <a:path w="101600" h="187960">
                  <a:moveTo>
                    <a:pt x="79503" y="40206"/>
                  </a:moveTo>
                  <a:lnTo>
                    <a:pt x="78983" y="43430"/>
                  </a:lnTo>
                  <a:lnTo>
                    <a:pt x="81215" y="47163"/>
                  </a:lnTo>
                  <a:lnTo>
                    <a:pt x="86743" y="47269"/>
                  </a:lnTo>
                  <a:lnTo>
                    <a:pt x="92283" y="47387"/>
                  </a:lnTo>
                  <a:lnTo>
                    <a:pt x="94633" y="45108"/>
                  </a:lnTo>
                  <a:lnTo>
                    <a:pt x="93842" y="39107"/>
                  </a:lnTo>
                </a:path>
                <a:path w="101600" h="187960">
                  <a:moveTo>
                    <a:pt x="81180" y="25016"/>
                  </a:moveTo>
                  <a:lnTo>
                    <a:pt x="81168" y="37938"/>
                  </a:lnTo>
                </a:path>
                <a:path w="101600" h="187960">
                  <a:moveTo>
                    <a:pt x="79597" y="11138"/>
                  </a:moveTo>
                  <a:lnTo>
                    <a:pt x="79597" y="18047"/>
                  </a:lnTo>
                  <a:lnTo>
                    <a:pt x="80790" y="21319"/>
                  </a:lnTo>
                </a:path>
                <a:path w="101600" h="187960">
                  <a:moveTo>
                    <a:pt x="79207" y="7441"/>
                  </a:moveTo>
                  <a:lnTo>
                    <a:pt x="92602" y="7453"/>
                  </a:lnTo>
                  <a:lnTo>
                    <a:pt x="92613" y="18319"/>
                  </a:lnTo>
                  <a:lnTo>
                    <a:pt x="82231" y="18319"/>
                  </a:lnTo>
                </a:path>
                <a:path w="101600" h="187960">
                  <a:moveTo>
                    <a:pt x="76503" y="3696"/>
                  </a:moveTo>
                  <a:lnTo>
                    <a:pt x="76503" y="0"/>
                  </a:lnTo>
                  <a:lnTo>
                    <a:pt x="82585" y="11"/>
                  </a:lnTo>
                  <a:lnTo>
                    <a:pt x="82562" y="5208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37515" y="177420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26" y="4157"/>
                  </a:moveTo>
                  <a:lnTo>
                    <a:pt x="2126" y="4157"/>
                  </a:lnTo>
                </a:path>
              </a:pathLst>
            </a:custGeom>
            <a:ln w="83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10278" y="1772822"/>
              <a:ext cx="71755" cy="39370"/>
            </a:xfrm>
            <a:custGeom>
              <a:avLst/>
              <a:gdLst/>
              <a:ahLst/>
              <a:cxnLst/>
              <a:rect l="l" t="t" r="r" b="b"/>
              <a:pathLst>
                <a:path w="71754" h="39369">
                  <a:moveTo>
                    <a:pt x="26906" y="27225"/>
                  </a:moveTo>
                  <a:lnTo>
                    <a:pt x="26906" y="17988"/>
                  </a:lnTo>
                  <a:lnTo>
                    <a:pt x="32599" y="18000"/>
                  </a:lnTo>
                </a:path>
                <a:path w="71754" h="39369">
                  <a:moveTo>
                    <a:pt x="22512" y="31749"/>
                  </a:moveTo>
                  <a:lnTo>
                    <a:pt x="32670" y="31761"/>
                  </a:lnTo>
                </a:path>
                <a:path w="71754" h="39369">
                  <a:moveTo>
                    <a:pt x="22536" y="14221"/>
                  </a:moveTo>
                  <a:lnTo>
                    <a:pt x="32682" y="14232"/>
                  </a:lnTo>
                </a:path>
                <a:path w="71754" h="39369">
                  <a:moveTo>
                    <a:pt x="67904" y="5870"/>
                  </a:moveTo>
                  <a:lnTo>
                    <a:pt x="67880" y="33095"/>
                  </a:lnTo>
                </a:path>
                <a:path w="71754" h="39369">
                  <a:moveTo>
                    <a:pt x="62801" y="6685"/>
                  </a:moveTo>
                  <a:lnTo>
                    <a:pt x="62813" y="10370"/>
                  </a:lnTo>
                  <a:lnTo>
                    <a:pt x="67797" y="10382"/>
                  </a:lnTo>
                </a:path>
                <a:path w="71754" h="39369">
                  <a:moveTo>
                    <a:pt x="59931" y="13075"/>
                  </a:moveTo>
                  <a:lnTo>
                    <a:pt x="63616" y="13098"/>
                  </a:lnTo>
                  <a:lnTo>
                    <a:pt x="63604" y="20079"/>
                  </a:lnTo>
                </a:path>
                <a:path w="71754" h="39369">
                  <a:moveTo>
                    <a:pt x="55336" y="11622"/>
                  </a:moveTo>
                  <a:lnTo>
                    <a:pt x="55336" y="16713"/>
                  </a:lnTo>
                  <a:lnTo>
                    <a:pt x="60321" y="16713"/>
                  </a:lnTo>
                </a:path>
                <a:path w="71754" h="39369">
                  <a:moveTo>
                    <a:pt x="60592" y="26481"/>
                  </a:moveTo>
                  <a:lnTo>
                    <a:pt x="63829" y="26493"/>
                  </a:lnTo>
                  <a:lnTo>
                    <a:pt x="63805" y="36710"/>
                  </a:lnTo>
                  <a:lnTo>
                    <a:pt x="69628" y="36710"/>
                  </a:lnTo>
                </a:path>
                <a:path w="71754" h="39369">
                  <a:moveTo>
                    <a:pt x="50706" y="36910"/>
                  </a:moveTo>
                  <a:lnTo>
                    <a:pt x="60840" y="36910"/>
                  </a:lnTo>
                </a:path>
                <a:path w="71754" h="39369">
                  <a:moveTo>
                    <a:pt x="50411" y="27662"/>
                  </a:moveTo>
                  <a:lnTo>
                    <a:pt x="55478" y="27674"/>
                  </a:lnTo>
                  <a:lnTo>
                    <a:pt x="55478" y="33308"/>
                  </a:lnTo>
                  <a:lnTo>
                    <a:pt x="49844" y="33284"/>
                  </a:lnTo>
                </a:path>
                <a:path w="71754" h="39369">
                  <a:moveTo>
                    <a:pt x="56092" y="20398"/>
                  </a:moveTo>
                  <a:lnTo>
                    <a:pt x="56092" y="24095"/>
                  </a:lnTo>
                  <a:lnTo>
                    <a:pt x="50482" y="24060"/>
                  </a:lnTo>
                </a:path>
                <a:path w="71754" h="39369">
                  <a:moveTo>
                    <a:pt x="52242" y="4169"/>
                  </a:moveTo>
                  <a:lnTo>
                    <a:pt x="52218" y="18933"/>
                  </a:lnTo>
                </a:path>
                <a:path w="71754" h="39369">
                  <a:moveTo>
                    <a:pt x="61029" y="3425"/>
                  </a:moveTo>
                  <a:lnTo>
                    <a:pt x="65648" y="3425"/>
                  </a:lnTo>
                  <a:lnTo>
                    <a:pt x="65660" y="271"/>
                  </a:lnTo>
                  <a:lnTo>
                    <a:pt x="71695" y="295"/>
                  </a:lnTo>
                  <a:lnTo>
                    <a:pt x="71660" y="38670"/>
                  </a:lnTo>
                </a:path>
                <a:path w="71754" h="39369">
                  <a:moveTo>
                    <a:pt x="52336" y="0"/>
                  </a:moveTo>
                  <a:lnTo>
                    <a:pt x="61100" y="23"/>
                  </a:lnTo>
                </a:path>
                <a:path w="71754" h="39369">
                  <a:moveTo>
                    <a:pt x="18059" y="6295"/>
                  </a:moveTo>
                  <a:lnTo>
                    <a:pt x="18024" y="33532"/>
                  </a:lnTo>
                </a:path>
                <a:path w="71754" h="39369">
                  <a:moveTo>
                    <a:pt x="12969" y="7110"/>
                  </a:moveTo>
                  <a:lnTo>
                    <a:pt x="12969" y="10807"/>
                  </a:lnTo>
                  <a:lnTo>
                    <a:pt x="17977" y="10831"/>
                  </a:lnTo>
                </a:path>
                <a:path w="71754" h="39369">
                  <a:moveTo>
                    <a:pt x="10075" y="13524"/>
                  </a:moveTo>
                  <a:lnTo>
                    <a:pt x="13772" y="13524"/>
                  </a:lnTo>
                  <a:lnTo>
                    <a:pt x="13772" y="20504"/>
                  </a:lnTo>
                </a:path>
                <a:path w="71754" h="39369">
                  <a:moveTo>
                    <a:pt x="5492" y="12047"/>
                  </a:moveTo>
                  <a:lnTo>
                    <a:pt x="5492" y="17138"/>
                  </a:lnTo>
                  <a:lnTo>
                    <a:pt x="10476" y="17138"/>
                  </a:lnTo>
                </a:path>
                <a:path w="71754" h="39369">
                  <a:moveTo>
                    <a:pt x="10760" y="26906"/>
                  </a:moveTo>
                  <a:lnTo>
                    <a:pt x="13984" y="26918"/>
                  </a:lnTo>
                  <a:lnTo>
                    <a:pt x="13961" y="37147"/>
                  </a:lnTo>
                  <a:lnTo>
                    <a:pt x="19772" y="37147"/>
                  </a:lnTo>
                </a:path>
                <a:path w="71754" h="39369">
                  <a:moveTo>
                    <a:pt x="862" y="37336"/>
                  </a:moveTo>
                  <a:lnTo>
                    <a:pt x="11008" y="37359"/>
                  </a:lnTo>
                </a:path>
                <a:path w="71754" h="39369">
                  <a:moveTo>
                    <a:pt x="566" y="28099"/>
                  </a:moveTo>
                  <a:lnTo>
                    <a:pt x="5634" y="28099"/>
                  </a:lnTo>
                  <a:lnTo>
                    <a:pt x="5634" y="33733"/>
                  </a:lnTo>
                  <a:lnTo>
                    <a:pt x="0" y="33721"/>
                  </a:lnTo>
                </a:path>
                <a:path w="71754" h="39369">
                  <a:moveTo>
                    <a:pt x="6248" y="20823"/>
                  </a:moveTo>
                  <a:lnTo>
                    <a:pt x="6248" y="24508"/>
                  </a:lnTo>
                  <a:lnTo>
                    <a:pt x="626" y="24508"/>
                  </a:lnTo>
                </a:path>
                <a:path w="71754" h="39369">
                  <a:moveTo>
                    <a:pt x="2421" y="4606"/>
                  </a:moveTo>
                  <a:lnTo>
                    <a:pt x="2397" y="19370"/>
                  </a:lnTo>
                </a:path>
                <a:path w="71754" h="39369">
                  <a:moveTo>
                    <a:pt x="11185" y="3850"/>
                  </a:moveTo>
                  <a:lnTo>
                    <a:pt x="15791" y="3850"/>
                  </a:lnTo>
                  <a:lnTo>
                    <a:pt x="15803" y="720"/>
                  </a:lnTo>
                  <a:lnTo>
                    <a:pt x="21863" y="708"/>
                  </a:lnTo>
                  <a:lnTo>
                    <a:pt x="21804" y="39107"/>
                  </a:lnTo>
                </a:path>
                <a:path w="71754" h="39369">
                  <a:moveTo>
                    <a:pt x="2480" y="448"/>
                  </a:moveTo>
                  <a:lnTo>
                    <a:pt x="11256" y="472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0" name="object 150"/>
          <p:cNvGrpSpPr/>
          <p:nvPr/>
        </p:nvGrpSpPr>
        <p:grpSpPr>
          <a:xfrm>
            <a:off x="10556564" y="1665787"/>
            <a:ext cx="33655" cy="8255"/>
            <a:chOff x="5501963" y="1665786"/>
            <a:chExt cx="33655" cy="8255"/>
          </a:xfrm>
        </p:grpSpPr>
        <p:sp>
          <p:nvSpPr>
            <p:cNvPr id="151" name="object 151"/>
            <p:cNvSpPr/>
            <p:nvPr/>
          </p:nvSpPr>
          <p:spPr>
            <a:xfrm>
              <a:off x="5519361" y="1669117"/>
              <a:ext cx="635" cy="4445"/>
            </a:xfrm>
            <a:custGeom>
              <a:avLst/>
              <a:gdLst/>
              <a:ahLst/>
              <a:cxnLst/>
              <a:rect l="l" t="t" r="r" b="b"/>
              <a:pathLst>
                <a:path w="635" h="4444">
                  <a:moveTo>
                    <a:pt x="-2126" y="2078"/>
                  </a:moveTo>
                  <a:lnTo>
                    <a:pt x="2137" y="2078"/>
                  </a:lnTo>
                </a:path>
              </a:pathLst>
            </a:custGeom>
            <a:ln w="41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04089" y="1667912"/>
              <a:ext cx="29209" cy="3810"/>
            </a:xfrm>
            <a:custGeom>
              <a:avLst/>
              <a:gdLst/>
              <a:ahLst/>
              <a:cxnLst/>
              <a:rect l="l" t="t" r="r" b="b"/>
              <a:pathLst>
                <a:path w="29210" h="3810">
                  <a:moveTo>
                    <a:pt x="0" y="3685"/>
                  </a:moveTo>
                  <a:lnTo>
                    <a:pt x="23" y="0"/>
                  </a:lnTo>
                  <a:lnTo>
                    <a:pt x="29138" y="23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/>
          <p:nvPr/>
        </p:nvSpPr>
        <p:spPr>
          <a:xfrm>
            <a:off x="10541032" y="1770141"/>
            <a:ext cx="20955" cy="51435"/>
          </a:xfrm>
          <a:custGeom>
            <a:avLst/>
            <a:gdLst/>
            <a:ahLst/>
            <a:cxnLst/>
            <a:rect l="l" t="t" r="r" b="b"/>
            <a:pathLst>
              <a:path w="20954" h="51435">
                <a:moveTo>
                  <a:pt x="7701" y="12012"/>
                </a:moveTo>
                <a:lnTo>
                  <a:pt x="16949" y="12024"/>
                </a:lnTo>
                <a:lnTo>
                  <a:pt x="16902" y="27875"/>
                </a:lnTo>
              </a:path>
              <a:path w="20954" h="51435">
                <a:moveTo>
                  <a:pt x="20800" y="3023"/>
                </a:moveTo>
                <a:lnTo>
                  <a:pt x="20764" y="27024"/>
                </a:lnTo>
              </a:path>
              <a:path w="20954" h="51435">
                <a:moveTo>
                  <a:pt x="7488" y="0"/>
                </a:moveTo>
                <a:lnTo>
                  <a:pt x="18095" y="11"/>
                </a:lnTo>
              </a:path>
              <a:path w="20954" h="51435">
                <a:moveTo>
                  <a:pt x="13358" y="5645"/>
                </a:moveTo>
                <a:lnTo>
                  <a:pt x="17965" y="5645"/>
                </a:lnTo>
                <a:lnTo>
                  <a:pt x="17965" y="2964"/>
                </a:lnTo>
              </a:path>
              <a:path w="20954" h="51435">
                <a:moveTo>
                  <a:pt x="3236" y="3614"/>
                </a:moveTo>
                <a:lnTo>
                  <a:pt x="6921" y="3626"/>
                </a:lnTo>
                <a:lnTo>
                  <a:pt x="6933" y="8315"/>
                </a:lnTo>
                <a:lnTo>
                  <a:pt x="16099" y="8315"/>
                </a:lnTo>
              </a:path>
              <a:path w="20954" h="51435">
                <a:moveTo>
                  <a:pt x="5480" y="32268"/>
                </a:moveTo>
                <a:lnTo>
                  <a:pt x="3070" y="37749"/>
                </a:lnTo>
                <a:lnTo>
                  <a:pt x="3578" y="46383"/>
                </a:lnTo>
                <a:lnTo>
                  <a:pt x="7464" y="48923"/>
                </a:lnTo>
                <a:lnTo>
                  <a:pt x="11102" y="51297"/>
                </a:lnTo>
                <a:lnTo>
                  <a:pt x="15945" y="50257"/>
                </a:lnTo>
                <a:lnTo>
                  <a:pt x="17681" y="45887"/>
                </a:lnTo>
                <a:lnTo>
                  <a:pt x="19134" y="42226"/>
                </a:lnTo>
                <a:lnTo>
                  <a:pt x="18792" y="36214"/>
                </a:lnTo>
                <a:lnTo>
                  <a:pt x="16524" y="32942"/>
                </a:lnTo>
              </a:path>
              <a:path w="20954" h="51435">
                <a:moveTo>
                  <a:pt x="11" y="4488"/>
                </a:moveTo>
                <a:lnTo>
                  <a:pt x="0" y="13689"/>
                </a:lnTo>
                <a:lnTo>
                  <a:pt x="3980" y="13701"/>
                </a:lnTo>
                <a:lnTo>
                  <a:pt x="3968" y="22063"/>
                </a:lnTo>
                <a:lnTo>
                  <a:pt x="590" y="22075"/>
                </a:lnTo>
                <a:lnTo>
                  <a:pt x="566" y="30792"/>
                </a:lnTo>
                <a:lnTo>
                  <a:pt x="5964" y="30792"/>
                </a:lnTo>
                <a:lnTo>
                  <a:pt x="17504" y="3080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0636136" y="1747368"/>
            <a:ext cx="12700" cy="3810"/>
          </a:xfrm>
          <a:custGeom>
            <a:avLst/>
            <a:gdLst/>
            <a:ahLst/>
            <a:cxnLst/>
            <a:rect l="l" t="t" r="r" b="b"/>
            <a:pathLst>
              <a:path w="12700" h="3810">
                <a:moveTo>
                  <a:pt x="23" y="0"/>
                </a:moveTo>
                <a:lnTo>
                  <a:pt x="0" y="3685"/>
                </a:lnTo>
                <a:lnTo>
                  <a:pt x="12402" y="3696"/>
                </a:lnTo>
                <a:lnTo>
                  <a:pt x="12402" y="24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0562728" y="1749896"/>
            <a:ext cx="12700" cy="5080"/>
          </a:xfrm>
          <a:custGeom>
            <a:avLst/>
            <a:gdLst/>
            <a:ahLst/>
            <a:cxnLst/>
            <a:rect l="l" t="t" r="r" b="b"/>
            <a:pathLst>
              <a:path w="12700" h="5080">
                <a:moveTo>
                  <a:pt x="0" y="236"/>
                </a:moveTo>
                <a:lnTo>
                  <a:pt x="0" y="4842"/>
                </a:lnTo>
                <a:lnTo>
                  <a:pt x="12390" y="4842"/>
                </a:lnTo>
                <a:lnTo>
                  <a:pt x="12390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6" name="object 156"/>
          <p:cNvGrpSpPr/>
          <p:nvPr/>
        </p:nvGrpSpPr>
        <p:grpSpPr>
          <a:xfrm>
            <a:off x="10487678" y="1598650"/>
            <a:ext cx="193040" cy="268605"/>
            <a:chOff x="5433078" y="1598649"/>
            <a:chExt cx="193040" cy="268605"/>
          </a:xfrm>
        </p:grpSpPr>
        <p:sp>
          <p:nvSpPr>
            <p:cNvPr id="157" name="object 157"/>
            <p:cNvSpPr/>
            <p:nvPr/>
          </p:nvSpPr>
          <p:spPr>
            <a:xfrm>
              <a:off x="5449992" y="1698315"/>
              <a:ext cx="170180" cy="167005"/>
            </a:xfrm>
            <a:custGeom>
              <a:avLst/>
              <a:gdLst/>
              <a:ahLst/>
              <a:cxnLst/>
              <a:rect l="l" t="t" r="r" b="b"/>
              <a:pathLst>
                <a:path w="170179" h="167005">
                  <a:moveTo>
                    <a:pt x="138725" y="60262"/>
                  </a:moveTo>
                  <a:lnTo>
                    <a:pt x="138678" y="108689"/>
                  </a:lnTo>
                </a:path>
                <a:path w="170179" h="167005">
                  <a:moveTo>
                    <a:pt x="105039" y="133458"/>
                  </a:moveTo>
                  <a:lnTo>
                    <a:pt x="115646" y="133458"/>
                  </a:lnTo>
                  <a:lnTo>
                    <a:pt x="115658" y="129052"/>
                  </a:lnTo>
                  <a:lnTo>
                    <a:pt x="123111" y="129064"/>
                  </a:lnTo>
                  <a:lnTo>
                    <a:pt x="123122" y="124115"/>
                  </a:lnTo>
                  <a:lnTo>
                    <a:pt x="144419" y="124138"/>
                  </a:lnTo>
                  <a:lnTo>
                    <a:pt x="144466" y="68234"/>
                  </a:lnTo>
                </a:path>
                <a:path w="170179" h="167005">
                  <a:moveTo>
                    <a:pt x="57203" y="125154"/>
                  </a:moveTo>
                  <a:lnTo>
                    <a:pt x="93653" y="125201"/>
                  </a:lnTo>
                  <a:lnTo>
                    <a:pt x="93606" y="166577"/>
                  </a:lnTo>
                </a:path>
                <a:path w="170179" h="167005">
                  <a:moveTo>
                    <a:pt x="41033" y="127150"/>
                  </a:moveTo>
                  <a:lnTo>
                    <a:pt x="40997" y="141619"/>
                  </a:lnTo>
                </a:path>
                <a:path w="170179" h="167005">
                  <a:moveTo>
                    <a:pt x="32280" y="118185"/>
                  </a:moveTo>
                  <a:lnTo>
                    <a:pt x="32280" y="121894"/>
                  </a:lnTo>
                  <a:lnTo>
                    <a:pt x="35458" y="127138"/>
                  </a:lnTo>
                  <a:lnTo>
                    <a:pt x="41033" y="127150"/>
                  </a:lnTo>
                </a:path>
                <a:path w="170179" h="167005">
                  <a:moveTo>
                    <a:pt x="32292" y="100208"/>
                  </a:moveTo>
                  <a:lnTo>
                    <a:pt x="32280" y="118185"/>
                  </a:lnTo>
                </a:path>
                <a:path w="170179" h="167005">
                  <a:moveTo>
                    <a:pt x="366" y="55773"/>
                  </a:moveTo>
                  <a:lnTo>
                    <a:pt x="10547" y="55785"/>
                  </a:lnTo>
                  <a:lnTo>
                    <a:pt x="10547" y="62884"/>
                  </a:lnTo>
                  <a:lnTo>
                    <a:pt x="16417" y="62884"/>
                  </a:lnTo>
                  <a:lnTo>
                    <a:pt x="16406" y="66227"/>
                  </a:lnTo>
                  <a:lnTo>
                    <a:pt x="26942" y="66238"/>
                  </a:lnTo>
                  <a:lnTo>
                    <a:pt x="26942" y="69664"/>
                  </a:lnTo>
                  <a:lnTo>
                    <a:pt x="30579" y="69664"/>
                  </a:lnTo>
                  <a:lnTo>
                    <a:pt x="30544" y="97397"/>
                  </a:lnTo>
                  <a:lnTo>
                    <a:pt x="32800" y="97397"/>
                  </a:lnTo>
                </a:path>
                <a:path w="170179" h="167005">
                  <a:moveTo>
                    <a:pt x="4228" y="48013"/>
                  </a:moveTo>
                  <a:lnTo>
                    <a:pt x="4216" y="51710"/>
                  </a:lnTo>
                  <a:lnTo>
                    <a:pt x="0" y="51698"/>
                  </a:lnTo>
                </a:path>
                <a:path w="170179" h="167005">
                  <a:moveTo>
                    <a:pt x="151907" y="10228"/>
                  </a:moveTo>
                  <a:lnTo>
                    <a:pt x="151895" y="14374"/>
                  </a:lnTo>
                  <a:lnTo>
                    <a:pt x="155947" y="14386"/>
                  </a:lnTo>
                  <a:lnTo>
                    <a:pt x="155947" y="25512"/>
                  </a:lnTo>
                </a:path>
                <a:path w="170179" h="167005">
                  <a:moveTo>
                    <a:pt x="160423" y="0"/>
                  </a:moveTo>
                  <a:lnTo>
                    <a:pt x="160376" y="22855"/>
                  </a:lnTo>
                </a:path>
                <a:path w="170179" h="167005">
                  <a:moveTo>
                    <a:pt x="159809" y="31820"/>
                  </a:moveTo>
                  <a:lnTo>
                    <a:pt x="159797" y="28335"/>
                  </a:lnTo>
                  <a:lnTo>
                    <a:pt x="169565" y="28347"/>
                  </a:lnTo>
                </a:path>
                <a:path w="170179" h="167005">
                  <a:moveTo>
                    <a:pt x="149533" y="26764"/>
                  </a:moveTo>
                  <a:lnTo>
                    <a:pt x="152982" y="26788"/>
                  </a:lnTo>
                  <a:lnTo>
                    <a:pt x="152982" y="33060"/>
                  </a:lnTo>
                </a:path>
                <a:path w="170179" h="167005">
                  <a:moveTo>
                    <a:pt x="122319" y="38812"/>
                  </a:moveTo>
                  <a:lnTo>
                    <a:pt x="122307" y="42958"/>
                  </a:lnTo>
                  <a:lnTo>
                    <a:pt x="142316" y="42993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562107" y="172722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26" y="2775"/>
                  </a:moveTo>
                  <a:lnTo>
                    <a:pt x="2126" y="2775"/>
                  </a:lnTo>
                </a:path>
              </a:pathLst>
            </a:custGeom>
            <a:ln w="55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544886" y="1697571"/>
              <a:ext cx="71755" cy="48260"/>
            </a:xfrm>
            <a:custGeom>
              <a:avLst/>
              <a:gdLst/>
              <a:ahLst/>
              <a:cxnLst/>
              <a:rect l="l" t="t" r="r" b="b"/>
              <a:pathLst>
                <a:path w="71754" h="48260">
                  <a:moveTo>
                    <a:pt x="7476" y="32942"/>
                  </a:moveTo>
                  <a:lnTo>
                    <a:pt x="17858" y="32954"/>
                  </a:lnTo>
                </a:path>
                <a:path w="71754" h="48260">
                  <a:moveTo>
                    <a:pt x="48190" y="38576"/>
                  </a:moveTo>
                  <a:lnTo>
                    <a:pt x="48190" y="33721"/>
                  </a:lnTo>
                  <a:lnTo>
                    <a:pt x="42072" y="33709"/>
                  </a:lnTo>
                  <a:lnTo>
                    <a:pt x="42048" y="41210"/>
                  </a:lnTo>
                </a:path>
                <a:path w="71754" h="48260">
                  <a:moveTo>
                    <a:pt x="33875" y="27922"/>
                  </a:moveTo>
                  <a:lnTo>
                    <a:pt x="33875" y="23741"/>
                  </a:lnTo>
                  <a:lnTo>
                    <a:pt x="41541" y="23752"/>
                  </a:lnTo>
                </a:path>
                <a:path w="71754" h="48260">
                  <a:moveTo>
                    <a:pt x="22016" y="31843"/>
                  </a:moveTo>
                  <a:lnTo>
                    <a:pt x="31713" y="31843"/>
                  </a:lnTo>
                  <a:lnTo>
                    <a:pt x="31713" y="37560"/>
                  </a:lnTo>
                  <a:lnTo>
                    <a:pt x="35056" y="37560"/>
                  </a:lnTo>
                  <a:lnTo>
                    <a:pt x="35056" y="41789"/>
                  </a:lnTo>
                </a:path>
                <a:path w="71754" h="48260">
                  <a:moveTo>
                    <a:pt x="32646" y="19595"/>
                  </a:moveTo>
                  <a:lnTo>
                    <a:pt x="47163" y="19607"/>
                  </a:lnTo>
                  <a:lnTo>
                    <a:pt x="47139" y="26091"/>
                  </a:lnTo>
                </a:path>
                <a:path w="71754" h="48260">
                  <a:moveTo>
                    <a:pt x="71140" y="34158"/>
                  </a:moveTo>
                  <a:lnTo>
                    <a:pt x="67679" y="34170"/>
                  </a:lnTo>
                  <a:lnTo>
                    <a:pt x="67656" y="36863"/>
                  </a:lnTo>
                  <a:lnTo>
                    <a:pt x="59990" y="36851"/>
                  </a:lnTo>
                </a:path>
                <a:path w="71754" h="48260">
                  <a:moveTo>
                    <a:pt x="55856" y="36639"/>
                  </a:moveTo>
                  <a:lnTo>
                    <a:pt x="55844" y="47021"/>
                  </a:lnTo>
                </a:path>
                <a:path w="71754" h="48260">
                  <a:moveTo>
                    <a:pt x="27119" y="19477"/>
                  </a:moveTo>
                  <a:lnTo>
                    <a:pt x="27095" y="16028"/>
                  </a:lnTo>
                  <a:lnTo>
                    <a:pt x="54876" y="16063"/>
                  </a:lnTo>
                  <a:lnTo>
                    <a:pt x="54864" y="22760"/>
                  </a:lnTo>
                </a:path>
                <a:path w="71754" h="48260">
                  <a:moveTo>
                    <a:pt x="7252" y="44718"/>
                  </a:moveTo>
                  <a:lnTo>
                    <a:pt x="21095" y="44730"/>
                  </a:lnTo>
                  <a:lnTo>
                    <a:pt x="21095" y="47730"/>
                  </a:lnTo>
                  <a:lnTo>
                    <a:pt x="51509" y="47777"/>
                  </a:lnTo>
                </a:path>
                <a:path w="71754" h="48260">
                  <a:moveTo>
                    <a:pt x="7311" y="41115"/>
                  </a:moveTo>
                  <a:lnTo>
                    <a:pt x="0" y="41115"/>
                  </a:lnTo>
                  <a:lnTo>
                    <a:pt x="11" y="24508"/>
                  </a:lnTo>
                  <a:lnTo>
                    <a:pt x="17315" y="24508"/>
                  </a:lnTo>
                  <a:lnTo>
                    <a:pt x="17315" y="21366"/>
                  </a:lnTo>
                  <a:lnTo>
                    <a:pt x="24319" y="21366"/>
                  </a:lnTo>
                </a:path>
                <a:path w="71754" h="48260">
                  <a:moveTo>
                    <a:pt x="27461" y="0"/>
                  </a:moveTo>
                  <a:lnTo>
                    <a:pt x="27461" y="4157"/>
                  </a:lnTo>
                  <a:lnTo>
                    <a:pt x="47458" y="4204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562154" y="168769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26" y="2769"/>
                  </a:moveTo>
                  <a:lnTo>
                    <a:pt x="2126" y="2769"/>
                  </a:lnTo>
                </a:path>
              </a:pathLst>
            </a:custGeom>
            <a:ln w="55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552398" y="1690980"/>
              <a:ext cx="10795" cy="635"/>
            </a:xfrm>
            <a:custGeom>
              <a:avLst/>
              <a:gdLst/>
              <a:ahLst/>
              <a:cxnLst/>
              <a:rect l="l" t="t" r="r" b="b"/>
              <a:pathLst>
                <a:path w="10795" h="635">
                  <a:moveTo>
                    <a:pt x="0" y="0"/>
                  </a:moveTo>
                  <a:lnTo>
                    <a:pt x="10394" y="11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550378" y="168816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-2126" y="3815"/>
                  </a:moveTo>
                  <a:lnTo>
                    <a:pt x="2126" y="3815"/>
                  </a:lnTo>
                </a:path>
              </a:pathLst>
            </a:custGeom>
            <a:ln w="76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444748" y="1663613"/>
              <a:ext cx="179705" cy="78740"/>
            </a:xfrm>
            <a:custGeom>
              <a:avLst/>
              <a:gdLst/>
              <a:ahLst/>
              <a:cxnLst/>
              <a:rect l="l" t="t" r="r" b="b"/>
              <a:pathLst>
                <a:path w="179704" h="78739">
                  <a:moveTo>
                    <a:pt x="148387" y="32977"/>
                  </a:moveTo>
                  <a:lnTo>
                    <a:pt x="148387" y="28146"/>
                  </a:lnTo>
                  <a:lnTo>
                    <a:pt x="142245" y="28146"/>
                  </a:lnTo>
                  <a:lnTo>
                    <a:pt x="142245" y="35623"/>
                  </a:lnTo>
                </a:path>
                <a:path w="179704" h="78739">
                  <a:moveTo>
                    <a:pt x="134048" y="22323"/>
                  </a:moveTo>
                  <a:lnTo>
                    <a:pt x="134048" y="18166"/>
                  </a:lnTo>
                  <a:lnTo>
                    <a:pt x="141726" y="18177"/>
                  </a:lnTo>
                </a:path>
                <a:path w="179704" h="78739">
                  <a:moveTo>
                    <a:pt x="122213" y="26256"/>
                  </a:moveTo>
                  <a:lnTo>
                    <a:pt x="131910" y="26256"/>
                  </a:lnTo>
                  <a:lnTo>
                    <a:pt x="131898" y="31973"/>
                  </a:lnTo>
                  <a:lnTo>
                    <a:pt x="135253" y="31985"/>
                  </a:lnTo>
                  <a:lnTo>
                    <a:pt x="135241" y="36202"/>
                  </a:lnTo>
                </a:path>
                <a:path w="179704" h="78739">
                  <a:moveTo>
                    <a:pt x="132820" y="13984"/>
                  </a:moveTo>
                  <a:lnTo>
                    <a:pt x="147348" y="14020"/>
                  </a:lnTo>
                  <a:lnTo>
                    <a:pt x="147336" y="20528"/>
                  </a:lnTo>
                </a:path>
                <a:path w="179704" h="78739">
                  <a:moveTo>
                    <a:pt x="171302" y="28571"/>
                  </a:moveTo>
                  <a:lnTo>
                    <a:pt x="167841" y="28571"/>
                  </a:lnTo>
                  <a:lnTo>
                    <a:pt x="167841" y="31288"/>
                  </a:lnTo>
                  <a:lnTo>
                    <a:pt x="160175" y="31288"/>
                  </a:lnTo>
                </a:path>
                <a:path w="179704" h="78739">
                  <a:moveTo>
                    <a:pt x="153537" y="17162"/>
                  </a:moveTo>
                  <a:lnTo>
                    <a:pt x="179144" y="17185"/>
                  </a:lnTo>
                  <a:lnTo>
                    <a:pt x="179121" y="23894"/>
                  </a:lnTo>
                  <a:lnTo>
                    <a:pt x="172790" y="23882"/>
                  </a:lnTo>
                </a:path>
                <a:path w="179704" h="78739">
                  <a:moveTo>
                    <a:pt x="156029" y="31052"/>
                  </a:moveTo>
                  <a:lnTo>
                    <a:pt x="156017" y="41458"/>
                  </a:lnTo>
                </a:path>
                <a:path w="179704" h="78739">
                  <a:moveTo>
                    <a:pt x="127280" y="13890"/>
                  </a:moveTo>
                  <a:lnTo>
                    <a:pt x="127292" y="10429"/>
                  </a:lnTo>
                  <a:lnTo>
                    <a:pt x="155037" y="10476"/>
                  </a:lnTo>
                  <a:lnTo>
                    <a:pt x="155049" y="17185"/>
                  </a:lnTo>
                </a:path>
                <a:path w="179704" h="78739">
                  <a:moveTo>
                    <a:pt x="107413" y="39131"/>
                  </a:moveTo>
                  <a:lnTo>
                    <a:pt x="121280" y="39143"/>
                  </a:lnTo>
                  <a:lnTo>
                    <a:pt x="121280" y="42167"/>
                  </a:lnTo>
                  <a:lnTo>
                    <a:pt x="151659" y="42202"/>
                  </a:lnTo>
                </a:path>
                <a:path w="179704" h="78739">
                  <a:moveTo>
                    <a:pt x="107484" y="35540"/>
                  </a:moveTo>
                  <a:lnTo>
                    <a:pt x="100185" y="35528"/>
                  </a:lnTo>
                  <a:lnTo>
                    <a:pt x="100196" y="18922"/>
                  </a:lnTo>
                  <a:lnTo>
                    <a:pt x="117512" y="18933"/>
                  </a:lnTo>
                  <a:lnTo>
                    <a:pt x="117500" y="15791"/>
                  </a:lnTo>
                  <a:lnTo>
                    <a:pt x="124481" y="15791"/>
                  </a:lnTo>
                </a:path>
                <a:path w="179704" h="78739">
                  <a:moveTo>
                    <a:pt x="35989" y="10760"/>
                  </a:moveTo>
                  <a:lnTo>
                    <a:pt x="91361" y="10831"/>
                  </a:lnTo>
                  <a:lnTo>
                    <a:pt x="91385" y="6271"/>
                  </a:lnTo>
                </a:path>
                <a:path w="179704" h="78739">
                  <a:moveTo>
                    <a:pt x="6815" y="16441"/>
                  </a:moveTo>
                  <a:lnTo>
                    <a:pt x="6815" y="12283"/>
                  </a:lnTo>
                  <a:lnTo>
                    <a:pt x="0" y="12272"/>
                  </a:lnTo>
                  <a:lnTo>
                    <a:pt x="11" y="7323"/>
                  </a:lnTo>
                  <a:lnTo>
                    <a:pt x="16677" y="7334"/>
                  </a:lnTo>
                  <a:lnTo>
                    <a:pt x="16689" y="11"/>
                  </a:lnTo>
                  <a:lnTo>
                    <a:pt x="22359" y="0"/>
                  </a:lnTo>
                </a:path>
                <a:path w="179704" h="78739">
                  <a:moveTo>
                    <a:pt x="10464" y="42816"/>
                  </a:moveTo>
                  <a:lnTo>
                    <a:pt x="38139" y="42840"/>
                  </a:lnTo>
                </a:path>
                <a:path w="179704" h="78739">
                  <a:moveTo>
                    <a:pt x="27154" y="74270"/>
                  </a:moveTo>
                  <a:lnTo>
                    <a:pt x="27154" y="78392"/>
                  </a:lnTo>
                  <a:lnTo>
                    <a:pt x="18792" y="78392"/>
                  </a:lnTo>
                </a:path>
                <a:path w="179704" h="78739">
                  <a:moveTo>
                    <a:pt x="38328" y="68931"/>
                  </a:moveTo>
                  <a:lnTo>
                    <a:pt x="45261" y="68931"/>
                  </a:lnTo>
                  <a:lnTo>
                    <a:pt x="45261" y="64927"/>
                  </a:lnTo>
                  <a:lnTo>
                    <a:pt x="56411" y="64939"/>
                  </a:lnTo>
                </a:path>
                <a:path w="179704" h="78739">
                  <a:moveTo>
                    <a:pt x="33532" y="66073"/>
                  </a:moveTo>
                  <a:lnTo>
                    <a:pt x="36981" y="66085"/>
                  </a:lnTo>
                  <a:lnTo>
                    <a:pt x="36981" y="7166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475517" y="1729639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80">
                  <a:moveTo>
                    <a:pt x="-2126" y="2409"/>
                  </a:moveTo>
                  <a:lnTo>
                    <a:pt x="2149" y="2409"/>
                  </a:lnTo>
                </a:path>
              </a:pathLst>
            </a:custGeom>
            <a:ln w="48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456252" y="1716812"/>
              <a:ext cx="83185" cy="31115"/>
            </a:xfrm>
            <a:custGeom>
              <a:avLst/>
              <a:gdLst/>
              <a:ahLst/>
              <a:cxnLst/>
              <a:rect l="l" t="t" r="r" b="b"/>
              <a:pathLst>
                <a:path w="83185" h="31114">
                  <a:moveTo>
                    <a:pt x="7630" y="6378"/>
                  </a:moveTo>
                  <a:lnTo>
                    <a:pt x="12461" y="6378"/>
                  </a:lnTo>
                  <a:lnTo>
                    <a:pt x="12472" y="14764"/>
                  </a:lnTo>
                </a:path>
                <a:path w="83185" h="31114">
                  <a:moveTo>
                    <a:pt x="5445" y="11858"/>
                  </a:moveTo>
                  <a:lnTo>
                    <a:pt x="9567" y="14032"/>
                  </a:lnTo>
                  <a:lnTo>
                    <a:pt x="8811" y="16772"/>
                  </a:lnTo>
                  <a:lnTo>
                    <a:pt x="3933" y="18756"/>
                  </a:lnTo>
                </a:path>
                <a:path w="83185" h="31114">
                  <a:moveTo>
                    <a:pt x="68175" y="24839"/>
                  </a:moveTo>
                  <a:lnTo>
                    <a:pt x="68199" y="16536"/>
                  </a:lnTo>
                  <a:lnTo>
                    <a:pt x="78723" y="16547"/>
                  </a:lnTo>
                  <a:lnTo>
                    <a:pt x="78723" y="20185"/>
                  </a:lnTo>
                  <a:lnTo>
                    <a:pt x="82810" y="20185"/>
                  </a:lnTo>
                  <a:lnTo>
                    <a:pt x="82786" y="26481"/>
                  </a:lnTo>
                  <a:lnTo>
                    <a:pt x="73006" y="26481"/>
                  </a:lnTo>
                </a:path>
                <a:path w="83185" h="31114">
                  <a:moveTo>
                    <a:pt x="25323" y="22630"/>
                  </a:moveTo>
                  <a:lnTo>
                    <a:pt x="50919" y="22654"/>
                  </a:lnTo>
                  <a:lnTo>
                    <a:pt x="50907" y="30733"/>
                  </a:lnTo>
                  <a:lnTo>
                    <a:pt x="71530" y="30757"/>
                  </a:lnTo>
                </a:path>
                <a:path w="83185" h="31114">
                  <a:moveTo>
                    <a:pt x="59482" y="9437"/>
                  </a:moveTo>
                  <a:lnTo>
                    <a:pt x="59459" y="24674"/>
                  </a:lnTo>
                </a:path>
                <a:path w="83185" h="31114">
                  <a:moveTo>
                    <a:pt x="55407" y="5905"/>
                  </a:moveTo>
                  <a:lnTo>
                    <a:pt x="55384" y="10736"/>
                  </a:lnTo>
                  <a:lnTo>
                    <a:pt x="50446" y="10736"/>
                  </a:lnTo>
                  <a:lnTo>
                    <a:pt x="50446" y="14799"/>
                  </a:lnTo>
                  <a:lnTo>
                    <a:pt x="53529" y="17906"/>
                  </a:lnTo>
                  <a:lnTo>
                    <a:pt x="53529" y="21815"/>
                  </a:lnTo>
                </a:path>
                <a:path w="83185" h="31114">
                  <a:moveTo>
                    <a:pt x="19347" y="9366"/>
                  </a:moveTo>
                  <a:lnTo>
                    <a:pt x="24863" y="9366"/>
                  </a:lnTo>
                  <a:lnTo>
                    <a:pt x="24874" y="6720"/>
                  </a:lnTo>
                  <a:lnTo>
                    <a:pt x="47765" y="6744"/>
                  </a:lnTo>
                </a:path>
                <a:path w="83185" h="31114">
                  <a:moveTo>
                    <a:pt x="0" y="6909"/>
                  </a:moveTo>
                  <a:lnTo>
                    <a:pt x="11" y="0"/>
                  </a:lnTo>
                  <a:lnTo>
                    <a:pt x="20918" y="23"/>
                  </a:lnTo>
                  <a:lnTo>
                    <a:pt x="20918" y="2456"/>
                  </a:lnTo>
                  <a:lnTo>
                    <a:pt x="54072" y="2504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454102" y="172784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26" y="4151"/>
                  </a:moveTo>
                  <a:lnTo>
                    <a:pt x="2126" y="4151"/>
                  </a:lnTo>
                </a:path>
              </a:pathLst>
            </a:custGeom>
            <a:ln w="83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435204" y="1690496"/>
              <a:ext cx="66040" cy="53340"/>
            </a:xfrm>
            <a:custGeom>
              <a:avLst/>
              <a:gdLst/>
              <a:ahLst/>
              <a:cxnLst/>
              <a:rect l="l" t="t" r="r" b="b"/>
              <a:pathLst>
                <a:path w="66039" h="53339">
                  <a:moveTo>
                    <a:pt x="16902" y="33143"/>
                  </a:moveTo>
                  <a:lnTo>
                    <a:pt x="11398" y="30981"/>
                  </a:lnTo>
                  <a:lnTo>
                    <a:pt x="259" y="34217"/>
                  </a:lnTo>
                  <a:lnTo>
                    <a:pt x="141" y="41139"/>
                  </a:lnTo>
                  <a:lnTo>
                    <a:pt x="0" y="48060"/>
                  </a:lnTo>
                  <a:lnTo>
                    <a:pt x="6838" y="53033"/>
                  </a:lnTo>
                  <a:lnTo>
                    <a:pt x="19370" y="49112"/>
                  </a:lnTo>
                </a:path>
                <a:path w="66039" h="53339">
                  <a:moveTo>
                    <a:pt x="36745" y="9342"/>
                  </a:moveTo>
                  <a:lnTo>
                    <a:pt x="36733" y="13465"/>
                  </a:lnTo>
                  <a:lnTo>
                    <a:pt x="28371" y="13465"/>
                  </a:lnTo>
                </a:path>
                <a:path w="66039" h="53339">
                  <a:moveTo>
                    <a:pt x="47919" y="3992"/>
                  </a:moveTo>
                  <a:lnTo>
                    <a:pt x="54840" y="4015"/>
                  </a:lnTo>
                  <a:lnTo>
                    <a:pt x="54840" y="0"/>
                  </a:lnTo>
                  <a:lnTo>
                    <a:pt x="65978" y="11"/>
                  </a:lnTo>
                </a:path>
                <a:path w="66039" h="53339">
                  <a:moveTo>
                    <a:pt x="43111" y="1133"/>
                  </a:moveTo>
                  <a:lnTo>
                    <a:pt x="46572" y="1145"/>
                  </a:lnTo>
                  <a:lnTo>
                    <a:pt x="46549" y="6732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475552" y="1691570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-2126" y="2421"/>
                  </a:moveTo>
                  <a:lnTo>
                    <a:pt x="2126" y="2421"/>
                  </a:lnTo>
                </a:path>
              </a:pathLst>
            </a:custGeom>
            <a:ln w="484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456311" y="1678755"/>
              <a:ext cx="83185" cy="31115"/>
            </a:xfrm>
            <a:custGeom>
              <a:avLst/>
              <a:gdLst/>
              <a:ahLst/>
              <a:cxnLst/>
              <a:rect l="l" t="t" r="r" b="b"/>
              <a:pathLst>
                <a:path w="83185" h="31114">
                  <a:moveTo>
                    <a:pt x="7618" y="6390"/>
                  </a:moveTo>
                  <a:lnTo>
                    <a:pt x="12461" y="6390"/>
                  </a:lnTo>
                  <a:lnTo>
                    <a:pt x="12437" y="14787"/>
                  </a:lnTo>
                </a:path>
                <a:path w="83185" h="31114">
                  <a:moveTo>
                    <a:pt x="5421" y="11870"/>
                  </a:moveTo>
                  <a:lnTo>
                    <a:pt x="9543" y="14020"/>
                  </a:lnTo>
                  <a:lnTo>
                    <a:pt x="8799" y="16784"/>
                  </a:lnTo>
                  <a:lnTo>
                    <a:pt x="3921" y="18768"/>
                  </a:lnTo>
                </a:path>
                <a:path w="83185" h="31114">
                  <a:moveTo>
                    <a:pt x="68175" y="24851"/>
                  </a:moveTo>
                  <a:lnTo>
                    <a:pt x="68175" y="16524"/>
                  </a:lnTo>
                  <a:lnTo>
                    <a:pt x="78711" y="16547"/>
                  </a:lnTo>
                  <a:lnTo>
                    <a:pt x="78688" y="20197"/>
                  </a:lnTo>
                  <a:lnTo>
                    <a:pt x="82798" y="20197"/>
                  </a:lnTo>
                  <a:lnTo>
                    <a:pt x="82774" y="26493"/>
                  </a:lnTo>
                  <a:lnTo>
                    <a:pt x="72995" y="26481"/>
                  </a:lnTo>
                </a:path>
                <a:path w="83185" h="31114">
                  <a:moveTo>
                    <a:pt x="25300" y="22642"/>
                  </a:moveTo>
                  <a:lnTo>
                    <a:pt x="50895" y="22666"/>
                  </a:lnTo>
                  <a:lnTo>
                    <a:pt x="50895" y="30745"/>
                  </a:lnTo>
                  <a:lnTo>
                    <a:pt x="71494" y="30768"/>
                  </a:lnTo>
                </a:path>
                <a:path w="83185" h="31114">
                  <a:moveTo>
                    <a:pt x="59459" y="9437"/>
                  </a:moveTo>
                  <a:lnTo>
                    <a:pt x="59435" y="24674"/>
                  </a:lnTo>
                </a:path>
                <a:path w="83185" h="31114">
                  <a:moveTo>
                    <a:pt x="55372" y="5893"/>
                  </a:moveTo>
                  <a:lnTo>
                    <a:pt x="55372" y="10736"/>
                  </a:lnTo>
                  <a:lnTo>
                    <a:pt x="50435" y="10724"/>
                  </a:lnTo>
                  <a:lnTo>
                    <a:pt x="50423" y="14799"/>
                  </a:lnTo>
                  <a:lnTo>
                    <a:pt x="53517" y="17929"/>
                  </a:lnTo>
                  <a:lnTo>
                    <a:pt x="53517" y="21804"/>
                  </a:lnTo>
                </a:path>
                <a:path w="83185" h="31114">
                  <a:moveTo>
                    <a:pt x="19311" y="9366"/>
                  </a:moveTo>
                  <a:lnTo>
                    <a:pt x="24863" y="9378"/>
                  </a:lnTo>
                  <a:lnTo>
                    <a:pt x="24863" y="6720"/>
                  </a:lnTo>
                  <a:lnTo>
                    <a:pt x="47730" y="6756"/>
                  </a:lnTo>
                </a:path>
                <a:path w="83185" h="31114">
                  <a:moveTo>
                    <a:pt x="0" y="6909"/>
                  </a:moveTo>
                  <a:lnTo>
                    <a:pt x="0" y="0"/>
                  </a:lnTo>
                  <a:lnTo>
                    <a:pt x="20894" y="23"/>
                  </a:lnTo>
                  <a:lnTo>
                    <a:pt x="20906" y="2468"/>
                  </a:lnTo>
                  <a:lnTo>
                    <a:pt x="54061" y="2527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454138" y="1689787"/>
              <a:ext cx="635" cy="8890"/>
            </a:xfrm>
            <a:custGeom>
              <a:avLst/>
              <a:gdLst/>
              <a:ahLst/>
              <a:cxnLst/>
              <a:rect l="l" t="t" r="r" b="b"/>
              <a:pathLst>
                <a:path w="635" h="8889">
                  <a:moveTo>
                    <a:pt x="-2126" y="4157"/>
                  </a:moveTo>
                  <a:lnTo>
                    <a:pt x="2137" y="4157"/>
                  </a:lnTo>
                </a:path>
              </a:pathLst>
            </a:custGeom>
            <a:ln w="83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435251" y="1622402"/>
              <a:ext cx="45085" cy="83185"/>
            </a:xfrm>
            <a:custGeom>
              <a:avLst/>
              <a:gdLst/>
              <a:ahLst/>
              <a:cxnLst/>
              <a:rect l="l" t="t" r="r" b="b"/>
              <a:pathLst>
                <a:path w="45085" h="83185">
                  <a:moveTo>
                    <a:pt x="16914" y="63191"/>
                  </a:moveTo>
                  <a:lnTo>
                    <a:pt x="11409" y="61006"/>
                  </a:lnTo>
                  <a:lnTo>
                    <a:pt x="248" y="64254"/>
                  </a:lnTo>
                  <a:lnTo>
                    <a:pt x="129" y="71176"/>
                  </a:lnTo>
                  <a:lnTo>
                    <a:pt x="0" y="78109"/>
                  </a:lnTo>
                  <a:lnTo>
                    <a:pt x="6827" y="83082"/>
                  </a:lnTo>
                  <a:lnTo>
                    <a:pt x="19359" y="79172"/>
                  </a:lnTo>
                </a:path>
                <a:path w="45085" h="83185">
                  <a:moveTo>
                    <a:pt x="32942" y="19925"/>
                  </a:moveTo>
                  <a:lnTo>
                    <a:pt x="32930" y="34406"/>
                  </a:lnTo>
                </a:path>
                <a:path w="45085" h="83185">
                  <a:moveTo>
                    <a:pt x="28879" y="14988"/>
                  </a:moveTo>
                  <a:lnTo>
                    <a:pt x="36509" y="15000"/>
                  </a:lnTo>
                  <a:lnTo>
                    <a:pt x="36509" y="12366"/>
                  </a:lnTo>
                  <a:lnTo>
                    <a:pt x="44871" y="12366"/>
                  </a:lnTo>
                  <a:lnTo>
                    <a:pt x="44848" y="23575"/>
                  </a:lnTo>
                  <a:lnTo>
                    <a:pt x="38410" y="23563"/>
                  </a:lnTo>
                  <a:lnTo>
                    <a:pt x="38410" y="19323"/>
                  </a:lnTo>
                  <a:lnTo>
                    <a:pt x="27414" y="19299"/>
                  </a:lnTo>
                </a:path>
                <a:path w="45085" h="83185">
                  <a:moveTo>
                    <a:pt x="41623" y="0"/>
                  </a:moveTo>
                  <a:lnTo>
                    <a:pt x="41635" y="3437"/>
                  </a:lnTo>
                  <a:lnTo>
                    <a:pt x="37406" y="3437"/>
                  </a:lnTo>
                  <a:lnTo>
                    <a:pt x="37395" y="8917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479816" y="1612776"/>
              <a:ext cx="635" cy="4445"/>
            </a:xfrm>
            <a:custGeom>
              <a:avLst/>
              <a:gdLst/>
              <a:ahLst/>
              <a:cxnLst/>
              <a:rect l="l" t="t" r="r" b="b"/>
              <a:pathLst>
                <a:path w="635" h="4444">
                  <a:moveTo>
                    <a:pt x="-2126" y="2072"/>
                  </a:moveTo>
                  <a:lnTo>
                    <a:pt x="2137" y="2072"/>
                  </a:lnTo>
                </a:path>
              </a:pathLst>
            </a:custGeom>
            <a:ln w="41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478281" y="1598649"/>
              <a:ext cx="111760" cy="64769"/>
            </a:xfrm>
            <a:custGeom>
              <a:avLst/>
              <a:gdLst/>
              <a:ahLst/>
              <a:cxnLst/>
              <a:rect l="l" t="t" r="r" b="b"/>
              <a:pathLst>
                <a:path w="111760" h="64769">
                  <a:moveTo>
                    <a:pt x="23280" y="0"/>
                  </a:moveTo>
                  <a:lnTo>
                    <a:pt x="23256" y="19370"/>
                  </a:lnTo>
                </a:path>
                <a:path w="111760" h="64769">
                  <a:moveTo>
                    <a:pt x="17669" y="4051"/>
                  </a:moveTo>
                  <a:lnTo>
                    <a:pt x="13535" y="4051"/>
                  </a:lnTo>
                  <a:lnTo>
                    <a:pt x="13512" y="17126"/>
                  </a:lnTo>
                </a:path>
                <a:path w="111760" h="64769">
                  <a:moveTo>
                    <a:pt x="95188" y="3448"/>
                  </a:moveTo>
                  <a:lnTo>
                    <a:pt x="91716" y="3448"/>
                  </a:lnTo>
                  <a:lnTo>
                    <a:pt x="91692" y="17906"/>
                  </a:lnTo>
                </a:path>
                <a:path w="111760" h="64769">
                  <a:moveTo>
                    <a:pt x="0" y="64608"/>
                  </a:moveTo>
                  <a:lnTo>
                    <a:pt x="105204" y="64738"/>
                  </a:lnTo>
                </a:path>
                <a:path w="111760" h="64769">
                  <a:moveTo>
                    <a:pt x="0" y="59766"/>
                  </a:moveTo>
                  <a:lnTo>
                    <a:pt x="105204" y="59896"/>
                  </a:lnTo>
                </a:path>
                <a:path w="111760" h="64769">
                  <a:moveTo>
                    <a:pt x="17504" y="49714"/>
                  </a:moveTo>
                  <a:lnTo>
                    <a:pt x="45852" y="49749"/>
                  </a:lnTo>
                </a:path>
                <a:path w="111760" h="64769">
                  <a:moveTo>
                    <a:pt x="28784" y="38174"/>
                  </a:moveTo>
                  <a:lnTo>
                    <a:pt x="28772" y="47860"/>
                  </a:lnTo>
                </a:path>
                <a:path w="111760" h="64769">
                  <a:moveTo>
                    <a:pt x="20422" y="40785"/>
                  </a:moveTo>
                  <a:lnTo>
                    <a:pt x="20422" y="44269"/>
                  </a:lnTo>
                  <a:lnTo>
                    <a:pt x="25902" y="44257"/>
                  </a:lnTo>
                  <a:lnTo>
                    <a:pt x="25890" y="49183"/>
                  </a:lnTo>
                </a:path>
                <a:path w="111760" h="64769">
                  <a:moveTo>
                    <a:pt x="11480" y="38529"/>
                  </a:moveTo>
                  <a:lnTo>
                    <a:pt x="9378" y="38529"/>
                  </a:lnTo>
                  <a:lnTo>
                    <a:pt x="9378" y="48864"/>
                  </a:lnTo>
                  <a:lnTo>
                    <a:pt x="14055" y="48875"/>
                  </a:lnTo>
                  <a:lnTo>
                    <a:pt x="14055" y="44139"/>
                  </a:lnTo>
                  <a:lnTo>
                    <a:pt x="18295" y="44115"/>
                  </a:lnTo>
                </a:path>
                <a:path w="111760" h="64769">
                  <a:moveTo>
                    <a:pt x="17941" y="26894"/>
                  </a:moveTo>
                  <a:lnTo>
                    <a:pt x="17929" y="31737"/>
                  </a:lnTo>
                  <a:lnTo>
                    <a:pt x="20599" y="31749"/>
                  </a:lnTo>
                </a:path>
                <a:path w="111760" h="64769">
                  <a:moveTo>
                    <a:pt x="26327" y="37418"/>
                  </a:moveTo>
                  <a:lnTo>
                    <a:pt x="26339" y="21284"/>
                  </a:lnTo>
                  <a:lnTo>
                    <a:pt x="13807" y="21272"/>
                  </a:lnTo>
                  <a:lnTo>
                    <a:pt x="13807" y="24615"/>
                  </a:lnTo>
                  <a:lnTo>
                    <a:pt x="7594" y="24615"/>
                  </a:lnTo>
                  <a:lnTo>
                    <a:pt x="7594" y="30119"/>
                  </a:lnTo>
                  <a:lnTo>
                    <a:pt x="11634" y="30131"/>
                  </a:lnTo>
                  <a:lnTo>
                    <a:pt x="11622" y="36450"/>
                  </a:lnTo>
                  <a:lnTo>
                    <a:pt x="19134" y="36462"/>
                  </a:lnTo>
                </a:path>
                <a:path w="111760" h="64769">
                  <a:moveTo>
                    <a:pt x="89259" y="24780"/>
                  </a:moveTo>
                  <a:lnTo>
                    <a:pt x="89235" y="34477"/>
                  </a:lnTo>
                </a:path>
                <a:path w="111760" h="64769">
                  <a:moveTo>
                    <a:pt x="108193" y="47978"/>
                  </a:moveTo>
                  <a:lnTo>
                    <a:pt x="111654" y="48001"/>
                  </a:lnTo>
                  <a:lnTo>
                    <a:pt x="111665" y="36273"/>
                  </a:lnTo>
                </a:path>
                <a:path w="111760" h="64769">
                  <a:moveTo>
                    <a:pt x="104921" y="1559"/>
                  </a:moveTo>
                  <a:lnTo>
                    <a:pt x="104862" y="47919"/>
                  </a:lnTo>
                </a:path>
                <a:path w="111760" h="64769">
                  <a:moveTo>
                    <a:pt x="97409" y="42202"/>
                  </a:moveTo>
                  <a:lnTo>
                    <a:pt x="97421" y="43820"/>
                  </a:lnTo>
                  <a:lnTo>
                    <a:pt x="96086" y="45155"/>
                  </a:lnTo>
                  <a:lnTo>
                    <a:pt x="94456" y="45155"/>
                  </a:lnTo>
                  <a:lnTo>
                    <a:pt x="92826" y="45143"/>
                  </a:lnTo>
                  <a:lnTo>
                    <a:pt x="91515" y="43820"/>
                  </a:lnTo>
                  <a:lnTo>
                    <a:pt x="91515" y="42178"/>
                  </a:lnTo>
                  <a:lnTo>
                    <a:pt x="91503" y="40560"/>
                  </a:lnTo>
                  <a:lnTo>
                    <a:pt x="92826" y="39237"/>
                  </a:lnTo>
                  <a:lnTo>
                    <a:pt x="94480" y="39237"/>
                  </a:lnTo>
                  <a:lnTo>
                    <a:pt x="96098" y="39237"/>
                  </a:lnTo>
                  <a:lnTo>
                    <a:pt x="97421" y="40560"/>
                  </a:lnTo>
                  <a:lnTo>
                    <a:pt x="97409" y="42202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4" name="object 174"/>
          <p:cNvSpPr/>
          <p:nvPr/>
        </p:nvSpPr>
        <p:spPr>
          <a:xfrm>
            <a:off x="10854863" y="1659550"/>
            <a:ext cx="60325" cy="27940"/>
          </a:xfrm>
          <a:custGeom>
            <a:avLst/>
            <a:gdLst/>
            <a:ahLst/>
            <a:cxnLst/>
            <a:rect l="l" t="t" r="r" b="b"/>
            <a:pathLst>
              <a:path w="60325" h="27939">
                <a:moveTo>
                  <a:pt x="5090" y="11539"/>
                </a:moveTo>
                <a:lnTo>
                  <a:pt x="5055" y="27780"/>
                </a:lnTo>
                <a:lnTo>
                  <a:pt x="0" y="27780"/>
                </a:lnTo>
              </a:path>
              <a:path w="60325" h="27939">
                <a:moveTo>
                  <a:pt x="51155" y="0"/>
                </a:moveTo>
                <a:lnTo>
                  <a:pt x="59789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0948457" y="1589627"/>
            <a:ext cx="45085" cy="635"/>
          </a:xfrm>
          <a:custGeom>
            <a:avLst/>
            <a:gdLst/>
            <a:ahLst/>
            <a:cxnLst/>
            <a:rect l="l" t="t" r="r" b="b"/>
            <a:pathLst>
              <a:path w="45085" h="634">
                <a:moveTo>
                  <a:pt x="0" y="0"/>
                </a:moveTo>
                <a:lnTo>
                  <a:pt x="44930" y="5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0885194" y="1500521"/>
            <a:ext cx="39370" cy="635"/>
          </a:xfrm>
          <a:custGeom>
            <a:avLst/>
            <a:gdLst/>
            <a:ahLst/>
            <a:cxnLst/>
            <a:rect l="l" t="t" r="r" b="b"/>
            <a:pathLst>
              <a:path w="39370" h="634">
                <a:moveTo>
                  <a:pt x="0" y="0"/>
                </a:moveTo>
                <a:lnTo>
                  <a:pt x="39143" y="4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0892481" y="1568508"/>
            <a:ext cx="38100" cy="635"/>
          </a:xfrm>
          <a:custGeom>
            <a:avLst/>
            <a:gdLst/>
            <a:ahLst/>
            <a:cxnLst/>
            <a:rect l="l" t="t" r="r" b="b"/>
            <a:pathLst>
              <a:path w="38100" h="634">
                <a:moveTo>
                  <a:pt x="0" y="0"/>
                </a:moveTo>
                <a:lnTo>
                  <a:pt x="37844" y="3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8" name="object 178"/>
          <p:cNvGrpSpPr/>
          <p:nvPr/>
        </p:nvGrpSpPr>
        <p:grpSpPr>
          <a:xfrm>
            <a:off x="10617145" y="1557404"/>
            <a:ext cx="361315" cy="236220"/>
            <a:chOff x="5562544" y="1557404"/>
            <a:chExt cx="361315" cy="236220"/>
          </a:xfrm>
        </p:grpSpPr>
        <p:sp>
          <p:nvSpPr>
            <p:cNvPr id="179" name="object 179"/>
            <p:cNvSpPr/>
            <p:nvPr/>
          </p:nvSpPr>
          <p:spPr>
            <a:xfrm>
              <a:off x="5582399" y="1568495"/>
              <a:ext cx="300990" cy="222885"/>
            </a:xfrm>
            <a:custGeom>
              <a:avLst/>
              <a:gdLst/>
              <a:ahLst/>
              <a:cxnLst/>
              <a:rect l="l" t="t" r="r" b="b"/>
              <a:pathLst>
                <a:path w="300989" h="222885">
                  <a:moveTo>
                    <a:pt x="188346" y="13051"/>
                  </a:moveTo>
                  <a:lnTo>
                    <a:pt x="188310" y="28335"/>
                  </a:lnTo>
                </a:path>
                <a:path w="300989" h="222885">
                  <a:moveTo>
                    <a:pt x="177963" y="6177"/>
                  </a:moveTo>
                  <a:lnTo>
                    <a:pt x="188464" y="6177"/>
                  </a:lnTo>
                </a:path>
                <a:path w="300989" h="222885">
                  <a:moveTo>
                    <a:pt x="156939" y="6732"/>
                  </a:moveTo>
                  <a:lnTo>
                    <a:pt x="166506" y="6732"/>
                  </a:lnTo>
                </a:path>
                <a:path w="300989" h="222885">
                  <a:moveTo>
                    <a:pt x="140710" y="5456"/>
                  </a:moveTo>
                  <a:lnTo>
                    <a:pt x="146450" y="5456"/>
                  </a:lnTo>
                </a:path>
                <a:path w="300989" h="222885">
                  <a:moveTo>
                    <a:pt x="110153" y="3921"/>
                  </a:moveTo>
                  <a:lnTo>
                    <a:pt x="131166" y="3945"/>
                  </a:lnTo>
                </a:path>
                <a:path w="300989" h="222885">
                  <a:moveTo>
                    <a:pt x="62376" y="3968"/>
                  </a:moveTo>
                  <a:lnTo>
                    <a:pt x="86271" y="3980"/>
                  </a:lnTo>
                </a:path>
                <a:path w="300989" h="222885">
                  <a:moveTo>
                    <a:pt x="58112" y="26823"/>
                  </a:moveTo>
                  <a:lnTo>
                    <a:pt x="62896" y="26835"/>
                  </a:lnTo>
                  <a:lnTo>
                    <a:pt x="62907" y="20233"/>
                  </a:lnTo>
                  <a:lnTo>
                    <a:pt x="74471" y="20256"/>
                  </a:lnTo>
                </a:path>
                <a:path w="300989" h="222885">
                  <a:moveTo>
                    <a:pt x="45781" y="22760"/>
                  </a:moveTo>
                  <a:lnTo>
                    <a:pt x="49584" y="22760"/>
                  </a:lnTo>
                  <a:lnTo>
                    <a:pt x="49561" y="31442"/>
                  </a:lnTo>
                </a:path>
                <a:path w="300989" h="222885">
                  <a:moveTo>
                    <a:pt x="40477" y="673"/>
                  </a:moveTo>
                  <a:lnTo>
                    <a:pt x="39549" y="9176"/>
                  </a:lnTo>
                  <a:lnTo>
                    <a:pt x="37579" y="20696"/>
                  </a:lnTo>
                  <a:lnTo>
                    <a:pt x="35443" y="31494"/>
                  </a:lnTo>
                  <a:lnTo>
                    <a:pt x="34017" y="37832"/>
                  </a:lnTo>
                </a:path>
                <a:path w="300989" h="222885">
                  <a:moveTo>
                    <a:pt x="28985" y="1417"/>
                  </a:moveTo>
                  <a:lnTo>
                    <a:pt x="27700" y="7650"/>
                  </a:lnTo>
                  <a:lnTo>
                    <a:pt x="25821" y="17007"/>
                  </a:lnTo>
                  <a:lnTo>
                    <a:pt x="23944" y="26184"/>
                  </a:lnTo>
                  <a:lnTo>
                    <a:pt x="22666" y="31879"/>
                  </a:lnTo>
                </a:path>
                <a:path w="300989" h="222885">
                  <a:moveTo>
                    <a:pt x="16547" y="1169"/>
                  </a:moveTo>
                  <a:lnTo>
                    <a:pt x="16429" y="7878"/>
                  </a:lnTo>
                  <a:lnTo>
                    <a:pt x="11445" y="19240"/>
                  </a:lnTo>
                  <a:lnTo>
                    <a:pt x="11386" y="22099"/>
                  </a:lnTo>
                </a:path>
                <a:path w="300989" h="222885">
                  <a:moveTo>
                    <a:pt x="5126" y="0"/>
                  </a:moveTo>
                  <a:lnTo>
                    <a:pt x="59" y="14244"/>
                  </a:lnTo>
                  <a:lnTo>
                    <a:pt x="0" y="18071"/>
                  </a:lnTo>
                </a:path>
                <a:path w="300989" h="222885">
                  <a:moveTo>
                    <a:pt x="105299" y="8610"/>
                  </a:moveTo>
                  <a:lnTo>
                    <a:pt x="104224" y="14315"/>
                  </a:lnTo>
                  <a:lnTo>
                    <a:pt x="111831" y="16370"/>
                  </a:lnTo>
                  <a:lnTo>
                    <a:pt x="114630" y="20256"/>
                  </a:lnTo>
                  <a:lnTo>
                    <a:pt x="117418" y="24130"/>
                  </a:lnTo>
                  <a:lnTo>
                    <a:pt x="122981" y="32835"/>
                  </a:lnTo>
                </a:path>
                <a:path w="300989" h="222885">
                  <a:moveTo>
                    <a:pt x="78959" y="86460"/>
                  </a:moveTo>
                  <a:lnTo>
                    <a:pt x="79018" y="42521"/>
                  </a:lnTo>
                  <a:lnTo>
                    <a:pt x="86519" y="42521"/>
                  </a:lnTo>
                </a:path>
                <a:path w="300989" h="222885">
                  <a:moveTo>
                    <a:pt x="85869" y="125768"/>
                  </a:moveTo>
                  <a:lnTo>
                    <a:pt x="85904" y="89448"/>
                  </a:lnTo>
                </a:path>
                <a:path w="300989" h="222885">
                  <a:moveTo>
                    <a:pt x="81995" y="127599"/>
                  </a:moveTo>
                  <a:lnTo>
                    <a:pt x="89637" y="127611"/>
                  </a:lnTo>
                </a:path>
                <a:path w="300989" h="222885">
                  <a:moveTo>
                    <a:pt x="75947" y="95011"/>
                  </a:moveTo>
                  <a:lnTo>
                    <a:pt x="75900" y="134143"/>
                  </a:lnTo>
                  <a:lnTo>
                    <a:pt x="79987" y="134154"/>
                  </a:lnTo>
                </a:path>
                <a:path w="300989" h="222885">
                  <a:moveTo>
                    <a:pt x="68388" y="89117"/>
                  </a:moveTo>
                  <a:lnTo>
                    <a:pt x="68376" y="114913"/>
                  </a:lnTo>
                </a:path>
                <a:path w="300989" h="222885">
                  <a:moveTo>
                    <a:pt x="64325" y="52726"/>
                  </a:moveTo>
                  <a:lnTo>
                    <a:pt x="64278" y="80424"/>
                  </a:lnTo>
                  <a:lnTo>
                    <a:pt x="59955" y="80412"/>
                  </a:lnTo>
                </a:path>
                <a:path w="300989" h="222885">
                  <a:moveTo>
                    <a:pt x="38174" y="70384"/>
                  </a:moveTo>
                  <a:lnTo>
                    <a:pt x="38151" y="83767"/>
                  </a:lnTo>
                  <a:lnTo>
                    <a:pt x="44600" y="83767"/>
                  </a:lnTo>
                </a:path>
                <a:path w="300989" h="222885">
                  <a:moveTo>
                    <a:pt x="45049" y="110661"/>
                  </a:moveTo>
                  <a:lnTo>
                    <a:pt x="45060" y="99204"/>
                  </a:lnTo>
                  <a:lnTo>
                    <a:pt x="49100" y="99204"/>
                  </a:lnTo>
                </a:path>
                <a:path w="300989" h="222885">
                  <a:moveTo>
                    <a:pt x="22713" y="79656"/>
                  </a:moveTo>
                  <a:lnTo>
                    <a:pt x="22701" y="88290"/>
                  </a:lnTo>
                  <a:lnTo>
                    <a:pt x="28264" y="88290"/>
                  </a:lnTo>
                  <a:lnTo>
                    <a:pt x="28264" y="96948"/>
                  </a:lnTo>
                  <a:lnTo>
                    <a:pt x="35753" y="96948"/>
                  </a:lnTo>
                  <a:lnTo>
                    <a:pt x="35753" y="104767"/>
                  </a:lnTo>
                </a:path>
                <a:path w="300989" h="222885">
                  <a:moveTo>
                    <a:pt x="17268" y="64254"/>
                  </a:moveTo>
                  <a:lnTo>
                    <a:pt x="21226" y="68821"/>
                  </a:lnTo>
                  <a:lnTo>
                    <a:pt x="25830" y="72422"/>
                  </a:lnTo>
                  <a:lnTo>
                    <a:pt x="30670" y="72984"/>
                  </a:lnTo>
                  <a:lnTo>
                    <a:pt x="35339" y="68435"/>
                  </a:lnTo>
                </a:path>
                <a:path w="300989" h="222885">
                  <a:moveTo>
                    <a:pt x="20386" y="50942"/>
                  </a:moveTo>
                  <a:lnTo>
                    <a:pt x="21284" y="54769"/>
                  </a:lnTo>
                  <a:lnTo>
                    <a:pt x="24969" y="61537"/>
                  </a:lnTo>
                  <a:lnTo>
                    <a:pt x="31666" y="61667"/>
                  </a:lnTo>
                </a:path>
                <a:path w="300989" h="222885">
                  <a:moveTo>
                    <a:pt x="28371" y="58726"/>
                  </a:moveTo>
                  <a:lnTo>
                    <a:pt x="30530" y="54627"/>
                  </a:lnTo>
                  <a:lnTo>
                    <a:pt x="35472" y="52598"/>
                  </a:lnTo>
                  <a:lnTo>
                    <a:pt x="41137" y="55150"/>
                  </a:lnTo>
                  <a:lnTo>
                    <a:pt x="52332" y="106820"/>
                  </a:lnTo>
                  <a:lnTo>
                    <a:pt x="58573" y="152970"/>
                  </a:lnTo>
                  <a:lnTo>
                    <a:pt x="64326" y="174104"/>
                  </a:lnTo>
                  <a:lnTo>
                    <a:pt x="75877" y="192122"/>
                  </a:lnTo>
                  <a:lnTo>
                    <a:pt x="93088" y="204670"/>
                  </a:lnTo>
                  <a:lnTo>
                    <a:pt x="115823" y="209394"/>
                  </a:lnTo>
                  <a:lnTo>
                    <a:pt x="154215" y="209802"/>
                  </a:lnTo>
                  <a:lnTo>
                    <a:pt x="199456" y="210572"/>
                  </a:lnTo>
                  <a:lnTo>
                    <a:pt x="240136" y="211124"/>
                  </a:lnTo>
                  <a:lnTo>
                    <a:pt x="264849" y="210882"/>
                  </a:lnTo>
                  <a:lnTo>
                    <a:pt x="275961" y="211473"/>
                  </a:lnTo>
                  <a:lnTo>
                    <a:pt x="283943" y="214291"/>
                  </a:lnTo>
                  <a:lnTo>
                    <a:pt x="289483" y="218404"/>
                  </a:lnTo>
                  <a:lnTo>
                    <a:pt x="293267" y="222882"/>
                  </a:lnTo>
                </a:path>
                <a:path w="300989" h="222885">
                  <a:moveTo>
                    <a:pt x="35670" y="51238"/>
                  </a:moveTo>
                  <a:lnTo>
                    <a:pt x="37832" y="47142"/>
                  </a:lnTo>
                  <a:lnTo>
                    <a:pt x="42779" y="45106"/>
                  </a:lnTo>
                  <a:lnTo>
                    <a:pt x="48442" y="47648"/>
                  </a:lnTo>
                  <a:lnTo>
                    <a:pt x="52750" y="57285"/>
                  </a:lnTo>
                  <a:lnTo>
                    <a:pt x="55782" y="75056"/>
                  </a:lnTo>
                  <a:lnTo>
                    <a:pt x="58939" y="97712"/>
                  </a:lnTo>
                  <a:lnTo>
                    <a:pt x="62184" y="121361"/>
                  </a:lnTo>
                  <a:lnTo>
                    <a:pt x="65482" y="142115"/>
                  </a:lnTo>
                  <a:lnTo>
                    <a:pt x="78499" y="182311"/>
                  </a:lnTo>
                  <a:lnTo>
                    <a:pt x="118799" y="201893"/>
                  </a:lnTo>
                  <a:lnTo>
                    <a:pt x="157863" y="202616"/>
                  </a:lnTo>
                  <a:lnTo>
                    <a:pt x="204592" y="203351"/>
                  </a:lnTo>
                  <a:lnTo>
                    <a:pt x="246759" y="203729"/>
                  </a:lnTo>
                  <a:lnTo>
                    <a:pt x="272136" y="203382"/>
                  </a:lnTo>
                  <a:lnTo>
                    <a:pt x="283259" y="203978"/>
                  </a:lnTo>
                  <a:lnTo>
                    <a:pt x="291252" y="206798"/>
                  </a:lnTo>
                  <a:lnTo>
                    <a:pt x="296797" y="210916"/>
                  </a:lnTo>
                  <a:lnTo>
                    <a:pt x="300578" y="215406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544" y="1557404"/>
              <a:ext cx="360805" cy="229190"/>
            </a:xfrm>
            <a:prstGeom prst="rect">
              <a:avLst/>
            </a:prstGeom>
          </p:spPr>
        </p:pic>
      </p:grpSp>
      <p:sp>
        <p:nvSpPr>
          <p:cNvPr id="181" name="object 181"/>
          <p:cNvSpPr/>
          <p:nvPr/>
        </p:nvSpPr>
        <p:spPr>
          <a:xfrm>
            <a:off x="8670056" y="786032"/>
            <a:ext cx="104775" cy="164465"/>
          </a:xfrm>
          <a:custGeom>
            <a:avLst/>
            <a:gdLst/>
            <a:ahLst/>
            <a:cxnLst/>
            <a:rect l="l" t="t" r="r" b="b"/>
            <a:pathLst>
              <a:path w="104775" h="164465">
                <a:moveTo>
                  <a:pt x="17303" y="85727"/>
                </a:moveTo>
                <a:lnTo>
                  <a:pt x="97586" y="85822"/>
                </a:lnTo>
              </a:path>
              <a:path w="104775" h="164465">
                <a:moveTo>
                  <a:pt x="17292" y="95318"/>
                </a:moveTo>
                <a:lnTo>
                  <a:pt x="97574" y="95413"/>
                </a:lnTo>
              </a:path>
              <a:path w="104775" h="164465">
                <a:moveTo>
                  <a:pt x="17280" y="104897"/>
                </a:moveTo>
                <a:lnTo>
                  <a:pt x="97562" y="104992"/>
                </a:lnTo>
              </a:path>
              <a:path w="104775" h="164465">
                <a:moveTo>
                  <a:pt x="17268" y="114488"/>
                </a:moveTo>
                <a:lnTo>
                  <a:pt x="97551" y="114571"/>
                </a:lnTo>
              </a:path>
              <a:path w="104775" h="164465">
                <a:moveTo>
                  <a:pt x="86046" y="134769"/>
                </a:moveTo>
                <a:lnTo>
                  <a:pt x="86046" y="139198"/>
                </a:lnTo>
                <a:lnTo>
                  <a:pt x="82456" y="142765"/>
                </a:lnTo>
                <a:lnTo>
                  <a:pt x="78026" y="142765"/>
                </a:lnTo>
                <a:lnTo>
                  <a:pt x="73609" y="142765"/>
                </a:lnTo>
                <a:lnTo>
                  <a:pt x="70030" y="139174"/>
                </a:lnTo>
                <a:lnTo>
                  <a:pt x="70030" y="134757"/>
                </a:lnTo>
                <a:lnTo>
                  <a:pt x="70042" y="130339"/>
                </a:lnTo>
                <a:lnTo>
                  <a:pt x="73632" y="126737"/>
                </a:lnTo>
                <a:lnTo>
                  <a:pt x="78050" y="126749"/>
                </a:lnTo>
                <a:lnTo>
                  <a:pt x="82467" y="126749"/>
                </a:lnTo>
                <a:lnTo>
                  <a:pt x="86058" y="130339"/>
                </a:lnTo>
                <a:lnTo>
                  <a:pt x="86046" y="134769"/>
                </a:lnTo>
              </a:path>
              <a:path w="104775" h="164465">
                <a:moveTo>
                  <a:pt x="38292" y="133859"/>
                </a:moveTo>
                <a:lnTo>
                  <a:pt x="38281" y="138288"/>
                </a:lnTo>
                <a:lnTo>
                  <a:pt x="34702" y="141867"/>
                </a:lnTo>
                <a:lnTo>
                  <a:pt x="30272" y="141855"/>
                </a:lnTo>
                <a:lnTo>
                  <a:pt x="25855" y="141855"/>
                </a:lnTo>
                <a:lnTo>
                  <a:pt x="22264" y="138253"/>
                </a:lnTo>
                <a:lnTo>
                  <a:pt x="22276" y="133835"/>
                </a:lnTo>
                <a:lnTo>
                  <a:pt x="22276" y="129418"/>
                </a:lnTo>
                <a:lnTo>
                  <a:pt x="25867" y="125839"/>
                </a:lnTo>
                <a:lnTo>
                  <a:pt x="30296" y="125839"/>
                </a:lnTo>
                <a:lnTo>
                  <a:pt x="34713" y="125839"/>
                </a:lnTo>
                <a:lnTo>
                  <a:pt x="38292" y="129430"/>
                </a:lnTo>
                <a:lnTo>
                  <a:pt x="38292" y="133859"/>
                </a:lnTo>
              </a:path>
              <a:path w="104775" h="164465">
                <a:moveTo>
                  <a:pt x="70077" y="48368"/>
                </a:moveTo>
                <a:lnTo>
                  <a:pt x="70065" y="55714"/>
                </a:lnTo>
                <a:lnTo>
                  <a:pt x="64100" y="61679"/>
                </a:lnTo>
                <a:lnTo>
                  <a:pt x="56742" y="61655"/>
                </a:lnTo>
                <a:lnTo>
                  <a:pt x="49395" y="61655"/>
                </a:lnTo>
                <a:lnTo>
                  <a:pt x="43442" y="55691"/>
                </a:lnTo>
                <a:lnTo>
                  <a:pt x="43442" y="48332"/>
                </a:lnTo>
                <a:lnTo>
                  <a:pt x="43454" y="40985"/>
                </a:lnTo>
                <a:lnTo>
                  <a:pt x="49419" y="35032"/>
                </a:lnTo>
                <a:lnTo>
                  <a:pt x="56777" y="35032"/>
                </a:lnTo>
                <a:lnTo>
                  <a:pt x="64124" y="35044"/>
                </a:lnTo>
                <a:lnTo>
                  <a:pt x="70077" y="41021"/>
                </a:lnTo>
                <a:lnTo>
                  <a:pt x="70077" y="48368"/>
                </a:lnTo>
              </a:path>
              <a:path w="104775" h="164465">
                <a:moveTo>
                  <a:pt x="177" y="9047"/>
                </a:moveTo>
                <a:lnTo>
                  <a:pt x="0" y="163860"/>
                </a:lnTo>
                <a:lnTo>
                  <a:pt x="104248" y="163990"/>
                </a:lnTo>
                <a:lnTo>
                  <a:pt x="104389" y="34017"/>
                </a:lnTo>
                <a:lnTo>
                  <a:pt x="11161" y="33910"/>
                </a:lnTo>
              </a:path>
              <a:path w="104775" h="164465">
                <a:moveTo>
                  <a:pt x="28028" y="0"/>
                </a:moveTo>
                <a:lnTo>
                  <a:pt x="89129" y="7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681146" y="667952"/>
            <a:ext cx="82550" cy="139065"/>
          </a:xfrm>
          <a:custGeom>
            <a:avLst/>
            <a:gdLst/>
            <a:ahLst/>
            <a:cxnLst/>
            <a:rect l="l" t="t" r="r" b="b"/>
            <a:pathLst>
              <a:path w="82550" h="139065">
                <a:moveTo>
                  <a:pt x="16996" y="66498"/>
                </a:moveTo>
                <a:lnTo>
                  <a:pt x="78097" y="66569"/>
                </a:lnTo>
              </a:path>
              <a:path w="82550" h="139065">
                <a:moveTo>
                  <a:pt x="21248" y="43655"/>
                </a:moveTo>
                <a:lnTo>
                  <a:pt x="72876" y="43702"/>
                </a:lnTo>
              </a:path>
              <a:path w="82550" h="139065">
                <a:moveTo>
                  <a:pt x="94" y="50895"/>
                </a:moveTo>
                <a:lnTo>
                  <a:pt x="0" y="138808"/>
                </a:lnTo>
                <a:lnTo>
                  <a:pt x="82444" y="138903"/>
                </a:lnTo>
                <a:lnTo>
                  <a:pt x="82550" y="48698"/>
                </a:lnTo>
              </a:path>
              <a:path w="82550" h="139065">
                <a:moveTo>
                  <a:pt x="55643" y="19264"/>
                </a:moveTo>
                <a:lnTo>
                  <a:pt x="55643" y="25335"/>
                </a:lnTo>
                <a:lnTo>
                  <a:pt x="50718" y="30261"/>
                </a:lnTo>
                <a:lnTo>
                  <a:pt x="44647" y="30249"/>
                </a:lnTo>
                <a:lnTo>
                  <a:pt x="38576" y="30237"/>
                </a:lnTo>
                <a:lnTo>
                  <a:pt x="33650" y="25323"/>
                </a:lnTo>
                <a:lnTo>
                  <a:pt x="33662" y="19240"/>
                </a:lnTo>
                <a:lnTo>
                  <a:pt x="33662" y="13157"/>
                </a:lnTo>
                <a:lnTo>
                  <a:pt x="38588" y="8256"/>
                </a:lnTo>
                <a:lnTo>
                  <a:pt x="44671" y="8256"/>
                </a:lnTo>
                <a:lnTo>
                  <a:pt x="50742" y="8268"/>
                </a:lnTo>
                <a:lnTo>
                  <a:pt x="55667" y="13193"/>
                </a:lnTo>
                <a:lnTo>
                  <a:pt x="55643" y="19264"/>
                </a:lnTo>
              </a:path>
              <a:path w="82550" h="139065">
                <a:moveTo>
                  <a:pt x="63911" y="19264"/>
                </a:moveTo>
                <a:lnTo>
                  <a:pt x="62389" y="26760"/>
                </a:lnTo>
                <a:lnTo>
                  <a:pt x="58255" y="32875"/>
                </a:lnTo>
                <a:lnTo>
                  <a:pt x="52130" y="36995"/>
                </a:lnTo>
                <a:lnTo>
                  <a:pt x="44635" y="38505"/>
                </a:lnTo>
                <a:lnTo>
                  <a:pt x="37144" y="36983"/>
                </a:lnTo>
                <a:lnTo>
                  <a:pt x="31030" y="32849"/>
                </a:lnTo>
                <a:lnTo>
                  <a:pt x="26911" y="26724"/>
                </a:lnTo>
                <a:lnTo>
                  <a:pt x="25406" y="19229"/>
                </a:lnTo>
                <a:lnTo>
                  <a:pt x="26921" y="11738"/>
                </a:lnTo>
                <a:lnTo>
                  <a:pt x="31052" y="5623"/>
                </a:lnTo>
                <a:lnTo>
                  <a:pt x="37176" y="1504"/>
                </a:lnTo>
                <a:lnTo>
                  <a:pt x="44671" y="0"/>
                </a:lnTo>
                <a:lnTo>
                  <a:pt x="52168" y="1520"/>
                </a:lnTo>
                <a:lnTo>
                  <a:pt x="58286" y="5650"/>
                </a:lnTo>
                <a:lnTo>
                  <a:pt x="62407" y="11771"/>
                </a:lnTo>
                <a:lnTo>
                  <a:pt x="63911" y="1926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712636" y="576106"/>
            <a:ext cx="63500" cy="635"/>
          </a:xfrm>
          <a:custGeom>
            <a:avLst/>
            <a:gdLst/>
            <a:ahLst/>
            <a:cxnLst/>
            <a:rect l="l" t="t" r="r" b="b"/>
            <a:pathLst>
              <a:path w="63500" h="634">
                <a:moveTo>
                  <a:pt x="0" y="0"/>
                </a:moveTo>
                <a:lnTo>
                  <a:pt x="63073" y="7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669076" y="554243"/>
            <a:ext cx="108585" cy="156845"/>
          </a:xfrm>
          <a:custGeom>
            <a:avLst/>
            <a:gdLst/>
            <a:ahLst/>
            <a:cxnLst/>
            <a:rect l="l" t="t" r="r" b="b"/>
            <a:pathLst>
              <a:path w="108585" h="156845">
                <a:moveTo>
                  <a:pt x="26445" y="117087"/>
                </a:moveTo>
                <a:lnTo>
                  <a:pt x="26410" y="151517"/>
                </a:lnTo>
              </a:path>
              <a:path w="108585" h="156845">
                <a:moveTo>
                  <a:pt x="15272" y="74754"/>
                </a:moveTo>
                <a:lnTo>
                  <a:pt x="105063" y="74837"/>
                </a:lnTo>
              </a:path>
              <a:path w="108585" h="156845">
                <a:moveTo>
                  <a:pt x="15260" y="84334"/>
                </a:moveTo>
                <a:lnTo>
                  <a:pt x="105063" y="84428"/>
                </a:lnTo>
              </a:path>
              <a:path w="108585" h="156845">
                <a:moveTo>
                  <a:pt x="15260" y="93924"/>
                </a:moveTo>
                <a:lnTo>
                  <a:pt x="105051" y="94007"/>
                </a:lnTo>
              </a:path>
              <a:path w="108585" h="156845">
                <a:moveTo>
                  <a:pt x="15236" y="103504"/>
                </a:moveTo>
                <a:lnTo>
                  <a:pt x="105039" y="103598"/>
                </a:lnTo>
              </a:path>
              <a:path w="108585" h="156845">
                <a:moveTo>
                  <a:pt x="108441" y="26918"/>
                </a:moveTo>
                <a:lnTo>
                  <a:pt x="108323" y="135820"/>
                </a:lnTo>
              </a:path>
              <a:path w="108585" h="156845">
                <a:moveTo>
                  <a:pt x="35989" y="17906"/>
                </a:moveTo>
                <a:lnTo>
                  <a:pt x="0" y="17858"/>
                </a:lnTo>
                <a:lnTo>
                  <a:pt x="23" y="0"/>
                </a:lnTo>
                <a:lnTo>
                  <a:pt x="36001" y="47"/>
                </a:lnTo>
                <a:lnTo>
                  <a:pt x="35989" y="17906"/>
                </a:lnTo>
                <a:close/>
              </a:path>
              <a:path w="108585" h="156845">
                <a:moveTo>
                  <a:pt x="3366" y="24910"/>
                </a:moveTo>
                <a:lnTo>
                  <a:pt x="3224" y="156738"/>
                </a:lnTo>
                <a:lnTo>
                  <a:pt x="18071" y="15676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273694" y="593870"/>
            <a:ext cx="78105" cy="33020"/>
          </a:xfrm>
          <a:custGeom>
            <a:avLst/>
            <a:gdLst/>
            <a:ahLst/>
            <a:cxnLst/>
            <a:rect l="l" t="t" r="r" b="b"/>
            <a:pathLst>
              <a:path w="78104" h="33020">
                <a:moveTo>
                  <a:pt x="71884" y="22689"/>
                </a:moveTo>
                <a:lnTo>
                  <a:pt x="71872" y="27213"/>
                </a:lnTo>
                <a:lnTo>
                  <a:pt x="68199" y="30887"/>
                </a:lnTo>
                <a:lnTo>
                  <a:pt x="63663" y="30875"/>
                </a:lnTo>
                <a:lnTo>
                  <a:pt x="59128" y="30875"/>
                </a:lnTo>
                <a:lnTo>
                  <a:pt x="55466" y="27201"/>
                </a:lnTo>
                <a:lnTo>
                  <a:pt x="55478" y="22666"/>
                </a:lnTo>
                <a:lnTo>
                  <a:pt x="55478" y="18142"/>
                </a:lnTo>
                <a:lnTo>
                  <a:pt x="59151" y="14469"/>
                </a:lnTo>
                <a:lnTo>
                  <a:pt x="63687" y="14469"/>
                </a:lnTo>
                <a:lnTo>
                  <a:pt x="68211" y="14480"/>
                </a:lnTo>
                <a:lnTo>
                  <a:pt x="71884" y="18154"/>
                </a:lnTo>
                <a:lnTo>
                  <a:pt x="71884" y="22689"/>
                </a:lnTo>
              </a:path>
              <a:path w="78104" h="33020">
                <a:moveTo>
                  <a:pt x="77884" y="16925"/>
                </a:moveTo>
                <a:lnTo>
                  <a:pt x="77873" y="25772"/>
                </a:lnTo>
                <a:lnTo>
                  <a:pt x="70703" y="32930"/>
                </a:lnTo>
                <a:lnTo>
                  <a:pt x="61856" y="32930"/>
                </a:lnTo>
                <a:lnTo>
                  <a:pt x="53009" y="32906"/>
                </a:lnTo>
                <a:lnTo>
                  <a:pt x="45840" y="25749"/>
                </a:lnTo>
                <a:lnTo>
                  <a:pt x="45864" y="16890"/>
                </a:lnTo>
                <a:lnTo>
                  <a:pt x="45864" y="8055"/>
                </a:lnTo>
                <a:lnTo>
                  <a:pt x="53045" y="885"/>
                </a:lnTo>
                <a:lnTo>
                  <a:pt x="61892" y="885"/>
                </a:lnTo>
                <a:lnTo>
                  <a:pt x="70739" y="897"/>
                </a:lnTo>
                <a:lnTo>
                  <a:pt x="77896" y="8079"/>
                </a:lnTo>
                <a:lnTo>
                  <a:pt x="77884" y="16925"/>
                </a:lnTo>
              </a:path>
              <a:path w="78104" h="33020">
                <a:moveTo>
                  <a:pt x="26020" y="21815"/>
                </a:moveTo>
                <a:lnTo>
                  <a:pt x="26020" y="26339"/>
                </a:lnTo>
                <a:lnTo>
                  <a:pt x="22347" y="30012"/>
                </a:lnTo>
                <a:lnTo>
                  <a:pt x="17811" y="30001"/>
                </a:lnTo>
                <a:lnTo>
                  <a:pt x="13287" y="30001"/>
                </a:lnTo>
                <a:lnTo>
                  <a:pt x="9614" y="26327"/>
                </a:lnTo>
                <a:lnTo>
                  <a:pt x="9626" y="21792"/>
                </a:lnTo>
                <a:lnTo>
                  <a:pt x="9626" y="17268"/>
                </a:lnTo>
                <a:lnTo>
                  <a:pt x="13311" y="13595"/>
                </a:lnTo>
                <a:lnTo>
                  <a:pt x="17835" y="13595"/>
                </a:lnTo>
                <a:lnTo>
                  <a:pt x="22370" y="13606"/>
                </a:lnTo>
                <a:lnTo>
                  <a:pt x="26032" y="17280"/>
                </a:lnTo>
                <a:lnTo>
                  <a:pt x="26020" y="21815"/>
                </a:lnTo>
              </a:path>
              <a:path w="78104" h="33020">
                <a:moveTo>
                  <a:pt x="32032" y="16051"/>
                </a:moveTo>
                <a:lnTo>
                  <a:pt x="32032" y="24898"/>
                </a:lnTo>
                <a:lnTo>
                  <a:pt x="24851" y="32056"/>
                </a:lnTo>
                <a:lnTo>
                  <a:pt x="16004" y="32056"/>
                </a:lnTo>
                <a:lnTo>
                  <a:pt x="7157" y="32044"/>
                </a:lnTo>
                <a:lnTo>
                  <a:pt x="0" y="24863"/>
                </a:lnTo>
                <a:lnTo>
                  <a:pt x="11" y="16016"/>
                </a:lnTo>
                <a:lnTo>
                  <a:pt x="23" y="7169"/>
                </a:lnTo>
                <a:lnTo>
                  <a:pt x="7193" y="0"/>
                </a:lnTo>
                <a:lnTo>
                  <a:pt x="16040" y="23"/>
                </a:lnTo>
                <a:lnTo>
                  <a:pt x="24886" y="23"/>
                </a:lnTo>
                <a:lnTo>
                  <a:pt x="32056" y="7205"/>
                </a:lnTo>
                <a:lnTo>
                  <a:pt x="32032" y="1605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149473" y="593421"/>
            <a:ext cx="78105" cy="33020"/>
          </a:xfrm>
          <a:custGeom>
            <a:avLst/>
            <a:gdLst/>
            <a:ahLst/>
            <a:cxnLst/>
            <a:rect l="l" t="t" r="r" b="b"/>
            <a:pathLst>
              <a:path w="78104" h="33020">
                <a:moveTo>
                  <a:pt x="71884" y="22678"/>
                </a:moveTo>
                <a:lnTo>
                  <a:pt x="71872" y="27201"/>
                </a:lnTo>
                <a:lnTo>
                  <a:pt x="68199" y="30875"/>
                </a:lnTo>
                <a:lnTo>
                  <a:pt x="63675" y="30863"/>
                </a:lnTo>
                <a:lnTo>
                  <a:pt x="59140" y="30863"/>
                </a:lnTo>
                <a:lnTo>
                  <a:pt x="55466" y="27190"/>
                </a:lnTo>
                <a:lnTo>
                  <a:pt x="55478" y="22654"/>
                </a:lnTo>
                <a:lnTo>
                  <a:pt x="55490" y="18130"/>
                </a:lnTo>
                <a:lnTo>
                  <a:pt x="59163" y="14457"/>
                </a:lnTo>
                <a:lnTo>
                  <a:pt x="63687" y="14457"/>
                </a:lnTo>
                <a:lnTo>
                  <a:pt x="68223" y="14469"/>
                </a:lnTo>
                <a:lnTo>
                  <a:pt x="71884" y="18142"/>
                </a:lnTo>
                <a:lnTo>
                  <a:pt x="71884" y="22678"/>
                </a:lnTo>
              </a:path>
              <a:path w="78104" h="33020">
                <a:moveTo>
                  <a:pt x="77896" y="16914"/>
                </a:moveTo>
                <a:lnTo>
                  <a:pt x="77884" y="25749"/>
                </a:lnTo>
                <a:lnTo>
                  <a:pt x="70715" y="32918"/>
                </a:lnTo>
                <a:lnTo>
                  <a:pt x="61868" y="32918"/>
                </a:lnTo>
                <a:lnTo>
                  <a:pt x="53021" y="32906"/>
                </a:lnTo>
                <a:lnTo>
                  <a:pt x="45852" y="25725"/>
                </a:lnTo>
                <a:lnTo>
                  <a:pt x="45864" y="16878"/>
                </a:lnTo>
                <a:lnTo>
                  <a:pt x="45875" y="8031"/>
                </a:lnTo>
                <a:lnTo>
                  <a:pt x="53045" y="874"/>
                </a:lnTo>
                <a:lnTo>
                  <a:pt x="61892" y="874"/>
                </a:lnTo>
                <a:lnTo>
                  <a:pt x="70750" y="885"/>
                </a:lnTo>
                <a:lnTo>
                  <a:pt x="77908" y="8067"/>
                </a:lnTo>
                <a:lnTo>
                  <a:pt x="77896" y="16914"/>
                </a:lnTo>
              </a:path>
              <a:path w="78104" h="33020">
                <a:moveTo>
                  <a:pt x="26032" y="21804"/>
                </a:moveTo>
                <a:lnTo>
                  <a:pt x="26032" y="26327"/>
                </a:lnTo>
                <a:lnTo>
                  <a:pt x="22347" y="30001"/>
                </a:lnTo>
                <a:lnTo>
                  <a:pt x="17823" y="29989"/>
                </a:lnTo>
                <a:lnTo>
                  <a:pt x="13287" y="29977"/>
                </a:lnTo>
                <a:lnTo>
                  <a:pt x="9614" y="26304"/>
                </a:lnTo>
                <a:lnTo>
                  <a:pt x="9626" y="21780"/>
                </a:lnTo>
                <a:lnTo>
                  <a:pt x="9638" y="17256"/>
                </a:lnTo>
                <a:lnTo>
                  <a:pt x="13311" y="13583"/>
                </a:lnTo>
                <a:lnTo>
                  <a:pt x="17835" y="13595"/>
                </a:lnTo>
                <a:lnTo>
                  <a:pt x="22370" y="13595"/>
                </a:lnTo>
                <a:lnTo>
                  <a:pt x="26044" y="17280"/>
                </a:lnTo>
                <a:lnTo>
                  <a:pt x="26032" y="21804"/>
                </a:lnTo>
              </a:path>
              <a:path w="78104" h="33020">
                <a:moveTo>
                  <a:pt x="32032" y="16040"/>
                </a:moveTo>
                <a:lnTo>
                  <a:pt x="32032" y="24874"/>
                </a:lnTo>
                <a:lnTo>
                  <a:pt x="24851" y="32044"/>
                </a:lnTo>
                <a:lnTo>
                  <a:pt x="16016" y="32044"/>
                </a:lnTo>
                <a:lnTo>
                  <a:pt x="7157" y="32032"/>
                </a:lnTo>
                <a:lnTo>
                  <a:pt x="0" y="24851"/>
                </a:lnTo>
                <a:lnTo>
                  <a:pt x="11" y="16004"/>
                </a:lnTo>
                <a:lnTo>
                  <a:pt x="23" y="7145"/>
                </a:lnTo>
                <a:lnTo>
                  <a:pt x="7205" y="0"/>
                </a:lnTo>
                <a:lnTo>
                  <a:pt x="16040" y="0"/>
                </a:lnTo>
                <a:lnTo>
                  <a:pt x="24886" y="23"/>
                </a:lnTo>
                <a:lnTo>
                  <a:pt x="32056" y="7193"/>
                </a:lnTo>
                <a:lnTo>
                  <a:pt x="32032" y="1604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004274" y="590645"/>
            <a:ext cx="78105" cy="33020"/>
          </a:xfrm>
          <a:custGeom>
            <a:avLst/>
            <a:gdLst/>
            <a:ahLst/>
            <a:cxnLst/>
            <a:rect l="l" t="t" r="r" b="b"/>
            <a:pathLst>
              <a:path w="78104" h="33020">
                <a:moveTo>
                  <a:pt x="71884" y="22678"/>
                </a:moveTo>
                <a:lnTo>
                  <a:pt x="71884" y="27213"/>
                </a:lnTo>
                <a:lnTo>
                  <a:pt x="68199" y="30887"/>
                </a:lnTo>
                <a:lnTo>
                  <a:pt x="63675" y="30875"/>
                </a:lnTo>
                <a:lnTo>
                  <a:pt x="59140" y="30863"/>
                </a:lnTo>
                <a:lnTo>
                  <a:pt x="55478" y="27190"/>
                </a:lnTo>
                <a:lnTo>
                  <a:pt x="55478" y="22654"/>
                </a:lnTo>
                <a:lnTo>
                  <a:pt x="55478" y="18130"/>
                </a:lnTo>
                <a:lnTo>
                  <a:pt x="59163" y="14457"/>
                </a:lnTo>
                <a:lnTo>
                  <a:pt x="63699" y="14469"/>
                </a:lnTo>
                <a:lnTo>
                  <a:pt x="68223" y="14480"/>
                </a:lnTo>
                <a:lnTo>
                  <a:pt x="71896" y="18154"/>
                </a:lnTo>
                <a:lnTo>
                  <a:pt x="71884" y="22678"/>
                </a:lnTo>
              </a:path>
              <a:path w="78104" h="33020">
                <a:moveTo>
                  <a:pt x="77896" y="16925"/>
                </a:moveTo>
                <a:lnTo>
                  <a:pt x="77896" y="25760"/>
                </a:lnTo>
                <a:lnTo>
                  <a:pt x="70715" y="32930"/>
                </a:lnTo>
                <a:lnTo>
                  <a:pt x="61868" y="32930"/>
                </a:lnTo>
                <a:lnTo>
                  <a:pt x="53021" y="32918"/>
                </a:lnTo>
                <a:lnTo>
                  <a:pt x="45852" y="25725"/>
                </a:lnTo>
                <a:lnTo>
                  <a:pt x="45864" y="16890"/>
                </a:lnTo>
                <a:lnTo>
                  <a:pt x="45875" y="8031"/>
                </a:lnTo>
                <a:lnTo>
                  <a:pt x="53057" y="874"/>
                </a:lnTo>
                <a:lnTo>
                  <a:pt x="61904" y="885"/>
                </a:lnTo>
                <a:lnTo>
                  <a:pt x="70739" y="897"/>
                </a:lnTo>
                <a:lnTo>
                  <a:pt x="77908" y="8079"/>
                </a:lnTo>
                <a:lnTo>
                  <a:pt x="77896" y="16925"/>
                </a:lnTo>
              </a:path>
              <a:path w="78104" h="33020">
                <a:moveTo>
                  <a:pt x="26032" y="21804"/>
                </a:moveTo>
                <a:lnTo>
                  <a:pt x="26032" y="26327"/>
                </a:lnTo>
                <a:lnTo>
                  <a:pt x="22359" y="30001"/>
                </a:lnTo>
                <a:lnTo>
                  <a:pt x="17823" y="30001"/>
                </a:lnTo>
                <a:lnTo>
                  <a:pt x="13287" y="29989"/>
                </a:lnTo>
                <a:lnTo>
                  <a:pt x="9626" y="26315"/>
                </a:lnTo>
                <a:lnTo>
                  <a:pt x="9626" y="21780"/>
                </a:lnTo>
                <a:lnTo>
                  <a:pt x="9626" y="17256"/>
                </a:lnTo>
                <a:lnTo>
                  <a:pt x="13311" y="13583"/>
                </a:lnTo>
                <a:lnTo>
                  <a:pt x="17847" y="13595"/>
                </a:lnTo>
                <a:lnTo>
                  <a:pt x="22370" y="13595"/>
                </a:lnTo>
                <a:lnTo>
                  <a:pt x="26044" y="17268"/>
                </a:lnTo>
                <a:lnTo>
                  <a:pt x="26032" y="21804"/>
                </a:lnTo>
              </a:path>
              <a:path w="78104" h="33020">
                <a:moveTo>
                  <a:pt x="32044" y="16040"/>
                </a:moveTo>
                <a:lnTo>
                  <a:pt x="32032" y="24886"/>
                </a:lnTo>
                <a:lnTo>
                  <a:pt x="24851" y="32056"/>
                </a:lnTo>
                <a:lnTo>
                  <a:pt x="16004" y="32044"/>
                </a:lnTo>
                <a:lnTo>
                  <a:pt x="7157" y="32032"/>
                </a:lnTo>
                <a:lnTo>
                  <a:pt x="0" y="24851"/>
                </a:lnTo>
                <a:lnTo>
                  <a:pt x="11" y="16004"/>
                </a:lnTo>
                <a:lnTo>
                  <a:pt x="23" y="7157"/>
                </a:lnTo>
                <a:lnTo>
                  <a:pt x="7205" y="0"/>
                </a:lnTo>
                <a:lnTo>
                  <a:pt x="16040" y="0"/>
                </a:lnTo>
                <a:lnTo>
                  <a:pt x="24886" y="11"/>
                </a:lnTo>
                <a:lnTo>
                  <a:pt x="32056" y="7193"/>
                </a:lnTo>
                <a:lnTo>
                  <a:pt x="32044" y="1604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845138" y="587763"/>
            <a:ext cx="78105" cy="33020"/>
          </a:xfrm>
          <a:custGeom>
            <a:avLst/>
            <a:gdLst/>
            <a:ahLst/>
            <a:cxnLst/>
            <a:rect l="l" t="t" r="r" b="b"/>
            <a:pathLst>
              <a:path w="78104" h="33020">
                <a:moveTo>
                  <a:pt x="71896" y="22678"/>
                </a:moveTo>
                <a:lnTo>
                  <a:pt x="71884" y="27201"/>
                </a:lnTo>
                <a:lnTo>
                  <a:pt x="68211" y="30875"/>
                </a:lnTo>
                <a:lnTo>
                  <a:pt x="63675" y="30875"/>
                </a:lnTo>
                <a:lnTo>
                  <a:pt x="59151" y="30863"/>
                </a:lnTo>
                <a:lnTo>
                  <a:pt x="55478" y="27190"/>
                </a:lnTo>
                <a:lnTo>
                  <a:pt x="55490" y="22654"/>
                </a:lnTo>
                <a:lnTo>
                  <a:pt x="55490" y="18118"/>
                </a:lnTo>
                <a:lnTo>
                  <a:pt x="59163" y="14457"/>
                </a:lnTo>
                <a:lnTo>
                  <a:pt x="63699" y="14469"/>
                </a:lnTo>
                <a:lnTo>
                  <a:pt x="68234" y="14469"/>
                </a:lnTo>
                <a:lnTo>
                  <a:pt x="71896" y="18154"/>
                </a:lnTo>
                <a:lnTo>
                  <a:pt x="71896" y="22678"/>
                </a:lnTo>
              </a:path>
              <a:path w="78104" h="33020">
                <a:moveTo>
                  <a:pt x="77908" y="16914"/>
                </a:moveTo>
                <a:lnTo>
                  <a:pt x="77896" y="25749"/>
                </a:lnTo>
                <a:lnTo>
                  <a:pt x="70727" y="32918"/>
                </a:lnTo>
                <a:lnTo>
                  <a:pt x="61868" y="32918"/>
                </a:lnTo>
                <a:lnTo>
                  <a:pt x="53033" y="32906"/>
                </a:lnTo>
                <a:lnTo>
                  <a:pt x="45852" y="25725"/>
                </a:lnTo>
                <a:lnTo>
                  <a:pt x="45875" y="16878"/>
                </a:lnTo>
                <a:lnTo>
                  <a:pt x="45887" y="8031"/>
                </a:lnTo>
                <a:lnTo>
                  <a:pt x="53057" y="885"/>
                </a:lnTo>
                <a:lnTo>
                  <a:pt x="61915" y="885"/>
                </a:lnTo>
                <a:lnTo>
                  <a:pt x="70750" y="897"/>
                </a:lnTo>
                <a:lnTo>
                  <a:pt x="77920" y="8067"/>
                </a:lnTo>
                <a:lnTo>
                  <a:pt x="77908" y="16914"/>
                </a:lnTo>
              </a:path>
              <a:path w="78104" h="33020">
                <a:moveTo>
                  <a:pt x="26032" y="21804"/>
                </a:moveTo>
                <a:lnTo>
                  <a:pt x="26032" y="26327"/>
                </a:lnTo>
                <a:lnTo>
                  <a:pt x="22359" y="30001"/>
                </a:lnTo>
                <a:lnTo>
                  <a:pt x="17835" y="29989"/>
                </a:lnTo>
                <a:lnTo>
                  <a:pt x="13299" y="29989"/>
                </a:lnTo>
                <a:lnTo>
                  <a:pt x="9626" y="26304"/>
                </a:lnTo>
                <a:lnTo>
                  <a:pt x="9638" y="21780"/>
                </a:lnTo>
                <a:lnTo>
                  <a:pt x="9638" y="17244"/>
                </a:lnTo>
                <a:lnTo>
                  <a:pt x="13311" y="13583"/>
                </a:lnTo>
                <a:lnTo>
                  <a:pt x="17847" y="13595"/>
                </a:lnTo>
                <a:lnTo>
                  <a:pt x="22382" y="13595"/>
                </a:lnTo>
                <a:lnTo>
                  <a:pt x="26044" y="17280"/>
                </a:lnTo>
                <a:lnTo>
                  <a:pt x="26032" y="21804"/>
                </a:lnTo>
              </a:path>
              <a:path w="78104" h="33020">
                <a:moveTo>
                  <a:pt x="32056" y="16040"/>
                </a:moveTo>
                <a:lnTo>
                  <a:pt x="32044" y="24886"/>
                </a:lnTo>
                <a:lnTo>
                  <a:pt x="24863" y="32044"/>
                </a:lnTo>
                <a:lnTo>
                  <a:pt x="16016" y="32044"/>
                </a:lnTo>
                <a:lnTo>
                  <a:pt x="7169" y="32032"/>
                </a:lnTo>
                <a:lnTo>
                  <a:pt x="0" y="24851"/>
                </a:lnTo>
                <a:lnTo>
                  <a:pt x="23" y="16016"/>
                </a:lnTo>
                <a:lnTo>
                  <a:pt x="23" y="7157"/>
                </a:lnTo>
                <a:lnTo>
                  <a:pt x="7205" y="0"/>
                </a:lnTo>
                <a:lnTo>
                  <a:pt x="16051" y="11"/>
                </a:lnTo>
                <a:lnTo>
                  <a:pt x="24910" y="23"/>
                </a:lnTo>
                <a:lnTo>
                  <a:pt x="32056" y="7193"/>
                </a:lnTo>
                <a:lnTo>
                  <a:pt x="32056" y="1604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8684654" y="584705"/>
            <a:ext cx="76200" cy="34925"/>
          </a:xfrm>
          <a:custGeom>
            <a:avLst/>
            <a:gdLst/>
            <a:ahLst/>
            <a:cxnLst/>
            <a:rect l="l" t="t" r="r" b="b"/>
            <a:pathLst>
              <a:path w="76200" h="34925">
                <a:moveTo>
                  <a:pt x="69947" y="24544"/>
                </a:moveTo>
                <a:lnTo>
                  <a:pt x="69947" y="29068"/>
                </a:lnTo>
                <a:lnTo>
                  <a:pt x="66262" y="32741"/>
                </a:lnTo>
                <a:lnTo>
                  <a:pt x="61738" y="32741"/>
                </a:lnTo>
                <a:lnTo>
                  <a:pt x="57203" y="32741"/>
                </a:lnTo>
                <a:lnTo>
                  <a:pt x="53541" y="29056"/>
                </a:lnTo>
                <a:lnTo>
                  <a:pt x="53553" y="24532"/>
                </a:lnTo>
                <a:lnTo>
                  <a:pt x="53553" y="19996"/>
                </a:lnTo>
                <a:lnTo>
                  <a:pt x="57226" y="16323"/>
                </a:lnTo>
                <a:lnTo>
                  <a:pt x="61750" y="16323"/>
                </a:lnTo>
                <a:lnTo>
                  <a:pt x="66286" y="16335"/>
                </a:lnTo>
                <a:lnTo>
                  <a:pt x="69947" y="20008"/>
                </a:lnTo>
                <a:lnTo>
                  <a:pt x="69947" y="24544"/>
                </a:lnTo>
              </a:path>
              <a:path w="76200" h="34925">
                <a:moveTo>
                  <a:pt x="75959" y="18792"/>
                </a:moveTo>
                <a:lnTo>
                  <a:pt x="75947" y="27627"/>
                </a:lnTo>
                <a:lnTo>
                  <a:pt x="68778" y="34796"/>
                </a:lnTo>
                <a:lnTo>
                  <a:pt x="59931" y="34784"/>
                </a:lnTo>
                <a:lnTo>
                  <a:pt x="51084" y="34773"/>
                </a:lnTo>
                <a:lnTo>
                  <a:pt x="43915" y="27591"/>
                </a:lnTo>
                <a:lnTo>
                  <a:pt x="43926" y="18756"/>
                </a:lnTo>
                <a:lnTo>
                  <a:pt x="43938" y="9909"/>
                </a:lnTo>
                <a:lnTo>
                  <a:pt x="51120" y="2740"/>
                </a:lnTo>
                <a:lnTo>
                  <a:pt x="59966" y="2752"/>
                </a:lnTo>
                <a:lnTo>
                  <a:pt x="68813" y="2752"/>
                </a:lnTo>
                <a:lnTo>
                  <a:pt x="75971" y="9945"/>
                </a:lnTo>
                <a:lnTo>
                  <a:pt x="75959" y="18792"/>
                </a:lnTo>
              </a:path>
              <a:path w="76200" h="34925">
                <a:moveTo>
                  <a:pt x="26044" y="21792"/>
                </a:moveTo>
                <a:lnTo>
                  <a:pt x="26032" y="26327"/>
                </a:lnTo>
                <a:lnTo>
                  <a:pt x="22359" y="30001"/>
                </a:lnTo>
                <a:lnTo>
                  <a:pt x="17835" y="29989"/>
                </a:lnTo>
                <a:lnTo>
                  <a:pt x="13299" y="29989"/>
                </a:lnTo>
                <a:lnTo>
                  <a:pt x="9626" y="26304"/>
                </a:lnTo>
                <a:lnTo>
                  <a:pt x="9638" y="21768"/>
                </a:lnTo>
                <a:lnTo>
                  <a:pt x="9649" y="17244"/>
                </a:lnTo>
                <a:lnTo>
                  <a:pt x="13323" y="13583"/>
                </a:lnTo>
                <a:lnTo>
                  <a:pt x="17847" y="13583"/>
                </a:lnTo>
                <a:lnTo>
                  <a:pt x="22382" y="13583"/>
                </a:lnTo>
                <a:lnTo>
                  <a:pt x="26044" y="17268"/>
                </a:lnTo>
                <a:lnTo>
                  <a:pt x="26044" y="21792"/>
                </a:lnTo>
              </a:path>
              <a:path w="76200" h="34925">
                <a:moveTo>
                  <a:pt x="32056" y="16028"/>
                </a:moveTo>
                <a:lnTo>
                  <a:pt x="32044" y="24886"/>
                </a:lnTo>
                <a:lnTo>
                  <a:pt x="24874" y="32044"/>
                </a:lnTo>
                <a:lnTo>
                  <a:pt x="16016" y="32032"/>
                </a:lnTo>
                <a:lnTo>
                  <a:pt x="7181" y="32020"/>
                </a:lnTo>
                <a:lnTo>
                  <a:pt x="0" y="24851"/>
                </a:lnTo>
                <a:lnTo>
                  <a:pt x="23" y="16004"/>
                </a:lnTo>
                <a:lnTo>
                  <a:pt x="35" y="7157"/>
                </a:lnTo>
                <a:lnTo>
                  <a:pt x="7216" y="0"/>
                </a:lnTo>
                <a:lnTo>
                  <a:pt x="16063" y="11"/>
                </a:lnTo>
                <a:lnTo>
                  <a:pt x="24898" y="23"/>
                </a:lnTo>
                <a:lnTo>
                  <a:pt x="32068" y="7193"/>
                </a:lnTo>
                <a:lnTo>
                  <a:pt x="32056" y="1602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8630392" y="1032159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09">
                <a:moveTo>
                  <a:pt x="16500" y="8268"/>
                </a:moveTo>
                <a:lnTo>
                  <a:pt x="16500" y="12815"/>
                </a:lnTo>
                <a:lnTo>
                  <a:pt x="12803" y="16512"/>
                </a:lnTo>
                <a:lnTo>
                  <a:pt x="8244" y="16500"/>
                </a:lnTo>
                <a:lnTo>
                  <a:pt x="3685" y="16500"/>
                </a:lnTo>
                <a:lnTo>
                  <a:pt x="0" y="12803"/>
                </a:lnTo>
                <a:lnTo>
                  <a:pt x="11" y="8244"/>
                </a:lnTo>
                <a:lnTo>
                  <a:pt x="11" y="3685"/>
                </a:lnTo>
                <a:lnTo>
                  <a:pt x="3696" y="0"/>
                </a:lnTo>
                <a:lnTo>
                  <a:pt x="8256" y="0"/>
                </a:lnTo>
                <a:lnTo>
                  <a:pt x="12815" y="0"/>
                </a:lnTo>
                <a:lnTo>
                  <a:pt x="16512" y="3708"/>
                </a:lnTo>
                <a:lnTo>
                  <a:pt x="16500" y="826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629731" y="565817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09">
                <a:moveTo>
                  <a:pt x="16500" y="8268"/>
                </a:moveTo>
                <a:lnTo>
                  <a:pt x="16500" y="12815"/>
                </a:lnTo>
                <a:lnTo>
                  <a:pt x="12803" y="16512"/>
                </a:lnTo>
                <a:lnTo>
                  <a:pt x="8244" y="16500"/>
                </a:lnTo>
                <a:lnTo>
                  <a:pt x="3685" y="16500"/>
                </a:lnTo>
                <a:lnTo>
                  <a:pt x="0" y="12803"/>
                </a:lnTo>
                <a:lnTo>
                  <a:pt x="0" y="8256"/>
                </a:lnTo>
                <a:lnTo>
                  <a:pt x="0" y="3696"/>
                </a:lnTo>
                <a:lnTo>
                  <a:pt x="3708" y="0"/>
                </a:lnTo>
                <a:lnTo>
                  <a:pt x="8256" y="0"/>
                </a:lnTo>
                <a:lnTo>
                  <a:pt x="12815" y="11"/>
                </a:lnTo>
                <a:lnTo>
                  <a:pt x="16512" y="3708"/>
                </a:lnTo>
                <a:lnTo>
                  <a:pt x="16500" y="826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486501" y="1037014"/>
            <a:ext cx="16510" cy="17145"/>
          </a:xfrm>
          <a:custGeom>
            <a:avLst/>
            <a:gdLst/>
            <a:ahLst/>
            <a:cxnLst/>
            <a:rect l="l" t="t" r="r" b="b"/>
            <a:pathLst>
              <a:path w="16510" h="17144">
                <a:moveTo>
                  <a:pt x="16488" y="8268"/>
                </a:moveTo>
                <a:lnTo>
                  <a:pt x="16488" y="12827"/>
                </a:lnTo>
                <a:lnTo>
                  <a:pt x="12791" y="16524"/>
                </a:lnTo>
                <a:lnTo>
                  <a:pt x="8232" y="16512"/>
                </a:lnTo>
                <a:lnTo>
                  <a:pt x="3673" y="16512"/>
                </a:lnTo>
                <a:lnTo>
                  <a:pt x="0" y="12815"/>
                </a:lnTo>
                <a:lnTo>
                  <a:pt x="0" y="8268"/>
                </a:lnTo>
                <a:lnTo>
                  <a:pt x="11" y="3696"/>
                </a:lnTo>
                <a:lnTo>
                  <a:pt x="3696" y="0"/>
                </a:lnTo>
                <a:lnTo>
                  <a:pt x="8256" y="11"/>
                </a:lnTo>
                <a:lnTo>
                  <a:pt x="12815" y="23"/>
                </a:lnTo>
                <a:lnTo>
                  <a:pt x="16500" y="3708"/>
                </a:lnTo>
                <a:lnTo>
                  <a:pt x="16488" y="826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481930" y="582696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09">
                <a:moveTo>
                  <a:pt x="16500" y="8256"/>
                </a:moveTo>
                <a:lnTo>
                  <a:pt x="16500" y="12815"/>
                </a:lnTo>
                <a:lnTo>
                  <a:pt x="12803" y="16500"/>
                </a:lnTo>
                <a:lnTo>
                  <a:pt x="8244" y="16488"/>
                </a:lnTo>
                <a:lnTo>
                  <a:pt x="3685" y="16488"/>
                </a:lnTo>
                <a:lnTo>
                  <a:pt x="0" y="12791"/>
                </a:lnTo>
                <a:lnTo>
                  <a:pt x="0" y="8244"/>
                </a:lnTo>
                <a:lnTo>
                  <a:pt x="11" y="3685"/>
                </a:lnTo>
                <a:lnTo>
                  <a:pt x="3708" y="0"/>
                </a:lnTo>
                <a:lnTo>
                  <a:pt x="8268" y="0"/>
                </a:lnTo>
                <a:lnTo>
                  <a:pt x="12827" y="0"/>
                </a:lnTo>
                <a:lnTo>
                  <a:pt x="16512" y="3696"/>
                </a:lnTo>
                <a:lnTo>
                  <a:pt x="16500" y="825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161295" y="2503458"/>
            <a:ext cx="61594" cy="635"/>
          </a:xfrm>
          <a:custGeom>
            <a:avLst/>
            <a:gdLst/>
            <a:ahLst/>
            <a:cxnLst/>
            <a:rect l="l" t="t" r="r" b="b"/>
            <a:pathLst>
              <a:path w="61595" h="635">
                <a:moveTo>
                  <a:pt x="0" y="0"/>
                </a:moveTo>
                <a:lnTo>
                  <a:pt x="61136" y="7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631668" y="2477660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10">
                <a:moveTo>
                  <a:pt x="16417" y="8232"/>
                </a:moveTo>
                <a:lnTo>
                  <a:pt x="16406" y="12744"/>
                </a:lnTo>
                <a:lnTo>
                  <a:pt x="12732" y="16417"/>
                </a:lnTo>
                <a:lnTo>
                  <a:pt x="8197" y="16406"/>
                </a:lnTo>
                <a:lnTo>
                  <a:pt x="3673" y="16406"/>
                </a:lnTo>
                <a:lnTo>
                  <a:pt x="0" y="12720"/>
                </a:lnTo>
                <a:lnTo>
                  <a:pt x="11" y="8208"/>
                </a:lnTo>
                <a:lnTo>
                  <a:pt x="23" y="3685"/>
                </a:lnTo>
                <a:lnTo>
                  <a:pt x="3696" y="0"/>
                </a:lnTo>
                <a:lnTo>
                  <a:pt x="8220" y="11"/>
                </a:lnTo>
                <a:lnTo>
                  <a:pt x="12756" y="23"/>
                </a:lnTo>
                <a:lnTo>
                  <a:pt x="16417" y="3685"/>
                </a:lnTo>
                <a:lnTo>
                  <a:pt x="16417" y="823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162984" y="1900788"/>
            <a:ext cx="198120" cy="62865"/>
          </a:xfrm>
          <a:custGeom>
            <a:avLst/>
            <a:gdLst/>
            <a:ahLst/>
            <a:cxnLst/>
            <a:rect l="l" t="t" r="r" b="b"/>
            <a:pathLst>
              <a:path w="198120" h="62864">
                <a:moveTo>
                  <a:pt x="133989" y="2291"/>
                </a:moveTo>
                <a:lnTo>
                  <a:pt x="133965" y="16689"/>
                </a:lnTo>
              </a:path>
              <a:path w="198120" h="62864">
                <a:moveTo>
                  <a:pt x="168431" y="82"/>
                </a:moveTo>
                <a:lnTo>
                  <a:pt x="103893" y="0"/>
                </a:lnTo>
              </a:path>
              <a:path w="198120" h="62864">
                <a:moveTo>
                  <a:pt x="198007" y="27898"/>
                </a:moveTo>
                <a:lnTo>
                  <a:pt x="195886" y="18717"/>
                </a:lnTo>
                <a:lnTo>
                  <a:pt x="189726" y="9698"/>
                </a:lnTo>
                <a:lnTo>
                  <a:pt x="180313" y="2826"/>
                </a:lnTo>
                <a:lnTo>
                  <a:pt x="168431" y="82"/>
                </a:lnTo>
              </a:path>
              <a:path w="198120" h="62864">
                <a:moveTo>
                  <a:pt x="181660" y="57155"/>
                </a:moveTo>
                <a:lnTo>
                  <a:pt x="190734" y="56493"/>
                </a:lnTo>
                <a:lnTo>
                  <a:pt x="196224" y="54369"/>
                </a:lnTo>
                <a:lnTo>
                  <a:pt x="197719" y="50609"/>
                </a:lnTo>
                <a:lnTo>
                  <a:pt x="194806" y="45037"/>
                </a:lnTo>
                <a:lnTo>
                  <a:pt x="189688" y="37363"/>
                </a:lnTo>
                <a:lnTo>
                  <a:pt x="185269" y="28360"/>
                </a:lnTo>
                <a:lnTo>
                  <a:pt x="182196" y="19386"/>
                </a:lnTo>
                <a:lnTo>
                  <a:pt x="181117" y="11799"/>
                </a:lnTo>
              </a:path>
              <a:path w="198120" h="62864">
                <a:moveTo>
                  <a:pt x="153006" y="57120"/>
                </a:moveTo>
                <a:lnTo>
                  <a:pt x="181660" y="57155"/>
                </a:lnTo>
              </a:path>
              <a:path w="198120" h="62864">
                <a:moveTo>
                  <a:pt x="57344" y="38103"/>
                </a:moveTo>
                <a:lnTo>
                  <a:pt x="75959" y="38139"/>
                </a:lnTo>
              </a:path>
              <a:path w="198120" h="62864">
                <a:moveTo>
                  <a:pt x="0" y="38446"/>
                </a:moveTo>
                <a:lnTo>
                  <a:pt x="47328" y="38493"/>
                </a:lnTo>
              </a:path>
              <a:path w="198120" h="62864">
                <a:moveTo>
                  <a:pt x="71199" y="62730"/>
                </a:moveTo>
                <a:lnTo>
                  <a:pt x="23410" y="62671"/>
                </a:lnTo>
                <a:lnTo>
                  <a:pt x="23469" y="10228"/>
                </a:lnTo>
                <a:lnTo>
                  <a:pt x="71258" y="10275"/>
                </a:lnTo>
                <a:lnTo>
                  <a:pt x="71199" y="62730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274946" y="1781302"/>
            <a:ext cx="27305" cy="21590"/>
          </a:xfrm>
          <a:custGeom>
            <a:avLst/>
            <a:gdLst/>
            <a:ahLst/>
            <a:cxnLst/>
            <a:rect l="l" t="t" r="r" b="b"/>
            <a:pathLst>
              <a:path w="27304" h="21589">
                <a:moveTo>
                  <a:pt x="26705" y="23"/>
                </a:moveTo>
                <a:lnTo>
                  <a:pt x="26682" y="21059"/>
                </a:lnTo>
              </a:path>
              <a:path w="27304" h="21589">
                <a:moveTo>
                  <a:pt x="23" y="0"/>
                </a:moveTo>
                <a:lnTo>
                  <a:pt x="0" y="2104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398778" y="1752767"/>
            <a:ext cx="635" cy="53975"/>
          </a:xfrm>
          <a:custGeom>
            <a:avLst/>
            <a:gdLst/>
            <a:ahLst/>
            <a:cxnLst/>
            <a:rect l="l" t="t" r="r" b="b"/>
            <a:pathLst>
              <a:path w="635" h="53975">
                <a:moveTo>
                  <a:pt x="23" y="32422"/>
                </a:moveTo>
                <a:lnTo>
                  <a:pt x="0" y="53470"/>
                </a:lnTo>
              </a:path>
              <a:path w="635" h="53975">
                <a:moveTo>
                  <a:pt x="59" y="0"/>
                </a:moveTo>
                <a:lnTo>
                  <a:pt x="35" y="2105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274970" y="1752648"/>
            <a:ext cx="27305" cy="21590"/>
          </a:xfrm>
          <a:custGeom>
            <a:avLst/>
            <a:gdLst/>
            <a:ahLst/>
            <a:cxnLst/>
            <a:rect l="l" t="t" r="r" b="b"/>
            <a:pathLst>
              <a:path w="27304" h="21589">
                <a:moveTo>
                  <a:pt x="26705" y="11"/>
                </a:moveTo>
                <a:lnTo>
                  <a:pt x="26682" y="21071"/>
                </a:lnTo>
              </a:path>
              <a:path w="27304" h="21589">
                <a:moveTo>
                  <a:pt x="23" y="0"/>
                </a:moveTo>
                <a:lnTo>
                  <a:pt x="0" y="2104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9307297" y="1862199"/>
            <a:ext cx="60960" cy="14604"/>
          </a:xfrm>
          <a:custGeom>
            <a:avLst/>
            <a:gdLst/>
            <a:ahLst/>
            <a:cxnLst/>
            <a:rect l="l" t="t" r="r" b="b"/>
            <a:pathLst>
              <a:path w="60960" h="14605">
                <a:moveTo>
                  <a:pt x="60888" y="14528"/>
                </a:moveTo>
                <a:lnTo>
                  <a:pt x="0" y="14480"/>
                </a:lnTo>
                <a:lnTo>
                  <a:pt x="11" y="0"/>
                </a:lnTo>
                <a:lnTo>
                  <a:pt x="60911" y="47"/>
                </a:lnTo>
                <a:lnTo>
                  <a:pt x="60888" y="14528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9287595" y="1683162"/>
            <a:ext cx="82550" cy="36195"/>
          </a:xfrm>
          <a:custGeom>
            <a:avLst/>
            <a:gdLst/>
            <a:ahLst/>
            <a:cxnLst/>
            <a:rect l="l" t="t" r="r" b="b"/>
            <a:pathLst>
              <a:path w="82550" h="36194">
                <a:moveTo>
                  <a:pt x="82137" y="18579"/>
                </a:moveTo>
                <a:lnTo>
                  <a:pt x="82113" y="35812"/>
                </a:lnTo>
              </a:path>
              <a:path w="82550" h="36194">
                <a:moveTo>
                  <a:pt x="61089" y="18567"/>
                </a:moveTo>
                <a:lnTo>
                  <a:pt x="61065" y="35788"/>
                </a:lnTo>
              </a:path>
              <a:path w="82550" h="36194">
                <a:moveTo>
                  <a:pt x="47682" y="18532"/>
                </a:moveTo>
                <a:lnTo>
                  <a:pt x="47659" y="35777"/>
                </a:lnTo>
              </a:path>
              <a:path w="82550" h="36194">
                <a:moveTo>
                  <a:pt x="34276" y="18532"/>
                </a:moveTo>
                <a:lnTo>
                  <a:pt x="34253" y="35753"/>
                </a:lnTo>
              </a:path>
              <a:path w="82550" h="36194">
                <a:moveTo>
                  <a:pt x="20859" y="18508"/>
                </a:moveTo>
                <a:lnTo>
                  <a:pt x="20847" y="35753"/>
                </a:lnTo>
              </a:path>
              <a:path w="82550" h="36194">
                <a:moveTo>
                  <a:pt x="51793" y="0"/>
                </a:moveTo>
                <a:lnTo>
                  <a:pt x="59435" y="11"/>
                </a:lnTo>
                <a:lnTo>
                  <a:pt x="59435" y="7795"/>
                </a:lnTo>
                <a:lnTo>
                  <a:pt x="80235" y="7807"/>
                </a:lnTo>
              </a:path>
              <a:path w="82550" h="36194">
                <a:moveTo>
                  <a:pt x="23103" y="1358"/>
                </a:moveTo>
                <a:lnTo>
                  <a:pt x="34572" y="1381"/>
                </a:lnTo>
                <a:lnTo>
                  <a:pt x="34560" y="9224"/>
                </a:lnTo>
                <a:lnTo>
                  <a:pt x="45887" y="9248"/>
                </a:lnTo>
              </a:path>
              <a:path w="82550" h="36194">
                <a:moveTo>
                  <a:pt x="0" y="10476"/>
                </a:moveTo>
                <a:lnTo>
                  <a:pt x="17221" y="1048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9389516" y="1823221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10">
                <a:moveTo>
                  <a:pt x="16406" y="8220"/>
                </a:moveTo>
                <a:lnTo>
                  <a:pt x="16406" y="12756"/>
                </a:lnTo>
                <a:lnTo>
                  <a:pt x="12720" y="16417"/>
                </a:lnTo>
                <a:lnTo>
                  <a:pt x="8197" y="16417"/>
                </a:lnTo>
                <a:lnTo>
                  <a:pt x="3661" y="16417"/>
                </a:lnTo>
                <a:lnTo>
                  <a:pt x="0" y="12732"/>
                </a:lnTo>
                <a:lnTo>
                  <a:pt x="0" y="8197"/>
                </a:lnTo>
                <a:lnTo>
                  <a:pt x="11" y="3685"/>
                </a:lnTo>
                <a:lnTo>
                  <a:pt x="3685" y="0"/>
                </a:lnTo>
                <a:lnTo>
                  <a:pt x="8208" y="11"/>
                </a:lnTo>
                <a:lnTo>
                  <a:pt x="12744" y="11"/>
                </a:lnTo>
                <a:lnTo>
                  <a:pt x="16406" y="3685"/>
                </a:lnTo>
                <a:lnTo>
                  <a:pt x="16406" y="822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8618309" y="541876"/>
            <a:ext cx="894080" cy="2075180"/>
          </a:xfrm>
          <a:custGeom>
            <a:avLst/>
            <a:gdLst/>
            <a:ahLst/>
            <a:cxnLst/>
            <a:rect l="l" t="t" r="r" b="b"/>
            <a:pathLst>
              <a:path w="894079" h="2075180">
                <a:moveTo>
                  <a:pt x="611551" y="1272971"/>
                </a:moveTo>
                <a:lnTo>
                  <a:pt x="611575" y="1253860"/>
                </a:lnTo>
                <a:lnTo>
                  <a:pt x="598535" y="1253848"/>
                </a:lnTo>
                <a:lnTo>
                  <a:pt x="598499" y="1280318"/>
                </a:lnTo>
              </a:path>
              <a:path w="894079" h="2075180">
                <a:moveTo>
                  <a:pt x="620292" y="1315185"/>
                </a:moveTo>
                <a:lnTo>
                  <a:pt x="592216" y="1315150"/>
                </a:lnTo>
                <a:lnTo>
                  <a:pt x="592251" y="1282160"/>
                </a:lnTo>
                <a:lnTo>
                  <a:pt x="620327" y="1282208"/>
                </a:lnTo>
                <a:lnTo>
                  <a:pt x="620292" y="1315185"/>
                </a:lnTo>
                <a:close/>
              </a:path>
              <a:path w="894079" h="2075180">
                <a:moveTo>
                  <a:pt x="620292" y="1315185"/>
                </a:moveTo>
                <a:lnTo>
                  <a:pt x="641281" y="1315209"/>
                </a:lnTo>
                <a:lnTo>
                  <a:pt x="641245" y="1344206"/>
                </a:lnTo>
                <a:lnTo>
                  <a:pt x="650352" y="1344218"/>
                </a:lnTo>
              </a:path>
              <a:path w="894079" h="2075180">
                <a:moveTo>
                  <a:pt x="768762" y="1346698"/>
                </a:moveTo>
                <a:lnTo>
                  <a:pt x="662600" y="1346568"/>
                </a:lnTo>
                <a:lnTo>
                  <a:pt x="662648" y="1298803"/>
                </a:lnTo>
                <a:lnTo>
                  <a:pt x="768809" y="1298909"/>
                </a:lnTo>
                <a:lnTo>
                  <a:pt x="768762" y="1346698"/>
                </a:lnTo>
                <a:close/>
              </a:path>
              <a:path w="894079" h="2075180">
                <a:moveTo>
                  <a:pt x="805850" y="1263203"/>
                </a:moveTo>
                <a:lnTo>
                  <a:pt x="629989" y="1263014"/>
                </a:lnTo>
              </a:path>
              <a:path w="894079" h="2075180">
                <a:moveTo>
                  <a:pt x="805886" y="1232670"/>
                </a:moveTo>
                <a:lnTo>
                  <a:pt x="630024" y="1232481"/>
                </a:lnTo>
              </a:path>
              <a:path w="894079" h="2075180">
                <a:moveTo>
                  <a:pt x="805933" y="1202149"/>
                </a:moveTo>
                <a:lnTo>
                  <a:pt x="630048" y="1201937"/>
                </a:lnTo>
                <a:lnTo>
                  <a:pt x="629989" y="1254250"/>
                </a:lnTo>
              </a:path>
              <a:path w="894079" h="2075180">
                <a:moveTo>
                  <a:pt x="808272" y="1179259"/>
                </a:moveTo>
                <a:lnTo>
                  <a:pt x="808165" y="1276668"/>
                </a:lnTo>
                <a:lnTo>
                  <a:pt x="793035" y="1276632"/>
                </a:lnTo>
                <a:lnTo>
                  <a:pt x="792987" y="1320347"/>
                </a:lnTo>
                <a:lnTo>
                  <a:pt x="771183" y="1320323"/>
                </a:lnTo>
              </a:path>
              <a:path w="894079" h="2075180">
                <a:moveTo>
                  <a:pt x="793673" y="1156037"/>
                </a:moveTo>
                <a:lnTo>
                  <a:pt x="801466" y="1161111"/>
                </a:lnTo>
                <a:lnTo>
                  <a:pt x="805911" y="1167019"/>
                </a:lnTo>
                <a:lnTo>
                  <a:pt x="807886" y="1173242"/>
                </a:lnTo>
                <a:lnTo>
                  <a:pt x="808272" y="1179259"/>
                </a:lnTo>
              </a:path>
              <a:path w="894079" h="2075180">
                <a:moveTo>
                  <a:pt x="618827" y="1240537"/>
                </a:moveTo>
                <a:lnTo>
                  <a:pt x="608020" y="1240884"/>
                </a:lnTo>
                <a:lnTo>
                  <a:pt x="598960" y="1242221"/>
                </a:lnTo>
                <a:lnTo>
                  <a:pt x="591052" y="1244960"/>
                </a:lnTo>
                <a:lnTo>
                  <a:pt x="583700" y="1249513"/>
                </a:lnTo>
                <a:lnTo>
                  <a:pt x="575814" y="1254344"/>
                </a:lnTo>
                <a:lnTo>
                  <a:pt x="567062" y="1257706"/>
                </a:lnTo>
                <a:lnTo>
                  <a:pt x="557979" y="1259670"/>
                </a:lnTo>
                <a:lnTo>
                  <a:pt x="549104" y="1260309"/>
                </a:lnTo>
              </a:path>
              <a:path w="894079" h="2075180">
                <a:moveTo>
                  <a:pt x="618839" y="1219524"/>
                </a:moveTo>
                <a:lnTo>
                  <a:pt x="608039" y="1219867"/>
                </a:lnTo>
                <a:lnTo>
                  <a:pt x="598982" y="1221203"/>
                </a:lnTo>
                <a:lnTo>
                  <a:pt x="591075" y="1223941"/>
                </a:lnTo>
                <a:lnTo>
                  <a:pt x="583723" y="1228489"/>
                </a:lnTo>
                <a:lnTo>
                  <a:pt x="575838" y="1233324"/>
                </a:lnTo>
                <a:lnTo>
                  <a:pt x="567084" y="1236693"/>
                </a:lnTo>
                <a:lnTo>
                  <a:pt x="557998" y="1238666"/>
                </a:lnTo>
                <a:lnTo>
                  <a:pt x="549116" y="1239308"/>
                </a:lnTo>
              </a:path>
              <a:path w="894079" h="2075180">
                <a:moveTo>
                  <a:pt x="618886" y="1189038"/>
                </a:moveTo>
                <a:lnTo>
                  <a:pt x="618839" y="1219524"/>
                </a:lnTo>
              </a:path>
              <a:path w="894079" h="2075180">
                <a:moveTo>
                  <a:pt x="602090" y="1167683"/>
                </a:moveTo>
                <a:lnTo>
                  <a:pt x="602555" y="1175795"/>
                </a:lnTo>
                <a:lnTo>
                  <a:pt x="604748" y="1182529"/>
                </a:lnTo>
                <a:lnTo>
                  <a:pt x="609810" y="1187178"/>
                </a:lnTo>
                <a:lnTo>
                  <a:pt x="618886" y="1189038"/>
                </a:lnTo>
              </a:path>
              <a:path w="894079" h="2075180">
                <a:moveTo>
                  <a:pt x="630745" y="1168238"/>
                </a:moveTo>
                <a:lnTo>
                  <a:pt x="593161" y="1168191"/>
                </a:lnTo>
                <a:lnTo>
                  <a:pt x="593184" y="1133111"/>
                </a:lnTo>
                <a:lnTo>
                  <a:pt x="630780" y="1133135"/>
                </a:lnTo>
                <a:lnTo>
                  <a:pt x="630745" y="1168238"/>
                </a:lnTo>
                <a:close/>
              </a:path>
              <a:path w="894079" h="2075180">
                <a:moveTo>
                  <a:pt x="653600" y="1172491"/>
                </a:moveTo>
                <a:lnTo>
                  <a:pt x="653635" y="1139974"/>
                </a:lnTo>
              </a:path>
              <a:path w="894079" h="2075180">
                <a:moveTo>
                  <a:pt x="666569" y="1191424"/>
                </a:moveTo>
                <a:lnTo>
                  <a:pt x="657014" y="1191413"/>
                </a:lnTo>
                <a:lnTo>
                  <a:pt x="653576" y="1182034"/>
                </a:lnTo>
                <a:lnTo>
                  <a:pt x="653600" y="1172491"/>
                </a:lnTo>
              </a:path>
              <a:path w="894079" h="2075180">
                <a:moveTo>
                  <a:pt x="748789" y="1191507"/>
                </a:moveTo>
                <a:lnTo>
                  <a:pt x="666569" y="1191424"/>
                </a:lnTo>
              </a:path>
              <a:path w="894079" h="2075180">
                <a:moveTo>
                  <a:pt x="777951" y="1165297"/>
                </a:moveTo>
                <a:lnTo>
                  <a:pt x="783656" y="1167317"/>
                </a:lnTo>
                <a:lnTo>
                  <a:pt x="785310" y="1180747"/>
                </a:lnTo>
                <a:lnTo>
                  <a:pt x="777633" y="1182507"/>
                </a:lnTo>
                <a:lnTo>
                  <a:pt x="769825" y="1187850"/>
                </a:lnTo>
                <a:lnTo>
                  <a:pt x="763144" y="1190506"/>
                </a:lnTo>
                <a:lnTo>
                  <a:pt x="756496" y="1191413"/>
                </a:lnTo>
                <a:lnTo>
                  <a:pt x="748789" y="1191507"/>
                </a:lnTo>
              </a:path>
              <a:path w="894079" h="2075180">
                <a:moveTo>
                  <a:pt x="768738" y="1147923"/>
                </a:moveTo>
                <a:lnTo>
                  <a:pt x="768715" y="1163171"/>
                </a:lnTo>
              </a:path>
              <a:path w="894079" h="2075180">
                <a:moveTo>
                  <a:pt x="750100" y="1123260"/>
                </a:moveTo>
                <a:lnTo>
                  <a:pt x="761061" y="1125249"/>
                </a:lnTo>
                <a:lnTo>
                  <a:pt x="766577" y="1130600"/>
                </a:lnTo>
                <a:lnTo>
                  <a:pt x="768514" y="1138447"/>
                </a:lnTo>
                <a:lnTo>
                  <a:pt x="768738" y="1147923"/>
                </a:lnTo>
              </a:path>
              <a:path w="894079" h="2075180">
                <a:moveTo>
                  <a:pt x="673644" y="1123166"/>
                </a:moveTo>
                <a:lnTo>
                  <a:pt x="750100" y="1123260"/>
                </a:lnTo>
              </a:path>
              <a:path w="894079" h="2075180">
                <a:moveTo>
                  <a:pt x="646749" y="1130312"/>
                </a:moveTo>
                <a:lnTo>
                  <a:pt x="651289" y="1125996"/>
                </a:lnTo>
                <a:lnTo>
                  <a:pt x="658111" y="1123895"/>
                </a:lnTo>
                <a:lnTo>
                  <a:pt x="665975" y="1123216"/>
                </a:lnTo>
                <a:lnTo>
                  <a:pt x="673644" y="1123166"/>
                </a:lnTo>
              </a:path>
              <a:path w="894079" h="2075180">
                <a:moveTo>
                  <a:pt x="788062" y="1136832"/>
                </a:moveTo>
                <a:lnTo>
                  <a:pt x="774691" y="1136820"/>
                </a:lnTo>
              </a:path>
              <a:path w="894079" h="2075180">
                <a:moveTo>
                  <a:pt x="793684" y="1142667"/>
                </a:moveTo>
                <a:lnTo>
                  <a:pt x="793673" y="1156037"/>
                </a:lnTo>
                <a:lnTo>
                  <a:pt x="776192" y="1156025"/>
                </a:lnTo>
              </a:path>
              <a:path w="894079" h="2075180">
                <a:moveTo>
                  <a:pt x="765608" y="1111543"/>
                </a:moveTo>
                <a:lnTo>
                  <a:pt x="773250" y="1111697"/>
                </a:lnTo>
                <a:lnTo>
                  <a:pt x="771372" y="1109748"/>
                </a:lnTo>
                <a:lnTo>
                  <a:pt x="778908" y="1115630"/>
                </a:lnTo>
                <a:lnTo>
                  <a:pt x="784416" y="1120992"/>
                </a:lnTo>
                <a:lnTo>
                  <a:pt x="789184" y="1127771"/>
                </a:lnTo>
                <a:lnTo>
                  <a:pt x="792508" y="1135238"/>
                </a:lnTo>
                <a:lnTo>
                  <a:pt x="793684" y="1142667"/>
                </a:lnTo>
              </a:path>
              <a:path w="894079" h="2075180">
                <a:moveTo>
                  <a:pt x="662400" y="1111496"/>
                </a:moveTo>
                <a:lnTo>
                  <a:pt x="765608" y="1111543"/>
                </a:lnTo>
              </a:path>
              <a:path w="894079" h="2075180">
                <a:moveTo>
                  <a:pt x="637312" y="1124394"/>
                </a:moveTo>
                <a:lnTo>
                  <a:pt x="641290" y="1119417"/>
                </a:lnTo>
                <a:lnTo>
                  <a:pt x="647034" y="1115735"/>
                </a:lnTo>
                <a:lnTo>
                  <a:pt x="654189" y="1113158"/>
                </a:lnTo>
                <a:lnTo>
                  <a:pt x="662400" y="1111496"/>
                </a:lnTo>
              </a:path>
              <a:path w="894079" h="2075180">
                <a:moveTo>
                  <a:pt x="541875" y="2066679"/>
                </a:moveTo>
                <a:lnTo>
                  <a:pt x="64195" y="2074971"/>
                </a:lnTo>
                <a:lnTo>
                  <a:pt x="65494" y="893692"/>
                </a:lnTo>
                <a:lnTo>
                  <a:pt x="543174" y="891365"/>
                </a:lnTo>
                <a:lnTo>
                  <a:pt x="541875" y="2066679"/>
                </a:lnTo>
                <a:close/>
              </a:path>
              <a:path w="894079" h="2075180">
                <a:moveTo>
                  <a:pt x="892169" y="1439820"/>
                </a:moveTo>
                <a:lnTo>
                  <a:pt x="893739" y="16984"/>
                </a:lnTo>
                <a:lnTo>
                  <a:pt x="2161" y="0"/>
                </a:lnTo>
                <a:lnTo>
                  <a:pt x="0" y="1967616"/>
                </a:lnTo>
                <a:lnTo>
                  <a:pt x="62128" y="196768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9667867" y="1932715"/>
            <a:ext cx="19685" cy="41275"/>
          </a:xfrm>
          <a:custGeom>
            <a:avLst/>
            <a:gdLst/>
            <a:ahLst/>
            <a:cxnLst/>
            <a:rect l="l" t="t" r="r" b="b"/>
            <a:pathLst>
              <a:path w="19685" h="41275">
                <a:moveTo>
                  <a:pt x="5952" y="22701"/>
                </a:moveTo>
                <a:lnTo>
                  <a:pt x="2468" y="24130"/>
                </a:lnTo>
                <a:lnTo>
                  <a:pt x="0" y="27544"/>
                </a:lnTo>
                <a:lnTo>
                  <a:pt x="0" y="31536"/>
                </a:lnTo>
                <a:lnTo>
                  <a:pt x="0" y="36816"/>
                </a:lnTo>
                <a:lnTo>
                  <a:pt x="4252" y="41092"/>
                </a:lnTo>
                <a:lnTo>
                  <a:pt x="9531" y="41092"/>
                </a:lnTo>
                <a:lnTo>
                  <a:pt x="14811" y="41103"/>
                </a:lnTo>
                <a:lnTo>
                  <a:pt x="19075" y="36851"/>
                </a:lnTo>
                <a:lnTo>
                  <a:pt x="19099" y="31548"/>
                </a:lnTo>
                <a:lnTo>
                  <a:pt x="19099" y="27568"/>
                </a:lnTo>
                <a:lnTo>
                  <a:pt x="16642" y="24142"/>
                </a:lnTo>
                <a:lnTo>
                  <a:pt x="13146" y="22713"/>
                </a:lnTo>
              </a:path>
              <a:path w="19685" h="41275">
                <a:moveTo>
                  <a:pt x="5964" y="3590"/>
                </a:moveTo>
                <a:lnTo>
                  <a:pt x="5952" y="22701"/>
                </a:lnTo>
              </a:path>
              <a:path w="19685" h="41275">
                <a:moveTo>
                  <a:pt x="13169" y="3590"/>
                </a:moveTo>
                <a:lnTo>
                  <a:pt x="13169" y="1594"/>
                </a:lnTo>
                <a:lnTo>
                  <a:pt x="11563" y="0"/>
                </a:lnTo>
                <a:lnTo>
                  <a:pt x="9579" y="0"/>
                </a:lnTo>
                <a:lnTo>
                  <a:pt x="7582" y="0"/>
                </a:lnTo>
                <a:lnTo>
                  <a:pt x="6000" y="1594"/>
                </a:lnTo>
                <a:lnTo>
                  <a:pt x="5964" y="3590"/>
                </a:lnTo>
              </a:path>
              <a:path w="19685" h="41275">
                <a:moveTo>
                  <a:pt x="13146" y="22713"/>
                </a:moveTo>
                <a:lnTo>
                  <a:pt x="13169" y="359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9265237" y="1932278"/>
            <a:ext cx="19685" cy="41275"/>
          </a:xfrm>
          <a:custGeom>
            <a:avLst/>
            <a:gdLst/>
            <a:ahLst/>
            <a:cxnLst/>
            <a:rect l="l" t="t" r="r" b="b"/>
            <a:pathLst>
              <a:path w="19685" h="41275">
                <a:moveTo>
                  <a:pt x="5964" y="22701"/>
                </a:moveTo>
                <a:lnTo>
                  <a:pt x="2480" y="24130"/>
                </a:lnTo>
                <a:lnTo>
                  <a:pt x="11" y="27544"/>
                </a:lnTo>
                <a:lnTo>
                  <a:pt x="11" y="31536"/>
                </a:lnTo>
                <a:lnTo>
                  <a:pt x="0" y="36816"/>
                </a:lnTo>
                <a:lnTo>
                  <a:pt x="4275" y="41080"/>
                </a:lnTo>
                <a:lnTo>
                  <a:pt x="9543" y="41103"/>
                </a:lnTo>
                <a:lnTo>
                  <a:pt x="14823" y="41103"/>
                </a:lnTo>
                <a:lnTo>
                  <a:pt x="19087" y="36840"/>
                </a:lnTo>
                <a:lnTo>
                  <a:pt x="19099" y="31536"/>
                </a:lnTo>
                <a:lnTo>
                  <a:pt x="19110" y="27556"/>
                </a:lnTo>
                <a:lnTo>
                  <a:pt x="16642" y="24130"/>
                </a:lnTo>
                <a:lnTo>
                  <a:pt x="13157" y="22701"/>
                </a:lnTo>
              </a:path>
              <a:path w="19685" h="41275">
                <a:moveTo>
                  <a:pt x="5988" y="3578"/>
                </a:moveTo>
                <a:lnTo>
                  <a:pt x="5964" y="22701"/>
                </a:lnTo>
              </a:path>
              <a:path w="19685" h="41275">
                <a:moveTo>
                  <a:pt x="13181" y="3590"/>
                </a:moveTo>
                <a:lnTo>
                  <a:pt x="13181" y="1594"/>
                </a:lnTo>
                <a:lnTo>
                  <a:pt x="11575" y="0"/>
                </a:lnTo>
                <a:lnTo>
                  <a:pt x="9590" y="0"/>
                </a:lnTo>
                <a:lnTo>
                  <a:pt x="7606" y="0"/>
                </a:lnTo>
                <a:lnTo>
                  <a:pt x="6000" y="1582"/>
                </a:lnTo>
                <a:lnTo>
                  <a:pt x="5988" y="3578"/>
                </a:lnTo>
              </a:path>
              <a:path w="19685" h="41275">
                <a:moveTo>
                  <a:pt x="13157" y="22701"/>
                </a:moveTo>
                <a:lnTo>
                  <a:pt x="13181" y="359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9643664" y="1921209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884"/>
                </a:moveTo>
                <a:lnTo>
                  <a:pt x="70" y="0"/>
                </a:lnTo>
                <a:lnTo>
                  <a:pt x="65825" y="59"/>
                </a:lnTo>
                <a:lnTo>
                  <a:pt x="65742" y="6431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9242394" y="1920678"/>
            <a:ext cx="70485" cy="66040"/>
          </a:xfrm>
          <a:custGeom>
            <a:avLst/>
            <a:gdLst/>
            <a:ahLst/>
            <a:cxnLst/>
            <a:rect l="l" t="t" r="r" b="b"/>
            <a:pathLst>
              <a:path w="70485" h="66039">
                <a:moveTo>
                  <a:pt x="0" y="63073"/>
                </a:moveTo>
                <a:lnTo>
                  <a:pt x="82" y="0"/>
                </a:lnTo>
                <a:lnTo>
                  <a:pt x="70042" y="70"/>
                </a:lnTo>
                <a:lnTo>
                  <a:pt x="69959" y="6583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9535649" y="1996946"/>
            <a:ext cx="169545" cy="17145"/>
          </a:xfrm>
          <a:custGeom>
            <a:avLst/>
            <a:gdLst/>
            <a:ahLst/>
            <a:cxnLst/>
            <a:rect l="l" t="t" r="r" b="b"/>
            <a:pathLst>
              <a:path w="169545" h="17144">
                <a:moveTo>
                  <a:pt x="97799" y="0"/>
                </a:moveTo>
                <a:lnTo>
                  <a:pt x="169471" y="82"/>
                </a:lnTo>
              </a:path>
              <a:path w="169545" h="17144">
                <a:moveTo>
                  <a:pt x="21615" y="11445"/>
                </a:moveTo>
                <a:lnTo>
                  <a:pt x="71802" y="11504"/>
                </a:lnTo>
                <a:lnTo>
                  <a:pt x="71813" y="2397"/>
                </a:lnTo>
                <a:lnTo>
                  <a:pt x="86306" y="2409"/>
                </a:lnTo>
                <a:lnTo>
                  <a:pt x="86294" y="17008"/>
                </a:lnTo>
              </a:path>
              <a:path w="169545" h="17144">
                <a:moveTo>
                  <a:pt x="0" y="16760"/>
                </a:moveTo>
                <a:lnTo>
                  <a:pt x="23" y="2468"/>
                </a:lnTo>
                <a:lnTo>
                  <a:pt x="20315" y="246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374067" y="1993437"/>
            <a:ext cx="74930" cy="20320"/>
          </a:xfrm>
          <a:custGeom>
            <a:avLst/>
            <a:gdLst/>
            <a:ahLst/>
            <a:cxnLst/>
            <a:rect l="l" t="t" r="r" b="b"/>
            <a:pathLst>
              <a:path w="74929" h="20319">
                <a:moveTo>
                  <a:pt x="13984" y="18898"/>
                </a:moveTo>
                <a:lnTo>
                  <a:pt x="13996" y="8823"/>
                </a:lnTo>
                <a:lnTo>
                  <a:pt x="74365" y="8894"/>
                </a:lnTo>
                <a:lnTo>
                  <a:pt x="74353" y="20032"/>
                </a:lnTo>
              </a:path>
              <a:path w="74929" h="20319">
                <a:moveTo>
                  <a:pt x="11" y="0"/>
                </a:moveTo>
                <a:lnTo>
                  <a:pt x="0" y="1716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320999" y="1995279"/>
            <a:ext cx="635" cy="19050"/>
          </a:xfrm>
          <a:custGeom>
            <a:avLst/>
            <a:gdLst/>
            <a:ahLst/>
            <a:cxnLst/>
            <a:rect l="l" t="t" r="r" b="b"/>
            <a:pathLst>
              <a:path w="635" h="19050">
                <a:moveTo>
                  <a:pt x="11" y="0"/>
                </a:moveTo>
                <a:lnTo>
                  <a:pt x="0" y="1866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226057" y="1988015"/>
            <a:ext cx="500380" cy="26670"/>
          </a:xfrm>
          <a:custGeom>
            <a:avLst/>
            <a:gdLst/>
            <a:ahLst/>
            <a:cxnLst/>
            <a:rect l="l" t="t" r="r" b="b"/>
            <a:pathLst>
              <a:path w="500379" h="26669">
                <a:moveTo>
                  <a:pt x="39072" y="6201"/>
                </a:moveTo>
                <a:lnTo>
                  <a:pt x="39048" y="24827"/>
                </a:lnTo>
              </a:path>
              <a:path w="500379" h="26669">
                <a:moveTo>
                  <a:pt x="0" y="25512"/>
                </a:moveTo>
                <a:lnTo>
                  <a:pt x="14823" y="0"/>
                </a:lnTo>
                <a:lnTo>
                  <a:pt x="486397" y="519"/>
                </a:lnTo>
                <a:lnTo>
                  <a:pt x="500346" y="2606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2" name="object 212"/>
          <p:cNvGrpSpPr/>
          <p:nvPr/>
        </p:nvGrpSpPr>
        <p:grpSpPr>
          <a:xfrm>
            <a:off x="9372580" y="2325801"/>
            <a:ext cx="144145" cy="334645"/>
            <a:chOff x="4317979" y="2325800"/>
            <a:chExt cx="144145" cy="334645"/>
          </a:xfrm>
        </p:grpSpPr>
        <p:pic>
          <p:nvPicPr>
            <p:cNvPr id="213" name="object 2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34858" y="2358612"/>
              <a:ext cx="114488" cy="290527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4320105" y="2327926"/>
              <a:ext cx="139700" cy="330835"/>
            </a:xfrm>
            <a:custGeom>
              <a:avLst/>
              <a:gdLst/>
              <a:ahLst/>
              <a:cxnLst/>
              <a:rect l="l" t="t" r="r" b="b"/>
              <a:pathLst>
                <a:path w="139700" h="330835">
                  <a:moveTo>
                    <a:pt x="0" y="8551"/>
                  </a:moveTo>
                  <a:lnTo>
                    <a:pt x="139493" y="8716"/>
                  </a:lnTo>
                </a:path>
                <a:path w="139700" h="330835">
                  <a:moveTo>
                    <a:pt x="139092" y="330390"/>
                  </a:moveTo>
                  <a:lnTo>
                    <a:pt x="755" y="330249"/>
                  </a:lnTo>
                  <a:lnTo>
                    <a:pt x="1122" y="0"/>
                  </a:lnTo>
                  <a:lnTo>
                    <a:pt x="139458" y="141"/>
                  </a:lnTo>
                  <a:lnTo>
                    <a:pt x="139092" y="330390"/>
                  </a:lnTo>
                  <a:close/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5" name="object 215"/>
          <p:cNvSpPr/>
          <p:nvPr/>
        </p:nvSpPr>
        <p:spPr>
          <a:xfrm>
            <a:off x="9122365" y="1512769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7225" y="13642"/>
                </a:moveTo>
                <a:lnTo>
                  <a:pt x="27213" y="21142"/>
                </a:lnTo>
                <a:lnTo>
                  <a:pt x="21118" y="27225"/>
                </a:lnTo>
                <a:lnTo>
                  <a:pt x="13595" y="27225"/>
                </a:lnTo>
                <a:lnTo>
                  <a:pt x="6082" y="27213"/>
                </a:lnTo>
                <a:lnTo>
                  <a:pt x="0" y="21130"/>
                </a:lnTo>
                <a:lnTo>
                  <a:pt x="0" y="13606"/>
                </a:lnTo>
                <a:lnTo>
                  <a:pt x="11" y="6082"/>
                </a:lnTo>
                <a:lnTo>
                  <a:pt x="6118" y="11"/>
                </a:lnTo>
                <a:lnTo>
                  <a:pt x="13630" y="0"/>
                </a:lnTo>
                <a:lnTo>
                  <a:pt x="21154" y="23"/>
                </a:lnTo>
                <a:lnTo>
                  <a:pt x="27237" y="6106"/>
                </a:lnTo>
                <a:lnTo>
                  <a:pt x="27225" y="1364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534047" y="2296568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7237" y="13642"/>
                </a:moveTo>
                <a:lnTo>
                  <a:pt x="27225" y="21154"/>
                </a:lnTo>
                <a:lnTo>
                  <a:pt x="21130" y="27249"/>
                </a:lnTo>
                <a:lnTo>
                  <a:pt x="13606" y="27249"/>
                </a:lnTo>
                <a:lnTo>
                  <a:pt x="6094" y="27237"/>
                </a:lnTo>
                <a:lnTo>
                  <a:pt x="0" y="21142"/>
                </a:lnTo>
                <a:lnTo>
                  <a:pt x="11" y="13618"/>
                </a:lnTo>
                <a:lnTo>
                  <a:pt x="23" y="6094"/>
                </a:lnTo>
                <a:lnTo>
                  <a:pt x="6118" y="0"/>
                </a:lnTo>
                <a:lnTo>
                  <a:pt x="13642" y="23"/>
                </a:lnTo>
                <a:lnTo>
                  <a:pt x="21154" y="23"/>
                </a:lnTo>
                <a:lnTo>
                  <a:pt x="27249" y="6118"/>
                </a:lnTo>
                <a:lnTo>
                  <a:pt x="27237" y="1364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9122543" y="2504651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7225" y="13630"/>
                </a:moveTo>
                <a:lnTo>
                  <a:pt x="27213" y="21154"/>
                </a:lnTo>
                <a:lnTo>
                  <a:pt x="21130" y="27249"/>
                </a:lnTo>
                <a:lnTo>
                  <a:pt x="13606" y="27249"/>
                </a:lnTo>
                <a:lnTo>
                  <a:pt x="6082" y="27237"/>
                </a:lnTo>
                <a:lnTo>
                  <a:pt x="0" y="21118"/>
                </a:lnTo>
                <a:lnTo>
                  <a:pt x="11" y="13606"/>
                </a:lnTo>
                <a:lnTo>
                  <a:pt x="23" y="6094"/>
                </a:lnTo>
                <a:lnTo>
                  <a:pt x="6118" y="0"/>
                </a:lnTo>
                <a:lnTo>
                  <a:pt x="13630" y="0"/>
                </a:lnTo>
                <a:lnTo>
                  <a:pt x="21154" y="0"/>
                </a:lnTo>
                <a:lnTo>
                  <a:pt x="27237" y="6118"/>
                </a:lnTo>
                <a:lnTo>
                  <a:pt x="27225" y="1363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9225337" y="2013529"/>
            <a:ext cx="501650" cy="659765"/>
          </a:xfrm>
          <a:custGeom>
            <a:avLst/>
            <a:gdLst/>
            <a:ahLst/>
            <a:cxnLst/>
            <a:rect l="l" t="t" r="r" b="b"/>
            <a:pathLst>
              <a:path w="501650" h="659764">
                <a:moveTo>
                  <a:pt x="493472" y="330237"/>
                </a:moveTo>
                <a:lnTo>
                  <a:pt x="493472" y="337761"/>
                </a:lnTo>
                <a:lnTo>
                  <a:pt x="487353" y="343844"/>
                </a:lnTo>
                <a:lnTo>
                  <a:pt x="479841" y="343844"/>
                </a:lnTo>
                <a:lnTo>
                  <a:pt x="472329" y="343832"/>
                </a:lnTo>
                <a:lnTo>
                  <a:pt x="466246" y="337725"/>
                </a:lnTo>
                <a:lnTo>
                  <a:pt x="466246" y="330201"/>
                </a:lnTo>
                <a:lnTo>
                  <a:pt x="466246" y="322701"/>
                </a:lnTo>
                <a:lnTo>
                  <a:pt x="472353" y="316606"/>
                </a:lnTo>
                <a:lnTo>
                  <a:pt x="479877" y="316618"/>
                </a:lnTo>
                <a:lnTo>
                  <a:pt x="487377" y="316618"/>
                </a:lnTo>
                <a:lnTo>
                  <a:pt x="493484" y="322725"/>
                </a:lnTo>
                <a:lnTo>
                  <a:pt x="493472" y="330237"/>
                </a:lnTo>
              </a:path>
              <a:path w="501650" h="659764">
                <a:moveTo>
                  <a:pt x="500334" y="659329"/>
                </a:moveTo>
                <a:lnTo>
                  <a:pt x="0" y="658785"/>
                </a:lnTo>
                <a:lnTo>
                  <a:pt x="720" y="0"/>
                </a:lnTo>
                <a:lnTo>
                  <a:pt x="501066" y="555"/>
                </a:lnTo>
                <a:lnTo>
                  <a:pt x="500334" y="659329"/>
                </a:lnTo>
                <a:close/>
              </a:path>
              <a:path w="501650" h="659764">
                <a:moveTo>
                  <a:pt x="314020" y="5988"/>
                </a:moveTo>
                <a:lnTo>
                  <a:pt x="313311" y="659565"/>
                </a:lnTo>
              </a:path>
              <a:path w="501650" h="659764">
                <a:moveTo>
                  <a:pt x="122993" y="2350"/>
                </a:moveTo>
                <a:lnTo>
                  <a:pt x="122272" y="65592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9" name="object 219"/>
          <p:cNvGrpSpPr/>
          <p:nvPr/>
        </p:nvGrpSpPr>
        <p:grpSpPr>
          <a:xfrm>
            <a:off x="10892400" y="1744509"/>
            <a:ext cx="29845" cy="26670"/>
            <a:chOff x="5837799" y="1744509"/>
            <a:chExt cx="29845" cy="26670"/>
          </a:xfrm>
        </p:grpSpPr>
        <p:sp>
          <p:nvSpPr>
            <p:cNvPr id="220" name="object 220"/>
            <p:cNvSpPr/>
            <p:nvPr/>
          </p:nvSpPr>
          <p:spPr>
            <a:xfrm>
              <a:off x="5849350" y="1746636"/>
              <a:ext cx="15875" cy="22225"/>
            </a:xfrm>
            <a:custGeom>
              <a:avLst/>
              <a:gdLst/>
              <a:ahLst/>
              <a:cxnLst/>
              <a:rect l="l" t="t" r="r" b="b"/>
              <a:pathLst>
                <a:path w="15875" h="22225">
                  <a:moveTo>
                    <a:pt x="0" y="21804"/>
                  </a:moveTo>
                  <a:lnTo>
                    <a:pt x="11" y="7476"/>
                  </a:lnTo>
                  <a:lnTo>
                    <a:pt x="8894" y="7488"/>
                  </a:lnTo>
                  <a:lnTo>
                    <a:pt x="8894" y="0"/>
                  </a:lnTo>
                  <a:lnTo>
                    <a:pt x="15732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839925" y="1761565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5">
                  <a:moveTo>
                    <a:pt x="-2126" y="3821"/>
                  </a:moveTo>
                  <a:lnTo>
                    <a:pt x="2137" y="3821"/>
                  </a:lnTo>
                </a:path>
              </a:pathLst>
            </a:custGeom>
            <a:ln w="764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2" name="object 222"/>
          <p:cNvSpPr/>
          <p:nvPr/>
        </p:nvSpPr>
        <p:spPr>
          <a:xfrm>
            <a:off x="10727628" y="1794697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13394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0659712" y="1685866"/>
            <a:ext cx="35560" cy="76200"/>
          </a:xfrm>
          <a:custGeom>
            <a:avLst/>
            <a:gdLst/>
            <a:ahLst/>
            <a:cxnLst/>
            <a:rect l="l" t="t" r="r" b="b"/>
            <a:pathLst>
              <a:path w="35560" h="76200">
                <a:moveTo>
                  <a:pt x="11" y="61667"/>
                </a:moveTo>
                <a:lnTo>
                  <a:pt x="0" y="75983"/>
                </a:lnTo>
              </a:path>
              <a:path w="35560" h="76200">
                <a:moveTo>
                  <a:pt x="26174" y="43041"/>
                </a:moveTo>
                <a:lnTo>
                  <a:pt x="26162" y="54533"/>
                </a:lnTo>
                <a:lnTo>
                  <a:pt x="35493" y="54521"/>
                </a:lnTo>
              </a:path>
              <a:path w="35560" h="76200">
                <a:moveTo>
                  <a:pt x="24603" y="24863"/>
                </a:moveTo>
                <a:lnTo>
                  <a:pt x="24603" y="30615"/>
                </a:lnTo>
                <a:lnTo>
                  <a:pt x="32139" y="30615"/>
                </a:lnTo>
              </a:path>
              <a:path w="35560" h="76200">
                <a:moveTo>
                  <a:pt x="24130" y="0"/>
                </a:moveTo>
                <a:lnTo>
                  <a:pt x="24107" y="15295"/>
                </a:lnTo>
                <a:lnTo>
                  <a:pt x="30532" y="1530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0625283" y="1751515"/>
            <a:ext cx="160655" cy="214629"/>
          </a:xfrm>
          <a:custGeom>
            <a:avLst/>
            <a:gdLst/>
            <a:ahLst/>
            <a:cxnLst/>
            <a:rect l="l" t="t" r="r" b="b"/>
            <a:pathLst>
              <a:path w="160654" h="214630">
                <a:moveTo>
                  <a:pt x="125875" y="211815"/>
                </a:moveTo>
                <a:lnTo>
                  <a:pt x="125898" y="202271"/>
                </a:lnTo>
                <a:lnTo>
                  <a:pt x="160459" y="202307"/>
                </a:lnTo>
                <a:lnTo>
                  <a:pt x="160447" y="214402"/>
                </a:lnTo>
              </a:path>
              <a:path w="160654" h="214630">
                <a:moveTo>
                  <a:pt x="84026" y="201444"/>
                </a:moveTo>
                <a:lnTo>
                  <a:pt x="115528" y="203004"/>
                </a:lnTo>
                <a:lnTo>
                  <a:pt x="115539" y="213528"/>
                </a:lnTo>
              </a:path>
              <a:path w="160654" h="214630">
                <a:moveTo>
                  <a:pt x="30355" y="209984"/>
                </a:moveTo>
                <a:lnTo>
                  <a:pt x="30367" y="200476"/>
                </a:lnTo>
                <a:lnTo>
                  <a:pt x="43915" y="200500"/>
                </a:lnTo>
              </a:path>
              <a:path w="160654" h="214630">
                <a:moveTo>
                  <a:pt x="0" y="198893"/>
                </a:moveTo>
                <a:lnTo>
                  <a:pt x="19099" y="199248"/>
                </a:lnTo>
                <a:lnTo>
                  <a:pt x="19087" y="210740"/>
                </a:lnTo>
              </a:path>
              <a:path w="160654" h="214630">
                <a:moveTo>
                  <a:pt x="96015" y="124280"/>
                </a:moveTo>
                <a:lnTo>
                  <a:pt x="95980" y="154860"/>
                </a:lnTo>
                <a:lnTo>
                  <a:pt x="113626" y="154884"/>
                </a:lnTo>
              </a:path>
              <a:path w="160654" h="214630">
                <a:moveTo>
                  <a:pt x="97421" y="100421"/>
                </a:moveTo>
                <a:lnTo>
                  <a:pt x="97409" y="115717"/>
                </a:lnTo>
                <a:lnTo>
                  <a:pt x="113413" y="115728"/>
                </a:lnTo>
              </a:path>
              <a:path w="160654" h="214630">
                <a:moveTo>
                  <a:pt x="88184" y="135595"/>
                </a:moveTo>
                <a:lnTo>
                  <a:pt x="81475" y="135584"/>
                </a:lnTo>
                <a:lnTo>
                  <a:pt x="81487" y="121138"/>
                </a:lnTo>
                <a:lnTo>
                  <a:pt x="108488" y="121162"/>
                </a:lnTo>
              </a:path>
              <a:path w="160654" h="214630">
                <a:moveTo>
                  <a:pt x="67419" y="120866"/>
                </a:moveTo>
                <a:lnTo>
                  <a:pt x="71246" y="120866"/>
                </a:lnTo>
                <a:lnTo>
                  <a:pt x="71223" y="140072"/>
                </a:lnTo>
              </a:path>
              <a:path w="160654" h="214630">
                <a:moveTo>
                  <a:pt x="87853" y="101200"/>
                </a:moveTo>
                <a:lnTo>
                  <a:pt x="87853" y="110732"/>
                </a:lnTo>
                <a:lnTo>
                  <a:pt x="76219" y="110732"/>
                </a:lnTo>
                <a:lnTo>
                  <a:pt x="76207" y="116272"/>
                </a:lnTo>
              </a:path>
              <a:path w="160654" h="214630">
                <a:moveTo>
                  <a:pt x="87263" y="82078"/>
                </a:moveTo>
                <a:lnTo>
                  <a:pt x="87251" y="93523"/>
                </a:lnTo>
                <a:lnTo>
                  <a:pt x="113791" y="93570"/>
                </a:lnTo>
              </a:path>
              <a:path w="160654" h="214630">
                <a:moveTo>
                  <a:pt x="52750" y="89046"/>
                </a:moveTo>
                <a:lnTo>
                  <a:pt x="52726" y="106291"/>
                </a:lnTo>
                <a:lnTo>
                  <a:pt x="62896" y="106303"/>
                </a:lnTo>
                <a:lnTo>
                  <a:pt x="62896" y="116012"/>
                </a:lnTo>
              </a:path>
              <a:path w="160654" h="214630">
                <a:moveTo>
                  <a:pt x="70597" y="54037"/>
                </a:moveTo>
                <a:lnTo>
                  <a:pt x="70585" y="73101"/>
                </a:lnTo>
              </a:path>
              <a:path w="160654" h="214630">
                <a:moveTo>
                  <a:pt x="75239" y="61774"/>
                </a:moveTo>
                <a:lnTo>
                  <a:pt x="115315" y="61821"/>
                </a:lnTo>
              </a:path>
              <a:path w="160654" h="214630">
                <a:moveTo>
                  <a:pt x="80660" y="77164"/>
                </a:moveTo>
                <a:lnTo>
                  <a:pt x="116000" y="77211"/>
                </a:lnTo>
              </a:path>
              <a:path w="160654" h="214630">
                <a:moveTo>
                  <a:pt x="49253" y="70833"/>
                </a:moveTo>
                <a:lnTo>
                  <a:pt x="49253" y="80365"/>
                </a:lnTo>
                <a:lnTo>
                  <a:pt x="79633" y="80412"/>
                </a:lnTo>
              </a:path>
              <a:path w="160654" h="214630">
                <a:moveTo>
                  <a:pt x="60864" y="63415"/>
                </a:moveTo>
                <a:lnTo>
                  <a:pt x="40820" y="63392"/>
                </a:lnTo>
                <a:lnTo>
                  <a:pt x="40820" y="69711"/>
                </a:lnTo>
              </a:path>
              <a:path w="160654" h="214630">
                <a:moveTo>
                  <a:pt x="44234" y="33473"/>
                </a:moveTo>
                <a:lnTo>
                  <a:pt x="44210" y="51604"/>
                </a:lnTo>
                <a:lnTo>
                  <a:pt x="63002" y="51628"/>
                </a:lnTo>
              </a:path>
              <a:path w="160654" h="214630">
                <a:moveTo>
                  <a:pt x="25926" y="41718"/>
                </a:moveTo>
                <a:lnTo>
                  <a:pt x="41222" y="41741"/>
                </a:lnTo>
              </a:path>
              <a:path w="160654" h="214630">
                <a:moveTo>
                  <a:pt x="36887" y="18047"/>
                </a:moveTo>
                <a:lnTo>
                  <a:pt x="36887" y="29493"/>
                </a:lnTo>
                <a:lnTo>
                  <a:pt x="62447" y="29528"/>
                </a:lnTo>
              </a:path>
              <a:path w="160654" h="214630">
                <a:moveTo>
                  <a:pt x="42958" y="0"/>
                </a:moveTo>
                <a:lnTo>
                  <a:pt x="72557" y="35"/>
                </a:lnTo>
              </a:path>
              <a:path w="160654" h="214630">
                <a:moveTo>
                  <a:pt x="38918" y="12366"/>
                </a:moveTo>
                <a:lnTo>
                  <a:pt x="48438" y="12366"/>
                </a:lnTo>
                <a:lnTo>
                  <a:pt x="48427" y="18272"/>
                </a:lnTo>
                <a:lnTo>
                  <a:pt x="61703" y="18284"/>
                </a:lnTo>
                <a:lnTo>
                  <a:pt x="61703" y="10890"/>
                </a:lnTo>
                <a:lnTo>
                  <a:pt x="65695" y="10890"/>
                </a:lnTo>
              </a:path>
              <a:path w="160654" h="214630">
                <a:moveTo>
                  <a:pt x="75333" y="6366"/>
                </a:moveTo>
                <a:lnTo>
                  <a:pt x="75321" y="29363"/>
                </a:lnTo>
                <a:lnTo>
                  <a:pt x="89212" y="29386"/>
                </a:lnTo>
              </a:path>
              <a:path w="160654" h="214630">
                <a:moveTo>
                  <a:pt x="67183" y="32954"/>
                </a:moveTo>
                <a:lnTo>
                  <a:pt x="67171" y="46371"/>
                </a:lnTo>
                <a:lnTo>
                  <a:pt x="96535" y="46395"/>
                </a:lnTo>
                <a:lnTo>
                  <a:pt x="96558" y="2488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0859232" y="1858372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80">
                <a:moveTo>
                  <a:pt x="0" y="0"/>
                </a:moveTo>
                <a:lnTo>
                  <a:pt x="5740" y="11"/>
                </a:lnTo>
                <a:lnTo>
                  <a:pt x="5728" y="490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0855830" y="1783642"/>
            <a:ext cx="93980" cy="84455"/>
          </a:xfrm>
          <a:custGeom>
            <a:avLst/>
            <a:gdLst/>
            <a:ahLst/>
            <a:cxnLst/>
            <a:rect l="l" t="t" r="r" b="b"/>
            <a:pathLst>
              <a:path w="93979" h="84455">
                <a:moveTo>
                  <a:pt x="82089" y="7417"/>
                </a:moveTo>
                <a:lnTo>
                  <a:pt x="93535" y="7429"/>
                </a:lnTo>
                <a:lnTo>
                  <a:pt x="93558" y="0"/>
                </a:lnTo>
                <a:lnTo>
                  <a:pt x="88928" y="0"/>
                </a:lnTo>
              </a:path>
              <a:path w="93979" h="84455">
                <a:moveTo>
                  <a:pt x="82881" y="17008"/>
                </a:moveTo>
                <a:lnTo>
                  <a:pt x="89566" y="17008"/>
                </a:lnTo>
                <a:lnTo>
                  <a:pt x="89566" y="9461"/>
                </a:lnTo>
              </a:path>
              <a:path w="93979" h="84455">
                <a:moveTo>
                  <a:pt x="50092" y="31666"/>
                </a:moveTo>
                <a:lnTo>
                  <a:pt x="50080" y="46938"/>
                </a:lnTo>
              </a:path>
              <a:path w="93979" h="84455">
                <a:moveTo>
                  <a:pt x="23398" y="78924"/>
                </a:moveTo>
                <a:lnTo>
                  <a:pt x="28194" y="78924"/>
                </a:lnTo>
                <a:lnTo>
                  <a:pt x="28194" y="73302"/>
                </a:lnTo>
                <a:lnTo>
                  <a:pt x="34962" y="73302"/>
                </a:lnTo>
              </a:path>
              <a:path w="93979" h="84455">
                <a:moveTo>
                  <a:pt x="5137" y="84322"/>
                </a:moveTo>
                <a:lnTo>
                  <a:pt x="16606" y="84322"/>
                </a:lnTo>
                <a:lnTo>
                  <a:pt x="16606" y="78829"/>
                </a:lnTo>
              </a:path>
              <a:path w="93979" h="84455">
                <a:moveTo>
                  <a:pt x="0" y="52679"/>
                </a:moveTo>
                <a:lnTo>
                  <a:pt x="14327" y="52667"/>
                </a:lnTo>
                <a:lnTo>
                  <a:pt x="14327" y="66333"/>
                </a:lnTo>
              </a:path>
              <a:path w="93979" h="84455">
                <a:moveTo>
                  <a:pt x="59116" y="59553"/>
                </a:moveTo>
                <a:lnTo>
                  <a:pt x="64845" y="59553"/>
                </a:lnTo>
                <a:lnTo>
                  <a:pt x="64833" y="65364"/>
                </a:lnTo>
                <a:lnTo>
                  <a:pt x="71435" y="65376"/>
                </a:lnTo>
              </a:path>
              <a:path w="93979" h="84455">
                <a:moveTo>
                  <a:pt x="41056" y="54415"/>
                </a:moveTo>
                <a:lnTo>
                  <a:pt x="79266" y="54462"/>
                </a:lnTo>
                <a:lnTo>
                  <a:pt x="79255" y="64644"/>
                </a:lnTo>
              </a:path>
              <a:path w="93979" h="84455">
                <a:moveTo>
                  <a:pt x="65163" y="43395"/>
                </a:moveTo>
                <a:lnTo>
                  <a:pt x="59447" y="43383"/>
                </a:lnTo>
                <a:lnTo>
                  <a:pt x="59447" y="51887"/>
                </a:lnTo>
              </a:path>
              <a:path w="93979" h="84455">
                <a:moveTo>
                  <a:pt x="77164" y="15933"/>
                </a:moveTo>
                <a:lnTo>
                  <a:pt x="77140" y="35977"/>
                </a:lnTo>
                <a:lnTo>
                  <a:pt x="67242" y="35965"/>
                </a:lnTo>
              </a:path>
              <a:path w="93979" h="84455">
                <a:moveTo>
                  <a:pt x="54226" y="15496"/>
                </a:moveTo>
                <a:lnTo>
                  <a:pt x="68589" y="15496"/>
                </a:lnTo>
                <a:lnTo>
                  <a:pt x="68577" y="22406"/>
                </a:lnTo>
              </a:path>
              <a:path w="93979" h="84455">
                <a:moveTo>
                  <a:pt x="42084" y="921"/>
                </a:moveTo>
                <a:lnTo>
                  <a:pt x="42072" y="8563"/>
                </a:lnTo>
                <a:lnTo>
                  <a:pt x="53387" y="8586"/>
                </a:lnTo>
              </a:path>
              <a:path w="93979" h="84455">
                <a:moveTo>
                  <a:pt x="28312" y="21685"/>
                </a:moveTo>
                <a:lnTo>
                  <a:pt x="58844" y="21721"/>
                </a:lnTo>
              </a:path>
              <a:path w="93979" h="84455">
                <a:moveTo>
                  <a:pt x="11776" y="35717"/>
                </a:moveTo>
                <a:lnTo>
                  <a:pt x="41399" y="35741"/>
                </a:lnTo>
                <a:lnTo>
                  <a:pt x="41399" y="2957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0713466" y="1708425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0" y="27709"/>
                </a:moveTo>
                <a:lnTo>
                  <a:pt x="13370" y="27721"/>
                </a:lnTo>
              </a:path>
              <a:path w="13970" h="27939">
                <a:moveTo>
                  <a:pt x="519" y="0"/>
                </a:moveTo>
                <a:lnTo>
                  <a:pt x="507" y="1818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0761350" y="1679712"/>
            <a:ext cx="54610" cy="1270"/>
          </a:xfrm>
          <a:custGeom>
            <a:avLst/>
            <a:gdLst/>
            <a:ahLst/>
            <a:cxnLst/>
            <a:rect l="l" t="t" r="r" b="b"/>
            <a:pathLst>
              <a:path w="54610" h="1269">
                <a:moveTo>
                  <a:pt x="45864" y="874"/>
                </a:moveTo>
                <a:lnTo>
                  <a:pt x="54462" y="885"/>
                </a:lnTo>
              </a:path>
              <a:path w="54610" h="1269">
                <a:moveTo>
                  <a:pt x="0" y="0"/>
                </a:moveTo>
                <a:lnTo>
                  <a:pt x="8634" y="1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497662" y="830809"/>
            <a:ext cx="7620" cy="635"/>
          </a:xfrm>
          <a:custGeom>
            <a:avLst/>
            <a:gdLst/>
            <a:ahLst/>
            <a:cxnLst/>
            <a:rect l="l" t="t" r="r" b="b"/>
            <a:pathLst>
              <a:path w="7620" h="634">
                <a:moveTo>
                  <a:pt x="0" y="0"/>
                </a:moveTo>
                <a:lnTo>
                  <a:pt x="7535" y="1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9358913" y="743322"/>
            <a:ext cx="139700" cy="272415"/>
          </a:xfrm>
          <a:custGeom>
            <a:avLst/>
            <a:gdLst/>
            <a:ahLst/>
            <a:cxnLst/>
            <a:rect l="l" t="t" r="r" b="b"/>
            <a:pathLst>
              <a:path w="139700" h="272415">
                <a:moveTo>
                  <a:pt x="69061" y="78629"/>
                </a:moveTo>
                <a:lnTo>
                  <a:pt x="69049" y="88680"/>
                </a:lnTo>
                <a:lnTo>
                  <a:pt x="78924" y="88680"/>
                </a:lnTo>
              </a:path>
              <a:path w="139700" h="272415">
                <a:moveTo>
                  <a:pt x="138643" y="187471"/>
                </a:moveTo>
                <a:lnTo>
                  <a:pt x="78818" y="187401"/>
                </a:lnTo>
                <a:lnTo>
                  <a:pt x="78924" y="87428"/>
                </a:lnTo>
                <a:lnTo>
                  <a:pt x="138749" y="87487"/>
                </a:lnTo>
                <a:lnTo>
                  <a:pt x="138643" y="187471"/>
                </a:lnTo>
                <a:close/>
              </a:path>
              <a:path w="139700" h="272415">
                <a:moveTo>
                  <a:pt x="139292" y="78558"/>
                </a:moveTo>
                <a:lnTo>
                  <a:pt x="79077" y="78475"/>
                </a:lnTo>
                <a:lnTo>
                  <a:pt x="79160" y="0"/>
                </a:lnTo>
                <a:lnTo>
                  <a:pt x="139375" y="70"/>
                </a:lnTo>
                <a:lnTo>
                  <a:pt x="139292" y="78558"/>
                </a:lnTo>
                <a:close/>
              </a:path>
              <a:path w="139700" h="272415">
                <a:moveTo>
                  <a:pt x="57285" y="244686"/>
                </a:moveTo>
                <a:lnTo>
                  <a:pt x="47423" y="235887"/>
                </a:lnTo>
                <a:lnTo>
                  <a:pt x="43135" y="235816"/>
                </a:lnTo>
              </a:path>
              <a:path w="139700" h="272415">
                <a:moveTo>
                  <a:pt x="0" y="242159"/>
                </a:moveTo>
                <a:lnTo>
                  <a:pt x="18140" y="240154"/>
                </a:lnTo>
                <a:lnTo>
                  <a:pt x="35202" y="237992"/>
                </a:lnTo>
                <a:lnTo>
                  <a:pt x="50110" y="236056"/>
                </a:lnTo>
                <a:lnTo>
                  <a:pt x="61785" y="234729"/>
                </a:lnTo>
                <a:lnTo>
                  <a:pt x="73531" y="235270"/>
                </a:lnTo>
                <a:lnTo>
                  <a:pt x="86966" y="238798"/>
                </a:lnTo>
                <a:lnTo>
                  <a:pt x="98458" y="245516"/>
                </a:lnTo>
                <a:lnTo>
                  <a:pt x="104378" y="255624"/>
                </a:lnTo>
              </a:path>
              <a:path w="139700" h="272415">
                <a:moveTo>
                  <a:pt x="50505" y="270778"/>
                </a:moveTo>
                <a:lnTo>
                  <a:pt x="50529" y="248407"/>
                </a:lnTo>
                <a:lnTo>
                  <a:pt x="64443" y="248407"/>
                </a:lnTo>
                <a:lnTo>
                  <a:pt x="64431" y="27190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1" name="object 231"/>
          <p:cNvGrpSpPr/>
          <p:nvPr/>
        </p:nvGrpSpPr>
        <p:grpSpPr>
          <a:xfrm>
            <a:off x="9399934" y="1129179"/>
            <a:ext cx="32384" cy="38735"/>
            <a:chOff x="4345334" y="1129178"/>
            <a:chExt cx="32384" cy="38735"/>
          </a:xfrm>
        </p:grpSpPr>
        <p:sp>
          <p:nvSpPr>
            <p:cNvPr id="232" name="object 232"/>
            <p:cNvSpPr/>
            <p:nvPr/>
          </p:nvSpPr>
          <p:spPr>
            <a:xfrm>
              <a:off x="4367788" y="1140801"/>
              <a:ext cx="7620" cy="16510"/>
            </a:xfrm>
            <a:custGeom>
              <a:avLst/>
              <a:gdLst/>
              <a:ahLst/>
              <a:cxnLst/>
              <a:rect l="l" t="t" r="r" b="b"/>
              <a:pathLst>
                <a:path w="7620" h="16509">
                  <a:moveTo>
                    <a:pt x="7429" y="0"/>
                  </a:moveTo>
                  <a:lnTo>
                    <a:pt x="7405" y="16110"/>
                  </a:lnTo>
                  <a:lnTo>
                    <a:pt x="0" y="16099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352539" y="1144250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126" y="3212"/>
                  </a:moveTo>
                  <a:lnTo>
                    <a:pt x="2149" y="3212"/>
                  </a:lnTo>
                </a:path>
              </a:pathLst>
            </a:custGeom>
            <a:ln w="64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347460" y="1131304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90">
                  <a:moveTo>
                    <a:pt x="10736" y="22075"/>
                  </a:moveTo>
                  <a:lnTo>
                    <a:pt x="15886" y="22087"/>
                  </a:lnTo>
                </a:path>
                <a:path w="20954" h="34290">
                  <a:moveTo>
                    <a:pt x="14209" y="8575"/>
                  </a:moveTo>
                  <a:lnTo>
                    <a:pt x="20681" y="8598"/>
                  </a:lnTo>
                  <a:lnTo>
                    <a:pt x="20658" y="33887"/>
                  </a:lnTo>
                  <a:lnTo>
                    <a:pt x="8586" y="33863"/>
                  </a:lnTo>
                  <a:lnTo>
                    <a:pt x="8598" y="20114"/>
                  </a:lnTo>
                </a:path>
                <a:path w="20954" h="34290">
                  <a:moveTo>
                    <a:pt x="7760" y="8468"/>
                  </a:moveTo>
                  <a:lnTo>
                    <a:pt x="11634" y="8468"/>
                  </a:lnTo>
                  <a:lnTo>
                    <a:pt x="11622" y="16299"/>
                  </a:lnTo>
                  <a:lnTo>
                    <a:pt x="15366" y="16288"/>
                  </a:lnTo>
                </a:path>
                <a:path w="20954" h="34290">
                  <a:moveTo>
                    <a:pt x="4051" y="0"/>
                  </a:moveTo>
                  <a:lnTo>
                    <a:pt x="4039" y="7098"/>
                  </a:lnTo>
                  <a:lnTo>
                    <a:pt x="11" y="7110"/>
                  </a:lnTo>
                  <a:lnTo>
                    <a:pt x="0" y="25760"/>
                  </a:lnTo>
                  <a:lnTo>
                    <a:pt x="8705" y="2576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5" name="object 235"/>
          <p:cNvGrpSpPr/>
          <p:nvPr/>
        </p:nvGrpSpPr>
        <p:grpSpPr>
          <a:xfrm>
            <a:off x="9398187" y="1014725"/>
            <a:ext cx="41275" cy="19050"/>
            <a:chOff x="4343586" y="1014725"/>
            <a:chExt cx="41275" cy="19050"/>
          </a:xfrm>
        </p:grpSpPr>
        <p:sp>
          <p:nvSpPr>
            <p:cNvPr id="236" name="object 236"/>
            <p:cNvSpPr/>
            <p:nvPr/>
          </p:nvSpPr>
          <p:spPr>
            <a:xfrm>
              <a:off x="4362071" y="101789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5787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370457" y="1017418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126" y="3230"/>
                  </a:moveTo>
                  <a:lnTo>
                    <a:pt x="2137" y="3230"/>
                  </a:lnTo>
                </a:path>
              </a:pathLst>
            </a:custGeom>
            <a:ln w="64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345712" y="1016851"/>
              <a:ext cx="37465" cy="15240"/>
            </a:xfrm>
            <a:custGeom>
              <a:avLst/>
              <a:gdLst/>
              <a:ahLst/>
              <a:cxnLst/>
              <a:rect l="l" t="t" r="r" b="b"/>
              <a:pathLst>
                <a:path w="37464" h="15240">
                  <a:moveTo>
                    <a:pt x="31654" y="14232"/>
                  </a:moveTo>
                  <a:lnTo>
                    <a:pt x="31666" y="10441"/>
                  </a:lnTo>
                  <a:lnTo>
                    <a:pt x="37017" y="10453"/>
                  </a:lnTo>
                  <a:lnTo>
                    <a:pt x="37029" y="153"/>
                  </a:lnTo>
                  <a:lnTo>
                    <a:pt x="32517" y="141"/>
                  </a:lnTo>
                </a:path>
                <a:path w="37464" h="15240">
                  <a:moveTo>
                    <a:pt x="29292" y="0"/>
                  </a:moveTo>
                  <a:lnTo>
                    <a:pt x="29280" y="9023"/>
                  </a:lnTo>
                  <a:lnTo>
                    <a:pt x="23304" y="9012"/>
                  </a:lnTo>
                </a:path>
                <a:path w="37464" h="15240">
                  <a:moveTo>
                    <a:pt x="13595" y="10039"/>
                  </a:moveTo>
                  <a:lnTo>
                    <a:pt x="18756" y="10039"/>
                  </a:lnTo>
                  <a:lnTo>
                    <a:pt x="18756" y="14646"/>
                  </a:lnTo>
                </a:path>
                <a:path w="37464" h="15240">
                  <a:moveTo>
                    <a:pt x="8527" y="4783"/>
                  </a:moveTo>
                  <a:lnTo>
                    <a:pt x="5303" y="4760"/>
                  </a:lnTo>
                  <a:lnTo>
                    <a:pt x="5303" y="11787"/>
                  </a:lnTo>
                  <a:lnTo>
                    <a:pt x="10323" y="11787"/>
                  </a:lnTo>
                </a:path>
                <a:path w="37464" h="15240">
                  <a:moveTo>
                    <a:pt x="0" y="12343"/>
                  </a:moveTo>
                  <a:lnTo>
                    <a:pt x="11" y="82"/>
                  </a:lnTo>
                  <a:lnTo>
                    <a:pt x="9272" y="94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9" name="object 239"/>
          <p:cNvGrpSpPr/>
          <p:nvPr/>
        </p:nvGrpSpPr>
        <p:grpSpPr>
          <a:xfrm>
            <a:off x="9392919" y="998686"/>
            <a:ext cx="92075" cy="172085"/>
            <a:chOff x="4338318" y="998685"/>
            <a:chExt cx="92075" cy="172085"/>
          </a:xfrm>
        </p:grpSpPr>
        <p:sp>
          <p:nvSpPr>
            <p:cNvPr id="240" name="object 240"/>
            <p:cNvSpPr/>
            <p:nvPr/>
          </p:nvSpPr>
          <p:spPr>
            <a:xfrm>
              <a:off x="4340444" y="1000811"/>
              <a:ext cx="80645" cy="160020"/>
            </a:xfrm>
            <a:custGeom>
              <a:avLst/>
              <a:gdLst/>
              <a:ahLst/>
              <a:cxnLst/>
              <a:rect l="l" t="t" r="r" b="b"/>
              <a:pathLst>
                <a:path w="80645" h="160019">
                  <a:moveTo>
                    <a:pt x="12614" y="128166"/>
                  </a:moveTo>
                  <a:lnTo>
                    <a:pt x="28985" y="128178"/>
                  </a:lnTo>
                </a:path>
                <a:path w="80645" h="160019">
                  <a:moveTo>
                    <a:pt x="23811" y="105134"/>
                  </a:moveTo>
                  <a:lnTo>
                    <a:pt x="23800" y="126241"/>
                  </a:lnTo>
                </a:path>
                <a:path w="80645" h="160019">
                  <a:moveTo>
                    <a:pt x="28642" y="122449"/>
                  </a:moveTo>
                  <a:lnTo>
                    <a:pt x="31666" y="122449"/>
                  </a:lnTo>
                  <a:lnTo>
                    <a:pt x="31654" y="131969"/>
                  </a:lnTo>
                </a:path>
                <a:path w="80645" h="160019">
                  <a:moveTo>
                    <a:pt x="28820" y="136304"/>
                  </a:moveTo>
                  <a:lnTo>
                    <a:pt x="35765" y="136328"/>
                  </a:lnTo>
                  <a:lnTo>
                    <a:pt x="35812" y="107815"/>
                  </a:lnTo>
                  <a:lnTo>
                    <a:pt x="28926" y="107815"/>
                  </a:lnTo>
                  <a:lnTo>
                    <a:pt x="28914" y="117689"/>
                  </a:lnTo>
                </a:path>
                <a:path w="80645" h="160019">
                  <a:moveTo>
                    <a:pt x="12945" y="111382"/>
                  </a:moveTo>
                  <a:lnTo>
                    <a:pt x="13134" y="123335"/>
                  </a:lnTo>
                  <a:lnTo>
                    <a:pt x="6909" y="123323"/>
                  </a:lnTo>
                  <a:lnTo>
                    <a:pt x="6897" y="134934"/>
                  </a:lnTo>
                </a:path>
                <a:path w="80645" h="160019">
                  <a:moveTo>
                    <a:pt x="13441" y="107519"/>
                  </a:moveTo>
                  <a:lnTo>
                    <a:pt x="1818" y="107508"/>
                  </a:lnTo>
                  <a:lnTo>
                    <a:pt x="1795" y="135253"/>
                  </a:lnTo>
                </a:path>
                <a:path w="80645" h="160019">
                  <a:moveTo>
                    <a:pt x="10358" y="104649"/>
                  </a:moveTo>
                  <a:lnTo>
                    <a:pt x="31028" y="104685"/>
                  </a:lnTo>
                </a:path>
                <a:path w="80645" h="160019">
                  <a:moveTo>
                    <a:pt x="10370" y="93050"/>
                  </a:moveTo>
                  <a:lnTo>
                    <a:pt x="31040" y="93074"/>
                  </a:lnTo>
                </a:path>
                <a:path w="80645" h="160019">
                  <a:moveTo>
                    <a:pt x="10394" y="84652"/>
                  </a:moveTo>
                  <a:lnTo>
                    <a:pt x="31040" y="84676"/>
                  </a:lnTo>
                </a:path>
                <a:path w="80645" h="160019">
                  <a:moveTo>
                    <a:pt x="10394" y="76243"/>
                  </a:moveTo>
                  <a:lnTo>
                    <a:pt x="31052" y="76278"/>
                  </a:lnTo>
                </a:path>
                <a:path w="80645" h="160019">
                  <a:moveTo>
                    <a:pt x="10394" y="70455"/>
                  </a:moveTo>
                  <a:lnTo>
                    <a:pt x="31076" y="70479"/>
                  </a:lnTo>
                </a:path>
                <a:path w="80645" h="160019">
                  <a:moveTo>
                    <a:pt x="10405" y="63345"/>
                  </a:moveTo>
                  <a:lnTo>
                    <a:pt x="31076" y="63368"/>
                  </a:lnTo>
                </a:path>
                <a:path w="80645" h="160019">
                  <a:moveTo>
                    <a:pt x="33036" y="61833"/>
                  </a:moveTo>
                  <a:lnTo>
                    <a:pt x="32989" y="104413"/>
                  </a:lnTo>
                </a:path>
                <a:path w="80645" h="160019">
                  <a:moveTo>
                    <a:pt x="8504" y="62022"/>
                  </a:moveTo>
                  <a:lnTo>
                    <a:pt x="8445" y="104602"/>
                  </a:lnTo>
                </a:path>
                <a:path w="80645" h="160019">
                  <a:moveTo>
                    <a:pt x="10524" y="57545"/>
                  </a:moveTo>
                  <a:lnTo>
                    <a:pt x="29245" y="57569"/>
                  </a:lnTo>
                </a:path>
                <a:path w="80645" h="160019">
                  <a:moveTo>
                    <a:pt x="28843" y="44978"/>
                  </a:moveTo>
                  <a:lnTo>
                    <a:pt x="33355" y="44989"/>
                  </a:lnTo>
                  <a:lnTo>
                    <a:pt x="33343" y="54746"/>
                  </a:lnTo>
                  <a:lnTo>
                    <a:pt x="28666" y="54746"/>
                  </a:lnTo>
                </a:path>
                <a:path w="80645" h="160019">
                  <a:moveTo>
                    <a:pt x="33532" y="36036"/>
                  </a:moveTo>
                  <a:lnTo>
                    <a:pt x="33521" y="40548"/>
                  </a:lnTo>
                  <a:lnTo>
                    <a:pt x="30993" y="40548"/>
                  </a:lnTo>
                </a:path>
                <a:path w="80645" h="160019">
                  <a:moveTo>
                    <a:pt x="25134" y="36414"/>
                  </a:moveTo>
                  <a:lnTo>
                    <a:pt x="25111" y="57084"/>
                  </a:lnTo>
                </a:path>
                <a:path w="80645" h="160019">
                  <a:moveTo>
                    <a:pt x="19961" y="36414"/>
                  </a:moveTo>
                  <a:lnTo>
                    <a:pt x="19937" y="57073"/>
                  </a:lnTo>
                </a:path>
                <a:path w="80645" h="160019">
                  <a:moveTo>
                    <a:pt x="16158" y="32469"/>
                  </a:moveTo>
                  <a:lnTo>
                    <a:pt x="37442" y="32493"/>
                  </a:lnTo>
                  <a:lnTo>
                    <a:pt x="37430" y="59340"/>
                  </a:lnTo>
                  <a:lnTo>
                    <a:pt x="32446" y="59340"/>
                  </a:lnTo>
                </a:path>
                <a:path w="80645" h="160019">
                  <a:moveTo>
                    <a:pt x="4559" y="32245"/>
                  </a:moveTo>
                  <a:lnTo>
                    <a:pt x="10335" y="32257"/>
                  </a:lnTo>
                  <a:lnTo>
                    <a:pt x="10323" y="53659"/>
                  </a:lnTo>
                </a:path>
                <a:path w="80645" h="160019">
                  <a:moveTo>
                    <a:pt x="35" y="32162"/>
                  </a:moveTo>
                  <a:lnTo>
                    <a:pt x="0" y="59919"/>
                  </a:lnTo>
                  <a:lnTo>
                    <a:pt x="7878" y="59919"/>
                  </a:lnTo>
                </a:path>
                <a:path w="80645" h="160019">
                  <a:moveTo>
                    <a:pt x="59707" y="16654"/>
                  </a:moveTo>
                  <a:lnTo>
                    <a:pt x="59718" y="0"/>
                  </a:lnTo>
                  <a:lnTo>
                    <a:pt x="73644" y="23"/>
                  </a:lnTo>
                  <a:lnTo>
                    <a:pt x="73621" y="17776"/>
                  </a:lnTo>
                </a:path>
                <a:path w="80645" h="160019">
                  <a:moveTo>
                    <a:pt x="80093" y="143356"/>
                  </a:moveTo>
                  <a:lnTo>
                    <a:pt x="80070" y="159466"/>
                  </a:lnTo>
                  <a:lnTo>
                    <a:pt x="72676" y="159455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397872" y="1147604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126" y="3224"/>
                  </a:moveTo>
                  <a:lnTo>
                    <a:pt x="2137" y="3224"/>
                  </a:lnTo>
                </a:path>
              </a:pathLst>
            </a:custGeom>
            <a:ln w="64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392781" y="1021257"/>
              <a:ext cx="20955" cy="147320"/>
            </a:xfrm>
            <a:custGeom>
              <a:avLst/>
              <a:gdLst/>
              <a:ahLst/>
              <a:cxnLst/>
              <a:rect l="l" t="t" r="r" b="b"/>
              <a:pathLst>
                <a:path w="20954" h="147319">
                  <a:moveTo>
                    <a:pt x="10736" y="135489"/>
                  </a:moveTo>
                  <a:lnTo>
                    <a:pt x="15898" y="135513"/>
                  </a:lnTo>
                </a:path>
                <a:path w="20954" h="147319">
                  <a:moveTo>
                    <a:pt x="14221" y="122012"/>
                  </a:moveTo>
                  <a:lnTo>
                    <a:pt x="20681" y="122024"/>
                  </a:lnTo>
                  <a:lnTo>
                    <a:pt x="20658" y="147301"/>
                  </a:lnTo>
                  <a:lnTo>
                    <a:pt x="8598" y="147277"/>
                  </a:lnTo>
                  <a:lnTo>
                    <a:pt x="8598" y="133528"/>
                  </a:lnTo>
                </a:path>
                <a:path w="20954" h="147319">
                  <a:moveTo>
                    <a:pt x="7771" y="121882"/>
                  </a:moveTo>
                  <a:lnTo>
                    <a:pt x="11634" y="121894"/>
                  </a:lnTo>
                  <a:lnTo>
                    <a:pt x="11634" y="129701"/>
                  </a:lnTo>
                  <a:lnTo>
                    <a:pt x="15366" y="129701"/>
                  </a:lnTo>
                </a:path>
                <a:path w="20954" h="147319">
                  <a:moveTo>
                    <a:pt x="4051" y="113413"/>
                  </a:moveTo>
                  <a:lnTo>
                    <a:pt x="4039" y="120524"/>
                  </a:lnTo>
                  <a:lnTo>
                    <a:pt x="23" y="120536"/>
                  </a:lnTo>
                  <a:lnTo>
                    <a:pt x="0" y="139162"/>
                  </a:lnTo>
                  <a:lnTo>
                    <a:pt x="8716" y="139186"/>
                  </a:lnTo>
                </a:path>
                <a:path w="20954" h="147319">
                  <a:moveTo>
                    <a:pt x="14610" y="0"/>
                  </a:moveTo>
                  <a:lnTo>
                    <a:pt x="20410" y="11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415790" y="1020772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126" y="3236"/>
                  </a:moveTo>
                  <a:lnTo>
                    <a:pt x="2137" y="3236"/>
                  </a:lnTo>
                </a:path>
              </a:pathLst>
            </a:custGeom>
            <a:ln w="64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385765" y="1020229"/>
              <a:ext cx="42545" cy="120650"/>
            </a:xfrm>
            <a:custGeom>
              <a:avLst/>
              <a:gdLst/>
              <a:ahLst/>
              <a:cxnLst/>
              <a:rect l="l" t="t" r="r" b="b"/>
              <a:pathLst>
                <a:path w="42545" h="120650">
                  <a:moveTo>
                    <a:pt x="36922" y="14232"/>
                  </a:moveTo>
                  <a:lnTo>
                    <a:pt x="36934" y="10441"/>
                  </a:lnTo>
                  <a:lnTo>
                    <a:pt x="42285" y="10441"/>
                  </a:lnTo>
                  <a:lnTo>
                    <a:pt x="42296" y="141"/>
                  </a:lnTo>
                  <a:lnTo>
                    <a:pt x="37784" y="129"/>
                  </a:lnTo>
                </a:path>
                <a:path w="42545" h="120650">
                  <a:moveTo>
                    <a:pt x="34560" y="0"/>
                  </a:moveTo>
                  <a:lnTo>
                    <a:pt x="34548" y="9012"/>
                  </a:lnTo>
                  <a:lnTo>
                    <a:pt x="28583" y="9012"/>
                  </a:lnTo>
                </a:path>
                <a:path w="42545" h="120650">
                  <a:moveTo>
                    <a:pt x="18874" y="10027"/>
                  </a:moveTo>
                  <a:lnTo>
                    <a:pt x="24036" y="10016"/>
                  </a:lnTo>
                  <a:lnTo>
                    <a:pt x="24036" y="14634"/>
                  </a:lnTo>
                </a:path>
                <a:path w="42545" h="120650">
                  <a:moveTo>
                    <a:pt x="13807" y="4748"/>
                  </a:moveTo>
                  <a:lnTo>
                    <a:pt x="10583" y="4748"/>
                  </a:lnTo>
                  <a:lnTo>
                    <a:pt x="10571" y="11776"/>
                  </a:lnTo>
                  <a:lnTo>
                    <a:pt x="15602" y="11799"/>
                  </a:lnTo>
                </a:path>
                <a:path w="42545" h="120650">
                  <a:moveTo>
                    <a:pt x="5279" y="12331"/>
                  </a:moveTo>
                  <a:lnTo>
                    <a:pt x="5291" y="70"/>
                  </a:lnTo>
                  <a:lnTo>
                    <a:pt x="14551" y="82"/>
                  </a:lnTo>
                </a:path>
                <a:path w="42545" h="120650">
                  <a:moveTo>
                    <a:pt x="12626" y="112114"/>
                  </a:moveTo>
                  <a:lnTo>
                    <a:pt x="28985" y="112126"/>
                  </a:lnTo>
                </a:path>
                <a:path w="42545" h="120650">
                  <a:moveTo>
                    <a:pt x="23811" y="89082"/>
                  </a:moveTo>
                  <a:lnTo>
                    <a:pt x="23800" y="110189"/>
                  </a:lnTo>
                </a:path>
                <a:path w="42545" h="120650">
                  <a:moveTo>
                    <a:pt x="28654" y="106397"/>
                  </a:moveTo>
                  <a:lnTo>
                    <a:pt x="31666" y="106397"/>
                  </a:lnTo>
                  <a:lnTo>
                    <a:pt x="31666" y="115929"/>
                  </a:lnTo>
                </a:path>
                <a:path w="42545" h="120650">
                  <a:moveTo>
                    <a:pt x="28831" y="120264"/>
                  </a:moveTo>
                  <a:lnTo>
                    <a:pt x="35788" y="120276"/>
                  </a:lnTo>
                  <a:lnTo>
                    <a:pt x="35824" y="91775"/>
                  </a:lnTo>
                  <a:lnTo>
                    <a:pt x="28938" y="91763"/>
                  </a:lnTo>
                  <a:lnTo>
                    <a:pt x="28926" y="101649"/>
                  </a:lnTo>
                </a:path>
                <a:path w="42545" h="120650">
                  <a:moveTo>
                    <a:pt x="12945" y="95330"/>
                  </a:moveTo>
                  <a:lnTo>
                    <a:pt x="13146" y="107283"/>
                  </a:lnTo>
                  <a:lnTo>
                    <a:pt x="6921" y="107271"/>
                  </a:lnTo>
                  <a:lnTo>
                    <a:pt x="6897" y="118882"/>
                  </a:lnTo>
                </a:path>
                <a:path w="42545" h="120650">
                  <a:moveTo>
                    <a:pt x="13453" y="91468"/>
                  </a:moveTo>
                  <a:lnTo>
                    <a:pt x="1830" y="91456"/>
                  </a:lnTo>
                  <a:lnTo>
                    <a:pt x="1807" y="119201"/>
                  </a:lnTo>
                </a:path>
                <a:path w="42545" h="120650">
                  <a:moveTo>
                    <a:pt x="10370" y="88609"/>
                  </a:moveTo>
                  <a:lnTo>
                    <a:pt x="31028" y="88621"/>
                  </a:lnTo>
                </a:path>
                <a:path w="42545" h="120650">
                  <a:moveTo>
                    <a:pt x="10382" y="77010"/>
                  </a:moveTo>
                  <a:lnTo>
                    <a:pt x="31040" y="77022"/>
                  </a:lnTo>
                </a:path>
                <a:path w="42545" h="120650">
                  <a:moveTo>
                    <a:pt x="10394" y="68601"/>
                  </a:moveTo>
                  <a:lnTo>
                    <a:pt x="31064" y="68624"/>
                  </a:lnTo>
                </a:path>
                <a:path w="42545" h="120650">
                  <a:moveTo>
                    <a:pt x="10405" y="60203"/>
                  </a:moveTo>
                  <a:lnTo>
                    <a:pt x="31064" y="60226"/>
                  </a:lnTo>
                </a:path>
                <a:path w="42545" h="120650">
                  <a:moveTo>
                    <a:pt x="10405" y="54403"/>
                  </a:moveTo>
                  <a:lnTo>
                    <a:pt x="31076" y="54427"/>
                  </a:lnTo>
                </a:path>
                <a:path w="42545" h="120650">
                  <a:moveTo>
                    <a:pt x="10417" y="47305"/>
                  </a:moveTo>
                  <a:lnTo>
                    <a:pt x="31076" y="47316"/>
                  </a:lnTo>
                </a:path>
                <a:path w="42545" h="120650">
                  <a:moveTo>
                    <a:pt x="33036" y="45793"/>
                  </a:moveTo>
                  <a:lnTo>
                    <a:pt x="32989" y="88373"/>
                  </a:lnTo>
                </a:path>
                <a:path w="42545" h="120650">
                  <a:moveTo>
                    <a:pt x="8504" y="45970"/>
                  </a:moveTo>
                  <a:lnTo>
                    <a:pt x="8457" y="88550"/>
                  </a:lnTo>
                </a:path>
                <a:path w="42545" h="120650">
                  <a:moveTo>
                    <a:pt x="10524" y="41493"/>
                  </a:moveTo>
                  <a:lnTo>
                    <a:pt x="29245" y="41505"/>
                  </a:lnTo>
                </a:path>
                <a:path w="42545" h="120650">
                  <a:moveTo>
                    <a:pt x="28843" y="28938"/>
                  </a:moveTo>
                  <a:lnTo>
                    <a:pt x="33355" y="28926"/>
                  </a:lnTo>
                  <a:lnTo>
                    <a:pt x="33343" y="38694"/>
                  </a:lnTo>
                  <a:lnTo>
                    <a:pt x="28678" y="38694"/>
                  </a:lnTo>
                </a:path>
                <a:path w="42545" h="120650">
                  <a:moveTo>
                    <a:pt x="33532" y="19973"/>
                  </a:moveTo>
                  <a:lnTo>
                    <a:pt x="33521" y="24497"/>
                  </a:lnTo>
                  <a:lnTo>
                    <a:pt x="30768" y="24497"/>
                  </a:lnTo>
                </a:path>
                <a:path w="42545" h="120650">
                  <a:moveTo>
                    <a:pt x="25146" y="20363"/>
                  </a:moveTo>
                  <a:lnTo>
                    <a:pt x="25123" y="41021"/>
                  </a:lnTo>
                </a:path>
                <a:path w="42545" h="120650">
                  <a:moveTo>
                    <a:pt x="19973" y="20363"/>
                  </a:moveTo>
                  <a:lnTo>
                    <a:pt x="19949" y="41021"/>
                  </a:lnTo>
                </a:path>
                <a:path w="42545" h="120650">
                  <a:moveTo>
                    <a:pt x="16169" y="16417"/>
                  </a:moveTo>
                  <a:lnTo>
                    <a:pt x="37442" y="16453"/>
                  </a:lnTo>
                  <a:lnTo>
                    <a:pt x="37430" y="43300"/>
                  </a:lnTo>
                  <a:lnTo>
                    <a:pt x="32434" y="43300"/>
                  </a:lnTo>
                </a:path>
                <a:path w="42545" h="120650">
                  <a:moveTo>
                    <a:pt x="4559" y="16193"/>
                  </a:moveTo>
                  <a:lnTo>
                    <a:pt x="10335" y="16205"/>
                  </a:lnTo>
                  <a:lnTo>
                    <a:pt x="10323" y="37619"/>
                  </a:lnTo>
                </a:path>
                <a:path w="42545" h="120650">
                  <a:moveTo>
                    <a:pt x="47" y="16110"/>
                  </a:moveTo>
                  <a:lnTo>
                    <a:pt x="0" y="43867"/>
                  </a:lnTo>
                  <a:lnTo>
                    <a:pt x="7890" y="43867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5" name="object 245"/>
          <p:cNvSpPr/>
          <p:nvPr/>
        </p:nvSpPr>
        <p:spPr>
          <a:xfrm>
            <a:off x="9308514" y="1069260"/>
            <a:ext cx="114935" cy="188595"/>
          </a:xfrm>
          <a:custGeom>
            <a:avLst/>
            <a:gdLst/>
            <a:ahLst/>
            <a:cxnLst/>
            <a:rect l="l" t="t" r="r" b="b"/>
            <a:pathLst>
              <a:path w="114935" h="188594">
                <a:moveTo>
                  <a:pt x="101118" y="188097"/>
                </a:moveTo>
                <a:lnTo>
                  <a:pt x="112610" y="188109"/>
                </a:lnTo>
                <a:lnTo>
                  <a:pt x="112622" y="166825"/>
                </a:lnTo>
              </a:path>
              <a:path w="114935" h="188594">
                <a:moveTo>
                  <a:pt x="22382" y="182298"/>
                </a:moveTo>
                <a:lnTo>
                  <a:pt x="96925" y="182369"/>
                </a:lnTo>
              </a:path>
              <a:path w="114935" h="188594">
                <a:moveTo>
                  <a:pt x="32457" y="169542"/>
                </a:moveTo>
                <a:lnTo>
                  <a:pt x="86908" y="169601"/>
                </a:lnTo>
              </a:path>
              <a:path w="114935" h="188594">
                <a:moveTo>
                  <a:pt x="32469" y="158191"/>
                </a:moveTo>
                <a:lnTo>
                  <a:pt x="86920" y="158238"/>
                </a:lnTo>
              </a:path>
              <a:path w="114935" h="188594">
                <a:moveTo>
                  <a:pt x="32481" y="146840"/>
                </a:moveTo>
                <a:lnTo>
                  <a:pt x="86932" y="146887"/>
                </a:lnTo>
              </a:path>
              <a:path w="114935" h="188594">
                <a:moveTo>
                  <a:pt x="32493" y="135477"/>
                </a:moveTo>
                <a:lnTo>
                  <a:pt x="86944" y="135536"/>
                </a:lnTo>
              </a:path>
              <a:path w="114935" h="188594">
                <a:moveTo>
                  <a:pt x="32505" y="124126"/>
                </a:moveTo>
                <a:lnTo>
                  <a:pt x="86956" y="124185"/>
                </a:lnTo>
              </a:path>
              <a:path w="114935" h="188594">
                <a:moveTo>
                  <a:pt x="32517" y="112776"/>
                </a:moveTo>
                <a:lnTo>
                  <a:pt x="86967" y="112835"/>
                </a:lnTo>
              </a:path>
              <a:path w="114935" h="188594">
                <a:moveTo>
                  <a:pt x="32528" y="101425"/>
                </a:moveTo>
                <a:lnTo>
                  <a:pt x="86979" y="101472"/>
                </a:lnTo>
              </a:path>
              <a:path w="114935" h="188594">
                <a:moveTo>
                  <a:pt x="32540" y="90074"/>
                </a:moveTo>
                <a:lnTo>
                  <a:pt x="86991" y="90133"/>
                </a:lnTo>
              </a:path>
              <a:path w="114935" h="188594">
                <a:moveTo>
                  <a:pt x="32564" y="78723"/>
                </a:moveTo>
                <a:lnTo>
                  <a:pt x="87003" y="78770"/>
                </a:lnTo>
              </a:path>
              <a:path w="114935" h="188594">
                <a:moveTo>
                  <a:pt x="32564" y="67360"/>
                </a:moveTo>
                <a:lnTo>
                  <a:pt x="87015" y="67419"/>
                </a:lnTo>
              </a:path>
              <a:path w="114935" h="188594">
                <a:moveTo>
                  <a:pt x="32587" y="56010"/>
                </a:moveTo>
                <a:lnTo>
                  <a:pt x="87027" y="56069"/>
                </a:lnTo>
              </a:path>
              <a:path w="114935" h="188594">
                <a:moveTo>
                  <a:pt x="32599" y="44647"/>
                </a:moveTo>
                <a:lnTo>
                  <a:pt x="87038" y="44718"/>
                </a:lnTo>
              </a:path>
              <a:path w="114935" h="188594">
                <a:moveTo>
                  <a:pt x="32611" y="33296"/>
                </a:moveTo>
                <a:lnTo>
                  <a:pt x="87050" y="33355"/>
                </a:lnTo>
              </a:path>
              <a:path w="114935" h="188594">
                <a:moveTo>
                  <a:pt x="32623" y="21945"/>
                </a:moveTo>
                <a:lnTo>
                  <a:pt x="87074" y="22016"/>
                </a:lnTo>
              </a:path>
              <a:path w="114935" h="188594">
                <a:moveTo>
                  <a:pt x="114559" y="159679"/>
                </a:moveTo>
                <a:lnTo>
                  <a:pt x="97929" y="159667"/>
                </a:lnTo>
                <a:lnTo>
                  <a:pt x="97964" y="127835"/>
                </a:lnTo>
                <a:lnTo>
                  <a:pt x="114595" y="127859"/>
                </a:lnTo>
                <a:lnTo>
                  <a:pt x="114559" y="159679"/>
                </a:lnTo>
                <a:close/>
              </a:path>
              <a:path w="114935" h="188594">
                <a:moveTo>
                  <a:pt x="108464" y="103669"/>
                </a:moveTo>
                <a:lnTo>
                  <a:pt x="108429" y="128001"/>
                </a:lnTo>
              </a:path>
              <a:path w="114935" h="188594">
                <a:moveTo>
                  <a:pt x="23" y="2693"/>
                </a:moveTo>
                <a:lnTo>
                  <a:pt x="0" y="21331"/>
                </a:lnTo>
                <a:lnTo>
                  <a:pt x="19748" y="21343"/>
                </a:lnTo>
                <a:lnTo>
                  <a:pt x="19571" y="175046"/>
                </a:lnTo>
              </a:path>
              <a:path w="114935" h="188594">
                <a:moveTo>
                  <a:pt x="8669" y="0"/>
                </a:moveTo>
                <a:lnTo>
                  <a:pt x="94669" y="9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9293018" y="783869"/>
            <a:ext cx="58419" cy="66040"/>
          </a:xfrm>
          <a:custGeom>
            <a:avLst/>
            <a:gdLst/>
            <a:ahLst/>
            <a:cxnLst/>
            <a:rect l="l" t="t" r="r" b="b"/>
            <a:pathLst>
              <a:path w="58420" h="66040">
                <a:moveTo>
                  <a:pt x="42710" y="64998"/>
                </a:moveTo>
                <a:lnTo>
                  <a:pt x="42722" y="50671"/>
                </a:lnTo>
                <a:lnTo>
                  <a:pt x="50139" y="50683"/>
                </a:lnTo>
              </a:path>
              <a:path w="58420" h="66040">
                <a:moveTo>
                  <a:pt x="0" y="49856"/>
                </a:moveTo>
                <a:lnTo>
                  <a:pt x="11433" y="49856"/>
                </a:lnTo>
                <a:lnTo>
                  <a:pt x="11409" y="65860"/>
                </a:lnTo>
              </a:path>
              <a:path w="58420" h="66040">
                <a:moveTo>
                  <a:pt x="39639" y="437"/>
                </a:moveTo>
                <a:lnTo>
                  <a:pt x="39627" y="13311"/>
                </a:lnTo>
                <a:lnTo>
                  <a:pt x="45119" y="13311"/>
                </a:lnTo>
                <a:lnTo>
                  <a:pt x="45119" y="17764"/>
                </a:lnTo>
                <a:lnTo>
                  <a:pt x="57935" y="17788"/>
                </a:lnTo>
              </a:path>
              <a:path w="58420" h="66040">
                <a:moveTo>
                  <a:pt x="16713" y="0"/>
                </a:moveTo>
                <a:lnTo>
                  <a:pt x="16701" y="10027"/>
                </a:lnTo>
                <a:lnTo>
                  <a:pt x="10760" y="10016"/>
                </a:lnTo>
                <a:lnTo>
                  <a:pt x="10748" y="17091"/>
                </a:lnTo>
                <a:lnTo>
                  <a:pt x="2078" y="17079"/>
                </a:lnTo>
              </a:path>
              <a:path w="58420" h="66040">
                <a:moveTo>
                  <a:pt x="40348" y="21520"/>
                </a:moveTo>
                <a:lnTo>
                  <a:pt x="33568" y="21508"/>
                </a:lnTo>
                <a:lnTo>
                  <a:pt x="33580" y="13240"/>
                </a:lnTo>
                <a:lnTo>
                  <a:pt x="23091" y="13240"/>
                </a:lnTo>
                <a:lnTo>
                  <a:pt x="23067" y="21508"/>
                </a:lnTo>
                <a:lnTo>
                  <a:pt x="16299" y="21496"/>
                </a:lnTo>
                <a:lnTo>
                  <a:pt x="16276" y="45545"/>
                </a:lnTo>
                <a:lnTo>
                  <a:pt x="40324" y="45568"/>
                </a:lnTo>
                <a:lnTo>
                  <a:pt x="40348" y="21520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7" name="object 247"/>
          <p:cNvGrpSpPr/>
          <p:nvPr/>
        </p:nvGrpSpPr>
        <p:grpSpPr>
          <a:xfrm>
            <a:off x="8987832" y="556050"/>
            <a:ext cx="440690" cy="661035"/>
            <a:chOff x="3933232" y="556049"/>
            <a:chExt cx="440690" cy="661035"/>
          </a:xfrm>
        </p:grpSpPr>
        <p:sp>
          <p:nvSpPr>
            <p:cNvPr id="248" name="object 248"/>
            <p:cNvSpPr/>
            <p:nvPr/>
          </p:nvSpPr>
          <p:spPr>
            <a:xfrm>
              <a:off x="4215656" y="879365"/>
              <a:ext cx="86995" cy="335280"/>
            </a:xfrm>
            <a:custGeom>
              <a:avLst/>
              <a:gdLst/>
              <a:ahLst/>
              <a:cxnLst/>
              <a:rect l="l" t="t" r="r" b="b"/>
              <a:pathLst>
                <a:path w="86995" h="335280">
                  <a:moveTo>
                    <a:pt x="2988" y="88716"/>
                  </a:moveTo>
                  <a:lnTo>
                    <a:pt x="83247" y="88798"/>
                  </a:lnTo>
                </a:path>
                <a:path w="86995" h="335280">
                  <a:moveTo>
                    <a:pt x="67786" y="123949"/>
                  </a:moveTo>
                  <a:lnTo>
                    <a:pt x="66012" y="132696"/>
                  </a:lnTo>
                  <a:lnTo>
                    <a:pt x="61192" y="139834"/>
                  </a:lnTo>
                  <a:lnTo>
                    <a:pt x="54046" y="144640"/>
                  </a:lnTo>
                  <a:lnTo>
                    <a:pt x="45297" y="146391"/>
                  </a:lnTo>
                  <a:lnTo>
                    <a:pt x="36549" y="144611"/>
                  </a:lnTo>
                  <a:lnTo>
                    <a:pt x="29410" y="139788"/>
                  </a:lnTo>
                  <a:lnTo>
                    <a:pt x="24601" y="132645"/>
                  </a:lnTo>
                  <a:lnTo>
                    <a:pt x="22843" y="123902"/>
                  </a:lnTo>
                  <a:lnTo>
                    <a:pt x="24618" y="115155"/>
                  </a:lnTo>
                  <a:lnTo>
                    <a:pt x="29443" y="108016"/>
                  </a:lnTo>
                  <a:lnTo>
                    <a:pt x="36593" y="103206"/>
                  </a:lnTo>
                  <a:lnTo>
                    <a:pt x="45344" y="101448"/>
                  </a:lnTo>
                  <a:lnTo>
                    <a:pt x="54089" y="103223"/>
                  </a:lnTo>
                  <a:lnTo>
                    <a:pt x="61224" y="108048"/>
                  </a:lnTo>
                  <a:lnTo>
                    <a:pt x="66030" y="115198"/>
                  </a:lnTo>
                  <a:lnTo>
                    <a:pt x="67786" y="123949"/>
                  </a:lnTo>
                </a:path>
                <a:path w="86995" h="335280">
                  <a:moveTo>
                    <a:pt x="57651" y="123926"/>
                  </a:moveTo>
                  <a:lnTo>
                    <a:pt x="57651" y="130753"/>
                  </a:lnTo>
                  <a:lnTo>
                    <a:pt x="52124" y="136269"/>
                  </a:lnTo>
                  <a:lnTo>
                    <a:pt x="45297" y="136257"/>
                  </a:lnTo>
                  <a:lnTo>
                    <a:pt x="38493" y="136257"/>
                  </a:lnTo>
                  <a:lnTo>
                    <a:pt x="32977" y="130729"/>
                  </a:lnTo>
                  <a:lnTo>
                    <a:pt x="32977" y="123902"/>
                  </a:lnTo>
                  <a:lnTo>
                    <a:pt x="32989" y="117099"/>
                  </a:lnTo>
                  <a:lnTo>
                    <a:pt x="38517" y="111583"/>
                  </a:lnTo>
                  <a:lnTo>
                    <a:pt x="45320" y="111583"/>
                  </a:lnTo>
                  <a:lnTo>
                    <a:pt x="52159" y="111583"/>
                  </a:lnTo>
                  <a:lnTo>
                    <a:pt x="57663" y="117122"/>
                  </a:lnTo>
                  <a:lnTo>
                    <a:pt x="57651" y="123926"/>
                  </a:lnTo>
                </a:path>
                <a:path w="86995" h="335280">
                  <a:moveTo>
                    <a:pt x="68057" y="35080"/>
                  </a:moveTo>
                  <a:lnTo>
                    <a:pt x="66282" y="43827"/>
                  </a:lnTo>
                  <a:lnTo>
                    <a:pt x="61458" y="50966"/>
                  </a:lnTo>
                  <a:lnTo>
                    <a:pt x="54308" y="55776"/>
                  </a:lnTo>
                  <a:lnTo>
                    <a:pt x="45556" y="57533"/>
                  </a:lnTo>
                  <a:lnTo>
                    <a:pt x="36811" y="55758"/>
                  </a:lnTo>
                  <a:lnTo>
                    <a:pt x="29676" y="50934"/>
                  </a:lnTo>
                  <a:lnTo>
                    <a:pt x="24870" y="43784"/>
                  </a:lnTo>
                  <a:lnTo>
                    <a:pt x="23115" y="35032"/>
                  </a:lnTo>
                  <a:lnTo>
                    <a:pt x="24888" y="26285"/>
                  </a:lnTo>
                  <a:lnTo>
                    <a:pt x="29708" y="19147"/>
                  </a:lnTo>
                  <a:lnTo>
                    <a:pt x="36854" y="14341"/>
                  </a:lnTo>
                  <a:lnTo>
                    <a:pt x="45604" y="12591"/>
                  </a:lnTo>
                  <a:lnTo>
                    <a:pt x="54351" y="14364"/>
                  </a:lnTo>
                  <a:lnTo>
                    <a:pt x="61490" y="19184"/>
                  </a:lnTo>
                  <a:lnTo>
                    <a:pt x="66300" y="26330"/>
                  </a:lnTo>
                  <a:lnTo>
                    <a:pt x="68057" y="35080"/>
                  </a:lnTo>
                </a:path>
                <a:path w="86995" h="335280">
                  <a:moveTo>
                    <a:pt x="57923" y="35080"/>
                  </a:moveTo>
                  <a:lnTo>
                    <a:pt x="57911" y="41883"/>
                  </a:lnTo>
                  <a:lnTo>
                    <a:pt x="52383" y="47399"/>
                  </a:lnTo>
                  <a:lnTo>
                    <a:pt x="45568" y="47399"/>
                  </a:lnTo>
                  <a:lnTo>
                    <a:pt x="38753" y="47399"/>
                  </a:lnTo>
                  <a:lnTo>
                    <a:pt x="33237" y="41848"/>
                  </a:lnTo>
                  <a:lnTo>
                    <a:pt x="33237" y="35044"/>
                  </a:lnTo>
                  <a:lnTo>
                    <a:pt x="33249" y="28217"/>
                  </a:lnTo>
                  <a:lnTo>
                    <a:pt x="38777" y="22713"/>
                  </a:lnTo>
                  <a:lnTo>
                    <a:pt x="45604" y="22713"/>
                  </a:lnTo>
                  <a:lnTo>
                    <a:pt x="52407" y="22725"/>
                  </a:lnTo>
                  <a:lnTo>
                    <a:pt x="57923" y="28253"/>
                  </a:lnTo>
                  <a:lnTo>
                    <a:pt x="57923" y="35080"/>
                  </a:lnTo>
                </a:path>
                <a:path w="86995" h="335280">
                  <a:moveTo>
                    <a:pt x="86389" y="0"/>
                  </a:moveTo>
                  <a:lnTo>
                    <a:pt x="86176" y="189184"/>
                  </a:lnTo>
                </a:path>
                <a:path w="86995" h="335280">
                  <a:moveTo>
                    <a:pt x="366" y="1216"/>
                  </a:moveTo>
                  <a:lnTo>
                    <a:pt x="0" y="335162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9" name="object 2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72796" y="556049"/>
              <a:ext cx="300566" cy="325583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33232" y="562073"/>
              <a:ext cx="112693" cy="400007"/>
            </a:xfrm>
            <a:prstGeom prst="rect">
              <a:avLst/>
            </a:prstGeom>
          </p:spPr>
        </p:pic>
      </p:grpSp>
      <p:pic>
        <p:nvPicPr>
          <p:cNvPr id="251" name="object 2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27397" y="557090"/>
            <a:ext cx="112681" cy="400031"/>
          </a:xfrm>
          <a:prstGeom prst="rect">
            <a:avLst/>
          </a:prstGeom>
        </p:spPr>
      </p:pic>
      <p:sp>
        <p:nvSpPr>
          <p:cNvPr id="252" name="object 252"/>
          <p:cNvSpPr/>
          <p:nvPr/>
        </p:nvSpPr>
        <p:spPr>
          <a:xfrm>
            <a:off x="8687372" y="862181"/>
            <a:ext cx="80645" cy="635"/>
          </a:xfrm>
          <a:custGeom>
            <a:avLst/>
            <a:gdLst/>
            <a:ahLst/>
            <a:cxnLst/>
            <a:rect l="l" t="t" r="r" b="b"/>
            <a:pathLst>
              <a:path w="80645" h="634">
                <a:moveTo>
                  <a:pt x="0" y="0"/>
                </a:moveTo>
                <a:lnTo>
                  <a:pt x="80270" y="8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9097490" y="1190245"/>
            <a:ext cx="37465" cy="102235"/>
          </a:xfrm>
          <a:custGeom>
            <a:avLst/>
            <a:gdLst/>
            <a:ahLst/>
            <a:cxnLst/>
            <a:rect l="l" t="t" r="r" b="b"/>
            <a:pathLst>
              <a:path w="37464" h="102234">
                <a:moveTo>
                  <a:pt x="0" y="0"/>
                </a:moveTo>
                <a:lnTo>
                  <a:pt x="9748" y="13729"/>
                </a:lnTo>
                <a:lnTo>
                  <a:pt x="22108" y="36376"/>
                </a:lnTo>
                <a:lnTo>
                  <a:pt x="32718" y="66336"/>
                </a:lnTo>
                <a:lnTo>
                  <a:pt x="37218" y="10200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9110624" y="1129593"/>
            <a:ext cx="157480" cy="428625"/>
          </a:xfrm>
          <a:custGeom>
            <a:avLst/>
            <a:gdLst/>
            <a:ahLst/>
            <a:cxnLst/>
            <a:rect l="l" t="t" r="r" b="b"/>
            <a:pathLst>
              <a:path w="157479" h="428625">
                <a:moveTo>
                  <a:pt x="50883" y="336391"/>
                </a:moveTo>
                <a:lnTo>
                  <a:pt x="65663" y="362228"/>
                </a:lnTo>
                <a:lnTo>
                  <a:pt x="84704" y="387391"/>
                </a:lnTo>
                <a:lnTo>
                  <a:pt x="107774" y="410081"/>
                </a:lnTo>
                <a:lnTo>
                  <a:pt x="134639" y="428497"/>
                </a:lnTo>
              </a:path>
              <a:path w="157479" h="428625">
                <a:moveTo>
                  <a:pt x="56388" y="257880"/>
                </a:moveTo>
                <a:lnTo>
                  <a:pt x="63185" y="291774"/>
                </a:lnTo>
                <a:lnTo>
                  <a:pt x="82926" y="333519"/>
                </a:lnTo>
                <a:lnTo>
                  <a:pt x="114554" y="374951"/>
                </a:lnTo>
                <a:lnTo>
                  <a:pt x="157010" y="407909"/>
                </a:lnTo>
              </a:path>
              <a:path w="157479" h="428625">
                <a:moveTo>
                  <a:pt x="56494" y="167097"/>
                </a:moveTo>
                <a:lnTo>
                  <a:pt x="56388" y="257880"/>
                </a:lnTo>
              </a:path>
              <a:path w="157479" h="428625">
                <a:moveTo>
                  <a:pt x="0" y="22678"/>
                </a:moveTo>
                <a:lnTo>
                  <a:pt x="15330" y="42416"/>
                </a:lnTo>
                <a:lnTo>
                  <a:pt x="34346" y="75655"/>
                </a:lnTo>
                <a:lnTo>
                  <a:pt x="50313" y="118510"/>
                </a:lnTo>
                <a:lnTo>
                  <a:pt x="56494" y="167097"/>
                </a:lnTo>
              </a:path>
              <a:path w="157479" h="428625">
                <a:moveTo>
                  <a:pt x="75688" y="162679"/>
                </a:moveTo>
                <a:lnTo>
                  <a:pt x="75522" y="314622"/>
                </a:lnTo>
              </a:path>
              <a:path w="157479" h="428625">
                <a:moveTo>
                  <a:pt x="13807" y="0"/>
                </a:moveTo>
                <a:lnTo>
                  <a:pt x="33181" y="23859"/>
                </a:lnTo>
                <a:lnTo>
                  <a:pt x="53043" y="59640"/>
                </a:lnTo>
                <a:lnTo>
                  <a:pt x="68758" y="106271"/>
                </a:lnTo>
                <a:lnTo>
                  <a:pt x="75688" y="16267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882025" y="1041360"/>
            <a:ext cx="169545" cy="61594"/>
          </a:xfrm>
          <a:custGeom>
            <a:avLst/>
            <a:gdLst/>
            <a:ahLst/>
            <a:cxnLst/>
            <a:rect l="l" t="t" r="r" b="b"/>
            <a:pathLst>
              <a:path w="169545" h="61594">
                <a:moveTo>
                  <a:pt x="157045" y="55076"/>
                </a:moveTo>
                <a:lnTo>
                  <a:pt x="165585" y="58100"/>
                </a:lnTo>
                <a:lnTo>
                  <a:pt x="169353" y="61041"/>
                </a:lnTo>
              </a:path>
              <a:path w="169545" h="61594">
                <a:moveTo>
                  <a:pt x="150998" y="21508"/>
                </a:moveTo>
                <a:lnTo>
                  <a:pt x="156703" y="22583"/>
                </a:lnTo>
                <a:lnTo>
                  <a:pt x="162372" y="26504"/>
                </a:lnTo>
                <a:lnTo>
                  <a:pt x="166152" y="28501"/>
                </a:lnTo>
              </a:path>
              <a:path w="169545" h="61594">
                <a:moveTo>
                  <a:pt x="50187" y="46348"/>
                </a:moveTo>
                <a:lnTo>
                  <a:pt x="63953" y="45175"/>
                </a:lnTo>
                <a:lnTo>
                  <a:pt x="82100" y="44803"/>
                </a:lnTo>
                <a:lnTo>
                  <a:pt x="102184" y="46261"/>
                </a:lnTo>
                <a:lnTo>
                  <a:pt x="121764" y="50576"/>
                </a:lnTo>
              </a:path>
              <a:path w="169545" h="61594">
                <a:moveTo>
                  <a:pt x="42391" y="18473"/>
                </a:moveTo>
                <a:lnTo>
                  <a:pt x="56331" y="17259"/>
                </a:lnTo>
                <a:lnTo>
                  <a:pt x="77784" y="16636"/>
                </a:lnTo>
                <a:lnTo>
                  <a:pt x="99928" y="17280"/>
                </a:lnTo>
                <a:lnTo>
                  <a:pt x="115941" y="19866"/>
                </a:lnTo>
              </a:path>
              <a:path w="169545" h="61594">
                <a:moveTo>
                  <a:pt x="42403" y="3200"/>
                </a:moveTo>
                <a:lnTo>
                  <a:pt x="60406" y="452"/>
                </a:lnTo>
                <a:lnTo>
                  <a:pt x="81410" y="0"/>
                </a:lnTo>
                <a:lnTo>
                  <a:pt x="101298" y="1496"/>
                </a:lnTo>
                <a:lnTo>
                  <a:pt x="115953" y="4594"/>
                </a:lnTo>
              </a:path>
              <a:path w="169545" h="61594">
                <a:moveTo>
                  <a:pt x="6094" y="53151"/>
                </a:moveTo>
                <a:lnTo>
                  <a:pt x="16701" y="48580"/>
                </a:lnTo>
              </a:path>
              <a:path w="169545" h="61594">
                <a:moveTo>
                  <a:pt x="0" y="22453"/>
                </a:moveTo>
                <a:lnTo>
                  <a:pt x="2917" y="19654"/>
                </a:lnTo>
                <a:lnTo>
                  <a:pt x="8716" y="1593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9042838" y="1038668"/>
            <a:ext cx="123825" cy="178435"/>
          </a:xfrm>
          <a:custGeom>
            <a:avLst/>
            <a:gdLst/>
            <a:ahLst/>
            <a:cxnLst/>
            <a:rect l="l" t="t" r="r" b="b"/>
            <a:pathLst>
              <a:path w="123825" h="178434">
                <a:moveTo>
                  <a:pt x="90582" y="71034"/>
                </a:moveTo>
                <a:lnTo>
                  <a:pt x="90546" y="98755"/>
                </a:lnTo>
              </a:path>
              <a:path w="123825" h="178434">
                <a:moveTo>
                  <a:pt x="52230" y="127634"/>
                </a:moveTo>
                <a:lnTo>
                  <a:pt x="73220" y="98342"/>
                </a:lnTo>
                <a:lnTo>
                  <a:pt x="94297" y="64300"/>
                </a:lnTo>
                <a:lnTo>
                  <a:pt x="112148" y="30016"/>
                </a:lnTo>
                <a:lnTo>
                  <a:pt x="123465" y="0"/>
                </a:lnTo>
              </a:path>
              <a:path w="123825" h="178434">
                <a:moveTo>
                  <a:pt x="0" y="135725"/>
                </a:moveTo>
                <a:lnTo>
                  <a:pt x="5656" y="130017"/>
                </a:lnTo>
                <a:lnTo>
                  <a:pt x="11254" y="124890"/>
                </a:lnTo>
                <a:lnTo>
                  <a:pt x="16212" y="120376"/>
                </a:lnTo>
                <a:lnTo>
                  <a:pt x="19949" y="116508"/>
                </a:lnTo>
              </a:path>
              <a:path w="123825" h="178434">
                <a:moveTo>
                  <a:pt x="614" y="178258"/>
                </a:moveTo>
                <a:lnTo>
                  <a:pt x="6750" y="168949"/>
                </a:lnTo>
                <a:lnTo>
                  <a:pt x="12040" y="161866"/>
                </a:lnTo>
                <a:lnTo>
                  <a:pt x="16760" y="156388"/>
                </a:lnTo>
                <a:lnTo>
                  <a:pt x="21189" y="15189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9043913" y="1291468"/>
            <a:ext cx="86995" cy="25400"/>
          </a:xfrm>
          <a:custGeom>
            <a:avLst/>
            <a:gdLst/>
            <a:ahLst/>
            <a:cxnLst/>
            <a:rect l="l" t="t" r="r" b="b"/>
            <a:pathLst>
              <a:path w="86995" h="25400">
                <a:moveTo>
                  <a:pt x="56376" y="24910"/>
                </a:moveTo>
                <a:lnTo>
                  <a:pt x="86932" y="24945"/>
                </a:lnTo>
              </a:path>
              <a:path w="86995" h="25400">
                <a:moveTo>
                  <a:pt x="56411" y="118"/>
                </a:moveTo>
                <a:lnTo>
                  <a:pt x="86967" y="153"/>
                </a:lnTo>
              </a:path>
              <a:path w="86995" h="25400">
                <a:moveTo>
                  <a:pt x="0" y="22902"/>
                </a:moveTo>
                <a:lnTo>
                  <a:pt x="22937" y="22937"/>
                </a:lnTo>
              </a:path>
              <a:path w="86995" h="25400">
                <a:moveTo>
                  <a:pt x="35" y="0"/>
                </a:moveTo>
                <a:lnTo>
                  <a:pt x="22961" y="2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965119" y="1289048"/>
            <a:ext cx="24765" cy="27305"/>
          </a:xfrm>
          <a:custGeom>
            <a:avLst/>
            <a:gdLst/>
            <a:ahLst/>
            <a:cxnLst/>
            <a:rect l="l" t="t" r="r" b="b"/>
            <a:pathLst>
              <a:path w="24764" h="27305">
                <a:moveTo>
                  <a:pt x="0" y="26717"/>
                </a:moveTo>
                <a:lnTo>
                  <a:pt x="10535" y="26729"/>
                </a:lnTo>
              </a:path>
              <a:path w="24764" h="27305">
                <a:moveTo>
                  <a:pt x="1476" y="0"/>
                </a:moveTo>
                <a:lnTo>
                  <a:pt x="24378" y="1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948878" y="1229670"/>
            <a:ext cx="64135" cy="190500"/>
          </a:xfrm>
          <a:custGeom>
            <a:avLst/>
            <a:gdLst/>
            <a:ahLst/>
            <a:cxnLst/>
            <a:rect l="l" t="t" r="r" b="b"/>
            <a:pathLst>
              <a:path w="64135" h="190500">
                <a:moveTo>
                  <a:pt x="2622" y="148895"/>
                </a:moveTo>
                <a:lnTo>
                  <a:pt x="2716" y="157470"/>
                </a:lnTo>
                <a:lnTo>
                  <a:pt x="20870" y="157494"/>
                </a:lnTo>
              </a:path>
              <a:path w="64135" h="190500">
                <a:moveTo>
                  <a:pt x="22111" y="179853"/>
                </a:moveTo>
                <a:lnTo>
                  <a:pt x="22111" y="169341"/>
                </a:lnTo>
                <a:lnTo>
                  <a:pt x="35658" y="169364"/>
                </a:lnTo>
                <a:lnTo>
                  <a:pt x="35647" y="185771"/>
                </a:lnTo>
                <a:lnTo>
                  <a:pt x="45899" y="185782"/>
                </a:lnTo>
                <a:lnTo>
                  <a:pt x="50281" y="190176"/>
                </a:lnTo>
              </a:path>
              <a:path w="64135" h="190500">
                <a:moveTo>
                  <a:pt x="0" y="186113"/>
                </a:moveTo>
                <a:lnTo>
                  <a:pt x="18177" y="186149"/>
                </a:lnTo>
              </a:path>
              <a:path w="64135" h="190500">
                <a:moveTo>
                  <a:pt x="7110" y="164286"/>
                </a:moveTo>
                <a:lnTo>
                  <a:pt x="7098" y="183385"/>
                </a:lnTo>
              </a:path>
              <a:path w="64135" h="190500">
                <a:moveTo>
                  <a:pt x="2740" y="143167"/>
                </a:moveTo>
                <a:lnTo>
                  <a:pt x="20882" y="143190"/>
                </a:lnTo>
              </a:path>
              <a:path w="64135" h="190500">
                <a:moveTo>
                  <a:pt x="53435" y="140320"/>
                </a:moveTo>
                <a:lnTo>
                  <a:pt x="26670" y="140285"/>
                </a:lnTo>
                <a:lnTo>
                  <a:pt x="26646" y="157990"/>
                </a:lnTo>
                <a:lnTo>
                  <a:pt x="55974" y="158025"/>
                </a:lnTo>
              </a:path>
              <a:path w="64135" h="190500">
                <a:moveTo>
                  <a:pt x="57616" y="121280"/>
                </a:moveTo>
                <a:lnTo>
                  <a:pt x="29894" y="121256"/>
                </a:lnTo>
                <a:lnTo>
                  <a:pt x="29894" y="130304"/>
                </a:lnTo>
              </a:path>
              <a:path w="64135" h="190500">
                <a:moveTo>
                  <a:pt x="41765" y="100917"/>
                </a:moveTo>
                <a:lnTo>
                  <a:pt x="59931" y="100929"/>
                </a:lnTo>
              </a:path>
              <a:path w="64135" h="190500">
                <a:moveTo>
                  <a:pt x="39190" y="85586"/>
                </a:moveTo>
                <a:lnTo>
                  <a:pt x="39143" y="119957"/>
                </a:lnTo>
              </a:path>
              <a:path w="64135" h="190500">
                <a:moveTo>
                  <a:pt x="61443" y="71660"/>
                </a:moveTo>
                <a:lnTo>
                  <a:pt x="30839" y="71624"/>
                </a:lnTo>
                <a:lnTo>
                  <a:pt x="30839" y="85408"/>
                </a:lnTo>
                <a:lnTo>
                  <a:pt x="64041" y="85444"/>
                </a:lnTo>
              </a:path>
              <a:path w="64135" h="190500">
                <a:moveTo>
                  <a:pt x="61844" y="0"/>
                </a:moveTo>
                <a:lnTo>
                  <a:pt x="55617" y="14144"/>
                </a:lnTo>
                <a:lnTo>
                  <a:pt x="48664" y="33557"/>
                </a:lnTo>
                <a:lnTo>
                  <a:pt x="42954" y="53532"/>
                </a:lnTo>
                <a:lnTo>
                  <a:pt x="40454" y="6935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8655965" y="1292673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6590" y="11090"/>
                </a:moveTo>
                <a:lnTo>
                  <a:pt x="0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896694" y="1263239"/>
            <a:ext cx="72390" cy="92710"/>
          </a:xfrm>
          <a:custGeom>
            <a:avLst/>
            <a:gdLst/>
            <a:ahLst/>
            <a:cxnLst/>
            <a:rect l="l" t="t" r="r" b="b"/>
            <a:pathLst>
              <a:path w="72389" h="92709">
                <a:moveTo>
                  <a:pt x="70845" y="76467"/>
                </a:moveTo>
                <a:lnTo>
                  <a:pt x="44080" y="76432"/>
                </a:lnTo>
              </a:path>
              <a:path w="72389" h="92709">
                <a:moveTo>
                  <a:pt x="45249" y="65471"/>
                </a:moveTo>
                <a:lnTo>
                  <a:pt x="72002" y="65482"/>
                </a:lnTo>
                <a:lnTo>
                  <a:pt x="71967" y="92672"/>
                </a:lnTo>
                <a:lnTo>
                  <a:pt x="48533" y="92661"/>
                </a:lnTo>
              </a:path>
              <a:path w="72389" h="92709">
                <a:moveTo>
                  <a:pt x="70396" y="0"/>
                </a:moveTo>
                <a:lnTo>
                  <a:pt x="69451" y="11558"/>
                </a:lnTo>
                <a:lnTo>
                  <a:pt x="68434" y="27319"/>
                </a:lnTo>
                <a:lnTo>
                  <a:pt x="67388" y="44693"/>
                </a:lnTo>
                <a:lnTo>
                  <a:pt x="66356" y="61089"/>
                </a:lnTo>
              </a:path>
              <a:path w="72389" h="92709">
                <a:moveTo>
                  <a:pt x="0" y="57899"/>
                </a:moveTo>
                <a:lnTo>
                  <a:pt x="10512" y="57923"/>
                </a:lnTo>
              </a:path>
              <a:path w="72389" h="92709">
                <a:moveTo>
                  <a:pt x="35" y="31146"/>
                </a:moveTo>
                <a:lnTo>
                  <a:pt x="10535" y="3115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823073" y="1296807"/>
            <a:ext cx="10160" cy="26034"/>
          </a:xfrm>
          <a:custGeom>
            <a:avLst/>
            <a:gdLst/>
            <a:ahLst/>
            <a:cxnLst/>
            <a:rect l="l" t="t" r="r" b="b"/>
            <a:pathLst>
              <a:path w="10160" h="26034">
                <a:moveTo>
                  <a:pt x="0" y="25819"/>
                </a:moveTo>
                <a:lnTo>
                  <a:pt x="9555" y="25819"/>
                </a:lnTo>
              </a:path>
              <a:path w="10160" h="26034">
                <a:moveTo>
                  <a:pt x="35" y="0"/>
                </a:moveTo>
                <a:lnTo>
                  <a:pt x="9579" y="2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755322" y="1291693"/>
            <a:ext cx="8890" cy="25400"/>
          </a:xfrm>
          <a:custGeom>
            <a:avLst/>
            <a:gdLst/>
            <a:ahLst/>
            <a:cxnLst/>
            <a:rect l="l" t="t" r="r" b="b"/>
            <a:pathLst>
              <a:path w="8889" h="25400">
                <a:moveTo>
                  <a:pt x="0" y="24851"/>
                </a:moveTo>
                <a:lnTo>
                  <a:pt x="8586" y="24851"/>
                </a:lnTo>
              </a:path>
              <a:path w="8889" h="25400">
                <a:moveTo>
                  <a:pt x="35" y="0"/>
                </a:moveTo>
                <a:lnTo>
                  <a:pt x="8610" y="1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941022" y="827690"/>
            <a:ext cx="265430" cy="431800"/>
          </a:xfrm>
          <a:custGeom>
            <a:avLst/>
            <a:gdLst/>
            <a:ahLst/>
            <a:cxnLst/>
            <a:rect l="l" t="t" r="r" b="b"/>
            <a:pathLst>
              <a:path w="265429" h="431800">
                <a:moveTo>
                  <a:pt x="25583" y="431237"/>
                </a:moveTo>
                <a:lnTo>
                  <a:pt x="32455" y="405547"/>
                </a:lnTo>
                <a:lnTo>
                  <a:pt x="44346" y="382256"/>
                </a:lnTo>
                <a:lnTo>
                  <a:pt x="58557" y="362387"/>
                </a:lnTo>
                <a:lnTo>
                  <a:pt x="72392" y="346962"/>
                </a:lnTo>
              </a:path>
              <a:path w="265429" h="431800">
                <a:moveTo>
                  <a:pt x="0" y="427906"/>
                </a:moveTo>
                <a:lnTo>
                  <a:pt x="25583" y="431237"/>
                </a:lnTo>
              </a:path>
              <a:path w="265429" h="431800">
                <a:moveTo>
                  <a:pt x="70136" y="314410"/>
                </a:moveTo>
                <a:lnTo>
                  <a:pt x="53483" y="329389"/>
                </a:lnTo>
                <a:lnTo>
                  <a:pt x="31808" y="354902"/>
                </a:lnTo>
                <a:lnTo>
                  <a:pt x="11762" y="388543"/>
                </a:lnTo>
                <a:lnTo>
                  <a:pt x="0" y="427906"/>
                </a:lnTo>
              </a:path>
              <a:path w="265429" h="431800">
                <a:moveTo>
                  <a:pt x="102405" y="321012"/>
                </a:moveTo>
                <a:lnTo>
                  <a:pt x="106681" y="317847"/>
                </a:lnTo>
                <a:lnTo>
                  <a:pt x="113177" y="313500"/>
                </a:lnTo>
                <a:lnTo>
                  <a:pt x="119555" y="309472"/>
                </a:lnTo>
              </a:path>
              <a:path w="265429" h="431800">
                <a:moveTo>
                  <a:pt x="114051" y="282589"/>
                </a:moveTo>
                <a:lnTo>
                  <a:pt x="109775" y="285141"/>
                </a:lnTo>
                <a:lnTo>
                  <a:pt x="104779" y="288259"/>
                </a:lnTo>
                <a:lnTo>
                  <a:pt x="99889" y="291460"/>
                </a:lnTo>
              </a:path>
              <a:path w="265429" h="431800">
                <a:moveTo>
                  <a:pt x="146214" y="296326"/>
                </a:moveTo>
                <a:lnTo>
                  <a:pt x="182493" y="265974"/>
                </a:lnTo>
                <a:lnTo>
                  <a:pt x="210834" y="231814"/>
                </a:lnTo>
                <a:lnTo>
                  <a:pt x="232137" y="193733"/>
                </a:lnTo>
                <a:lnTo>
                  <a:pt x="247301" y="151622"/>
                </a:lnTo>
                <a:lnTo>
                  <a:pt x="257226" y="105370"/>
                </a:lnTo>
                <a:lnTo>
                  <a:pt x="262810" y="54866"/>
                </a:lnTo>
                <a:lnTo>
                  <a:pt x="264955" y="0"/>
                </a:lnTo>
              </a:path>
              <a:path w="265429" h="431800">
                <a:moveTo>
                  <a:pt x="239123" y="2444"/>
                </a:moveTo>
                <a:lnTo>
                  <a:pt x="236701" y="59553"/>
                </a:lnTo>
                <a:lnTo>
                  <a:pt x="230363" y="110944"/>
                </a:lnTo>
                <a:lnTo>
                  <a:pt x="219001" y="156952"/>
                </a:lnTo>
                <a:lnTo>
                  <a:pt x="201507" y="197914"/>
                </a:lnTo>
                <a:lnTo>
                  <a:pt x="176776" y="234165"/>
                </a:lnTo>
                <a:lnTo>
                  <a:pt x="143698" y="26604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5" name="object 26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93273" y="1085465"/>
            <a:ext cx="71931" cy="323989"/>
          </a:xfrm>
          <a:prstGeom prst="rect">
            <a:avLst/>
          </a:prstGeom>
        </p:spPr>
      </p:pic>
      <p:pic>
        <p:nvPicPr>
          <p:cNvPr id="266" name="object 26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30406" y="1275611"/>
            <a:ext cx="95516" cy="162545"/>
          </a:xfrm>
          <a:prstGeom prst="rect">
            <a:avLst/>
          </a:prstGeom>
        </p:spPr>
      </p:pic>
      <p:sp>
        <p:nvSpPr>
          <p:cNvPr id="267" name="object 267"/>
          <p:cNvSpPr/>
          <p:nvPr/>
        </p:nvSpPr>
        <p:spPr>
          <a:xfrm>
            <a:off x="9000825" y="959980"/>
            <a:ext cx="98425" cy="401955"/>
          </a:xfrm>
          <a:custGeom>
            <a:avLst/>
            <a:gdLst/>
            <a:ahLst/>
            <a:cxnLst/>
            <a:rect l="l" t="t" r="r" b="b"/>
            <a:pathLst>
              <a:path w="98425" h="401955">
                <a:moveTo>
                  <a:pt x="74955" y="86649"/>
                </a:moveTo>
                <a:lnTo>
                  <a:pt x="73526" y="0"/>
                </a:lnTo>
              </a:path>
              <a:path w="98425" h="401955">
                <a:moveTo>
                  <a:pt x="98366" y="401803"/>
                </a:moveTo>
                <a:lnTo>
                  <a:pt x="96649" y="357350"/>
                </a:lnTo>
                <a:lnTo>
                  <a:pt x="94800" y="297995"/>
                </a:lnTo>
                <a:lnTo>
                  <a:pt x="93281" y="243268"/>
                </a:lnTo>
                <a:lnTo>
                  <a:pt x="92554" y="212701"/>
                </a:lnTo>
                <a:lnTo>
                  <a:pt x="91346" y="195665"/>
                </a:lnTo>
                <a:lnTo>
                  <a:pt x="88680" y="173571"/>
                </a:lnTo>
                <a:lnTo>
                  <a:pt x="85439" y="152010"/>
                </a:lnTo>
                <a:lnTo>
                  <a:pt x="82503" y="136576"/>
                </a:lnTo>
                <a:lnTo>
                  <a:pt x="80126" y="125228"/>
                </a:lnTo>
                <a:lnTo>
                  <a:pt x="77706" y="111342"/>
                </a:lnTo>
                <a:lnTo>
                  <a:pt x="75797" y="97591"/>
                </a:lnTo>
                <a:lnTo>
                  <a:pt x="74955" y="86649"/>
                </a:lnTo>
              </a:path>
              <a:path w="98425" h="401955">
                <a:moveTo>
                  <a:pt x="46289" y="87074"/>
                </a:moveTo>
                <a:lnTo>
                  <a:pt x="47276" y="100396"/>
                </a:lnTo>
                <a:lnTo>
                  <a:pt x="49456" y="116140"/>
                </a:lnTo>
                <a:lnTo>
                  <a:pt x="52134" y="131377"/>
                </a:lnTo>
                <a:lnTo>
                  <a:pt x="54616" y="143178"/>
                </a:lnTo>
                <a:lnTo>
                  <a:pt x="57232" y="157140"/>
                </a:lnTo>
                <a:lnTo>
                  <a:pt x="60241" y="177247"/>
                </a:lnTo>
                <a:lnTo>
                  <a:pt x="62758" y="197803"/>
                </a:lnTo>
                <a:lnTo>
                  <a:pt x="63900" y="213114"/>
                </a:lnTo>
                <a:lnTo>
                  <a:pt x="64622" y="243593"/>
                </a:lnTo>
                <a:lnTo>
                  <a:pt x="66136" y="297782"/>
                </a:lnTo>
                <a:lnTo>
                  <a:pt x="67994" y="356777"/>
                </a:lnTo>
                <a:lnTo>
                  <a:pt x="69746" y="401673"/>
                </a:lnTo>
              </a:path>
              <a:path w="98425" h="401955">
                <a:moveTo>
                  <a:pt x="44860" y="425"/>
                </a:moveTo>
                <a:lnTo>
                  <a:pt x="46289" y="87074"/>
                </a:lnTo>
              </a:path>
              <a:path w="98425" h="401955">
                <a:moveTo>
                  <a:pt x="28654" y="88019"/>
                </a:moveTo>
                <a:lnTo>
                  <a:pt x="30497" y="3448"/>
                </a:lnTo>
              </a:path>
              <a:path w="98425" h="401955">
                <a:moveTo>
                  <a:pt x="41044" y="401838"/>
                </a:moveTo>
                <a:lnTo>
                  <a:pt x="40883" y="357544"/>
                </a:lnTo>
                <a:lnTo>
                  <a:pt x="41174" y="298780"/>
                </a:lnTo>
                <a:lnTo>
                  <a:pt x="41642" y="244689"/>
                </a:lnTo>
                <a:lnTo>
                  <a:pt x="42013" y="214413"/>
                </a:lnTo>
                <a:lnTo>
                  <a:pt x="41378" y="197321"/>
                </a:lnTo>
                <a:lnTo>
                  <a:pt x="39456" y="175157"/>
                </a:lnTo>
                <a:lnTo>
                  <a:pt x="36940" y="153530"/>
                </a:lnTo>
                <a:lnTo>
                  <a:pt x="34524" y="138052"/>
                </a:lnTo>
                <a:lnTo>
                  <a:pt x="32531" y="126680"/>
                </a:lnTo>
                <a:lnTo>
                  <a:pt x="30579" y="112761"/>
                </a:lnTo>
                <a:lnTo>
                  <a:pt x="29133" y="98979"/>
                </a:lnTo>
                <a:lnTo>
                  <a:pt x="28654" y="88019"/>
                </a:lnTo>
              </a:path>
              <a:path w="98425" h="401955">
                <a:moveTo>
                  <a:pt x="0" y="87464"/>
                </a:moveTo>
                <a:lnTo>
                  <a:pt x="539" y="100828"/>
                </a:lnTo>
                <a:lnTo>
                  <a:pt x="2186" y="116622"/>
                </a:lnTo>
                <a:lnTo>
                  <a:pt x="4350" y="131903"/>
                </a:lnTo>
                <a:lnTo>
                  <a:pt x="6437" y="143734"/>
                </a:lnTo>
                <a:lnTo>
                  <a:pt x="8578" y="157735"/>
                </a:lnTo>
                <a:lnTo>
                  <a:pt x="10906" y="177897"/>
                </a:lnTo>
                <a:lnTo>
                  <a:pt x="12727" y="198508"/>
                </a:lnTo>
                <a:lnTo>
                  <a:pt x="13346" y="213858"/>
                </a:lnTo>
                <a:lnTo>
                  <a:pt x="12976" y="244173"/>
                </a:lnTo>
                <a:lnTo>
                  <a:pt x="12508" y="298312"/>
                </a:lnTo>
                <a:lnTo>
                  <a:pt x="12217" y="357157"/>
                </a:lnTo>
                <a:lnTo>
                  <a:pt x="12378" y="401590"/>
                </a:lnTo>
              </a:path>
              <a:path w="98425" h="401955">
                <a:moveTo>
                  <a:pt x="1842" y="2917"/>
                </a:moveTo>
                <a:lnTo>
                  <a:pt x="0" y="8746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8847925" y="956175"/>
            <a:ext cx="90805" cy="407670"/>
          </a:xfrm>
          <a:custGeom>
            <a:avLst/>
            <a:gdLst/>
            <a:ahLst/>
            <a:cxnLst/>
            <a:rect l="l" t="t" r="r" b="b"/>
            <a:pathLst>
              <a:path w="90804" h="407669">
                <a:moveTo>
                  <a:pt x="60829" y="278467"/>
                </a:moveTo>
                <a:lnTo>
                  <a:pt x="60108" y="319825"/>
                </a:lnTo>
                <a:lnTo>
                  <a:pt x="59513" y="357894"/>
                </a:lnTo>
                <a:lnTo>
                  <a:pt x="59213" y="388441"/>
                </a:lnTo>
                <a:lnTo>
                  <a:pt x="59376" y="407236"/>
                </a:lnTo>
              </a:path>
              <a:path w="90804" h="407669">
                <a:moveTo>
                  <a:pt x="61974" y="199425"/>
                </a:moveTo>
                <a:lnTo>
                  <a:pt x="60829" y="278467"/>
                </a:lnTo>
              </a:path>
              <a:path w="90804" h="407669">
                <a:moveTo>
                  <a:pt x="41576" y="59"/>
                </a:moveTo>
                <a:lnTo>
                  <a:pt x="42343" y="69219"/>
                </a:lnTo>
                <a:lnTo>
                  <a:pt x="44304" y="106539"/>
                </a:lnTo>
                <a:lnTo>
                  <a:pt x="46655" y="122670"/>
                </a:lnTo>
                <a:lnTo>
                  <a:pt x="48592" y="128260"/>
                </a:lnTo>
                <a:lnTo>
                  <a:pt x="54445" y="145996"/>
                </a:lnTo>
                <a:lnTo>
                  <a:pt x="58636" y="163812"/>
                </a:lnTo>
                <a:lnTo>
                  <a:pt x="61151" y="181643"/>
                </a:lnTo>
                <a:lnTo>
                  <a:pt x="61974" y="199425"/>
                </a:lnTo>
              </a:path>
              <a:path w="90804" h="407669">
                <a:moveTo>
                  <a:pt x="90641" y="199448"/>
                </a:moveTo>
                <a:lnTo>
                  <a:pt x="89702" y="179068"/>
                </a:lnTo>
                <a:lnTo>
                  <a:pt x="86841" y="158672"/>
                </a:lnTo>
                <a:lnTo>
                  <a:pt x="82070" y="138334"/>
                </a:lnTo>
                <a:lnTo>
                  <a:pt x="75404" y="118126"/>
                </a:lnTo>
                <a:lnTo>
                  <a:pt x="74206" y="113769"/>
                </a:lnTo>
                <a:lnTo>
                  <a:pt x="72442" y="98450"/>
                </a:lnTo>
                <a:lnTo>
                  <a:pt x="70870" y="63458"/>
                </a:lnTo>
                <a:lnTo>
                  <a:pt x="70242" y="82"/>
                </a:lnTo>
              </a:path>
              <a:path w="90804" h="407669">
                <a:moveTo>
                  <a:pt x="89483" y="278963"/>
                </a:moveTo>
                <a:lnTo>
                  <a:pt x="90641" y="199448"/>
                </a:lnTo>
              </a:path>
              <a:path w="90804" h="407669">
                <a:moveTo>
                  <a:pt x="88019" y="406102"/>
                </a:moveTo>
                <a:lnTo>
                  <a:pt x="87876" y="387469"/>
                </a:lnTo>
                <a:lnTo>
                  <a:pt x="88193" y="356715"/>
                </a:lnTo>
                <a:lnTo>
                  <a:pt x="88789" y="318870"/>
                </a:lnTo>
                <a:lnTo>
                  <a:pt x="89483" y="278963"/>
                </a:lnTo>
              </a:path>
              <a:path w="90804" h="407669">
                <a:moveTo>
                  <a:pt x="19240" y="278420"/>
                </a:moveTo>
                <a:lnTo>
                  <a:pt x="18522" y="319779"/>
                </a:lnTo>
                <a:lnTo>
                  <a:pt x="17931" y="357851"/>
                </a:lnTo>
                <a:lnTo>
                  <a:pt x="17634" y="388399"/>
                </a:lnTo>
                <a:lnTo>
                  <a:pt x="17799" y="407189"/>
                </a:lnTo>
              </a:path>
              <a:path w="90804" h="407669">
                <a:moveTo>
                  <a:pt x="20398" y="199377"/>
                </a:moveTo>
                <a:lnTo>
                  <a:pt x="19240" y="278420"/>
                </a:lnTo>
              </a:path>
              <a:path w="90804" h="407669">
                <a:moveTo>
                  <a:pt x="0" y="0"/>
                </a:moveTo>
                <a:lnTo>
                  <a:pt x="767" y="69167"/>
                </a:lnTo>
                <a:lnTo>
                  <a:pt x="2728" y="106490"/>
                </a:lnTo>
                <a:lnTo>
                  <a:pt x="5079" y="122622"/>
                </a:lnTo>
                <a:lnTo>
                  <a:pt x="7016" y="128213"/>
                </a:lnTo>
                <a:lnTo>
                  <a:pt x="12869" y="145947"/>
                </a:lnTo>
                <a:lnTo>
                  <a:pt x="17060" y="163760"/>
                </a:lnTo>
                <a:lnTo>
                  <a:pt x="19574" y="181591"/>
                </a:lnTo>
                <a:lnTo>
                  <a:pt x="20398" y="199377"/>
                </a:lnTo>
              </a:path>
              <a:path w="90804" h="407669">
                <a:moveTo>
                  <a:pt x="49064" y="199413"/>
                </a:moveTo>
                <a:lnTo>
                  <a:pt x="48119" y="179026"/>
                </a:lnTo>
                <a:lnTo>
                  <a:pt x="45255" y="158626"/>
                </a:lnTo>
                <a:lnTo>
                  <a:pt x="40487" y="138287"/>
                </a:lnTo>
                <a:lnTo>
                  <a:pt x="33828" y="118079"/>
                </a:lnTo>
                <a:lnTo>
                  <a:pt x="32629" y="113726"/>
                </a:lnTo>
                <a:lnTo>
                  <a:pt x="30864" y="98407"/>
                </a:lnTo>
                <a:lnTo>
                  <a:pt x="29288" y="63412"/>
                </a:lnTo>
                <a:lnTo>
                  <a:pt x="28654" y="35"/>
                </a:lnTo>
              </a:path>
              <a:path w="90804" h="407669">
                <a:moveTo>
                  <a:pt x="47895" y="278916"/>
                </a:moveTo>
                <a:lnTo>
                  <a:pt x="49064" y="199413"/>
                </a:lnTo>
              </a:path>
              <a:path w="90804" h="407669">
                <a:moveTo>
                  <a:pt x="46442" y="406043"/>
                </a:moveTo>
                <a:lnTo>
                  <a:pt x="46297" y="387417"/>
                </a:lnTo>
                <a:lnTo>
                  <a:pt x="46611" y="356667"/>
                </a:lnTo>
                <a:lnTo>
                  <a:pt x="47203" y="318823"/>
                </a:lnTo>
                <a:lnTo>
                  <a:pt x="47895" y="27891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9173013" y="735573"/>
            <a:ext cx="57785" cy="92075"/>
          </a:xfrm>
          <a:custGeom>
            <a:avLst/>
            <a:gdLst/>
            <a:ahLst/>
            <a:cxnLst/>
            <a:rect l="l" t="t" r="r" b="b"/>
            <a:pathLst>
              <a:path w="57785" h="92075">
                <a:moveTo>
                  <a:pt x="41092" y="2043"/>
                </a:moveTo>
                <a:lnTo>
                  <a:pt x="57321" y="2055"/>
                </a:lnTo>
                <a:lnTo>
                  <a:pt x="57309" y="17634"/>
                </a:lnTo>
              </a:path>
              <a:path w="57785" h="92075">
                <a:moveTo>
                  <a:pt x="720" y="13689"/>
                </a:moveTo>
                <a:lnTo>
                  <a:pt x="637" y="92035"/>
                </a:lnTo>
                <a:lnTo>
                  <a:pt x="33615" y="92070"/>
                </a:lnTo>
                <a:lnTo>
                  <a:pt x="33709" y="14339"/>
                </a:lnTo>
              </a:path>
              <a:path w="57785" h="92075">
                <a:moveTo>
                  <a:pt x="11" y="1252"/>
                </a:moveTo>
                <a:lnTo>
                  <a:pt x="0" y="7937"/>
                </a:lnTo>
                <a:lnTo>
                  <a:pt x="34300" y="7972"/>
                </a:lnTo>
                <a:lnTo>
                  <a:pt x="34312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9113399" y="820379"/>
            <a:ext cx="24130" cy="232410"/>
          </a:xfrm>
          <a:custGeom>
            <a:avLst/>
            <a:gdLst/>
            <a:ahLst/>
            <a:cxnLst/>
            <a:rect l="l" t="t" r="r" b="b"/>
            <a:pathLst>
              <a:path w="24129" h="232409">
                <a:moveTo>
                  <a:pt x="14575" y="181223"/>
                </a:moveTo>
                <a:lnTo>
                  <a:pt x="14816" y="190844"/>
                </a:lnTo>
                <a:lnTo>
                  <a:pt x="15700" y="200957"/>
                </a:lnTo>
                <a:lnTo>
                  <a:pt x="16933" y="210756"/>
                </a:lnTo>
                <a:lnTo>
                  <a:pt x="18225" y="219433"/>
                </a:lnTo>
              </a:path>
              <a:path w="24129" h="232409">
                <a:moveTo>
                  <a:pt x="22843" y="20374"/>
                </a:moveTo>
                <a:lnTo>
                  <a:pt x="14575" y="181223"/>
                </a:lnTo>
              </a:path>
              <a:path w="24129" h="232409">
                <a:moveTo>
                  <a:pt x="0" y="186219"/>
                </a:moveTo>
                <a:lnTo>
                  <a:pt x="456" y="198834"/>
                </a:lnTo>
                <a:lnTo>
                  <a:pt x="1844" y="211870"/>
                </a:lnTo>
                <a:lnTo>
                  <a:pt x="3526" y="223570"/>
                </a:lnTo>
                <a:lnTo>
                  <a:pt x="4866" y="232178"/>
                </a:lnTo>
              </a:path>
              <a:path w="24129" h="232409">
                <a:moveTo>
                  <a:pt x="8882" y="21544"/>
                </a:moveTo>
                <a:lnTo>
                  <a:pt x="0" y="186219"/>
                </a:lnTo>
              </a:path>
              <a:path w="24129" h="232409">
                <a:moveTo>
                  <a:pt x="6413" y="14315"/>
                </a:moveTo>
                <a:lnTo>
                  <a:pt x="23599" y="14327"/>
                </a:lnTo>
              </a:path>
              <a:path w="24129" h="232409">
                <a:moveTo>
                  <a:pt x="6425" y="0"/>
                </a:moveTo>
                <a:lnTo>
                  <a:pt x="23622" y="2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9092376" y="708158"/>
            <a:ext cx="43815" cy="105410"/>
          </a:xfrm>
          <a:custGeom>
            <a:avLst/>
            <a:gdLst/>
            <a:ahLst/>
            <a:cxnLst/>
            <a:rect l="l" t="t" r="r" b="b"/>
            <a:pathLst>
              <a:path w="43814" h="105409">
                <a:moveTo>
                  <a:pt x="5055" y="8586"/>
                </a:moveTo>
                <a:lnTo>
                  <a:pt x="5019" y="38682"/>
                </a:lnTo>
              </a:path>
              <a:path w="43814" h="105409">
                <a:moveTo>
                  <a:pt x="5220" y="0"/>
                </a:moveTo>
                <a:lnTo>
                  <a:pt x="19827" y="7126"/>
                </a:lnTo>
                <a:lnTo>
                  <a:pt x="32379" y="23084"/>
                </a:lnTo>
                <a:lnTo>
                  <a:pt x="40890" y="53478"/>
                </a:lnTo>
                <a:lnTo>
                  <a:pt x="43371" y="103917"/>
                </a:lnTo>
              </a:path>
              <a:path w="43814" h="105409">
                <a:moveTo>
                  <a:pt x="0" y="48627"/>
                </a:moveTo>
                <a:lnTo>
                  <a:pt x="11193" y="52136"/>
                </a:lnTo>
                <a:lnTo>
                  <a:pt x="22146" y="61416"/>
                </a:lnTo>
                <a:lnTo>
                  <a:pt x="31070" y="78452"/>
                </a:lnTo>
                <a:lnTo>
                  <a:pt x="36178" y="10522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933133" y="715104"/>
            <a:ext cx="66675" cy="48895"/>
          </a:xfrm>
          <a:custGeom>
            <a:avLst/>
            <a:gdLst/>
            <a:ahLst/>
            <a:cxnLst/>
            <a:rect l="l" t="t" r="r" b="b"/>
            <a:pathLst>
              <a:path w="66675" h="48895">
                <a:moveTo>
                  <a:pt x="2362" y="0"/>
                </a:moveTo>
                <a:lnTo>
                  <a:pt x="2338" y="30131"/>
                </a:lnTo>
              </a:path>
              <a:path w="66675" h="48895">
                <a:moveTo>
                  <a:pt x="0" y="48686"/>
                </a:moveTo>
                <a:lnTo>
                  <a:pt x="17402" y="46392"/>
                </a:lnTo>
                <a:lnTo>
                  <a:pt x="36851" y="42394"/>
                </a:lnTo>
                <a:lnTo>
                  <a:pt x="54414" y="38631"/>
                </a:lnTo>
                <a:lnTo>
                  <a:pt x="66156" y="3704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3" name="object 27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61430" y="695638"/>
            <a:ext cx="80613" cy="72794"/>
          </a:xfrm>
          <a:prstGeom prst="rect">
            <a:avLst/>
          </a:prstGeom>
        </p:spPr>
      </p:pic>
      <p:sp>
        <p:nvSpPr>
          <p:cNvPr id="274" name="object 274"/>
          <p:cNvSpPr/>
          <p:nvPr/>
        </p:nvSpPr>
        <p:spPr>
          <a:xfrm>
            <a:off x="9008030" y="1427927"/>
            <a:ext cx="24765" cy="635"/>
          </a:xfrm>
          <a:custGeom>
            <a:avLst/>
            <a:gdLst/>
            <a:ahLst/>
            <a:cxnLst/>
            <a:rect l="l" t="t" r="r" b="b"/>
            <a:pathLst>
              <a:path w="24764" h="634">
                <a:moveTo>
                  <a:pt x="0" y="0"/>
                </a:moveTo>
                <a:lnTo>
                  <a:pt x="24355" y="3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9002584" y="1369295"/>
            <a:ext cx="99060" cy="64135"/>
          </a:xfrm>
          <a:custGeom>
            <a:avLst/>
            <a:gdLst/>
            <a:ahLst/>
            <a:cxnLst/>
            <a:rect l="l" t="t" r="r" b="b"/>
            <a:pathLst>
              <a:path w="99060" h="64134">
                <a:moveTo>
                  <a:pt x="83022" y="46289"/>
                </a:moveTo>
                <a:lnTo>
                  <a:pt x="98779" y="46312"/>
                </a:lnTo>
                <a:lnTo>
                  <a:pt x="98767" y="63734"/>
                </a:lnTo>
              </a:path>
              <a:path w="99060" h="64134">
                <a:moveTo>
                  <a:pt x="60297" y="46265"/>
                </a:moveTo>
                <a:lnTo>
                  <a:pt x="51557" y="46253"/>
                </a:lnTo>
                <a:lnTo>
                  <a:pt x="51533" y="54285"/>
                </a:lnTo>
              </a:path>
              <a:path w="99060" h="64134">
                <a:moveTo>
                  <a:pt x="83022" y="46289"/>
                </a:moveTo>
                <a:lnTo>
                  <a:pt x="60297" y="46265"/>
                </a:lnTo>
                <a:lnTo>
                  <a:pt x="60309" y="34395"/>
                </a:lnTo>
                <a:lnTo>
                  <a:pt x="83034" y="34406"/>
                </a:lnTo>
                <a:lnTo>
                  <a:pt x="83022" y="46289"/>
                </a:lnTo>
                <a:close/>
              </a:path>
              <a:path w="99060" h="64134">
                <a:moveTo>
                  <a:pt x="63841" y="59"/>
                </a:moveTo>
                <a:lnTo>
                  <a:pt x="63805" y="31595"/>
                </a:lnTo>
              </a:path>
              <a:path w="99060" h="64134">
                <a:moveTo>
                  <a:pt x="93936" y="626"/>
                </a:moveTo>
                <a:lnTo>
                  <a:pt x="93877" y="45049"/>
                </a:lnTo>
              </a:path>
              <a:path w="99060" h="64134">
                <a:moveTo>
                  <a:pt x="31489" y="46230"/>
                </a:moveTo>
                <a:lnTo>
                  <a:pt x="47245" y="46253"/>
                </a:lnTo>
                <a:lnTo>
                  <a:pt x="47234" y="63687"/>
                </a:lnTo>
              </a:path>
              <a:path w="99060" h="64134">
                <a:moveTo>
                  <a:pt x="8764" y="46218"/>
                </a:moveTo>
                <a:lnTo>
                  <a:pt x="11" y="46194"/>
                </a:lnTo>
                <a:lnTo>
                  <a:pt x="0" y="54238"/>
                </a:lnTo>
              </a:path>
              <a:path w="99060" h="64134">
                <a:moveTo>
                  <a:pt x="31489" y="46230"/>
                </a:moveTo>
                <a:lnTo>
                  <a:pt x="8764" y="46218"/>
                </a:lnTo>
                <a:lnTo>
                  <a:pt x="8787" y="34335"/>
                </a:lnTo>
                <a:lnTo>
                  <a:pt x="31501" y="34359"/>
                </a:lnTo>
                <a:lnTo>
                  <a:pt x="31489" y="46230"/>
                </a:lnTo>
                <a:close/>
              </a:path>
              <a:path w="99060" h="64134">
                <a:moveTo>
                  <a:pt x="12130" y="8598"/>
                </a:moveTo>
                <a:lnTo>
                  <a:pt x="35091" y="8622"/>
                </a:lnTo>
              </a:path>
              <a:path w="99060" h="64134">
                <a:moveTo>
                  <a:pt x="12295" y="0"/>
                </a:moveTo>
                <a:lnTo>
                  <a:pt x="12260" y="31548"/>
                </a:lnTo>
              </a:path>
              <a:path w="99060" h="64134">
                <a:moveTo>
                  <a:pt x="42391" y="578"/>
                </a:moveTo>
                <a:lnTo>
                  <a:pt x="42344" y="4500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8853263" y="1369130"/>
            <a:ext cx="88900" cy="64135"/>
          </a:xfrm>
          <a:custGeom>
            <a:avLst/>
            <a:gdLst/>
            <a:ahLst/>
            <a:cxnLst/>
            <a:rect l="l" t="t" r="r" b="b"/>
            <a:pathLst>
              <a:path w="88900" h="64134">
                <a:moveTo>
                  <a:pt x="5445" y="58632"/>
                </a:moveTo>
                <a:lnTo>
                  <a:pt x="29800" y="58667"/>
                </a:lnTo>
              </a:path>
              <a:path w="88900" h="64134">
                <a:moveTo>
                  <a:pt x="72959" y="46277"/>
                </a:moveTo>
                <a:lnTo>
                  <a:pt x="88716" y="46301"/>
                </a:lnTo>
                <a:lnTo>
                  <a:pt x="88704" y="63734"/>
                </a:lnTo>
              </a:path>
              <a:path w="88900" h="64134">
                <a:moveTo>
                  <a:pt x="50234" y="46265"/>
                </a:moveTo>
                <a:lnTo>
                  <a:pt x="41481" y="46253"/>
                </a:lnTo>
                <a:lnTo>
                  <a:pt x="41481" y="54273"/>
                </a:lnTo>
              </a:path>
              <a:path w="88900" h="64134">
                <a:moveTo>
                  <a:pt x="72959" y="46277"/>
                </a:moveTo>
                <a:lnTo>
                  <a:pt x="50234" y="46265"/>
                </a:lnTo>
                <a:lnTo>
                  <a:pt x="50246" y="34371"/>
                </a:lnTo>
                <a:lnTo>
                  <a:pt x="72971" y="34406"/>
                </a:lnTo>
                <a:lnTo>
                  <a:pt x="72959" y="46277"/>
                </a:lnTo>
                <a:close/>
              </a:path>
              <a:path w="88900" h="64134">
                <a:moveTo>
                  <a:pt x="53777" y="47"/>
                </a:moveTo>
                <a:lnTo>
                  <a:pt x="53742" y="31583"/>
                </a:lnTo>
              </a:path>
              <a:path w="88900" h="64134">
                <a:moveTo>
                  <a:pt x="83861" y="614"/>
                </a:moveTo>
                <a:lnTo>
                  <a:pt x="83802" y="45049"/>
                </a:lnTo>
              </a:path>
              <a:path w="88900" h="64134">
                <a:moveTo>
                  <a:pt x="31477" y="46230"/>
                </a:moveTo>
                <a:lnTo>
                  <a:pt x="47234" y="46241"/>
                </a:lnTo>
                <a:lnTo>
                  <a:pt x="47222" y="63663"/>
                </a:lnTo>
              </a:path>
              <a:path w="88900" h="64134">
                <a:moveTo>
                  <a:pt x="8764" y="46218"/>
                </a:moveTo>
                <a:lnTo>
                  <a:pt x="11" y="46194"/>
                </a:lnTo>
                <a:lnTo>
                  <a:pt x="0" y="54226"/>
                </a:lnTo>
              </a:path>
              <a:path w="88900" h="64134">
                <a:moveTo>
                  <a:pt x="31477" y="46230"/>
                </a:moveTo>
                <a:lnTo>
                  <a:pt x="8764" y="46218"/>
                </a:lnTo>
                <a:lnTo>
                  <a:pt x="8775" y="34324"/>
                </a:lnTo>
                <a:lnTo>
                  <a:pt x="31501" y="34347"/>
                </a:lnTo>
                <a:lnTo>
                  <a:pt x="31477" y="46230"/>
                </a:lnTo>
                <a:close/>
              </a:path>
              <a:path w="88900" h="64134">
                <a:moveTo>
                  <a:pt x="12130" y="8598"/>
                </a:moveTo>
                <a:lnTo>
                  <a:pt x="35080" y="8622"/>
                </a:lnTo>
              </a:path>
              <a:path w="88900" h="64134">
                <a:moveTo>
                  <a:pt x="12295" y="0"/>
                </a:moveTo>
                <a:lnTo>
                  <a:pt x="12260" y="31548"/>
                </a:lnTo>
              </a:path>
              <a:path w="88900" h="64134">
                <a:moveTo>
                  <a:pt x="42391" y="566"/>
                </a:moveTo>
                <a:lnTo>
                  <a:pt x="42344" y="4498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7" name="object 27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09364" y="950518"/>
            <a:ext cx="92968" cy="484294"/>
          </a:xfrm>
          <a:prstGeom prst="rect">
            <a:avLst/>
          </a:prstGeom>
        </p:spPr>
      </p:pic>
      <p:grpSp>
        <p:nvGrpSpPr>
          <p:cNvPr id="278" name="object 278"/>
          <p:cNvGrpSpPr/>
          <p:nvPr/>
        </p:nvGrpSpPr>
        <p:grpSpPr>
          <a:xfrm>
            <a:off x="8667421" y="950470"/>
            <a:ext cx="485140" cy="482600"/>
            <a:chOff x="3612821" y="950470"/>
            <a:chExt cx="485140" cy="482600"/>
          </a:xfrm>
        </p:grpSpPr>
        <p:sp>
          <p:nvSpPr>
            <p:cNvPr id="279" name="object 279"/>
            <p:cNvSpPr/>
            <p:nvPr/>
          </p:nvSpPr>
          <p:spPr>
            <a:xfrm>
              <a:off x="3656429" y="1361558"/>
              <a:ext cx="439420" cy="71755"/>
            </a:xfrm>
            <a:custGeom>
              <a:avLst/>
              <a:gdLst/>
              <a:ahLst/>
              <a:cxnLst/>
              <a:rect l="l" t="t" r="r" b="b"/>
              <a:pathLst>
                <a:path w="439420" h="71755">
                  <a:moveTo>
                    <a:pt x="439033" y="27497"/>
                  </a:moveTo>
                  <a:lnTo>
                    <a:pt x="438985" y="71471"/>
                  </a:lnTo>
                </a:path>
                <a:path w="439420" h="71755">
                  <a:moveTo>
                    <a:pt x="408972" y="460"/>
                  </a:moveTo>
                  <a:lnTo>
                    <a:pt x="420125" y="2540"/>
                  </a:lnTo>
                  <a:lnTo>
                    <a:pt x="429747" y="8251"/>
                  </a:lnTo>
                  <a:lnTo>
                    <a:pt x="436497" y="16826"/>
                  </a:lnTo>
                  <a:lnTo>
                    <a:pt x="439033" y="27497"/>
                  </a:lnTo>
                </a:path>
                <a:path w="439420" h="71755">
                  <a:moveTo>
                    <a:pt x="0" y="0"/>
                  </a:moveTo>
                  <a:lnTo>
                    <a:pt x="408972" y="46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0" name="object 28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12821" y="950470"/>
              <a:ext cx="89932" cy="481011"/>
            </a:xfrm>
            <a:prstGeom prst="rect">
              <a:avLst/>
            </a:prstGeom>
          </p:spPr>
        </p:pic>
      </p:grpSp>
      <p:pic>
        <p:nvPicPr>
          <p:cNvPr id="281" name="object 28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58878" y="708808"/>
            <a:ext cx="144761" cy="271853"/>
          </a:xfrm>
          <a:prstGeom prst="rect">
            <a:avLst/>
          </a:prstGeom>
        </p:spPr>
      </p:pic>
      <p:grpSp>
        <p:nvGrpSpPr>
          <p:cNvPr id="282" name="object 282"/>
          <p:cNvGrpSpPr/>
          <p:nvPr/>
        </p:nvGrpSpPr>
        <p:grpSpPr>
          <a:xfrm>
            <a:off x="8064717" y="1562164"/>
            <a:ext cx="99695" cy="87630"/>
            <a:chOff x="3010116" y="1562164"/>
            <a:chExt cx="99695" cy="87630"/>
          </a:xfrm>
        </p:grpSpPr>
        <p:sp>
          <p:nvSpPr>
            <p:cNvPr id="283" name="object 283"/>
            <p:cNvSpPr/>
            <p:nvPr/>
          </p:nvSpPr>
          <p:spPr>
            <a:xfrm>
              <a:off x="3014734" y="1588456"/>
              <a:ext cx="83820" cy="49530"/>
            </a:xfrm>
            <a:custGeom>
              <a:avLst/>
              <a:gdLst/>
              <a:ahLst/>
              <a:cxnLst/>
              <a:rect l="l" t="t" r="r" b="b"/>
              <a:pathLst>
                <a:path w="83819" h="49530">
                  <a:moveTo>
                    <a:pt x="25867" y="46112"/>
                  </a:moveTo>
                  <a:lnTo>
                    <a:pt x="14575" y="46088"/>
                  </a:lnTo>
                  <a:lnTo>
                    <a:pt x="14575" y="36355"/>
                  </a:lnTo>
                  <a:lnTo>
                    <a:pt x="25867" y="36355"/>
                  </a:lnTo>
                  <a:lnTo>
                    <a:pt x="25867" y="46112"/>
                  </a:lnTo>
                  <a:close/>
                </a:path>
                <a:path w="83819" h="49530">
                  <a:moveTo>
                    <a:pt x="83660" y="9827"/>
                  </a:moveTo>
                  <a:lnTo>
                    <a:pt x="72368" y="9815"/>
                  </a:lnTo>
                  <a:lnTo>
                    <a:pt x="72380" y="70"/>
                  </a:lnTo>
                  <a:lnTo>
                    <a:pt x="83672" y="82"/>
                  </a:lnTo>
                  <a:lnTo>
                    <a:pt x="83660" y="9827"/>
                  </a:lnTo>
                  <a:close/>
                </a:path>
                <a:path w="83819" h="49530">
                  <a:moveTo>
                    <a:pt x="63663" y="9815"/>
                  </a:moveTo>
                  <a:lnTo>
                    <a:pt x="52383" y="9803"/>
                  </a:lnTo>
                  <a:lnTo>
                    <a:pt x="52383" y="35"/>
                  </a:lnTo>
                  <a:lnTo>
                    <a:pt x="63687" y="59"/>
                  </a:lnTo>
                  <a:lnTo>
                    <a:pt x="63663" y="9815"/>
                  </a:lnTo>
                  <a:close/>
                </a:path>
                <a:path w="83819" h="49530">
                  <a:moveTo>
                    <a:pt x="43690" y="9791"/>
                  </a:moveTo>
                  <a:lnTo>
                    <a:pt x="32387" y="9779"/>
                  </a:lnTo>
                  <a:lnTo>
                    <a:pt x="32398" y="11"/>
                  </a:lnTo>
                  <a:lnTo>
                    <a:pt x="43690" y="23"/>
                  </a:lnTo>
                  <a:lnTo>
                    <a:pt x="43690" y="9791"/>
                  </a:lnTo>
                  <a:close/>
                </a:path>
                <a:path w="83819" h="49530">
                  <a:moveTo>
                    <a:pt x="23693" y="9768"/>
                  </a:moveTo>
                  <a:lnTo>
                    <a:pt x="12390" y="9756"/>
                  </a:lnTo>
                  <a:lnTo>
                    <a:pt x="12413" y="0"/>
                  </a:lnTo>
                  <a:lnTo>
                    <a:pt x="23693" y="11"/>
                  </a:lnTo>
                  <a:lnTo>
                    <a:pt x="23693" y="9768"/>
                  </a:lnTo>
                  <a:close/>
                </a:path>
                <a:path w="83819" h="49530">
                  <a:moveTo>
                    <a:pt x="0" y="49442"/>
                  </a:moveTo>
                  <a:lnTo>
                    <a:pt x="6685" y="49442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100084" y="157169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126" y="2852"/>
                  </a:moveTo>
                  <a:lnTo>
                    <a:pt x="2126" y="2852"/>
                  </a:lnTo>
                </a:path>
              </a:pathLst>
            </a:custGeom>
            <a:ln w="57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012242" y="1564290"/>
              <a:ext cx="95250" cy="83185"/>
            </a:xfrm>
            <a:custGeom>
              <a:avLst/>
              <a:gdLst/>
              <a:ahLst/>
              <a:cxnLst/>
              <a:rect l="l" t="t" r="r" b="b"/>
              <a:pathLst>
                <a:path w="95250" h="83185">
                  <a:moveTo>
                    <a:pt x="0" y="69380"/>
                  </a:moveTo>
                  <a:lnTo>
                    <a:pt x="70" y="0"/>
                  </a:lnTo>
                  <a:lnTo>
                    <a:pt x="86696" y="2019"/>
                  </a:lnTo>
                </a:path>
                <a:path w="95250" h="83185">
                  <a:moveTo>
                    <a:pt x="94999" y="83022"/>
                  </a:moveTo>
                  <a:lnTo>
                    <a:pt x="8374" y="80991"/>
                  </a:lnTo>
                  <a:lnTo>
                    <a:pt x="8457" y="11610"/>
                  </a:lnTo>
                  <a:lnTo>
                    <a:pt x="95082" y="13630"/>
                  </a:lnTo>
                  <a:lnTo>
                    <a:pt x="94999" y="83022"/>
                  </a:lnTo>
                  <a:close/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6" name="object 286"/>
          <p:cNvSpPr/>
          <p:nvPr/>
        </p:nvSpPr>
        <p:spPr>
          <a:xfrm>
            <a:off x="8062366" y="1701635"/>
            <a:ext cx="96520" cy="12065"/>
          </a:xfrm>
          <a:custGeom>
            <a:avLst/>
            <a:gdLst/>
            <a:ahLst/>
            <a:cxnLst/>
            <a:rect l="l" t="t" r="r" b="b"/>
            <a:pathLst>
              <a:path w="96519" h="12064">
                <a:moveTo>
                  <a:pt x="96310" y="11563"/>
                </a:moveTo>
                <a:lnTo>
                  <a:pt x="83117" y="11528"/>
                </a:lnTo>
                <a:lnTo>
                  <a:pt x="83117" y="1736"/>
                </a:lnTo>
                <a:lnTo>
                  <a:pt x="96322" y="1759"/>
                </a:lnTo>
                <a:lnTo>
                  <a:pt x="96310" y="11563"/>
                </a:lnTo>
                <a:close/>
              </a:path>
              <a:path w="96519" h="12064">
                <a:moveTo>
                  <a:pt x="55254" y="9815"/>
                </a:moveTo>
                <a:lnTo>
                  <a:pt x="42048" y="9803"/>
                </a:lnTo>
                <a:lnTo>
                  <a:pt x="42060" y="0"/>
                </a:lnTo>
                <a:lnTo>
                  <a:pt x="55265" y="23"/>
                </a:lnTo>
                <a:lnTo>
                  <a:pt x="55254" y="9815"/>
                </a:lnTo>
                <a:close/>
              </a:path>
              <a:path w="96519" h="12064">
                <a:moveTo>
                  <a:pt x="13217" y="9968"/>
                </a:moveTo>
                <a:lnTo>
                  <a:pt x="0" y="9968"/>
                </a:lnTo>
                <a:lnTo>
                  <a:pt x="23" y="153"/>
                </a:lnTo>
                <a:lnTo>
                  <a:pt x="13217" y="188"/>
                </a:lnTo>
                <a:lnTo>
                  <a:pt x="13217" y="9968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044649" y="1507655"/>
            <a:ext cx="130810" cy="22225"/>
          </a:xfrm>
          <a:custGeom>
            <a:avLst/>
            <a:gdLst/>
            <a:ahLst/>
            <a:cxnLst/>
            <a:rect l="l" t="t" r="r" b="b"/>
            <a:pathLst>
              <a:path w="130810" h="22225">
                <a:moveTo>
                  <a:pt x="113898" y="11539"/>
                </a:moveTo>
                <a:lnTo>
                  <a:pt x="100704" y="11528"/>
                </a:lnTo>
                <a:lnTo>
                  <a:pt x="100704" y="1736"/>
                </a:lnTo>
                <a:lnTo>
                  <a:pt x="113910" y="1748"/>
                </a:lnTo>
                <a:lnTo>
                  <a:pt x="113898" y="11539"/>
                </a:lnTo>
                <a:close/>
              </a:path>
              <a:path w="130810" h="22225">
                <a:moveTo>
                  <a:pt x="72853" y="9815"/>
                </a:moveTo>
                <a:lnTo>
                  <a:pt x="59648" y="9803"/>
                </a:lnTo>
                <a:lnTo>
                  <a:pt x="59659" y="0"/>
                </a:lnTo>
                <a:lnTo>
                  <a:pt x="72853" y="11"/>
                </a:lnTo>
                <a:lnTo>
                  <a:pt x="72853" y="9815"/>
                </a:lnTo>
                <a:close/>
              </a:path>
              <a:path w="130810" h="22225">
                <a:moveTo>
                  <a:pt x="30804" y="9968"/>
                </a:moveTo>
                <a:lnTo>
                  <a:pt x="17599" y="9957"/>
                </a:lnTo>
                <a:lnTo>
                  <a:pt x="17610" y="153"/>
                </a:lnTo>
                <a:lnTo>
                  <a:pt x="30804" y="165"/>
                </a:lnTo>
                <a:lnTo>
                  <a:pt x="30804" y="9968"/>
                </a:lnTo>
                <a:close/>
              </a:path>
              <a:path w="130810" h="22225">
                <a:moveTo>
                  <a:pt x="0" y="18945"/>
                </a:moveTo>
                <a:lnTo>
                  <a:pt x="130493" y="2195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045807" y="1687556"/>
            <a:ext cx="129539" cy="1905"/>
          </a:xfrm>
          <a:custGeom>
            <a:avLst/>
            <a:gdLst/>
            <a:ahLst/>
            <a:cxnLst/>
            <a:rect l="l" t="t" r="r" b="b"/>
            <a:pathLst>
              <a:path w="129539" h="1905">
                <a:moveTo>
                  <a:pt x="129075" y="1606"/>
                </a:moveTo>
                <a:lnTo>
                  <a:pt x="0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9" name="object 289"/>
          <p:cNvGrpSpPr/>
          <p:nvPr/>
        </p:nvGrpSpPr>
        <p:grpSpPr>
          <a:xfrm>
            <a:off x="7989702" y="1481374"/>
            <a:ext cx="188595" cy="393065"/>
            <a:chOff x="2935101" y="1481373"/>
            <a:chExt cx="188595" cy="393065"/>
          </a:xfrm>
        </p:grpSpPr>
        <p:sp>
          <p:nvSpPr>
            <p:cNvPr id="290" name="object 290"/>
            <p:cNvSpPr/>
            <p:nvPr/>
          </p:nvSpPr>
          <p:spPr>
            <a:xfrm>
              <a:off x="3021372" y="1496728"/>
              <a:ext cx="19685" cy="635"/>
            </a:xfrm>
            <a:custGeom>
              <a:avLst/>
              <a:gdLst/>
              <a:ahLst/>
              <a:cxnLst/>
              <a:rect l="l" t="t" r="r" b="b"/>
              <a:pathLst>
                <a:path w="19685" h="634">
                  <a:moveTo>
                    <a:pt x="-2126" y="224"/>
                  </a:moveTo>
                  <a:lnTo>
                    <a:pt x="21213" y="224"/>
                  </a:lnTo>
                </a:path>
              </a:pathLst>
            </a:custGeom>
            <a:ln w="4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035570" y="1484657"/>
              <a:ext cx="22225" cy="635"/>
            </a:xfrm>
            <a:custGeom>
              <a:avLst/>
              <a:gdLst/>
              <a:ahLst/>
              <a:cxnLst/>
              <a:rect l="l" t="t" r="r" b="b"/>
              <a:pathLst>
                <a:path w="22225" h="634">
                  <a:moveTo>
                    <a:pt x="-2126" y="253"/>
                  </a:moveTo>
                  <a:lnTo>
                    <a:pt x="24095" y="253"/>
                  </a:lnTo>
                </a:path>
              </a:pathLst>
            </a:custGeom>
            <a:ln w="47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2985595" y="1483499"/>
              <a:ext cx="130810" cy="235585"/>
            </a:xfrm>
            <a:custGeom>
              <a:avLst/>
              <a:gdLst/>
              <a:ahLst/>
              <a:cxnLst/>
              <a:rect l="l" t="t" r="r" b="b"/>
              <a:pathLst>
                <a:path w="130810" h="235585">
                  <a:moveTo>
                    <a:pt x="91054" y="2102"/>
                  </a:moveTo>
                  <a:lnTo>
                    <a:pt x="130753" y="3023"/>
                  </a:lnTo>
                  <a:lnTo>
                    <a:pt x="130717" y="8161"/>
                  </a:lnTo>
                </a:path>
                <a:path w="130810" h="235585">
                  <a:moveTo>
                    <a:pt x="5374" y="235568"/>
                  </a:moveTo>
                  <a:lnTo>
                    <a:pt x="0" y="235485"/>
                  </a:lnTo>
                  <a:lnTo>
                    <a:pt x="259" y="0"/>
                  </a:lnTo>
                  <a:lnTo>
                    <a:pt x="30875" y="72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040472" y="1490480"/>
              <a:ext cx="22225" cy="635"/>
            </a:xfrm>
            <a:custGeom>
              <a:avLst/>
              <a:gdLst/>
              <a:ahLst/>
              <a:cxnLst/>
              <a:rect l="l" t="t" r="r" b="b"/>
              <a:pathLst>
                <a:path w="22225" h="634">
                  <a:moveTo>
                    <a:pt x="-2126" y="253"/>
                  </a:moveTo>
                  <a:lnTo>
                    <a:pt x="24107" y="253"/>
                  </a:lnTo>
                </a:path>
              </a:pathLst>
            </a:custGeom>
            <a:ln w="47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062441" y="1496374"/>
              <a:ext cx="19685" cy="635"/>
            </a:xfrm>
            <a:custGeom>
              <a:avLst/>
              <a:gdLst/>
              <a:ahLst/>
              <a:cxnLst/>
              <a:rect l="l" t="t" r="r" b="b"/>
              <a:pathLst>
                <a:path w="19685" h="634">
                  <a:moveTo>
                    <a:pt x="-2126" y="224"/>
                  </a:moveTo>
                  <a:lnTo>
                    <a:pt x="21225" y="224"/>
                  </a:lnTo>
                </a:path>
              </a:pathLst>
            </a:custGeom>
            <a:ln w="4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2937227" y="1489334"/>
              <a:ext cx="184150" cy="382905"/>
            </a:xfrm>
            <a:custGeom>
              <a:avLst/>
              <a:gdLst/>
              <a:ahLst/>
              <a:cxnLst/>
              <a:rect l="l" t="t" r="r" b="b"/>
              <a:pathLst>
                <a:path w="184150" h="382905">
                  <a:moveTo>
                    <a:pt x="144324" y="2090"/>
                  </a:moveTo>
                  <a:lnTo>
                    <a:pt x="184023" y="3023"/>
                  </a:lnTo>
                  <a:lnTo>
                    <a:pt x="182345" y="237080"/>
                  </a:lnTo>
                  <a:lnTo>
                    <a:pt x="53269" y="235462"/>
                  </a:lnTo>
                  <a:lnTo>
                    <a:pt x="53529" y="0"/>
                  </a:lnTo>
                  <a:lnTo>
                    <a:pt x="84145" y="708"/>
                  </a:lnTo>
                </a:path>
                <a:path w="184150" h="382905">
                  <a:moveTo>
                    <a:pt x="53671" y="236028"/>
                  </a:moveTo>
                  <a:lnTo>
                    <a:pt x="52962" y="253864"/>
                  </a:lnTo>
                  <a:lnTo>
                    <a:pt x="52137" y="277761"/>
                  </a:lnTo>
                  <a:lnTo>
                    <a:pt x="51447" y="303754"/>
                  </a:lnTo>
                  <a:lnTo>
                    <a:pt x="51143" y="327875"/>
                  </a:lnTo>
                  <a:lnTo>
                    <a:pt x="49173" y="348069"/>
                  </a:lnTo>
                  <a:lnTo>
                    <a:pt x="44176" y="358862"/>
                  </a:lnTo>
                  <a:lnTo>
                    <a:pt x="37445" y="363357"/>
                  </a:lnTo>
                  <a:lnTo>
                    <a:pt x="30272" y="364656"/>
                  </a:lnTo>
                  <a:lnTo>
                    <a:pt x="20244" y="366665"/>
                  </a:lnTo>
                  <a:lnTo>
                    <a:pt x="11708" y="370321"/>
                  </a:lnTo>
                  <a:lnTo>
                    <a:pt x="4886" y="375467"/>
                  </a:lnTo>
                  <a:lnTo>
                    <a:pt x="0" y="381948"/>
                  </a:lnTo>
                </a:path>
                <a:path w="184150" h="382905">
                  <a:moveTo>
                    <a:pt x="26493" y="382739"/>
                  </a:moveTo>
                  <a:lnTo>
                    <a:pt x="28217" y="382302"/>
                  </a:lnTo>
                  <a:lnTo>
                    <a:pt x="30083" y="381948"/>
                  </a:lnTo>
                  <a:lnTo>
                    <a:pt x="32080" y="381747"/>
                  </a:lnTo>
                  <a:lnTo>
                    <a:pt x="48449" y="377131"/>
                  </a:lnTo>
                  <a:lnTo>
                    <a:pt x="59715" y="366962"/>
                  </a:lnTo>
                  <a:lnTo>
                    <a:pt x="66229" y="350720"/>
                  </a:lnTo>
                  <a:lnTo>
                    <a:pt x="68341" y="327886"/>
                  </a:lnTo>
                  <a:lnTo>
                    <a:pt x="68657" y="303608"/>
                  </a:lnTo>
                  <a:lnTo>
                    <a:pt x="69371" y="277825"/>
                  </a:lnTo>
                  <a:lnTo>
                    <a:pt x="70214" y="254436"/>
                  </a:lnTo>
                  <a:lnTo>
                    <a:pt x="70916" y="23734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6" name="object 296"/>
          <p:cNvGrpSpPr/>
          <p:nvPr/>
        </p:nvGrpSpPr>
        <p:grpSpPr>
          <a:xfrm>
            <a:off x="7972399" y="1867408"/>
            <a:ext cx="535305" cy="88900"/>
            <a:chOff x="2917798" y="1867408"/>
            <a:chExt cx="535305" cy="88900"/>
          </a:xfrm>
        </p:grpSpPr>
        <p:sp>
          <p:nvSpPr>
            <p:cNvPr id="297" name="object 297"/>
            <p:cNvSpPr/>
            <p:nvPr/>
          </p:nvSpPr>
          <p:spPr>
            <a:xfrm>
              <a:off x="3327526" y="1920241"/>
              <a:ext cx="123189" cy="18415"/>
            </a:xfrm>
            <a:custGeom>
              <a:avLst/>
              <a:gdLst/>
              <a:ahLst/>
              <a:cxnLst/>
              <a:rect l="l" t="t" r="r" b="b"/>
              <a:pathLst>
                <a:path w="123189" h="18414">
                  <a:moveTo>
                    <a:pt x="122945" y="18390"/>
                  </a:moveTo>
                  <a:lnTo>
                    <a:pt x="110874" y="0"/>
                  </a:lnTo>
                  <a:lnTo>
                    <a:pt x="90806" y="377"/>
                  </a:lnTo>
                </a:path>
                <a:path w="123189" h="18414">
                  <a:moveTo>
                    <a:pt x="56411" y="1015"/>
                  </a:moveTo>
                  <a:lnTo>
                    <a:pt x="0" y="2078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265398" y="1922981"/>
              <a:ext cx="26034" cy="635"/>
            </a:xfrm>
            <a:custGeom>
              <a:avLst/>
              <a:gdLst/>
              <a:ahLst/>
              <a:cxnLst/>
              <a:rect l="l" t="t" r="r" b="b"/>
              <a:pathLst>
                <a:path w="26035" h="635">
                  <a:moveTo>
                    <a:pt x="-2126" y="242"/>
                  </a:moveTo>
                  <a:lnTo>
                    <a:pt x="27957" y="242"/>
                  </a:lnTo>
                </a:path>
              </a:pathLst>
            </a:custGeom>
            <a:ln w="47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173611" y="1924162"/>
              <a:ext cx="54610" cy="1270"/>
            </a:xfrm>
            <a:custGeom>
              <a:avLst/>
              <a:gdLst/>
              <a:ahLst/>
              <a:cxnLst/>
              <a:rect l="l" t="t" r="r" b="b"/>
              <a:pathLst>
                <a:path w="54610" h="1269">
                  <a:moveTo>
                    <a:pt x="54486" y="0"/>
                  </a:moveTo>
                  <a:lnTo>
                    <a:pt x="0" y="1015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107655" y="1925863"/>
              <a:ext cx="29209" cy="635"/>
            </a:xfrm>
            <a:custGeom>
              <a:avLst/>
              <a:gdLst/>
              <a:ahLst/>
              <a:cxnLst/>
              <a:rect l="l" t="t" r="r" b="b"/>
              <a:pathLst>
                <a:path w="29210" h="635">
                  <a:moveTo>
                    <a:pt x="-2126" y="259"/>
                  </a:moveTo>
                  <a:lnTo>
                    <a:pt x="30804" y="259"/>
                  </a:lnTo>
                </a:path>
              </a:pathLst>
            </a:custGeom>
            <a:ln w="47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057941" y="1927068"/>
              <a:ext cx="12700" cy="635"/>
            </a:xfrm>
            <a:custGeom>
              <a:avLst/>
              <a:gdLst/>
              <a:ahLst/>
              <a:cxnLst/>
              <a:rect l="l" t="t" r="r" b="b"/>
              <a:pathLst>
                <a:path w="12700" h="635">
                  <a:moveTo>
                    <a:pt x="-2126" y="124"/>
                  </a:moveTo>
                  <a:lnTo>
                    <a:pt x="14610" y="124"/>
                  </a:lnTo>
                </a:path>
              </a:pathLst>
            </a:custGeom>
            <a:ln w="45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2919924" y="1869534"/>
              <a:ext cx="523875" cy="84455"/>
            </a:xfrm>
            <a:custGeom>
              <a:avLst/>
              <a:gdLst/>
              <a:ahLst/>
              <a:cxnLst/>
              <a:rect l="l" t="t" r="r" b="b"/>
              <a:pathLst>
                <a:path w="523875" h="84455">
                  <a:moveTo>
                    <a:pt x="523685" y="27863"/>
                  </a:moveTo>
                  <a:lnTo>
                    <a:pt x="520803" y="27863"/>
                  </a:lnTo>
                  <a:lnTo>
                    <a:pt x="520780" y="48805"/>
                  </a:lnTo>
                </a:path>
                <a:path w="523875" h="84455">
                  <a:moveTo>
                    <a:pt x="498397" y="1606"/>
                  </a:moveTo>
                  <a:lnTo>
                    <a:pt x="514626" y="1606"/>
                  </a:lnTo>
                  <a:lnTo>
                    <a:pt x="514579" y="44871"/>
                  </a:lnTo>
                </a:path>
                <a:path w="523875" h="84455">
                  <a:moveTo>
                    <a:pt x="465939" y="11"/>
                  </a:moveTo>
                  <a:lnTo>
                    <a:pt x="447808" y="0"/>
                  </a:lnTo>
                  <a:lnTo>
                    <a:pt x="447773" y="47423"/>
                  </a:lnTo>
                  <a:lnTo>
                    <a:pt x="460246" y="47434"/>
                  </a:lnTo>
                </a:path>
                <a:path w="523875" h="84455">
                  <a:moveTo>
                    <a:pt x="473156" y="22122"/>
                  </a:moveTo>
                  <a:lnTo>
                    <a:pt x="492267" y="22146"/>
                  </a:lnTo>
                  <a:lnTo>
                    <a:pt x="492267" y="14823"/>
                  </a:lnTo>
                </a:path>
                <a:path w="523875" h="84455">
                  <a:moveTo>
                    <a:pt x="490153" y="36615"/>
                  </a:moveTo>
                  <a:lnTo>
                    <a:pt x="490141" y="41942"/>
                  </a:lnTo>
                  <a:lnTo>
                    <a:pt x="485830" y="46230"/>
                  </a:lnTo>
                  <a:lnTo>
                    <a:pt x="480514" y="46230"/>
                  </a:lnTo>
                  <a:lnTo>
                    <a:pt x="475188" y="46230"/>
                  </a:lnTo>
                  <a:lnTo>
                    <a:pt x="470888" y="41907"/>
                  </a:lnTo>
                  <a:lnTo>
                    <a:pt x="470888" y="36591"/>
                  </a:lnTo>
                  <a:lnTo>
                    <a:pt x="470900" y="34430"/>
                  </a:lnTo>
                  <a:lnTo>
                    <a:pt x="471609" y="32434"/>
                  </a:lnTo>
                  <a:lnTo>
                    <a:pt x="472813" y="30827"/>
                  </a:lnTo>
                </a:path>
                <a:path w="523875" h="84455">
                  <a:moveTo>
                    <a:pt x="497393" y="54132"/>
                  </a:moveTo>
                  <a:lnTo>
                    <a:pt x="462856" y="54084"/>
                  </a:lnTo>
                  <a:lnTo>
                    <a:pt x="462904" y="8563"/>
                  </a:lnTo>
                  <a:lnTo>
                    <a:pt x="497440" y="8610"/>
                  </a:lnTo>
                  <a:lnTo>
                    <a:pt x="497393" y="54132"/>
                  </a:lnTo>
                  <a:close/>
                </a:path>
                <a:path w="523875" h="84455">
                  <a:moveTo>
                    <a:pt x="383271" y="25193"/>
                  </a:moveTo>
                  <a:lnTo>
                    <a:pt x="402381" y="25205"/>
                  </a:lnTo>
                  <a:lnTo>
                    <a:pt x="402381" y="17906"/>
                  </a:lnTo>
                </a:path>
                <a:path w="523875" h="84455">
                  <a:moveTo>
                    <a:pt x="400267" y="39662"/>
                  </a:moveTo>
                  <a:lnTo>
                    <a:pt x="400267" y="44989"/>
                  </a:lnTo>
                  <a:lnTo>
                    <a:pt x="395944" y="49312"/>
                  </a:lnTo>
                  <a:lnTo>
                    <a:pt x="390629" y="49301"/>
                  </a:lnTo>
                  <a:lnTo>
                    <a:pt x="385314" y="49289"/>
                  </a:lnTo>
                  <a:lnTo>
                    <a:pt x="381015" y="44989"/>
                  </a:lnTo>
                  <a:lnTo>
                    <a:pt x="381015" y="39651"/>
                  </a:lnTo>
                  <a:lnTo>
                    <a:pt x="381026" y="37489"/>
                  </a:lnTo>
                  <a:lnTo>
                    <a:pt x="381735" y="35505"/>
                  </a:lnTo>
                  <a:lnTo>
                    <a:pt x="382928" y="33898"/>
                  </a:lnTo>
                </a:path>
                <a:path w="523875" h="84455">
                  <a:moveTo>
                    <a:pt x="407508" y="57191"/>
                  </a:moveTo>
                  <a:lnTo>
                    <a:pt x="372971" y="57155"/>
                  </a:lnTo>
                  <a:lnTo>
                    <a:pt x="373018" y="11610"/>
                  </a:lnTo>
                  <a:lnTo>
                    <a:pt x="407555" y="11646"/>
                  </a:lnTo>
                  <a:lnTo>
                    <a:pt x="407508" y="57191"/>
                  </a:lnTo>
                  <a:close/>
                </a:path>
                <a:path w="523875" h="84455">
                  <a:moveTo>
                    <a:pt x="319158" y="29717"/>
                  </a:moveTo>
                  <a:lnTo>
                    <a:pt x="338269" y="29729"/>
                  </a:lnTo>
                  <a:lnTo>
                    <a:pt x="338269" y="22382"/>
                  </a:lnTo>
                </a:path>
                <a:path w="523875" h="84455">
                  <a:moveTo>
                    <a:pt x="336154" y="44174"/>
                  </a:moveTo>
                  <a:lnTo>
                    <a:pt x="336154" y="49501"/>
                  </a:lnTo>
                  <a:lnTo>
                    <a:pt x="331843" y="53813"/>
                  </a:lnTo>
                  <a:lnTo>
                    <a:pt x="326516" y="53813"/>
                  </a:lnTo>
                  <a:lnTo>
                    <a:pt x="321201" y="53801"/>
                  </a:lnTo>
                  <a:lnTo>
                    <a:pt x="316890" y="49478"/>
                  </a:lnTo>
                  <a:lnTo>
                    <a:pt x="316890" y="44163"/>
                  </a:lnTo>
                  <a:lnTo>
                    <a:pt x="316902" y="42001"/>
                  </a:lnTo>
                  <a:lnTo>
                    <a:pt x="317610" y="40005"/>
                  </a:lnTo>
                  <a:lnTo>
                    <a:pt x="318815" y="38410"/>
                  </a:lnTo>
                </a:path>
                <a:path w="523875" h="84455">
                  <a:moveTo>
                    <a:pt x="343395" y="61703"/>
                  </a:moveTo>
                  <a:lnTo>
                    <a:pt x="308858" y="61655"/>
                  </a:lnTo>
                  <a:lnTo>
                    <a:pt x="308917" y="16122"/>
                  </a:lnTo>
                  <a:lnTo>
                    <a:pt x="343442" y="16158"/>
                  </a:lnTo>
                  <a:lnTo>
                    <a:pt x="343395" y="61703"/>
                  </a:lnTo>
                  <a:close/>
                </a:path>
                <a:path w="523875" h="84455">
                  <a:moveTo>
                    <a:pt x="228339" y="31784"/>
                  </a:moveTo>
                  <a:lnTo>
                    <a:pt x="247450" y="31808"/>
                  </a:lnTo>
                  <a:lnTo>
                    <a:pt x="247462" y="24497"/>
                  </a:lnTo>
                </a:path>
                <a:path w="523875" h="84455">
                  <a:moveTo>
                    <a:pt x="245336" y="46265"/>
                  </a:moveTo>
                  <a:lnTo>
                    <a:pt x="245336" y="51592"/>
                  </a:lnTo>
                  <a:lnTo>
                    <a:pt x="241013" y="55891"/>
                  </a:lnTo>
                  <a:lnTo>
                    <a:pt x="235698" y="55891"/>
                  </a:lnTo>
                  <a:lnTo>
                    <a:pt x="230383" y="55891"/>
                  </a:lnTo>
                  <a:lnTo>
                    <a:pt x="226071" y="51580"/>
                  </a:lnTo>
                  <a:lnTo>
                    <a:pt x="226071" y="46241"/>
                  </a:lnTo>
                  <a:lnTo>
                    <a:pt x="226083" y="44080"/>
                  </a:lnTo>
                  <a:lnTo>
                    <a:pt x="226792" y="42084"/>
                  </a:lnTo>
                  <a:lnTo>
                    <a:pt x="228008" y="40489"/>
                  </a:lnTo>
                </a:path>
                <a:path w="523875" h="84455">
                  <a:moveTo>
                    <a:pt x="252576" y="63782"/>
                  </a:moveTo>
                  <a:lnTo>
                    <a:pt x="218040" y="63734"/>
                  </a:lnTo>
                  <a:lnTo>
                    <a:pt x="218087" y="18225"/>
                  </a:lnTo>
                  <a:lnTo>
                    <a:pt x="252624" y="18248"/>
                  </a:lnTo>
                  <a:lnTo>
                    <a:pt x="252576" y="63782"/>
                  </a:lnTo>
                  <a:close/>
                </a:path>
                <a:path w="523875" h="84455">
                  <a:moveTo>
                    <a:pt x="153785" y="22737"/>
                  </a:moveTo>
                  <a:lnTo>
                    <a:pt x="176711" y="22760"/>
                  </a:lnTo>
                </a:path>
                <a:path w="523875" h="84455">
                  <a:moveTo>
                    <a:pt x="153773" y="33213"/>
                  </a:moveTo>
                  <a:lnTo>
                    <a:pt x="176699" y="33249"/>
                  </a:lnTo>
                </a:path>
                <a:path w="523875" h="84455">
                  <a:moveTo>
                    <a:pt x="170841" y="40241"/>
                  </a:moveTo>
                  <a:lnTo>
                    <a:pt x="167193" y="38128"/>
                  </a:lnTo>
                  <a:lnTo>
                    <a:pt x="162128" y="39643"/>
                  </a:lnTo>
                  <a:lnTo>
                    <a:pt x="158275" y="43548"/>
                  </a:lnTo>
                  <a:lnTo>
                    <a:pt x="158262" y="48604"/>
                  </a:lnTo>
                </a:path>
                <a:path w="523875" h="84455">
                  <a:moveTo>
                    <a:pt x="179912" y="15567"/>
                  </a:moveTo>
                  <a:lnTo>
                    <a:pt x="179877" y="47080"/>
                  </a:lnTo>
                  <a:lnTo>
                    <a:pt x="172624" y="47068"/>
                  </a:lnTo>
                  <a:lnTo>
                    <a:pt x="172624" y="55561"/>
                  </a:lnTo>
                  <a:lnTo>
                    <a:pt x="161970" y="55549"/>
                  </a:lnTo>
                </a:path>
                <a:path w="523875" h="84455">
                  <a:moveTo>
                    <a:pt x="186621" y="64455"/>
                  </a:moveTo>
                  <a:lnTo>
                    <a:pt x="148316" y="64396"/>
                  </a:lnTo>
                  <a:lnTo>
                    <a:pt x="148375" y="15933"/>
                  </a:lnTo>
                  <a:lnTo>
                    <a:pt x="186692" y="15980"/>
                  </a:lnTo>
                  <a:lnTo>
                    <a:pt x="186621" y="64455"/>
                  </a:lnTo>
                  <a:close/>
                </a:path>
                <a:path w="523875" h="84455">
                  <a:moveTo>
                    <a:pt x="113201" y="56340"/>
                  </a:moveTo>
                  <a:lnTo>
                    <a:pt x="95035" y="56317"/>
                  </a:lnTo>
                </a:path>
                <a:path w="523875" h="84455">
                  <a:moveTo>
                    <a:pt x="134001" y="68211"/>
                  </a:moveTo>
                  <a:lnTo>
                    <a:pt x="116059" y="68187"/>
                  </a:lnTo>
                  <a:lnTo>
                    <a:pt x="116071" y="56388"/>
                  </a:lnTo>
                  <a:lnTo>
                    <a:pt x="134013" y="56411"/>
                  </a:lnTo>
                  <a:lnTo>
                    <a:pt x="134001" y="68211"/>
                  </a:lnTo>
                  <a:close/>
                </a:path>
                <a:path w="523875" h="84455">
                  <a:moveTo>
                    <a:pt x="48462" y="43643"/>
                  </a:moveTo>
                  <a:lnTo>
                    <a:pt x="59907" y="43655"/>
                  </a:lnTo>
                  <a:lnTo>
                    <a:pt x="59907" y="52490"/>
                  </a:lnTo>
                  <a:lnTo>
                    <a:pt x="48261" y="52466"/>
                  </a:lnTo>
                </a:path>
                <a:path w="523875" h="84455">
                  <a:moveTo>
                    <a:pt x="54321" y="37064"/>
                  </a:moveTo>
                  <a:lnTo>
                    <a:pt x="54344" y="23705"/>
                  </a:lnTo>
                  <a:lnTo>
                    <a:pt x="80377" y="23729"/>
                  </a:lnTo>
                  <a:lnTo>
                    <a:pt x="80353" y="38505"/>
                  </a:lnTo>
                  <a:lnTo>
                    <a:pt x="65766" y="38493"/>
                  </a:lnTo>
                  <a:lnTo>
                    <a:pt x="65778" y="30591"/>
                  </a:lnTo>
                </a:path>
                <a:path w="523875" h="84455">
                  <a:moveTo>
                    <a:pt x="48875" y="72321"/>
                  </a:moveTo>
                  <a:lnTo>
                    <a:pt x="48864" y="78995"/>
                  </a:lnTo>
                  <a:lnTo>
                    <a:pt x="67868" y="79030"/>
                  </a:lnTo>
                </a:path>
                <a:path w="523875" h="84455">
                  <a:moveTo>
                    <a:pt x="70455" y="43111"/>
                  </a:moveTo>
                  <a:lnTo>
                    <a:pt x="70372" y="46938"/>
                  </a:lnTo>
                  <a:lnTo>
                    <a:pt x="71258" y="50777"/>
                  </a:lnTo>
                  <a:lnTo>
                    <a:pt x="77873" y="54710"/>
                  </a:lnTo>
                  <a:lnTo>
                    <a:pt x="83925" y="59140"/>
                  </a:lnTo>
                  <a:lnTo>
                    <a:pt x="90920" y="65829"/>
                  </a:lnTo>
                  <a:lnTo>
                    <a:pt x="96996" y="73757"/>
                  </a:lnTo>
                  <a:lnTo>
                    <a:pt x="100291" y="81900"/>
                  </a:lnTo>
                </a:path>
                <a:path w="523875" h="84455">
                  <a:moveTo>
                    <a:pt x="56813" y="57179"/>
                  </a:moveTo>
                  <a:lnTo>
                    <a:pt x="64197" y="62044"/>
                  </a:lnTo>
                  <a:lnTo>
                    <a:pt x="71267" y="69405"/>
                  </a:lnTo>
                  <a:lnTo>
                    <a:pt x="76711" y="77451"/>
                  </a:lnTo>
                  <a:lnTo>
                    <a:pt x="79219" y="84369"/>
                  </a:lnTo>
                </a:path>
                <a:path w="523875" h="84455">
                  <a:moveTo>
                    <a:pt x="36060" y="42450"/>
                  </a:moveTo>
                  <a:lnTo>
                    <a:pt x="37914" y="45356"/>
                  </a:lnTo>
                  <a:lnTo>
                    <a:pt x="43655" y="45462"/>
                  </a:lnTo>
                  <a:lnTo>
                    <a:pt x="46501" y="46478"/>
                  </a:lnTo>
                </a:path>
                <a:path w="523875" h="84455">
                  <a:moveTo>
                    <a:pt x="14988" y="44919"/>
                  </a:moveTo>
                  <a:lnTo>
                    <a:pt x="18614" y="55502"/>
                  </a:lnTo>
                  <a:lnTo>
                    <a:pt x="22477" y="53659"/>
                  </a:lnTo>
                  <a:lnTo>
                    <a:pt x="32894" y="58644"/>
                  </a:lnTo>
                  <a:lnTo>
                    <a:pt x="43300" y="63604"/>
                  </a:lnTo>
                  <a:lnTo>
                    <a:pt x="52785" y="67597"/>
                  </a:lnTo>
                  <a:lnTo>
                    <a:pt x="54616" y="71471"/>
                  </a:lnTo>
                </a:path>
                <a:path w="523875" h="84455">
                  <a:moveTo>
                    <a:pt x="40938" y="2633"/>
                  </a:moveTo>
                  <a:lnTo>
                    <a:pt x="35" y="2574"/>
                  </a:lnTo>
                  <a:lnTo>
                    <a:pt x="23" y="16666"/>
                  </a:lnTo>
                  <a:lnTo>
                    <a:pt x="27012" y="16701"/>
                  </a:lnTo>
                  <a:lnTo>
                    <a:pt x="27001" y="25099"/>
                  </a:lnTo>
                  <a:lnTo>
                    <a:pt x="11" y="25075"/>
                  </a:lnTo>
                  <a:lnTo>
                    <a:pt x="0" y="39143"/>
                  </a:lnTo>
                  <a:lnTo>
                    <a:pt x="40903" y="39202"/>
                  </a:lnTo>
                  <a:lnTo>
                    <a:pt x="40938" y="2633"/>
                  </a:lnTo>
                  <a:close/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3" name="object 303"/>
          <p:cNvSpPr/>
          <p:nvPr/>
        </p:nvSpPr>
        <p:spPr>
          <a:xfrm>
            <a:off x="7984599" y="1420804"/>
            <a:ext cx="41910" cy="1195070"/>
          </a:xfrm>
          <a:custGeom>
            <a:avLst/>
            <a:gdLst/>
            <a:ahLst/>
            <a:cxnLst/>
            <a:rect l="l" t="t" r="r" b="b"/>
            <a:pathLst>
              <a:path w="41910" h="1195070">
                <a:moveTo>
                  <a:pt x="33083" y="1175833"/>
                </a:moveTo>
                <a:lnTo>
                  <a:pt x="33083" y="1180369"/>
                </a:lnTo>
                <a:lnTo>
                  <a:pt x="29398" y="1184066"/>
                </a:lnTo>
                <a:lnTo>
                  <a:pt x="24863" y="1184042"/>
                </a:lnTo>
                <a:lnTo>
                  <a:pt x="20327" y="1184042"/>
                </a:lnTo>
                <a:lnTo>
                  <a:pt x="16654" y="1180345"/>
                </a:lnTo>
                <a:lnTo>
                  <a:pt x="16654" y="1175821"/>
                </a:lnTo>
                <a:lnTo>
                  <a:pt x="16666" y="1171274"/>
                </a:lnTo>
                <a:lnTo>
                  <a:pt x="20351" y="1167601"/>
                </a:lnTo>
                <a:lnTo>
                  <a:pt x="24874" y="1167612"/>
                </a:lnTo>
                <a:lnTo>
                  <a:pt x="29422" y="1167601"/>
                </a:lnTo>
                <a:lnTo>
                  <a:pt x="33095" y="1171309"/>
                </a:lnTo>
                <a:lnTo>
                  <a:pt x="33083" y="1175833"/>
                </a:lnTo>
              </a:path>
              <a:path w="41910" h="1195070">
                <a:moveTo>
                  <a:pt x="4748" y="1178314"/>
                </a:moveTo>
                <a:lnTo>
                  <a:pt x="1972" y="488818"/>
                </a:lnTo>
              </a:path>
              <a:path w="41910" h="1195070">
                <a:moveTo>
                  <a:pt x="14457" y="1194743"/>
                </a:moveTo>
                <a:lnTo>
                  <a:pt x="5858" y="1194767"/>
                </a:lnTo>
                <a:lnTo>
                  <a:pt x="4748" y="1186901"/>
                </a:lnTo>
                <a:lnTo>
                  <a:pt x="4748" y="1178314"/>
                </a:lnTo>
              </a:path>
              <a:path w="41910" h="1195070">
                <a:moveTo>
                  <a:pt x="41706" y="1194791"/>
                </a:moveTo>
                <a:lnTo>
                  <a:pt x="14457" y="1194743"/>
                </a:lnTo>
              </a:path>
              <a:path w="41910" h="1195070">
                <a:moveTo>
                  <a:pt x="1818" y="451505"/>
                </a:moveTo>
                <a:lnTo>
                  <a:pt x="0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4" name="object 304"/>
          <p:cNvGrpSpPr/>
          <p:nvPr/>
        </p:nvGrpSpPr>
        <p:grpSpPr>
          <a:xfrm>
            <a:off x="8025834" y="1897304"/>
            <a:ext cx="548005" cy="772795"/>
            <a:chOff x="2971233" y="1897303"/>
            <a:chExt cx="548005" cy="772795"/>
          </a:xfrm>
        </p:grpSpPr>
        <p:pic>
          <p:nvPicPr>
            <p:cNvPr id="305" name="object 30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47661" y="1897303"/>
              <a:ext cx="71518" cy="84369"/>
            </a:xfrm>
            <a:prstGeom prst="rect">
              <a:avLst/>
            </a:prstGeom>
          </p:spPr>
        </p:pic>
        <p:sp>
          <p:nvSpPr>
            <p:cNvPr id="306" name="object 306"/>
            <p:cNvSpPr/>
            <p:nvPr/>
          </p:nvSpPr>
          <p:spPr>
            <a:xfrm>
              <a:off x="2973359" y="1943427"/>
              <a:ext cx="485140" cy="724535"/>
            </a:xfrm>
            <a:custGeom>
              <a:avLst/>
              <a:gdLst/>
              <a:ahLst/>
              <a:cxnLst/>
              <a:rect l="l" t="t" r="r" b="b"/>
              <a:pathLst>
                <a:path w="485139" h="724535">
                  <a:moveTo>
                    <a:pt x="4559" y="11020"/>
                  </a:moveTo>
                  <a:lnTo>
                    <a:pt x="484767" y="0"/>
                  </a:lnTo>
                </a:path>
                <a:path w="485139" h="724535">
                  <a:moveTo>
                    <a:pt x="31749" y="724410"/>
                  </a:moveTo>
                  <a:lnTo>
                    <a:pt x="0" y="685586"/>
                  </a:lnTo>
                  <a:lnTo>
                    <a:pt x="779" y="9023"/>
                  </a:lnTo>
                  <a:lnTo>
                    <a:pt x="32528" y="47871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7" name="object 307"/>
          <p:cNvSpPr/>
          <p:nvPr/>
        </p:nvSpPr>
        <p:spPr>
          <a:xfrm>
            <a:off x="9462111" y="1261220"/>
            <a:ext cx="10795" cy="635"/>
          </a:xfrm>
          <a:custGeom>
            <a:avLst/>
            <a:gdLst/>
            <a:ahLst/>
            <a:cxnLst/>
            <a:rect l="l" t="t" r="r" b="b"/>
            <a:pathLst>
              <a:path w="10795" h="634">
                <a:moveTo>
                  <a:pt x="0" y="0"/>
                </a:moveTo>
                <a:lnTo>
                  <a:pt x="10524" y="1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9338148" y="1312411"/>
            <a:ext cx="24130" cy="20955"/>
          </a:xfrm>
          <a:custGeom>
            <a:avLst/>
            <a:gdLst/>
            <a:ahLst/>
            <a:cxnLst/>
            <a:rect l="l" t="t" r="r" b="b"/>
            <a:pathLst>
              <a:path w="24129" h="20955">
                <a:moveTo>
                  <a:pt x="20079" y="0"/>
                </a:moveTo>
                <a:lnTo>
                  <a:pt x="22453" y="2185"/>
                </a:lnTo>
                <a:lnTo>
                  <a:pt x="23941" y="5326"/>
                </a:lnTo>
                <a:lnTo>
                  <a:pt x="23941" y="8799"/>
                </a:lnTo>
                <a:lnTo>
                  <a:pt x="23930" y="15413"/>
                </a:lnTo>
                <a:lnTo>
                  <a:pt x="18567" y="20764"/>
                </a:lnTo>
                <a:lnTo>
                  <a:pt x="11965" y="20752"/>
                </a:lnTo>
                <a:lnTo>
                  <a:pt x="5350" y="20740"/>
                </a:lnTo>
                <a:lnTo>
                  <a:pt x="0" y="15390"/>
                </a:lnTo>
                <a:lnTo>
                  <a:pt x="11" y="8775"/>
                </a:lnTo>
                <a:lnTo>
                  <a:pt x="11" y="5480"/>
                </a:lnTo>
                <a:lnTo>
                  <a:pt x="1358" y="2492"/>
                </a:lnTo>
                <a:lnTo>
                  <a:pt x="3519" y="31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467673" y="1320583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783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9212924" y="1098859"/>
            <a:ext cx="297815" cy="460375"/>
          </a:xfrm>
          <a:custGeom>
            <a:avLst/>
            <a:gdLst/>
            <a:ahLst/>
            <a:cxnLst/>
            <a:rect l="l" t="t" r="r" b="b"/>
            <a:pathLst>
              <a:path w="297814" h="460375">
                <a:moveTo>
                  <a:pt x="234682" y="321685"/>
                </a:moveTo>
                <a:lnTo>
                  <a:pt x="234658" y="340761"/>
                </a:lnTo>
                <a:lnTo>
                  <a:pt x="251525" y="340785"/>
                </a:lnTo>
              </a:path>
              <a:path w="297814" h="460375">
                <a:moveTo>
                  <a:pt x="247084" y="372546"/>
                </a:moveTo>
                <a:lnTo>
                  <a:pt x="271900" y="372581"/>
                </a:lnTo>
                <a:lnTo>
                  <a:pt x="271888" y="393109"/>
                </a:lnTo>
              </a:path>
              <a:path w="297814" h="460375">
                <a:moveTo>
                  <a:pt x="275821" y="418977"/>
                </a:moveTo>
                <a:lnTo>
                  <a:pt x="272880" y="422745"/>
                </a:lnTo>
                <a:lnTo>
                  <a:pt x="268983" y="426501"/>
                </a:lnTo>
                <a:lnTo>
                  <a:pt x="261329" y="427292"/>
                </a:lnTo>
              </a:path>
              <a:path w="297814" h="460375">
                <a:moveTo>
                  <a:pt x="297661" y="376384"/>
                </a:moveTo>
                <a:lnTo>
                  <a:pt x="281455" y="376361"/>
                </a:lnTo>
                <a:lnTo>
                  <a:pt x="281420" y="410484"/>
                </a:lnTo>
              </a:path>
              <a:path w="297814" h="460375">
                <a:moveTo>
                  <a:pt x="286428" y="363746"/>
                </a:moveTo>
                <a:lnTo>
                  <a:pt x="286440" y="358006"/>
                </a:lnTo>
                <a:lnTo>
                  <a:pt x="294200" y="358029"/>
                </a:lnTo>
              </a:path>
              <a:path w="297814" h="460375">
                <a:moveTo>
                  <a:pt x="269372" y="356730"/>
                </a:moveTo>
                <a:lnTo>
                  <a:pt x="278916" y="356742"/>
                </a:lnTo>
                <a:lnTo>
                  <a:pt x="278916" y="363616"/>
                </a:lnTo>
              </a:path>
              <a:path w="297814" h="460375">
                <a:moveTo>
                  <a:pt x="230229" y="355041"/>
                </a:moveTo>
                <a:lnTo>
                  <a:pt x="239773" y="355041"/>
                </a:lnTo>
                <a:lnTo>
                  <a:pt x="239773" y="361939"/>
                </a:lnTo>
              </a:path>
              <a:path w="297814" h="460375">
                <a:moveTo>
                  <a:pt x="284633" y="308279"/>
                </a:moveTo>
                <a:lnTo>
                  <a:pt x="284586" y="350340"/>
                </a:lnTo>
                <a:lnTo>
                  <a:pt x="290515" y="350352"/>
                </a:lnTo>
              </a:path>
              <a:path w="297814" h="460375">
                <a:moveTo>
                  <a:pt x="266053" y="329918"/>
                </a:moveTo>
                <a:lnTo>
                  <a:pt x="266077" y="311740"/>
                </a:lnTo>
                <a:lnTo>
                  <a:pt x="275006" y="311764"/>
                </a:lnTo>
                <a:lnTo>
                  <a:pt x="274983" y="319583"/>
                </a:lnTo>
                <a:lnTo>
                  <a:pt x="270081" y="319583"/>
                </a:lnTo>
              </a:path>
              <a:path w="297814" h="460375">
                <a:moveTo>
                  <a:pt x="255825" y="315378"/>
                </a:moveTo>
                <a:lnTo>
                  <a:pt x="255813" y="331631"/>
                </a:lnTo>
              </a:path>
              <a:path w="297814" h="460375">
                <a:moveTo>
                  <a:pt x="233950" y="310193"/>
                </a:moveTo>
                <a:lnTo>
                  <a:pt x="243482" y="310193"/>
                </a:lnTo>
                <a:lnTo>
                  <a:pt x="243470" y="323800"/>
                </a:lnTo>
              </a:path>
              <a:path w="297814" h="460375">
                <a:moveTo>
                  <a:pt x="280818" y="257561"/>
                </a:moveTo>
                <a:lnTo>
                  <a:pt x="288436" y="257573"/>
                </a:lnTo>
                <a:lnTo>
                  <a:pt x="288424" y="265404"/>
                </a:lnTo>
                <a:lnTo>
                  <a:pt x="296905" y="265415"/>
                </a:lnTo>
              </a:path>
              <a:path w="297814" h="460375">
                <a:moveTo>
                  <a:pt x="283452" y="269089"/>
                </a:moveTo>
                <a:lnTo>
                  <a:pt x="283440" y="279601"/>
                </a:lnTo>
                <a:lnTo>
                  <a:pt x="293775" y="279613"/>
                </a:lnTo>
              </a:path>
              <a:path w="297814" h="460375">
                <a:moveTo>
                  <a:pt x="287633" y="300708"/>
                </a:moveTo>
                <a:lnTo>
                  <a:pt x="287645" y="294968"/>
                </a:lnTo>
                <a:lnTo>
                  <a:pt x="293491" y="294980"/>
                </a:lnTo>
              </a:path>
              <a:path w="297814" h="460375">
                <a:moveTo>
                  <a:pt x="282093" y="291046"/>
                </a:moveTo>
                <a:lnTo>
                  <a:pt x="282070" y="301523"/>
                </a:lnTo>
              </a:path>
              <a:path w="297814" h="460375">
                <a:moveTo>
                  <a:pt x="260833" y="303047"/>
                </a:moveTo>
                <a:lnTo>
                  <a:pt x="260844" y="292570"/>
                </a:lnTo>
                <a:lnTo>
                  <a:pt x="272491" y="292570"/>
                </a:lnTo>
              </a:path>
              <a:path w="297814" h="460375">
                <a:moveTo>
                  <a:pt x="232379" y="292003"/>
                </a:moveTo>
                <a:lnTo>
                  <a:pt x="251478" y="292015"/>
                </a:lnTo>
                <a:lnTo>
                  <a:pt x="251466" y="303826"/>
                </a:lnTo>
              </a:path>
              <a:path w="297814" h="460375">
                <a:moveTo>
                  <a:pt x="234528" y="279637"/>
                </a:moveTo>
                <a:lnTo>
                  <a:pt x="257466" y="279648"/>
                </a:lnTo>
              </a:path>
              <a:path w="297814" h="460375">
                <a:moveTo>
                  <a:pt x="270837" y="229674"/>
                </a:moveTo>
                <a:lnTo>
                  <a:pt x="270825" y="238261"/>
                </a:lnTo>
                <a:lnTo>
                  <a:pt x="280251" y="238284"/>
                </a:lnTo>
              </a:path>
              <a:path w="297814" h="460375">
                <a:moveTo>
                  <a:pt x="230442" y="243233"/>
                </a:moveTo>
                <a:lnTo>
                  <a:pt x="237151" y="243245"/>
                </a:lnTo>
              </a:path>
              <a:path w="297814" h="460375">
                <a:moveTo>
                  <a:pt x="216280" y="234363"/>
                </a:moveTo>
                <a:lnTo>
                  <a:pt x="216268" y="249647"/>
                </a:lnTo>
                <a:lnTo>
                  <a:pt x="224607" y="249659"/>
                </a:lnTo>
              </a:path>
              <a:path w="297814" h="460375">
                <a:moveTo>
                  <a:pt x="258825" y="258104"/>
                </a:moveTo>
                <a:lnTo>
                  <a:pt x="250238" y="258104"/>
                </a:lnTo>
                <a:lnTo>
                  <a:pt x="250226" y="264624"/>
                </a:lnTo>
                <a:lnTo>
                  <a:pt x="215736" y="264600"/>
                </a:lnTo>
                <a:lnTo>
                  <a:pt x="215725" y="273518"/>
                </a:lnTo>
                <a:lnTo>
                  <a:pt x="205980" y="273518"/>
                </a:lnTo>
              </a:path>
              <a:path w="297814" h="460375">
                <a:moveTo>
                  <a:pt x="274369" y="245029"/>
                </a:moveTo>
                <a:lnTo>
                  <a:pt x="261943" y="245017"/>
                </a:lnTo>
                <a:lnTo>
                  <a:pt x="261907" y="274439"/>
                </a:lnTo>
              </a:path>
              <a:path w="297814" h="460375">
                <a:moveTo>
                  <a:pt x="278077" y="250828"/>
                </a:moveTo>
                <a:lnTo>
                  <a:pt x="271368" y="250828"/>
                </a:lnTo>
                <a:lnTo>
                  <a:pt x="271333" y="277440"/>
                </a:lnTo>
              </a:path>
              <a:path w="297814" h="460375">
                <a:moveTo>
                  <a:pt x="281633" y="214579"/>
                </a:moveTo>
                <a:lnTo>
                  <a:pt x="281597" y="243257"/>
                </a:lnTo>
              </a:path>
              <a:path w="297814" h="460375">
                <a:moveTo>
                  <a:pt x="229355" y="379172"/>
                </a:moveTo>
                <a:lnTo>
                  <a:pt x="260939" y="403279"/>
                </a:lnTo>
                <a:lnTo>
                  <a:pt x="261364" y="410425"/>
                </a:lnTo>
                <a:lnTo>
                  <a:pt x="257431" y="415303"/>
                </a:lnTo>
                <a:lnTo>
                  <a:pt x="221181" y="427965"/>
                </a:lnTo>
                <a:lnTo>
                  <a:pt x="210400" y="426286"/>
                </a:lnTo>
                <a:lnTo>
                  <a:pt x="200717" y="421844"/>
                </a:lnTo>
                <a:lnTo>
                  <a:pt x="192528" y="414890"/>
                </a:lnTo>
                <a:lnTo>
                  <a:pt x="186231" y="405677"/>
                </a:lnTo>
              </a:path>
              <a:path w="297814" h="460375">
                <a:moveTo>
                  <a:pt x="178566" y="409575"/>
                </a:moveTo>
                <a:lnTo>
                  <a:pt x="186197" y="420723"/>
                </a:lnTo>
                <a:lnTo>
                  <a:pt x="196137" y="429142"/>
                </a:lnTo>
                <a:lnTo>
                  <a:pt x="207904" y="434524"/>
                </a:lnTo>
                <a:lnTo>
                  <a:pt x="221016" y="436564"/>
                </a:lnTo>
                <a:lnTo>
                  <a:pt x="234059" y="435997"/>
                </a:lnTo>
                <a:lnTo>
                  <a:pt x="270140" y="413047"/>
                </a:lnTo>
                <a:lnTo>
                  <a:pt x="269679" y="405417"/>
                </a:lnTo>
                <a:lnTo>
                  <a:pt x="269384" y="400397"/>
                </a:lnTo>
                <a:lnTo>
                  <a:pt x="237833" y="373749"/>
                </a:lnTo>
                <a:lnTo>
                  <a:pt x="232237" y="371057"/>
                </a:lnTo>
              </a:path>
              <a:path w="297814" h="460375">
                <a:moveTo>
                  <a:pt x="211260" y="347021"/>
                </a:moveTo>
                <a:lnTo>
                  <a:pt x="211248" y="357533"/>
                </a:lnTo>
                <a:lnTo>
                  <a:pt x="195432" y="373313"/>
                </a:lnTo>
                <a:lnTo>
                  <a:pt x="184058" y="373302"/>
                </a:lnTo>
              </a:path>
              <a:path w="297814" h="460375">
                <a:moveTo>
                  <a:pt x="168065" y="407366"/>
                </a:moveTo>
                <a:lnTo>
                  <a:pt x="176664" y="407366"/>
                </a:lnTo>
              </a:path>
              <a:path w="297814" h="460375">
                <a:moveTo>
                  <a:pt x="219315" y="375853"/>
                </a:moveTo>
                <a:lnTo>
                  <a:pt x="209760" y="375841"/>
                </a:lnTo>
                <a:lnTo>
                  <a:pt x="209748" y="386164"/>
                </a:lnTo>
                <a:lnTo>
                  <a:pt x="197110" y="386141"/>
                </a:lnTo>
                <a:lnTo>
                  <a:pt x="197098" y="399311"/>
                </a:lnTo>
                <a:lnTo>
                  <a:pt x="184483" y="399287"/>
                </a:lnTo>
              </a:path>
              <a:path w="297814" h="460375">
                <a:moveTo>
                  <a:pt x="221146" y="280322"/>
                </a:moveTo>
                <a:lnTo>
                  <a:pt x="221028" y="371069"/>
                </a:lnTo>
              </a:path>
              <a:path w="297814" h="460375">
                <a:moveTo>
                  <a:pt x="207386" y="300129"/>
                </a:moveTo>
                <a:lnTo>
                  <a:pt x="207397" y="292487"/>
                </a:lnTo>
                <a:lnTo>
                  <a:pt x="213244" y="292487"/>
                </a:lnTo>
              </a:path>
              <a:path w="297814" h="460375">
                <a:moveTo>
                  <a:pt x="207149" y="312543"/>
                </a:moveTo>
                <a:lnTo>
                  <a:pt x="207114" y="343135"/>
                </a:lnTo>
                <a:lnTo>
                  <a:pt x="217083" y="343147"/>
                </a:lnTo>
              </a:path>
              <a:path w="297814" h="460375">
                <a:moveTo>
                  <a:pt x="165833" y="324178"/>
                </a:moveTo>
                <a:lnTo>
                  <a:pt x="205956" y="324213"/>
                </a:lnTo>
              </a:path>
              <a:path w="297814" h="460375">
                <a:moveTo>
                  <a:pt x="165360" y="299338"/>
                </a:moveTo>
                <a:lnTo>
                  <a:pt x="165349" y="306012"/>
                </a:lnTo>
                <a:lnTo>
                  <a:pt x="210161" y="306059"/>
                </a:lnTo>
              </a:path>
              <a:path w="297814" h="460375">
                <a:moveTo>
                  <a:pt x="147076" y="305657"/>
                </a:moveTo>
                <a:lnTo>
                  <a:pt x="147064" y="316240"/>
                </a:lnTo>
              </a:path>
              <a:path w="297814" h="460375">
                <a:moveTo>
                  <a:pt x="180101" y="377967"/>
                </a:moveTo>
                <a:lnTo>
                  <a:pt x="166010" y="377944"/>
                </a:lnTo>
                <a:lnTo>
                  <a:pt x="166022" y="364313"/>
                </a:lnTo>
                <a:lnTo>
                  <a:pt x="180113" y="364325"/>
                </a:lnTo>
                <a:lnTo>
                  <a:pt x="180101" y="377967"/>
                </a:lnTo>
                <a:close/>
              </a:path>
              <a:path w="297814" h="460375">
                <a:moveTo>
                  <a:pt x="129182" y="392283"/>
                </a:moveTo>
                <a:lnTo>
                  <a:pt x="152120" y="392318"/>
                </a:lnTo>
                <a:lnTo>
                  <a:pt x="152143" y="369829"/>
                </a:lnTo>
                <a:lnTo>
                  <a:pt x="164959" y="369853"/>
                </a:lnTo>
              </a:path>
              <a:path w="297814" h="460375">
                <a:moveTo>
                  <a:pt x="145564" y="434650"/>
                </a:moveTo>
                <a:lnTo>
                  <a:pt x="151305" y="434662"/>
                </a:lnTo>
                <a:lnTo>
                  <a:pt x="151316" y="426146"/>
                </a:lnTo>
              </a:path>
              <a:path w="297814" h="460375">
                <a:moveTo>
                  <a:pt x="125107" y="455262"/>
                </a:moveTo>
                <a:lnTo>
                  <a:pt x="134674" y="455285"/>
                </a:lnTo>
                <a:lnTo>
                  <a:pt x="134686" y="447797"/>
                </a:lnTo>
                <a:lnTo>
                  <a:pt x="141478" y="447797"/>
                </a:lnTo>
                <a:lnTo>
                  <a:pt x="141489" y="443167"/>
                </a:lnTo>
              </a:path>
              <a:path w="297814" h="460375">
                <a:moveTo>
                  <a:pt x="107153" y="444407"/>
                </a:moveTo>
                <a:lnTo>
                  <a:pt x="107142" y="457825"/>
                </a:lnTo>
                <a:lnTo>
                  <a:pt x="117382" y="459892"/>
                </a:lnTo>
                <a:lnTo>
                  <a:pt x="117394" y="441726"/>
                </a:lnTo>
              </a:path>
              <a:path w="297814" h="460375">
                <a:moveTo>
                  <a:pt x="158226" y="422461"/>
                </a:moveTo>
                <a:lnTo>
                  <a:pt x="158203" y="439635"/>
                </a:lnTo>
              </a:path>
              <a:path w="297814" h="460375">
                <a:moveTo>
                  <a:pt x="134946" y="440166"/>
                </a:moveTo>
                <a:lnTo>
                  <a:pt x="149285" y="440190"/>
                </a:lnTo>
              </a:path>
              <a:path w="297814" h="460375">
                <a:moveTo>
                  <a:pt x="102027" y="412787"/>
                </a:moveTo>
                <a:lnTo>
                  <a:pt x="102004" y="440497"/>
                </a:lnTo>
                <a:lnTo>
                  <a:pt x="121563" y="440521"/>
                </a:lnTo>
              </a:path>
              <a:path w="297814" h="460375">
                <a:moveTo>
                  <a:pt x="92342" y="419296"/>
                </a:moveTo>
                <a:lnTo>
                  <a:pt x="92330" y="436481"/>
                </a:lnTo>
              </a:path>
              <a:path w="297814" h="460375">
                <a:moveTo>
                  <a:pt x="124989" y="411311"/>
                </a:moveTo>
                <a:lnTo>
                  <a:pt x="164191" y="411358"/>
                </a:lnTo>
              </a:path>
              <a:path w="297814" h="460375">
                <a:moveTo>
                  <a:pt x="111760" y="403421"/>
                </a:moveTo>
                <a:lnTo>
                  <a:pt x="165266" y="403468"/>
                </a:lnTo>
                <a:lnTo>
                  <a:pt x="165242" y="421599"/>
                </a:lnTo>
                <a:lnTo>
                  <a:pt x="122898" y="421552"/>
                </a:lnTo>
              </a:path>
              <a:path w="297814" h="460375">
                <a:moveTo>
                  <a:pt x="52679" y="394633"/>
                </a:moveTo>
                <a:lnTo>
                  <a:pt x="59388" y="394645"/>
                </a:lnTo>
                <a:lnTo>
                  <a:pt x="59376" y="399535"/>
                </a:lnTo>
                <a:lnTo>
                  <a:pt x="84133" y="399559"/>
                </a:lnTo>
              </a:path>
              <a:path w="297814" h="460375">
                <a:moveTo>
                  <a:pt x="43584" y="370573"/>
                </a:moveTo>
                <a:lnTo>
                  <a:pt x="43572" y="385845"/>
                </a:lnTo>
                <a:lnTo>
                  <a:pt x="49041" y="385845"/>
                </a:lnTo>
              </a:path>
              <a:path w="297814" h="460375">
                <a:moveTo>
                  <a:pt x="33355" y="356057"/>
                </a:moveTo>
                <a:lnTo>
                  <a:pt x="33343" y="362730"/>
                </a:lnTo>
                <a:lnTo>
                  <a:pt x="39934" y="362742"/>
                </a:lnTo>
              </a:path>
              <a:path w="297814" h="460375">
                <a:moveTo>
                  <a:pt x="35505" y="293031"/>
                </a:moveTo>
                <a:lnTo>
                  <a:pt x="35469" y="332186"/>
                </a:lnTo>
              </a:path>
              <a:path w="297814" h="460375">
                <a:moveTo>
                  <a:pt x="75050" y="374046"/>
                </a:moveTo>
                <a:lnTo>
                  <a:pt x="75050" y="385527"/>
                </a:lnTo>
                <a:lnTo>
                  <a:pt x="84393" y="385538"/>
                </a:lnTo>
              </a:path>
              <a:path w="297814" h="460375">
                <a:moveTo>
                  <a:pt x="90877" y="396322"/>
                </a:moveTo>
                <a:lnTo>
                  <a:pt x="90865" y="411654"/>
                </a:lnTo>
                <a:lnTo>
                  <a:pt x="116425" y="411677"/>
                </a:lnTo>
              </a:path>
              <a:path w="297814" h="460375">
                <a:moveTo>
                  <a:pt x="124930" y="364478"/>
                </a:moveTo>
                <a:lnTo>
                  <a:pt x="124894" y="396003"/>
                </a:lnTo>
                <a:lnTo>
                  <a:pt x="108086" y="395968"/>
                </a:lnTo>
              </a:path>
              <a:path w="297814" h="460375">
                <a:moveTo>
                  <a:pt x="103822" y="368872"/>
                </a:moveTo>
                <a:lnTo>
                  <a:pt x="103799" y="388940"/>
                </a:lnTo>
              </a:path>
              <a:path w="297814" h="460375">
                <a:moveTo>
                  <a:pt x="85007" y="353198"/>
                </a:moveTo>
                <a:lnTo>
                  <a:pt x="84971" y="380908"/>
                </a:lnTo>
                <a:lnTo>
                  <a:pt x="94999" y="380932"/>
                </a:lnTo>
                <a:lnTo>
                  <a:pt x="94999" y="386814"/>
                </a:lnTo>
              </a:path>
              <a:path w="297814" h="460375">
                <a:moveTo>
                  <a:pt x="56718" y="333568"/>
                </a:moveTo>
                <a:lnTo>
                  <a:pt x="56659" y="386117"/>
                </a:lnTo>
                <a:lnTo>
                  <a:pt x="64313" y="386259"/>
                </a:lnTo>
                <a:lnTo>
                  <a:pt x="64301" y="392932"/>
                </a:lnTo>
                <a:lnTo>
                  <a:pt x="89979" y="392968"/>
                </a:lnTo>
              </a:path>
              <a:path w="297814" h="460375">
                <a:moveTo>
                  <a:pt x="147974" y="258423"/>
                </a:moveTo>
                <a:lnTo>
                  <a:pt x="194133" y="258482"/>
                </a:lnTo>
                <a:lnTo>
                  <a:pt x="194086" y="296054"/>
                </a:lnTo>
                <a:lnTo>
                  <a:pt x="148210" y="295984"/>
                </a:lnTo>
              </a:path>
              <a:path w="297814" h="460375">
                <a:moveTo>
                  <a:pt x="133883" y="295984"/>
                </a:moveTo>
                <a:lnTo>
                  <a:pt x="124044" y="295972"/>
                </a:lnTo>
                <a:lnTo>
                  <a:pt x="124079" y="258399"/>
                </a:lnTo>
                <a:lnTo>
                  <a:pt x="132713" y="258411"/>
                </a:lnTo>
              </a:path>
              <a:path w="297814" h="460375">
                <a:moveTo>
                  <a:pt x="147076" y="305657"/>
                </a:moveTo>
                <a:lnTo>
                  <a:pt x="134615" y="305657"/>
                </a:lnTo>
                <a:lnTo>
                  <a:pt x="134662" y="254785"/>
                </a:lnTo>
                <a:lnTo>
                  <a:pt x="147135" y="254797"/>
                </a:lnTo>
                <a:lnTo>
                  <a:pt x="147076" y="305657"/>
                </a:lnTo>
                <a:close/>
              </a:path>
              <a:path w="297814" h="460375">
                <a:moveTo>
                  <a:pt x="127764" y="315815"/>
                </a:moveTo>
                <a:lnTo>
                  <a:pt x="167888" y="315851"/>
                </a:lnTo>
              </a:path>
              <a:path w="297814" h="460375">
                <a:moveTo>
                  <a:pt x="73869" y="335800"/>
                </a:moveTo>
                <a:lnTo>
                  <a:pt x="83448" y="335812"/>
                </a:lnTo>
                <a:lnTo>
                  <a:pt x="83436" y="343643"/>
                </a:lnTo>
                <a:lnTo>
                  <a:pt x="105830" y="364112"/>
                </a:lnTo>
                <a:lnTo>
                  <a:pt x="147879" y="364171"/>
                </a:lnTo>
                <a:lnTo>
                  <a:pt x="147915" y="320020"/>
                </a:lnTo>
              </a:path>
              <a:path w="297814" h="460375">
                <a:moveTo>
                  <a:pt x="88444" y="323658"/>
                </a:moveTo>
                <a:lnTo>
                  <a:pt x="81759" y="323658"/>
                </a:lnTo>
              </a:path>
              <a:path w="297814" h="460375">
                <a:moveTo>
                  <a:pt x="84215" y="294909"/>
                </a:moveTo>
                <a:lnTo>
                  <a:pt x="110012" y="294932"/>
                </a:lnTo>
                <a:lnTo>
                  <a:pt x="110000" y="316406"/>
                </a:lnTo>
                <a:lnTo>
                  <a:pt x="84711" y="316370"/>
                </a:lnTo>
              </a:path>
              <a:path w="297814" h="460375">
                <a:moveTo>
                  <a:pt x="94161" y="274085"/>
                </a:moveTo>
                <a:lnTo>
                  <a:pt x="94149" y="281692"/>
                </a:lnTo>
                <a:lnTo>
                  <a:pt x="77766" y="281680"/>
                </a:lnTo>
              </a:path>
              <a:path w="297814" h="460375">
                <a:moveTo>
                  <a:pt x="80105" y="259474"/>
                </a:moveTo>
                <a:lnTo>
                  <a:pt x="80105" y="267116"/>
                </a:lnTo>
                <a:lnTo>
                  <a:pt x="87605" y="267128"/>
                </a:lnTo>
                <a:lnTo>
                  <a:pt x="87605" y="272042"/>
                </a:lnTo>
              </a:path>
              <a:path w="297814" h="460375">
                <a:moveTo>
                  <a:pt x="57628" y="285802"/>
                </a:moveTo>
                <a:lnTo>
                  <a:pt x="57640" y="277203"/>
                </a:lnTo>
                <a:lnTo>
                  <a:pt x="72120" y="277215"/>
                </a:lnTo>
              </a:path>
              <a:path w="297814" h="460375">
                <a:moveTo>
                  <a:pt x="76845" y="330131"/>
                </a:moveTo>
                <a:lnTo>
                  <a:pt x="49891" y="330095"/>
                </a:lnTo>
                <a:lnTo>
                  <a:pt x="49938" y="288519"/>
                </a:lnTo>
                <a:lnTo>
                  <a:pt x="76892" y="288554"/>
                </a:lnTo>
                <a:lnTo>
                  <a:pt x="76845" y="330131"/>
                </a:lnTo>
                <a:close/>
              </a:path>
              <a:path w="297814" h="460375">
                <a:moveTo>
                  <a:pt x="43856" y="356246"/>
                </a:moveTo>
                <a:lnTo>
                  <a:pt x="7913" y="356210"/>
                </a:lnTo>
                <a:lnTo>
                  <a:pt x="7937" y="335493"/>
                </a:lnTo>
                <a:lnTo>
                  <a:pt x="43879" y="335552"/>
                </a:lnTo>
                <a:lnTo>
                  <a:pt x="43856" y="356246"/>
                </a:lnTo>
                <a:close/>
              </a:path>
              <a:path w="297814" h="460375">
                <a:moveTo>
                  <a:pt x="31536" y="250899"/>
                </a:moveTo>
                <a:lnTo>
                  <a:pt x="31501" y="285259"/>
                </a:lnTo>
                <a:lnTo>
                  <a:pt x="39509" y="285271"/>
                </a:lnTo>
                <a:lnTo>
                  <a:pt x="39521" y="273081"/>
                </a:lnTo>
                <a:lnTo>
                  <a:pt x="48368" y="273093"/>
                </a:lnTo>
                <a:lnTo>
                  <a:pt x="48379" y="264624"/>
                </a:lnTo>
                <a:lnTo>
                  <a:pt x="53258" y="264624"/>
                </a:lnTo>
                <a:lnTo>
                  <a:pt x="53269" y="256108"/>
                </a:lnTo>
              </a:path>
              <a:path w="297814" h="460375">
                <a:moveTo>
                  <a:pt x="27213" y="226934"/>
                </a:moveTo>
                <a:lnTo>
                  <a:pt x="27190" y="250781"/>
                </a:lnTo>
              </a:path>
              <a:path w="297814" h="460375">
                <a:moveTo>
                  <a:pt x="16654" y="229591"/>
                </a:moveTo>
                <a:lnTo>
                  <a:pt x="16547" y="326965"/>
                </a:lnTo>
              </a:path>
              <a:path w="297814" h="460375">
                <a:moveTo>
                  <a:pt x="80223" y="254053"/>
                </a:moveTo>
                <a:lnTo>
                  <a:pt x="60675" y="254029"/>
                </a:lnTo>
                <a:lnTo>
                  <a:pt x="60699" y="224701"/>
                </a:lnTo>
                <a:lnTo>
                  <a:pt x="80247" y="224737"/>
                </a:lnTo>
                <a:lnTo>
                  <a:pt x="80223" y="254053"/>
                </a:lnTo>
                <a:close/>
              </a:path>
              <a:path w="297814" h="460375">
                <a:moveTo>
                  <a:pt x="97905" y="228280"/>
                </a:moveTo>
                <a:lnTo>
                  <a:pt x="97881" y="254076"/>
                </a:lnTo>
                <a:lnTo>
                  <a:pt x="80223" y="254053"/>
                </a:lnTo>
              </a:path>
              <a:path w="297814" h="460375">
                <a:moveTo>
                  <a:pt x="77164" y="213551"/>
                </a:moveTo>
                <a:lnTo>
                  <a:pt x="81034" y="218020"/>
                </a:lnTo>
                <a:lnTo>
                  <a:pt x="87149" y="222346"/>
                </a:lnTo>
                <a:lnTo>
                  <a:pt x="93457" y="225957"/>
                </a:lnTo>
                <a:lnTo>
                  <a:pt x="97905" y="228280"/>
                </a:lnTo>
              </a:path>
              <a:path w="297814" h="460375">
                <a:moveTo>
                  <a:pt x="177798" y="247958"/>
                </a:moveTo>
                <a:lnTo>
                  <a:pt x="100385" y="247875"/>
                </a:lnTo>
              </a:path>
              <a:path w="297814" h="460375">
                <a:moveTo>
                  <a:pt x="176026" y="240281"/>
                </a:moveTo>
                <a:lnTo>
                  <a:pt x="175908" y="246966"/>
                </a:lnTo>
                <a:lnTo>
                  <a:pt x="186290" y="253852"/>
                </a:lnTo>
                <a:lnTo>
                  <a:pt x="192066" y="251100"/>
                </a:lnTo>
              </a:path>
              <a:path w="297814" h="460375">
                <a:moveTo>
                  <a:pt x="179097" y="229827"/>
                </a:moveTo>
                <a:lnTo>
                  <a:pt x="183508" y="224987"/>
                </a:lnTo>
                <a:lnTo>
                  <a:pt x="190848" y="221455"/>
                </a:lnTo>
                <a:lnTo>
                  <a:pt x="199027" y="220803"/>
                </a:lnTo>
                <a:lnTo>
                  <a:pt x="205956" y="224607"/>
                </a:lnTo>
              </a:path>
              <a:path w="297814" h="460375">
                <a:moveTo>
                  <a:pt x="238190" y="166837"/>
                </a:moveTo>
                <a:lnTo>
                  <a:pt x="238190" y="169778"/>
                </a:lnTo>
                <a:lnTo>
                  <a:pt x="235792" y="172164"/>
                </a:lnTo>
                <a:lnTo>
                  <a:pt x="232851" y="172164"/>
                </a:lnTo>
                <a:lnTo>
                  <a:pt x="229898" y="172164"/>
                </a:lnTo>
                <a:lnTo>
                  <a:pt x="227524" y="169778"/>
                </a:lnTo>
                <a:lnTo>
                  <a:pt x="227524" y="166825"/>
                </a:lnTo>
                <a:lnTo>
                  <a:pt x="227524" y="163884"/>
                </a:lnTo>
                <a:lnTo>
                  <a:pt x="229910" y="161498"/>
                </a:lnTo>
                <a:lnTo>
                  <a:pt x="232863" y="161498"/>
                </a:lnTo>
                <a:lnTo>
                  <a:pt x="235804" y="161510"/>
                </a:lnTo>
                <a:lnTo>
                  <a:pt x="238202" y="163896"/>
                </a:lnTo>
                <a:lnTo>
                  <a:pt x="238190" y="166837"/>
                </a:lnTo>
              </a:path>
              <a:path w="297814" h="460375">
                <a:moveTo>
                  <a:pt x="283121" y="165786"/>
                </a:moveTo>
                <a:lnTo>
                  <a:pt x="283121" y="168727"/>
                </a:lnTo>
                <a:lnTo>
                  <a:pt x="280723" y="171113"/>
                </a:lnTo>
                <a:lnTo>
                  <a:pt x="277782" y="171113"/>
                </a:lnTo>
                <a:lnTo>
                  <a:pt x="274841" y="171113"/>
                </a:lnTo>
                <a:lnTo>
                  <a:pt x="272443" y="168715"/>
                </a:lnTo>
                <a:lnTo>
                  <a:pt x="272455" y="165762"/>
                </a:lnTo>
                <a:lnTo>
                  <a:pt x="272455" y="162821"/>
                </a:lnTo>
                <a:lnTo>
                  <a:pt x="274853" y="160435"/>
                </a:lnTo>
                <a:lnTo>
                  <a:pt x="277794" y="160447"/>
                </a:lnTo>
                <a:lnTo>
                  <a:pt x="280747" y="160447"/>
                </a:lnTo>
                <a:lnTo>
                  <a:pt x="283121" y="162833"/>
                </a:lnTo>
                <a:lnTo>
                  <a:pt x="283121" y="165786"/>
                </a:lnTo>
              </a:path>
              <a:path w="297814" h="460375">
                <a:moveTo>
                  <a:pt x="209075" y="211283"/>
                </a:moveTo>
                <a:lnTo>
                  <a:pt x="209039" y="240942"/>
                </a:lnTo>
                <a:lnTo>
                  <a:pt x="199885" y="240930"/>
                </a:lnTo>
                <a:lnTo>
                  <a:pt x="199850" y="260856"/>
                </a:lnTo>
              </a:path>
              <a:path w="297814" h="460375">
                <a:moveTo>
                  <a:pt x="220414" y="218193"/>
                </a:moveTo>
                <a:lnTo>
                  <a:pt x="226154" y="218193"/>
                </a:lnTo>
                <a:lnTo>
                  <a:pt x="226130" y="232615"/>
                </a:lnTo>
                <a:lnTo>
                  <a:pt x="237387" y="232639"/>
                </a:lnTo>
              </a:path>
              <a:path w="297814" h="460375">
                <a:moveTo>
                  <a:pt x="224701" y="193436"/>
                </a:moveTo>
                <a:lnTo>
                  <a:pt x="230430" y="193448"/>
                </a:lnTo>
                <a:lnTo>
                  <a:pt x="230418" y="209783"/>
                </a:lnTo>
                <a:lnTo>
                  <a:pt x="236808" y="209783"/>
                </a:lnTo>
                <a:lnTo>
                  <a:pt x="236808" y="218500"/>
                </a:lnTo>
              </a:path>
              <a:path w="297814" h="460375">
                <a:moveTo>
                  <a:pt x="266325" y="165549"/>
                </a:moveTo>
                <a:lnTo>
                  <a:pt x="266337" y="155049"/>
                </a:lnTo>
                <a:lnTo>
                  <a:pt x="289464" y="155073"/>
                </a:lnTo>
                <a:lnTo>
                  <a:pt x="289393" y="209016"/>
                </a:lnTo>
                <a:lnTo>
                  <a:pt x="275077" y="209004"/>
                </a:lnTo>
                <a:lnTo>
                  <a:pt x="275054" y="223024"/>
                </a:lnTo>
                <a:lnTo>
                  <a:pt x="262356" y="223012"/>
                </a:lnTo>
                <a:lnTo>
                  <a:pt x="262380" y="207516"/>
                </a:lnTo>
                <a:lnTo>
                  <a:pt x="249305" y="207504"/>
                </a:lnTo>
                <a:lnTo>
                  <a:pt x="249293" y="224453"/>
                </a:lnTo>
                <a:lnTo>
                  <a:pt x="237505" y="224453"/>
                </a:lnTo>
              </a:path>
              <a:path w="297814" h="460375">
                <a:moveTo>
                  <a:pt x="236111" y="146828"/>
                </a:moveTo>
                <a:lnTo>
                  <a:pt x="272420" y="146864"/>
                </a:lnTo>
                <a:lnTo>
                  <a:pt x="272408" y="153254"/>
                </a:lnTo>
              </a:path>
              <a:path w="297814" h="460375">
                <a:moveTo>
                  <a:pt x="220591" y="158947"/>
                </a:moveTo>
                <a:lnTo>
                  <a:pt x="220591" y="152285"/>
                </a:lnTo>
                <a:lnTo>
                  <a:pt x="242667" y="152309"/>
                </a:lnTo>
                <a:lnTo>
                  <a:pt x="242655" y="167049"/>
                </a:lnTo>
              </a:path>
              <a:path w="297814" h="460375">
                <a:moveTo>
                  <a:pt x="201669" y="198728"/>
                </a:moveTo>
                <a:lnTo>
                  <a:pt x="190519" y="198716"/>
                </a:lnTo>
                <a:lnTo>
                  <a:pt x="190531" y="181306"/>
                </a:lnTo>
                <a:lnTo>
                  <a:pt x="201692" y="181329"/>
                </a:lnTo>
                <a:lnTo>
                  <a:pt x="201669" y="198728"/>
                </a:lnTo>
                <a:close/>
              </a:path>
              <a:path w="297814" h="460375">
                <a:moveTo>
                  <a:pt x="182806" y="185936"/>
                </a:moveTo>
                <a:lnTo>
                  <a:pt x="182830" y="164935"/>
                </a:lnTo>
                <a:lnTo>
                  <a:pt x="221418" y="164971"/>
                </a:lnTo>
              </a:path>
              <a:path w="297814" h="460375">
                <a:moveTo>
                  <a:pt x="221418" y="165656"/>
                </a:moveTo>
                <a:lnTo>
                  <a:pt x="221359" y="210527"/>
                </a:lnTo>
                <a:lnTo>
                  <a:pt x="176605" y="210480"/>
                </a:lnTo>
                <a:lnTo>
                  <a:pt x="176629" y="185759"/>
                </a:lnTo>
              </a:path>
              <a:path w="297814" h="460375">
                <a:moveTo>
                  <a:pt x="18047" y="206689"/>
                </a:moveTo>
                <a:lnTo>
                  <a:pt x="9461" y="206677"/>
                </a:lnTo>
                <a:lnTo>
                  <a:pt x="9461" y="213221"/>
                </a:lnTo>
              </a:path>
              <a:path w="297814" h="460375">
                <a:moveTo>
                  <a:pt x="7724" y="196944"/>
                </a:moveTo>
                <a:lnTo>
                  <a:pt x="20114" y="196956"/>
                </a:lnTo>
                <a:lnTo>
                  <a:pt x="20091" y="224890"/>
                </a:lnTo>
                <a:lnTo>
                  <a:pt x="44470" y="224914"/>
                </a:lnTo>
                <a:lnTo>
                  <a:pt x="44470" y="213906"/>
                </a:lnTo>
              </a:path>
              <a:path w="297814" h="460375">
                <a:moveTo>
                  <a:pt x="16571" y="183727"/>
                </a:moveTo>
                <a:lnTo>
                  <a:pt x="27083" y="183727"/>
                </a:lnTo>
                <a:lnTo>
                  <a:pt x="27083" y="189657"/>
                </a:lnTo>
                <a:lnTo>
                  <a:pt x="35588" y="189668"/>
                </a:lnTo>
              </a:path>
              <a:path w="297814" h="460375">
                <a:moveTo>
                  <a:pt x="16760" y="174172"/>
                </a:moveTo>
                <a:lnTo>
                  <a:pt x="42544" y="174207"/>
                </a:lnTo>
                <a:lnTo>
                  <a:pt x="42533" y="192787"/>
                </a:lnTo>
              </a:path>
              <a:path w="297814" h="460375">
                <a:moveTo>
                  <a:pt x="29764" y="143840"/>
                </a:moveTo>
                <a:lnTo>
                  <a:pt x="29729" y="173487"/>
                </a:lnTo>
              </a:path>
              <a:path w="297814" h="460375">
                <a:moveTo>
                  <a:pt x="59" y="148057"/>
                </a:moveTo>
                <a:lnTo>
                  <a:pt x="0" y="206323"/>
                </a:lnTo>
              </a:path>
              <a:path w="297814" h="460375">
                <a:moveTo>
                  <a:pt x="3212" y="144312"/>
                </a:moveTo>
                <a:lnTo>
                  <a:pt x="27095" y="144336"/>
                </a:lnTo>
              </a:path>
              <a:path w="297814" h="460375">
                <a:moveTo>
                  <a:pt x="3224" y="131863"/>
                </a:moveTo>
                <a:lnTo>
                  <a:pt x="27107" y="131898"/>
                </a:lnTo>
              </a:path>
              <a:path w="297814" h="460375">
                <a:moveTo>
                  <a:pt x="173971" y="198208"/>
                </a:moveTo>
                <a:lnTo>
                  <a:pt x="110898" y="198125"/>
                </a:lnTo>
                <a:lnTo>
                  <a:pt x="110898" y="213232"/>
                </a:lnTo>
                <a:lnTo>
                  <a:pt x="170935" y="213291"/>
                </a:lnTo>
              </a:path>
              <a:path w="297814" h="460375">
                <a:moveTo>
                  <a:pt x="62919" y="158817"/>
                </a:moveTo>
                <a:lnTo>
                  <a:pt x="94491" y="158852"/>
                </a:lnTo>
              </a:path>
              <a:path w="297814" h="460375">
                <a:moveTo>
                  <a:pt x="88680" y="110567"/>
                </a:moveTo>
                <a:lnTo>
                  <a:pt x="88657" y="126808"/>
                </a:lnTo>
                <a:lnTo>
                  <a:pt x="77790" y="126796"/>
                </a:lnTo>
                <a:lnTo>
                  <a:pt x="77778" y="138985"/>
                </a:lnTo>
                <a:lnTo>
                  <a:pt x="62352" y="138973"/>
                </a:lnTo>
                <a:lnTo>
                  <a:pt x="62329" y="150171"/>
                </a:lnTo>
                <a:lnTo>
                  <a:pt x="69758" y="150171"/>
                </a:lnTo>
              </a:path>
              <a:path w="297814" h="460375">
                <a:moveTo>
                  <a:pt x="59789" y="122437"/>
                </a:moveTo>
                <a:lnTo>
                  <a:pt x="76030" y="122461"/>
                </a:lnTo>
                <a:lnTo>
                  <a:pt x="76042" y="116071"/>
                </a:lnTo>
              </a:path>
              <a:path w="297814" h="460375">
                <a:moveTo>
                  <a:pt x="116425" y="158876"/>
                </a:moveTo>
                <a:lnTo>
                  <a:pt x="116414" y="165549"/>
                </a:lnTo>
                <a:lnTo>
                  <a:pt x="101035" y="165526"/>
                </a:lnTo>
                <a:lnTo>
                  <a:pt x="101047" y="155722"/>
                </a:lnTo>
              </a:path>
              <a:path w="297814" h="460375">
                <a:moveTo>
                  <a:pt x="113177" y="129194"/>
                </a:moveTo>
                <a:lnTo>
                  <a:pt x="99759" y="129170"/>
                </a:lnTo>
                <a:lnTo>
                  <a:pt x="99748" y="147041"/>
                </a:lnTo>
                <a:lnTo>
                  <a:pt x="110921" y="147053"/>
                </a:lnTo>
              </a:path>
              <a:path w="297814" h="460375">
                <a:moveTo>
                  <a:pt x="103208" y="0"/>
                </a:moveTo>
                <a:lnTo>
                  <a:pt x="103078" y="126134"/>
                </a:lnTo>
              </a:path>
              <a:path w="297814" h="460375">
                <a:moveTo>
                  <a:pt x="97279" y="211071"/>
                </a:moveTo>
                <a:lnTo>
                  <a:pt x="49336" y="211012"/>
                </a:lnTo>
                <a:lnTo>
                  <a:pt x="49383" y="167156"/>
                </a:lnTo>
                <a:lnTo>
                  <a:pt x="97326" y="167215"/>
                </a:lnTo>
                <a:lnTo>
                  <a:pt x="97279" y="211071"/>
                </a:lnTo>
                <a:close/>
              </a:path>
              <a:path w="297814" h="460375">
                <a:moveTo>
                  <a:pt x="218512" y="117819"/>
                </a:moveTo>
                <a:lnTo>
                  <a:pt x="224229" y="117937"/>
                </a:lnTo>
                <a:lnTo>
                  <a:pt x="227961" y="122780"/>
                </a:lnTo>
                <a:lnTo>
                  <a:pt x="231599" y="132406"/>
                </a:lnTo>
              </a:path>
              <a:path w="297814" h="460375">
                <a:moveTo>
                  <a:pt x="223520" y="105488"/>
                </a:moveTo>
                <a:lnTo>
                  <a:pt x="237149" y="104007"/>
                </a:lnTo>
                <a:lnTo>
                  <a:pt x="253412" y="110010"/>
                </a:lnTo>
                <a:lnTo>
                  <a:pt x="267978" y="120458"/>
                </a:lnTo>
                <a:lnTo>
                  <a:pt x="276518" y="132312"/>
                </a:lnTo>
              </a:path>
              <a:path w="297814" h="460375">
                <a:moveTo>
                  <a:pt x="243222" y="74341"/>
                </a:moveTo>
                <a:lnTo>
                  <a:pt x="239979" y="80758"/>
                </a:lnTo>
                <a:lnTo>
                  <a:pt x="233724" y="90164"/>
                </a:lnTo>
                <a:lnTo>
                  <a:pt x="225119" y="100600"/>
                </a:lnTo>
                <a:lnTo>
                  <a:pt x="214827" y="11010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9359220" y="990405"/>
            <a:ext cx="33020" cy="73660"/>
          </a:xfrm>
          <a:custGeom>
            <a:avLst/>
            <a:gdLst/>
            <a:ahLst/>
            <a:cxnLst/>
            <a:rect l="l" t="t" r="r" b="b"/>
            <a:pathLst>
              <a:path w="33020" h="73659">
                <a:moveTo>
                  <a:pt x="19040" y="8338"/>
                </a:moveTo>
                <a:lnTo>
                  <a:pt x="32398" y="8362"/>
                </a:lnTo>
                <a:lnTo>
                  <a:pt x="32410" y="0"/>
                </a:lnTo>
              </a:path>
              <a:path w="33020" h="73659">
                <a:moveTo>
                  <a:pt x="0" y="4169"/>
                </a:moveTo>
                <a:lnTo>
                  <a:pt x="10571" y="1500"/>
                </a:lnTo>
                <a:lnTo>
                  <a:pt x="10476" y="7314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9076442" y="957074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4" h="33655">
                <a:moveTo>
                  <a:pt x="13843" y="15980"/>
                </a:moveTo>
                <a:lnTo>
                  <a:pt x="13843" y="19760"/>
                </a:lnTo>
                <a:lnTo>
                  <a:pt x="10783" y="22819"/>
                </a:lnTo>
                <a:lnTo>
                  <a:pt x="7016" y="22807"/>
                </a:lnTo>
                <a:lnTo>
                  <a:pt x="3248" y="22807"/>
                </a:lnTo>
                <a:lnTo>
                  <a:pt x="188" y="19748"/>
                </a:lnTo>
                <a:lnTo>
                  <a:pt x="200" y="15969"/>
                </a:lnTo>
                <a:lnTo>
                  <a:pt x="200" y="12201"/>
                </a:lnTo>
                <a:lnTo>
                  <a:pt x="3271" y="9153"/>
                </a:lnTo>
                <a:lnTo>
                  <a:pt x="7039" y="9165"/>
                </a:lnTo>
                <a:lnTo>
                  <a:pt x="10807" y="9165"/>
                </a:lnTo>
                <a:lnTo>
                  <a:pt x="13854" y="12224"/>
                </a:lnTo>
                <a:lnTo>
                  <a:pt x="13843" y="15980"/>
                </a:lnTo>
              </a:path>
              <a:path w="20954" h="33655">
                <a:moveTo>
                  <a:pt x="20717" y="0"/>
                </a:moveTo>
                <a:lnTo>
                  <a:pt x="20670" y="33391"/>
                </a:lnTo>
                <a:lnTo>
                  <a:pt x="0" y="3336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8919739" y="828540"/>
            <a:ext cx="20955" cy="161290"/>
          </a:xfrm>
          <a:custGeom>
            <a:avLst/>
            <a:gdLst/>
            <a:ahLst/>
            <a:cxnLst/>
            <a:rect l="l" t="t" r="r" b="b"/>
            <a:pathLst>
              <a:path w="20954" h="161290">
                <a:moveTo>
                  <a:pt x="13866" y="143450"/>
                </a:moveTo>
                <a:lnTo>
                  <a:pt x="13854" y="147218"/>
                </a:lnTo>
                <a:lnTo>
                  <a:pt x="10795" y="150277"/>
                </a:lnTo>
                <a:lnTo>
                  <a:pt x="7027" y="150265"/>
                </a:lnTo>
                <a:lnTo>
                  <a:pt x="3259" y="150253"/>
                </a:lnTo>
                <a:lnTo>
                  <a:pt x="200" y="147206"/>
                </a:lnTo>
                <a:lnTo>
                  <a:pt x="212" y="143438"/>
                </a:lnTo>
                <a:lnTo>
                  <a:pt x="212" y="139659"/>
                </a:lnTo>
                <a:lnTo>
                  <a:pt x="3271" y="136611"/>
                </a:lnTo>
                <a:lnTo>
                  <a:pt x="7039" y="136611"/>
                </a:lnTo>
                <a:lnTo>
                  <a:pt x="10819" y="136611"/>
                </a:lnTo>
                <a:lnTo>
                  <a:pt x="13866" y="139670"/>
                </a:lnTo>
                <a:lnTo>
                  <a:pt x="13866" y="143450"/>
                </a:lnTo>
              </a:path>
              <a:path w="20954" h="161290">
                <a:moveTo>
                  <a:pt x="20859" y="0"/>
                </a:moveTo>
                <a:lnTo>
                  <a:pt x="20681" y="160837"/>
                </a:lnTo>
                <a:lnTo>
                  <a:pt x="0" y="16081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757402" y="825493"/>
            <a:ext cx="24765" cy="161290"/>
          </a:xfrm>
          <a:custGeom>
            <a:avLst/>
            <a:gdLst/>
            <a:ahLst/>
            <a:cxnLst/>
            <a:rect l="l" t="t" r="r" b="b"/>
            <a:pathLst>
              <a:path w="24764" h="161290">
                <a:moveTo>
                  <a:pt x="17622" y="143474"/>
                </a:moveTo>
                <a:lnTo>
                  <a:pt x="17622" y="147242"/>
                </a:lnTo>
                <a:lnTo>
                  <a:pt x="14563" y="150301"/>
                </a:lnTo>
                <a:lnTo>
                  <a:pt x="10795" y="150289"/>
                </a:lnTo>
                <a:lnTo>
                  <a:pt x="7016" y="150277"/>
                </a:lnTo>
                <a:lnTo>
                  <a:pt x="3968" y="147230"/>
                </a:lnTo>
                <a:lnTo>
                  <a:pt x="3968" y="143462"/>
                </a:lnTo>
                <a:lnTo>
                  <a:pt x="3980" y="139682"/>
                </a:lnTo>
                <a:lnTo>
                  <a:pt x="7039" y="136635"/>
                </a:lnTo>
                <a:lnTo>
                  <a:pt x="10807" y="136635"/>
                </a:lnTo>
                <a:lnTo>
                  <a:pt x="14575" y="136647"/>
                </a:lnTo>
                <a:lnTo>
                  <a:pt x="17634" y="139694"/>
                </a:lnTo>
                <a:lnTo>
                  <a:pt x="17622" y="143474"/>
                </a:lnTo>
              </a:path>
              <a:path w="24764" h="161290">
                <a:moveTo>
                  <a:pt x="24626" y="0"/>
                </a:moveTo>
                <a:lnTo>
                  <a:pt x="24449" y="160848"/>
                </a:lnTo>
                <a:lnTo>
                  <a:pt x="0" y="16083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189914" y="1303812"/>
            <a:ext cx="35560" cy="52705"/>
          </a:xfrm>
          <a:custGeom>
            <a:avLst/>
            <a:gdLst/>
            <a:ahLst/>
            <a:cxnLst/>
            <a:rect l="l" t="t" r="r" b="b"/>
            <a:pathLst>
              <a:path w="35560" h="52705">
                <a:moveTo>
                  <a:pt x="377" y="30591"/>
                </a:moveTo>
                <a:lnTo>
                  <a:pt x="7179" y="33061"/>
                </a:lnTo>
                <a:lnTo>
                  <a:pt x="17785" y="38202"/>
                </a:lnTo>
                <a:lnTo>
                  <a:pt x="28182" y="44954"/>
                </a:lnTo>
                <a:lnTo>
                  <a:pt x="34359" y="52254"/>
                </a:lnTo>
              </a:path>
              <a:path w="35560" h="52705">
                <a:moveTo>
                  <a:pt x="0" y="0"/>
                </a:moveTo>
                <a:lnTo>
                  <a:pt x="9239" y="2292"/>
                </a:lnTo>
                <a:lnTo>
                  <a:pt x="19711" y="5865"/>
                </a:lnTo>
                <a:lnTo>
                  <a:pt x="29092" y="10495"/>
                </a:lnTo>
                <a:lnTo>
                  <a:pt x="35056" y="1595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9209498" y="1508067"/>
            <a:ext cx="104775" cy="57150"/>
          </a:xfrm>
          <a:custGeom>
            <a:avLst/>
            <a:gdLst/>
            <a:ahLst/>
            <a:cxnLst/>
            <a:rect l="l" t="t" r="r" b="b"/>
            <a:pathLst>
              <a:path w="104775" h="57150">
                <a:moveTo>
                  <a:pt x="90653" y="28595"/>
                </a:moveTo>
                <a:lnTo>
                  <a:pt x="96381" y="28619"/>
                </a:lnTo>
                <a:lnTo>
                  <a:pt x="104011" y="29351"/>
                </a:lnTo>
                <a:lnTo>
                  <a:pt x="103882" y="36036"/>
                </a:lnTo>
              </a:path>
              <a:path w="104775" h="57150">
                <a:moveTo>
                  <a:pt x="62931" y="28571"/>
                </a:moveTo>
                <a:lnTo>
                  <a:pt x="90653" y="28595"/>
                </a:lnTo>
              </a:path>
              <a:path w="104775" h="57150">
                <a:moveTo>
                  <a:pt x="101035" y="35021"/>
                </a:moveTo>
                <a:lnTo>
                  <a:pt x="62801" y="34985"/>
                </a:lnTo>
              </a:path>
              <a:path w="104775" h="57150">
                <a:moveTo>
                  <a:pt x="97728" y="56978"/>
                </a:moveTo>
                <a:lnTo>
                  <a:pt x="102427" y="53074"/>
                </a:lnTo>
                <a:lnTo>
                  <a:pt x="104776" y="45375"/>
                </a:lnTo>
                <a:lnTo>
                  <a:pt x="104428" y="37988"/>
                </a:lnTo>
                <a:lnTo>
                  <a:pt x="101035" y="35021"/>
                </a:lnTo>
              </a:path>
              <a:path w="104775" h="57150">
                <a:moveTo>
                  <a:pt x="46147" y="56919"/>
                </a:moveTo>
                <a:lnTo>
                  <a:pt x="97728" y="56978"/>
                </a:lnTo>
              </a:path>
              <a:path w="104775" h="57150">
                <a:moveTo>
                  <a:pt x="53281" y="34099"/>
                </a:moveTo>
                <a:lnTo>
                  <a:pt x="42438" y="51108"/>
                </a:lnTo>
              </a:path>
              <a:path w="104775" h="57150">
                <a:moveTo>
                  <a:pt x="18567" y="0"/>
                </a:moveTo>
                <a:lnTo>
                  <a:pt x="0" y="2163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9134638" y="1292248"/>
            <a:ext cx="635" cy="66040"/>
          </a:xfrm>
          <a:custGeom>
            <a:avLst/>
            <a:gdLst/>
            <a:ahLst/>
            <a:cxnLst/>
            <a:rect l="l" t="t" r="r" b="b"/>
            <a:pathLst>
              <a:path w="635" h="66040">
                <a:moveTo>
                  <a:pt x="70" y="0"/>
                </a:moveTo>
                <a:lnTo>
                  <a:pt x="0" y="6593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443961" y="1003859"/>
            <a:ext cx="84455" cy="240029"/>
          </a:xfrm>
          <a:custGeom>
            <a:avLst/>
            <a:gdLst/>
            <a:ahLst/>
            <a:cxnLst/>
            <a:rect l="l" t="t" r="r" b="b"/>
            <a:pathLst>
              <a:path w="84454" h="240030">
                <a:moveTo>
                  <a:pt x="74329" y="20551"/>
                </a:moveTo>
                <a:lnTo>
                  <a:pt x="74317" y="28524"/>
                </a:lnTo>
                <a:lnTo>
                  <a:pt x="67845" y="34985"/>
                </a:lnTo>
                <a:lnTo>
                  <a:pt x="59860" y="34973"/>
                </a:lnTo>
                <a:lnTo>
                  <a:pt x="51899" y="34962"/>
                </a:lnTo>
                <a:lnTo>
                  <a:pt x="45438" y="28501"/>
                </a:lnTo>
                <a:lnTo>
                  <a:pt x="45438" y="20528"/>
                </a:lnTo>
                <a:lnTo>
                  <a:pt x="45450" y="12543"/>
                </a:lnTo>
                <a:lnTo>
                  <a:pt x="51923" y="6094"/>
                </a:lnTo>
                <a:lnTo>
                  <a:pt x="59907" y="6094"/>
                </a:lnTo>
                <a:lnTo>
                  <a:pt x="67880" y="6106"/>
                </a:lnTo>
                <a:lnTo>
                  <a:pt x="74329" y="12579"/>
                </a:lnTo>
                <a:lnTo>
                  <a:pt x="74329" y="20551"/>
                </a:lnTo>
              </a:path>
              <a:path w="84454" h="240030">
                <a:moveTo>
                  <a:pt x="28808" y="20504"/>
                </a:moveTo>
                <a:lnTo>
                  <a:pt x="28808" y="23906"/>
                </a:lnTo>
                <a:lnTo>
                  <a:pt x="26044" y="26658"/>
                </a:lnTo>
                <a:lnTo>
                  <a:pt x="22642" y="26658"/>
                </a:lnTo>
                <a:lnTo>
                  <a:pt x="19252" y="26646"/>
                </a:lnTo>
                <a:lnTo>
                  <a:pt x="16500" y="23894"/>
                </a:lnTo>
                <a:lnTo>
                  <a:pt x="16500" y="20492"/>
                </a:lnTo>
                <a:lnTo>
                  <a:pt x="16512" y="17091"/>
                </a:lnTo>
                <a:lnTo>
                  <a:pt x="19264" y="14339"/>
                </a:lnTo>
                <a:lnTo>
                  <a:pt x="22654" y="14339"/>
                </a:lnTo>
                <a:lnTo>
                  <a:pt x="26067" y="14350"/>
                </a:lnTo>
                <a:lnTo>
                  <a:pt x="28808" y="17114"/>
                </a:lnTo>
                <a:lnTo>
                  <a:pt x="28808" y="20504"/>
                </a:lnTo>
              </a:path>
              <a:path w="84454" h="240030">
                <a:moveTo>
                  <a:pt x="37088" y="20504"/>
                </a:moveTo>
                <a:lnTo>
                  <a:pt x="37088" y="28489"/>
                </a:lnTo>
                <a:lnTo>
                  <a:pt x="30615" y="34950"/>
                </a:lnTo>
                <a:lnTo>
                  <a:pt x="22642" y="34938"/>
                </a:lnTo>
                <a:lnTo>
                  <a:pt x="14669" y="34926"/>
                </a:lnTo>
                <a:lnTo>
                  <a:pt x="8208" y="28453"/>
                </a:lnTo>
                <a:lnTo>
                  <a:pt x="8208" y="20481"/>
                </a:lnTo>
                <a:lnTo>
                  <a:pt x="8232" y="12508"/>
                </a:lnTo>
                <a:lnTo>
                  <a:pt x="14693" y="6047"/>
                </a:lnTo>
                <a:lnTo>
                  <a:pt x="22666" y="6059"/>
                </a:lnTo>
                <a:lnTo>
                  <a:pt x="30650" y="6059"/>
                </a:lnTo>
                <a:lnTo>
                  <a:pt x="37111" y="12543"/>
                </a:lnTo>
                <a:lnTo>
                  <a:pt x="37088" y="20504"/>
                </a:lnTo>
              </a:path>
              <a:path w="84454" h="240030">
                <a:moveTo>
                  <a:pt x="2149" y="55962"/>
                </a:moveTo>
                <a:lnTo>
                  <a:pt x="80979" y="56045"/>
                </a:lnTo>
              </a:path>
              <a:path w="84454" h="240030">
                <a:moveTo>
                  <a:pt x="2161" y="43041"/>
                </a:moveTo>
                <a:lnTo>
                  <a:pt x="80991" y="43123"/>
                </a:lnTo>
              </a:path>
              <a:path w="84454" h="240030">
                <a:moveTo>
                  <a:pt x="22607" y="100444"/>
                </a:moveTo>
                <a:lnTo>
                  <a:pt x="0" y="100421"/>
                </a:lnTo>
                <a:lnTo>
                  <a:pt x="106" y="0"/>
                </a:lnTo>
                <a:lnTo>
                  <a:pt x="84310" y="94"/>
                </a:lnTo>
                <a:lnTo>
                  <a:pt x="84192" y="100515"/>
                </a:lnTo>
                <a:lnTo>
                  <a:pt x="56978" y="100480"/>
                </a:lnTo>
              </a:path>
              <a:path w="84454" h="240030">
                <a:moveTo>
                  <a:pt x="56730" y="112882"/>
                </a:moveTo>
                <a:lnTo>
                  <a:pt x="24473" y="112846"/>
                </a:lnTo>
                <a:lnTo>
                  <a:pt x="24508" y="73573"/>
                </a:lnTo>
                <a:lnTo>
                  <a:pt x="56766" y="73597"/>
                </a:lnTo>
                <a:lnTo>
                  <a:pt x="56730" y="112882"/>
                </a:lnTo>
                <a:close/>
              </a:path>
              <a:path w="84454" h="240030">
                <a:moveTo>
                  <a:pt x="77755" y="137651"/>
                </a:moveTo>
                <a:lnTo>
                  <a:pt x="67727" y="137639"/>
                </a:lnTo>
                <a:lnTo>
                  <a:pt x="67738" y="124563"/>
                </a:lnTo>
                <a:lnTo>
                  <a:pt x="57970" y="124563"/>
                </a:lnTo>
                <a:lnTo>
                  <a:pt x="57947" y="135832"/>
                </a:lnTo>
                <a:lnTo>
                  <a:pt x="50541" y="135820"/>
                </a:lnTo>
              </a:path>
              <a:path w="84454" h="240030">
                <a:moveTo>
                  <a:pt x="77247" y="239418"/>
                </a:moveTo>
                <a:lnTo>
                  <a:pt x="77400" y="10331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004975" y="1310036"/>
            <a:ext cx="518795" cy="205104"/>
          </a:xfrm>
          <a:custGeom>
            <a:avLst/>
            <a:gdLst/>
            <a:ahLst/>
            <a:cxnLst/>
            <a:rect l="l" t="t" r="r" b="b"/>
            <a:pathLst>
              <a:path w="518795" h="205105">
                <a:moveTo>
                  <a:pt x="498456" y="100031"/>
                </a:moveTo>
                <a:lnTo>
                  <a:pt x="514508" y="100043"/>
                </a:lnTo>
              </a:path>
              <a:path w="518795" h="205105">
                <a:moveTo>
                  <a:pt x="486668" y="114287"/>
                </a:moveTo>
                <a:lnTo>
                  <a:pt x="518500" y="114311"/>
                </a:lnTo>
                <a:lnTo>
                  <a:pt x="518559" y="62329"/>
                </a:lnTo>
              </a:path>
              <a:path w="518795" h="205105">
                <a:moveTo>
                  <a:pt x="349407" y="99866"/>
                </a:moveTo>
                <a:lnTo>
                  <a:pt x="465809" y="99984"/>
                </a:lnTo>
              </a:path>
              <a:path w="518795" h="205105">
                <a:moveTo>
                  <a:pt x="343348" y="114122"/>
                </a:moveTo>
                <a:lnTo>
                  <a:pt x="445411" y="114217"/>
                </a:lnTo>
              </a:path>
              <a:path w="518795" h="205105">
                <a:moveTo>
                  <a:pt x="220449" y="99736"/>
                </a:moveTo>
                <a:lnTo>
                  <a:pt x="321343" y="99830"/>
                </a:lnTo>
              </a:path>
              <a:path w="518795" h="205105">
                <a:moveTo>
                  <a:pt x="204362" y="113969"/>
                </a:moveTo>
                <a:lnTo>
                  <a:pt x="315118" y="114075"/>
                </a:lnTo>
              </a:path>
              <a:path w="518795" h="205105">
                <a:moveTo>
                  <a:pt x="127469" y="99629"/>
                </a:moveTo>
                <a:lnTo>
                  <a:pt x="181436" y="99677"/>
                </a:lnTo>
              </a:path>
              <a:path w="518795" h="205105">
                <a:moveTo>
                  <a:pt x="61549" y="99429"/>
                </a:moveTo>
                <a:lnTo>
                  <a:pt x="101909" y="99488"/>
                </a:lnTo>
              </a:path>
              <a:path w="518795" h="205105">
                <a:moveTo>
                  <a:pt x="121433" y="113874"/>
                </a:moveTo>
                <a:lnTo>
                  <a:pt x="168526" y="113921"/>
                </a:lnTo>
              </a:path>
              <a:path w="518795" h="205105">
                <a:moveTo>
                  <a:pt x="64136" y="113803"/>
                </a:moveTo>
                <a:lnTo>
                  <a:pt x="97090" y="113850"/>
                </a:lnTo>
              </a:path>
              <a:path w="518795" h="205105">
                <a:moveTo>
                  <a:pt x="35729" y="100374"/>
                </a:moveTo>
                <a:lnTo>
                  <a:pt x="21402" y="100350"/>
                </a:lnTo>
                <a:lnTo>
                  <a:pt x="21414" y="92909"/>
                </a:lnTo>
                <a:lnTo>
                  <a:pt x="11" y="92885"/>
                </a:lnTo>
                <a:lnTo>
                  <a:pt x="0" y="114016"/>
                </a:lnTo>
                <a:lnTo>
                  <a:pt x="39733" y="114051"/>
                </a:lnTo>
              </a:path>
              <a:path w="518795" h="205105">
                <a:moveTo>
                  <a:pt x="30816" y="61278"/>
                </a:moveTo>
                <a:lnTo>
                  <a:pt x="31548" y="67703"/>
                </a:lnTo>
                <a:lnTo>
                  <a:pt x="33391" y="75522"/>
                </a:lnTo>
                <a:lnTo>
                  <a:pt x="35706" y="85420"/>
                </a:lnTo>
                <a:lnTo>
                  <a:pt x="39741" y="103096"/>
                </a:lnTo>
                <a:lnTo>
                  <a:pt x="43591" y="123294"/>
                </a:lnTo>
                <a:lnTo>
                  <a:pt x="46461" y="145910"/>
                </a:lnTo>
                <a:lnTo>
                  <a:pt x="47553" y="170841"/>
                </a:lnTo>
              </a:path>
              <a:path w="518795" h="205105">
                <a:moveTo>
                  <a:pt x="26292" y="33686"/>
                </a:moveTo>
                <a:lnTo>
                  <a:pt x="30816" y="61278"/>
                </a:lnTo>
              </a:path>
              <a:path w="518795" h="205105">
                <a:moveTo>
                  <a:pt x="21095" y="2515"/>
                </a:moveTo>
                <a:lnTo>
                  <a:pt x="22231" y="10467"/>
                </a:lnTo>
                <a:lnTo>
                  <a:pt x="23521" y="18371"/>
                </a:lnTo>
                <a:lnTo>
                  <a:pt x="24897" y="26140"/>
                </a:lnTo>
                <a:lnTo>
                  <a:pt x="26292" y="33686"/>
                </a:lnTo>
              </a:path>
              <a:path w="518795" h="205105">
                <a:moveTo>
                  <a:pt x="43194" y="30556"/>
                </a:moveTo>
                <a:lnTo>
                  <a:pt x="41919" y="23626"/>
                </a:lnTo>
                <a:lnTo>
                  <a:pt x="40677" y="16664"/>
                </a:lnTo>
                <a:lnTo>
                  <a:pt x="39512" y="9709"/>
                </a:lnTo>
                <a:lnTo>
                  <a:pt x="38470" y="2799"/>
                </a:lnTo>
              </a:path>
              <a:path w="518795" h="205105">
                <a:moveTo>
                  <a:pt x="47907" y="59340"/>
                </a:moveTo>
                <a:lnTo>
                  <a:pt x="43194" y="30556"/>
                </a:lnTo>
              </a:path>
              <a:path w="518795" h="205105">
                <a:moveTo>
                  <a:pt x="64738" y="171160"/>
                </a:moveTo>
                <a:lnTo>
                  <a:pt x="60527" y="120481"/>
                </a:lnTo>
                <a:lnTo>
                  <a:pt x="52454" y="81487"/>
                </a:lnTo>
                <a:lnTo>
                  <a:pt x="48521" y="64762"/>
                </a:lnTo>
                <a:lnTo>
                  <a:pt x="47907" y="59340"/>
                </a:lnTo>
              </a:path>
              <a:path w="518795" h="205105">
                <a:moveTo>
                  <a:pt x="126914" y="1807"/>
                </a:moveTo>
                <a:lnTo>
                  <a:pt x="119363" y="55051"/>
                </a:lnTo>
                <a:lnTo>
                  <a:pt x="104852" y="97224"/>
                </a:lnTo>
                <a:lnTo>
                  <a:pt x="98237" y="122997"/>
                </a:lnTo>
                <a:lnTo>
                  <a:pt x="93326" y="148785"/>
                </a:lnTo>
                <a:lnTo>
                  <a:pt x="90499" y="171715"/>
                </a:lnTo>
              </a:path>
              <a:path w="518795" h="205105">
                <a:moveTo>
                  <a:pt x="107897" y="170676"/>
                </a:moveTo>
                <a:lnTo>
                  <a:pt x="110652" y="149864"/>
                </a:lnTo>
                <a:lnTo>
                  <a:pt x="115203" y="126159"/>
                </a:lnTo>
                <a:lnTo>
                  <a:pt x="121295" y="102271"/>
                </a:lnTo>
                <a:lnTo>
                  <a:pt x="128674" y="80908"/>
                </a:lnTo>
                <a:lnTo>
                  <a:pt x="136003" y="59369"/>
                </a:lnTo>
                <a:lnTo>
                  <a:pt x="140657" y="38176"/>
                </a:lnTo>
                <a:lnTo>
                  <a:pt x="143184" y="18287"/>
                </a:lnTo>
                <a:lnTo>
                  <a:pt x="144135" y="661"/>
                </a:lnTo>
              </a:path>
              <a:path w="518795" h="205105">
                <a:moveTo>
                  <a:pt x="239076" y="0"/>
                </a:moveTo>
                <a:lnTo>
                  <a:pt x="236851" y="44371"/>
                </a:lnTo>
                <a:lnTo>
                  <a:pt x="208590" y="83932"/>
                </a:lnTo>
                <a:lnTo>
                  <a:pt x="181620" y="105524"/>
                </a:lnTo>
                <a:lnTo>
                  <a:pt x="159288" y="127664"/>
                </a:lnTo>
                <a:lnTo>
                  <a:pt x="141498" y="150468"/>
                </a:lnTo>
                <a:lnTo>
                  <a:pt x="128154" y="174054"/>
                </a:lnTo>
              </a:path>
              <a:path w="518795" h="205105">
                <a:moveTo>
                  <a:pt x="147360" y="174065"/>
                </a:moveTo>
                <a:lnTo>
                  <a:pt x="159763" y="154372"/>
                </a:lnTo>
                <a:lnTo>
                  <a:pt x="175741" y="135154"/>
                </a:lnTo>
                <a:lnTo>
                  <a:pt x="195367" y="116328"/>
                </a:lnTo>
                <a:lnTo>
                  <a:pt x="218713" y="97810"/>
                </a:lnTo>
                <a:lnTo>
                  <a:pt x="241373" y="75307"/>
                </a:lnTo>
                <a:lnTo>
                  <a:pt x="252827" y="51338"/>
                </a:lnTo>
                <a:lnTo>
                  <a:pt x="256650" y="26846"/>
                </a:lnTo>
                <a:lnTo>
                  <a:pt x="256415" y="2775"/>
                </a:lnTo>
              </a:path>
              <a:path w="518795" h="205105">
                <a:moveTo>
                  <a:pt x="269857" y="149994"/>
                </a:moveTo>
                <a:lnTo>
                  <a:pt x="269845" y="161439"/>
                </a:lnTo>
              </a:path>
              <a:path w="518795" h="205105">
                <a:moveTo>
                  <a:pt x="269101" y="114854"/>
                </a:moveTo>
                <a:lnTo>
                  <a:pt x="269065" y="139222"/>
                </a:lnTo>
              </a:path>
              <a:path w="518795" h="205105">
                <a:moveTo>
                  <a:pt x="251868" y="115953"/>
                </a:moveTo>
                <a:lnTo>
                  <a:pt x="251832" y="151813"/>
                </a:lnTo>
              </a:path>
              <a:path w="518795" h="205105">
                <a:moveTo>
                  <a:pt x="255352" y="159029"/>
                </a:moveTo>
                <a:lnTo>
                  <a:pt x="260350" y="151959"/>
                </a:lnTo>
                <a:lnTo>
                  <a:pt x="269778" y="144972"/>
                </a:lnTo>
                <a:lnTo>
                  <a:pt x="282119" y="140189"/>
                </a:lnTo>
                <a:lnTo>
                  <a:pt x="295854" y="139729"/>
                </a:lnTo>
              </a:path>
              <a:path w="518795" h="205105">
                <a:moveTo>
                  <a:pt x="250557" y="184731"/>
                </a:moveTo>
                <a:lnTo>
                  <a:pt x="250533" y="204787"/>
                </a:lnTo>
              </a:path>
              <a:path w="518795" h="205105">
                <a:moveTo>
                  <a:pt x="276731" y="165171"/>
                </a:moveTo>
                <a:lnTo>
                  <a:pt x="248076" y="165136"/>
                </a:lnTo>
                <a:lnTo>
                  <a:pt x="248053" y="181790"/>
                </a:lnTo>
                <a:lnTo>
                  <a:pt x="264967" y="18180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231094" y="1366199"/>
            <a:ext cx="132715" cy="302260"/>
          </a:xfrm>
          <a:custGeom>
            <a:avLst/>
            <a:gdLst/>
            <a:ahLst/>
            <a:cxnLst/>
            <a:rect l="l" t="t" r="r" b="b"/>
            <a:pathLst>
              <a:path w="132714" h="302260">
                <a:moveTo>
                  <a:pt x="21154" y="225977"/>
                </a:moveTo>
                <a:lnTo>
                  <a:pt x="21142" y="238875"/>
                </a:lnTo>
                <a:lnTo>
                  <a:pt x="13772" y="238875"/>
                </a:lnTo>
              </a:path>
              <a:path w="132714" h="302260">
                <a:moveTo>
                  <a:pt x="18839" y="271794"/>
                </a:moveTo>
                <a:lnTo>
                  <a:pt x="28902" y="271805"/>
                </a:lnTo>
                <a:lnTo>
                  <a:pt x="28879" y="282672"/>
                </a:lnTo>
              </a:path>
              <a:path w="132714" h="302260">
                <a:moveTo>
                  <a:pt x="21107" y="302244"/>
                </a:moveTo>
                <a:lnTo>
                  <a:pt x="13228" y="302208"/>
                </a:lnTo>
                <a:lnTo>
                  <a:pt x="13276" y="263089"/>
                </a:lnTo>
                <a:lnTo>
                  <a:pt x="36934" y="263112"/>
                </a:lnTo>
                <a:lnTo>
                  <a:pt x="36910" y="282141"/>
                </a:lnTo>
              </a:path>
              <a:path w="132714" h="302260">
                <a:moveTo>
                  <a:pt x="16524" y="243104"/>
                </a:moveTo>
                <a:lnTo>
                  <a:pt x="16500" y="257407"/>
                </a:lnTo>
                <a:lnTo>
                  <a:pt x="20551" y="257395"/>
                </a:lnTo>
              </a:path>
              <a:path w="132714" h="302260">
                <a:moveTo>
                  <a:pt x="19855" y="218784"/>
                </a:moveTo>
                <a:lnTo>
                  <a:pt x="31312" y="218796"/>
                </a:lnTo>
                <a:lnTo>
                  <a:pt x="31288" y="243375"/>
                </a:lnTo>
              </a:path>
              <a:path w="132714" h="302260">
                <a:moveTo>
                  <a:pt x="34430" y="206169"/>
                </a:moveTo>
                <a:lnTo>
                  <a:pt x="21532" y="206145"/>
                </a:lnTo>
              </a:path>
              <a:path w="132714" h="302260">
                <a:moveTo>
                  <a:pt x="43147" y="275136"/>
                </a:moveTo>
                <a:lnTo>
                  <a:pt x="43253" y="177692"/>
                </a:lnTo>
              </a:path>
              <a:path w="132714" h="302260">
                <a:moveTo>
                  <a:pt x="76302" y="82940"/>
                </a:moveTo>
                <a:lnTo>
                  <a:pt x="66657" y="97299"/>
                </a:lnTo>
                <a:lnTo>
                  <a:pt x="55124" y="114177"/>
                </a:lnTo>
                <a:lnTo>
                  <a:pt x="41331" y="133821"/>
                </a:lnTo>
                <a:lnTo>
                  <a:pt x="24910" y="156478"/>
                </a:lnTo>
              </a:path>
              <a:path w="132714" h="302260">
                <a:moveTo>
                  <a:pt x="79810" y="77684"/>
                </a:moveTo>
                <a:lnTo>
                  <a:pt x="76302" y="82940"/>
                </a:lnTo>
              </a:path>
              <a:path w="132714" h="302260">
                <a:moveTo>
                  <a:pt x="115126" y="0"/>
                </a:moveTo>
                <a:lnTo>
                  <a:pt x="109058" y="23504"/>
                </a:lnTo>
                <a:lnTo>
                  <a:pt x="99377" y="45366"/>
                </a:lnTo>
                <a:lnTo>
                  <a:pt x="88741" y="63966"/>
                </a:lnTo>
                <a:lnTo>
                  <a:pt x="79810" y="77684"/>
                </a:lnTo>
              </a:path>
              <a:path w="132714" h="302260">
                <a:moveTo>
                  <a:pt x="94102" y="87239"/>
                </a:moveTo>
                <a:lnTo>
                  <a:pt x="106370" y="67956"/>
                </a:lnTo>
                <a:lnTo>
                  <a:pt x="117903" y="46630"/>
                </a:lnTo>
                <a:lnTo>
                  <a:pt x="127127" y="23831"/>
                </a:lnTo>
                <a:lnTo>
                  <a:pt x="132465" y="129"/>
                </a:lnTo>
              </a:path>
              <a:path w="132714" h="302260">
                <a:moveTo>
                  <a:pt x="90594" y="92495"/>
                </a:moveTo>
                <a:lnTo>
                  <a:pt x="94102" y="87239"/>
                </a:lnTo>
              </a:path>
              <a:path w="132714" h="302260">
                <a:moveTo>
                  <a:pt x="63404" y="132394"/>
                </a:moveTo>
                <a:lnTo>
                  <a:pt x="71359" y="120935"/>
                </a:lnTo>
                <a:lnTo>
                  <a:pt x="78487" y="110505"/>
                </a:lnTo>
                <a:lnTo>
                  <a:pt x="84870" y="101045"/>
                </a:lnTo>
                <a:lnTo>
                  <a:pt x="90594" y="92495"/>
                </a:lnTo>
              </a:path>
              <a:path w="132714" h="302260">
                <a:moveTo>
                  <a:pt x="16536" y="167120"/>
                </a:moveTo>
                <a:lnTo>
                  <a:pt x="23599" y="172979"/>
                </a:lnTo>
                <a:lnTo>
                  <a:pt x="24910" y="178743"/>
                </a:lnTo>
                <a:lnTo>
                  <a:pt x="30650" y="178861"/>
                </a:lnTo>
                <a:lnTo>
                  <a:pt x="37725" y="183302"/>
                </a:lnTo>
              </a:path>
              <a:path w="132714" h="302260">
                <a:moveTo>
                  <a:pt x="0" y="275751"/>
                </a:moveTo>
                <a:lnTo>
                  <a:pt x="5175" y="252155"/>
                </a:lnTo>
                <a:lnTo>
                  <a:pt x="12028" y="229170"/>
                </a:lnTo>
                <a:lnTo>
                  <a:pt x="21315" y="207007"/>
                </a:lnTo>
                <a:lnTo>
                  <a:pt x="33792" y="18587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8213589" y="1122045"/>
            <a:ext cx="316865" cy="520065"/>
          </a:xfrm>
          <a:custGeom>
            <a:avLst/>
            <a:gdLst/>
            <a:ahLst/>
            <a:cxnLst/>
            <a:rect l="l" t="t" r="r" b="b"/>
            <a:pathLst>
              <a:path w="316864" h="520064">
                <a:moveTo>
                  <a:pt x="285530" y="58171"/>
                </a:moveTo>
                <a:lnTo>
                  <a:pt x="281990" y="43491"/>
                </a:lnTo>
                <a:lnTo>
                  <a:pt x="279893" y="29959"/>
                </a:lnTo>
                <a:lnTo>
                  <a:pt x="279112" y="16065"/>
                </a:lnTo>
                <a:lnTo>
                  <a:pt x="279518" y="295"/>
                </a:lnTo>
              </a:path>
              <a:path w="316864" h="520064">
                <a:moveTo>
                  <a:pt x="294590" y="86401"/>
                </a:moveTo>
                <a:lnTo>
                  <a:pt x="285530" y="58171"/>
                </a:lnTo>
              </a:path>
              <a:path w="316864" h="520064">
                <a:moveTo>
                  <a:pt x="61053" y="417441"/>
                </a:moveTo>
                <a:lnTo>
                  <a:pt x="80947" y="397941"/>
                </a:lnTo>
                <a:lnTo>
                  <a:pt x="106325" y="380133"/>
                </a:lnTo>
                <a:lnTo>
                  <a:pt x="138008" y="364255"/>
                </a:lnTo>
                <a:lnTo>
                  <a:pt x="176817" y="350541"/>
                </a:lnTo>
                <a:lnTo>
                  <a:pt x="225039" y="332531"/>
                </a:lnTo>
                <a:lnTo>
                  <a:pt x="262823" y="309757"/>
                </a:lnTo>
                <a:lnTo>
                  <a:pt x="290457" y="281829"/>
                </a:lnTo>
                <a:lnTo>
                  <a:pt x="308230" y="248358"/>
                </a:lnTo>
                <a:lnTo>
                  <a:pt x="316430" y="208956"/>
                </a:lnTo>
                <a:lnTo>
                  <a:pt x="315343" y="163234"/>
                </a:lnTo>
                <a:lnTo>
                  <a:pt x="312092" y="144671"/>
                </a:lnTo>
                <a:lnTo>
                  <a:pt x="306973" y="124933"/>
                </a:lnTo>
                <a:lnTo>
                  <a:pt x="300850" y="105136"/>
                </a:lnTo>
                <a:lnTo>
                  <a:pt x="294590" y="86401"/>
                </a:lnTo>
              </a:path>
              <a:path w="316864" h="520064">
                <a:moveTo>
                  <a:pt x="278302" y="91917"/>
                </a:moveTo>
                <a:lnTo>
                  <a:pt x="290267" y="129061"/>
                </a:lnTo>
                <a:lnTo>
                  <a:pt x="298552" y="214243"/>
                </a:lnTo>
                <a:lnTo>
                  <a:pt x="286688" y="254819"/>
                </a:lnTo>
                <a:lnTo>
                  <a:pt x="262049" y="287757"/>
                </a:lnTo>
                <a:lnTo>
                  <a:pt x="224015" y="313890"/>
                </a:lnTo>
                <a:lnTo>
                  <a:pt x="171963" y="334052"/>
                </a:lnTo>
                <a:lnTo>
                  <a:pt x="130485" y="348782"/>
                </a:lnTo>
                <a:lnTo>
                  <a:pt x="96538" y="365981"/>
                </a:lnTo>
                <a:lnTo>
                  <a:pt x="69274" y="385320"/>
                </a:lnTo>
                <a:lnTo>
                  <a:pt x="47848" y="406468"/>
                </a:lnTo>
              </a:path>
              <a:path w="316864" h="520064">
                <a:moveTo>
                  <a:pt x="268947" y="62707"/>
                </a:moveTo>
                <a:lnTo>
                  <a:pt x="278302" y="91917"/>
                </a:lnTo>
              </a:path>
              <a:path w="316864" h="520064">
                <a:moveTo>
                  <a:pt x="262309" y="0"/>
                </a:moveTo>
                <a:lnTo>
                  <a:pt x="261928" y="16933"/>
                </a:lnTo>
                <a:lnTo>
                  <a:pt x="262820" y="32044"/>
                </a:lnTo>
                <a:lnTo>
                  <a:pt x="265116" y="46810"/>
                </a:lnTo>
                <a:lnTo>
                  <a:pt x="268947" y="62707"/>
                </a:lnTo>
              </a:path>
              <a:path w="316864" h="520064">
                <a:moveTo>
                  <a:pt x="38340" y="418622"/>
                </a:moveTo>
                <a:lnTo>
                  <a:pt x="23836" y="442763"/>
                </a:lnTo>
                <a:lnTo>
                  <a:pt x="13239" y="467938"/>
                </a:lnTo>
                <a:lnTo>
                  <a:pt x="5606" y="493782"/>
                </a:lnTo>
                <a:lnTo>
                  <a:pt x="0" y="519929"/>
                </a:lnTo>
              </a:path>
              <a:path w="316864" h="520064">
                <a:moveTo>
                  <a:pt x="39911" y="404224"/>
                </a:moveTo>
                <a:lnTo>
                  <a:pt x="46997" y="408665"/>
                </a:lnTo>
                <a:lnTo>
                  <a:pt x="55620" y="407390"/>
                </a:lnTo>
                <a:lnTo>
                  <a:pt x="55454" y="415988"/>
                </a:lnTo>
                <a:lnTo>
                  <a:pt x="58242" y="42034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310892" y="1812851"/>
            <a:ext cx="13335" cy="11430"/>
          </a:xfrm>
          <a:custGeom>
            <a:avLst/>
            <a:gdLst/>
            <a:ahLst/>
            <a:cxnLst/>
            <a:rect l="l" t="t" r="r" b="b"/>
            <a:pathLst>
              <a:path w="13335" h="11430">
                <a:moveTo>
                  <a:pt x="0" y="11232"/>
                </a:moveTo>
                <a:lnTo>
                  <a:pt x="13110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377745" y="1776011"/>
            <a:ext cx="48895" cy="17780"/>
          </a:xfrm>
          <a:custGeom>
            <a:avLst/>
            <a:gdLst/>
            <a:ahLst/>
            <a:cxnLst/>
            <a:rect l="l" t="t" r="r" b="b"/>
            <a:pathLst>
              <a:path w="48895" h="17780">
                <a:moveTo>
                  <a:pt x="48403" y="17292"/>
                </a:moveTo>
                <a:lnTo>
                  <a:pt x="48427" y="47"/>
                </a:lnTo>
                <a:lnTo>
                  <a:pt x="0" y="0"/>
                </a:lnTo>
                <a:lnTo>
                  <a:pt x="0" y="778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4" name="object 324"/>
          <p:cNvGrpSpPr/>
          <p:nvPr/>
        </p:nvGrpSpPr>
        <p:grpSpPr>
          <a:xfrm>
            <a:off x="8145012" y="1651306"/>
            <a:ext cx="358775" cy="244475"/>
            <a:chOff x="3090411" y="1651305"/>
            <a:chExt cx="358775" cy="244475"/>
          </a:xfrm>
        </p:grpSpPr>
        <p:sp>
          <p:nvSpPr>
            <p:cNvPr id="325" name="object 325"/>
            <p:cNvSpPr/>
            <p:nvPr/>
          </p:nvSpPr>
          <p:spPr>
            <a:xfrm>
              <a:off x="3092537" y="1653431"/>
              <a:ext cx="354330" cy="240665"/>
            </a:xfrm>
            <a:custGeom>
              <a:avLst/>
              <a:gdLst/>
              <a:ahLst/>
              <a:cxnLst/>
              <a:rect l="l" t="t" r="r" b="b"/>
              <a:pathLst>
                <a:path w="354329" h="240664">
                  <a:moveTo>
                    <a:pt x="353990" y="40962"/>
                  </a:moveTo>
                  <a:lnTo>
                    <a:pt x="353777" y="240186"/>
                  </a:lnTo>
                </a:path>
                <a:path w="354329" h="240664">
                  <a:moveTo>
                    <a:pt x="300696" y="214827"/>
                  </a:moveTo>
                  <a:lnTo>
                    <a:pt x="317882" y="214850"/>
                  </a:lnTo>
                </a:path>
                <a:path w="354329" h="240664">
                  <a:moveTo>
                    <a:pt x="300696" y="204787"/>
                  </a:moveTo>
                  <a:lnTo>
                    <a:pt x="317894" y="204799"/>
                  </a:lnTo>
                </a:path>
                <a:path w="354329" h="240664">
                  <a:moveTo>
                    <a:pt x="296692" y="223780"/>
                  </a:moveTo>
                  <a:lnTo>
                    <a:pt x="296728" y="187495"/>
                  </a:lnTo>
                  <a:lnTo>
                    <a:pt x="320433" y="187531"/>
                  </a:lnTo>
                  <a:lnTo>
                    <a:pt x="320410" y="223804"/>
                  </a:lnTo>
                </a:path>
                <a:path w="354329" h="240664">
                  <a:moveTo>
                    <a:pt x="247131" y="156915"/>
                  </a:moveTo>
                  <a:lnTo>
                    <a:pt x="264993" y="159692"/>
                  </a:lnTo>
                  <a:lnTo>
                    <a:pt x="280629" y="166841"/>
                  </a:lnTo>
                  <a:lnTo>
                    <a:pt x="291915" y="176673"/>
                  </a:lnTo>
                  <a:lnTo>
                    <a:pt x="296728" y="187495"/>
                  </a:lnTo>
                </a:path>
                <a:path w="354329" h="240664">
                  <a:moveTo>
                    <a:pt x="208437" y="156880"/>
                  </a:moveTo>
                  <a:lnTo>
                    <a:pt x="247131" y="156915"/>
                  </a:lnTo>
                </a:path>
                <a:path w="354329" h="240664">
                  <a:moveTo>
                    <a:pt x="251809" y="136930"/>
                  </a:moveTo>
                  <a:lnTo>
                    <a:pt x="273722" y="141032"/>
                  </a:lnTo>
                  <a:lnTo>
                    <a:pt x="294172" y="151841"/>
                  </a:lnTo>
                  <a:lnTo>
                    <a:pt x="309699" y="167218"/>
                  </a:lnTo>
                  <a:lnTo>
                    <a:pt x="316843" y="185026"/>
                  </a:lnTo>
                </a:path>
                <a:path w="354329" h="240664">
                  <a:moveTo>
                    <a:pt x="197369" y="136883"/>
                  </a:moveTo>
                  <a:lnTo>
                    <a:pt x="251809" y="136930"/>
                  </a:lnTo>
                </a:path>
                <a:path w="354329" h="240664">
                  <a:moveTo>
                    <a:pt x="155391" y="157577"/>
                  </a:moveTo>
                  <a:lnTo>
                    <a:pt x="179782" y="157612"/>
                  </a:lnTo>
                </a:path>
                <a:path w="354329" h="240664">
                  <a:moveTo>
                    <a:pt x="132796" y="139954"/>
                  </a:moveTo>
                  <a:lnTo>
                    <a:pt x="164356" y="140001"/>
                  </a:lnTo>
                </a:path>
                <a:path w="354329" h="240664">
                  <a:moveTo>
                    <a:pt x="99299" y="167982"/>
                  </a:moveTo>
                  <a:lnTo>
                    <a:pt x="105818" y="171390"/>
                  </a:lnTo>
                  <a:lnTo>
                    <a:pt x="115324" y="173115"/>
                  </a:lnTo>
                  <a:lnTo>
                    <a:pt x="125393" y="173510"/>
                  </a:lnTo>
                  <a:lnTo>
                    <a:pt x="133599" y="172932"/>
                  </a:lnTo>
                </a:path>
                <a:path w="354329" h="240664">
                  <a:moveTo>
                    <a:pt x="76160" y="178991"/>
                  </a:moveTo>
                  <a:lnTo>
                    <a:pt x="83067" y="174742"/>
                  </a:lnTo>
                  <a:lnTo>
                    <a:pt x="90142" y="168880"/>
                  </a:lnTo>
                  <a:lnTo>
                    <a:pt x="96424" y="162461"/>
                  </a:lnTo>
                  <a:lnTo>
                    <a:pt x="100952" y="156537"/>
                  </a:lnTo>
                </a:path>
                <a:path w="354329" h="240664">
                  <a:moveTo>
                    <a:pt x="14327" y="189290"/>
                  </a:moveTo>
                  <a:lnTo>
                    <a:pt x="23730" y="190249"/>
                  </a:lnTo>
                  <a:lnTo>
                    <a:pt x="33823" y="190553"/>
                  </a:lnTo>
                  <a:lnTo>
                    <a:pt x="43130" y="190040"/>
                  </a:lnTo>
                  <a:lnTo>
                    <a:pt x="50175" y="188546"/>
                  </a:lnTo>
                </a:path>
                <a:path w="354329" h="240664">
                  <a:moveTo>
                    <a:pt x="0" y="189019"/>
                  </a:moveTo>
                  <a:lnTo>
                    <a:pt x="11292" y="187551"/>
                  </a:lnTo>
                  <a:lnTo>
                    <a:pt x="24628" y="184646"/>
                  </a:lnTo>
                  <a:lnTo>
                    <a:pt x="38267" y="179867"/>
                  </a:lnTo>
                  <a:lnTo>
                    <a:pt x="50470" y="172778"/>
                  </a:lnTo>
                </a:path>
                <a:path w="354329" h="240664">
                  <a:moveTo>
                    <a:pt x="120288" y="119638"/>
                  </a:moveTo>
                  <a:lnTo>
                    <a:pt x="120264" y="135371"/>
                  </a:lnTo>
                </a:path>
                <a:path w="354329" h="240664">
                  <a:moveTo>
                    <a:pt x="127505" y="116933"/>
                  </a:moveTo>
                  <a:lnTo>
                    <a:pt x="97468" y="116886"/>
                  </a:lnTo>
                  <a:lnTo>
                    <a:pt x="97456" y="130635"/>
                  </a:lnTo>
                </a:path>
                <a:path w="354329" h="240664">
                  <a:moveTo>
                    <a:pt x="100822" y="87723"/>
                  </a:moveTo>
                  <a:lnTo>
                    <a:pt x="100811" y="102063"/>
                  </a:lnTo>
                  <a:lnTo>
                    <a:pt x="120618" y="102086"/>
                  </a:lnTo>
                </a:path>
                <a:path w="354329" h="240664">
                  <a:moveTo>
                    <a:pt x="206051" y="207291"/>
                  </a:moveTo>
                  <a:lnTo>
                    <a:pt x="223272" y="207303"/>
                  </a:lnTo>
                </a:path>
                <a:path w="354329" h="240664">
                  <a:moveTo>
                    <a:pt x="125237" y="81735"/>
                  </a:moveTo>
                  <a:lnTo>
                    <a:pt x="111287" y="66057"/>
                  </a:lnTo>
                  <a:lnTo>
                    <a:pt x="99048" y="46395"/>
                  </a:lnTo>
                  <a:lnTo>
                    <a:pt x="89133" y="23969"/>
                  </a:lnTo>
                  <a:lnTo>
                    <a:pt x="82160" y="0"/>
                  </a:lnTo>
                </a:path>
                <a:path w="354329" h="240664">
                  <a:moveTo>
                    <a:pt x="153998" y="105760"/>
                  </a:moveTo>
                  <a:lnTo>
                    <a:pt x="125237" y="81735"/>
                  </a:lnTo>
                </a:path>
                <a:path w="354329" h="240664">
                  <a:moveTo>
                    <a:pt x="192184" y="139564"/>
                  </a:moveTo>
                  <a:lnTo>
                    <a:pt x="184216" y="131327"/>
                  </a:lnTo>
                  <a:lnTo>
                    <a:pt x="174982" y="122976"/>
                  </a:lnTo>
                  <a:lnTo>
                    <a:pt x="164803" y="114468"/>
                  </a:lnTo>
                  <a:lnTo>
                    <a:pt x="153998" y="105760"/>
                  </a:lnTo>
                </a:path>
                <a:path w="354329" h="240664">
                  <a:moveTo>
                    <a:pt x="195704" y="143509"/>
                  </a:moveTo>
                  <a:lnTo>
                    <a:pt x="192184" y="139564"/>
                  </a:lnTo>
                </a:path>
                <a:path w="354329" h="240664">
                  <a:moveTo>
                    <a:pt x="224382" y="223390"/>
                  </a:moveTo>
                  <a:lnTo>
                    <a:pt x="222318" y="193349"/>
                  </a:lnTo>
                  <a:lnTo>
                    <a:pt x="215823" y="171880"/>
                  </a:lnTo>
                  <a:lnTo>
                    <a:pt x="206439" y="156196"/>
                  </a:lnTo>
                  <a:lnTo>
                    <a:pt x="195704" y="143509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299722" y="1876503"/>
              <a:ext cx="17780" cy="635"/>
            </a:xfrm>
            <a:custGeom>
              <a:avLst/>
              <a:gdLst/>
              <a:ahLst/>
              <a:cxnLst/>
              <a:rect l="l" t="t" r="r" b="b"/>
              <a:pathLst>
                <a:path w="17779" h="635">
                  <a:moveTo>
                    <a:pt x="-2126" y="159"/>
                  </a:moveTo>
                  <a:lnTo>
                    <a:pt x="19323" y="159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169548" y="1676676"/>
              <a:ext cx="254000" cy="200025"/>
            </a:xfrm>
            <a:custGeom>
              <a:avLst/>
              <a:gdLst/>
              <a:ahLst/>
              <a:cxnLst/>
              <a:rect l="l" t="t" r="r" b="b"/>
              <a:pathLst>
                <a:path w="254000" h="200025">
                  <a:moveTo>
                    <a:pt x="105913" y="131768"/>
                  </a:moveTo>
                  <a:lnTo>
                    <a:pt x="115477" y="143044"/>
                  </a:lnTo>
                  <a:lnTo>
                    <a:pt x="123368" y="156310"/>
                  </a:lnTo>
                  <a:lnTo>
                    <a:pt x="128596" y="174320"/>
                  </a:lnTo>
                  <a:lnTo>
                    <a:pt x="130174" y="199826"/>
                  </a:lnTo>
                </a:path>
                <a:path w="254000" h="200025">
                  <a:moveTo>
                    <a:pt x="102275" y="127705"/>
                  </a:moveTo>
                  <a:lnTo>
                    <a:pt x="105913" y="131768"/>
                  </a:lnTo>
                </a:path>
                <a:path w="254000" h="200025">
                  <a:moveTo>
                    <a:pt x="66238" y="95921"/>
                  </a:moveTo>
                  <a:lnTo>
                    <a:pt x="76591" y="104275"/>
                  </a:lnTo>
                  <a:lnTo>
                    <a:pt x="86290" y="112371"/>
                  </a:lnTo>
                  <a:lnTo>
                    <a:pt x="94972" y="120188"/>
                  </a:lnTo>
                  <a:lnTo>
                    <a:pt x="102275" y="127705"/>
                  </a:lnTo>
                </a:path>
                <a:path w="254000" h="200025">
                  <a:moveTo>
                    <a:pt x="36662" y="71199"/>
                  </a:moveTo>
                  <a:lnTo>
                    <a:pt x="66238" y="95921"/>
                  </a:lnTo>
                </a:path>
                <a:path w="254000" h="200025">
                  <a:moveTo>
                    <a:pt x="0" y="16949"/>
                  </a:moveTo>
                  <a:lnTo>
                    <a:pt x="7613" y="32769"/>
                  </a:lnTo>
                  <a:lnTo>
                    <a:pt x="16369" y="47294"/>
                  </a:lnTo>
                  <a:lnTo>
                    <a:pt x="26105" y="60209"/>
                  </a:lnTo>
                  <a:lnTo>
                    <a:pt x="36662" y="71199"/>
                  </a:lnTo>
                </a:path>
                <a:path w="254000" h="200025">
                  <a:moveTo>
                    <a:pt x="25052" y="0"/>
                  </a:moveTo>
                  <a:lnTo>
                    <a:pt x="25016" y="27249"/>
                  </a:lnTo>
                </a:path>
                <a:path w="254000" h="200025">
                  <a:moveTo>
                    <a:pt x="52194" y="4830"/>
                  </a:moveTo>
                  <a:lnTo>
                    <a:pt x="52135" y="56435"/>
                  </a:lnTo>
                </a:path>
                <a:path w="254000" h="200025">
                  <a:moveTo>
                    <a:pt x="123453" y="26256"/>
                  </a:moveTo>
                  <a:lnTo>
                    <a:pt x="253899" y="26398"/>
                  </a:lnTo>
                </a:path>
                <a:path w="254000" h="200025">
                  <a:moveTo>
                    <a:pt x="205945" y="59376"/>
                  </a:moveTo>
                  <a:lnTo>
                    <a:pt x="230312" y="59388"/>
                  </a:lnTo>
                </a:path>
                <a:path w="254000" h="200025">
                  <a:moveTo>
                    <a:pt x="171573" y="58726"/>
                  </a:moveTo>
                  <a:lnTo>
                    <a:pt x="187353" y="58726"/>
                  </a:lnTo>
                </a:path>
                <a:path w="254000" h="200025">
                  <a:moveTo>
                    <a:pt x="110248" y="41777"/>
                  </a:moveTo>
                  <a:lnTo>
                    <a:pt x="101661" y="41765"/>
                  </a:lnTo>
                  <a:lnTo>
                    <a:pt x="101649" y="51628"/>
                  </a:lnTo>
                </a:path>
                <a:path w="254000" h="200025">
                  <a:moveTo>
                    <a:pt x="96334" y="20020"/>
                  </a:moveTo>
                  <a:lnTo>
                    <a:pt x="96322" y="31465"/>
                  </a:lnTo>
                  <a:lnTo>
                    <a:pt x="111878" y="31477"/>
                  </a:lnTo>
                </a:path>
                <a:path w="254000" h="200025">
                  <a:moveTo>
                    <a:pt x="71979" y="19548"/>
                  </a:moveTo>
                  <a:lnTo>
                    <a:pt x="83471" y="19548"/>
                  </a:lnTo>
                  <a:lnTo>
                    <a:pt x="83436" y="45580"/>
                  </a:lnTo>
                </a:path>
                <a:path w="254000" h="200025">
                  <a:moveTo>
                    <a:pt x="77955" y="6744"/>
                  </a:moveTo>
                  <a:lnTo>
                    <a:pt x="65057" y="6732"/>
                  </a:lnTo>
                  <a:lnTo>
                    <a:pt x="65010" y="56730"/>
                  </a:lnTo>
                  <a:lnTo>
                    <a:pt x="108547" y="56777"/>
                  </a:lnTo>
                </a:path>
                <a:path w="254000" h="200025">
                  <a:moveTo>
                    <a:pt x="158451" y="69935"/>
                  </a:moveTo>
                  <a:lnTo>
                    <a:pt x="192810" y="69971"/>
                  </a:lnTo>
                </a:path>
                <a:path w="254000" h="200025">
                  <a:moveTo>
                    <a:pt x="112067" y="21733"/>
                  </a:moveTo>
                  <a:lnTo>
                    <a:pt x="112008" y="81959"/>
                  </a:lnTo>
                  <a:lnTo>
                    <a:pt x="242773" y="82125"/>
                  </a:lnTo>
                </a:path>
                <a:path w="254000" h="200025">
                  <a:moveTo>
                    <a:pt x="242277" y="34265"/>
                  </a:moveTo>
                  <a:lnTo>
                    <a:pt x="136210" y="34135"/>
                  </a:lnTo>
                  <a:lnTo>
                    <a:pt x="136162" y="76526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8" name="object 328"/>
          <p:cNvSpPr/>
          <p:nvPr/>
        </p:nvSpPr>
        <p:spPr>
          <a:xfrm>
            <a:off x="8360689" y="1538329"/>
            <a:ext cx="64135" cy="60325"/>
          </a:xfrm>
          <a:custGeom>
            <a:avLst/>
            <a:gdLst/>
            <a:ahLst/>
            <a:cxnLst/>
            <a:rect l="l" t="t" r="r" b="b"/>
            <a:pathLst>
              <a:path w="64135" h="60325">
                <a:moveTo>
                  <a:pt x="49407" y="43962"/>
                </a:moveTo>
                <a:lnTo>
                  <a:pt x="49395" y="59707"/>
                </a:lnTo>
              </a:path>
              <a:path w="64135" h="60325">
                <a:moveTo>
                  <a:pt x="37950" y="43749"/>
                </a:moveTo>
                <a:lnTo>
                  <a:pt x="63746" y="43773"/>
                </a:lnTo>
              </a:path>
              <a:path w="64135" h="60325">
                <a:moveTo>
                  <a:pt x="0" y="4323"/>
                </a:moveTo>
                <a:lnTo>
                  <a:pt x="4323" y="0"/>
                </a:lnTo>
                <a:lnTo>
                  <a:pt x="21626" y="23"/>
                </a:lnTo>
                <a:lnTo>
                  <a:pt x="26812" y="520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8454071" y="1531526"/>
            <a:ext cx="41275" cy="45085"/>
          </a:xfrm>
          <a:custGeom>
            <a:avLst/>
            <a:gdLst/>
            <a:ahLst/>
            <a:cxnLst/>
            <a:rect l="l" t="t" r="r" b="b"/>
            <a:pathLst>
              <a:path w="41275" h="45084">
                <a:moveTo>
                  <a:pt x="40985" y="30887"/>
                </a:moveTo>
                <a:lnTo>
                  <a:pt x="40974" y="36591"/>
                </a:lnTo>
                <a:lnTo>
                  <a:pt x="32245" y="36591"/>
                </a:lnTo>
                <a:lnTo>
                  <a:pt x="32233" y="45060"/>
                </a:lnTo>
              </a:path>
              <a:path w="41275" h="45084">
                <a:moveTo>
                  <a:pt x="0" y="0"/>
                </a:moveTo>
                <a:lnTo>
                  <a:pt x="7157" y="11"/>
                </a:lnTo>
                <a:lnTo>
                  <a:pt x="7157" y="11634"/>
                </a:lnTo>
                <a:lnTo>
                  <a:pt x="21284" y="11646"/>
                </a:lnTo>
                <a:lnTo>
                  <a:pt x="21260" y="24804"/>
                </a:lnTo>
                <a:lnTo>
                  <a:pt x="29658" y="2480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8248351" y="1522148"/>
            <a:ext cx="268605" cy="239395"/>
          </a:xfrm>
          <a:custGeom>
            <a:avLst/>
            <a:gdLst/>
            <a:ahLst/>
            <a:cxnLst/>
            <a:rect l="l" t="t" r="r" b="b"/>
            <a:pathLst>
              <a:path w="268604" h="239394">
                <a:moveTo>
                  <a:pt x="116709" y="92247"/>
                </a:moveTo>
                <a:lnTo>
                  <a:pt x="116685" y="105145"/>
                </a:lnTo>
              </a:path>
              <a:path w="268604" h="239394">
                <a:moveTo>
                  <a:pt x="176723" y="102004"/>
                </a:moveTo>
                <a:lnTo>
                  <a:pt x="176735" y="90535"/>
                </a:lnTo>
                <a:lnTo>
                  <a:pt x="151151" y="90511"/>
                </a:lnTo>
                <a:lnTo>
                  <a:pt x="151139" y="97220"/>
                </a:lnTo>
              </a:path>
              <a:path w="268604" h="239394">
                <a:moveTo>
                  <a:pt x="231682" y="75817"/>
                </a:moveTo>
                <a:lnTo>
                  <a:pt x="231670" y="91550"/>
                </a:lnTo>
                <a:lnTo>
                  <a:pt x="214201" y="91539"/>
                </a:lnTo>
              </a:path>
              <a:path w="268604" h="239394">
                <a:moveTo>
                  <a:pt x="263986" y="110827"/>
                </a:moveTo>
                <a:lnTo>
                  <a:pt x="263939" y="158108"/>
                </a:lnTo>
              </a:path>
              <a:path w="268604" h="239394">
                <a:moveTo>
                  <a:pt x="247568" y="144915"/>
                </a:moveTo>
                <a:lnTo>
                  <a:pt x="247545" y="163530"/>
                </a:lnTo>
              </a:path>
              <a:path w="268604" h="239394">
                <a:moveTo>
                  <a:pt x="244037" y="104708"/>
                </a:moveTo>
                <a:lnTo>
                  <a:pt x="244001" y="130493"/>
                </a:lnTo>
              </a:path>
              <a:path w="268604" h="239394">
                <a:moveTo>
                  <a:pt x="239844" y="98909"/>
                </a:moveTo>
                <a:lnTo>
                  <a:pt x="252765" y="98933"/>
                </a:lnTo>
              </a:path>
              <a:path w="268604" h="239394">
                <a:moveTo>
                  <a:pt x="239111" y="137580"/>
                </a:moveTo>
                <a:lnTo>
                  <a:pt x="257679" y="137603"/>
                </a:lnTo>
              </a:path>
              <a:path w="268604" h="239394">
                <a:moveTo>
                  <a:pt x="268475" y="100881"/>
                </a:moveTo>
                <a:lnTo>
                  <a:pt x="268404" y="171030"/>
                </a:lnTo>
                <a:lnTo>
                  <a:pt x="242749" y="170994"/>
                </a:lnTo>
                <a:lnTo>
                  <a:pt x="242714" y="210728"/>
                </a:lnTo>
                <a:lnTo>
                  <a:pt x="229119" y="210705"/>
                </a:lnTo>
                <a:lnTo>
                  <a:pt x="229083" y="239182"/>
                </a:lnTo>
              </a:path>
              <a:path w="268604" h="239394">
                <a:moveTo>
                  <a:pt x="225693" y="164557"/>
                </a:moveTo>
                <a:lnTo>
                  <a:pt x="211366" y="164545"/>
                </a:lnTo>
              </a:path>
              <a:path w="268604" h="239394">
                <a:moveTo>
                  <a:pt x="196212" y="132465"/>
                </a:moveTo>
                <a:lnTo>
                  <a:pt x="196200" y="126725"/>
                </a:lnTo>
                <a:lnTo>
                  <a:pt x="226379" y="126784"/>
                </a:lnTo>
              </a:path>
              <a:path w="268604" h="239394">
                <a:moveTo>
                  <a:pt x="167664" y="126182"/>
                </a:moveTo>
                <a:lnTo>
                  <a:pt x="167675" y="114736"/>
                </a:lnTo>
                <a:lnTo>
                  <a:pt x="209453" y="114760"/>
                </a:lnTo>
              </a:path>
              <a:path w="268604" h="239394">
                <a:moveTo>
                  <a:pt x="154033" y="164628"/>
                </a:moveTo>
                <a:lnTo>
                  <a:pt x="154033" y="158923"/>
                </a:lnTo>
                <a:lnTo>
                  <a:pt x="211449" y="158982"/>
                </a:lnTo>
                <a:lnTo>
                  <a:pt x="211461" y="147112"/>
                </a:lnTo>
                <a:lnTo>
                  <a:pt x="165809" y="147053"/>
                </a:lnTo>
              </a:path>
              <a:path w="268604" h="239394">
                <a:moveTo>
                  <a:pt x="131107" y="164191"/>
                </a:moveTo>
                <a:lnTo>
                  <a:pt x="131119" y="148458"/>
                </a:lnTo>
                <a:lnTo>
                  <a:pt x="148600" y="148482"/>
                </a:lnTo>
              </a:path>
              <a:path w="268604" h="239394">
                <a:moveTo>
                  <a:pt x="131698" y="132666"/>
                </a:moveTo>
                <a:lnTo>
                  <a:pt x="131721" y="112587"/>
                </a:lnTo>
                <a:lnTo>
                  <a:pt x="147820" y="112598"/>
                </a:lnTo>
              </a:path>
              <a:path w="268604" h="239394">
                <a:moveTo>
                  <a:pt x="104567" y="127859"/>
                </a:moveTo>
                <a:lnTo>
                  <a:pt x="104567" y="113543"/>
                </a:lnTo>
                <a:lnTo>
                  <a:pt x="119130" y="113555"/>
                </a:lnTo>
              </a:path>
              <a:path w="268604" h="239394">
                <a:moveTo>
                  <a:pt x="103905" y="162230"/>
                </a:moveTo>
                <a:lnTo>
                  <a:pt x="103917" y="146486"/>
                </a:lnTo>
              </a:path>
              <a:path w="268604" h="239394">
                <a:moveTo>
                  <a:pt x="226213" y="137343"/>
                </a:moveTo>
                <a:lnTo>
                  <a:pt x="81499" y="137178"/>
                </a:lnTo>
              </a:path>
              <a:path w="268604" h="239394">
                <a:moveTo>
                  <a:pt x="231481" y="161805"/>
                </a:moveTo>
                <a:lnTo>
                  <a:pt x="231540" y="105866"/>
                </a:lnTo>
                <a:lnTo>
                  <a:pt x="92094" y="105712"/>
                </a:lnTo>
              </a:path>
              <a:path w="268604" h="239394">
                <a:moveTo>
                  <a:pt x="65270" y="158628"/>
                </a:moveTo>
                <a:lnTo>
                  <a:pt x="81050" y="158640"/>
                </a:lnTo>
                <a:lnTo>
                  <a:pt x="81038" y="170427"/>
                </a:lnTo>
                <a:lnTo>
                  <a:pt x="231339" y="170581"/>
                </a:lnTo>
              </a:path>
              <a:path w="268604" h="239394">
                <a:moveTo>
                  <a:pt x="84877" y="107401"/>
                </a:moveTo>
                <a:lnTo>
                  <a:pt x="84865" y="123158"/>
                </a:lnTo>
              </a:path>
              <a:path w="268604" h="239394">
                <a:moveTo>
                  <a:pt x="60085" y="129867"/>
                </a:moveTo>
                <a:lnTo>
                  <a:pt x="60073" y="139895"/>
                </a:lnTo>
                <a:lnTo>
                  <a:pt x="75652" y="139907"/>
                </a:lnTo>
              </a:path>
              <a:path w="268604" h="239394">
                <a:moveTo>
                  <a:pt x="52643" y="144064"/>
                </a:moveTo>
                <a:lnTo>
                  <a:pt x="49749" y="145434"/>
                </a:lnTo>
                <a:lnTo>
                  <a:pt x="42592" y="145293"/>
                </a:lnTo>
              </a:path>
              <a:path w="268604" h="239394">
                <a:moveTo>
                  <a:pt x="62541" y="151423"/>
                </a:moveTo>
                <a:lnTo>
                  <a:pt x="53767" y="152283"/>
                </a:lnTo>
                <a:lnTo>
                  <a:pt x="45133" y="152873"/>
                </a:lnTo>
                <a:lnTo>
                  <a:pt x="37316" y="152944"/>
                </a:lnTo>
                <a:lnTo>
                  <a:pt x="30993" y="152250"/>
                </a:lnTo>
              </a:path>
              <a:path w="268604" h="239394">
                <a:moveTo>
                  <a:pt x="40572" y="125674"/>
                </a:moveTo>
                <a:lnTo>
                  <a:pt x="15413" y="142387"/>
                </a:lnTo>
                <a:lnTo>
                  <a:pt x="7630" y="149887"/>
                </a:lnTo>
                <a:lnTo>
                  <a:pt x="0" y="148789"/>
                </a:lnTo>
              </a:path>
              <a:path w="268604" h="239394">
                <a:moveTo>
                  <a:pt x="70266" y="122426"/>
                </a:moveTo>
                <a:lnTo>
                  <a:pt x="63766" y="120164"/>
                </a:lnTo>
                <a:lnTo>
                  <a:pt x="57375" y="121575"/>
                </a:lnTo>
                <a:lnTo>
                  <a:pt x="51651" y="125688"/>
                </a:lnTo>
                <a:lnTo>
                  <a:pt x="47151" y="131532"/>
                </a:lnTo>
                <a:lnTo>
                  <a:pt x="41962" y="138301"/>
                </a:lnTo>
                <a:lnTo>
                  <a:pt x="34362" y="144667"/>
                </a:lnTo>
                <a:lnTo>
                  <a:pt x="25189" y="148853"/>
                </a:lnTo>
                <a:lnTo>
                  <a:pt x="15284" y="149084"/>
                </a:lnTo>
              </a:path>
              <a:path w="268604" h="239394">
                <a:moveTo>
                  <a:pt x="55431" y="98247"/>
                </a:moveTo>
                <a:lnTo>
                  <a:pt x="55407" y="119272"/>
                </a:lnTo>
              </a:path>
              <a:path w="268604" h="239394">
                <a:moveTo>
                  <a:pt x="91503" y="75829"/>
                </a:moveTo>
                <a:lnTo>
                  <a:pt x="81948" y="75817"/>
                </a:lnTo>
                <a:lnTo>
                  <a:pt x="81959" y="69120"/>
                </a:lnTo>
              </a:path>
              <a:path w="268604" h="239394">
                <a:moveTo>
                  <a:pt x="91527" y="59588"/>
                </a:moveTo>
                <a:lnTo>
                  <a:pt x="81971" y="59577"/>
                </a:lnTo>
                <a:lnTo>
                  <a:pt x="81983" y="50009"/>
                </a:lnTo>
              </a:path>
              <a:path w="268604" h="239394">
                <a:moveTo>
                  <a:pt x="62848" y="75475"/>
                </a:moveTo>
                <a:lnTo>
                  <a:pt x="50777" y="75475"/>
                </a:lnTo>
                <a:lnTo>
                  <a:pt x="50789" y="64715"/>
                </a:lnTo>
                <a:lnTo>
                  <a:pt x="62860" y="64726"/>
                </a:lnTo>
                <a:lnTo>
                  <a:pt x="62848" y="75475"/>
                </a:lnTo>
                <a:close/>
              </a:path>
              <a:path w="268604" h="239394">
                <a:moveTo>
                  <a:pt x="75699" y="76526"/>
                </a:moveTo>
                <a:lnTo>
                  <a:pt x="68849" y="76526"/>
                </a:lnTo>
                <a:lnTo>
                  <a:pt x="68884" y="44045"/>
                </a:lnTo>
                <a:lnTo>
                  <a:pt x="75747" y="44056"/>
                </a:lnTo>
                <a:lnTo>
                  <a:pt x="75699" y="76526"/>
                </a:lnTo>
                <a:close/>
              </a:path>
              <a:path w="268604" h="239394">
                <a:moveTo>
                  <a:pt x="62860" y="59210"/>
                </a:moveTo>
                <a:lnTo>
                  <a:pt x="50801" y="59199"/>
                </a:lnTo>
                <a:lnTo>
                  <a:pt x="50824" y="39875"/>
                </a:lnTo>
                <a:lnTo>
                  <a:pt x="62884" y="39887"/>
                </a:lnTo>
                <a:lnTo>
                  <a:pt x="62860" y="59210"/>
                </a:lnTo>
                <a:close/>
              </a:path>
              <a:path w="268604" h="239394">
                <a:moveTo>
                  <a:pt x="89129" y="34867"/>
                </a:moveTo>
                <a:lnTo>
                  <a:pt x="84345" y="34867"/>
                </a:lnTo>
                <a:lnTo>
                  <a:pt x="84334" y="44340"/>
                </a:lnTo>
                <a:lnTo>
                  <a:pt x="77483" y="44328"/>
                </a:lnTo>
                <a:lnTo>
                  <a:pt x="77495" y="35576"/>
                </a:lnTo>
                <a:lnTo>
                  <a:pt x="41328" y="35540"/>
                </a:lnTo>
                <a:lnTo>
                  <a:pt x="41269" y="94161"/>
                </a:lnTo>
                <a:lnTo>
                  <a:pt x="89873" y="94208"/>
                </a:lnTo>
              </a:path>
              <a:path w="268604" h="239394">
                <a:moveTo>
                  <a:pt x="134804" y="45297"/>
                </a:moveTo>
                <a:lnTo>
                  <a:pt x="117595" y="45285"/>
                </a:lnTo>
                <a:lnTo>
                  <a:pt x="117559" y="74554"/>
                </a:lnTo>
              </a:path>
              <a:path w="268604" h="239394">
                <a:moveTo>
                  <a:pt x="192078" y="48320"/>
                </a:moveTo>
                <a:lnTo>
                  <a:pt x="210232" y="48320"/>
                </a:lnTo>
                <a:lnTo>
                  <a:pt x="210197" y="72475"/>
                </a:lnTo>
              </a:path>
              <a:path w="268604" h="239394">
                <a:moveTo>
                  <a:pt x="139895" y="78841"/>
                </a:moveTo>
                <a:lnTo>
                  <a:pt x="139942" y="40596"/>
                </a:lnTo>
                <a:lnTo>
                  <a:pt x="185534" y="40655"/>
                </a:lnTo>
                <a:lnTo>
                  <a:pt x="185499" y="79668"/>
                </a:lnTo>
              </a:path>
              <a:path w="268604" h="239394">
                <a:moveTo>
                  <a:pt x="103504" y="82928"/>
                </a:moveTo>
                <a:lnTo>
                  <a:pt x="219197" y="83046"/>
                </a:lnTo>
                <a:lnTo>
                  <a:pt x="219221" y="54580"/>
                </a:lnTo>
              </a:path>
              <a:path w="268604" h="239394">
                <a:moveTo>
                  <a:pt x="189633" y="26280"/>
                </a:moveTo>
                <a:lnTo>
                  <a:pt x="92188" y="26174"/>
                </a:lnTo>
                <a:lnTo>
                  <a:pt x="92105" y="91290"/>
                </a:lnTo>
                <a:lnTo>
                  <a:pt x="109055" y="91302"/>
                </a:lnTo>
              </a:path>
              <a:path w="268604" h="239394">
                <a:moveTo>
                  <a:pt x="199436" y="13098"/>
                </a:moveTo>
                <a:lnTo>
                  <a:pt x="204933" y="577"/>
                </a:lnTo>
                <a:lnTo>
                  <a:pt x="220951" y="0"/>
                </a:lnTo>
                <a:lnTo>
                  <a:pt x="237111" y="10717"/>
                </a:lnTo>
                <a:lnTo>
                  <a:pt x="243033" y="32080"/>
                </a:lnTo>
              </a:path>
              <a:path w="268604" h="239394">
                <a:moveTo>
                  <a:pt x="259002" y="96393"/>
                </a:moveTo>
                <a:lnTo>
                  <a:pt x="260998" y="92613"/>
                </a:lnTo>
                <a:lnTo>
                  <a:pt x="262026" y="88822"/>
                </a:lnTo>
                <a:lnTo>
                  <a:pt x="255423" y="83920"/>
                </a:lnTo>
                <a:lnTo>
                  <a:pt x="249468" y="78400"/>
                </a:lnTo>
                <a:lnTo>
                  <a:pt x="241299" y="69330"/>
                </a:lnTo>
                <a:lnTo>
                  <a:pt x="230601" y="56863"/>
                </a:lnTo>
                <a:lnTo>
                  <a:pt x="217059" y="41151"/>
                </a:lnTo>
                <a:lnTo>
                  <a:pt x="188979" y="17475"/>
                </a:lnTo>
                <a:lnTo>
                  <a:pt x="161464" y="6268"/>
                </a:lnTo>
                <a:lnTo>
                  <a:pt x="139665" y="5386"/>
                </a:lnTo>
                <a:lnTo>
                  <a:pt x="128733" y="1268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9259944" y="1734719"/>
            <a:ext cx="17780" cy="5715"/>
          </a:xfrm>
          <a:custGeom>
            <a:avLst/>
            <a:gdLst/>
            <a:ahLst/>
            <a:cxnLst/>
            <a:rect l="l" t="t" r="r" b="b"/>
            <a:pathLst>
              <a:path w="17779" h="5714">
                <a:moveTo>
                  <a:pt x="0" y="5681"/>
                </a:moveTo>
                <a:lnTo>
                  <a:pt x="0" y="0"/>
                </a:lnTo>
                <a:lnTo>
                  <a:pt x="17315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9236051" y="1788696"/>
            <a:ext cx="635" cy="31750"/>
          </a:xfrm>
          <a:custGeom>
            <a:avLst/>
            <a:gdLst/>
            <a:ahLst/>
            <a:cxnLst/>
            <a:rect l="l" t="t" r="r" b="b"/>
            <a:pathLst>
              <a:path w="635" h="31750">
                <a:moveTo>
                  <a:pt x="35" y="0"/>
                </a:moveTo>
                <a:lnTo>
                  <a:pt x="0" y="3151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3" name="object 333"/>
          <p:cNvGrpSpPr/>
          <p:nvPr/>
        </p:nvGrpSpPr>
        <p:grpSpPr>
          <a:xfrm>
            <a:off x="8218691" y="1786634"/>
            <a:ext cx="92710" cy="97790"/>
            <a:chOff x="3164091" y="1786634"/>
            <a:chExt cx="92710" cy="97790"/>
          </a:xfrm>
        </p:grpSpPr>
        <p:sp>
          <p:nvSpPr>
            <p:cNvPr id="334" name="object 334"/>
            <p:cNvSpPr/>
            <p:nvPr/>
          </p:nvSpPr>
          <p:spPr>
            <a:xfrm>
              <a:off x="3237842" y="1852431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69">
                  <a:moveTo>
                    <a:pt x="-2126" y="614"/>
                  </a:moveTo>
                  <a:lnTo>
                    <a:pt x="17386" y="614"/>
                  </a:lnTo>
                </a:path>
              </a:pathLst>
            </a:custGeom>
            <a:ln w="54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237830" y="1864810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69">
                  <a:moveTo>
                    <a:pt x="-2126" y="626"/>
                  </a:moveTo>
                  <a:lnTo>
                    <a:pt x="17398" y="626"/>
                  </a:lnTo>
                </a:path>
              </a:pathLst>
            </a:custGeom>
            <a:ln w="55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166217" y="1788760"/>
              <a:ext cx="88900" cy="95250"/>
            </a:xfrm>
            <a:custGeom>
              <a:avLst/>
              <a:gdLst/>
              <a:ahLst/>
              <a:cxnLst/>
              <a:rect l="l" t="t" r="r" b="b"/>
              <a:pathLst>
                <a:path w="88900" h="95250">
                  <a:moveTo>
                    <a:pt x="83719" y="84683"/>
                  </a:moveTo>
                  <a:lnTo>
                    <a:pt x="83708" y="95172"/>
                  </a:lnTo>
                </a:path>
                <a:path w="88900" h="95250">
                  <a:moveTo>
                    <a:pt x="72404" y="84660"/>
                  </a:moveTo>
                  <a:lnTo>
                    <a:pt x="72392" y="95148"/>
                  </a:lnTo>
                </a:path>
                <a:path w="88900" h="95250">
                  <a:moveTo>
                    <a:pt x="88279" y="53690"/>
                  </a:moveTo>
                  <a:lnTo>
                    <a:pt x="72581" y="15267"/>
                  </a:lnTo>
                  <a:lnTo>
                    <a:pt x="23745" y="0"/>
                  </a:lnTo>
                  <a:lnTo>
                    <a:pt x="496" y="928"/>
                  </a:lnTo>
                </a:path>
                <a:path w="88900" h="95250">
                  <a:moveTo>
                    <a:pt x="69546" y="84365"/>
                  </a:moveTo>
                  <a:lnTo>
                    <a:pt x="86731" y="85203"/>
                  </a:lnTo>
                  <a:lnTo>
                    <a:pt x="88279" y="53690"/>
                  </a:lnTo>
                </a:path>
                <a:path w="88900" h="95250">
                  <a:moveTo>
                    <a:pt x="0" y="18279"/>
                  </a:moveTo>
                  <a:lnTo>
                    <a:pt x="41390" y="19198"/>
                  </a:lnTo>
                  <a:lnTo>
                    <a:pt x="70494" y="45492"/>
                  </a:lnTo>
                  <a:lnTo>
                    <a:pt x="71093" y="53253"/>
                  </a:lnTo>
                  <a:lnTo>
                    <a:pt x="70851" y="58124"/>
                  </a:lnTo>
                  <a:lnTo>
                    <a:pt x="70319" y="68818"/>
                  </a:lnTo>
                  <a:lnTo>
                    <a:pt x="69787" y="79507"/>
                  </a:lnTo>
                  <a:lnTo>
                    <a:pt x="69546" y="84365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7" name="object 337"/>
          <p:cNvSpPr/>
          <p:nvPr/>
        </p:nvSpPr>
        <p:spPr>
          <a:xfrm>
            <a:off x="8205698" y="1645294"/>
            <a:ext cx="35560" cy="8255"/>
          </a:xfrm>
          <a:custGeom>
            <a:avLst/>
            <a:gdLst/>
            <a:ahLst/>
            <a:cxnLst/>
            <a:rect l="l" t="t" r="r" b="b"/>
            <a:pathLst>
              <a:path w="35560" h="8255">
                <a:moveTo>
                  <a:pt x="11" y="0"/>
                </a:moveTo>
                <a:lnTo>
                  <a:pt x="35328" y="47"/>
                </a:lnTo>
              </a:path>
              <a:path w="35560" h="8255">
                <a:moveTo>
                  <a:pt x="0" y="7642"/>
                </a:moveTo>
                <a:lnTo>
                  <a:pt x="35316" y="767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201648" y="1847790"/>
            <a:ext cx="15875" cy="37465"/>
          </a:xfrm>
          <a:custGeom>
            <a:avLst/>
            <a:gdLst/>
            <a:ahLst/>
            <a:cxnLst/>
            <a:rect l="l" t="t" r="r" b="b"/>
            <a:pathLst>
              <a:path w="15875" h="37464">
                <a:moveTo>
                  <a:pt x="11" y="0"/>
                </a:moveTo>
                <a:lnTo>
                  <a:pt x="15307" y="23"/>
                </a:lnTo>
              </a:path>
              <a:path w="15875" h="37464">
                <a:moveTo>
                  <a:pt x="0" y="17209"/>
                </a:moveTo>
                <a:lnTo>
                  <a:pt x="15284" y="17209"/>
                </a:lnTo>
              </a:path>
              <a:path w="15875" h="37464">
                <a:moveTo>
                  <a:pt x="14150" y="26753"/>
                </a:moveTo>
                <a:lnTo>
                  <a:pt x="14126" y="37241"/>
                </a:lnTo>
              </a:path>
              <a:path w="15875" h="37464">
                <a:moveTo>
                  <a:pt x="1559" y="26729"/>
                </a:moveTo>
                <a:lnTo>
                  <a:pt x="1547" y="3722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9" name="object 339"/>
          <p:cNvGrpSpPr/>
          <p:nvPr/>
        </p:nvGrpSpPr>
        <p:grpSpPr>
          <a:xfrm>
            <a:off x="8126656" y="1873126"/>
            <a:ext cx="22860" cy="13335"/>
            <a:chOff x="3072056" y="1873125"/>
            <a:chExt cx="22860" cy="13335"/>
          </a:xfrm>
        </p:grpSpPr>
        <p:sp>
          <p:nvSpPr>
            <p:cNvPr id="340" name="object 340"/>
            <p:cNvSpPr/>
            <p:nvPr/>
          </p:nvSpPr>
          <p:spPr>
            <a:xfrm>
              <a:off x="3084741" y="1875251"/>
              <a:ext cx="7620" cy="8890"/>
            </a:xfrm>
            <a:custGeom>
              <a:avLst/>
              <a:gdLst/>
              <a:ahLst/>
              <a:cxnLst/>
              <a:rect l="l" t="t" r="r" b="b"/>
              <a:pathLst>
                <a:path w="7619" h="8889">
                  <a:moveTo>
                    <a:pt x="7476" y="8752"/>
                  </a:moveTo>
                  <a:lnTo>
                    <a:pt x="0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074182" y="1876964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-2126" y="2870"/>
                  </a:moveTo>
                  <a:lnTo>
                    <a:pt x="2137" y="2870"/>
                  </a:lnTo>
                </a:path>
              </a:pathLst>
            </a:custGeom>
            <a:ln w="57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2" name="object 342"/>
          <p:cNvSpPr/>
          <p:nvPr/>
        </p:nvSpPr>
        <p:spPr>
          <a:xfrm>
            <a:off x="8000604" y="1653976"/>
            <a:ext cx="227329" cy="222885"/>
          </a:xfrm>
          <a:custGeom>
            <a:avLst/>
            <a:gdLst/>
            <a:ahLst/>
            <a:cxnLst/>
            <a:rect l="l" t="t" r="r" b="b"/>
            <a:pathLst>
              <a:path w="227330" h="222885">
                <a:moveTo>
                  <a:pt x="199909" y="220555"/>
                </a:moveTo>
                <a:lnTo>
                  <a:pt x="201263" y="186164"/>
                </a:lnTo>
                <a:lnTo>
                  <a:pt x="202834" y="135920"/>
                </a:lnTo>
                <a:lnTo>
                  <a:pt x="204203" y="86925"/>
                </a:lnTo>
                <a:lnTo>
                  <a:pt x="204952" y="56281"/>
                </a:lnTo>
                <a:lnTo>
                  <a:pt x="205574" y="40901"/>
                </a:lnTo>
                <a:lnTo>
                  <a:pt x="206715" y="26338"/>
                </a:lnTo>
                <a:lnTo>
                  <a:pt x="208198" y="12675"/>
                </a:lnTo>
                <a:lnTo>
                  <a:pt x="209842" y="0"/>
                </a:lnTo>
              </a:path>
              <a:path w="227330" h="222885">
                <a:moveTo>
                  <a:pt x="217095" y="220579"/>
                </a:moveTo>
                <a:lnTo>
                  <a:pt x="199909" y="220555"/>
                </a:lnTo>
              </a:path>
              <a:path w="227330" h="222885">
                <a:moveTo>
                  <a:pt x="227040" y="23"/>
                </a:moveTo>
                <a:lnTo>
                  <a:pt x="222766" y="40915"/>
                </a:lnTo>
                <a:lnTo>
                  <a:pt x="221395" y="86942"/>
                </a:lnTo>
                <a:lnTo>
                  <a:pt x="220028" y="135938"/>
                </a:lnTo>
                <a:lnTo>
                  <a:pt x="218456" y="186183"/>
                </a:lnTo>
                <a:lnTo>
                  <a:pt x="217095" y="220579"/>
                </a:lnTo>
              </a:path>
              <a:path w="227330" h="222885">
                <a:moveTo>
                  <a:pt x="132430" y="71105"/>
                </a:moveTo>
                <a:lnTo>
                  <a:pt x="138378" y="94277"/>
                </a:lnTo>
                <a:lnTo>
                  <a:pt x="151897" y="120202"/>
                </a:lnTo>
                <a:lnTo>
                  <a:pt x="172850" y="142544"/>
                </a:lnTo>
                <a:lnTo>
                  <a:pt x="201102" y="154966"/>
                </a:lnTo>
              </a:path>
              <a:path w="227330" h="222885">
                <a:moveTo>
                  <a:pt x="202189" y="137674"/>
                </a:moveTo>
                <a:lnTo>
                  <a:pt x="181193" y="127328"/>
                </a:lnTo>
                <a:lnTo>
                  <a:pt x="165381" y="109532"/>
                </a:lnTo>
                <a:lnTo>
                  <a:pt x="154880" y="89271"/>
                </a:lnTo>
                <a:lnTo>
                  <a:pt x="149816" y="71530"/>
                </a:lnTo>
              </a:path>
              <a:path w="227330" h="222885">
                <a:moveTo>
                  <a:pt x="135028" y="164841"/>
                </a:moveTo>
                <a:lnTo>
                  <a:pt x="177337" y="151328"/>
                </a:lnTo>
                <a:lnTo>
                  <a:pt x="182156" y="149486"/>
                </a:lnTo>
              </a:path>
              <a:path w="227330" h="222885">
                <a:moveTo>
                  <a:pt x="142352" y="182180"/>
                </a:moveTo>
                <a:lnTo>
                  <a:pt x="182013" y="166125"/>
                </a:lnTo>
                <a:lnTo>
                  <a:pt x="188834" y="162282"/>
                </a:lnTo>
                <a:lnTo>
                  <a:pt x="196008" y="158809"/>
                </a:lnTo>
                <a:lnTo>
                  <a:pt x="202082" y="156573"/>
                </a:lnTo>
              </a:path>
              <a:path w="227330" h="222885">
                <a:moveTo>
                  <a:pt x="85845" y="138088"/>
                </a:moveTo>
                <a:lnTo>
                  <a:pt x="88427" y="149416"/>
                </a:lnTo>
                <a:lnTo>
                  <a:pt x="94837" y="161798"/>
                </a:lnTo>
                <a:lnTo>
                  <a:pt x="104671" y="172990"/>
                </a:lnTo>
                <a:lnTo>
                  <a:pt x="117524" y="180751"/>
                </a:lnTo>
              </a:path>
              <a:path w="227330" h="222885">
                <a:moveTo>
                  <a:pt x="104307" y="71235"/>
                </a:moveTo>
                <a:lnTo>
                  <a:pt x="104248" y="129075"/>
                </a:lnTo>
              </a:path>
              <a:path w="227330" h="222885">
                <a:moveTo>
                  <a:pt x="86176" y="71223"/>
                </a:moveTo>
                <a:lnTo>
                  <a:pt x="86141" y="106563"/>
                </a:lnTo>
              </a:path>
              <a:path w="227330" h="222885">
                <a:moveTo>
                  <a:pt x="59081" y="189196"/>
                </a:moveTo>
                <a:lnTo>
                  <a:pt x="100114" y="191889"/>
                </a:lnTo>
                <a:lnTo>
                  <a:pt x="116354" y="192196"/>
                </a:lnTo>
                <a:lnTo>
                  <a:pt x="122083" y="192302"/>
                </a:lnTo>
              </a:path>
              <a:path w="227330" h="222885">
                <a:moveTo>
                  <a:pt x="62246" y="172991"/>
                </a:moveTo>
                <a:lnTo>
                  <a:pt x="82215" y="174475"/>
                </a:lnTo>
                <a:lnTo>
                  <a:pt x="93146" y="175251"/>
                </a:lnTo>
                <a:lnTo>
                  <a:pt x="98889" y="175573"/>
                </a:lnTo>
                <a:lnTo>
                  <a:pt x="103291" y="175695"/>
                </a:lnTo>
              </a:path>
              <a:path w="227330" h="222885">
                <a:moveTo>
                  <a:pt x="21827" y="188475"/>
                </a:moveTo>
                <a:lnTo>
                  <a:pt x="25749" y="182818"/>
                </a:lnTo>
                <a:lnTo>
                  <a:pt x="35375" y="179192"/>
                </a:lnTo>
                <a:lnTo>
                  <a:pt x="41151" y="177384"/>
                </a:lnTo>
              </a:path>
              <a:path w="227330" h="222885">
                <a:moveTo>
                  <a:pt x="1736" y="152120"/>
                </a:moveTo>
                <a:lnTo>
                  <a:pt x="1762" y="164556"/>
                </a:lnTo>
                <a:lnTo>
                  <a:pt x="1607" y="178415"/>
                </a:lnTo>
                <a:lnTo>
                  <a:pt x="1083" y="192429"/>
                </a:lnTo>
                <a:lnTo>
                  <a:pt x="0" y="205330"/>
                </a:lnTo>
              </a:path>
              <a:path w="227330" h="222885">
                <a:moveTo>
                  <a:pt x="1759" y="138418"/>
                </a:moveTo>
                <a:lnTo>
                  <a:pt x="1736" y="152120"/>
                </a:lnTo>
              </a:path>
              <a:path w="227330" h="222885">
                <a:moveTo>
                  <a:pt x="43702" y="92507"/>
                </a:moveTo>
                <a:lnTo>
                  <a:pt x="5963" y="118137"/>
                </a:lnTo>
                <a:lnTo>
                  <a:pt x="2774" y="129361"/>
                </a:lnTo>
                <a:lnTo>
                  <a:pt x="1759" y="138418"/>
                </a:lnTo>
              </a:path>
              <a:path w="227330" h="222885">
                <a:moveTo>
                  <a:pt x="18945" y="138737"/>
                </a:moveTo>
                <a:lnTo>
                  <a:pt x="37430" y="108984"/>
                </a:lnTo>
                <a:lnTo>
                  <a:pt x="41481" y="109539"/>
                </a:lnTo>
              </a:path>
              <a:path w="227330" h="222885">
                <a:moveTo>
                  <a:pt x="18933" y="152049"/>
                </a:moveTo>
                <a:lnTo>
                  <a:pt x="18945" y="138737"/>
                </a:lnTo>
              </a:path>
              <a:path w="227330" h="222885">
                <a:moveTo>
                  <a:pt x="17823" y="199874"/>
                </a:moveTo>
                <a:lnTo>
                  <a:pt x="18540" y="187813"/>
                </a:lnTo>
                <a:lnTo>
                  <a:pt x="18879" y="175403"/>
                </a:lnTo>
                <a:lnTo>
                  <a:pt x="18967" y="163272"/>
                </a:lnTo>
                <a:lnTo>
                  <a:pt x="18933" y="152049"/>
                </a:lnTo>
              </a:path>
              <a:path w="227330" h="222885">
                <a:moveTo>
                  <a:pt x="94102" y="119437"/>
                </a:moveTo>
                <a:lnTo>
                  <a:pt x="88328" y="113137"/>
                </a:lnTo>
                <a:lnTo>
                  <a:pt x="82340" y="108179"/>
                </a:lnTo>
                <a:lnTo>
                  <a:pt x="74080" y="103530"/>
                </a:lnTo>
                <a:lnTo>
                  <a:pt x="61490" y="98153"/>
                </a:lnTo>
              </a:path>
              <a:path w="227330" h="222885">
                <a:moveTo>
                  <a:pt x="102677" y="129075"/>
                </a:moveTo>
                <a:lnTo>
                  <a:pt x="96322" y="121977"/>
                </a:lnTo>
                <a:lnTo>
                  <a:pt x="94102" y="119437"/>
                </a:lnTo>
              </a:path>
              <a:path w="227330" h="222885">
                <a:moveTo>
                  <a:pt x="142824" y="207019"/>
                </a:moveTo>
                <a:lnTo>
                  <a:pt x="129973" y="163116"/>
                </a:lnTo>
                <a:lnTo>
                  <a:pt x="110171" y="137442"/>
                </a:lnTo>
                <a:lnTo>
                  <a:pt x="102677" y="129075"/>
                </a:lnTo>
              </a:path>
              <a:path w="227330" h="222885">
                <a:moveTo>
                  <a:pt x="125638" y="206701"/>
                </a:moveTo>
                <a:lnTo>
                  <a:pt x="125343" y="221985"/>
                </a:lnTo>
                <a:lnTo>
                  <a:pt x="142529" y="222304"/>
                </a:lnTo>
                <a:lnTo>
                  <a:pt x="142824" y="207019"/>
                </a:lnTo>
              </a:path>
              <a:path w="227330" h="222885">
                <a:moveTo>
                  <a:pt x="89909" y="140580"/>
                </a:moveTo>
                <a:lnTo>
                  <a:pt x="115150" y="171833"/>
                </a:lnTo>
                <a:lnTo>
                  <a:pt x="124986" y="200399"/>
                </a:lnTo>
                <a:lnTo>
                  <a:pt x="125638" y="206701"/>
                </a:lnTo>
              </a:path>
              <a:path w="227330" h="222885">
                <a:moveTo>
                  <a:pt x="81121" y="130705"/>
                </a:moveTo>
                <a:lnTo>
                  <a:pt x="83424" y="133339"/>
                </a:lnTo>
                <a:lnTo>
                  <a:pt x="89909" y="140580"/>
                </a:lnTo>
              </a:path>
              <a:path w="227330" h="222885">
                <a:moveTo>
                  <a:pt x="61065" y="116532"/>
                </a:moveTo>
                <a:lnTo>
                  <a:pt x="73254" y="121658"/>
                </a:lnTo>
                <a:lnTo>
                  <a:pt x="75451" y="124209"/>
                </a:lnTo>
                <a:lnTo>
                  <a:pt x="81121" y="13070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983890" y="1293606"/>
            <a:ext cx="21590" cy="121920"/>
          </a:xfrm>
          <a:custGeom>
            <a:avLst/>
            <a:gdLst/>
            <a:ahLst/>
            <a:cxnLst/>
            <a:rect l="l" t="t" r="r" b="b"/>
            <a:pathLst>
              <a:path w="21589" h="121919">
                <a:moveTo>
                  <a:pt x="21036" y="23"/>
                </a:moveTo>
                <a:lnTo>
                  <a:pt x="23" y="0"/>
                </a:lnTo>
                <a:lnTo>
                  <a:pt x="0" y="14315"/>
                </a:lnTo>
                <a:lnTo>
                  <a:pt x="21024" y="14339"/>
                </a:lnTo>
              </a:path>
              <a:path w="21589" h="121919">
                <a:moveTo>
                  <a:pt x="6567" y="121563"/>
                </a:moveTo>
                <a:lnTo>
                  <a:pt x="6673" y="1697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8076670" y="1654294"/>
            <a:ext cx="69215" cy="635"/>
          </a:xfrm>
          <a:custGeom>
            <a:avLst/>
            <a:gdLst/>
            <a:ahLst/>
            <a:cxnLst/>
            <a:rect l="l" t="t" r="r" b="b"/>
            <a:pathLst>
              <a:path w="69214" h="635">
                <a:moveTo>
                  <a:pt x="0" y="0"/>
                </a:moveTo>
                <a:lnTo>
                  <a:pt x="68813" y="5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122062" y="1528077"/>
            <a:ext cx="17145" cy="19685"/>
          </a:xfrm>
          <a:custGeom>
            <a:avLst/>
            <a:gdLst/>
            <a:ahLst/>
            <a:cxnLst/>
            <a:rect l="l" t="t" r="r" b="b"/>
            <a:pathLst>
              <a:path w="17144" h="19684">
                <a:moveTo>
                  <a:pt x="6330" y="19229"/>
                </a:moveTo>
                <a:lnTo>
                  <a:pt x="10157" y="19229"/>
                </a:lnTo>
                <a:lnTo>
                  <a:pt x="10157" y="12614"/>
                </a:lnTo>
                <a:lnTo>
                  <a:pt x="16973" y="12626"/>
                </a:lnTo>
                <a:lnTo>
                  <a:pt x="16984" y="1263"/>
                </a:lnTo>
              </a:path>
              <a:path w="17144" h="19684">
                <a:moveTo>
                  <a:pt x="11" y="0"/>
                </a:moveTo>
                <a:lnTo>
                  <a:pt x="0" y="12390"/>
                </a:lnTo>
                <a:lnTo>
                  <a:pt x="6437" y="1241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8086179" y="1606693"/>
            <a:ext cx="69215" cy="27940"/>
          </a:xfrm>
          <a:custGeom>
            <a:avLst/>
            <a:gdLst/>
            <a:ahLst/>
            <a:cxnLst/>
            <a:rect l="l" t="t" r="r" b="b"/>
            <a:pathLst>
              <a:path w="69214" h="27939">
                <a:moveTo>
                  <a:pt x="43820" y="12307"/>
                </a:moveTo>
                <a:lnTo>
                  <a:pt x="43820" y="6578"/>
                </a:lnTo>
                <a:lnTo>
                  <a:pt x="35221" y="6555"/>
                </a:lnTo>
              </a:path>
              <a:path w="69214" h="27939">
                <a:moveTo>
                  <a:pt x="0" y="0"/>
                </a:moveTo>
                <a:lnTo>
                  <a:pt x="67833" y="70"/>
                </a:lnTo>
                <a:lnTo>
                  <a:pt x="67821" y="9886"/>
                </a:lnTo>
              </a:path>
              <a:path w="69214" h="27939">
                <a:moveTo>
                  <a:pt x="68990" y="27934"/>
                </a:moveTo>
                <a:lnTo>
                  <a:pt x="57710" y="27922"/>
                </a:lnTo>
                <a:lnTo>
                  <a:pt x="57710" y="18177"/>
                </a:lnTo>
                <a:lnTo>
                  <a:pt x="69002" y="18189"/>
                </a:lnTo>
                <a:lnTo>
                  <a:pt x="68990" y="27934"/>
                </a:lnTo>
                <a:close/>
              </a:path>
              <a:path w="69214" h="27939">
                <a:moveTo>
                  <a:pt x="48994" y="27922"/>
                </a:moveTo>
                <a:lnTo>
                  <a:pt x="37714" y="27910"/>
                </a:lnTo>
                <a:lnTo>
                  <a:pt x="37714" y="18154"/>
                </a:lnTo>
                <a:lnTo>
                  <a:pt x="49017" y="18166"/>
                </a:lnTo>
                <a:lnTo>
                  <a:pt x="48994" y="27922"/>
                </a:lnTo>
                <a:close/>
              </a:path>
              <a:path w="69214" h="27939">
                <a:moveTo>
                  <a:pt x="29009" y="27898"/>
                </a:moveTo>
                <a:lnTo>
                  <a:pt x="17717" y="27875"/>
                </a:lnTo>
                <a:lnTo>
                  <a:pt x="17729" y="18130"/>
                </a:lnTo>
                <a:lnTo>
                  <a:pt x="29020" y="18142"/>
                </a:lnTo>
                <a:lnTo>
                  <a:pt x="29009" y="27898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8053106" y="1962491"/>
            <a:ext cx="17145" cy="19050"/>
          </a:xfrm>
          <a:custGeom>
            <a:avLst/>
            <a:gdLst/>
            <a:ahLst/>
            <a:cxnLst/>
            <a:rect l="l" t="t" r="r" b="b"/>
            <a:pathLst>
              <a:path w="17144" h="19050">
                <a:moveTo>
                  <a:pt x="0" y="0"/>
                </a:moveTo>
                <a:lnTo>
                  <a:pt x="16843" y="1895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8446948" y="1956834"/>
            <a:ext cx="87630" cy="23495"/>
          </a:xfrm>
          <a:custGeom>
            <a:avLst/>
            <a:gdLst/>
            <a:ahLst/>
            <a:cxnLst/>
            <a:rect l="l" t="t" r="r" b="b"/>
            <a:pathLst>
              <a:path w="87629" h="23494">
                <a:moveTo>
                  <a:pt x="60651" y="0"/>
                </a:moveTo>
                <a:lnTo>
                  <a:pt x="60616" y="22890"/>
                </a:lnTo>
              </a:path>
              <a:path w="87629" h="23494">
                <a:moveTo>
                  <a:pt x="0" y="23197"/>
                </a:moveTo>
                <a:lnTo>
                  <a:pt x="23" y="1736"/>
                </a:lnTo>
                <a:lnTo>
                  <a:pt x="60651" y="0"/>
                </a:lnTo>
                <a:lnTo>
                  <a:pt x="87617" y="17752"/>
                </a:lnTo>
                <a:lnTo>
                  <a:pt x="87605" y="2199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8205982" y="1973122"/>
            <a:ext cx="95250" cy="15875"/>
          </a:xfrm>
          <a:custGeom>
            <a:avLst/>
            <a:gdLst/>
            <a:ahLst/>
            <a:cxnLst/>
            <a:rect l="l" t="t" r="r" b="b"/>
            <a:pathLst>
              <a:path w="95250" h="15875">
                <a:moveTo>
                  <a:pt x="27284" y="12862"/>
                </a:moveTo>
                <a:lnTo>
                  <a:pt x="27284" y="0"/>
                </a:lnTo>
                <a:lnTo>
                  <a:pt x="94893" y="82"/>
                </a:lnTo>
                <a:lnTo>
                  <a:pt x="94893" y="11244"/>
                </a:lnTo>
              </a:path>
              <a:path w="95250" h="15875">
                <a:moveTo>
                  <a:pt x="0" y="15213"/>
                </a:moveTo>
                <a:lnTo>
                  <a:pt x="11" y="2326"/>
                </a:lnTo>
                <a:lnTo>
                  <a:pt x="16004" y="2350"/>
                </a:lnTo>
                <a:lnTo>
                  <a:pt x="16004" y="1550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501234" y="1430183"/>
            <a:ext cx="635" cy="153035"/>
          </a:xfrm>
          <a:custGeom>
            <a:avLst/>
            <a:gdLst/>
            <a:ahLst/>
            <a:cxnLst/>
            <a:rect l="l" t="t" r="r" b="b"/>
            <a:pathLst>
              <a:path w="635" h="153034">
                <a:moveTo>
                  <a:pt x="165" y="0"/>
                </a:moveTo>
                <a:lnTo>
                  <a:pt x="0" y="15291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8303403" y="889371"/>
            <a:ext cx="124460" cy="635"/>
          </a:xfrm>
          <a:custGeom>
            <a:avLst/>
            <a:gdLst/>
            <a:ahLst/>
            <a:cxnLst/>
            <a:rect l="l" t="t" r="r" b="b"/>
            <a:pathLst>
              <a:path w="124460" h="634">
                <a:moveTo>
                  <a:pt x="0" y="0"/>
                </a:moveTo>
                <a:lnTo>
                  <a:pt x="124221" y="14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8457484" y="877028"/>
            <a:ext cx="66040" cy="123825"/>
          </a:xfrm>
          <a:custGeom>
            <a:avLst/>
            <a:gdLst/>
            <a:ahLst/>
            <a:cxnLst/>
            <a:rect l="l" t="t" r="r" b="b"/>
            <a:pathLst>
              <a:path w="66039" h="123825">
                <a:moveTo>
                  <a:pt x="54793" y="83211"/>
                </a:moveTo>
                <a:lnTo>
                  <a:pt x="54781" y="92779"/>
                </a:lnTo>
                <a:lnTo>
                  <a:pt x="39308" y="92755"/>
                </a:lnTo>
              </a:path>
              <a:path w="66039" h="123825">
                <a:moveTo>
                  <a:pt x="42485" y="77258"/>
                </a:moveTo>
                <a:lnTo>
                  <a:pt x="52986" y="77270"/>
                </a:lnTo>
                <a:lnTo>
                  <a:pt x="52998" y="69817"/>
                </a:lnTo>
                <a:lnTo>
                  <a:pt x="65553" y="69829"/>
                </a:lnTo>
                <a:lnTo>
                  <a:pt x="65530" y="93948"/>
                </a:lnTo>
                <a:lnTo>
                  <a:pt x="65494" y="123536"/>
                </a:lnTo>
              </a:path>
              <a:path w="66039" h="123825">
                <a:moveTo>
                  <a:pt x="0" y="0"/>
                </a:moveTo>
                <a:lnTo>
                  <a:pt x="42025" y="47"/>
                </a:lnTo>
                <a:lnTo>
                  <a:pt x="41954" y="7343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114702" y="858849"/>
            <a:ext cx="375920" cy="82550"/>
          </a:xfrm>
          <a:custGeom>
            <a:avLst/>
            <a:gdLst/>
            <a:ahLst/>
            <a:cxnLst/>
            <a:rect l="l" t="t" r="r" b="b"/>
            <a:pathLst>
              <a:path w="375920" h="82550">
                <a:moveTo>
                  <a:pt x="45556" y="20150"/>
                </a:moveTo>
                <a:lnTo>
                  <a:pt x="71365" y="20162"/>
                </a:lnTo>
              </a:path>
              <a:path w="375920" h="82550">
                <a:moveTo>
                  <a:pt x="115658" y="76975"/>
                </a:moveTo>
                <a:lnTo>
                  <a:pt x="112156" y="39644"/>
                </a:lnTo>
                <a:lnTo>
                  <a:pt x="100626" y="16420"/>
                </a:lnTo>
                <a:lnTo>
                  <a:pt x="84257" y="4230"/>
                </a:lnTo>
                <a:lnTo>
                  <a:pt x="66238" y="0"/>
                </a:lnTo>
                <a:lnTo>
                  <a:pt x="50621" y="2270"/>
                </a:lnTo>
                <a:lnTo>
                  <a:pt x="35784" y="10944"/>
                </a:lnTo>
                <a:lnTo>
                  <a:pt x="23908" y="25521"/>
                </a:lnTo>
                <a:lnTo>
                  <a:pt x="17173" y="45497"/>
                </a:lnTo>
              </a:path>
              <a:path w="375920" h="82550">
                <a:moveTo>
                  <a:pt x="25878" y="45545"/>
                </a:moveTo>
                <a:lnTo>
                  <a:pt x="31612" y="29321"/>
                </a:lnTo>
                <a:lnTo>
                  <a:pt x="41263" y="17485"/>
                </a:lnTo>
                <a:lnTo>
                  <a:pt x="53155" y="10440"/>
                </a:lnTo>
                <a:lnTo>
                  <a:pt x="65612" y="8586"/>
                </a:lnTo>
                <a:lnTo>
                  <a:pt x="75180" y="9260"/>
                </a:lnTo>
                <a:lnTo>
                  <a:pt x="83105" y="12213"/>
                </a:lnTo>
                <a:lnTo>
                  <a:pt x="89377" y="17398"/>
                </a:lnTo>
              </a:path>
              <a:path w="375920" h="82550">
                <a:moveTo>
                  <a:pt x="111949" y="80648"/>
                </a:moveTo>
                <a:lnTo>
                  <a:pt x="108275" y="39147"/>
                </a:lnTo>
                <a:lnTo>
                  <a:pt x="84276" y="19457"/>
                </a:lnTo>
                <a:lnTo>
                  <a:pt x="78167" y="20590"/>
                </a:lnTo>
                <a:lnTo>
                  <a:pt x="72215" y="23445"/>
                </a:lnTo>
                <a:lnTo>
                  <a:pt x="66859" y="27888"/>
                </a:lnTo>
                <a:lnTo>
                  <a:pt x="62719" y="33391"/>
                </a:lnTo>
                <a:lnTo>
                  <a:pt x="59960" y="39620"/>
                </a:lnTo>
                <a:lnTo>
                  <a:pt x="58750" y="46241"/>
                </a:lnTo>
              </a:path>
              <a:path w="375920" h="82550">
                <a:moveTo>
                  <a:pt x="67443" y="45403"/>
                </a:moveTo>
                <a:lnTo>
                  <a:pt x="85326" y="26067"/>
                </a:lnTo>
                <a:lnTo>
                  <a:pt x="91432" y="29764"/>
                </a:lnTo>
                <a:lnTo>
                  <a:pt x="95601" y="33561"/>
                </a:lnTo>
                <a:lnTo>
                  <a:pt x="100123" y="42057"/>
                </a:lnTo>
                <a:lnTo>
                  <a:pt x="103275" y="57078"/>
                </a:lnTo>
                <a:lnTo>
                  <a:pt x="103338" y="80448"/>
                </a:lnTo>
              </a:path>
              <a:path w="375920" h="82550">
                <a:moveTo>
                  <a:pt x="160411" y="60557"/>
                </a:moveTo>
                <a:lnTo>
                  <a:pt x="160388" y="76774"/>
                </a:lnTo>
              </a:path>
              <a:path w="375920" h="82550">
                <a:moveTo>
                  <a:pt x="144596" y="38281"/>
                </a:moveTo>
                <a:lnTo>
                  <a:pt x="126430" y="38269"/>
                </a:lnTo>
              </a:path>
              <a:path w="375920" h="82550">
                <a:moveTo>
                  <a:pt x="319217" y="69333"/>
                </a:moveTo>
                <a:lnTo>
                  <a:pt x="176888" y="66604"/>
                </a:lnTo>
              </a:path>
              <a:path w="375920" h="82550">
                <a:moveTo>
                  <a:pt x="319229" y="50210"/>
                </a:moveTo>
                <a:lnTo>
                  <a:pt x="176912" y="47493"/>
                </a:lnTo>
              </a:path>
              <a:path w="375920" h="82550">
                <a:moveTo>
                  <a:pt x="333320" y="62907"/>
                </a:moveTo>
                <a:lnTo>
                  <a:pt x="333308" y="81995"/>
                </a:lnTo>
              </a:path>
              <a:path w="375920" h="82550">
                <a:moveTo>
                  <a:pt x="173806" y="59128"/>
                </a:moveTo>
                <a:lnTo>
                  <a:pt x="151387" y="59104"/>
                </a:lnTo>
                <a:lnTo>
                  <a:pt x="151423" y="29977"/>
                </a:lnTo>
                <a:lnTo>
                  <a:pt x="173829" y="30001"/>
                </a:lnTo>
                <a:lnTo>
                  <a:pt x="173806" y="59128"/>
                </a:lnTo>
                <a:close/>
              </a:path>
              <a:path w="375920" h="82550">
                <a:moveTo>
                  <a:pt x="345816" y="59317"/>
                </a:moveTo>
                <a:lnTo>
                  <a:pt x="323410" y="59293"/>
                </a:lnTo>
                <a:lnTo>
                  <a:pt x="323434" y="30154"/>
                </a:lnTo>
                <a:lnTo>
                  <a:pt x="345852" y="30178"/>
                </a:lnTo>
                <a:lnTo>
                  <a:pt x="345816" y="59317"/>
                </a:lnTo>
                <a:close/>
              </a:path>
              <a:path w="375920" h="82550">
                <a:moveTo>
                  <a:pt x="152698" y="13595"/>
                </a:moveTo>
                <a:lnTo>
                  <a:pt x="339036" y="13795"/>
                </a:lnTo>
              </a:path>
              <a:path w="375920" h="82550">
                <a:moveTo>
                  <a:pt x="121859" y="77979"/>
                </a:moveTo>
                <a:lnTo>
                  <a:pt x="121906" y="29268"/>
                </a:lnTo>
                <a:lnTo>
                  <a:pt x="145765" y="29292"/>
                </a:lnTo>
                <a:lnTo>
                  <a:pt x="145789" y="3874"/>
                </a:lnTo>
                <a:lnTo>
                  <a:pt x="340135" y="6661"/>
                </a:lnTo>
                <a:lnTo>
                  <a:pt x="340100" y="27674"/>
                </a:lnTo>
              </a:path>
              <a:path w="375920" h="82550">
                <a:moveTo>
                  <a:pt x="100149" y="13547"/>
                </a:moveTo>
                <a:lnTo>
                  <a:pt x="144088" y="13595"/>
                </a:lnTo>
              </a:path>
              <a:path w="375920" h="82550">
                <a:moveTo>
                  <a:pt x="84062" y="55277"/>
                </a:moveTo>
                <a:lnTo>
                  <a:pt x="93617" y="55289"/>
                </a:lnTo>
                <a:lnTo>
                  <a:pt x="93594" y="79325"/>
                </a:lnTo>
              </a:path>
              <a:path w="375920" h="82550">
                <a:moveTo>
                  <a:pt x="41068" y="55419"/>
                </a:moveTo>
                <a:lnTo>
                  <a:pt x="51592" y="55431"/>
                </a:lnTo>
              </a:path>
              <a:path w="375920" h="82550">
                <a:moveTo>
                  <a:pt x="5752" y="52832"/>
                </a:moveTo>
                <a:lnTo>
                  <a:pt x="35" y="52832"/>
                </a:lnTo>
                <a:lnTo>
                  <a:pt x="0" y="76597"/>
                </a:lnTo>
              </a:path>
              <a:path w="375920" h="82550">
                <a:moveTo>
                  <a:pt x="77318" y="65010"/>
                </a:moveTo>
                <a:lnTo>
                  <a:pt x="77318" y="70620"/>
                </a:lnTo>
                <a:lnTo>
                  <a:pt x="72758" y="75168"/>
                </a:lnTo>
                <a:lnTo>
                  <a:pt x="67136" y="75156"/>
                </a:lnTo>
                <a:lnTo>
                  <a:pt x="61526" y="75156"/>
                </a:lnTo>
                <a:lnTo>
                  <a:pt x="56978" y="70597"/>
                </a:lnTo>
                <a:lnTo>
                  <a:pt x="56990" y="64975"/>
                </a:lnTo>
                <a:lnTo>
                  <a:pt x="56990" y="59364"/>
                </a:lnTo>
                <a:lnTo>
                  <a:pt x="61561" y="54817"/>
                </a:lnTo>
                <a:lnTo>
                  <a:pt x="67171" y="54828"/>
                </a:lnTo>
                <a:lnTo>
                  <a:pt x="72782" y="54828"/>
                </a:lnTo>
                <a:lnTo>
                  <a:pt x="77329" y="59399"/>
                </a:lnTo>
                <a:lnTo>
                  <a:pt x="77318" y="65010"/>
                </a:lnTo>
              </a:path>
              <a:path w="375920" h="82550">
                <a:moveTo>
                  <a:pt x="33402" y="63215"/>
                </a:moveTo>
                <a:lnTo>
                  <a:pt x="33391" y="68825"/>
                </a:lnTo>
                <a:lnTo>
                  <a:pt x="28843" y="73372"/>
                </a:lnTo>
                <a:lnTo>
                  <a:pt x="23221" y="73361"/>
                </a:lnTo>
                <a:lnTo>
                  <a:pt x="17610" y="73361"/>
                </a:lnTo>
                <a:lnTo>
                  <a:pt x="13063" y="68801"/>
                </a:lnTo>
                <a:lnTo>
                  <a:pt x="13063" y="63191"/>
                </a:lnTo>
                <a:lnTo>
                  <a:pt x="13075" y="57569"/>
                </a:lnTo>
                <a:lnTo>
                  <a:pt x="17634" y="53033"/>
                </a:lnTo>
                <a:lnTo>
                  <a:pt x="23245" y="53033"/>
                </a:lnTo>
                <a:lnTo>
                  <a:pt x="28867" y="53045"/>
                </a:lnTo>
                <a:lnTo>
                  <a:pt x="33402" y="57592"/>
                </a:lnTo>
                <a:lnTo>
                  <a:pt x="33402" y="63215"/>
                </a:lnTo>
              </a:path>
              <a:path w="375920" h="82550">
                <a:moveTo>
                  <a:pt x="53588" y="80070"/>
                </a:moveTo>
                <a:lnTo>
                  <a:pt x="53624" y="48013"/>
                </a:lnTo>
                <a:lnTo>
                  <a:pt x="82668" y="48037"/>
                </a:lnTo>
                <a:lnTo>
                  <a:pt x="82633" y="80105"/>
                </a:lnTo>
              </a:path>
              <a:path w="375920" h="82550">
                <a:moveTo>
                  <a:pt x="8693" y="79207"/>
                </a:moveTo>
                <a:lnTo>
                  <a:pt x="8728" y="47163"/>
                </a:lnTo>
                <a:lnTo>
                  <a:pt x="37773" y="47186"/>
                </a:lnTo>
                <a:lnTo>
                  <a:pt x="37737" y="79243"/>
                </a:lnTo>
              </a:path>
              <a:path w="375920" h="82550">
                <a:moveTo>
                  <a:pt x="375416" y="34288"/>
                </a:moveTo>
                <a:lnTo>
                  <a:pt x="375416" y="38847"/>
                </a:lnTo>
                <a:lnTo>
                  <a:pt x="371719" y="42544"/>
                </a:lnTo>
                <a:lnTo>
                  <a:pt x="367160" y="42533"/>
                </a:lnTo>
                <a:lnTo>
                  <a:pt x="362612" y="42521"/>
                </a:lnTo>
                <a:lnTo>
                  <a:pt x="358915" y="38836"/>
                </a:lnTo>
                <a:lnTo>
                  <a:pt x="358915" y="34265"/>
                </a:lnTo>
                <a:lnTo>
                  <a:pt x="358915" y="29717"/>
                </a:lnTo>
                <a:lnTo>
                  <a:pt x="362624" y="26020"/>
                </a:lnTo>
                <a:lnTo>
                  <a:pt x="367171" y="26032"/>
                </a:lnTo>
                <a:lnTo>
                  <a:pt x="371731" y="26032"/>
                </a:lnTo>
                <a:lnTo>
                  <a:pt x="375428" y="29729"/>
                </a:lnTo>
                <a:lnTo>
                  <a:pt x="375416" y="3428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000970" y="873589"/>
            <a:ext cx="16510" cy="16510"/>
          </a:xfrm>
          <a:custGeom>
            <a:avLst/>
            <a:gdLst/>
            <a:ahLst/>
            <a:cxnLst/>
            <a:rect l="l" t="t" r="r" b="b"/>
            <a:pathLst>
              <a:path w="16510" h="16509">
                <a:moveTo>
                  <a:pt x="16500" y="8268"/>
                </a:moveTo>
                <a:lnTo>
                  <a:pt x="16500" y="12827"/>
                </a:lnTo>
                <a:lnTo>
                  <a:pt x="12803" y="16512"/>
                </a:lnTo>
                <a:lnTo>
                  <a:pt x="8244" y="16512"/>
                </a:lnTo>
                <a:lnTo>
                  <a:pt x="3696" y="16500"/>
                </a:lnTo>
                <a:lnTo>
                  <a:pt x="0" y="12803"/>
                </a:lnTo>
                <a:lnTo>
                  <a:pt x="11" y="8244"/>
                </a:lnTo>
                <a:lnTo>
                  <a:pt x="0" y="3685"/>
                </a:lnTo>
                <a:lnTo>
                  <a:pt x="3708" y="0"/>
                </a:lnTo>
                <a:lnTo>
                  <a:pt x="8268" y="0"/>
                </a:lnTo>
                <a:lnTo>
                  <a:pt x="12815" y="11"/>
                </a:lnTo>
                <a:lnTo>
                  <a:pt x="16512" y="3696"/>
                </a:lnTo>
                <a:lnTo>
                  <a:pt x="16500" y="826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7999931" y="864672"/>
            <a:ext cx="492759" cy="95250"/>
          </a:xfrm>
          <a:custGeom>
            <a:avLst/>
            <a:gdLst/>
            <a:ahLst/>
            <a:cxnLst/>
            <a:rect l="l" t="t" r="r" b="b"/>
            <a:pathLst>
              <a:path w="492760" h="95250">
                <a:moveTo>
                  <a:pt x="67797" y="5882"/>
                </a:moveTo>
                <a:lnTo>
                  <a:pt x="145175" y="7358"/>
                </a:lnTo>
              </a:path>
              <a:path w="492760" h="95250">
                <a:moveTo>
                  <a:pt x="0" y="3626"/>
                </a:moveTo>
                <a:lnTo>
                  <a:pt x="47742" y="3673"/>
                </a:lnTo>
              </a:path>
              <a:path w="492760" h="95250">
                <a:moveTo>
                  <a:pt x="51344" y="17020"/>
                </a:moveTo>
                <a:lnTo>
                  <a:pt x="51332" y="21780"/>
                </a:lnTo>
                <a:lnTo>
                  <a:pt x="43608" y="21768"/>
                </a:lnTo>
              </a:path>
              <a:path w="492760" h="95250">
                <a:moveTo>
                  <a:pt x="42497" y="29280"/>
                </a:moveTo>
                <a:lnTo>
                  <a:pt x="74967" y="29316"/>
                </a:lnTo>
                <a:lnTo>
                  <a:pt x="74979" y="20339"/>
                </a:lnTo>
                <a:lnTo>
                  <a:pt x="67526" y="20339"/>
                </a:lnTo>
                <a:lnTo>
                  <a:pt x="67538" y="13500"/>
                </a:lnTo>
                <a:lnTo>
                  <a:pt x="61915" y="13488"/>
                </a:lnTo>
                <a:lnTo>
                  <a:pt x="61927" y="23"/>
                </a:lnTo>
                <a:lnTo>
                  <a:pt x="52620" y="0"/>
                </a:lnTo>
                <a:lnTo>
                  <a:pt x="52608" y="11315"/>
                </a:lnTo>
              </a:path>
              <a:path w="492760" h="95250">
                <a:moveTo>
                  <a:pt x="48852" y="61856"/>
                </a:moveTo>
                <a:lnTo>
                  <a:pt x="66049" y="61892"/>
                </a:lnTo>
              </a:path>
              <a:path w="492760" h="95250">
                <a:moveTo>
                  <a:pt x="48852" y="54226"/>
                </a:moveTo>
                <a:lnTo>
                  <a:pt x="66049" y="54238"/>
                </a:lnTo>
              </a:path>
              <a:path w="492760" h="95250">
                <a:moveTo>
                  <a:pt x="48864" y="46596"/>
                </a:moveTo>
                <a:lnTo>
                  <a:pt x="66049" y="46619"/>
                </a:lnTo>
              </a:path>
              <a:path w="492760" h="95250">
                <a:moveTo>
                  <a:pt x="48084" y="72746"/>
                </a:moveTo>
                <a:lnTo>
                  <a:pt x="48108" y="36072"/>
                </a:lnTo>
                <a:lnTo>
                  <a:pt x="68471" y="36095"/>
                </a:lnTo>
                <a:lnTo>
                  <a:pt x="68435" y="72770"/>
                </a:lnTo>
              </a:path>
              <a:path w="492760" h="95250">
                <a:moveTo>
                  <a:pt x="492161" y="94917"/>
                </a:moveTo>
                <a:lnTo>
                  <a:pt x="25205" y="87995"/>
                </a:lnTo>
                <a:lnTo>
                  <a:pt x="25406" y="73869"/>
                </a:lnTo>
                <a:lnTo>
                  <a:pt x="492373" y="80778"/>
                </a:lnTo>
                <a:lnTo>
                  <a:pt x="492161" y="94917"/>
                </a:lnTo>
                <a:close/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8110781" y="1108095"/>
            <a:ext cx="19050" cy="39370"/>
          </a:xfrm>
          <a:custGeom>
            <a:avLst/>
            <a:gdLst/>
            <a:ahLst/>
            <a:cxnLst/>
            <a:rect l="l" t="t" r="r" b="b"/>
            <a:pathLst>
              <a:path w="19050" h="39369">
                <a:moveTo>
                  <a:pt x="0" y="9803"/>
                </a:moveTo>
                <a:lnTo>
                  <a:pt x="3955" y="18598"/>
                </a:lnTo>
                <a:lnTo>
                  <a:pt x="7918" y="26984"/>
                </a:lnTo>
                <a:lnTo>
                  <a:pt x="12445" y="34035"/>
                </a:lnTo>
                <a:lnTo>
                  <a:pt x="18095" y="38824"/>
                </a:lnTo>
              </a:path>
              <a:path w="19050" h="39369">
                <a:moveTo>
                  <a:pt x="11657" y="0"/>
                </a:moveTo>
                <a:lnTo>
                  <a:pt x="11646" y="15756"/>
                </a:lnTo>
                <a:lnTo>
                  <a:pt x="18532" y="1575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324404" y="1325628"/>
            <a:ext cx="11430" cy="64769"/>
          </a:xfrm>
          <a:custGeom>
            <a:avLst/>
            <a:gdLst/>
            <a:ahLst/>
            <a:cxnLst/>
            <a:rect l="l" t="t" r="r" b="b"/>
            <a:pathLst>
              <a:path w="11429" h="64769">
                <a:moveTo>
                  <a:pt x="11079" y="35930"/>
                </a:moveTo>
                <a:lnTo>
                  <a:pt x="6779" y="35930"/>
                </a:lnTo>
                <a:lnTo>
                  <a:pt x="6744" y="64467"/>
                </a:lnTo>
              </a:path>
              <a:path w="11429" h="64769">
                <a:moveTo>
                  <a:pt x="0" y="15662"/>
                </a:moveTo>
                <a:lnTo>
                  <a:pt x="7157" y="15662"/>
                </a:lnTo>
                <a:lnTo>
                  <a:pt x="7181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8326908" y="1109595"/>
            <a:ext cx="14604" cy="109220"/>
          </a:xfrm>
          <a:custGeom>
            <a:avLst/>
            <a:gdLst/>
            <a:ahLst/>
            <a:cxnLst/>
            <a:rect l="l" t="t" r="r" b="b"/>
            <a:pathLst>
              <a:path w="14604" h="109219">
                <a:moveTo>
                  <a:pt x="0" y="0"/>
                </a:moveTo>
                <a:lnTo>
                  <a:pt x="12437" y="11"/>
                </a:lnTo>
              </a:path>
              <a:path w="14604" h="109219">
                <a:moveTo>
                  <a:pt x="3094" y="38292"/>
                </a:moveTo>
                <a:lnTo>
                  <a:pt x="3118" y="13453"/>
                </a:lnTo>
                <a:lnTo>
                  <a:pt x="14067" y="13476"/>
                </a:lnTo>
                <a:lnTo>
                  <a:pt x="13949" y="10918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8110770" y="1213454"/>
            <a:ext cx="635" cy="90805"/>
          </a:xfrm>
          <a:custGeom>
            <a:avLst/>
            <a:gdLst/>
            <a:ahLst/>
            <a:cxnLst/>
            <a:rect l="l" t="t" r="r" b="b"/>
            <a:pathLst>
              <a:path w="635" h="90805">
                <a:moveTo>
                  <a:pt x="106" y="0"/>
                </a:moveTo>
                <a:lnTo>
                  <a:pt x="0" y="90794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8221739" y="1206969"/>
            <a:ext cx="635" cy="96520"/>
          </a:xfrm>
          <a:custGeom>
            <a:avLst/>
            <a:gdLst/>
            <a:ahLst/>
            <a:cxnLst/>
            <a:rect l="l" t="t" r="r" b="b"/>
            <a:pathLst>
              <a:path w="635" h="96519">
                <a:moveTo>
                  <a:pt x="106" y="0"/>
                </a:moveTo>
                <a:lnTo>
                  <a:pt x="0" y="9644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8318948" y="1226033"/>
            <a:ext cx="10795" cy="76835"/>
          </a:xfrm>
          <a:custGeom>
            <a:avLst/>
            <a:gdLst/>
            <a:ahLst/>
            <a:cxnLst/>
            <a:rect l="l" t="t" r="r" b="b"/>
            <a:pathLst>
              <a:path w="10795" h="76834">
                <a:moveTo>
                  <a:pt x="0" y="0"/>
                </a:moveTo>
                <a:lnTo>
                  <a:pt x="10535" y="11"/>
                </a:lnTo>
                <a:lnTo>
                  <a:pt x="10453" y="76621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8198292" y="1168571"/>
            <a:ext cx="40640" cy="33655"/>
          </a:xfrm>
          <a:custGeom>
            <a:avLst/>
            <a:gdLst/>
            <a:ahLst/>
            <a:cxnLst/>
            <a:rect l="l" t="t" r="r" b="b"/>
            <a:pathLst>
              <a:path w="40639" h="33655">
                <a:moveTo>
                  <a:pt x="3059" y="10299"/>
                </a:moveTo>
                <a:lnTo>
                  <a:pt x="12638" y="10323"/>
                </a:lnTo>
                <a:lnTo>
                  <a:pt x="12650" y="0"/>
                </a:lnTo>
                <a:lnTo>
                  <a:pt x="40537" y="35"/>
                </a:lnTo>
              </a:path>
              <a:path w="40639" h="33655">
                <a:moveTo>
                  <a:pt x="13134" y="33438"/>
                </a:moveTo>
                <a:lnTo>
                  <a:pt x="13146" y="20032"/>
                </a:lnTo>
                <a:lnTo>
                  <a:pt x="0" y="2000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8106860" y="1170837"/>
            <a:ext cx="26670" cy="34290"/>
          </a:xfrm>
          <a:custGeom>
            <a:avLst/>
            <a:gdLst/>
            <a:ahLst/>
            <a:cxnLst/>
            <a:rect l="l" t="t" r="r" b="b"/>
            <a:pathLst>
              <a:path w="26669" h="34290">
                <a:moveTo>
                  <a:pt x="26127" y="13276"/>
                </a:moveTo>
                <a:lnTo>
                  <a:pt x="26115" y="17788"/>
                </a:lnTo>
                <a:lnTo>
                  <a:pt x="22453" y="21449"/>
                </a:lnTo>
                <a:lnTo>
                  <a:pt x="17953" y="21437"/>
                </a:lnTo>
                <a:lnTo>
                  <a:pt x="13429" y="21437"/>
                </a:lnTo>
                <a:lnTo>
                  <a:pt x="9779" y="17776"/>
                </a:lnTo>
                <a:lnTo>
                  <a:pt x="9779" y="13264"/>
                </a:lnTo>
                <a:lnTo>
                  <a:pt x="9779" y="8740"/>
                </a:lnTo>
                <a:lnTo>
                  <a:pt x="13441" y="5090"/>
                </a:lnTo>
                <a:lnTo>
                  <a:pt x="17965" y="5090"/>
                </a:lnTo>
                <a:lnTo>
                  <a:pt x="22477" y="5090"/>
                </a:lnTo>
                <a:lnTo>
                  <a:pt x="26138" y="8752"/>
                </a:lnTo>
                <a:lnTo>
                  <a:pt x="26127" y="13276"/>
                </a:lnTo>
              </a:path>
              <a:path w="26669" h="34290">
                <a:moveTo>
                  <a:pt x="24898" y="23"/>
                </a:moveTo>
                <a:lnTo>
                  <a:pt x="47" y="0"/>
                </a:lnTo>
                <a:lnTo>
                  <a:pt x="0" y="3394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8412837" y="1113197"/>
            <a:ext cx="52705" cy="25400"/>
          </a:xfrm>
          <a:custGeom>
            <a:avLst/>
            <a:gdLst/>
            <a:ahLst/>
            <a:cxnLst/>
            <a:rect l="l" t="t" r="r" b="b"/>
            <a:pathLst>
              <a:path w="52704" h="25400">
                <a:moveTo>
                  <a:pt x="12425" y="200"/>
                </a:moveTo>
                <a:lnTo>
                  <a:pt x="52596" y="236"/>
                </a:lnTo>
              </a:path>
              <a:path w="52704" h="25400">
                <a:moveTo>
                  <a:pt x="4311" y="24886"/>
                </a:moveTo>
                <a:lnTo>
                  <a:pt x="4334" y="11"/>
                </a:lnTo>
                <a:lnTo>
                  <a:pt x="0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8219849" y="1006268"/>
            <a:ext cx="635" cy="88900"/>
          </a:xfrm>
          <a:custGeom>
            <a:avLst/>
            <a:gdLst/>
            <a:ahLst/>
            <a:cxnLst/>
            <a:rect l="l" t="t" r="r" b="b"/>
            <a:pathLst>
              <a:path w="635" h="88900">
                <a:moveTo>
                  <a:pt x="94" y="0"/>
                </a:moveTo>
                <a:lnTo>
                  <a:pt x="0" y="88869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8304349" y="1006292"/>
            <a:ext cx="24765" cy="133985"/>
          </a:xfrm>
          <a:custGeom>
            <a:avLst/>
            <a:gdLst/>
            <a:ahLst/>
            <a:cxnLst/>
            <a:rect l="l" t="t" r="r" b="b"/>
            <a:pathLst>
              <a:path w="24764" h="133984">
                <a:moveTo>
                  <a:pt x="16890" y="0"/>
                </a:moveTo>
                <a:lnTo>
                  <a:pt x="24508" y="11"/>
                </a:lnTo>
                <a:lnTo>
                  <a:pt x="24414" y="87995"/>
                </a:lnTo>
              </a:path>
              <a:path w="24764" h="133984">
                <a:moveTo>
                  <a:pt x="11055" y="105004"/>
                </a:moveTo>
                <a:lnTo>
                  <a:pt x="11031" y="133658"/>
                </a:lnTo>
                <a:lnTo>
                  <a:pt x="0" y="13365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196344" y="1105449"/>
            <a:ext cx="13335" cy="35560"/>
          </a:xfrm>
          <a:custGeom>
            <a:avLst/>
            <a:gdLst/>
            <a:ahLst/>
            <a:cxnLst/>
            <a:rect l="l" t="t" r="r" b="b"/>
            <a:pathLst>
              <a:path w="13335" h="35559">
                <a:moveTo>
                  <a:pt x="13098" y="0"/>
                </a:moveTo>
                <a:lnTo>
                  <a:pt x="13063" y="35339"/>
                </a:lnTo>
                <a:lnTo>
                  <a:pt x="0" y="35316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088954" y="1007047"/>
            <a:ext cx="22225" cy="132080"/>
          </a:xfrm>
          <a:custGeom>
            <a:avLst/>
            <a:gdLst/>
            <a:ahLst/>
            <a:cxnLst/>
            <a:rect l="l" t="t" r="r" b="b"/>
            <a:pathLst>
              <a:path w="22225" h="132080">
                <a:moveTo>
                  <a:pt x="10524" y="102996"/>
                </a:moveTo>
                <a:lnTo>
                  <a:pt x="10488" y="131662"/>
                </a:lnTo>
                <a:lnTo>
                  <a:pt x="1405" y="131662"/>
                </a:lnTo>
              </a:path>
              <a:path w="22225" h="132080">
                <a:moveTo>
                  <a:pt x="0" y="102937"/>
                </a:moveTo>
                <a:lnTo>
                  <a:pt x="15685" y="102948"/>
                </a:lnTo>
              </a:path>
              <a:path w="22225" h="132080">
                <a:moveTo>
                  <a:pt x="7098" y="81912"/>
                </a:moveTo>
                <a:lnTo>
                  <a:pt x="15709" y="81924"/>
                </a:lnTo>
              </a:path>
              <a:path w="22225" h="132080">
                <a:moveTo>
                  <a:pt x="22040" y="0"/>
                </a:moveTo>
                <a:lnTo>
                  <a:pt x="21933" y="9274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422581" y="972890"/>
            <a:ext cx="45720" cy="29209"/>
          </a:xfrm>
          <a:custGeom>
            <a:avLst/>
            <a:gdLst/>
            <a:ahLst/>
            <a:cxnLst/>
            <a:rect l="l" t="t" r="r" b="b"/>
            <a:pathLst>
              <a:path w="45720" h="29209">
                <a:moveTo>
                  <a:pt x="0" y="25808"/>
                </a:moveTo>
                <a:lnTo>
                  <a:pt x="35" y="0"/>
                </a:lnTo>
                <a:lnTo>
                  <a:pt x="45486" y="47"/>
                </a:lnTo>
                <a:lnTo>
                  <a:pt x="45450" y="28583"/>
                </a:lnTo>
              </a:path>
              <a:path w="45720" h="29209">
                <a:moveTo>
                  <a:pt x="31879" y="14717"/>
                </a:moveTo>
                <a:lnTo>
                  <a:pt x="31867" y="20032"/>
                </a:lnTo>
                <a:lnTo>
                  <a:pt x="27568" y="24319"/>
                </a:lnTo>
                <a:lnTo>
                  <a:pt x="22276" y="24319"/>
                </a:lnTo>
                <a:lnTo>
                  <a:pt x="16973" y="24308"/>
                </a:lnTo>
                <a:lnTo>
                  <a:pt x="12673" y="20008"/>
                </a:lnTo>
                <a:lnTo>
                  <a:pt x="12673" y="14705"/>
                </a:lnTo>
                <a:lnTo>
                  <a:pt x="12685" y="9401"/>
                </a:lnTo>
                <a:lnTo>
                  <a:pt x="16984" y="5102"/>
                </a:lnTo>
                <a:lnTo>
                  <a:pt x="22288" y="5114"/>
                </a:lnTo>
                <a:lnTo>
                  <a:pt x="27591" y="5114"/>
                </a:lnTo>
                <a:lnTo>
                  <a:pt x="31891" y="9413"/>
                </a:lnTo>
                <a:lnTo>
                  <a:pt x="31879" y="1471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319454" y="969015"/>
            <a:ext cx="45720" cy="33655"/>
          </a:xfrm>
          <a:custGeom>
            <a:avLst/>
            <a:gdLst/>
            <a:ahLst/>
            <a:cxnLst/>
            <a:rect l="l" t="t" r="r" b="b"/>
            <a:pathLst>
              <a:path w="45720" h="33655">
                <a:moveTo>
                  <a:pt x="0" y="30556"/>
                </a:moveTo>
                <a:lnTo>
                  <a:pt x="35" y="0"/>
                </a:lnTo>
                <a:lnTo>
                  <a:pt x="45474" y="47"/>
                </a:lnTo>
                <a:lnTo>
                  <a:pt x="45438" y="33343"/>
                </a:lnTo>
              </a:path>
              <a:path w="45720" h="33655">
                <a:moveTo>
                  <a:pt x="31879" y="14717"/>
                </a:moveTo>
                <a:lnTo>
                  <a:pt x="31879" y="20020"/>
                </a:lnTo>
                <a:lnTo>
                  <a:pt x="27568" y="24319"/>
                </a:lnTo>
                <a:lnTo>
                  <a:pt x="22264" y="24308"/>
                </a:lnTo>
                <a:lnTo>
                  <a:pt x="16973" y="24308"/>
                </a:lnTo>
                <a:lnTo>
                  <a:pt x="12673" y="19996"/>
                </a:lnTo>
                <a:lnTo>
                  <a:pt x="12673" y="14705"/>
                </a:lnTo>
                <a:lnTo>
                  <a:pt x="12673" y="9401"/>
                </a:lnTo>
                <a:lnTo>
                  <a:pt x="16984" y="5102"/>
                </a:lnTo>
                <a:lnTo>
                  <a:pt x="22276" y="5114"/>
                </a:lnTo>
                <a:lnTo>
                  <a:pt x="27591" y="5114"/>
                </a:lnTo>
                <a:lnTo>
                  <a:pt x="31879" y="9413"/>
                </a:lnTo>
                <a:lnTo>
                  <a:pt x="31879" y="14717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214368" y="967952"/>
            <a:ext cx="45720" cy="33655"/>
          </a:xfrm>
          <a:custGeom>
            <a:avLst/>
            <a:gdLst/>
            <a:ahLst/>
            <a:cxnLst/>
            <a:rect l="l" t="t" r="r" b="b"/>
            <a:pathLst>
              <a:path w="45719" h="33655">
                <a:moveTo>
                  <a:pt x="0" y="30579"/>
                </a:moveTo>
                <a:lnTo>
                  <a:pt x="23" y="0"/>
                </a:lnTo>
                <a:lnTo>
                  <a:pt x="45474" y="47"/>
                </a:lnTo>
                <a:lnTo>
                  <a:pt x="45438" y="33355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096832" y="966924"/>
            <a:ext cx="57150" cy="33020"/>
          </a:xfrm>
          <a:custGeom>
            <a:avLst/>
            <a:gdLst/>
            <a:ahLst/>
            <a:cxnLst/>
            <a:rect l="l" t="t" r="r" b="b"/>
            <a:pathLst>
              <a:path w="57150" h="33019">
                <a:moveTo>
                  <a:pt x="0" y="32611"/>
                </a:moveTo>
                <a:lnTo>
                  <a:pt x="12413" y="32635"/>
                </a:lnTo>
                <a:lnTo>
                  <a:pt x="12449" y="0"/>
                </a:lnTo>
                <a:lnTo>
                  <a:pt x="56978" y="47"/>
                </a:lnTo>
                <a:lnTo>
                  <a:pt x="56943" y="30438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227031" y="973067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4">
                <a:moveTo>
                  <a:pt x="19205" y="9602"/>
                </a:moveTo>
                <a:lnTo>
                  <a:pt x="19193" y="14929"/>
                </a:lnTo>
                <a:lnTo>
                  <a:pt x="14894" y="19217"/>
                </a:lnTo>
                <a:lnTo>
                  <a:pt x="9590" y="19205"/>
                </a:lnTo>
                <a:lnTo>
                  <a:pt x="4299" y="19205"/>
                </a:lnTo>
                <a:lnTo>
                  <a:pt x="0" y="14894"/>
                </a:lnTo>
                <a:lnTo>
                  <a:pt x="0" y="9602"/>
                </a:lnTo>
                <a:lnTo>
                  <a:pt x="11" y="4299"/>
                </a:lnTo>
                <a:lnTo>
                  <a:pt x="4311" y="0"/>
                </a:lnTo>
                <a:lnTo>
                  <a:pt x="9614" y="11"/>
                </a:lnTo>
                <a:lnTo>
                  <a:pt x="14917" y="11"/>
                </a:lnTo>
                <a:lnTo>
                  <a:pt x="19205" y="4311"/>
                </a:lnTo>
                <a:lnTo>
                  <a:pt x="19205" y="960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119050" y="972949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4">
                <a:moveTo>
                  <a:pt x="19217" y="9602"/>
                </a:moveTo>
                <a:lnTo>
                  <a:pt x="19205" y="14906"/>
                </a:lnTo>
                <a:lnTo>
                  <a:pt x="14894" y="19217"/>
                </a:lnTo>
                <a:lnTo>
                  <a:pt x="9602" y="19205"/>
                </a:lnTo>
                <a:lnTo>
                  <a:pt x="4287" y="19205"/>
                </a:lnTo>
                <a:lnTo>
                  <a:pt x="0" y="14894"/>
                </a:lnTo>
                <a:lnTo>
                  <a:pt x="11" y="9602"/>
                </a:lnTo>
                <a:lnTo>
                  <a:pt x="23" y="4287"/>
                </a:lnTo>
                <a:lnTo>
                  <a:pt x="4311" y="0"/>
                </a:lnTo>
                <a:lnTo>
                  <a:pt x="9626" y="11"/>
                </a:lnTo>
                <a:lnTo>
                  <a:pt x="14917" y="11"/>
                </a:lnTo>
                <a:lnTo>
                  <a:pt x="19217" y="4311"/>
                </a:lnTo>
                <a:lnTo>
                  <a:pt x="19217" y="9602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5" name="object 375"/>
          <p:cNvGrpSpPr/>
          <p:nvPr/>
        </p:nvGrpSpPr>
        <p:grpSpPr>
          <a:xfrm>
            <a:off x="7970521" y="861873"/>
            <a:ext cx="455295" cy="541655"/>
            <a:chOff x="2915920" y="861872"/>
            <a:chExt cx="455295" cy="541655"/>
          </a:xfrm>
        </p:grpSpPr>
        <p:pic>
          <p:nvPicPr>
            <p:cNvPr id="376" name="object 37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15920" y="861872"/>
              <a:ext cx="75487" cy="149179"/>
            </a:xfrm>
            <a:prstGeom prst="rect">
              <a:avLst/>
            </a:prstGeom>
          </p:spPr>
        </p:pic>
        <p:sp>
          <p:nvSpPr>
            <p:cNvPr id="377" name="object 377"/>
            <p:cNvSpPr/>
            <p:nvPr/>
          </p:nvSpPr>
          <p:spPr>
            <a:xfrm>
              <a:off x="2925936" y="1012245"/>
              <a:ext cx="635" cy="271780"/>
            </a:xfrm>
            <a:custGeom>
              <a:avLst/>
              <a:gdLst/>
              <a:ahLst/>
              <a:cxnLst/>
              <a:rect l="l" t="t" r="r" b="b"/>
              <a:pathLst>
                <a:path w="635" h="271780">
                  <a:moveTo>
                    <a:pt x="0" y="271357"/>
                  </a:moveTo>
                  <a:lnTo>
                    <a:pt x="307" y="0"/>
                  </a:lnTo>
                </a:path>
              </a:pathLst>
            </a:custGeom>
            <a:ln w="42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8" name="object 37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40535" y="997315"/>
              <a:ext cx="430304" cy="405972"/>
            </a:xfrm>
            <a:prstGeom prst="rect">
              <a:avLst/>
            </a:prstGeom>
          </p:spPr>
        </p:pic>
      </p:grpSp>
      <p:sp>
        <p:nvSpPr>
          <p:cNvPr id="379" name="object 379"/>
          <p:cNvSpPr/>
          <p:nvPr/>
        </p:nvSpPr>
        <p:spPr>
          <a:xfrm>
            <a:off x="8471646" y="1083350"/>
            <a:ext cx="24130" cy="21590"/>
          </a:xfrm>
          <a:custGeom>
            <a:avLst/>
            <a:gdLst/>
            <a:ahLst/>
            <a:cxnLst/>
            <a:rect l="l" t="t" r="r" b="b"/>
            <a:pathLst>
              <a:path w="24129" h="21590">
                <a:moveTo>
                  <a:pt x="18272" y="8232"/>
                </a:moveTo>
                <a:lnTo>
                  <a:pt x="18260" y="11516"/>
                </a:lnTo>
                <a:lnTo>
                  <a:pt x="15602" y="14173"/>
                </a:lnTo>
                <a:lnTo>
                  <a:pt x="12319" y="14173"/>
                </a:lnTo>
                <a:lnTo>
                  <a:pt x="9035" y="14173"/>
                </a:lnTo>
                <a:lnTo>
                  <a:pt x="6378" y="11504"/>
                </a:lnTo>
                <a:lnTo>
                  <a:pt x="6378" y="8220"/>
                </a:lnTo>
                <a:lnTo>
                  <a:pt x="6378" y="4937"/>
                </a:lnTo>
                <a:lnTo>
                  <a:pt x="9047" y="2279"/>
                </a:lnTo>
                <a:lnTo>
                  <a:pt x="12331" y="2279"/>
                </a:lnTo>
                <a:lnTo>
                  <a:pt x="15602" y="2291"/>
                </a:lnTo>
                <a:lnTo>
                  <a:pt x="18272" y="4949"/>
                </a:lnTo>
                <a:lnTo>
                  <a:pt x="18272" y="8232"/>
                </a:lnTo>
              </a:path>
              <a:path w="24129" h="21590">
                <a:moveTo>
                  <a:pt x="23634" y="13512"/>
                </a:moveTo>
                <a:lnTo>
                  <a:pt x="21780" y="17929"/>
                </a:lnTo>
                <a:lnTo>
                  <a:pt x="17398" y="21024"/>
                </a:lnTo>
                <a:lnTo>
                  <a:pt x="12295" y="21012"/>
                </a:lnTo>
                <a:lnTo>
                  <a:pt x="5504" y="21012"/>
                </a:lnTo>
                <a:lnTo>
                  <a:pt x="0" y="15484"/>
                </a:lnTo>
                <a:lnTo>
                  <a:pt x="11" y="8693"/>
                </a:lnTo>
                <a:lnTo>
                  <a:pt x="11" y="5303"/>
                </a:lnTo>
                <a:lnTo>
                  <a:pt x="1393" y="2220"/>
                </a:lnTo>
                <a:lnTo>
                  <a:pt x="3626" y="0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8497690" y="101824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307" y="6153"/>
                </a:moveTo>
                <a:lnTo>
                  <a:pt x="12295" y="9567"/>
                </a:lnTo>
                <a:lnTo>
                  <a:pt x="9543" y="12319"/>
                </a:lnTo>
                <a:lnTo>
                  <a:pt x="6153" y="12307"/>
                </a:lnTo>
                <a:lnTo>
                  <a:pt x="2752" y="12307"/>
                </a:lnTo>
                <a:lnTo>
                  <a:pt x="0" y="9543"/>
                </a:lnTo>
                <a:lnTo>
                  <a:pt x="0" y="6153"/>
                </a:lnTo>
                <a:lnTo>
                  <a:pt x="11" y="2752"/>
                </a:lnTo>
                <a:lnTo>
                  <a:pt x="2763" y="0"/>
                </a:lnTo>
                <a:lnTo>
                  <a:pt x="6153" y="0"/>
                </a:lnTo>
                <a:lnTo>
                  <a:pt x="9555" y="0"/>
                </a:lnTo>
                <a:lnTo>
                  <a:pt x="12307" y="2763"/>
                </a:lnTo>
                <a:lnTo>
                  <a:pt x="12307" y="6153"/>
                </a:lnTo>
              </a:path>
            </a:pathLst>
          </a:custGeom>
          <a:ln w="425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10988166" y="6479553"/>
            <a:ext cx="15240" cy="57785"/>
          </a:xfrm>
          <a:custGeom>
            <a:avLst/>
            <a:gdLst/>
            <a:ahLst/>
            <a:cxnLst/>
            <a:rect l="l" t="t" r="r" b="b"/>
            <a:pathLst>
              <a:path w="15239" h="57784">
                <a:moveTo>
                  <a:pt x="0" y="57480"/>
                </a:moveTo>
                <a:lnTo>
                  <a:pt x="2913" y="52104"/>
                </a:lnTo>
                <a:lnTo>
                  <a:pt x="2000" y="45189"/>
                </a:lnTo>
                <a:lnTo>
                  <a:pt x="2525" y="38013"/>
                </a:lnTo>
                <a:lnTo>
                  <a:pt x="9753" y="31851"/>
                </a:lnTo>
                <a:lnTo>
                  <a:pt x="7185" y="24251"/>
                </a:lnTo>
                <a:lnTo>
                  <a:pt x="7732" y="15501"/>
                </a:lnTo>
                <a:lnTo>
                  <a:pt x="10601" y="6964"/>
                </a:lnTo>
                <a:lnTo>
                  <a:pt x="14998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1193107" y="6132157"/>
            <a:ext cx="65405" cy="52705"/>
          </a:xfrm>
          <a:custGeom>
            <a:avLst/>
            <a:gdLst/>
            <a:ahLst/>
            <a:cxnLst/>
            <a:rect l="l" t="t" r="r" b="b"/>
            <a:pathLst>
              <a:path w="65404" h="52704">
                <a:moveTo>
                  <a:pt x="0" y="52476"/>
                </a:moveTo>
                <a:lnTo>
                  <a:pt x="4834" y="46704"/>
                </a:lnTo>
                <a:lnTo>
                  <a:pt x="8913" y="40041"/>
                </a:lnTo>
                <a:lnTo>
                  <a:pt x="13056" y="33432"/>
                </a:lnTo>
                <a:lnTo>
                  <a:pt x="33439" y="22186"/>
                </a:lnTo>
                <a:lnTo>
                  <a:pt x="33451" y="27114"/>
                </a:lnTo>
                <a:lnTo>
                  <a:pt x="37401" y="24587"/>
                </a:lnTo>
                <a:lnTo>
                  <a:pt x="44386" y="20129"/>
                </a:lnTo>
                <a:lnTo>
                  <a:pt x="41783" y="11849"/>
                </a:lnTo>
                <a:lnTo>
                  <a:pt x="49974" y="7378"/>
                </a:lnTo>
                <a:lnTo>
                  <a:pt x="55270" y="4483"/>
                </a:lnTo>
                <a:lnTo>
                  <a:pt x="62598" y="6819"/>
                </a:lnTo>
                <a:lnTo>
                  <a:pt x="64973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2095632" y="6503289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469" y="-2171"/>
                </a:moveTo>
                <a:lnTo>
                  <a:pt x="469" y="2171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4" name="object 384"/>
          <p:cNvGrpSpPr/>
          <p:nvPr/>
        </p:nvGrpSpPr>
        <p:grpSpPr>
          <a:xfrm>
            <a:off x="11417732" y="5983783"/>
            <a:ext cx="313055" cy="563245"/>
            <a:chOff x="6363131" y="5983782"/>
            <a:chExt cx="313055" cy="563245"/>
          </a:xfrm>
        </p:grpSpPr>
        <p:sp>
          <p:nvSpPr>
            <p:cNvPr id="385" name="object 385"/>
            <p:cNvSpPr/>
            <p:nvPr/>
          </p:nvSpPr>
          <p:spPr>
            <a:xfrm>
              <a:off x="6365303" y="6293358"/>
              <a:ext cx="164465" cy="34290"/>
            </a:xfrm>
            <a:custGeom>
              <a:avLst/>
              <a:gdLst/>
              <a:ahLst/>
              <a:cxnLst/>
              <a:rect l="l" t="t" r="r" b="b"/>
              <a:pathLst>
                <a:path w="164465" h="34289">
                  <a:moveTo>
                    <a:pt x="635" y="25615"/>
                  </a:moveTo>
                  <a:lnTo>
                    <a:pt x="0" y="8115"/>
                  </a:lnTo>
                  <a:lnTo>
                    <a:pt x="83731" y="3746"/>
                  </a:lnTo>
                  <a:lnTo>
                    <a:pt x="93725" y="4368"/>
                  </a:lnTo>
                </a:path>
                <a:path w="164465" h="34289">
                  <a:moveTo>
                    <a:pt x="83731" y="3746"/>
                  </a:moveTo>
                  <a:lnTo>
                    <a:pt x="83731" y="21234"/>
                  </a:lnTo>
                </a:path>
                <a:path w="164465" h="34289">
                  <a:moveTo>
                    <a:pt x="64363" y="5613"/>
                  </a:moveTo>
                  <a:lnTo>
                    <a:pt x="64363" y="23113"/>
                  </a:lnTo>
                </a:path>
                <a:path w="164465" h="34289">
                  <a:moveTo>
                    <a:pt x="121843" y="0"/>
                  </a:moveTo>
                  <a:lnTo>
                    <a:pt x="134962" y="622"/>
                  </a:lnTo>
                  <a:lnTo>
                    <a:pt x="134327" y="18732"/>
                  </a:lnTo>
                  <a:lnTo>
                    <a:pt x="121221" y="18110"/>
                  </a:lnTo>
                </a:path>
                <a:path w="164465" h="34289">
                  <a:moveTo>
                    <a:pt x="136829" y="16865"/>
                  </a:moveTo>
                  <a:lnTo>
                    <a:pt x="148082" y="15620"/>
                  </a:lnTo>
                  <a:lnTo>
                    <a:pt x="164325" y="30606"/>
                  </a:lnTo>
                  <a:lnTo>
                    <a:pt x="121221" y="3373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6" name="object 38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61200" y="6307429"/>
              <a:ext cx="114935" cy="119938"/>
            </a:xfrm>
            <a:prstGeom prst="rect">
              <a:avLst/>
            </a:prstGeom>
          </p:spPr>
        </p:pic>
        <p:sp>
          <p:nvSpPr>
            <p:cNvPr id="387" name="object 387"/>
            <p:cNvSpPr/>
            <p:nvPr/>
          </p:nvSpPr>
          <p:spPr>
            <a:xfrm>
              <a:off x="6502133" y="6015939"/>
              <a:ext cx="103505" cy="317500"/>
            </a:xfrm>
            <a:custGeom>
              <a:avLst/>
              <a:gdLst/>
              <a:ahLst/>
              <a:cxnLst/>
              <a:rect l="l" t="t" r="r" b="b"/>
              <a:pathLst>
                <a:path w="103504" h="317500">
                  <a:moveTo>
                    <a:pt x="103098" y="317398"/>
                  </a:moveTo>
                  <a:lnTo>
                    <a:pt x="93103" y="308025"/>
                  </a:lnTo>
                  <a:lnTo>
                    <a:pt x="93103" y="295528"/>
                  </a:lnTo>
                  <a:lnTo>
                    <a:pt x="83731" y="288035"/>
                  </a:lnTo>
                  <a:lnTo>
                    <a:pt x="83731" y="278663"/>
                  </a:lnTo>
                  <a:lnTo>
                    <a:pt x="0" y="0"/>
                  </a:lnTo>
                </a:path>
                <a:path w="103504" h="317500">
                  <a:moveTo>
                    <a:pt x="79362" y="278041"/>
                  </a:moveTo>
                  <a:lnTo>
                    <a:pt x="635" y="1998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6500266" y="6022809"/>
              <a:ext cx="1905" cy="53975"/>
            </a:xfrm>
            <a:custGeom>
              <a:avLst/>
              <a:gdLst/>
              <a:ahLst/>
              <a:cxnLst/>
              <a:rect l="l" t="t" r="r" b="b"/>
              <a:pathLst>
                <a:path w="1904" h="53975">
                  <a:moveTo>
                    <a:pt x="933" y="-2171"/>
                  </a:moveTo>
                  <a:lnTo>
                    <a:pt x="933" y="55905"/>
                  </a:lnTo>
                </a:path>
              </a:pathLst>
            </a:custGeom>
            <a:ln w="62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530873" y="6013437"/>
              <a:ext cx="5080" cy="91440"/>
            </a:xfrm>
            <a:custGeom>
              <a:avLst/>
              <a:gdLst/>
              <a:ahLst/>
              <a:cxnLst/>
              <a:rect l="l" t="t" r="r" b="b"/>
              <a:pathLst>
                <a:path w="5079" h="91439">
                  <a:moveTo>
                    <a:pt x="5003" y="0"/>
                  </a:moveTo>
                  <a:lnTo>
                    <a:pt x="0" y="9122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6527139" y="6129655"/>
              <a:ext cx="2540" cy="23495"/>
            </a:xfrm>
            <a:custGeom>
              <a:avLst/>
              <a:gdLst/>
              <a:ahLst/>
              <a:cxnLst/>
              <a:rect l="l" t="t" r="r" b="b"/>
              <a:pathLst>
                <a:path w="2540" h="23495">
                  <a:moveTo>
                    <a:pt x="1244" y="-2171"/>
                  </a:moveTo>
                  <a:lnTo>
                    <a:pt x="1244" y="25285"/>
                  </a:lnTo>
                </a:path>
              </a:pathLst>
            </a:custGeom>
            <a:ln w="68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1" name="object 39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81851" y="6201829"/>
              <a:ext cx="111188" cy="344868"/>
            </a:xfrm>
            <a:prstGeom prst="rect">
              <a:avLst/>
            </a:prstGeom>
          </p:spPr>
        </p:pic>
        <p:sp>
          <p:nvSpPr>
            <p:cNvPr id="392" name="object 392"/>
            <p:cNvSpPr/>
            <p:nvPr/>
          </p:nvSpPr>
          <p:spPr>
            <a:xfrm>
              <a:off x="6490271" y="5985954"/>
              <a:ext cx="52705" cy="169545"/>
            </a:xfrm>
            <a:custGeom>
              <a:avLst/>
              <a:gdLst/>
              <a:ahLst/>
              <a:cxnLst/>
              <a:rect l="l" t="t" r="r" b="b"/>
              <a:pathLst>
                <a:path w="52704" h="169545">
                  <a:moveTo>
                    <a:pt x="4991" y="169316"/>
                  </a:moveTo>
                  <a:lnTo>
                    <a:pt x="4991" y="164947"/>
                  </a:lnTo>
                  <a:lnTo>
                    <a:pt x="622" y="164947"/>
                  </a:lnTo>
                  <a:lnTo>
                    <a:pt x="622" y="159943"/>
                  </a:lnTo>
                  <a:lnTo>
                    <a:pt x="16865" y="154940"/>
                  </a:lnTo>
                  <a:lnTo>
                    <a:pt x="16865" y="124955"/>
                  </a:lnTo>
                  <a:lnTo>
                    <a:pt x="18745" y="116827"/>
                  </a:lnTo>
                  <a:lnTo>
                    <a:pt x="18745" y="101841"/>
                  </a:lnTo>
                </a:path>
                <a:path w="52704" h="169545">
                  <a:moveTo>
                    <a:pt x="21869" y="96837"/>
                  </a:moveTo>
                  <a:lnTo>
                    <a:pt x="13741" y="96837"/>
                  </a:lnTo>
                  <a:lnTo>
                    <a:pt x="13741" y="104952"/>
                  </a:lnTo>
                </a:path>
                <a:path w="52704" h="169545">
                  <a:moveTo>
                    <a:pt x="1866" y="98717"/>
                  </a:moveTo>
                  <a:lnTo>
                    <a:pt x="8115" y="98717"/>
                  </a:lnTo>
                  <a:lnTo>
                    <a:pt x="8115" y="121831"/>
                  </a:lnTo>
                  <a:lnTo>
                    <a:pt x="9994" y="129324"/>
                  </a:lnTo>
                  <a:lnTo>
                    <a:pt x="9994" y="148691"/>
                  </a:lnTo>
                </a:path>
                <a:path w="52704" h="169545">
                  <a:moveTo>
                    <a:pt x="1244" y="146202"/>
                  </a:moveTo>
                  <a:lnTo>
                    <a:pt x="1244" y="153073"/>
                  </a:lnTo>
                  <a:lnTo>
                    <a:pt x="7492" y="151193"/>
                  </a:lnTo>
                </a:path>
                <a:path w="52704" h="169545">
                  <a:moveTo>
                    <a:pt x="2489" y="91211"/>
                  </a:moveTo>
                  <a:lnTo>
                    <a:pt x="18745" y="91211"/>
                  </a:lnTo>
                </a:path>
                <a:path w="52704" h="169545">
                  <a:moveTo>
                    <a:pt x="0" y="30607"/>
                  </a:moveTo>
                  <a:lnTo>
                    <a:pt x="6248" y="61849"/>
                  </a:lnTo>
                  <a:lnTo>
                    <a:pt x="6248" y="87464"/>
                  </a:lnTo>
                </a:path>
                <a:path w="52704" h="169545">
                  <a:moveTo>
                    <a:pt x="9994" y="26238"/>
                  </a:moveTo>
                  <a:lnTo>
                    <a:pt x="40601" y="16243"/>
                  </a:lnTo>
                </a:path>
                <a:path w="52704" h="169545">
                  <a:moveTo>
                    <a:pt x="8115" y="17487"/>
                  </a:moveTo>
                  <a:lnTo>
                    <a:pt x="38735" y="7493"/>
                  </a:lnTo>
                </a:path>
                <a:path w="52704" h="169545">
                  <a:moveTo>
                    <a:pt x="41224" y="2489"/>
                  </a:moveTo>
                  <a:lnTo>
                    <a:pt x="43726" y="0"/>
                  </a:lnTo>
                  <a:lnTo>
                    <a:pt x="51854" y="622"/>
                  </a:lnTo>
                  <a:lnTo>
                    <a:pt x="52476" y="3111"/>
                  </a:lnTo>
                  <a:lnTo>
                    <a:pt x="51854" y="13119"/>
                  </a:lnTo>
                  <a:lnTo>
                    <a:pt x="46862" y="12496"/>
                  </a:lnTo>
                </a:path>
                <a:path w="52704" h="169545">
                  <a:moveTo>
                    <a:pt x="49974" y="16243"/>
                  </a:moveTo>
                  <a:lnTo>
                    <a:pt x="49974" y="25615"/>
                  </a:lnTo>
                  <a:lnTo>
                    <a:pt x="46862" y="25615"/>
                  </a:lnTo>
                  <a:lnTo>
                    <a:pt x="42481" y="24980"/>
                  </a:lnTo>
                  <a:lnTo>
                    <a:pt x="43726" y="1936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3" name="object 393"/>
          <p:cNvSpPr/>
          <p:nvPr/>
        </p:nvSpPr>
        <p:spPr>
          <a:xfrm>
            <a:off x="11474895" y="5873483"/>
            <a:ext cx="70485" cy="33020"/>
          </a:xfrm>
          <a:custGeom>
            <a:avLst/>
            <a:gdLst/>
            <a:ahLst/>
            <a:cxnLst/>
            <a:rect l="l" t="t" r="r" b="b"/>
            <a:pathLst>
              <a:path w="70485" h="33020">
                <a:moveTo>
                  <a:pt x="54355" y="0"/>
                </a:moveTo>
                <a:lnTo>
                  <a:pt x="69976" y="25615"/>
                </a:lnTo>
                <a:lnTo>
                  <a:pt x="69354" y="32486"/>
                </a:lnTo>
                <a:lnTo>
                  <a:pt x="51854" y="8128"/>
                </a:lnTo>
                <a:lnTo>
                  <a:pt x="50609" y="1879"/>
                </a:lnTo>
              </a:path>
              <a:path w="70485" h="33020">
                <a:moveTo>
                  <a:pt x="0" y="5003"/>
                </a:moveTo>
                <a:lnTo>
                  <a:pt x="21869" y="25615"/>
                </a:lnTo>
              </a:path>
              <a:path w="70485" h="33020">
                <a:moveTo>
                  <a:pt x="0" y="13741"/>
                </a:moveTo>
                <a:lnTo>
                  <a:pt x="14363" y="2686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4" name="object 39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395240" y="6035637"/>
            <a:ext cx="128054" cy="69316"/>
          </a:xfrm>
          <a:prstGeom prst="rect">
            <a:avLst/>
          </a:prstGeom>
        </p:spPr>
      </p:pic>
      <p:sp>
        <p:nvSpPr>
          <p:cNvPr id="395" name="object 395"/>
          <p:cNvSpPr/>
          <p:nvPr/>
        </p:nvSpPr>
        <p:spPr>
          <a:xfrm>
            <a:off x="10606417" y="6825692"/>
            <a:ext cx="412750" cy="9525"/>
          </a:xfrm>
          <a:custGeom>
            <a:avLst/>
            <a:gdLst/>
            <a:ahLst/>
            <a:cxnLst/>
            <a:rect l="l" t="t" r="r" b="b"/>
            <a:pathLst>
              <a:path w="412750" h="9525">
                <a:moveTo>
                  <a:pt x="412368" y="5626"/>
                </a:moveTo>
                <a:lnTo>
                  <a:pt x="401556" y="5038"/>
                </a:lnTo>
                <a:lnTo>
                  <a:pt x="390572" y="3746"/>
                </a:lnTo>
                <a:lnTo>
                  <a:pt x="382050" y="2454"/>
                </a:lnTo>
                <a:lnTo>
                  <a:pt x="378625" y="1866"/>
                </a:lnTo>
                <a:lnTo>
                  <a:pt x="358013" y="1866"/>
                </a:lnTo>
                <a:lnTo>
                  <a:pt x="309270" y="7492"/>
                </a:lnTo>
                <a:lnTo>
                  <a:pt x="283032" y="3746"/>
                </a:lnTo>
                <a:lnTo>
                  <a:pt x="264287" y="5626"/>
                </a:lnTo>
                <a:lnTo>
                  <a:pt x="208051" y="7492"/>
                </a:lnTo>
                <a:lnTo>
                  <a:pt x="161188" y="1866"/>
                </a:lnTo>
                <a:lnTo>
                  <a:pt x="140576" y="1866"/>
                </a:lnTo>
                <a:lnTo>
                  <a:pt x="116204" y="5626"/>
                </a:lnTo>
                <a:lnTo>
                  <a:pt x="91833" y="0"/>
                </a:lnTo>
                <a:lnTo>
                  <a:pt x="54343" y="7492"/>
                </a:lnTo>
                <a:lnTo>
                  <a:pt x="33731" y="7492"/>
                </a:lnTo>
                <a:lnTo>
                  <a:pt x="0" y="937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6" name="object 396"/>
          <p:cNvGrpSpPr/>
          <p:nvPr/>
        </p:nvGrpSpPr>
        <p:grpSpPr>
          <a:xfrm>
            <a:off x="11487087" y="6444881"/>
            <a:ext cx="52705" cy="78740"/>
            <a:chOff x="6432486" y="6444881"/>
            <a:chExt cx="52705" cy="78740"/>
          </a:xfrm>
        </p:grpSpPr>
        <p:sp>
          <p:nvSpPr>
            <p:cNvPr id="397" name="object 397"/>
            <p:cNvSpPr/>
            <p:nvPr/>
          </p:nvSpPr>
          <p:spPr>
            <a:xfrm>
              <a:off x="6481521" y="6457365"/>
              <a:ext cx="1270" cy="44450"/>
            </a:xfrm>
            <a:custGeom>
              <a:avLst/>
              <a:gdLst/>
              <a:ahLst/>
              <a:cxnLst/>
              <a:rect l="l" t="t" r="r" b="b"/>
              <a:pathLst>
                <a:path w="1270" h="44450">
                  <a:moveTo>
                    <a:pt x="469" y="-2171"/>
                  </a:moveTo>
                  <a:lnTo>
                    <a:pt x="469" y="46215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434658" y="6447053"/>
              <a:ext cx="31115" cy="74295"/>
            </a:xfrm>
            <a:custGeom>
              <a:avLst/>
              <a:gdLst/>
              <a:ahLst/>
              <a:cxnLst/>
              <a:rect l="l" t="t" r="r" b="b"/>
              <a:pathLst>
                <a:path w="31114" h="74295">
                  <a:moveTo>
                    <a:pt x="29984" y="0"/>
                  </a:moveTo>
                  <a:lnTo>
                    <a:pt x="30937" y="74040"/>
                  </a:lnTo>
                  <a:lnTo>
                    <a:pt x="0" y="74040"/>
                  </a:lnTo>
                </a:path>
                <a:path w="31114" h="74295">
                  <a:moveTo>
                    <a:pt x="23431" y="46862"/>
                  </a:moveTo>
                  <a:lnTo>
                    <a:pt x="13119" y="46862"/>
                  </a:lnTo>
                </a:path>
                <a:path w="31114" h="74295">
                  <a:moveTo>
                    <a:pt x="26250" y="31864"/>
                  </a:moveTo>
                  <a:lnTo>
                    <a:pt x="18745" y="31864"/>
                  </a:lnTo>
                </a:path>
                <a:path w="31114" h="74295">
                  <a:moveTo>
                    <a:pt x="28117" y="15925"/>
                  </a:moveTo>
                  <a:lnTo>
                    <a:pt x="22491" y="1592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9" name="object 399"/>
          <p:cNvGrpSpPr/>
          <p:nvPr/>
        </p:nvGrpSpPr>
        <p:grpSpPr>
          <a:xfrm>
            <a:off x="11394288" y="6338658"/>
            <a:ext cx="163195" cy="186690"/>
            <a:chOff x="6339687" y="6338658"/>
            <a:chExt cx="163195" cy="186690"/>
          </a:xfrm>
        </p:grpSpPr>
        <p:sp>
          <p:nvSpPr>
            <p:cNvPr id="400" name="object 400"/>
            <p:cNvSpPr/>
            <p:nvPr/>
          </p:nvSpPr>
          <p:spPr>
            <a:xfrm>
              <a:off x="6423405" y="6340830"/>
              <a:ext cx="59055" cy="43815"/>
            </a:xfrm>
            <a:custGeom>
              <a:avLst/>
              <a:gdLst/>
              <a:ahLst/>
              <a:cxnLst/>
              <a:rect l="l" t="t" r="r" b="b"/>
              <a:pathLst>
                <a:path w="59054" h="43814">
                  <a:moveTo>
                    <a:pt x="27190" y="28117"/>
                  </a:moveTo>
                  <a:lnTo>
                    <a:pt x="58737" y="28117"/>
                  </a:lnTo>
                  <a:lnTo>
                    <a:pt x="58737" y="43433"/>
                  </a:lnTo>
                </a:path>
                <a:path w="59054" h="43814">
                  <a:moveTo>
                    <a:pt x="1879" y="5638"/>
                  </a:moveTo>
                  <a:lnTo>
                    <a:pt x="21247" y="10629"/>
                  </a:lnTo>
                </a:path>
                <a:path w="59054" h="43814">
                  <a:moveTo>
                    <a:pt x="1257" y="0"/>
                  </a:moveTo>
                  <a:lnTo>
                    <a:pt x="31242" y="8750"/>
                  </a:lnTo>
                </a:path>
                <a:path w="59054" h="43814">
                  <a:moveTo>
                    <a:pt x="41871" y="14998"/>
                  </a:moveTo>
                  <a:lnTo>
                    <a:pt x="31242" y="21247"/>
                  </a:lnTo>
                  <a:lnTo>
                    <a:pt x="22504" y="21247"/>
                  </a:lnTo>
                </a:path>
                <a:path w="59054" h="43814">
                  <a:moveTo>
                    <a:pt x="29375" y="13754"/>
                  </a:moveTo>
                  <a:lnTo>
                    <a:pt x="0" y="2811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422161" y="6354584"/>
              <a:ext cx="1270" cy="26670"/>
            </a:xfrm>
            <a:custGeom>
              <a:avLst/>
              <a:gdLst/>
              <a:ahLst/>
              <a:cxnLst/>
              <a:rect l="l" t="t" r="r" b="b"/>
              <a:pathLst>
                <a:path w="1270" h="26670">
                  <a:moveTo>
                    <a:pt x="622" y="-2171"/>
                  </a:moveTo>
                  <a:lnTo>
                    <a:pt x="622" y="28409"/>
                  </a:lnTo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339687" y="6343332"/>
              <a:ext cx="71755" cy="62230"/>
            </a:xfrm>
            <a:custGeom>
              <a:avLst/>
              <a:gdLst/>
              <a:ahLst/>
              <a:cxnLst/>
              <a:rect l="l" t="t" r="r" b="b"/>
              <a:pathLst>
                <a:path w="71754" h="62229">
                  <a:moveTo>
                    <a:pt x="68732" y="10629"/>
                  </a:moveTo>
                  <a:lnTo>
                    <a:pt x="71234" y="42494"/>
                  </a:lnTo>
                  <a:lnTo>
                    <a:pt x="63106" y="43116"/>
                  </a:lnTo>
                  <a:lnTo>
                    <a:pt x="63106" y="48107"/>
                  </a:lnTo>
                  <a:lnTo>
                    <a:pt x="71234" y="61861"/>
                  </a:lnTo>
                </a:path>
                <a:path w="71754" h="62229">
                  <a:moveTo>
                    <a:pt x="63741" y="14376"/>
                  </a:moveTo>
                  <a:lnTo>
                    <a:pt x="51866" y="21869"/>
                  </a:lnTo>
                  <a:lnTo>
                    <a:pt x="38735" y="21869"/>
                  </a:lnTo>
                </a:path>
                <a:path w="71754" h="62229">
                  <a:moveTo>
                    <a:pt x="5003" y="8127"/>
                  </a:moveTo>
                  <a:lnTo>
                    <a:pt x="33743" y="23749"/>
                  </a:lnTo>
                </a:path>
                <a:path w="71754" h="62229">
                  <a:moveTo>
                    <a:pt x="11252" y="6870"/>
                  </a:moveTo>
                  <a:lnTo>
                    <a:pt x="28740" y="6870"/>
                  </a:lnTo>
                  <a:lnTo>
                    <a:pt x="36855" y="13131"/>
                  </a:lnTo>
                  <a:lnTo>
                    <a:pt x="39992" y="13131"/>
                  </a:lnTo>
                </a:path>
                <a:path w="71754" h="62229">
                  <a:moveTo>
                    <a:pt x="45618" y="18122"/>
                  </a:moveTo>
                  <a:lnTo>
                    <a:pt x="45618" y="0"/>
                  </a:lnTo>
                  <a:lnTo>
                    <a:pt x="51866" y="0"/>
                  </a:lnTo>
                  <a:lnTo>
                    <a:pt x="51866" y="18122"/>
                  </a:lnTo>
                </a:path>
                <a:path w="71754" h="62229">
                  <a:moveTo>
                    <a:pt x="43738" y="33743"/>
                  </a:moveTo>
                  <a:lnTo>
                    <a:pt x="43738" y="51244"/>
                  </a:lnTo>
                  <a:lnTo>
                    <a:pt x="51231" y="51244"/>
                  </a:lnTo>
                  <a:lnTo>
                    <a:pt x="51231" y="39369"/>
                  </a:lnTo>
                </a:path>
                <a:path w="71754" h="62229">
                  <a:moveTo>
                    <a:pt x="37490" y="29997"/>
                  </a:moveTo>
                  <a:lnTo>
                    <a:pt x="54368" y="38747"/>
                  </a:lnTo>
                </a:path>
                <a:path w="71754" h="62229">
                  <a:moveTo>
                    <a:pt x="64363" y="26873"/>
                  </a:moveTo>
                  <a:lnTo>
                    <a:pt x="58724" y="38112"/>
                  </a:lnTo>
                  <a:lnTo>
                    <a:pt x="66852" y="37490"/>
                  </a:lnTo>
                </a:path>
                <a:path w="71754" h="62229">
                  <a:moveTo>
                    <a:pt x="24993" y="25615"/>
                  </a:moveTo>
                  <a:lnTo>
                    <a:pt x="5626" y="33121"/>
                  </a:lnTo>
                </a:path>
                <a:path w="71754" h="62229">
                  <a:moveTo>
                    <a:pt x="0" y="12496"/>
                  </a:moveTo>
                  <a:lnTo>
                    <a:pt x="10617" y="1249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377800" y="6350825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171" y="317"/>
                  </a:moveTo>
                  <a:lnTo>
                    <a:pt x="7797" y="317"/>
                  </a:lnTo>
                </a:path>
              </a:pathLst>
            </a:custGeom>
            <a:ln w="4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394678" y="6350203"/>
              <a:ext cx="45720" cy="50165"/>
            </a:xfrm>
            <a:custGeom>
              <a:avLst/>
              <a:gdLst/>
              <a:ahLst/>
              <a:cxnLst/>
              <a:rect l="l" t="t" r="r" b="b"/>
              <a:pathLst>
                <a:path w="45720" h="50164">
                  <a:moveTo>
                    <a:pt x="0" y="0"/>
                  </a:moveTo>
                  <a:lnTo>
                    <a:pt x="8750" y="0"/>
                  </a:lnTo>
                </a:path>
                <a:path w="45720" h="50164">
                  <a:moveTo>
                    <a:pt x="29362" y="36880"/>
                  </a:moveTo>
                  <a:lnTo>
                    <a:pt x="29362" y="49987"/>
                  </a:lnTo>
                  <a:lnTo>
                    <a:pt x="40601" y="49987"/>
                  </a:lnTo>
                </a:path>
                <a:path w="45720" h="50164">
                  <a:moveTo>
                    <a:pt x="33108" y="34366"/>
                  </a:moveTo>
                  <a:lnTo>
                    <a:pt x="45605" y="3436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428409" y="6375196"/>
              <a:ext cx="18415" cy="1270"/>
            </a:xfrm>
            <a:custGeom>
              <a:avLst/>
              <a:gdLst/>
              <a:ahLst/>
              <a:cxnLst/>
              <a:rect l="l" t="t" r="r" b="b"/>
              <a:pathLst>
                <a:path w="18414" h="1270">
                  <a:moveTo>
                    <a:pt x="-2171" y="628"/>
                  </a:moveTo>
                  <a:lnTo>
                    <a:pt x="20294" y="628"/>
                  </a:lnTo>
                </a:path>
              </a:pathLst>
            </a:custGeom>
            <a:ln w="56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424040" y="64039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171" y="4057"/>
                  </a:moveTo>
                  <a:lnTo>
                    <a:pt x="2171" y="4057"/>
                  </a:lnTo>
                </a:path>
              </a:pathLst>
            </a:custGeom>
            <a:ln w="81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405917" y="6390817"/>
              <a:ext cx="94615" cy="132080"/>
            </a:xfrm>
            <a:custGeom>
              <a:avLst/>
              <a:gdLst/>
              <a:ahLst/>
              <a:cxnLst/>
              <a:rect l="l" t="t" r="r" b="b"/>
              <a:pathLst>
                <a:path w="94614" h="132079">
                  <a:moveTo>
                    <a:pt x="33121" y="1257"/>
                  </a:moveTo>
                  <a:lnTo>
                    <a:pt x="24371" y="24371"/>
                  </a:lnTo>
                </a:path>
                <a:path w="94614" h="132079">
                  <a:moveTo>
                    <a:pt x="36868" y="0"/>
                  </a:moveTo>
                  <a:lnTo>
                    <a:pt x="48729" y="0"/>
                  </a:lnTo>
                </a:path>
                <a:path w="94614" h="132079">
                  <a:moveTo>
                    <a:pt x="16243" y="53124"/>
                  </a:moveTo>
                  <a:lnTo>
                    <a:pt x="24371" y="108724"/>
                  </a:lnTo>
                </a:path>
                <a:path w="94614" h="132079">
                  <a:moveTo>
                    <a:pt x="7505" y="75603"/>
                  </a:moveTo>
                  <a:lnTo>
                    <a:pt x="8115" y="81851"/>
                  </a:lnTo>
                  <a:lnTo>
                    <a:pt x="0" y="106222"/>
                  </a:lnTo>
                </a:path>
                <a:path w="94614" h="132079">
                  <a:moveTo>
                    <a:pt x="19989" y="52489"/>
                  </a:moveTo>
                  <a:lnTo>
                    <a:pt x="29362" y="52489"/>
                  </a:lnTo>
                </a:path>
                <a:path w="94614" h="132079">
                  <a:moveTo>
                    <a:pt x="38734" y="29375"/>
                  </a:moveTo>
                  <a:lnTo>
                    <a:pt x="31241" y="29375"/>
                  </a:lnTo>
                  <a:lnTo>
                    <a:pt x="36245" y="15633"/>
                  </a:lnTo>
                  <a:lnTo>
                    <a:pt x="38734" y="19989"/>
                  </a:lnTo>
                  <a:lnTo>
                    <a:pt x="41859" y="19989"/>
                  </a:lnTo>
                </a:path>
                <a:path w="94614" h="132079">
                  <a:moveTo>
                    <a:pt x="78727" y="117462"/>
                  </a:moveTo>
                  <a:lnTo>
                    <a:pt x="94348" y="117462"/>
                  </a:lnTo>
                  <a:lnTo>
                    <a:pt x="94348" y="122466"/>
                  </a:lnTo>
                </a:path>
                <a:path w="94614" h="132079">
                  <a:moveTo>
                    <a:pt x="76542" y="126834"/>
                  </a:moveTo>
                  <a:lnTo>
                    <a:pt x="88722" y="126834"/>
                  </a:lnTo>
                  <a:lnTo>
                    <a:pt x="88722" y="13183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8" name="object 408"/>
          <p:cNvSpPr/>
          <p:nvPr/>
        </p:nvSpPr>
        <p:spPr>
          <a:xfrm>
            <a:off x="11469891" y="6096533"/>
            <a:ext cx="47625" cy="181610"/>
          </a:xfrm>
          <a:custGeom>
            <a:avLst/>
            <a:gdLst/>
            <a:ahLst/>
            <a:cxnLst/>
            <a:rect l="l" t="t" r="r" b="b"/>
            <a:pathLst>
              <a:path w="47625" h="181610">
                <a:moveTo>
                  <a:pt x="0" y="93726"/>
                </a:moveTo>
                <a:lnTo>
                  <a:pt x="34366" y="181203"/>
                </a:lnTo>
              </a:path>
              <a:path w="47625" h="181610">
                <a:moveTo>
                  <a:pt x="596" y="109728"/>
                </a:moveTo>
                <a:lnTo>
                  <a:pt x="24993" y="171831"/>
                </a:lnTo>
              </a:path>
              <a:path w="47625" h="181610">
                <a:moveTo>
                  <a:pt x="14376" y="1257"/>
                </a:moveTo>
                <a:lnTo>
                  <a:pt x="44361" y="87477"/>
                </a:lnTo>
              </a:path>
              <a:path w="47625" h="181610">
                <a:moveTo>
                  <a:pt x="21869" y="0"/>
                </a:moveTo>
                <a:lnTo>
                  <a:pt x="47485" y="64985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1502377" y="6059679"/>
            <a:ext cx="120014" cy="203835"/>
          </a:xfrm>
          <a:custGeom>
            <a:avLst/>
            <a:gdLst/>
            <a:ahLst/>
            <a:cxnLst/>
            <a:rect l="l" t="t" r="r" b="b"/>
            <a:pathLst>
              <a:path w="120015" h="203835">
                <a:moveTo>
                  <a:pt x="84632" y="111340"/>
                </a:moveTo>
                <a:lnTo>
                  <a:pt x="119964" y="203682"/>
                </a:lnTo>
              </a:path>
              <a:path w="120015" h="203835">
                <a:moveTo>
                  <a:pt x="61861" y="51854"/>
                </a:moveTo>
                <a:lnTo>
                  <a:pt x="75793" y="88264"/>
                </a:lnTo>
              </a:path>
              <a:path w="120015" h="203835">
                <a:moveTo>
                  <a:pt x="61239" y="83718"/>
                </a:moveTo>
                <a:lnTo>
                  <a:pt x="64363" y="91846"/>
                </a:lnTo>
              </a:path>
              <a:path w="120015" h="203835">
                <a:moveTo>
                  <a:pt x="54990" y="35610"/>
                </a:moveTo>
                <a:lnTo>
                  <a:pt x="54990" y="41859"/>
                </a:lnTo>
                <a:lnTo>
                  <a:pt x="56857" y="46227"/>
                </a:lnTo>
              </a:path>
              <a:path w="120015" h="203835">
                <a:moveTo>
                  <a:pt x="11874" y="0"/>
                </a:moveTo>
                <a:lnTo>
                  <a:pt x="11874" y="4368"/>
                </a:lnTo>
                <a:lnTo>
                  <a:pt x="10629" y="8115"/>
                </a:lnTo>
                <a:lnTo>
                  <a:pt x="8127" y="9994"/>
                </a:lnTo>
              </a:path>
              <a:path w="120015" h="203835">
                <a:moveTo>
                  <a:pt x="14998" y="9372"/>
                </a:moveTo>
                <a:lnTo>
                  <a:pt x="14998" y="13741"/>
                </a:lnTo>
                <a:lnTo>
                  <a:pt x="14998" y="17487"/>
                </a:lnTo>
                <a:lnTo>
                  <a:pt x="12496" y="18110"/>
                </a:lnTo>
              </a:path>
              <a:path w="120015" h="203835">
                <a:moveTo>
                  <a:pt x="0" y="1244"/>
                </a:moveTo>
                <a:lnTo>
                  <a:pt x="3759" y="6248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1410531" y="6029680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0"/>
                </a:moveTo>
                <a:lnTo>
                  <a:pt x="0" y="1437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11481130" y="6022809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0"/>
                </a:moveTo>
                <a:lnTo>
                  <a:pt x="0" y="1437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11439905" y="6142774"/>
            <a:ext cx="12700" cy="154940"/>
          </a:xfrm>
          <a:custGeom>
            <a:avLst/>
            <a:gdLst/>
            <a:ahLst/>
            <a:cxnLst/>
            <a:rect l="l" t="t" r="r" b="b"/>
            <a:pathLst>
              <a:path w="12700" h="154939">
                <a:moveTo>
                  <a:pt x="1244" y="0"/>
                </a:moveTo>
                <a:lnTo>
                  <a:pt x="0" y="153695"/>
                </a:lnTo>
              </a:path>
              <a:path w="12700" h="154939">
                <a:moveTo>
                  <a:pt x="9994" y="154330"/>
                </a:moveTo>
                <a:lnTo>
                  <a:pt x="12484" y="5435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11511751" y="6200890"/>
            <a:ext cx="635" cy="76835"/>
          </a:xfrm>
          <a:custGeom>
            <a:avLst/>
            <a:gdLst/>
            <a:ahLst/>
            <a:cxnLst/>
            <a:rect l="l" t="t" r="r" b="b"/>
            <a:pathLst>
              <a:path w="635" h="76835">
                <a:moveTo>
                  <a:pt x="215" y="24980"/>
                </a:moveTo>
                <a:lnTo>
                  <a:pt x="635" y="76212"/>
                </a:lnTo>
              </a:path>
              <a:path w="635" h="76835">
                <a:moveTo>
                  <a:pt x="0" y="0"/>
                </a:moveTo>
                <a:lnTo>
                  <a:pt x="88" y="10617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4" name="object 414"/>
          <p:cNvGrpSpPr/>
          <p:nvPr/>
        </p:nvGrpSpPr>
        <p:grpSpPr>
          <a:xfrm>
            <a:off x="11631715" y="6313970"/>
            <a:ext cx="99695" cy="113664"/>
            <a:chOff x="6577114" y="6313970"/>
            <a:chExt cx="99695" cy="113664"/>
          </a:xfrm>
        </p:grpSpPr>
        <p:sp>
          <p:nvSpPr>
            <p:cNvPr id="415" name="object 415"/>
            <p:cNvSpPr/>
            <p:nvPr/>
          </p:nvSpPr>
          <p:spPr>
            <a:xfrm>
              <a:off x="6635229" y="6351930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6083" y="0"/>
                  </a:moveTo>
                  <a:lnTo>
                    <a:pt x="3276" y="0"/>
                  </a:lnTo>
                  <a:lnTo>
                    <a:pt x="3276" y="4216"/>
                  </a:lnTo>
                </a:path>
                <a:path w="30479" h="29845">
                  <a:moveTo>
                    <a:pt x="3276" y="10782"/>
                  </a:moveTo>
                  <a:lnTo>
                    <a:pt x="0" y="10782"/>
                  </a:lnTo>
                  <a:lnTo>
                    <a:pt x="0" y="17335"/>
                  </a:lnTo>
                </a:path>
                <a:path w="30479" h="29845">
                  <a:moveTo>
                    <a:pt x="13589" y="11709"/>
                  </a:moveTo>
                  <a:lnTo>
                    <a:pt x="13589" y="16408"/>
                  </a:lnTo>
                  <a:lnTo>
                    <a:pt x="15925" y="16408"/>
                  </a:lnTo>
                </a:path>
                <a:path w="30479" h="29845">
                  <a:moveTo>
                    <a:pt x="17322" y="13588"/>
                  </a:moveTo>
                  <a:lnTo>
                    <a:pt x="22021" y="13588"/>
                  </a:lnTo>
                  <a:lnTo>
                    <a:pt x="22021" y="20142"/>
                  </a:lnTo>
                  <a:lnTo>
                    <a:pt x="19672" y="24828"/>
                  </a:lnTo>
                </a:path>
                <a:path w="30479" h="29845">
                  <a:moveTo>
                    <a:pt x="22961" y="23901"/>
                  </a:moveTo>
                  <a:lnTo>
                    <a:pt x="26238" y="19672"/>
                  </a:lnTo>
                </a:path>
                <a:path w="30479" h="29845">
                  <a:moveTo>
                    <a:pt x="27647" y="24828"/>
                  </a:moveTo>
                  <a:lnTo>
                    <a:pt x="30454" y="24828"/>
                  </a:lnTo>
                  <a:lnTo>
                    <a:pt x="30454" y="2951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656781" y="638332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171" y="3048"/>
                  </a:moveTo>
                  <a:lnTo>
                    <a:pt x="2171" y="3048"/>
                  </a:lnTo>
                </a:path>
              </a:pathLst>
            </a:custGeom>
            <a:ln w="60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592112" y="6330835"/>
              <a:ext cx="34290" cy="43180"/>
            </a:xfrm>
            <a:custGeom>
              <a:avLst/>
              <a:gdLst/>
              <a:ahLst/>
              <a:cxnLst/>
              <a:rect l="l" t="t" r="r" b="b"/>
              <a:pathLst>
                <a:path w="34290" h="43179">
                  <a:moveTo>
                    <a:pt x="10299" y="31876"/>
                  </a:moveTo>
                  <a:lnTo>
                    <a:pt x="5156" y="37020"/>
                  </a:lnTo>
                  <a:lnTo>
                    <a:pt x="5156" y="42646"/>
                  </a:lnTo>
                  <a:lnTo>
                    <a:pt x="0" y="42646"/>
                  </a:lnTo>
                </a:path>
                <a:path w="34290" h="43179">
                  <a:moveTo>
                    <a:pt x="30454" y="0"/>
                  </a:moveTo>
                  <a:lnTo>
                    <a:pt x="30454" y="6565"/>
                  </a:lnTo>
                  <a:lnTo>
                    <a:pt x="33731" y="656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602412" y="6313970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171" y="2108"/>
                  </a:moveTo>
                  <a:lnTo>
                    <a:pt x="2171" y="2108"/>
                  </a:lnTo>
                </a:path>
              </a:pathLst>
            </a:custGeom>
            <a:ln w="421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581330" y="6380505"/>
              <a:ext cx="80010" cy="41275"/>
            </a:xfrm>
            <a:custGeom>
              <a:avLst/>
              <a:gdLst/>
              <a:ahLst/>
              <a:cxnLst/>
              <a:rect l="l" t="t" r="r" b="b"/>
              <a:pathLst>
                <a:path w="80009" h="41275">
                  <a:moveTo>
                    <a:pt x="32334" y="469"/>
                  </a:moveTo>
                  <a:lnTo>
                    <a:pt x="61391" y="29997"/>
                  </a:lnTo>
                </a:path>
                <a:path w="80009" h="41275">
                  <a:moveTo>
                    <a:pt x="49669" y="31864"/>
                  </a:moveTo>
                  <a:lnTo>
                    <a:pt x="0" y="31864"/>
                  </a:lnTo>
                </a:path>
                <a:path w="80009" h="41275">
                  <a:moveTo>
                    <a:pt x="39839" y="22961"/>
                  </a:moveTo>
                  <a:lnTo>
                    <a:pt x="8902" y="22961"/>
                  </a:lnTo>
                </a:path>
                <a:path w="80009" h="41275">
                  <a:moveTo>
                    <a:pt x="28587" y="13131"/>
                  </a:moveTo>
                  <a:lnTo>
                    <a:pt x="8902" y="13131"/>
                  </a:lnTo>
                </a:path>
                <a:path w="80009" h="41275">
                  <a:moveTo>
                    <a:pt x="30937" y="4699"/>
                  </a:moveTo>
                  <a:lnTo>
                    <a:pt x="31394" y="11722"/>
                  </a:lnTo>
                  <a:lnTo>
                    <a:pt x="60451" y="41236"/>
                  </a:lnTo>
                </a:path>
                <a:path w="80009" h="41275">
                  <a:moveTo>
                    <a:pt x="25768" y="3759"/>
                  </a:moveTo>
                  <a:lnTo>
                    <a:pt x="7023" y="3759"/>
                  </a:lnTo>
                  <a:lnTo>
                    <a:pt x="13588" y="0"/>
                  </a:lnTo>
                </a:path>
                <a:path w="80009" h="41275">
                  <a:moveTo>
                    <a:pt x="52489" y="14998"/>
                  </a:moveTo>
                  <a:lnTo>
                    <a:pt x="67487" y="14998"/>
                  </a:lnTo>
                  <a:lnTo>
                    <a:pt x="79667" y="2625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648818" y="638754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171" y="3981"/>
                  </a:moveTo>
                  <a:lnTo>
                    <a:pt x="2171" y="3981"/>
                  </a:lnTo>
                </a:path>
              </a:pathLst>
            </a:custGeom>
            <a:ln w="79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6577114" y="6396443"/>
              <a:ext cx="78740" cy="29209"/>
            </a:xfrm>
            <a:custGeom>
              <a:avLst/>
              <a:gdLst/>
              <a:ahLst/>
              <a:cxnLst/>
              <a:rect l="l" t="t" r="r" b="b"/>
              <a:pathLst>
                <a:path w="78740" h="29210">
                  <a:moveTo>
                    <a:pt x="61861" y="4686"/>
                  </a:moveTo>
                  <a:lnTo>
                    <a:pt x="76847" y="4686"/>
                  </a:lnTo>
                </a:path>
                <a:path w="78740" h="29210">
                  <a:moveTo>
                    <a:pt x="67944" y="9372"/>
                  </a:moveTo>
                  <a:lnTo>
                    <a:pt x="78257" y="9372"/>
                  </a:lnTo>
                </a:path>
                <a:path w="78740" h="29210">
                  <a:moveTo>
                    <a:pt x="56705" y="22491"/>
                  </a:moveTo>
                  <a:lnTo>
                    <a:pt x="0" y="22491"/>
                  </a:lnTo>
                </a:path>
                <a:path w="78740" h="29210">
                  <a:moveTo>
                    <a:pt x="33743" y="0"/>
                  </a:moveTo>
                  <a:lnTo>
                    <a:pt x="25298" y="6553"/>
                  </a:lnTo>
                </a:path>
                <a:path w="78740" h="29210">
                  <a:moveTo>
                    <a:pt x="36080" y="10312"/>
                  </a:moveTo>
                  <a:lnTo>
                    <a:pt x="28117" y="15468"/>
                  </a:lnTo>
                </a:path>
                <a:path w="78740" h="29210">
                  <a:moveTo>
                    <a:pt x="38430" y="18745"/>
                  </a:moveTo>
                  <a:lnTo>
                    <a:pt x="32804" y="22021"/>
                  </a:lnTo>
                </a:path>
                <a:path w="78740" h="29210">
                  <a:moveTo>
                    <a:pt x="15925" y="10782"/>
                  </a:moveTo>
                  <a:lnTo>
                    <a:pt x="22961" y="15468"/>
                  </a:lnTo>
                </a:path>
                <a:path w="78740" h="29210">
                  <a:moveTo>
                    <a:pt x="13588" y="18275"/>
                  </a:moveTo>
                  <a:lnTo>
                    <a:pt x="20612" y="22961"/>
                  </a:lnTo>
                </a:path>
                <a:path w="78740" h="29210">
                  <a:moveTo>
                    <a:pt x="11722" y="25298"/>
                  </a:moveTo>
                  <a:lnTo>
                    <a:pt x="16408" y="2858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6621627" y="6388950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46"/>
                  </a:moveTo>
                  <a:lnTo>
                    <a:pt x="2171" y="3746"/>
                  </a:lnTo>
                </a:path>
              </a:pathLst>
            </a:custGeom>
            <a:ln w="74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629603" y="6398310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52"/>
                  </a:moveTo>
                  <a:lnTo>
                    <a:pt x="2171" y="3752"/>
                  </a:lnTo>
                </a:path>
              </a:pathLst>
            </a:custGeom>
            <a:ln w="75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636626" y="6406286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46"/>
                  </a:moveTo>
                  <a:lnTo>
                    <a:pt x="2171" y="3746"/>
                  </a:lnTo>
                </a:path>
              </a:pathLst>
            </a:custGeom>
            <a:ln w="74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668020" y="6398310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09" h="7620">
                  <a:moveTo>
                    <a:pt x="0" y="0"/>
                  </a:moveTo>
                  <a:lnTo>
                    <a:pt x="0" y="7035"/>
                  </a:lnTo>
                  <a:lnTo>
                    <a:pt x="3746" y="703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662407" y="641424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578"/>
                  </a:moveTo>
                  <a:lnTo>
                    <a:pt x="2171" y="2578"/>
                  </a:lnTo>
                </a:path>
              </a:pathLst>
            </a:custGeom>
            <a:ln w="51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674586" y="6372542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74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8" name="object 428"/>
          <p:cNvSpPr/>
          <p:nvPr/>
        </p:nvSpPr>
        <p:spPr>
          <a:xfrm>
            <a:off x="11545963" y="6337401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686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1636400" y="6302261"/>
            <a:ext cx="5080" cy="15875"/>
          </a:xfrm>
          <a:custGeom>
            <a:avLst/>
            <a:gdLst/>
            <a:ahLst/>
            <a:cxnLst/>
            <a:rect l="l" t="t" r="r" b="b"/>
            <a:pathLst>
              <a:path w="5079" h="15875">
                <a:moveTo>
                  <a:pt x="0" y="0"/>
                </a:moveTo>
                <a:lnTo>
                  <a:pt x="0" y="7023"/>
                </a:lnTo>
                <a:lnTo>
                  <a:pt x="4686" y="7023"/>
                </a:lnTo>
              </a:path>
              <a:path w="5079" h="15875">
                <a:moveTo>
                  <a:pt x="3746" y="11239"/>
                </a:moveTo>
                <a:lnTo>
                  <a:pt x="0" y="11239"/>
                </a:lnTo>
                <a:lnTo>
                  <a:pt x="0" y="15455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1523624" y="6425819"/>
            <a:ext cx="10160" cy="32384"/>
          </a:xfrm>
          <a:custGeom>
            <a:avLst/>
            <a:gdLst/>
            <a:ahLst/>
            <a:cxnLst/>
            <a:rect l="l" t="t" r="r" b="b"/>
            <a:pathLst>
              <a:path w="10160" h="32385">
                <a:moveTo>
                  <a:pt x="9994" y="24358"/>
                </a:moveTo>
                <a:lnTo>
                  <a:pt x="0" y="24358"/>
                </a:lnTo>
              </a:path>
              <a:path w="10160" h="32385">
                <a:moveTo>
                  <a:pt x="0" y="31851"/>
                </a:moveTo>
                <a:lnTo>
                  <a:pt x="5626" y="31851"/>
                </a:lnTo>
              </a:path>
              <a:path w="10160" h="32385">
                <a:moveTo>
                  <a:pt x="3124" y="0"/>
                </a:moveTo>
                <a:lnTo>
                  <a:pt x="8115" y="1935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1" name="object 431"/>
          <p:cNvGrpSpPr/>
          <p:nvPr/>
        </p:nvGrpSpPr>
        <p:grpSpPr>
          <a:xfrm>
            <a:off x="11259668" y="6501410"/>
            <a:ext cx="278765" cy="66675"/>
            <a:chOff x="6205067" y="6501409"/>
            <a:chExt cx="278765" cy="66675"/>
          </a:xfrm>
        </p:grpSpPr>
        <p:sp>
          <p:nvSpPr>
            <p:cNvPr id="432" name="object 432"/>
            <p:cNvSpPr/>
            <p:nvPr/>
          </p:nvSpPr>
          <p:spPr>
            <a:xfrm>
              <a:off x="6434658" y="6501409"/>
              <a:ext cx="46990" cy="32384"/>
            </a:xfrm>
            <a:custGeom>
              <a:avLst/>
              <a:gdLst/>
              <a:ahLst/>
              <a:cxnLst/>
              <a:rect l="l" t="t" r="r" b="b"/>
              <a:pathLst>
                <a:path w="46989" h="32384">
                  <a:moveTo>
                    <a:pt x="44983" y="31864"/>
                  </a:moveTo>
                  <a:lnTo>
                    <a:pt x="0" y="31864"/>
                  </a:lnTo>
                </a:path>
                <a:path w="46989" h="32384">
                  <a:moveTo>
                    <a:pt x="46862" y="0"/>
                  </a:moveTo>
                  <a:lnTo>
                    <a:pt x="46862" y="3124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6415290" y="6505155"/>
              <a:ext cx="13970" cy="635"/>
            </a:xfrm>
            <a:custGeom>
              <a:avLst/>
              <a:gdLst/>
              <a:ahLst/>
              <a:cxnLst/>
              <a:rect l="l" t="t" r="r" b="b"/>
              <a:pathLst>
                <a:path w="13970" h="634">
                  <a:moveTo>
                    <a:pt x="-2171" y="317"/>
                  </a:moveTo>
                  <a:lnTo>
                    <a:pt x="15913" y="317"/>
                  </a:lnTo>
                </a:path>
              </a:pathLst>
            </a:custGeom>
            <a:ln w="4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6207239" y="6527660"/>
              <a:ext cx="247650" cy="40005"/>
            </a:xfrm>
            <a:custGeom>
              <a:avLst/>
              <a:gdLst/>
              <a:ahLst/>
              <a:cxnLst/>
              <a:rect l="l" t="t" r="r" b="b"/>
              <a:pathLst>
                <a:path w="247650" h="40004">
                  <a:moveTo>
                    <a:pt x="232422" y="12179"/>
                  </a:moveTo>
                  <a:lnTo>
                    <a:pt x="232422" y="39992"/>
                  </a:lnTo>
                </a:path>
                <a:path w="247650" h="40004">
                  <a:moveTo>
                    <a:pt x="78397" y="14058"/>
                  </a:moveTo>
                  <a:lnTo>
                    <a:pt x="247408" y="11239"/>
                  </a:lnTo>
                  <a:lnTo>
                    <a:pt x="247408" y="36855"/>
                  </a:lnTo>
                </a:path>
                <a:path w="247650" h="40004">
                  <a:moveTo>
                    <a:pt x="0" y="0"/>
                  </a:moveTo>
                  <a:lnTo>
                    <a:pt x="0" y="4991"/>
                  </a:lnTo>
                  <a:lnTo>
                    <a:pt x="20612" y="4368"/>
                  </a:lnTo>
                  <a:lnTo>
                    <a:pt x="19989" y="9372"/>
                  </a:lnTo>
                  <a:lnTo>
                    <a:pt x="28727" y="9372"/>
                  </a:lnTo>
                  <a:lnTo>
                    <a:pt x="34988" y="7492"/>
                  </a:lnTo>
                </a:path>
                <a:path w="247650" h="40004">
                  <a:moveTo>
                    <a:pt x="36233" y="12484"/>
                  </a:moveTo>
                  <a:lnTo>
                    <a:pt x="36233" y="16865"/>
                  </a:lnTo>
                  <a:lnTo>
                    <a:pt x="24358" y="23113"/>
                  </a:lnTo>
                  <a:lnTo>
                    <a:pt x="18732" y="23736"/>
                  </a:lnTo>
                  <a:lnTo>
                    <a:pt x="18732" y="3685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5" name="object 435"/>
          <p:cNvGrpSpPr/>
          <p:nvPr/>
        </p:nvGrpSpPr>
        <p:grpSpPr>
          <a:xfrm>
            <a:off x="11046130" y="6222302"/>
            <a:ext cx="428625" cy="273685"/>
            <a:chOff x="5991529" y="6222301"/>
            <a:chExt cx="428625" cy="273685"/>
          </a:xfrm>
        </p:grpSpPr>
        <p:sp>
          <p:nvSpPr>
            <p:cNvPr id="436" name="object 436"/>
            <p:cNvSpPr/>
            <p:nvPr/>
          </p:nvSpPr>
          <p:spPr>
            <a:xfrm>
              <a:off x="6397167" y="6418935"/>
              <a:ext cx="20955" cy="38100"/>
            </a:xfrm>
            <a:custGeom>
              <a:avLst/>
              <a:gdLst/>
              <a:ahLst/>
              <a:cxnLst/>
              <a:rect l="l" t="t" r="r" b="b"/>
              <a:pathLst>
                <a:path w="20954" h="38100">
                  <a:moveTo>
                    <a:pt x="20472" y="0"/>
                  </a:moveTo>
                  <a:lnTo>
                    <a:pt x="469" y="0"/>
                  </a:lnTo>
                  <a:lnTo>
                    <a:pt x="469" y="4686"/>
                  </a:lnTo>
                  <a:lnTo>
                    <a:pt x="13131" y="23126"/>
                  </a:lnTo>
                </a:path>
                <a:path w="20954" h="38100">
                  <a:moveTo>
                    <a:pt x="0" y="10312"/>
                  </a:moveTo>
                  <a:lnTo>
                    <a:pt x="0" y="14528"/>
                  </a:lnTo>
                  <a:lnTo>
                    <a:pt x="7962" y="26238"/>
                  </a:lnTo>
                </a:path>
                <a:path w="20954" h="38100">
                  <a:moveTo>
                    <a:pt x="4229" y="28117"/>
                  </a:moveTo>
                  <a:lnTo>
                    <a:pt x="0" y="37960"/>
                  </a:lnTo>
                  <a:lnTo>
                    <a:pt x="5626" y="3796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396227" y="646064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6339535" y="6408318"/>
              <a:ext cx="55244" cy="85090"/>
            </a:xfrm>
            <a:custGeom>
              <a:avLst/>
              <a:gdLst/>
              <a:ahLst/>
              <a:cxnLst/>
              <a:rect l="l" t="t" r="r" b="b"/>
              <a:pathLst>
                <a:path w="55245" h="85089">
                  <a:moveTo>
                    <a:pt x="37960" y="8737"/>
                  </a:moveTo>
                  <a:lnTo>
                    <a:pt x="51549" y="8737"/>
                  </a:lnTo>
                  <a:lnTo>
                    <a:pt x="51549" y="0"/>
                  </a:lnTo>
                </a:path>
                <a:path w="55245" h="85089">
                  <a:moveTo>
                    <a:pt x="52489" y="15773"/>
                  </a:moveTo>
                  <a:lnTo>
                    <a:pt x="47320" y="15773"/>
                  </a:lnTo>
                  <a:lnTo>
                    <a:pt x="41236" y="19989"/>
                  </a:lnTo>
                </a:path>
                <a:path w="55245" h="85089">
                  <a:moveTo>
                    <a:pt x="52946" y="18592"/>
                  </a:moveTo>
                  <a:lnTo>
                    <a:pt x="52946" y="22339"/>
                  </a:lnTo>
                  <a:lnTo>
                    <a:pt x="48729" y="22339"/>
                  </a:lnTo>
                </a:path>
                <a:path w="55245" h="85089">
                  <a:moveTo>
                    <a:pt x="49669" y="26085"/>
                  </a:moveTo>
                  <a:lnTo>
                    <a:pt x="42176" y="26085"/>
                  </a:lnTo>
                </a:path>
                <a:path w="55245" h="85089">
                  <a:moveTo>
                    <a:pt x="54825" y="30772"/>
                  </a:moveTo>
                  <a:lnTo>
                    <a:pt x="50139" y="36398"/>
                  </a:lnTo>
                  <a:lnTo>
                    <a:pt x="41389" y="36398"/>
                  </a:lnTo>
                </a:path>
                <a:path w="55245" h="85089">
                  <a:moveTo>
                    <a:pt x="26708" y="48107"/>
                  </a:moveTo>
                  <a:lnTo>
                    <a:pt x="29984" y="48107"/>
                  </a:lnTo>
                  <a:lnTo>
                    <a:pt x="29984" y="53733"/>
                  </a:lnTo>
                </a:path>
                <a:path w="55245" h="85089">
                  <a:moveTo>
                    <a:pt x="33731" y="54190"/>
                  </a:moveTo>
                  <a:lnTo>
                    <a:pt x="36080" y="54190"/>
                  </a:lnTo>
                </a:path>
                <a:path w="55245" h="85089">
                  <a:moveTo>
                    <a:pt x="36550" y="57950"/>
                  </a:moveTo>
                  <a:lnTo>
                    <a:pt x="36550" y="66852"/>
                  </a:lnTo>
                </a:path>
                <a:path w="55245" h="85089">
                  <a:moveTo>
                    <a:pt x="28587" y="57010"/>
                  </a:moveTo>
                  <a:lnTo>
                    <a:pt x="28587" y="69202"/>
                  </a:lnTo>
                </a:path>
                <a:path w="55245" h="85089">
                  <a:moveTo>
                    <a:pt x="40297" y="70599"/>
                  </a:moveTo>
                  <a:lnTo>
                    <a:pt x="40297" y="80441"/>
                  </a:lnTo>
                </a:path>
                <a:path w="55245" h="85089">
                  <a:moveTo>
                    <a:pt x="27177" y="84658"/>
                  </a:moveTo>
                  <a:lnTo>
                    <a:pt x="43573" y="84658"/>
                  </a:lnTo>
                </a:path>
                <a:path w="55245" h="85089">
                  <a:moveTo>
                    <a:pt x="33731" y="80441"/>
                  </a:moveTo>
                  <a:lnTo>
                    <a:pt x="27177" y="80441"/>
                  </a:lnTo>
                </a:path>
                <a:path w="55245" h="85089">
                  <a:moveTo>
                    <a:pt x="10312" y="31242"/>
                  </a:moveTo>
                  <a:lnTo>
                    <a:pt x="13588" y="31242"/>
                  </a:lnTo>
                  <a:lnTo>
                    <a:pt x="13588" y="35928"/>
                  </a:lnTo>
                </a:path>
                <a:path w="55245" h="85089">
                  <a:moveTo>
                    <a:pt x="13588" y="20459"/>
                  </a:moveTo>
                  <a:lnTo>
                    <a:pt x="16395" y="20459"/>
                  </a:lnTo>
                </a:path>
                <a:path w="55245" h="85089">
                  <a:moveTo>
                    <a:pt x="7962" y="36855"/>
                  </a:moveTo>
                  <a:lnTo>
                    <a:pt x="7962" y="41084"/>
                  </a:lnTo>
                  <a:lnTo>
                    <a:pt x="15455" y="41084"/>
                  </a:lnTo>
                </a:path>
                <a:path w="55245" h="85089">
                  <a:moveTo>
                    <a:pt x="3746" y="50926"/>
                  </a:moveTo>
                  <a:lnTo>
                    <a:pt x="7962" y="50926"/>
                  </a:lnTo>
                </a:path>
                <a:path w="55245" h="85089">
                  <a:moveTo>
                    <a:pt x="7962" y="47167"/>
                  </a:moveTo>
                  <a:lnTo>
                    <a:pt x="14058" y="47167"/>
                  </a:lnTo>
                  <a:lnTo>
                    <a:pt x="14058" y="53733"/>
                  </a:lnTo>
                </a:path>
                <a:path w="55245" h="85089">
                  <a:moveTo>
                    <a:pt x="4216" y="57480"/>
                  </a:moveTo>
                  <a:lnTo>
                    <a:pt x="4216" y="61226"/>
                  </a:lnTo>
                  <a:lnTo>
                    <a:pt x="0" y="61226"/>
                  </a:lnTo>
                </a:path>
                <a:path w="55245" h="85089">
                  <a:moveTo>
                    <a:pt x="0" y="65912"/>
                  </a:moveTo>
                  <a:lnTo>
                    <a:pt x="4216" y="65912"/>
                  </a:lnTo>
                  <a:lnTo>
                    <a:pt x="4216" y="7153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6340004" y="648172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813"/>
                  </a:moveTo>
                  <a:lnTo>
                    <a:pt x="2171" y="2813"/>
                  </a:lnTo>
                </a:path>
              </a:pathLst>
            </a:custGeom>
            <a:ln w="562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6261747" y="6402070"/>
              <a:ext cx="92710" cy="91440"/>
            </a:xfrm>
            <a:custGeom>
              <a:avLst/>
              <a:gdLst/>
              <a:ahLst/>
              <a:cxnLst/>
              <a:rect l="l" t="t" r="r" b="b"/>
              <a:pathLst>
                <a:path w="92710" h="91439">
                  <a:moveTo>
                    <a:pt x="72631" y="87160"/>
                  </a:moveTo>
                  <a:lnTo>
                    <a:pt x="82003" y="87160"/>
                  </a:lnTo>
                  <a:lnTo>
                    <a:pt x="82003" y="91376"/>
                  </a:lnTo>
                  <a:lnTo>
                    <a:pt x="89966" y="91376"/>
                  </a:lnTo>
                </a:path>
                <a:path w="92710" h="91439">
                  <a:moveTo>
                    <a:pt x="92316" y="71691"/>
                  </a:moveTo>
                  <a:lnTo>
                    <a:pt x="92316" y="79654"/>
                  </a:lnTo>
                  <a:lnTo>
                    <a:pt x="88099" y="79654"/>
                  </a:lnTo>
                  <a:lnTo>
                    <a:pt x="88099" y="83870"/>
                  </a:lnTo>
                </a:path>
                <a:path w="92710" h="91439">
                  <a:moveTo>
                    <a:pt x="73101" y="469"/>
                  </a:moveTo>
                  <a:lnTo>
                    <a:pt x="87160" y="0"/>
                  </a:lnTo>
                  <a:lnTo>
                    <a:pt x="87160" y="4686"/>
                  </a:lnTo>
                </a:path>
                <a:path w="92710" h="91439">
                  <a:moveTo>
                    <a:pt x="72631" y="10769"/>
                  </a:moveTo>
                  <a:lnTo>
                    <a:pt x="82003" y="10769"/>
                  </a:lnTo>
                </a:path>
                <a:path w="92710" h="91439">
                  <a:moveTo>
                    <a:pt x="73571" y="29057"/>
                  </a:moveTo>
                  <a:lnTo>
                    <a:pt x="73571" y="42176"/>
                  </a:lnTo>
                </a:path>
                <a:path w="92710" h="91439">
                  <a:moveTo>
                    <a:pt x="76847" y="29984"/>
                  </a:moveTo>
                  <a:lnTo>
                    <a:pt x="83870" y="15938"/>
                  </a:lnTo>
                </a:path>
                <a:path w="92710" h="91439">
                  <a:moveTo>
                    <a:pt x="47790" y="469"/>
                  </a:moveTo>
                  <a:lnTo>
                    <a:pt x="55283" y="469"/>
                  </a:lnTo>
                </a:path>
                <a:path w="92710" h="91439">
                  <a:moveTo>
                    <a:pt x="49669" y="14528"/>
                  </a:moveTo>
                  <a:lnTo>
                    <a:pt x="57632" y="14528"/>
                  </a:lnTo>
                  <a:lnTo>
                    <a:pt x="57632" y="8902"/>
                  </a:lnTo>
                </a:path>
                <a:path w="92710" h="91439">
                  <a:moveTo>
                    <a:pt x="52019" y="24841"/>
                  </a:moveTo>
                  <a:lnTo>
                    <a:pt x="55283" y="24841"/>
                  </a:lnTo>
                  <a:lnTo>
                    <a:pt x="55283" y="21094"/>
                  </a:lnTo>
                </a:path>
                <a:path w="92710" h="91439">
                  <a:moveTo>
                    <a:pt x="37947" y="25298"/>
                  </a:moveTo>
                  <a:lnTo>
                    <a:pt x="37947" y="34670"/>
                  </a:lnTo>
                  <a:lnTo>
                    <a:pt x="46862" y="44043"/>
                  </a:lnTo>
                </a:path>
                <a:path w="92710" h="91439">
                  <a:moveTo>
                    <a:pt x="34671" y="39357"/>
                  </a:moveTo>
                  <a:lnTo>
                    <a:pt x="46862" y="50609"/>
                  </a:lnTo>
                  <a:lnTo>
                    <a:pt x="36080" y="50609"/>
                  </a:lnTo>
                </a:path>
                <a:path w="92710" h="91439">
                  <a:moveTo>
                    <a:pt x="36080" y="62788"/>
                  </a:moveTo>
                  <a:lnTo>
                    <a:pt x="38887" y="67475"/>
                  </a:lnTo>
                  <a:lnTo>
                    <a:pt x="43103" y="67475"/>
                  </a:lnTo>
                  <a:lnTo>
                    <a:pt x="43103" y="60909"/>
                  </a:lnTo>
                </a:path>
                <a:path w="92710" h="91439">
                  <a:moveTo>
                    <a:pt x="47790" y="60909"/>
                  </a:moveTo>
                  <a:lnTo>
                    <a:pt x="47790" y="73571"/>
                  </a:lnTo>
                  <a:lnTo>
                    <a:pt x="44513" y="73571"/>
                  </a:lnTo>
                </a:path>
                <a:path w="92710" h="91439">
                  <a:moveTo>
                    <a:pt x="33731" y="79654"/>
                  </a:moveTo>
                  <a:lnTo>
                    <a:pt x="44983" y="79654"/>
                  </a:lnTo>
                </a:path>
                <a:path w="92710" h="91439">
                  <a:moveTo>
                    <a:pt x="0" y="46862"/>
                  </a:moveTo>
                  <a:lnTo>
                    <a:pt x="0" y="50139"/>
                  </a:lnTo>
                  <a:lnTo>
                    <a:pt x="13588" y="49669"/>
                  </a:lnTo>
                  <a:lnTo>
                    <a:pt x="13119" y="56235"/>
                  </a:lnTo>
                </a:path>
                <a:path w="92710" h="91439">
                  <a:moveTo>
                    <a:pt x="16395" y="56235"/>
                  </a:moveTo>
                  <a:lnTo>
                    <a:pt x="16395" y="52019"/>
                  </a:lnTo>
                  <a:lnTo>
                    <a:pt x="21082" y="5576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262687" y="6459245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-2171" y="228"/>
                  </a:moveTo>
                  <a:lnTo>
                    <a:pt x="11074" y="228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260807" y="6362077"/>
              <a:ext cx="25400" cy="114300"/>
            </a:xfrm>
            <a:custGeom>
              <a:avLst/>
              <a:gdLst/>
              <a:ahLst/>
              <a:cxnLst/>
              <a:rect l="l" t="t" r="r" b="b"/>
              <a:pathLst>
                <a:path w="25400" h="114300">
                  <a:moveTo>
                    <a:pt x="0" y="98564"/>
                  </a:moveTo>
                  <a:lnTo>
                    <a:pt x="13119" y="114033"/>
                  </a:lnTo>
                  <a:lnTo>
                    <a:pt x="21551" y="113563"/>
                  </a:lnTo>
                  <a:lnTo>
                    <a:pt x="21551" y="103250"/>
                  </a:lnTo>
                </a:path>
                <a:path w="25400" h="114300">
                  <a:moveTo>
                    <a:pt x="13589" y="109346"/>
                  </a:moveTo>
                  <a:lnTo>
                    <a:pt x="17335" y="109346"/>
                  </a:lnTo>
                  <a:lnTo>
                    <a:pt x="16865" y="102311"/>
                  </a:lnTo>
                </a:path>
                <a:path w="25400" h="114300">
                  <a:moveTo>
                    <a:pt x="7505" y="73266"/>
                  </a:moveTo>
                  <a:lnTo>
                    <a:pt x="17335" y="82638"/>
                  </a:lnTo>
                  <a:lnTo>
                    <a:pt x="17335" y="74193"/>
                  </a:lnTo>
                </a:path>
                <a:path w="25400" h="114300">
                  <a:moveTo>
                    <a:pt x="21094" y="73723"/>
                  </a:moveTo>
                  <a:lnTo>
                    <a:pt x="24828" y="73723"/>
                  </a:lnTo>
                </a:path>
                <a:path w="25400" h="114300">
                  <a:moveTo>
                    <a:pt x="21399" y="0"/>
                  </a:moveTo>
                  <a:lnTo>
                    <a:pt x="3746" y="152"/>
                  </a:lnTo>
                  <a:lnTo>
                    <a:pt x="3746" y="3441"/>
                  </a:lnTo>
                  <a:lnTo>
                    <a:pt x="10312" y="999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6261277" y="6374422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70">
                  <a:moveTo>
                    <a:pt x="-2171" y="469"/>
                  </a:moveTo>
                  <a:lnTo>
                    <a:pt x="15760" y="469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6255181" y="6417056"/>
              <a:ext cx="3810" cy="5715"/>
            </a:xfrm>
            <a:custGeom>
              <a:avLst/>
              <a:gdLst/>
              <a:ahLst/>
              <a:cxnLst/>
              <a:rect l="l" t="t" r="r" b="b"/>
              <a:pathLst>
                <a:path w="3810" h="5714">
                  <a:moveTo>
                    <a:pt x="0" y="0"/>
                  </a:moveTo>
                  <a:lnTo>
                    <a:pt x="3746" y="0"/>
                  </a:lnTo>
                  <a:lnTo>
                    <a:pt x="3746" y="516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6204102" y="6417538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5">
                  <a:moveTo>
                    <a:pt x="-2171" y="76"/>
                  </a:moveTo>
                  <a:lnTo>
                    <a:pt x="13423" y="76"/>
                  </a:lnTo>
                </a:path>
              </a:pathLst>
            </a:custGeom>
            <a:ln w="44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6205981" y="6426428"/>
              <a:ext cx="24765" cy="1905"/>
            </a:xfrm>
            <a:custGeom>
              <a:avLst/>
              <a:gdLst/>
              <a:ahLst/>
              <a:cxnLst/>
              <a:rect l="l" t="t" r="r" b="b"/>
              <a:pathLst>
                <a:path w="24764" h="1904">
                  <a:moveTo>
                    <a:pt x="-2171" y="939"/>
                  </a:moveTo>
                  <a:lnTo>
                    <a:pt x="26542" y="939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6205981" y="6431127"/>
              <a:ext cx="38100" cy="34290"/>
            </a:xfrm>
            <a:custGeom>
              <a:avLst/>
              <a:gdLst/>
              <a:ahLst/>
              <a:cxnLst/>
              <a:rect l="l" t="t" r="r" b="b"/>
              <a:pathLst>
                <a:path w="38100" h="34289">
                  <a:moveTo>
                    <a:pt x="0" y="7493"/>
                  </a:moveTo>
                  <a:lnTo>
                    <a:pt x="12649" y="7023"/>
                  </a:lnTo>
                  <a:lnTo>
                    <a:pt x="12649" y="0"/>
                  </a:lnTo>
                </a:path>
                <a:path w="38100" h="34289">
                  <a:moveTo>
                    <a:pt x="24841" y="4216"/>
                  </a:moveTo>
                  <a:lnTo>
                    <a:pt x="24841" y="13589"/>
                  </a:lnTo>
                </a:path>
                <a:path w="38100" h="34289">
                  <a:moveTo>
                    <a:pt x="24993" y="11557"/>
                  </a:moveTo>
                  <a:lnTo>
                    <a:pt x="14998" y="12649"/>
                  </a:lnTo>
                  <a:lnTo>
                    <a:pt x="14998" y="29044"/>
                  </a:lnTo>
                </a:path>
                <a:path w="38100" h="34289">
                  <a:moveTo>
                    <a:pt x="1409" y="17805"/>
                  </a:moveTo>
                  <a:lnTo>
                    <a:pt x="6553" y="17805"/>
                  </a:lnTo>
                  <a:lnTo>
                    <a:pt x="6553" y="24358"/>
                  </a:lnTo>
                  <a:lnTo>
                    <a:pt x="11239" y="28117"/>
                  </a:lnTo>
                </a:path>
                <a:path w="38100" h="34289">
                  <a:moveTo>
                    <a:pt x="18745" y="29514"/>
                  </a:moveTo>
                  <a:lnTo>
                    <a:pt x="37490" y="3403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6237846" y="6454546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52"/>
                  </a:moveTo>
                  <a:lnTo>
                    <a:pt x="2171" y="3752"/>
                  </a:lnTo>
                </a:path>
              </a:pathLst>
            </a:custGeom>
            <a:ln w="75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6207391" y="6331458"/>
              <a:ext cx="35560" cy="81915"/>
            </a:xfrm>
            <a:custGeom>
              <a:avLst/>
              <a:gdLst/>
              <a:ahLst/>
              <a:cxnLst/>
              <a:rect l="l" t="t" r="r" b="b"/>
              <a:pathLst>
                <a:path w="35560" h="81914">
                  <a:moveTo>
                    <a:pt x="0" y="75298"/>
                  </a:moveTo>
                  <a:lnTo>
                    <a:pt x="6565" y="81381"/>
                  </a:lnTo>
                  <a:lnTo>
                    <a:pt x="18580" y="81229"/>
                  </a:lnTo>
                </a:path>
                <a:path w="35560" h="81914">
                  <a:moveTo>
                    <a:pt x="469" y="0"/>
                  </a:moveTo>
                  <a:lnTo>
                    <a:pt x="20612" y="19062"/>
                  </a:lnTo>
                  <a:lnTo>
                    <a:pt x="20612" y="22809"/>
                  </a:lnTo>
                  <a:lnTo>
                    <a:pt x="15455" y="22809"/>
                  </a:lnTo>
                </a:path>
                <a:path w="35560" h="81914">
                  <a:moveTo>
                    <a:pt x="25768" y="24218"/>
                  </a:moveTo>
                  <a:lnTo>
                    <a:pt x="34670" y="32181"/>
                  </a:lnTo>
                  <a:lnTo>
                    <a:pt x="35140" y="36398"/>
                  </a:lnTo>
                  <a:lnTo>
                    <a:pt x="28575" y="36398"/>
                  </a:lnTo>
                  <a:lnTo>
                    <a:pt x="21551" y="29375"/>
                  </a:lnTo>
                </a:path>
                <a:path w="35560" h="81914">
                  <a:moveTo>
                    <a:pt x="14998" y="35458"/>
                  </a:moveTo>
                  <a:lnTo>
                    <a:pt x="21081" y="35928"/>
                  </a:lnTo>
                  <a:lnTo>
                    <a:pt x="21081" y="44373"/>
                  </a:lnTo>
                  <a:lnTo>
                    <a:pt x="17805" y="4437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6228943" y="6384734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70">
                  <a:moveTo>
                    <a:pt x="-2171" y="463"/>
                  </a:moveTo>
                  <a:lnTo>
                    <a:pt x="15760" y="463"/>
                  </a:lnTo>
                </a:path>
              </a:pathLst>
            </a:custGeom>
            <a:ln w="52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6232220" y="6398310"/>
              <a:ext cx="10160" cy="1270"/>
            </a:xfrm>
            <a:custGeom>
              <a:avLst/>
              <a:gdLst/>
              <a:ahLst/>
              <a:cxnLst/>
              <a:rect l="l" t="t" r="r" b="b"/>
              <a:pathLst>
                <a:path w="10160" h="1270">
                  <a:moveTo>
                    <a:pt x="-2171" y="476"/>
                  </a:moveTo>
                  <a:lnTo>
                    <a:pt x="12014" y="476"/>
                  </a:lnTo>
                </a:path>
              </a:pathLst>
            </a:custGeom>
            <a:ln w="5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6072898" y="6261023"/>
              <a:ext cx="121285" cy="194310"/>
            </a:xfrm>
            <a:custGeom>
              <a:avLst/>
              <a:gdLst/>
              <a:ahLst/>
              <a:cxnLst/>
              <a:rect l="l" t="t" r="r" b="b"/>
              <a:pathLst>
                <a:path w="121285" h="194310">
                  <a:moveTo>
                    <a:pt x="97942" y="88557"/>
                  </a:moveTo>
                  <a:lnTo>
                    <a:pt x="92316" y="96532"/>
                  </a:lnTo>
                  <a:lnTo>
                    <a:pt x="78105" y="96062"/>
                  </a:lnTo>
                </a:path>
                <a:path w="121285" h="194310">
                  <a:moveTo>
                    <a:pt x="80606" y="111683"/>
                  </a:moveTo>
                  <a:lnTo>
                    <a:pt x="80606" y="136359"/>
                  </a:lnTo>
                  <a:lnTo>
                    <a:pt x="86842" y="136042"/>
                  </a:lnTo>
                </a:path>
                <a:path w="121285" h="194310">
                  <a:moveTo>
                    <a:pt x="119494" y="154165"/>
                  </a:moveTo>
                  <a:lnTo>
                    <a:pt x="114808" y="154635"/>
                  </a:lnTo>
                  <a:lnTo>
                    <a:pt x="114808" y="158381"/>
                  </a:lnTo>
                  <a:lnTo>
                    <a:pt x="111061" y="158381"/>
                  </a:lnTo>
                  <a:lnTo>
                    <a:pt x="111061" y="164477"/>
                  </a:lnTo>
                </a:path>
                <a:path w="121285" h="194310">
                  <a:moveTo>
                    <a:pt x="105435" y="191655"/>
                  </a:moveTo>
                  <a:lnTo>
                    <a:pt x="105435" y="157289"/>
                  </a:lnTo>
                  <a:lnTo>
                    <a:pt x="99339" y="152285"/>
                  </a:lnTo>
                </a:path>
                <a:path w="121285" h="194310">
                  <a:moveTo>
                    <a:pt x="111061" y="170103"/>
                  </a:moveTo>
                  <a:lnTo>
                    <a:pt x="114808" y="170103"/>
                  </a:lnTo>
                  <a:lnTo>
                    <a:pt x="114808" y="194157"/>
                  </a:lnTo>
                </a:path>
                <a:path w="121285" h="194310">
                  <a:moveTo>
                    <a:pt x="98399" y="168224"/>
                  </a:moveTo>
                  <a:lnTo>
                    <a:pt x="91846" y="183692"/>
                  </a:lnTo>
                  <a:lnTo>
                    <a:pt x="87160" y="181343"/>
                  </a:lnTo>
                  <a:lnTo>
                    <a:pt x="84975" y="184150"/>
                  </a:lnTo>
                </a:path>
                <a:path w="121285" h="194310">
                  <a:moveTo>
                    <a:pt x="104965" y="132143"/>
                  </a:moveTo>
                  <a:lnTo>
                    <a:pt x="111531" y="132143"/>
                  </a:lnTo>
                </a:path>
                <a:path w="121285" h="194310">
                  <a:moveTo>
                    <a:pt x="103568" y="135889"/>
                  </a:moveTo>
                  <a:lnTo>
                    <a:pt x="103568" y="139636"/>
                  </a:lnTo>
                  <a:lnTo>
                    <a:pt x="110591" y="139636"/>
                  </a:lnTo>
                  <a:lnTo>
                    <a:pt x="114338" y="135889"/>
                  </a:lnTo>
                  <a:lnTo>
                    <a:pt x="120434" y="135889"/>
                  </a:lnTo>
                </a:path>
                <a:path w="121285" h="194310">
                  <a:moveTo>
                    <a:pt x="99961" y="126060"/>
                  </a:moveTo>
                  <a:lnTo>
                    <a:pt x="118554" y="126060"/>
                  </a:lnTo>
                  <a:lnTo>
                    <a:pt x="120904" y="128396"/>
                  </a:lnTo>
                </a:path>
                <a:path w="121285" h="194310">
                  <a:moveTo>
                    <a:pt x="94653" y="156514"/>
                  </a:moveTo>
                  <a:lnTo>
                    <a:pt x="94653" y="164007"/>
                  </a:lnTo>
                  <a:lnTo>
                    <a:pt x="91224" y="173532"/>
                  </a:lnTo>
                  <a:lnTo>
                    <a:pt x="84975" y="169786"/>
                  </a:lnTo>
                </a:path>
                <a:path w="121285" h="194310">
                  <a:moveTo>
                    <a:pt x="93725" y="147129"/>
                  </a:moveTo>
                  <a:lnTo>
                    <a:pt x="107314" y="147129"/>
                  </a:lnTo>
                  <a:lnTo>
                    <a:pt x="107314" y="151815"/>
                  </a:lnTo>
                </a:path>
                <a:path w="121285" h="194310">
                  <a:moveTo>
                    <a:pt x="91376" y="106362"/>
                  </a:moveTo>
                  <a:lnTo>
                    <a:pt x="85280" y="106362"/>
                  </a:lnTo>
                  <a:lnTo>
                    <a:pt x="81534" y="110121"/>
                  </a:lnTo>
                </a:path>
                <a:path w="121285" h="194310">
                  <a:moveTo>
                    <a:pt x="118554" y="86220"/>
                  </a:moveTo>
                  <a:lnTo>
                    <a:pt x="118554" y="97459"/>
                  </a:lnTo>
                  <a:lnTo>
                    <a:pt x="114338" y="97459"/>
                  </a:lnTo>
                </a:path>
                <a:path w="121285" h="194310">
                  <a:moveTo>
                    <a:pt x="38430" y="43573"/>
                  </a:moveTo>
                  <a:lnTo>
                    <a:pt x="52019" y="53416"/>
                  </a:lnTo>
                </a:path>
                <a:path w="121285" h="194310">
                  <a:moveTo>
                    <a:pt x="50609" y="33731"/>
                  </a:moveTo>
                  <a:lnTo>
                    <a:pt x="43116" y="34670"/>
                  </a:lnTo>
                  <a:lnTo>
                    <a:pt x="38900" y="38887"/>
                  </a:lnTo>
                </a:path>
                <a:path w="121285" h="194310">
                  <a:moveTo>
                    <a:pt x="25298" y="27635"/>
                  </a:moveTo>
                  <a:lnTo>
                    <a:pt x="25298" y="33731"/>
                  </a:lnTo>
                  <a:lnTo>
                    <a:pt x="34213" y="34201"/>
                  </a:lnTo>
                </a:path>
                <a:path w="121285" h="194310">
                  <a:moveTo>
                    <a:pt x="27178" y="11709"/>
                  </a:moveTo>
                  <a:lnTo>
                    <a:pt x="21094" y="18275"/>
                  </a:lnTo>
                </a:path>
                <a:path w="121285" h="194310">
                  <a:moveTo>
                    <a:pt x="30454" y="11239"/>
                  </a:moveTo>
                  <a:lnTo>
                    <a:pt x="30454" y="16865"/>
                  </a:lnTo>
                  <a:lnTo>
                    <a:pt x="23901" y="23418"/>
                  </a:lnTo>
                </a:path>
                <a:path w="121285" h="194310">
                  <a:moveTo>
                    <a:pt x="0" y="0"/>
                  </a:moveTo>
                  <a:lnTo>
                    <a:pt x="6565" y="457"/>
                  </a:lnTo>
                  <a:lnTo>
                    <a:pt x="6565" y="2806"/>
                  </a:lnTo>
                </a:path>
                <a:path w="121285" h="194310">
                  <a:moveTo>
                    <a:pt x="10312" y="0"/>
                  </a:moveTo>
                  <a:lnTo>
                    <a:pt x="19685" y="1498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6049936" y="6267107"/>
              <a:ext cx="27305" cy="1905"/>
            </a:xfrm>
            <a:custGeom>
              <a:avLst/>
              <a:gdLst/>
              <a:ahLst/>
              <a:cxnLst/>
              <a:rect l="l" t="t" r="r" b="b"/>
              <a:pathLst>
                <a:path w="27304" h="1904">
                  <a:moveTo>
                    <a:pt x="-2171" y="704"/>
                  </a:moveTo>
                  <a:lnTo>
                    <a:pt x="29349" y="704"/>
                  </a:lnTo>
                </a:path>
              </a:pathLst>
            </a:custGeom>
            <a:ln w="57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6042901" y="6264300"/>
              <a:ext cx="10795" cy="22860"/>
            </a:xfrm>
            <a:custGeom>
              <a:avLst/>
              <a:gdLst/>
              <a:ahLst/>
              <a:cxnLst/>
              <a:rect l="l" t="t" r="r" b="b"/>
              <a:pathLst>
                <a:path w="10795" h="22860">
                  <a:moveTo>
                    <a:pt x="8445" y="469"/>
                  </a:moveTo>
                  <a:lnTo>
                    <a:pt x="0" y="0"/>
                  </a:lnTo>
                  <a:lnTo>
                    <a:pt x="0" y="17805"/>
                  </a:lnTo>
                </a:path>
                <a:path w="10795" h="22860">
                  <a:moveTo>
                    <a:pt x="10312" y="9842"/>
                  </a:moveTo>
                  <a:lnTo>
                    <a:pt x="10312" y="2249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6047130" y="6272263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-2171" y="469"/>
                  </a:moveTo>
                  <a:lnTo>
                    <a:pt x="23253" y="469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6002604" y="6264770"/>
              <a:ext cx="61594" cy="87630"/>
            </a:xfrm>
            <a:custGeom>
              <a:avLst/>
              <a:gdLst/>
              <a:ahLst/>
              <a:cxnLst/>
              <a:rect l="l" t="t" r="r" b="b"/>
              <a:pathLst>
                <a:path w="61595" h="87629">
                  <a:moveTo>
                    <a:pt x="37020" y="0"/>
                  </a:moveTo>
                  <a:lnTo>
                    <a:pt x="27647" y="1409"/>
                  </a:lnTo>
                  <a:lnTo>
                    <a:pt x="27647" y="11709"/>
                  </a:lnTo>
                </a:path>
                <a:path w="61595" h="87629">
                  <a:moveTo>
                    <a:pt x="469" y="12179"/>
                  </a:moveTo>
                  <a:lnTo>
                    <a:pt x="469" y="469"/>
                  </a:lnTo>
                  <a:lnTo>
                    <a:pt x="8902" y="469"/>
                  </a:lnTo>
                  <a:lnTo>
                    <a:pt x="8902" y="12179"/>
                  </a:lnTo>
                </a:path>
                <a:path w="61595" h="87629">
                  <a:moveTo>
                    <a:pt x="0" y="30454"/>
                  </a:moveTo>
                  <a:lnTo>
                    <a:pt x="0" y="52006"/>
                  </a:lnTo>
                </a:path>
                <a:path w="61595" h="87629">
                  <a:moveTo>
                    <a:pt x="3289" y="35140"/>
                  </a:moveTo>
                  <a:lnTo>
                    <a:pt x="7035" y="35140"/>
                  </a:lnTo>
                  <a:lnTo>
                    <a:pt x="7035" y="46862"/>
                  </a:lnTo>
                </a:path>
                <a:path w="61595" h="87629">
                  <a:moveTo>
                    <a:pt x="11252" y="37490"/>
                  </a:moveTo>
                  <a:lnTo>
                    <a:pt x="17805" y="37490"/>
                  </a:lnTo>
                </a:path>
                <a:path w="61595" h="87629">
                  <a:moveTo>
                    <a:pt x="10782" y="44983"/>
                  </a:moveTo>
                  <a:lnTo>
                    <a:pt x="37020" y="44983"/>
                  </a:lnTo>
                </a:path>
                <a:path w="61595" h="87629">
                  <a:moveTo>
                    <a:pt x="15938" y="51079"/>
                  </a:moveTo>
                  <a:lnTo>
                    <a:pt x="53428" y="51079"/>
                  </a:lnTo>
                </a:path>
                <a:path w="61595" h="87629">
                  <a:moveTo>
                    <a:pt x="13588" y="54356"/>
                  </a:moveTo>
                  <a:lnTo>
                    <a:pt x="9842" y="58102"/>
                  </a:lnTo>
                  <a:lnTo>
                    <a:pt x="9842" y="75437"/>
                  </a:lnTo>
                </a:path>
                <a:path w="61595" h="87629">
                  <a:moveTo>
                    <a:pt x="13588" y="75907"/>
                  </a:moveTo>
                  <a:lnTo>
                    <a:pt x="13588" y="71221"/>
                  </a:lnTo>
                  <a:lnTo>
                    <a:pt x="20624" y="59512"/>
                  </a:lnTo>
                  <a:lnTo>
                    <a:pt x="20624" y="53886"/>
                  </a:lnTo>
                </a:path>
                <a:path w="61595" h="87629">
                  <a:moveTo>
                    <a:pt x="29997" y="54356"/>
                  </a:moveTo>
                  <a:lnTo>
                    <a:pt x="29997" y="59512"/>
                  </a:lnTo>
                  <a:lnTo>
                    <a:pt x="34213" y="63258"/>
                  </a:lnTo>
                  <a:lnTo>
                    <a:pt x="34213" y="71691"/>
                  </a:lnTo>
                </a:path>
                <a:path w="61595" h="87629">
                  <a:moveTo>
                    <a:pt x="29997" y="72161"/>
                  </a:moveTo>
                  <a:lnTo>
                    <a:pt x="29997" y="78257"/>
                  </a:lnTo>
                  <a:lnTo>
                    <a:pt x="34683" y="82003"/>
                  </a:lnTo>
                  <a:lnTo>
                    <a:pt x="34683" y="87160"/>
                  </a:lnTo>
                </a:path>
                <a:path w="61595" h="87629">
                  <a:moveTo>
                    <a:pt x="33743" y="59042"/>
                  </a:moveTo>
                  <a:lnTo>
                    <a:pt x="41236" y="59042"/>
                  </a:lnTo>
                </a:path>
                <a:path w="61595" h="87629">
                  <a:moveTo>
                    <a:pt x="44526" y="55765"/>
                  </a:moveTo>
                  <a:lnTo>
                    <a:pt x="56235" y="55765"/>
                  </a:lnTo>
                </a:path>
                <a:path w="61595" h="87629">
                  <a:moveTo>
                    <a:pt x="46862" y="59512"/>
                  </a:moveTo>
                  <a:lnTo>
                    <a:pt x="61391" y="59512"/>
                  </a:lnTo>
                  <a:lnTo>
                    <a:pt x="54825" y="6747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6064465" y="631537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171" y="3041"/>
                  </a:moveTo>
                  <a:lnTo>
                    <a:pt x="2171" y="3041"/>
                  </a:lnTo>
                </a:path>
              </a:pathLst>
            </a:custGeom>
            <a:ln w="60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6067742" y="6298031"/>
              <a:ext cx="66040" cy="52705"/>
            </a:xfrm>
            <a:custGeom>
              <a:avLst/>
              <a:gdLst/>
              <a:ahLst/>
              <a:cxnLst/>
              <a:rect l="l" t="t" r="r" b="b"/>
              <a:pathLst>
                <a:path w="66039" h="52704">
                  <a:moveTo>
                    <a:pt x="0" y="25311"/>
                  </a:moveTo>
                  <a:lnTo>
                    <a:pt x="3276" y="26720"/>
                  </a:lnTo>
                  <a:lnTo>
                    <a:pt x="3276" y="35623"/>
                  </a:lnTo>
                </a:path>
                <a:path w="66039" h="52704">
                  <a:moveTo>
                    <a:pt x="8432" y="22504"/>
                  </a:moveTo>
                  <a:lnTo>
                    <a:pt x="8432" y="36550"/>
                  </a:lnTo>
                </a:path>
                <a:path w="66039" h="52704">
                  <a:moveTo>
                    <a:pt x="5626" y="43586"/>
                  </a:moveTo>
                  <a:lnTo>
                    <a:pt x="14528" y="43586"/>
                  </a:lnTo>
                </a:path>
                <a:path w="66039" h="52704">
                  <a:moveTo>
                    <a:pt x="26250" y="27190"/>
                  </a:moveTo>
                  <a:lnTo>
                    <a:pt x="26250" y="44526"/>
                  </a:lnTo>
                </a:path>
                <a:path w="66039" h="52704">
                  <a:moveTo>
                    <a:pt x="29527" y="26250"/>
                  </a:moveTo>
                  <a:lnTo>
                    <a:pt x="43116" y="26250"/>
                  </a:lnTo>
                </a:path>
                <a:path w="66039" h="52704">
                  <a:moveTo>
                    <a:pt x="53886" y="22974"/>
                  </a:moveTo>
                  <a:lnTo>
                    <a:pt x="53886" y="51549"/>
                  </a:lnTo>
                </a:path>
                <a:path w="66039" h="52704">
                  <a:moveTo>
                    <a:pt x="57175" y="23901"/>
                  </a:moveTo>
                  <a:lnTo>
                    <a:pt x="65608" y="23901"/>
                  </a:lnTo>
                </a:path>
                <a:path w="66039" h="52704">
                  <a:moveTo>
                    <a:pt x="30454" y="30467"/>
                  </a:moveTo>
                  <a:lnTo>
                    <a:pt x="46862" y="30467"/>
                  </a:lnTo>
                </a:path>
                <a:path w="66039" h="52704">
                  <a:moveTo>
                    <a:pt x="49199" y="28587"/>
                  </a:moveTo>
                  <a:lnTo>
                    <a:pt x="49199" y="52489"/>
                  </a:lnTo>
                </a:path>
                <a:path w="66039" h="52704">
                  <a:moveTo>
                    <a:pt x="33274" y="33743"/>
                  </a:moveTo>
                  <a:lnTo>
                    <a:pt x="33274" y="44526"/>
                  </a:lnTo>
                </a:path>
                <a:path w="66039" h="52704">
                  <a:moveTo>
                    <a:pt x="30924" y="0"/>
                  </a:moveTo>
                  <a:lnTo>
                    <a:pt x="30924" y="1874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6103353" y="6305067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6062116" y="6276009"/>
              <a:ext cx="52069" cy="45085"/>
            </a:xfrm>
            <a:custGeom>
              <a:avLst/>
              <a:gdLst/>
              <a:ahLst/>
              <a:cxnLst/>
              <a:rect l="l" t="t" r="r" b="b"/>
              <a:pathLst>
                <a:path w="52070" h="45085">
                  <a:moveTo>
                    <a:pt x="51549" y="34213"/>
                  </a:moveTo>
                  <a:lnTo>
                    <a:pt x="47091" y="38671"/>
                  </a:lnTo>
                  <a:lnTo>
                    <a:pt x="47091" y="43586"/>
                  </a:lnTo>
                </a:path>
                <a:path w="52070" h="45085">
                  <a:moveTo>
                    <a:pt x="36550" y="44526"/>
                  </a:moveTo>
                  <a:lnTo>
                    <a:pt x="42646" y="44526"/>
                  </a:lnTo>
                </a:path>
                <a:path w="52070" h="45085">
                  <a:moveTo>
                    <a:pt x="18275" y="3746"/>
                  </a:moveTo>
                  <a:lnTo>
                    <a:pt x="18275" y="19685"/>
                  </a:lnTo>
                </a:path>
                <a:path w="52070" h="45085">
                  <a:moveTo>
                    <a:pt x="24371" y="8432"/>
                  </a:moveTo>
                  <a:lnTo>
                    <a:pt x="27647" y="11722"/>
                  </a:lnTo>
                  <a:lnTo>
                    <a:pt x="27647" y="17818"/>
                  </a:lnTo>
                </a:path>
                <a:path w="52070" h="45085">
                  <a:moveTo>
                    <a:pt x="3746" y="0"/>
                  </a:moveTo>
                  <a:lnTo>
                    <a:pt x="3746" y="8432"/>
                  </a:lnTo>
                  <a:lnTo>
                    <a:pt x="0" y="8432"/>
                  </a:lnTo>
                  <a:lnTo>
                    <a:pt x="0" y="1358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6070549" y="6287262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171" y="2343"/>
                  </a:moveTo>
                  <a:lnTo>
                    <a:pt x="2171" y="2343"/>
                  </a:lnTo>
                </a:path>
              </a:pathLst>
            </a:custGeom>
            <a:ln w="4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6058369" y="62727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5993701" y="6224473"/>
              <a:ext cx="93345" cy="55880"/>
            </a:xfrm>
            <a:custGeom>
              <a:avLst/>
              <a:gdLst/>
              <a:ahLst/>
              <a:cxnLst/>
              <a:rect l="l" t="t" r="r" b="b"/>
              <a:pathLst>
                <a:path w="93345" h="55879">
                  <a:moveTo>
                    <a:pt x="41706" y="44513"/>
                  </a:moveTo>
                  <a:lnTo>
                    <a:pt x="41706" y="55283"/>
                  </a:lnTo>
                </a:path>
                <a:path w="93345" h="55879">
                  <a:moveTo>
                    <a:pt x="16408" y="38417"/>
                  </a:moveTo>
                  <a:lnTo>
                    <a:pt x="16408" y="33261"/>
                  </a:lnTo>
                  <a:lnTo>
                    <a:pt x="24371" y="23888"/>
                  </a:lnTo>
                  <a:lnTo>
                    <a:pt x="54368" y="23888"/>
                  </a:lnTo>
                </a:path>
                <a:path w="93345" h="55879">
                  <a:moveTo>
                    <a:pt x="33743" y="14516"/>
                  </a:moveTo>
                  <a:lnTo>
                    <a:pt x="25781" y="14516"/>
                  </a:lnTo>
                  <a:lnTo>
                    <a:pt x="25781" y="17805"/>
                  </a:lnTo>
                  <a:lnTo>
                    <a:pt x="18745" y="17805"/>
                  </a:lnTo>
                  <a:lnTo>
                    <a:pt x="18275" y="23418"/>
                  </a:lnTo>
                  <a:lnTo>
                    <a:pt x="13119" y="23418"/>
                  </a:lnTo>
                  <a:lnTo>
                    <a:pt x="10782" y="29984"/>
                  </a:lnTo>
                  <a:lnTo>
                    <a:pt x="10782" y="38887"/>
                  </a:lnTo>
                </a:path>
                <a:path w="93345" h="55879">
                  <a:moveTo>
                    <a:pt x="0" y="0"/>
                  </a:moveTo>
                  <a:lnTo>
                    <a:pt x="0" y="5626"/>
                  </a:lnTo>
                  <a:lnTo>
                    <a:pt x="9842" y="5143"/>
                  </a:lnTo>
                  <a:lnTo>
                    <a:pt x="9842" y="9829"/>
                  </a:lnTo>
                  <a:lnTo>
                    <a:pt x="17335" y="10769"/>
                  </a:lnTo>
                  <a:lnTo>
                    <a:pt x="17335" y="15455"/>
                  </a:lnTo>
                </a:path>
                <a:path w="93345" h="55879">
                  <a:moveTo>
                    <a:pt x="27647" y="29514"/>
                  </a:moveTo>
                  <a:lnTo>
                    <a:pt x="22263" y="34912"/>
                  </a:lnTo>
                  <a:lnTo>
                    <a:pt x="22263" y="51066"/>
                  </a:lnTo>
                </a:path>
                <a:path w="93345" h="55879">
                  <a:moveTo>
                    <a:pt x="54368" y="27635"/>
                  </a:moveTo>
                  <a:lnTo>
                    <a:pt x="54368" y="36550"/>
                  </a:lnTo>
                </a:path>
                <a:path w="93345" h="55879">
                  <a:moveTo>
                    <a:pt x="36550" y="28105"/>
                  </a:moveTo>
                  <a:lnTo>
                    <a:pt x="51549" y="32791"/>
                  </a:lnTo>
                </a:path>
                <a:path w="93345" h="55879">
                  <a:moveTo>
                    <a:pt x="73101" y="28105"/>
                  </a:moveTo>
                  <a:lnTo>
                    <a:pt x="73101" y="40767"/>
                  </a:lnTo>
                </a:path>
                <a:path w="93345" h="55879">
                  <a:moveTo>
                    <a:pt x="68884" y="32791"/>
                  </a:moveTo>
                  <a:lnTo>
                    <a:pt x="66078" y="32791"/>
                  </a:lnTo>
                  <a:lnTo>
                    <a:pt x="66078" y="39827"/>
                  </a:lnTo>
                </a:path>
                <a:path w="93345" h="55879">
                  <a:moveTo>
                    <a:pt x="92786" y="22961"/>
                  </a:moveTo>
                  <a:lnTo>
                    <a:pt x="92786" y="34201"/>
                  </a:lnTo>
                </a:path>
                <a:path w="93345" h="55879">
                  <a:moveTo>
                    <a:pt x="77787" y="18275"/>
                  </a:moveTo>
                  <a:lnTo>
                    <a:pt x="82003" y="1967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4" name="object 464"/>
          <p:cNvGrpSpPr/>
          <p:nvPr/>
        </p:nvGrpSpPr>
        <p:grpSpPr>
          <a:xfrm>
            <a:off x="11022229" y="6097486"/>
            <a:ext cx="90805" cy="135255"/>
            <a:chOff x="5967628" y="6097485"/>
            <a:chExt cx="90805" cy="135255"/>
          </a:xfrm>
        </p:grpSpPr>
        <p:sp>
          <p:nvSpPr>
            <p:cNvPr id="465" name="object 465"/>
            <p:cNvSpPr/>
            <p:nvPr/>
          </p:nvSpPr>
          <p:spPr>
            <a:xfrm>
              <a:off x="6000737" y="6099657"/>
              <a:ext cx="41275" cy="100330"/>
            </a:xfrm>
            <a:custGeom>
              <a:avLst/>
              <a:gdLst/>
              <a:ahLst/>
              <a:cxnLst/>
              <a:rect l="l" t="t" r="r" b="b"/>
              <a:pathLst>
                <a:path w="41275" h="100329">
                  <a:moveTo>
                    <a:pt x="40919" y="22491"/>
                  </a:moveTo>
                  <a:lnTo>
                    <a:pt x="23418" y="67487"/>
                  </a:lnTo>
                </a:path>
                <a:path w="41275" h="100329">
                  <a:moveTo>
                    <a:pt x="10921" y="0"/>
                  </a:moveTo>
                  <a:lnTo>
                    <a:pt x="35293" y="5003"/>
                  </a:lnTo>
                </a:path>
                <a:path w="41275" h="100329">
                  <a:moveTo>
                    <a:pt x="1396" y="60147"/>
                  </a:moveTo>
                  <a:lnTo>
                    <a:pt x="30924" y="71856"/>
                  </a:lnTo>
                </a:path>
                <a:path w="41275" h="100329">
                  <a:moveTo>
                    <a:pt x="0" y="84035"/>
                  </a:moveTo>
                  <a:lnTo>
                    <a:pt x="3276" y="85445"/>
                  </a:lnTo>
                  <a:lnTo>
                    <a:pt x="3746" y="91071"/>
                  </a:lnTo>
                  <a:lnTo>
                    <a:pt x="8432" y="93408"/>
                  </a:lnTo>
                  <a:lnTo>
                    <a:pt x="8432" y="9997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6015266" y="619306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171" y="3282"/>
                  </a:moveTo>
                  <a:lnTo>
                    <a:pt x="2171" y="3282"/>
                  </a:lnTo>
                </a:path>
              </a:pathLst>
            </a:custGeom>
            <a:ln w="65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991834" y="6191669"/>
              <a:ext cx="64769" cy="39370"/>
            </a:xfrm>
            <a:custGeom>
              <a:avLst/>
              <a:gdLst/>
              <a:ahLst/>
              <a:cxnLst/>
              <a:rect l="l" t="t" r="r" b="b"/>
              <a:pathLst>
                <a:path w="64770" h="39370">
                  <a:moveTo>
                    <a:pt x="27177" y="1866"/>
                  </a:moveTo>
                  <a:lnTo>
                    <a:pt x="30454" y="3746"/>
                  </a:lnTo>
                  <a:lnTo>
                    <a:pt x="30454" y="8902"/>
                  </a:lnTo>
                  <a:lnTo>
                    <a:pt x="36537" y="11239"/>
                  </a:lnTo>
                </a:path>
                <a:path w="64770" h="39370">
                  <a:moveTo>
                    <a:pt x="36537" y="0"/>
                  </a:moveTo>
                  <a:lnTo>
                    <a:pt x="42633" y="1396"/>
                  </a:lnTo>
                  <a:lnTo>
                    <a:pt x="42633" y="19202"/>
                  </a:lnTo>
                </a:path>
                <a:path w="64770" h="39370">
                  <a:moveTo>
                    <a:pt x="52476" y="5156"/>
                  </a:moveTo>
                  <a:lnTo>
                    <a:pt x="45453" y="10769"/>
                  </a:lnTo>
                </a:path>
                <a:path w="64770" h="39370">
                  <a:moveTo>
                    <a:pt x="50139" y="9372"/>
                  </a:moveTo>
                  <a:lnTo>
                    <a:pt x="50139" y="17805"/>
                  </a:lnTo>
                  <a:lnTo>
                    <a:pt x="55295" y="19202"/>
                  </a:lnTo>
                  <a:lnTo>
                    <a:pt x="61849" y="27647"/>
                  </a:lnTo>
                </a:path>
                <a:path w="64770" h="39370">
                  <a:moveTo>
                    <a:pt x="50609" y="24371"/>
                  </a:moveTo>
                  <a:lnTo>
                    <a:pt x="59042" y="34670"/>
                  </a:lnTo>
                </a:path>
                <a:path w="64770" h="39370">
                  <a:moveTo>
                    <a:pt x="64198" y="34670"/>
                  </a:moveTo>
                  <a:lnTo>
                    <a:pt x="52006" y="38887"/>
                  </a:lnTo>
                </a:path>
                <a:path w="64770" h="39370">
                  <a:moveTo>
                    <a:pt x="0" y="5156"/>
                  </a:moveTo>
                  <a:lnTo>
                    <a:pt x="0" y="10769"/>
                  </a:lnTo>
                  <a:lnTo>
                    <a:pt x="49669" y="3045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967628" y="6202673"/>
              <a:ext cx="40640" cy="7620"/>
            </a:xfrm>
            <a:custGeom>
              <a:avLst/>
              <a:gdLst/>
              <a:ahLst/>
              <a:cxnLst/>
              <a:rect l="l" t="t" r="r" b="b"/>
              <a:pathLst>
                <a:path w="40639" h="7620">
                  <a:moveTo>
                    <a:pt x="0" y="0"/>
                  </a:moveTo>
                  <a:lnTo>
                    <a:pt x="23088" y="0"/>
                  </a:lnTo>
                </a:path>
                <a:path w="40639" h="7620">
                  <a:moveTo>
                    <a:pt x="16878" y="7505"/>
                  </a:moveTo>
                  <a:lnTo>
                    <a:pt x="40436" y="7505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6013386" y="6221183"/>
              <a:ext cx="19685" cy="635"/>
            </a:xfrm>
            <a:custGeom>
              <a:avLst/>
              <a:gdLst/>
              <a:ahLst/>
              <a:cxnLst/>
              <a:rect l="l" t="t" r="r" b="b"/>
              <a:pathLst>
                <a:path w="19685" h="635">
                  <a:moveTo>
                    <a:pt x="-2171" y="234"/>
                  </a:moveTo>
                  <a:lnTo>
                    <a:pt x="21386" y="234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0" name="object 470"/>
          <p:cNvGrpSpPr/>
          <p:nvPr/>
        </p:nvGrpSpPr>
        <p:grpSpPr>
          <a:xfrm>
            <a:off x="11093463" y="6307111"/>
            <a:ext cx="104775" cy="133350"/>
            <a:chOff x="6038862" y="6307111"/>
            <a:chExt cx="104775" cy="133350"/>
          </a:xfrm>
        </p:grpSpPr>
        <p:sp>
          <p:nvSpPr>
            <p:cNvPr id="471" name="object 471"/>
            <p:cNvSpPr/>
            <p:nvPr/>
          </p:nvSpPr>
          <p:spPr>
            <a:xfrm>
              <a:off x="6053683" y="6342087"/>
              <a:ext cx="56515" cy="18415"/>
            </a:xfrm>
            <a:custGeom>
              <a:avLst/>
              <a:gdLst/>
              <a:ahLst/>
              <a:cxnLst/>
              <a:rect l="l" t="t" r="r" b="b"/>
              <a:pathLst>
                <a:path w="56514" h="18414">
                  <a:moveTo>
                    <a:pt x="0" y="5626"/>
                  </a:moveTo>
                  <a:lnTo>
                    <a:pt x="0" y="11722"/>
                  </a:lnTo>
                  <a:lnTo>
                    <a:pt x="4216" y="14058"/>
                  </a:lnTo>
                  <a:lnTo>
                    <a:pt x="4216" y="17805"/>
                  </a:lnTo>
                </a:path>
                <a:path w="56514" h="18414">
                  <a:moveTo>
                    <a:pt x="17805" y="2806"/>
                  </a:moveTo>
                  <a:lnTo>
                    <a:pt x="17805" y="16865"/>
                  </a:lnTo>
                </a:path>
                <a:path w="56514" h="18414">
                  <a:moveTo>
                    <a:pt x="21551" y="3746"/>
                  </a:moveTo>
                  <a:lnTo>
                    <a:pt x="21551" y="7962"/>
                  </a:lnTo>
                  <a:lnTo>
                    <a:pt x="26250" y="12649"/>
                  </a:lnTo>
                  <a:lnTo>
                    <a:pt x="26250" y="16865"/>
                  </a:lnTo>
                </a:path>
                <a:path w="56514" h="18414">
                  <a:moveTo>
                    <a:pt x="36080" y="0"/>
                  </a:moveTo>
                  <a:lnTo>
                    <a:pt x="36080" y="2806"/>
                  </a:lnTo>
                  <a:lnTo>
                    <a:pt x="23901" y="2806"/>
                  </a:lnTo>
                </a:path>
                <a:path w="56514" h="18414">
                  <a:moveTo>
                    <a:pt x="29057" y="7035"/>
                  </a:moveTo>
                  <a:lnTo>
                    <a:pt x="36550" y="7035"/>
                  </a:lnTo>
                  <a:lnTo>
                    <a:pt x="36550" y="14998"/>
                  </a:lnTo>
                </a:path>
                <a:path w="56514" h="18414">
                  <a:moveTo>
                    <a:pt x="41236" y="14998"/>
                  </a:moveTo>
                  <a:lnTo>
                    <a:pt x="41236" y="8902"/>
                  </a:lnTo>
                  <a:lnTo>
                    <a:pt x="47332" y="8902"/>
                  </a:lnTo>
                </a:path>
                <a:path w="56514" h="18414">
                  <a:moveTo>
                    <a:pt x="42646" y="3746"/>
                  </a:moveTo>
                  <a:lnTo>
                    <a:pt x="56235" y="3746"/>
                  </a:lnTo>
                  <a:lnTo>
                    <a:pt x="56235" y="1217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6130061" y="6343967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6041034" y="6309283"/>
              <a:ext cx="102235" cy="128905"/>
            </a:xfrm>
            <a:custGeom>
              <a:avLst/>
              <a:gdLst/>
              <a:ahLst/>
              <a:cxnLst/>
              <a:rect l="l" t="t" r="r" b="b"/>
              <a:pathLst>
                <a:path w="102235" h="128904">
                  <a:moveTo>
                    <a:pt x="84353" y="34201"/>
                  </a:moveTo>
                  <a:lnTo>
                    <a:pt x="92316" y="34201"/>
                  </a:lnTo>
                </a:path>
                <a:path w="102235" h="128904">
                  <a:moveTo>
                    <a:pt x="95122" y="17805"/>
                  </a:moveTo>
                  <a:lnTo>
                    <a:pt x="95122" y="44526"/>
                  </a:lnTo>
                </a:path>
                <a:path w="102235" h="128904">
                  <a:moveTo>
                    <a:pt x="84353" y="18745"/>
                  </a:moveTo>
                  <a:lnTo>
                    <a:pt x="84353" y="29057"/>
                  </a:lnTo>
                  <a:lnTo>
                    <a:pt x="91376" y="29057"/>
                  </a:lnTo>
                  <a:lnTo>
                    <a:pt x="91376" y="22961"/>
                  </a:lnTo>
                </a:path>
                <a:path w="102235" h="128904">
                  <a:moveTo>
                    <a:pt x="98399" y="0"/>
                  </a:moveTo>
                  <a:lnTo>
                    <a:pt x="98399" y="8902"/>
                  </a:lnTo>
                  <a:lnTo>
                    <a:pt x="94653" y="8902"/>
                  </a:lnTo>
                </a:path>
                <a:path w="102235" h="128904">
                  <a:moveTo>
                    <a:pt x="97942" y="27178"/>
                  </a:moveTo>
                  <a:lnTo>
                    <a:pt x="102158" y="27178"/>
                  </a:lnTo>
                </a:path>
                <a:path w="102235" h="128904">
                  <a:moveTo>
                    <a:pt x="13588" y="53428"/>
                  </a:moveTo>
                  <a:lnTo>
                    <a:pt x="13588" y="64668"/>
                  </a:lnTo>
                </a:path>
                <a:path w="102235" h="128904">
                  <a:moveTo>
                    <a:pt x="17335" y="53428"/>
                  </a:moveTo>
                  <a:lnTo>
                    <a:pt x="29057" y="53428"/>
                  </a:lnTo>
                  <a:lnTo>
                    <a:pt x="29057" y="71691"/>
                  </a:lnTo>
                </a:path>
                <a:path w="102235" h="128904">
                  <a:moveTo>
                    <a:pt x="34670" y="53886"/>
                  </a:moveTo>
                  <a:lnTo>
                    <a:pt x="34670" y="72161"/>
                  </a:lnTo>
                </a:path>
                <a:path w="102235" h="128904">
                  <a:moveTo>
                    <a:pt x="41706" y="53428"/>
                  </a:moveTo>
                  <a:lnTo>
                    <a:pt x="41706" y="61861"/>
                  </a:lnTo>
                  <a:lnTo>
                    <a:pt x="37490" y="67945"/>
                  </a:lnTo>
                </a:path>
                <a:path w="102235" h="128904">
                  <a:moveTo>
                    <a:pt x="50609" y="51549"/>
                  </a:moveTo>
                  <a:lnTo>
                    <a:pt x="47790" y="51549"/>
                  </a:lnTo>
                  <a:lnTo>
                    <a:pt x="44983" y="54356"/>
                  </a:lnTo>
                  <a:lnTo>
                    <a:pt x="44983" y="61391"/>
                  </a:lnTo>
                </a:path>
                <a:path w="102235" h="128904">
                  <a:moveTo>
                    <a:pt x="51549" y="54825"/>
                  </a:moveTo>
                  <a:lnTo>
                    <a:pt x="46151" y="60223"/>
                  </a:lnTo>
                  <a:lnTo>
                    <a:pt x="46151" y="75450"/>
                  </a:lnTo>
                </a:path>
                <a:path w="102235" h="128904">
                  <a:moveTo>
                    <a:pt x="54825" y="62788"/>
                  </a:moveTo>
                  <a:lnTo>
                    <a:pt x="59982" y="70294"/>
                  </a:lnTo>
                  <a:lnTo>
                    <a:pt x="63728" y="70294"/>
                  </a:lnTo>
                </a:path>
                <a:path w="102235" h="128904">
                  <a:moveTo>
                    <a:pt x="73101" y="64198"/>
                  </a:moveTo>
                  <a:lnTo>
                    <a:pt x="80124" y="78727"/>
                  </a:lnTo>
                  <a:lnTo>
                    <a:pt x="80124" y="83413"/>
                  </a:lnTo>
                  <a:lnTo>
                    <a:pt x="67005" y="75450"/>
                  </a:lnTo>
                  <a:lnTo>
                    <a:pt x="60909" y="75450"/>
                  </a:lnTo>
                  <a:lnTo>
                    <a:pt x="60909" y="83883"/>
                  </a:lnTo>
                </a:path>
                <a:path w="102235" h="128904">
                  <a:moveTo>
                    <a:pt x="47332" y="85750"/>
                  </a:moveTo>
                  <a:lnTo>
                    <a:pt x="55765" y="85750"/>
                  </a:lnTo>
                  <a:lnTo>
                    <a:pt x="55765" y="92316"/>
                  </a:lnTo>
                </a:path>
                <a:path w="102235" h="128904">
                  <a:moveTo>
                    <a:pt x="56692" y="82473"/>
                  </a:moveTo>
                  <a:lnTo>
                    <a:pt x="44043" y="78727"/>
                  </a:lnTo>
                  <a:lnTo>
                    <a:pt x="34670" y="78727"/>
                  </a:lnTo>
                </a:path>
                <a:path w="102235" h="128904">
                  <a:moveTo>
                    <a:pt x="77317" y="63728"/>
                  </a:moveTo>
                  <a:lnTo>
                    <a:pt x="84810" y="79197"/>
                  </a:lnTo>
                  <a:lnTo>
                    <a:pt x="84810" y="91846"/>
                  </a:lnTo>
                  <a:lnTo>
                    <a:pt x="84810" y="101688"/>
                  </a:lnTo>
                  <a:lnTo>
                    <a:pt x="72326" y="123558"/>
                  </a:lnTo>
                </a:path>
                <a:path w="102235" h="128904">
                  <a:moveTo>
                    <a:pt x="75603" y="125895"/>
                  </a:moveTo>
                  <a:lnTo>
                    <a:pt x="87629" y="105905"/>
                  </a:lnTo>
                  <a:lnTo>
                    <a:pt x="93725" y="105905"/>
                  </a:lnTo>
                  <a:lnTo>
                    <a:pt x="93725" y="128397"/>
                  </a:lnTo>
                </a:path>
                <a:path w="102235" h="128904">
                  <a:moveTo>
                    <a:pt x="86690" y="53428"/>
                  </a:moveTo>
                  <a:lnTo>
                    <a:pt x="86690" y="57632"/>
                  </a:lnTo>
                  <a:lnTo>
                    <a:pt x="97002" y="68884"/>
                  </a:lnTo>
                  <a:lnTo>
                    <a:pt x="99809" y="68884"/>
                  </a:lnTo>
                </a:path>
                <a:path w="102235" h="128904">
                  <a:moveTo>
                    <a:pt x="85280" y="66078"/>
                  </a:moveTo>
                  <a:lnTo>
                    <a:pt x="89026" y="73101"/>
                  </a:lnTo>
                  <a:lnTo>
                    <a:pt x="95592" y="73101"/>
                  </a:lnTo>
                </a:path>
                <a:path w="102235" h="128904">
                  <a:moveTo>
                    <a:pt x="72161" y="46393"/>
                  </a:moveTo>
                  <a:lnTo>
                    <a:pt x="79197" y="46393"/>
                  </a:lnTo>
                  <a:lnTo>
                    <a:pt x="83883" y="50139"/>
                  </a:lnTo>
                </a:path>
                <a:path w="102235" h="128904">
                  <a:moveTo>
                    <a:pt x="95592" y="49669"/>
                  </a:moveTo>
                  <a:lnTo>
                    <a:pt x="100279" y="49669"/>
                  </a:lnTo>
                </a:path>
                <a:path w="102235" h="128904">
                  <a:moveTo>
                    <a:pt x="40297" y="116217"/>
                  </a:moveTo>
                  <a:lnTo>
                    <a:pt x="40297" y="97942"/>
                  </a:lnTo>
                  <a:lnTo>
                    <a:pt x="14998" y="93256"/>
                  </a:lnTo>
                  <a:lnTo>
                    <a:pt x="14998" y="89509"/>
                  </a:lnTo>
                  <a:lnTo>
                    <a:pt x="22491" y="89509"/>
                  </a:lnTo>
                  <a:lnTo>
                    <a:pt x="25298" y="84810"/>
                  </a:lnTo>
                  <a:lnTo>
                    <a:pt x="33273" y="84353"/>
                  </a:lnTo>
                  <a:lnTo>
                    <a:pt x="37020" y="89026"/>
                  </a:lnTo>
                  <a:lnTo>
                    <a:pt x="37020" y="94665"/>
                  </a:lnTo>
                </a:path>
                <a:path w="102235" h="128904">
                  <a:moveTo>
                    <a:pt x="13119" y="79197"/>
                  </a:moveTo>
                  <a:lnTo>
                    <a:pt x="29057" y="79197"/>
                  </a:lnTo>
                </a:path>
                <a:path w="102235" h="128904">
                  <a:moveTo>
                    <a:pt x="41706" y="94183"/>
                  </a:moveTo>
                  <a:lnTo>
                    <a:pt x="52019" y="94183"/>
                  </a:lnTo>
                </a:path>
                <a:path w="102235" h="128904">
                  <a:moveTo>
                    <a:pt x="67944" y="92786"/>
                  </a:moveTo>
                  <a:lnTo>
                    <a:pt x="82003" y="92786"/>
                  </a:lnTo>
                </a:path>
                <a:path w="102235" h="128904">
                  <a:moveTo>
                    <a:pt x="81064" y="100279"/>
                  </a:moveTo>
                  <a:lnTo>
                    <a:pt x="68414" y="100279"/>
                  </a:lnTo>
                  <a:lnTo>
                    <a:pt x="68414" y="119024"/>
                  </a:lnTo>
                  <a:lnTo>
                    <a:pt x="59512" y="119024"/>
                  </a:lnTo>
                </a:path>
                <a:path w="102235" h="128904">
                  <a:moveTo>
                    <a:pt x="45923" y="99822"/>
                  </a:moveTo>
                  <a:lnTo>
                    <a:pt x="45923" y="116217"/>
                  </a:lnTo>
                </a:path>
                <a:path w="102235" h="128904">
                  <a:moveTo>
                    <a:pt x="0" y="54825"/>
                  </a:moveTo>
                  <a:lnTo>
                    <a:pt x="3987" y="50850"/>
                  </a:lnTo>
                  <a:lnTo>
                    <a:pt x="9372" y="54825"/>
                  </a:lnTo>
                </a:path>
                <a:path w="102235" h="128904">
                  <a:moveTo>
                    <a:pt x="19215" y="58572"/>
                  </a:moveTo>
                  <a:lnTo>
                    <a:pt x="27177" y="65138"/>
                  </a:lnTo>
                </a:path>
                <a:path w="102235" h="128904">
                  <a:moveTo>
                    <a:pt x="16865" y="61391"/>
                  </a:moveTo>
                  <a:lnTo>
                    <a:pt x="16865" y="67005"/>
                  </a:lnTo>
                  <a:lnTo>
                    <a:pt x="22961" y="73101"/>
                  </a:lnTo>
                </a:path>
                <a:path w="102235" h="128904">
                  <a:moveTo>
                    <a:pt x="44043" y="19215"/>
                  </a:moveTo>
                  <a:lnTo>
                    <a:pt x="37020" y="26708"/>
                  </a:lnTo>
                  <a:lnTo>
                    <a:pt x="37020" y="31394"/>
                  </a:lnTo>
                </a:path>
                <a:path w="102235" h="128904">
                  <a:moveTo>
                    <a:pt x="45923" y="13588"/>
                  </a:moveTo>
                  <a:lnTo>
                    <a:pt x="45923" y="2343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4" name="object 474"/>
          <p:cNvSpPr/>
          <p:nvPr/>
        </p:nvSpPr>
        <p:spPr>
          <a:xfrm>
            <a:off x="10971454" y="6377228"/>
            <a:ext cx="64769" cy="13970"/>
          </a:xfrm>
          <a:custGeom>
            <a:avLst/>
            <a:gdLst/>
            <a:ahLst/>
            <a:cxnLst/>
            <a:rect l="l" t="t" r="r" b="b"/>
            <a:pathLst>
              <a:path w="64770" h="13970">
                <a:moveTo>
                  <a:pt x="46862" y="4216"/>
                </a:moveTo>
                <a:lnTo>
                  <a:pt x="64198" y="4216"/>
                </a:lnTo>
                <a:lnTo>
                  <a:pt x="63728" y="8902"/>
                </a:lnTo>
                <a:lnTo>
                  <a:pt x="60921" y="9372"/>
                </a:lnTo>
                <a:lnTo>
                  <a:pt x="60921" y="13588"/>
                </a:lnTo>
              </a:path>
              <a:path w="64770" h="13970">
                <a:moveTo>
                  <a:pt x="46862" y="7505"/>
                </a:moveTo>
                <a:lnTo>
                  <a:pt x="54355" y="12191"/>
                </a:lnTo>
              </a:path>
              <a:path w="64770" h="13970">
                <a:moveTo>
                  <a:pt x="30454" y="8432"/>
                </a:moveTo>
                <a:lnTo>
                  <a:pt x="30454" y="4216"/>
                </a:lnTo>
                <a:lnTo>
                  <a:pt x="41236" y="4686"/>
                </a:lnTo>
                <a:lnTo>
                  <a:pt x="41236" y="13119"/>
                </a:lnTo>
              </a:path>
              <a:path w="64770" h="13970">
                <a:moveTo>
                  <a:pt x="6565" y="0"/>
                </a:moveTo>
                <a:lnTo>
                  <a:pt x="6565" y="6096"/>
                </a:lnTo>
                <a:lnTo>
                  <a:pt x="0" y="5626"/>
                </a:lnTo>
                <a:lnTo>
                  <a:pt x="0" y="12191"/>
                </a:lnTo>
              </a:path>
              <a:path w="64770" h="13970">
                <a:moveTo>
                  <a:pt x="20154" y="939"/>
                </a:moveTo>
                <a:lnTo>
                  <a:pt x="14998" y="6096"/>
                </a:lnTo>
                <a:lnTo>
                  <a:pt x="10782" y="609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5" name="object 475"/>
          <p:cNvGrpSpPr/>
          <p:nvPr/>
        </p:nvGrpSpPr>
        <p:grpSpPr>
          <a:xfrm>
            <a:off x="11455222" y="5824754"/>
            <a:ext cx="68580" cy="81915"/>
            <a:chOff x="6400622" y="5824753"/>
            <a:chExt cx="68580" cy="81915"/>
          </a:xfrm>
        </p:grpSpPr>
        <p:sp>
          <p:nvSpPr>
            <p:cNvPr id="476" name="object 476"/>
            <p:cNvSpPr/>
            <p:nvPr/>
          </p:nvSpPr>
          <p:spPr>
            <a:xfrm>
              <a:off x="6402793" y="5824753"/>
              <a:ext cx="64135" cy="80010"/>
            </a:xfrm>
            <a:custGeom>
              <a:avLst/>
              <a:gdLst/>
              <a:ahLst/>
              <a:cxnLst/>
              <a:rect l="l" t="t" r="r" b="b"/>
              <a:pathLst>
                <a:path w="64135" h="80010">
                  <a:moveTo>
                    <a:pt x="7505" y="51536"/>
                  </a:moveTo>
                  <a:lnTo>
                    <a:pt x="4686" y="56235"/>
                  </a:lnTo>
                  <a:lnTo>
                    <a:pt x="9372" y="62788"/>
                  </a:lnTo>
                  <a:lnTo>
                    <a:pt x="15938" y="68414"/>
                  </a:lnTo>
                  <a:lnTo>
                    <a:pt x="12179" y="72161"/>
                  </a:lnTo>
                  <a:lnTo>
                    <a:pt x="9372" y="74028"/>
                  </a:lnTo>
                  <a:lnTo>
                    <a:pt x="7505" y="78727"/>
                  </a:lnTo>
                  <a:lnTo>
                    <a:pt x="2806" y="79654"/>
                  </a:lnTo>
                </a:path>
                <a:path w="64135" h="80010">
                  <a:moveTo>
                    <a:pt x="4686" y="46850"/>
                  </a:moveTo>
                  <a:lnTo>
                    <a:pt x="22491" y="46850"/>
                  </a:lnTo>
                  <a:lnTo>
                    <a:pt x="22491" y="25298"/>
                  </a:lnTo>
                </a:path>
                <a:path w="64135" h="80010">
                  <a:moveTo>
                    <a:pt x="14998" y="45923"/>
                  </a:moveTo>
                  <a:lnTo>
                    <a:pt x="14998" y="26238"/>
                  </a:lnTo>
                </a:path>
                <a:path w="64135" h="80010">
                  <a:moveTo>
                    <a:pt x="8432" y="45923"/>
                  </a:moveTo>
                  <a:lnTo>
                    <a:pt x="8432" y="29984"/>
                  </a:lnTo>
                </a:path>
                <a:path w="64135" h="80010">
                  <a:moveTo>
                    <a:pt x="2806" y="30924"/>
                  </a:moveTo>
                  <a:lnTo>
                    <a:pt x="12179" y="36550"/>
                  </a:lnTo>
                </a:path>
                <a:path w="64135" h="80010">
                  <a:moveTo>
                    <a:pt x="6553" y="21551"/>
                  </a:moveTo>
                  <a:lnTo>
                    <a:pt x="6553" y="0"/>
                  </a:lnTo>
                </a:path>
                <a:path w="64135" h="80010">
                  <a:moveTo>
                    <a:pt x="55295" y="57162"/>
                  </a:moveTo>
                  <a:lnTo>
                    <a:pt x="55295" y="71221"/>
                  </a:lnTo>
                </a:path>
                <a:path w="64135" h="80010">
                  <a:moveTo>
                    <a:pt x="63728" y="59042"/>
                  </a:moveTo>
                  <a:lnTo>
                    <a:pt x="63728" y="70281"/>
                  </a:lnTo>
                </a:path>
                <a:path w="64135" h="80010">
                  <a:moveTo>
                    <a:pt x="4686" y="11239"/>
                  </a:moveTo>
                  <a:lnTo>
                    <a:pt x="0" y="749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6429032" y="589222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6412166" y="5898781"/>
              <a:ext cx="3810" cy="5080"/>
            </a:xfrm>
            <a:custGeom>
              <a:avLst/>
              <a:gdLst/>
              <a:ahLst/>
              <a:cxnLst/>
              <a:rect l="l" t="t" r="r" b="b"/>
              <a:pathLst>
                <a:path w="3810" h="5079">
                  <a:moveTo>
                    <a:pt x="0" y="0"/>
                  </a:moveTo>
                  <a:lnTo>
                    <a:pt x="3746" y="469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9" name="object 479"/>
          <p:cNvGrpSpPr/>
          <p:nvPr/>
        </p:nvGrpSpPr>
        <p:grpSpPr>
          <a:xfrm>
            <a:off x="11129073" y="6533922"/>
            <a:ext cx="425450" cy="294005"/>
            <a:chOff x="6074473" y="6533921"/>
            <a:chExt cx="425450" cy="294005"/>
          </a:xfrm>
        </p:grpSpPr>
        <p:sp>
          <p:nvSpPr>
            <p:cNvPr id="480" name="object 480"/>
            <p:cNvSpPr/>
            <p:nvPr/>
          </p:nvSpPr>
          <p:spPr>
            <a:xfrm>
              <a:off x="6081648" y="6536093"/>
              <a:ext cx="356235" cy="172720"/>
            </a:xfrm>
            <a:custGeom>
              <a:avLst/>
              <a:gdLst/>
              <a:ahLst/>
              <a:cxnLst/>
              <a:rect l="l" t="t" r="r" b="b"/>
              <a:pathLst>
                <a:path w="356235" h="172720">
                  <a:moveTo>
                    <a:pt x="158699" y="14681"/>
                  </a:moveTo>
                  <a:lnTo>
                    <a:pt x="294893" y="12179"/>
                  </a:lnTo>
                  <a:lnTo>
                    <a:pt x="294893" y="24053"/>
                  </a:lnTo>
                </a:path>
                <a:path w="356235" h="172720">
                  <a:moveTo>
                    <a:pt x="298653" y="29044"/>
                  </a:moveTo>
                  <a:lnTo>
                    <a:pt x="309905" y="29044"/>
                  </a:lnTo>
                  <a:lnTo>
                    <a:pt x="309905" y="56540"/>
                  </a:lnTo>
                  <a:lnTo>
                    <a:pt x="355828" y="8432"/>
                  </a:lnTo>
                </a:path>
                <a:path w="356235" h="172720">
                  <a:moveTo>
                    <a:pt x="303656" y="35293"/>
                  </a:moveTo>
                  <a:lnTo>
                    <a:pt x="303656" y="42176"/>
                  </a:lnTo>
                  <a:lnTo>
                    <a:pt x="300532" y="44665"/>
                  </a:lnTo>
                  <a:lnTo>
                    <a:pt x="300532" y="54660"/>
                  </a:lnTo>
                </a:path>
                <a:path w="356235" h="172720">
                  <a:moveTo>
                    <a:pt x="296773" y="33426"/>
                  </a:moveTo>
                  <a:lnTo>
                    <a:pt x="296773" y="56540"/>
                  </a:lnTo>
                </a:path>
                <a:path w="356235" h="172720">
                  <a:moveTo>
                    <a:pt x="148704" y="33426"/>
                  </a:moveTo>
                  <a:lnTo>
                    <a:pt x="288036" y="30302"/>
                  </a:lnTo>
                  <a:lnTo>
                    <a:pt x="288036" y="60909"/>
                  </a:lnTo>
                </a:path>
                <a:path w="356235" h="172720">
                  <a:moveTo>
                    <a:pt x="283032" y="62153"/>
                  </a:moveTo>
                  <a:lnTo>
                    <a:pt x="143078" y="61531"/>
                  </a:lnTo>
                </a:path>
                <a:path w="356235" h="172720">
                  <a:moveTo>
                    <a:pt x="172440" y="37172"/>
                  </a:moveTo>
                  <a:lnTo>
                    <a:pt x="159943" y="66535"/>
                  </a:lnTo>
                </a:path>
                <a:path w="356235" h="172720">
                  <a:moveTo>
                    <a:pt x="164947" y="37172"/>
                  </a:moveTo>
                  <a:lnTo>
                    <a:pt x="152450" y="66535"/>
                  </a:lnTo>
                </a:path>
                <a:path w="356235" h="172720">
                  <a:moveTo>
                    <a:pt x="163690" y="40297"/>
                  </a:moveTo>
                  <a:lnTo>
                    <a:pt x="169951" y="40297"/>
                  </a:lnTo>
                </a:path>
                <a:path w="356235" h="172720">
                  <a:moveTo>
                    <a:pt x="160578" y="46545"/>
                  </a:moveTo>
                  <a:lnTo>
                    <a:pt x="166827" y="46545"/>
                  </a:lnTo>
                </a:path>
                <a:path w="356235" h="172720">
                  <a:moveTo>
                    <a:pt x="157454" y="52793"/>
                  </a:moveTo>
                  <a:lnTo>
                    <a:pt x="163702" y="52793"/>
                  </a:lnTo>
                </a:path>
                <a:path w="356235" h="172720">
                  <a:moveTo>
                    <a:pt x="154330" y="59042"/>
                  </a:moveTo>
                  <a:lnTo>
                    <a:pt x="160578" y="59042"/>
                  </a:lnTo>
                </a:path>
                <a:path w="356235" h="172720">
                  <a:moveTo>
                    <a:pt x="151206" y="65290"/>
                  </a:moveTo>
                  <a:lnTo>
                    <a:pt x="157454" y="65290"/>
                  </a:lnTo>
                </a:path>
                <a:path w="356235" h="172720">
                  <a:moveTo>
                    <a:pt x="144945" y="36550"/>
                  </a:moveTo>
                  <a:lnTo>
                    <a:pt x="144945" y="55295"/>
                  </a:lnTo>
                </a:path>
                <a:path w="356235" h="172720">
                  <a:moveTo>
                    <a:pt x="194932" y="35915"/>
                  </a:moveTo>
                  <a:lnTo>
                    <a:pt x="194932" y="54038"/>
                  </a:lnTo>
                  <a:lnTo>
                    <a:pt x="191808" y="54038"/>
                  </a:lnTo>
                  <a:lnTo>
                    <a:pt x="191808" y="57797"/>
                  </a:lnTo>
                </a:path>
                <a:path w="356235" h="172720">
                  <a:moveTo>
                    <a:pt x="199301" y="35915"/>
                  </a:moveTo>
                  <a:lnTo>
                    <a:pt x="199301" y="54038"/>
                  </a:lnTo>
                  <a:lnTo>
                    <a:pt x="202425" y="54038"/>
                  </a:lnTo>
                  <a:lnTo>
                    <a:pt x="202425" y="58419"/>
                  </a:lnTo>
                </a:path>
                <a:path w="356235" h="172720">
                  <a:moveTo>
                    <a:pt x="246176" y="34048"/>
                  </a:moveTo>
                  <a:lnTo>
                    <a:pt x="246176" y="55295"/>
                  </a:lnTo>
                  <a:lnTo>
                    <a:pt x="243039" y="55295"/>
                  </a:lnTo>
                  <a:lnTo>
                    <a:pt x="243039" y="60286"/>
                  </a:lnTo>
                </a:path>
                <a:path w="356235" h="172720">
                  <a:moveTo>
                    <a:pt x="250545" y="34048"/>
                  </a:moveTo>
                  <a:lnTo>
                    <a:pt x="250545" y="54038"/>
                  </a:lnTo>
                  <a:lnTo>
                    <a:pt x="253669" y="54038"/>
                  </a:lnTo>
                  <a:lnTo>
                    <a:pt x="253669" y="60286"/>
                  </a:lnTo>
                </a:path>
                <a:path w="356235" h="172720">
                  <a:moveTo>
                    <a:pt x="142455" y="66535"/>
                  </a:moveTo>
                  <a:lnTo>
                    <a:pt x="126834" y="66535"/>
                  </a:lnTo>
                  <a:lnTo>
                    <a:pt x="106210" y="73405"/>
                  </a:lnTo>
                  <a:lnTo>
                    <a:pt x="106210" y="81533"/>
                  </a:lnTo>
                  <a:lnTo>
                    <a:pt x="82473" y="81533"/>
                  </a:lnTo>
                  <a:lnTo>
                    <a:pt x="65608" y="85902"/>
                  </a:lnTo>
                  <a:lnTo>
                    <a:pt x="65608" y="99021"/>
                  </a:lnTo>
                </a:path>
                <a:path w="356235" h="172720">
                  <a:moveTo>
                    <a:pt x="83096" y="77787"/>
                  </a:moveTo>
                  <a:lnTo>
                    <a:pt x="83096" y="70916"/>
                  </a:lnTo>
                  <a:lnTo>
                    <a:pt x="88087" y="70294"/>
                  </a:lnTo>
                </a:path>
                <a:path w="356235" h="172720">
                  <a:moveTo>
                    <a:pt x="89344" y="74663"/>
                  </a:moveTo>
                  <a:lnTo>
                    <a:pt x="99961" y="77787"/>
                  </a:lnTo>
                </a:path>
                <a:path w="356235" h="172720">
                  <a:moveTo>
                    <a:pt x="104965" y="70294"/>
                  </a:moveTo>
                  <a:lnTo>
                    <a:pt x="104965" y="60909"/>
                  </a:lnTo>
                  <a:lnTo>
                    <a:pt x="109969" y="60909"/>
                  </a:lnTo>
                </a:path>
                <a:path w="356235" h="172720">
                  <a:moveTo>
                    <a:pt x="108712" y="65912"/>
                  </a:moveTo>
                  <a:lnTo>
                    <a:pt x="118706" y="59664"/>
                  </a:lnTo>
                </a:path>
                <a:path w="356235" h="172720">
                  <a:moveTo>
                    <a:pt x="110591" y="74663"/>
                  </a:moveTo>
                  <a:lnTo>
                    <a:pt x="307086" y="76847"/>
                  </a:lnTo>
                </a:path>
                <a:path w="356235" h="172720">
                  <a:moveTo>
                    <a:pt x="71221" y="86525"/>
                  </a:moveTo>
                  <a:lnTo>
                    <a:pt x="352069" y="91846"/>
                  </a:lnTo>
                </a:path>
                <a:path w="356235" h="172720">
                  <a:moveTo>
                    <a:pt x="0" y="106527"/>
                  </a:moveTo>
                  <a:lnTo>
                    <a:pt x="296151" y="104647"/>
                  </a:lnTo>
                </a:path>
                <a:path w="356235" h="172720">
                  <a:moveTo>
                    <a:pt x="0" y="106527"/>
                  </a:moveTo>
                  <a:lnTo>
                    <a:pt x="0" y="169633"/>
                  </a:lnTo>
                  <a:lnTo>
                    <a:pt x="302399" y="172135"/>
                  </a:lnTo>
                </a:path>
                <a:path w="356235" h="172720">
                  <a:moveTo>
                    <a:pt x="196964" y="1866"/>
                  </a:moveTo>
                  <a:lnTo>
                    <a:pt x="196964" y="12649"/>
                  </a:lnTo>
                </a:path>
                <a:path w="356235" h="172720">
                  <a:moveTo>
                    <a:pt x="199301" y="0"/>
                  </a:moveTo>
                  <a:lnTo>
                    <a:pt x="202590" y="0"/>
                  </a:lnTo>
                  <a:lnTo>
                    <a:pt x="202590" y="12649"/>
                  </a:lnTo>
                </a:path>
                <a:path w="356235" h="172720">
                  <a:moveTo>
                    <a:pt x="166979" y="1409"/>
                  </a:moveTo>
                  <a:lnTo>
                    <a:pt x="166979" y="8432"/>
                  </a:lnTo>
                  <a:lnTo>
                    <a:pt x="164160" y="1123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1" name="object 48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93917" y="6562343"/>
              <a:ext cx="401015" cy="190868"/>
            </a:xfrm>
            <a:prstGeom prst="rect">
              <a:avLst/>
            </a:prstGeom>
          </p:spPr>
        </p:pic>
        <p:sp>
          <p:nvSpPr>
            <p:cNvPr id="482" name="object 482"/>
            <p:cNvSpPr/>
            <p:nvPr/>
          </p:nvSpPr>
          <p:spPr>
            <a:xfrm>
              <a:off x="6081648" y="6646989"/>
              <a:ext cx="323850" cy="61594"/>
            </a:xfrm>
            <a:custGeom>
              <a:avLst/>
              <a:gdLst/>
              <a:ahLst/>
              <a:cxnLst/>
              <a:rect l="l" t="t" r="r" b="b"/>
              <a:pathLst>
                <a:path w="323850" h="61595">
                  <a:moveTo>
                    <a:pt x="0" y="39992"/>
                  </a:moveTo>
                  <a:lnTo>
                    <a:pt x="294893" y="38112"/>
                  </a:lnTo>
                </a:path>
                <a:path w="323850" h="61595">
                  <a:moveTo>
                    <a:pt x="0" y="18910"/>
                  </a:moveTo>
                  <a:lnTo>
                    <a:pt x="294893" y="15621"/>
                  </a:lnTo>
                </a:path>
                <a:path w="323850" h="61595">
                  <a:moveTo>
                    <a:pt x="308648" y="61239"/>
                  </a:moveTo>
                  <a:lnTo>
                    <a:pt x="323646" y="61239"/>
                  </a:lnTo>
                </a:path>
                <a:path w="323850" h="61595">
                  <a:moveTo>
                    <a:pt x="314274" y="0"/>
                  </a:moveTo>
                  <a:lnTo>
                    <a:pt x="314274" y="1437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6407784" y="6650735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52"/>
                  </a:moveTo>
                  <a:lnTo>
                    <a:pt x="2171" y="3752"/>
                  </a:lnTo>
                </a:path>
              </a:pathLst>
            </a:custGeom>
            <a:ln w="75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6417360" y="6700735"/>
              <a:ext cx="38100" cy="17780"/>
            </a:xfrm>
            <a:custGeom>
              <a:avLst/>
              <a:gdLst/>
              <a:ahLst/>
              <a:cxnLst/>
              <a:rect l="l" t="t" r="r" b="b"/>
              <a:pathLst>
                <a:path w="38100" h="17779">
                  <a:moveTo>
                    <a:pt x="34175" y="0"/>
                  </a:moveTo>
                  <a:lnTo>
                    <a:pt x="22301" y="0"/>
                  </a:lnTo>
                  <a:lnTo>
                    <a:pt x="22301" y="6235"/>
                  </a:lnTo>
                </a:path>
                <a:path w="38100" h="17779">
                  <a:moveTo>
                    <a:pt x="6045" y="7493"/>
                  </a:moveTo>
                  <a:lnTo>
                    <a:pt x="16052" y="7493"/>
                  </a:lnTo>
                  <a:lnTo>
                    <a:pt x="27914" y="16230"/>
                  </a:lnTo>
                </a:path>
                <a:path w="38100" h="17779">
                  <a:moveTo>
                    <a:pt x="1054" y="17487"/>
                  </a:moveTo>
                  <a:lnTo>
                    <a:pt x="37922" y="17487"/>
                  </a:lnTo>
                </a:path>
                <a:path w="38100" h="17779">
                  <a:moveTo>
                    <a:pt x="0" y="254"/>
                  </a:moveTo>
                  <a:lnTo>
                    <a:pt x="0" y="1748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5" name="object 48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88849" y="6610769"/>
              <a:ext cx="410768" cy="217093"/>
            </a:xfrm>
            <a:prstGeom prst="rect">
              <a:avLst/>
            </a:prstGeom>
          </p:spPr>
        </p:pic>
        <p:sp>
          <p:nvSpPr>
            <p:cNvPr id="486" name="object 486"/>
            <p:cNvSpPr/>
            <p:nvPr/>
          </p:nvSpPr>
          <p:spPr>
            <a:xfrm>
              <a:off x="6076645" y="6635432"/>
              <a:ext cx="308610" cy="184785"/>
            </a:xfrm>
            <a:custGeom>
              <a:avLst/>
              <a:gdLst/>
              <a:ahLst/>
              <a:cxnLst/>
              <a:rect l="l" t="t" r="r" b="b"/>
              <a:pathLst>
                <a:path w="308610" h="184784">
                  <a:moveTo>
                    <a:pt x="12179" y="74980"/>
                  </a:moveTo>
                  <a:lnTo>
                    <a:pt x="0" y="74980"/>
                  </a:lnTo>
                  <a:lnTo>
                    <a:pt x="0" y="1879"/>
                  </a:lnTo>
                  <a:lnTo>
                    <a:pt x="302717" y="0"/>
                  </a:lnTo>
                  <a:lnTo>
                    <a:pt x="308343" y="939"/>
                  </a:lnTo>
                </a:path>
                <a:path w="308610" h="184784">
                  <a:moveTo>
                    <a:pt x="95135" y="121373"/>
                  </a:moveTo>
                  <a:lnTo>
                    <a:pt x="95135" y="179006"/>
                  </a:lnTo>
                </a:path>
                <a:path w="308610" h="184784">
                  <a:moveTo>
                    <a:pt x="171513" y="126517"/>
                  </a:moveTo>
                  <a:lnTo>
                    <a:pt x="171513" y="184632"/>
                  </a:lnTo>
                </a:path>
                <a:path w="308610" h="184784">
                  <a:moveTo>
                    <a:pt x="12496" y="134023"/>
                  </a:moveTo>
                  <a:lnTo>
                    <a:pt x="34683" y="134023"/>
                  </a:lnTo>
                </a:path>
                <a:path w="308610" h="184784">
                  <a:moveTo>
                    <a:pt x="49047" y="134023"/>
                  </a:moveTo>
                  <a:lnTo>
                    <a:pt x="71234" y="13402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7" name="object 487"/>
          <p:cNvGrpSpPr/>
          <p:nvPr/>
        </p:nvGrpSpPr>
        <p:grpSpPr>
          <a:xfrm>
            <a:off x="11510517" y="6352096"/>
            <a:ext cx="50800" cy="112395"/>
            <a:chOff x="6455917" y="6352095"/>
            <a:chExt cx="50800" cy="112395"/>
          </a:xfrm>
        </p:grpSpPr>
        <p:sp>
          <p:nvSpPr>
            <p:cNvPr id="488" name="object 488"/>
            <p:cNvSpPr/>
            <p:nvPr/>
          </p:nvSpPr>
          <p:spPr>
            <a:xfrm>
              <a:off x="6458089" y="6354267"/>
              <a:ext cx="46355" cy="36195"/>
            </a:xfrm>
            <a:custGeom>
              <a:avLst/>
              <a:gdLst/>
              <a:ahLst/>
              <a:cxnLst/>
              <a:rect l="l" t="t" r="r" b="b"/>
              <a:pathLst>
                <a:path w="46354" h="36195">
                  <a:moveTo>
                    <a:pt x="0" y="14071"/>
                  </a:moveTo>
                  <a:lnTo>
                    <a:pt x="0" y="35623"/>
                  </a:lnTo>
                </a:path>
                <a:path w="46354" h="36195">
                  <a:moveTo>
                    <a:pt x="24053" y="14681"/>
                  </a:moveTo>
                  <a:lnTo>
                    <a:pt x="45923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6492760" y="6393319"/>
              <a:ext cx="6350" cy="69215"/>
            </a:xfrm>
            <a:custGeom>
              <a:avLst/>
              <a:gdLst/>
              <a:ahLst/>
              <a:cxnLst/>
              <a:rect l="l" t="t" r="r" b="b"/>
              <a:pathLst>
                <a:path w="6350" h="69214">
                  <a:moveTo>
                    <a:pt x="3130" y="-2171"/>
                  </a:moveTo>
                  <a:lnTo>
                    <a:pt x="3130" y="70904"/>
                  </a:lnTo>
                </a:path>
              </a:pathLst>
            </a:custGeom>
            <a:ln w="106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6485889" y="6398310"/>
              <a:ext cx="4445" cy="58419"/>
            </a:xfrm>
            <a:custGeom>
              <a:avLst/>
              <a:gdLst/>
              <a:ahLst/>
              <a:cxnLst/>
              <a:rect l="l" t="t" r="r" b="b"/>
              <a:pathLst>
                <a:path w="4445" h="58420">
                  <a:moveTo>
                    <a:pt x="4381" y="58115"/>
                  </a:moveTo>
                  <a:lnTo>
                    <a:pt x="4381" y="0"/>
                  </a:lnTo>
                </a:path>
                <a:path w="4445" h="58420">
                  <a:moveTo>
                    <a:pt x="0" y="50622"/>
                  </a:moveTo>
                  <a:lnTo>
                    <a:pt x="0" y="313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1" name="object 491"/>
          <p:cNvSpPr/>
          <p:nvPr/>
        </p:nvSpPr>
        <p:spPr>
          <a:xfrm>
            <a:off x="11069396" y="6350991"/>
            <a:ext cx="39370" cy="67945"/>
          </a:xfrm>
          <a:custGeom>
            <a:avLst/>
            <a:gdLst/>
            <a:ahLst/>
            <a:cxnLst/>
            <a:rect l="l" t="t" r="r" b="b"/>
            <a:pathLst>
              <a:path w="39370" h="67945">
                <a:moveTo>
                  <a:pt x="0" y="50139"/>
                </a:moveTo>
                <a:lnTo>
                  <a:pt x="22021" y="12179"/>
                </a:lnTo>
                <a:lnTo>
                  <a:pt x="22021" y="6565"/>
                </a:lnTo>
                <a:lnTo>
                  <a:pt x="25768" y="3746"/>
                </a:lnTo>
                <a:lnTo>
                  <a:pt x="25768" y="0"/>
                </a:lnTo>
              </a:path>
              <a:path w="39370" h="67945">
                <a:moveTo>
                  <a:pt x="28105" y="16395"/>
                </a:moveTo>
                <a:lnTo>
                  <a:pt x="4686" y="56692"/>
                </a:lnTo>
              </a:path>
              <a:path w="39370" h="67945">
                <a:moveTo>
                  <a:pt x="32804" y="25768"/>
                </a:moveTo>
                <a:lnTo>
                  <a:pt x="32804" y="64198"/>
                </a:lnTo>
              </a:path>
              <a:path w="39370" h="67945">
                <a:moveTo>
                  <a:pt x="39357" y="67945"/>
                </a:moveTo>
                <a:lnTo>
                  <a:pt x="39357" y="3139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11229963" y="6365202"/>
            <a:ext cx="34925" cy="43815"/>
          </a:xfrm>
          <a:custGeom>
            <a:avLst/>
            <a:gdLst/>
            <a:ahLst/>
            <a:cxnLst/>
            <a:rect l="l" t="t" r="r" b="b"/>
            <a:pathLst>
              <a:path w="34925" h="43814">
                <a:moveTo>
                  <a:pt x="34366" y="43738"/>
                </a:moveTo>
                <a:lnTo>
                  <a:pt x="34366" y="19367"/>
                </a:lnTo>
                <a:lnTo>
                  <a:pt x="29362" y="14376"/>
                </a:lnTo>
              </a:path>
              <a:path w="34925" h="43814">
                <a:moveTo>
                  <a:pt x="0" y="14376"/>
                </a:moveTo>
                <a:lnTo>
                  <a:pt x="14998" y="14376"/>
                </a:lnTo>
                <a:lnTo>
                  <a:pt x="14998" y="0"/>
                </a:lnTo>
                <a:lnTo>
                  <a:pt x="21247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11358677" y="6380200"/>
            <a:ext cx="51435" cy="13970"/>
          </a:xfrm>
          <a:custGeom>
            <a:avLst/>
            <a:gdLst/>
            <a:ahLst/>
            <a:cxnLst/>
            <a:rect l="l" t="t" r="r" b="b"/>
            <a:pathLst>
              <a:path w="51435" h="13970">
                <a:moveTo>
                  <a:pt x="19989" y="0"/>
                </a:moveTo>
                <a:lnTo>
                  <a:pt x="0" y="0"/>
                </a:lnTo>
              </a:path>
              <a:path w="51435" h="13970">
                <a:moveTo>
                  <a:pt x="51231" y="13741"/>
                </a:moveTo>
                <a:lnTo>
                  <a:pt x="28117" y="13741"/>
                </a:lnTo>
              </a:path>
              <a:path w="51435" h="13970">
                <a:moveTo>
                  <a:pt x="18122" y="13741"/>
                </a:moveTo>
                <a:lnTo>
                  <a:pt x="1879" y="13741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11446154" y="6540779"/>
            <a:ext cx="48260" cy="46990"/>
          </a:xfrm>
          <a:custGeom>
            <a:avLst/>
            <a:gdLst/>
            <a:ahLst/>
            <a:cxnLst/>
            <a:rect l="l" t="t" r="r" b="b"/>
            <a:pathLst>
              <a:path w="48260" h="46990">
                <a:moveTo>
                  <a:pt x="33108" y="46863"/>
                </a:moveTo>
                <a:lnTo>
                  <a:pt x="47790" y="29044"/>
                </a:lnTo>
              </a:path>
              <a:path w="48260" h="46990">
                <a:moveTo>
                  <a:pt x="0" y="24358"/>
                </a:moveTo>
                <a:lnTo>
                  <a:pt x="22478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11461140" y="6693231"/>
            <a:ext cx="0" cy="20955"/>
          </a:xfrm>
          <a:custGeom>
            <a:avLst/>
            <a:gdLst/>
            <a:ahLst/>
            <a:cxnLst/>
            <a:rect l="l" t="t" r="r" b="b"/>
            <a:pathLst>
              <a:path h="20954">
                <a:moveTo>
                  <a:pt x="0" y="0"/>
                </a:moveTo>
                <a:lnTo>
                  <a:pt x="0" y="2061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11181855" y="6787260"/>
            <a:ext cx="3175" cy="8890"/>
          </a:xfrm>
          <a:custGeom>
            <a:avLst/>
            <a:gdLst/>
            <a:ahLst/>
            <a:cxnLst/>
            <a:rect l="l" t="t" r="r" b="b"/>
            <a:pathLst>
              <a:path w="3175" h="8890">
                <a:moveTo>
                  <a:pt x="0" y="0"/>
                </a:moveTo>
                <a:lnTo>
                  <a:pt x="2806" y="843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7" name="object 497"/>
          <p:cNvGrpSpPr/>
          <p:nvPr/>
        </p:nvGrpSpPr>
        <p:grpSpPr>
          <a:xfrm>
            <a:off x="10500678" y="6043734"/>
            <a:ext cx="442595" cy="600075"/>
            <a:chOff x="5446077" y="6043733"/>
            <a:chExt cx="442595" cy="600075"/>
          </a:xfrm>
        </p:grpSpPr>
        <p:sp>
          <p:nvSpPr>
            <p:cNvPr id="498" name="object 498"/>
            <p:cNvSpPr/>
            <p:nvPr/>
          </p:nvSpPr>
          <p:spPr>
            <a:xfrm>
              <a:off x="5561138" y="6045905"/>
              <a:ext cx="325755" cy="520065"/>
            </a:xfrm>
            <a:custGeom>
              <a:avLst/>
              <a:gdLst/>
              <a:ahLst/>
              <a:cxnLst/>
              <a:rect l="l" t="t" r="r" b="b"/>
              <a:pathLst>
                <a:path w="325754" h="520065">
                  <a:moveTo>
                    <a:pt x="325133" y="394670"/>
                  </a:moveTo>
                  <a:lnTo>
                    <a:pt x="312583" y="439419"/>
                  </a:lnTo>
                  <a:lnTo>
                    <a:pt x="293067" y="476007"/>
                  </a:lnTo>
                  <a:lnTo>
                    <a:pt x="234950" y="517911"/>
                  </a:lnTo>
                  <a:lnTo>
                    <a:pt x="198711" y="519770"/>
                  </a:lnTo>
                  <a:lnTo>
                    <a:pt x="161908" y="508292"/>
                  </a:lnTo>
                  <a:lnTo>
                    <a:pt x="125856" y="484816"/>
                  </a:lnTo>
                  <a:lnTo>
                    <a:pt x="91868" y="450684"/>
                  </a:lnTo>
                  <a:lnTo>
                    <a:pt x="61259" y="407236"/>
                  </a:lnTo>
                  <a:lnTo>
                    <a:pt x="35342" y="355814"/>
                  </a:lnTo>
                  <a:lnTo>
                    <a:pt x="15431" y="297757"/>
                  </a:lnTo>
                  <a:lnTo>
                    <a:pt x="3460" y="238051"/>
                  </a:lnTo>
                  <a:lnTo>
                    <a:pt x="0" y="181273"/>
                  </a:lnTo>
                  <a:lnTo>
                    <a:pt x="4583" y="129173"/>
                  </a:lnTo>
                  <a:lnTo>
                    <a:pt x="16742" y="83506"/>
                  </a:lnTo>
                  <a:lnTo>
                    <a:pt x="36008" y="46023"/>
                  </a:lnTo>
                  <a:lnTo>
                    <a:pt x="93993" y="2621"/>
                  </a:lnTo>
                  <a:lnTo>
                    <a:pt x="128109" y="0"/>
                  </a:lnTo>
                  <a:lnTo>
                    <a:pt x="162913" y="9403"/>
                  </a:lnTo>
                  <a:lnTo>
                    <a:pt x="197274" y="29732"/>
                  </a:lnTo>
                  <a:lnTo>
                    <a:pt x="230061" y="59886"/>
                  </a:lnTo>
                </a:path>
                <a:path w="325754" h="520065">
                  <a:moveTo>
                    <a:pt x="310935" y="391102"/>
                  </a:moveTo>
                  <a:lnTo>
                    <a:pt x="298954" y="429664"/>
                  </a:lnTo>
                  <a:lnTo>
                    <a:pt x="257808" y="484163"/>
                  </a:lnTo>
                  <a:lnTo>
                    <a:pt x="196029" y="499046"/>
                  </a:lnTo>
                  <a:lnTo>
                    <a:pt x="162163" y="488481"/>
                  </a:lnTo>
                  <a:lnTo>
                    <a:pt x="128989" y="466877"/>
                  </a:lnTo>
                  <a:lnTo>
                    <a:pt x="97714" y="435467"/>
                  </a:lnTo>
                  <a:lnTo>
                    <a:pt x="69549" y="395486"/>
                  </a:lnTo>
                  <a:lnTo>
                    <a:pt x="45701" y="348168"/>
                  </a:lnTo>
                  <a:lnTo>
                    <a:pt x="27382" y="294747"/>
                  </a:lnTo>
                  <a:lnTo>
                    <a:pt x="16364" y="239809"/>
                  </a:lnTo>
                  <a:lnTo>
                    <a:pt x="13179" y="187562"/>
                  </a:lnTo>
                  <a:lnTo>
                    <a:pt x="17395" y="139619"/>
                  </a:lnTo>
                  <a:lnTo>
                    <a:pt x="28583" y="97594"/>
                  </a:lnTo>
                  <a:lnTo>
                    <a:pt x="46311" y="63100"/>
                  </a:lnTo>
                  <a:lnTo>
                    <a:pt x="99670" y="23157"/>
                  </a:lnTo>
                  <a:lnTo>
                    <a:pt x="137498" y="21634"/>
                  </a:lnTo>
                  <a:lnTo>
                    <a:pt x="175938" y="35787"/>
                  </a:lnTo>
                  <a:lnTo>
                    <a:pt x="213186" y="63866"/>
                  </a:lnTo>
                  <a:lnTo>
                    <a:pt x="247435" y="104120"/>
                  </a:lnTo>
                </a:path>
                <a:path w="325754" h="520065">
                  <a:moveTo>
                    <a:pt x="264783" y="230904"/>
                  </a:moveTo>
                  <a:lnTo>
                    <a:pt x="274234" y="283889"/>
                  </a:lnTo>
                  <a:lnTo>
                    <a:pt x="273133" y="332324"/>
                  </a:lnTo>
                  <a:lnTo>
                    <a:pt x="262309" y="373075"/>
                  </a:lnTo>
                  <a:lnTo>
                    <a:pt x="242591" y="403008"/>
                  </a:lnTo>
                  <a:lnTo>
                    <a:pt x="214808" y="418991"/>
                  </a:lnTo>
                  <a:lnTo>
                    <a:pt x="182655" y="418227"/>
                  </a:lnTo>
                  <a:lnTo>
                    <a:pt x="120480" y="371530"/>
                  </a:lnTo>
                  <a:lnTo>
                    <a:pt x="95008" y="330238"/>
                  </a:lnTo>
                  <a:lnTo>
                    <a:pt x="76315" y="280078"/>
                  </a:lnTo>
                  <a:lnTo>
                    <a:pt x="67260" y="227800"/>
                  </a:lnTo>
                  <a:lnTo>
                    <a:pt x="68498" y="180005"/>
                  </a:lnTo>
                  <a:lnTo>
                    <a:pt x="79220" y="139729"/>
                  </a:lnTo>
                  <a:lnTo>
                    <a:pt x="98618" y="110005"/>
                  </a:lnTo>
                  <a:lnTo>
                    <a:pt x="125883" y="93871"/>
                  </a:lnTo>
                  <a:lnTo>
                    <a:pt x="157835" y="94134"/>
                  </a:lnTo>
                  <a:lnTo>
                    <a:pt x="189997" y="110192"/>
                  </a:lnTo>
                  <a:lnTo>
                    <a:pt x="220073" y="139821"/>
                  </a:lnTo>
                  <a:lnTo>
                    <a:pt x="245766" y="180799"/>
                  </a:lnTo>
                  <a:lnTo>
                    <a:pt x="264783" y="23090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9" name="object 49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20994" y="6365722"/>
              <a:ext cx="108369" cy="98925"/>
            </a:xfrm>
            <a:prstGeom prst="rect">
              <a:avLst/>
            </a:prstGeom>
          </p:spPr>
        </p:pic>
        <p:sp>
          <p:nvSpPr>
            <p:cNvPr id="500" name="object 500"/>
            <p:cNvSpPr/>
            <p:nvPr/>
          </p:nvSpPr>
          <p:spPr>
            <a:xfrm>
              <a:off x="5448249" y="6134772"/>
              <a:ext cx="351155" cy="479425"/>
            </a:xfrm>
            <a:custGeom>
              <a:avLst/>
              <a:gdLst/>
              <a:ahLst/>
              <a:cxnLst/>
              <a:rect l="l" t="t" r="r" b="b"/>
              <a:pathLst>
                <a:path w="351154" h="479425">
                  <a:moveTo>
                    <a:pt x="310997" y="461606"/>
                  </a:moveTo>
                  <a:lnTo>
                    <a:pt x="310997" y="470979"/>
                  </a:lnTo>
                  <a:lnTo>
                    <a:pt x="310997" y="474192"/>
                  </a:lnTo>
                  <a:lnTo>
                    <a:pt x="313702" y="476732"/>
                  </a:lnTo>
                  <a:lnTo>
                    <a:pt x="316623" y="478599"/>
                  </a:lnTo>
                  <a:lnTo>
                    <a:pt x="316623" y="477850"/>
                  </a:lnTo>
                  <a:lnTo>
                    <a:pt x="321119" y="475513"/>
                  </a:lnTo>
                  <a:lnTo>
                    <a:pt x="330484" y="474962"/>
                  </a:lnTo>
                  <a:lnTo>
                    <a:pt x="339931" y="476137"/>
                  </a:lnTo>
                  <a:lnTo>
                    <a:pt x="344678" y="478980"/>
                  </a:lnTo>
                  <a:lnTo>
                    <a:pt x="345186" y="478040"/>
                  </a:lnTo>
                  <a:lnTo>
                    <a:pt x="345973" y="477354"/>
                  </a:lnTo>
                  <a:lnTo>
                    <a:pt x="346925" y="476605"/>
                  </a:lnTo>
                  <a:lnTo>
                    <a:pt x="348488" y="475361"/>
                  </a:lnTo>
                  <a:lnTo>
                    <a:pt x="349110" y="473481"/>
                  </a:lnTo>
                  <a:lnTo>
                    <a:pt x="349427" y="470357"/>
                  </a:lnTo>
                  <a:lnTo>
                    <a:pt x="349669" y="467931"/>
                  </a:lnTo>
                  <a:lnTo>
                    <a:pt x="349732" y="464019"/>
                  </a:lnTo>
                  <a:lnTo>
                    <a:pt x="350926" y="462229"/>
                  </a:lnTo>
                  <a:lnTo>
                    <a:pt x="350354" y="461606"/>
                  </a:lnTo>
                  <a:lnTo>
                    <a:pt x="344380" y="456515"/>
                  </a:lnTo>
                  <a:lnTo>
                    <a:pt x="331142" y="454582"/>
                  </a:lnTo>
                  <a:lnTo>
                    <a:pt x="317672" y="456161"/>
                  </a:lnTo>
                  <a:lnTo>
                    <a:pt x="310997" y="461606"/>
                  </a:lnTo>
                </a:path>
                <a:path w="351154" h="479425">
                  <a:moveTo>
                    <a:pt x="110121" y="11442"/>
                  </a:moveTo>
                  <a:lnTo>
                    <a:pt x="107315" y="11442"/>
                  </a:lnTo>
                  <a:lnTo>
                    <a:pt x="104495" y="15189"/>
                  </a:lnTo>
                  <a:lnTo>
                    <a:pt x="103568" y="19875"/>
                  </a:lnTo>
                  <a:lnTo>
                    <a:pt x="102616" y="24561"/>
                  </a:lnTo>
                  <a:lnTo>
                    <a:pt x="104495" y="25488"/>
                  </a:lnTo>
                  <a:lnTo>
                    <a:pt x="102616" y="29248"/>
                  </a:lnTo>
                  <a:lnTo>
                    <a:pt x="100749" y="32994"/>
                  </a:lnTo>
                  <a:lnTo>
                    <a:pt x="97942" y="38620"/>
                  </a:lnTo>
                  <a:lnTo>
                    <a:pt x="95123" y="38620"/>
                  </a:lnTo>
                  <a:lnTo>
                    <a:pt x="92316" y="38620"/>
                  </a:lnTo>
                  <a:lnTo>
                    <a:pt x="90436" y="38620"/>
                  </a:lnTo>
                  <a:lnTo>
                    <a:pt x="88569" y="41427"/>
                  </a:lnTo>
                  <a:lnTo>
                    <a:pt x="86690" y="44234"/>
                  </a:lnTo>
                  <a:lnTo>
                    <a:pt x="86690" y="52679"/>
                  </a:lnTo>
                  <a:lnTo>
                    <a:pt x="92316" y="58292"/>
                  </a:lnTo>
                  <a:lnTo>
                    <a:pt x="97942" y="63919"/>
                  </a:lnTo>
                  <a:lnTo>
                    <a:pt x="82003" y="64858"/>
                  </a:lnTo>
                  <a:lnTo>
                    <a:pt x="71691" y="64858"/>
                  </a:lnTo>
                  <a:lnTo>
                    <a:pt x="66078" y="63919"/>
                  </a:lnTo>
                  <a:lnTo>
                    <a:pt x="60451" y="62979"/>
                  </a:lnTo>
                  <a:lnTo>
                    <a:pt x="53886" y="64858"/>
                  </a:lnTo>
                  <a:lnTo>
                    <a:pt x="49199" y="66738"/>
                  </a:lnTo>
                  <a:lnTo>
                    <a:pt x="44513" y="68605"/>
                  </a:lnTo>
                  <a:lnTo>
                    <a:pt x="41706" y="68605"/>
                  </a:lnTo>
                  <a:lnTo>
                    <a:pt x="37020" y="68605"/>
                  </a:lnTo>
                  <a:lnTo>
                    <a:pt x="36474" y="68605"/>
                  </a:lnTo>
                  <a:lnTo>
                    <a:pt x="35941" y="68452"/>
                  </a:lnTo>
                  <a:lnTo>
                    <a:pt x="35445" y="68186"/>
                  </a:lnTo>
                  <a:lnTo>
                    <a:pt x="34836" y="68427"/>
                  </a:lnTo>
                  <a:lnTo>
                    <a:pt x="34150" y="68605"/>
                  </a:lnTo>
                  <a:lnTo>
                    <a:pt x="33274" y="68605"/>
                  </a:lnTo>
                  <a:lnTo>
                    <a:pt x="30454" y="68605"/>
                  </a:lnTo>
                  <a:lnTo>
                    <a:pt x="25781" y="69545"/>
                  </a:lnTo>
                  <a:lnTo>
                    <a:pt x="23901" y="69545"/>
                  </a:lnTo>
                  <a:lnTo>
                    <a:pt x="22021" y="69545"/>
                  </a:lnTo>
                  <a:lnTo>
                    <a:pt x="20612" y="70485"/>
                  </a:lnTo>
                  <a:lnTo>
                    <a:pt x="21082" y="67195"/>
                  </a:lnTo>
                  <a:lnTo>
                    <a:pt x="21551" y="63919"/>
                  </a:lnTo>
                  <a:lnTo>
                    <a:pt x="20154" y="61582"/>
                  </a:lnTo>
                  <a:lnTo>
                    <a:pt x="16865" y="62509"/>
                  </a:lnTo>
                  <a:lnTo>
                    <a:pt x="13588" y="63449"/>
                  </a:lnTo>
                  <a:lnTo>
                    <a:pt x="8902" y="65328"/>
                  </a:lnTo>
                  <a:lnTo>
                    <a:pt x="6096" y="66268"/>
                  </a:lnTo>
                  <a:lnTo>
                    <a:pt x="3276" y="67195"/>
                  </a:lnTo>
                  <a:lnTo>
                    <a:pt x="0" y="67665"/>
                  </a:lnTo>
                  <a:lnTo>
                    <a:pt x="2806" y="73291"/>
                  </a:lnTo>
                  <a:lnTo>
                    <a:pt x="21158" y="91668"/>
                  </a:lnTo>
                  <a:lnTo>
                    <a:pt x="22250" y="94551"/>
                  </a:lnTo>
                  <a:lnTo>
                    <a:pt x="28054" y="97751"/>
                  </a:lnTo>
                  <a:lnTo>
                    <a:pt x="37553" y="98653"/>
                  </a:lnTo>
                  <a:lnTo>
                    <a:pt x="45453" y="99529"/>
                  </a:lnTo>
                  <a:lnTo>
                    <a:pt x="53886" y="100469"/>
                  </a:lnTo>
                  <a:lnTo>
                    <a:pt x="61391" y="101409"/>
                  </a:lnTo>
                  <a:lnTo>
                    <a:pt x="61391" y="97662"/>
                  </a:lnTo>
                  <a:lnTo>
                    <a:pt x="61391" y="93916"/>
                  </a:lnTo>
                  <a:lnTo>
                    <a:pt x="67005" y="89230"/>
                  </a:lnTo>
                  <a:lnTo>
                    <a:pt x="69824" y="93916"/>
                  </a:lnTo>
                  <a:lnTo>
                    <a:pt x="72631" y="98602"/>
                  </a:lnTo>
                  <a:lnTo>
                    <a:pt x="79197" y="98602"/>
                  </a:lnTo>
                  <a:lnTo>
                    <a:pt x="113118" y="83553"/>
                  </a:lnTo>
                  <a:lnTo>
                    <a:pt x="114678" y="60955"/>
                  </a:lnTo>
                  <a:lnTo>
                    <a:pt x="117670" y="39409"/>
                  </a:lnTo>
                  <a:lnTo>
                    <a:pt x="122050" y="19047"/>
                  </a:lnTo>
                  <a:lnTo>
                    <a:pt x="127774" y="0"/>
                  </a:lnTo>
                  <a:lnTo>
                    <a:pt x="121424" y="647"/>
                  </a:lnTo>
                  <a:lnTo>
                    <a:pt x="115747" y="2070"/>
                  </a:lnTo>
                  <a:lnTo>
                    <a:pt x="112928" y="11442"/>
                  </a:lnTo>
                  <a:lnTo>
                    <a:pt x="110121" y="11442"/>
                  </a:lnTo>
                </a:path>
                <a:path w="351154" h="479425">
                  <a:moveTo>
                    <a:pt x="144119" y="256628"/>
                  </a:moveTo>
                  <a:lnTo>
                    <a:pt x="136190" y="257660"/>
                  </a:lnTo>
                  <a:lnTo>
                    <a:pt x="126903" y="258037"/>
                  </a:lnTo>
                  <a:lnTo>
                    <a:pt x="117803" y="257877"/>
                  </a:lnTo>
                  <a:lnTo>
                    <a:pt x="110439" y="257301"/>
                  </a:lnTo>
                  <a:lnTo>
                    <a:pt x="100431" y="256044"/>
                  </a:lnTo>
                  <a:lnTo>
                    <a:pt x="100431" y="251053"/>
                  </a:lnTo>
                  <a:lnTo>
                    <a:pt x="96685" y="251053"/>
                  </a:lnTo>
                  <a:lnTo>
                    <a:pt x="92938" y="251053"/>
                  </a:lnTo>
                  <a:lnTo>
                    <a:pt x="92938" y="257301"/>
                  </a:lnTo>
                  <a:lnTo>
                    <a:pt x="86690" y="257301"/>
                  </a:lnTo>
                  <a:lnTo>
                    <a:pt x="57175" y="256514"/>
                  </a:lnTo>
                  <a:lnTo>
                    <a:pt x="59982" y="256514"/>
                  </a:lnTo>
                  <a:lnTo>
                    <a:pt x="60451" y="257924"/>
                  </a:lnTo>
                  <a:lnTo>
                    <a:pt x="60451" y="261200"/>
                  </a:lnTo>
                  <a:lnTo>
                    <a:pt x="60451" y="264490"/>
                  </a:lnTo>
                  <a:lnTo>
                    <a:pt x="61391" y="268224"/>
                  </a:lnTo>
                  <a:lnTo>
                    <a:pt x="59042" y="270103"/>
                  </a:lnTo>
                  <a:lnTo>
                    <a:pt x="56705" y="271983"/>
                  </a:lnTo>
                  <a:lnTo>
                    <a:pt x="54356" y="272910"/>
                  </a:lnTo>
                  <a:lnTo>
                    <a:pt x="52476" y="271513"/>
                  </a:lnTo>
                  <a:lnTo>
                    <a:pt x="50609" y="270103"/>
                  </a:lnTo>
                  <a:lnTo>
                    <a:pt x="48272" y="266826"/>
                  </a:lnTo>
                  <a:lnTo>
                    <a:pt x="46393" y="268224"/>
                  </a:lnTo>
                  <a:lnTo>
                    <a:pt x="44513" y="269646"/>
                  </a:lnTo>
                  <a:lnTo>
                    <a:pt x="39827" y="272910"/>
                  </a:lnTo>
                  <a:lnTo>
                    <a:pt x="38430" y="274332"/>
                  </a:lnTo>
                  <a:lnTo>
                    <a:pt x="37020" y="275729"/>
                  </a:lnTo>
                  <a:lnTo>
                    <a:pt x="36550" y="276199"/>
                  </a:lnTo>
                  <a:lnTo>
                    <a:pt x="39827" y="278536"/>
                  </a:lnTo>
                  <a:lnTo>
                    <a:pt x="43116" y="280885"/>
                  </a:lnTo>
                  <a:lnTo>
                    <a:pt x="48272" y="285572"/>
                  </a:lnTo>
                  <a:lnTo>
                    <a:pt x="51079" y="288391"/>
                  </a:lnTo>
                  <a:lnTo>
                    <a:pt x="53886" y="291198"/>
                  </a:lnTo>
                  <a:lnTo>
                    <a:pt x="56705" y="292138"/>
                  </a:lnTo>
                  <a:lnTo>
                    <a:pt x="59512" y="291655"/>
                  </a:lnTo>
                  <a:lnTo>
                    <a:pt x="60769" y="291452"/>
                  </a:lnTo>
                  <a:lnTo>
                    <a:pt x="62103" y="291452"/>
                  </a:lnTo>
                  <a:lnTo>
                    <a:pt x="63309" y="291871"/>
                  </a:lnTo>
                  <a:lnTo>
                    <a:pt x="64198" y="290728"/>
                  </a:lnTo>
                  <a:lnTo>
                    <a:pt x="71691" y="291655"/>
                  </a:lnTo>
                  <a:lnTo>
                    <a:pt x="79197" y="291655"/>
                  </a:lnTo>
                  <a:lnTo>
                    <a:pt x="82943" y="291655"/>
                  </a:lnTo>
                  <a:lnTo>
                    <a:pt x="86690" y="291655"/>
                  </a:lnTo>
                  <a:lnTo>
                    <a:pt x="90436" y="292595"/>
                  </a:lnTo>
                  <a:lnTo>
                    <a:pt x="95123" y="290728"/>
                  </a:lnTo>
                  <a:lnTo>
                    <a:pt x="99809" y="288848"/>
                  </a:lnTo>
                  <a:lnTo>
                    <a:pt x="104495" y="286969"/>
                  </a:lnTo>
                  <a:lnTo>
                    <a:pt x="108254" y="289788"/>
                  </a:lnTo>
                  <a:lnTo>
                    <a:pt x="112001" y="292595"/>
                  </a:lnTo>
                  <a:lnTo>
                    <a:pt x="122300" y="294474"/>
                  </a:lnTo>
                  <a:lnTo>
                    <a:pt x="126987" y="293535"/>
                  </a:lnTo>
                  <a:lnTo>
                    <a:pt x="131673" y="292595"/>
                  </a:lnTo>
                  <a:lnTo>
                    <a:pt x="144792" y="293535"/>
                  </a:lnTo>
                  <a:lnTo>
                    <a:pt x="148551" y="293535"/>
                  </a:lnTo>
                  <a:lnTo>
                    <a:pt x="150749" y="293535"/>
                  </a:lnTo>
                  <a:lnTo>
                    <a:pt x="155536" y="291922"/>
                  </a:lnTo>
                  <a:lnTo>
                    <a:pt x="159118" y="290588"/>
                  </a:lnTo>
                  <a:lnTo>
                    <a:pt x="155151" y="282351"/>
                  </a:lnTo>
                  <a:lnTo>
                    <a:pt x="151328" y="273937"/>
                  </a:lnTo>
                  <a:lnTo>
                    <a:pt x="147650" y="265358"/>
                  </a:lnTo>
                  <a:lnTo>
                    <a:pt x="144119" y="256628"/>
                  </a:lnTo>
                </a:path>
                <a:path w="351154" h="479425">
                  <a:moveTo>
                    <a:pt x="113017" y="105575"/>
                  </a:moveTo>
                  <a:lnTo>
                    <a:pt x="109255" y="115740"/>
                  </a:lnTo>
                  <a:lnTo>
                    <a:pt x="106032" y="126984"/>
                  </a:lnTo>
                  <a:lnTo>
                    <a:pt x="103780" y="136089"/>
                  </a:lnTo>
                  <a:lnTo>
                    <a:pt x="102933" y="139839"/>
                  </a:lnTo>
                  <a:lnTo>
                    <a:pt x="99187" y="153581"/>
                  </a:lnTo>
                  <a:lnTo>
                    <a:pt x="97942" y="158584"/>
                  </a:lnTo>
                  <a:lnTo>
                    <a:pt x="96685" y="163575"/>
                  </a:lnTo>
                  <a:lnTo>
                    <a:pt x="91694" y="169824"/>
                  </a:lnTo>
                  <a:lnTo>
                    <a:pt x="84188" y="171069"/>
                  </a:lnTo>
                  <a:lnTo>
                    <a:pt x="76654" y="171210"/>
                  </a:lnTo>
                  <a:lnTo>
                    <a:pt x="67011" y="170295"/>
                  </a:lnTo>
                  <a:lnTo>
                    <a:pt x="57835" y="169145"/>
                  </a:lnTo>
                  <a:lnTo>
                    <a:pt x="51701" y="168579"/>
                  </a:lnTo>
                  <a:lnTo>
                    <a:pt x="46139" y="167992"/>
                  </a:lnTo>
                  <a:lnTo>
                    <a:pt x="38147" y="166687"/>
                  </a:lnTo>
                  <a:lnTo>
                    <a:pt x="29513" y="165354"/>
                  </a:lnTo>
                  <a:lnTo>
                    <a:pt x="22021" y="164680"/>
                  </a:lnTo>
                  <a:lnTo>
                    <a:pt x="19215" y="165138"/>
                  </a:lnTo>
                  <a:lnTo>
                    <a:pt x="18745" y="166547"/>
                  </a:lnTo>
                  <a:lnTo>
                    <a:pt x="18745" y="168884"/>
                  </a:lnTo>
                  <a:lnTo>
                    <a:pt x="18745" y="171234"/>
                  </a:lnTo>
                  <a:lnTo>
                    <a:pt x="18745" y="174040"/>
                  </a:lnTo>
                  <a:lnTo>
                    <a:pt x="22021" y="174510"/>
                  </a:lnTo>
                  <a:lnTo>
                    <a:pt x="25298" y="174980"/>
                  </a:lnTo>
                  <a:lnTo>
                    <a:pt x="40297" y="185762"/>
                  </a:lnTo>
                  <a:lnTo>
                    <a:pt x="41109" y="186562"/>
                  </a:lnTo>
                  <a:lnTo>
                    <a:pt x="41859" y="187451"/>
                  </a:lnTo>
                  <a:lnTo>
                    <a:pt x="42494" y="188506"/>
                  </a:lnTo>
                  <a:lnTo>
                    <a:pt x="42951" y="188569"/>
                  </a:lnTo>
                  <a:lnTo>
                    <a:pt x="51701" y="197319"/>
                  </a:lnTo>
                  <a:lnTo>
                    <a:pt x="54203" y="196062"/>
                  </a:lnTo>
                  <a:lnTo>
                    <a:pt x="62941" y="197319"/>
                  </a:lnTo>
                  <a:lnTo>
                    <a:pt x="71691" y="198564"/>
                  </a:lnTo>
                  <a:lnTo>
                    <a:pt x="69202" y="196062"/>
                  </a:lnTo>
                  <a:lnTo>
                    <a:pt x="81686" y="197319"/>
                  </a:lnTo>
                  <a:lnTo>
                    <a:pt x="91138" y="198391"/>
                  </a:lnTo>
                  <a:lnTo>
                    <a:pt x="100122" y="199347"/>
                  </a:lnTo>
                  <a:lnTo>
                    <a:pt x="107698" y="199600"/>
                  </a:lnTo>
                  <a:lnTo>
                    <a:pt x="112928" y="198564"/>
                  </a:lnTo>
                  <a:lnTo>
                    <a:pt x="115735" y="197167"/>
                  </a:lnTo>
                  <a:lnTo>
                    <a:pt x="119697" y="190677"/>
                  </a:lnTo>
                  <a:lnTo>
                    <a:pt x="122656" y="185242"/>
                  </a:lnTo>
                  <a:lnTo>
                    <a:pt x="118753" y="164820"/>
                  </a:lnTo>
                  <a:lnTo>
                    <a:pt x="115855" y="144689"/>
                  </a:lnTo>
                  <a:lnTo>
                    <a:pt x="113948" y="124918"/>
                  </a:lnTo>
                  <a:lnTo>
                    <a:pt x="113017" y="105575"/>
                  </a:lnTo>
                </a:path>
                <a:path w="351154" h="479425">
                  <a:moveTo>
                    <a:pt x="79197" y="216052"/>
                  </a:moveTo>
                  <a:lnTo>
                    <a:pt x="81686" y="208559"/>
                  </a:lnTo>
                  <a:lnTo>
                    <a:pt x="87947" y="208559"/>
                  </a:lnTo>
                  <a:lnTo>
                    <a:pt x="89192" y="211074"/>
                  </a:lnTo>
                  <a:lnTo>
                    <a:pt x="92938" y="213563"/>
                  </a:lnTo>
                  <a:lnTo>
                    <a:pt x="96685" y="216052"/>
                  </a:lnTo>
                  <a:lnTo>
                    <a:pt x="102933" y="213563"/>
                  </a:lnTo>
                  <a:lnTo>
                    <a:pt x="106680" y="214807"/>
                  </a:lnTo>
                  <a:lnTo>
                    <a:pt x="110439" y="216052"/>
                  </a:lnTo>
                  <a:lnTo>
                    <a:pt x="121678" y="214807"/>
                  </a:lnTo>
                  <a:lnTo>
                    <a:pt x="129222" y="212077"/>
                  </a:lnTo>
                  <a:lnTo>
                    <a:pt x="128930" y="211010"/>
                  </a:lnTo>
                  <a:lnTo>
                    <a:pt x="128612" y="209956"/>
                  </a:lnTo>
                  <a:lnTo>
                    <a:pt x="128320" y="208889"/>
                  </a:lnTo>
                  <a:lnTo>
                    <a:pt x="126174" y="200964"/>
                  </a:lnTo>
                  <a:lnTo>
                    <a:pt x="124333" y="193090"/>
                  </a:lnTo>
                  <a:lnTo>
                    <a:pt x="122656" y="185242"/>
                  </a:lnTo>
                  <a:lnTo>
                    <a:pt x="119697" y="190677"/>
                  </a:lnTo>
                  <a:lnTo>
                    <a:pt x="115735" y="197167"/>
                  </a:lnTo>
                  <a:lnTo>
                    <a:pt x="112928" y="198564"/>
                  </a:lnTo>
                  <a:lnTo>
                    <a:pt x="107698" y="199600"/>
                  </a:lnTo>
                  <a:lnTo>
                    <a:pt x="100122" y="199347"/>
                  </a:lnTo>
                  <a:lnTo>
                    <a:pt x="91138" y="198391"/>
                  </a:lnTo>
                  <a:lnTo>
                    <a:pt x="81686" y="197319"/>
                  </a:lnTo>
                  <a:lnTo>
                    <a:pt x="69202" y="196062"/>
                  </a:lnTo>
                  <a:lnTo>
                    <a:pt x="71691" y="198564"/>
                  </a:lnTo>
                  <a:lnTo>
                    <a:pt x="62941" y="197319"/>
                  </a:lnTo>
                  <a:lnTo>
                    <a:pt x="54203" y="196062"/>
                  </a:lnTo>
                  <a:lnTo>
                    <a:pt x="51701" y="197319"/>
                  </a:lnTo>
                  <a:lnTo>
                    <a:pt x="42951" y="188569"/>
                  </a:lnTo>
                  <a:lnTo>
                    <a:pt x="42494" y="188506"/>
                  </a:lnTo>
                  <a:lnTo>
                    <a:pt x="43700" y="190512"/>
                  </a:lnTo>
                  <a:lnTo>
                    <a:pt x="44513" y="193179"/>
                  </a:lnTo>
                  <a:lnTo>
                    <a:pt x="44513" y="197472"/>
                  </a:lnTo>
                  <a:lnTo>
                    <a:pt x="44513" y="211531"/>
                  </a:lnTo>
                  <a:lnTo>
                    <a:pt x="44513" y="212864"/>
                  </a:lnTo>
                  <a:lnTo>
                    <a:pt x="44488" y="213880"/>
                  </a:lnTo>
                  <a:lnTo>
                    <a:pt x="43891" y="214515"/>
                  </a:lnTo>
                  <a:lnTo>
                    <a:pt x="44208" y="214807"/>
                  </a:lnTo>
                  <a:lnTo>
                    <a:pt x="79197" y="216052"/>
                  </a:lnTo>
                </a:path>
                <a:path w="351154" h="479425">
                  <a:moveTo>
                    <a:pt x="129222" y="212077"/>
                  </a:moveTo>
                  <a:lnTo>
                    <a:pt x="121678" y="214807"/>
                  </a:lnTo>
                  <a:lnTo>
                    <a:pt x="110439" y="216052"/>
                  </a:lnTo>
                  <a:lnTo>
                    <a:pt x="106680" y="214807"/>
                  </a:lnTo>
                  <a:lnTo>
                    <a:pt x="102933" y="213563"/>
                  </a:lnTo>
                  <a:lnTo>
                    <a:pt x="96685" y="216052"/>
                  </a:lnTo>
                  <a:lnTo>
                    <a:pt x="92938" y="213563"/>
                  </a:lnTo>
                  <a:lnTo>
                    <a:pt x="89192" y="211074"/>
                  </a:lnTo>
                  <a:lnTo>
                    <a:pt x="87947" y="208559"/>
                  </a:lnTo>
                  <a:lnTo>
                    <a:pt x="81686" y="208559"/>
                  </a:lnTo>
                  <a:lnTo>
                    <a:pt x="79197" y="216052"/>
                  </a:lnTo>
                  <a:lnTo>
                    <a:pt x="44208" y="214807"/>
                  </a:lnTo>
                  <a:lnTo>
                    <a:pt x="43891" y="214515"/>
                  </a:lnTo>
                  <a:lnTo>
                    <a:pt x="43434" y="215011"/>
                  </a:lnTo>
                  <a:lnTo>
                    <a:pt x="42646" y="215277"/>
                  </a:lnTo>
                  <a:lnTo>
                    <a:pt x="41236" y="215277"/>
                  </a:lnTo>
                  <a:lnTo>
                    <a:pt x="37960" y="215277"/>
                  </a:lnTo>
                  <a:lnTo>
                    <a:pt x="32334" y="214807"/>
                  </a:lnTo>
                  <a:lnTo>
                    <a:pt x="32334" y="218554"/>
                  </a:lnTo>
                  <a:lnTo>
                    <a:pt x="39827" y="218554"/>
                  </a:lnTo>
                  <a:lnTo>
                    <a:pt x="38900" y="232143"/>
                  </a:lnTo>
                  <a:lnTo>
                    <a:pt x="33731" y="232143"/>
                  </a:lnTo>
                  <a:lnTo>
                    <a:pt x="33731" y="235432"/>
                  </a:lnTo>
                  <a:lnTo>
                    <a:pt x="39827" y="235432"/>
                  </a:lnTo>
                  <a:lnTo>
                    <a:pt x="39827" y="250888"/>
                  </a:lnTo>
                  <a:lnTo>
                    <a:pt x="33274" y="250888"/>
                  </a:lnTo>
                  <a:lnTo>
                    <a:pt x="33274" y="255574"/>
                  </a:lnTo>
                  <a:lnTo>
                    <a:pt x="57175" y="256514"/>
                  </a:lnTo>
                  <a:lnTo>
                    <a:pt x="86690" y="257301"/>
                  </a:lnTo>
                  <a:lnTo>
                    <a:pt x="92938" y="257301"/>
                  </a:lnTo>
                  <a:lnTo>
                    <a:pt x="92938" y="251053"/>
                  </a:lnTo>
                  <a:lnTo>
                    <a:pt x="96685" y="251053"/>
                  </a:lnTo>
                  <a:lnTo>
                    <a:pt x="100431" y="251053"/>
                  </a:lnTo>
                  <a:lnTo>
                    <a:pt x="100431" y="256044"/>
                  </a:lnTo>
                  <a:lnTo>
                    <a:pt x="110439" y="257301"/>
                  </a:lnTo>
                  <a:lnTo>
                    <a:pt x="117803" y="257877"/>
                  </a:lnTo>
                  <a:lnTo>
                    <a:pt x="126903" y="258037"/>
                  </a:lnTo>
                  <a:lnTo>
                    <a:pt x="136190" y="257660"/>
                  </a:lnTo>
                  <a:lnTo>
                    <a:pt x="144119" y="256628"/>
                  </a:lnTo>
                  <a:lnTo>
                    <a:pt x="140027" y="245811"/>
                  </a:lnTo>
                  <a:lnTo>
                    <a:pt x="136175" y="234776"/>
                  </a:lnTo>
                  <a:lnTo>
                    <a:pt x="132571" y="223530"/>
                  </a:lnTo>
                  <a:lnTo>
                    <a:pt x="129222" y="212077"/>
                  </a:lnTo>
                </a:path>
                <a:path w="351154" h="479425">
                  <a:moveTo>
                    <a:pt x="84188" y="124840"/>
                  </a:moveTo>
                  <a:lnTo>
                    <a:pt x="80441" y="121094"/>
                  </a:lnTo>
                  <a:lnTo>
                    <a:pt x="74193" y="124840"/>
                  </a:lnTo>
                  <a:lnTo>
                    <a:pt x="66700" y="133591"/>
                  </a:lnTo>
                  <a:lnTo>
                    <a:pt x="55448" y="133591"/>
                  </a:lnTo>
                  <a:lnTo>
                    <a:pt x="50457" y="132334"/>
                  </a:lnTo>
                  <a:lnTo>
                    <a:pt x="45453" y="131089"/>
                  </a:lnTo>
                  <a:lnTo>
                    <a:pt x="40449" y="133591"/>
                  </a:lnTo>
                  <a:lnTo>
                    <a:pt x="32956" y="132334"/>
                  </a:lnTo>
                  <a:lnTo>
                    <a:pt x="32232" y="132219"/>
                  </a:lnTo>
                  <a:lnTo>
                    <a:pt x="31623" y="132054"/>
                  </a:lnTo>
                  <a:lnTo>
                    <a:pt x="31000" y="131889"/>
                  </a:lnTo>
                  <a:lnTo>
                    <a:pt x="31267" y="133934"/>
                  </a:lnTo>
                  <a:lnTo>
                    <a:pt x="30924" y="135953"/>
                  </a:lnTo>
                  <a:lnTo>
                    <a:pt x="29514" y="137960"/>
                  </a:lnTo>
                  <a:lnTo>
                    <a:pt x="26238" y="142646"/>
                  </a:lnTo>
                  <a:lnTo>
                    <a:pt x="25298" y="150139"/>
                  </a:lnTo>
                  <a:lnTo>
                    <a:pt x="25298" y="154825"/>
                  </a:lnTo>
                  <a:lnTo>
                    <a:pt x="25298" y="159512"/>
                  </a:lnTo>
                  <a:lnTo>
                    <a:pt x="24828" y="164198"/>
                  </a:lnTo>
                  <a:lnTo>
                    <a:pt x="22021" y="164680"/>
                  </a:lnTo>
                  <a:lnTo>
                    <a:pt x="29513" y="165354"/>
                  </a:lnTo>
                  <a:lnTo>
                    <a:pt x="38147" y="166687"/>
                  </a:lnTo>
                  <a:lnTo>
                    <a:pt x="46139" y="167992"/>
                  </a:lnTo>
                  <a:lnTo>
                    <a:pt x="51701" y="168579"/>
                  </a:lnTo>
                  <a:lnTo>
                    <a:pt x="57835" y="169145"/>
                  </a:lnTo>
                  <a:lnTo>
                    <a:pt x="67011" y="170295"/>
                  </a:lnTo>
                  <a:lnTo>
                    <a:pt x="76654" y="171210"/>
                  </a:lnTo>
                  <a:lnTo>
                    <a:pt x="99187" y="153581"/>
                  </a:lnTo>
                  <a:lnTo>
                    <a:pt x="102933" y="139839"/>
                  </a:lnTo>
                  <a:lnTo>
                    <a:pt x="103695" y="136347"/>
                  </a:lnTo>
                  <a:lnTo>
                    <a:pt x="104901" y="131432"/>
                  </a:lnTo>
                  <a:lnTo>
                    <a:pt x="95440" y="128587"/>
                  </a:lnTo>
                  <a:lnTo>
                    <a:pt x="87947" y="128587"/>
                  </a:lnTo>
                  <a:lnTo>
                    <a:pt x="84188" y="124840"/>
                  </a:lnTo>
                </a:path>
                <a:path w="351154" h="479425">
                  <a:moveTo>
                    <a:pt x="113118" y="83553"/>
                  </a:moveTo>
                  <a:lnTo>
                    <a:pt x="79197" y="98602"/>
                  </a:lnTo>
                  <a:lnTo>
                    <a:pt x="72631" y="98602"/>
                  </a:lnTo>
                  <a:lnTo>
                    <a:pt x="69824" y="93916"/>
                  </a:lnTo>
                  <a:lnTo>
                    <a:pt x="67005" y="89230"/>
                  </a:lnTo>
                  <a:lnTo>
                    <a:pt x="61391" y="93916"/>
                  </a:lnTo>
                  <a:lnTo>
                    <a:pt x="61391" y="97662"/>
                  </a:lnTo>
                  <a:lnTo>
                    <a:pt x="61391" y="101409"/>
                  </a:lnTo>
                  <a:lnTo>
                    <a:pt x="53886" y="100469"/>
                  </a:lnTo>
                  <a:lnTo>
                    <a:pt x="45453" y="99529"/>
                  </a:lnTo>
                  <a:lnTo>
                    <a:pt x="37553" y="98653"/>
                  </a:lnTo>
                  <a:lnTo>
                    <a:pt x="28054" y="97751"/>
                  </a:lnTo>
                  <a:lnTo>
                    <a:pt x="22250" y="94551"/>
                  </a:lnTo>
                  <a:lnTo>
                    <a:pt x="22606" y="95491"/>
                  </a:lnTo>
                  <a:lnTo>
                    <a:pt x="22720" y="96634"/>
                  </a:lnTo>
                  <a:lnTo>
                    <a:pt x="22491" y="98132"/>
                  </a:lnTo>
                  <a:lnTo>
                    <a:pt x="22504" y="103927"/>
                  </a:lnTo>
                  <a:lnTo>
                    <a:pt x="23660" y="111129"/>
                  </a:lnTo>
                  <a:lnTo>
                    <a:pt x="25520" y="118158"/>
                  </a:lnTo>
                  <a:lnTo>
                    <a:pt x="27647" y="123431"/>
                  </a:lnTo>
                  <a:lnTo>
                    <a:pt x="29248" y="126377"/>
                  </a:lnTo>
                  <a:lnTo>
                    <a:pt x="30670" y="129159"/>
                  </a:lnTo>
                  <a:lnTo>
                    <a:pt x="31000" y="131889"/>
                  </a:lnTo>
                  <a:lnTo>
                    <a:pt x="31623" y="132054"/>
                  </a:lnTo>
                  <a:lnTo>
                    <a:pt x="32232" y="132219"/>
                  </a:lnTo>
                  <a:lnTo>
                    <a:pt x="32956" y="132334"/>
                  </a:lnTo>
                  <a:lnTo>
                    <a:pt x="40449" y="133591"/>
                  </a:lnTo>
                  <a:lnTo>
                    <a:pt x="45453" y="131089"/>
                  </a:lnTo>
                  <a:lnTo>
                    <a:pt x="50457" y="132334"/>
                  </a:lnTo>
                  <a:lnTo>
                    <a:pt x="55448" y="133591"/>
                  </a:lnTo>
                  <a:lnTo>
                    <a:pt x="66700" y="133591"/>
                  </a:lnTo>
                  <a:lnTo>
                    <a:pt x="74193" y="124840"/>
                  </a:lnTo>
                  <a:lnTo>
                    <a:pt x="80441" y="121094"/>
                  </a:lnTo>
                  <a:lnTo>
                    <a:pt x="84188" y="124840"/>
                  </a:lnTo>
                  <a:lnTo>
                    <a:pt x="87947" y="128587"/>
                  </a:lnTo>
                  <a:lnTo>
                    <a:pt x="95440" y="128587"/>
                  </a:lnTo>
                  <a:lnTo>
                    <a:pt x="104901" y="131432"/>
                  </a:lnTo>
                  <a:lnTo>
                    <a:pt x="106528" y="125123"/>
                  </a:lnTo>
                  <a:lnTo>
                    <a:pt x="108488" y="118227"/>
                  </a:lnTo>
                  <a:lnTo>
                    <a:pt x="110683" y="111469"/>
                  </a:lnTo>
                  <a:lnTo>
                    <a:pt x="113017" y="105575"/>
                  </a:lnTo>
                  <a:lnTo>
                    <a:pt x="112839" y="98120"/>
                  </a:lnTo>
                  <a:lnTo>
                    <a:pt x="112852" y="90754"/>
                  </a:lnTo>
                  <a:lnTo>
                    <a:pt x="113118" y="83553"/>
                  </a:lnTo>
                </a:path>
                <a:path w="351154" h="479425">
                  <a:moveTo>
                    <a:pt x="109181" y="327278"/>
                  </a:moveTo>
                  <a:lnTo>
                    <a:pt x="117823" y="328365"/>
                  </a:lnTo>
                  <a:lnTo>
                    <a:pt x="127695" y="328923"/>
                  </a:lnTo>
                  <a:lnTo>
                    <a:pt x="135810" y="329129"/>
                  </a:lnTo>
                  <a:lnTo>
                    <a:pt x="139179" y="329158"/>
                  </a:lnTo>
                  <a:lnTo>
                    <a:pt x="154178" y="327278"/>
                  </a:lnTo>
                  <a:lnTo>
                    <a:pt x="178828" y="325818"/>
                  </a:lnTo>
                  <a:lnTo>
                    <a:pt x="173670" y="317384"/>
                  </a:lnTo>
                  <a:lnTo>
                    <a:pt x="168659" y="308698"/>
                  </a:lnTo>
                  <a:lnTo>
                    <a:pt x="163805" y="299765"/>
                  </a:lnTo>
                  <a:lnTo>
                    <a:pt x="159118" y="290588"/>
                  </a:lnTo>
                  <a:lnTo>
                    <a:pt x="155536" y="291922"/>
                  </a:lnTo>
                  <a:lnTo>
                    <a:pt x="150749" y="293535"/>
                  </a:lnTo>
                  <a:lnTo>
                    <a:pt x="148551" y="293535"/>
                  </a:lnTo>
                  <a:lnTo>
                    <a:pt x="144792" y="293535"/>
                  </a:lnTo>
                  <a:lnTo>
                    <a:pt x="131673" y="292595"/>
                  </a:lnTo>
                  <a:lnTo>
                    <a:pt x="126987" y="293535"/>
                  </a:lnTo>
                  <a:lnTo>
                    <a:pt x="122300" y="294474"/>
                  </a:lnTo>
                  <a:lnTo>
                    <a:pt x="112001" y="292595"/>
                  </a:lnTo>
                  <a:lnTo>
                    <a:pt x="108254" y="289788"/>
                  </a:lnTo>
                  <a:lnTo>
                    <a:pt x="104495" y="286969"/>
                  </a:lnTo>
                  <a:lnTo>
                    <a:pt x="99809" y="288848"/>
                  </a:lnTo>
                  <a:lnTo>
                    <a:pt x="95123" y="290728"/>
                  </a:lnTo>
                  <a:lnTo>
                    <a:pt x="90436" y="292595"/>
                  </a:lnTo>
                  <a:lnTo>
                    <a:pt x="86690" y="291655"/>
                  </a:lnTo>
                  <a:lnTo>
                    <a:pt x="82943" y="291655"/>
                  </a:lnTo>
                  <a:lnTo>
                    <a:pt x="79197" y="291655"/>
                  </a:lnTo>
                  <a:lnTo>
                    <a:pt x="71691" y="291655"/>
                  </a:lnTo>
                  <a:lnTo>
                    <a:pt x="64198" y="290728"/>
                  </a:lnTo>
                  <a:lnTo>
                    <a:pt x="63309" y="291871"/>
                  </a:lnTo>
                  <a:lnTo>
                    <a:pt x="64782" y="292379"/>
                  </a:lnTo>
                  <a:lnTo>
                    <a:pt x="66027" y="293547"/>
                  </a:lnTo>
                  <a:lnTo>
                    <a:pt x="66548" y="295884"/>
                  </a:lnTo>
                  <a:lnTo>
                    <a:pt x="67475" y="300100"/>
                  </a:lnTo>
                  <a:lnTo>
                    <a:pt x="72161" y="308533"/>
                  </a:lnTo>
                  <a:lnTo>
                    <a:pt x="75907" y="313220"/>
                  </a:lnTo>
                  <a:lnTo>
                    <a:pt x="79667" y="317906"/>
                  </a:lnTo>
                  <a:lnTo>
                    <a:pt x="82003" y="321652"/>
                  </a:lnTo>
                  <a:lnTo>
                    <a:pt x="83883" y="323532"/>
                  </a:lnTo>
                  <a:lnTo>
                    <a:pt x="85750" y="325399"/>
                  </a:lnTo>
                  <a:lnTo>
                    <a:pt x="91846" y="324916"/>
                  </a:lnTo>
                  <a:lnTo>
                    <a:pt x="91846" y="329158"/>
                  </a:lnTo>
                  <a:lnTo>
                    <a:pt x="99809" y="325399"/>
                  </a:lnTo>
                  <a:lnTo>
                    <a:pt x="109181" y="32727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5508701" y="6128168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4" h="1270">
                  <a:moveTo>
                    <a:pt x="1435" y="0"/>
                  </a:moveTo>
                  <a:lnTo>
                    <a:pt x="965" y="253"/>
                  </a:lnTo>
                  <a:lnTo>
                    <a:pt x="482" y="507"/>
                  </a:lnTo>
                  <a:lnTo>
                    <a:pt x="0" y="698"/>
                  </a:lnTo>
                  <a:lnTo>
                    <a:pt x="622" y="635"/>
                  </a:lnTo>
                  <a:lnTo>
                    <a:pt x="1092" y="380"/>
                  </a:lnTo>
                  <a:lnTo>
                    <a:pt x="1435" y="0"/>
                  </a:lnTo>
                  <a:close/>
                </a:path>
              </a:pathLst>
            </a:custGeom>
            <a:ln w="120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5483695" y="6049213"/>
              <a:ext cx="389890" cy="592455"/>
            </a:xfrm>
            <a:custGeom>
              <a:avLst/>
              <a:gdLst/>
              <a:ahLst/>
              <a:cxnLst/>
              <a:rect l="l" t="t" r="r" b="b"/>
              <a:pathLst>
                <a:path w="389889" h="592454">
                  <a:moveTo>
                    <a:pt x="77482" y="69824"/>
                  </a:moveTo>
                  <a:lnTo>
                    <a:pt x="66243" y="75437"/>
                  </a:lnTo>
                  <a:lnTo>
                    <a:pt x="58737" y="62318"/>
                  </a:lnTo>
                  <a:lnTo>
                    <a:pt x="43751" y="60439"/>
                  </a:lnTo>
                  <a:lnTo>
                    <a:pt x="39992" y="66065"/>
                  </a:lnTo>
                  <a:lnTo>
                    <a:pt x="36575" y="71208"/>
                  </a:lnTo>
                  <a:lnTo>
                    <a:pt x="31572" y="76327"/>
                  </a:lnTo>
                  <a:lnTo>
                    <a:pt x="26441" y="78955"/>
                  </a:lnTo>
                  <a:lnTo>
                    <a:pt x="26098" y="79336"/>
                  </a:lnTo>
                  <a:lnTo>
                    <a:pt x="25628" y="79590"/>
                  </a:lnTo>
                  <a:lnTo>
                    <a:pt x="25006" y="79654"/>
                  </a:lnTo>
                  <a:lnTo>
                    <a:pt x="20320" y="80124"/>
                  </a:lnTo>
                  <a:lnTo>
                    <a:pt x="17030" y="85750"/>
                  </a:lnTo>
                  <a:lnTo>
                    <a:pt x="19380" y="90436"/>
                  </a:lnTo>
                  <a:lnTo>
                    <a:pt x="21729" y="95123"/>
                  </a:lnTo>
                  <a:lnTo>
                    <a:pt x="25006" y="98869"/>
                  </a:lnTo>
                  <a:lnTo>
                    <a:pt x="25006" y="104025"/>
                  </a:lnTo>
                  <a:lnTo>
                    <a:pt x="25006" y="109181"/>
                  </a:lnTo>
                  <a:lnTo>
                    <a:pt x="26416" y="115277"/>
                  </a:lnTo>
                  <a:lnTo>
                    <a:pt x="24536" y="116674"/>
                  </a:lnTo>
                  <a:lnTo>
                    <a:pt x="22656" y="118084"/>
                  </a:lnTo>
                  <a:lnTo>
                    <a:pt x="21729" y="119964"/>
                  </a:lnTo>
                  <a:lnTo>
                    <a:pt x="21729" y="121831"/>
                  </a:lnTo>
                  <a:lnTo>
                    <a:pt x="21729" y="123710"/>
                  </a:lnTo>
                  <a:lnTo>
                    <a:pt x="21259" y="125577"/>
                  </a:lnTo>
                  <a:lnTo>
                    <a:pt x="17970" y="125107"/>
                  </a:lnTo>
                  <a:lnTo>
                    <a:pt x="14693" y="124650"/>
                  </a:lnTo>
                  <a:lnTo>
                    <a:pt x="9537" y="124650"/>
                  </a:lnTo>
                  <a:lnTo>
                    <a:pt x="10477" y="127927"/>
                  </a:lnTo>
                  <a:lnTo>
                    <a:pt x="11417" y="131203"/>
                  </a:lnTo>
                  <a:lnTo>
                    <a:pt x="13754" y="133083"/>
                  </a:lnTo>
                  <a:lnTo>
                    <a:pt x="16560" y="134023"/>
                  </a:lnTo>
                  <a:lnTo>
                    <a:pt x="16560" y="138709"/>
                  </a:lnTo>
                  <a:lnTo>
                    <a:pt x="11887" y="141516"/>
                  </a:lnTo>
                  <a:lnTo>
                    <a:pt x="9537" y="141516"/>
                  </a:lnTo>
                  <a:lnTo>
                    <a:pt x="7200" y="141516"/>
                  </a:lnTo>
                  <a:lnTo>
                    <a:pt x="2044" y="141046"/>
                  </a:lnTo>
                  <a:lnTo>
                    <a:pt x="1574" y="143383"/>
                  </a:lnTo>
                  <a:lnTo>
                    <a:pt x="1104" y="145732"/>
                  </a:lnTo>
                  <a:lnTo>
                    <a:pt x="2044" y="149009"/>
                  </a:lnTo>
                  <a:lnTo>
                    <a:pt x="2044" y="150888"/>
                  </a:lnTo>
                  <a:lnTo>
                    <a:pt x="2044" y="152171"/>
                  </a:lnTo>
                  <a:lnTo>
                    <a:pt x="1333" y="153212"/>
                  </a:lnTo>
                  <a:lnTo>
                    <a:pt x="0" y="153746"/>
                  </a:lnTo>
                  <a:lnTo>
                    <a:pt x="495" y="154012"/>
                  </a:lnTo>
                  <a:lnTo>
                    <a:pt x="1028" y="154165"/>
                  </a:lnTo>
                  <a:lnTo>
                    <a:pt x="1574" y="154165"/>
                  </a:lnTo>
                  <a:lnTo>
                    <a:pt x="6261" y="154165"/>
                  </a:lnTo>
                  <a:lnTo>
                    <a:pt x="9067" y="154165"/>
                  </a:lnTo>
                  <a:lnTo>
                    <a:pt x="13754" y="152298"/>
                  </a:lnTo>
                  <a:lnTo>
                    <a:pt x="18440" y="150418"/>
                  </a:lnTo>
                  <a:lnTo>
                    <a:pt x="25006" y="148539"/>
                  </a:lnTo>
                  <a:lnTo>
                    <a:pt x="30632" y="149479"/>
                  </a:lnTo>
                  <a:lnTo>
                    <a:pt x="36245" y="150418"/>
                  </a:lnTo>
                  <a:lnTo>
                    <a:pt x="46558" y="150418"/>
                  </a:lnTo>
                  <a:lnTo>
                    <a:pt x="62496" y="149479"/>
                  </a:lnTo>
                  <a:lnTo>
                    <a:pt x="56870" y="143852"/>
                  </a:lnTo>
                  <a:lnTo>
                    <a:pt x="51244" y="138239"/>
                  </a:lnTo>
                  <a:lnTo>
                    <a:pt x="51244" y="129794"/>
                  </a:lnTo>
                  <a:lnTo>
                    <a:pt x="53124" y="126987"/>
                  </a:lnTo>
                  <a:lnTo>
                    <a:pt x="54991" y="124180"/>
                  </a:lnTo>
                  <a:lnTo>
                    <a:pt x="56870" y="124180"/>
                  </a:lnTo>
                  <a:lnTo>
                    <a:pt x="59677" y="124180"/>
                  </a:lnTo>
                  <a:lnTo>
                    <a:pt x="62496" y="124180"/>
                  </a:lnTo>
                  <a:lnTo>
                    <a:pt x="65303" y="118554"/>
                  </a:lnTo>
                  <a:lnTo>
                    <a:pt x="67170" y="114808"/>
                  </a:lnTo>
                  <a:lnTo>
                    <a:pt x="69049" y="111048"/>
                  </a:lnTo>
                  <a:lnTo>
                    <a:pt x="67170" y="110121"/>
                  </a:lnTo>
                  <a:lnTo>
                    <a:pt x="68122" y="105435"/>
                  </a:lnTo>
                  <a:lnTo>
                    <a:pt x="69049" y="100749"/>
                  </a:lnTo>
                  <a:lnTo>
                    <a:pt x="71869" y="97002"/>
                  </a:lnTo>
                  <a:lnTo>
                    <a:pt x="74675" y="97002"/>
                  </a:lnTo>
                  <a:lnTo>
                    <a:pt x="77482" y="97002"/>
                  </a:lnTo>
                  <a:lnTo>
                    <a:pt x="80302" y="87630"/>
                  </a:lnTo>
                  <a:lnTo>
                    <a:pt x="85979" y="86207"/>
                  </a:lnTo>
                  <a:lnTo>
                    <a:pt x="92329" y="85559"/>
                  </a:lnTo>
                  <a:lnTo>
                    <a:pt x="94729" y="78651"/>
                  </a:lnTo>
                  <a:lnTo>
                    <a:pt x="97434" y="72085"/>
                  </a:lnTo>
                  <a:lnTo>
                    <a:pt x="100368" y="65836"/>
                  </a:lnTo>
                  <a:lnTo>
                    <a:pt x="96456" y="63042"/>
                  </a:lnTo>
                  <a:lnTo>
                    <a:pt x="91071" y="59626"/>
                  </a:lnTo>
                  <a:lnTo>
                    <a:pt x="86855" y="58572"/>
                  </a:lnTo>
                  <a:lnTo>
                    <a:pt x="79362" y="56692"/>
                  </a:lnTo>
                  <a:lnTo>
                    <a:pt x="77482" y="69824"/>
                  </a:lnTo>
                </a:path>
                <a:path w="389889" h="592454">
                  <a:moveTo>
                    <a:pt x="120827" y="33007"/>
                  </a:moveTo>
                  <a:lnTo>
                    <a:pt x="119164" y="21221"/>
                  </a:lnTo>
                  <a:lnTo>
                    <a:pt x="108419" y="27647"/>
                  </a:lnTo>
                  <a:lnTo>
                    <a:pt x="108419" y="29514"/>
                  </a:lnTo>
                  <a:lnTo>
                    <a:pt x="110286" y="33261"/>
                  </a:lnTo>
                  <a:lnTo>
                    <a:pt x="112166" y="37020"/>
                  </a:lnTo>
                  <a:lnTo>
                    <a:pt x="107480" y="38430"/>
                  </a:lnTo>
                  <a:lnTo>
                    <a:pt x="105130" y="35140"/>
                  </a:lnTo>
                  <a:lnTo>
                    <a:pt x="102793" y="31864"/>
                  </a:lnTo>
                  <a:lnTo>
                    <a:pt x="99974" y="27178"/>
                  </a:lnTo>
                  <a:lnTo>
                    <a:pt x="96227" y="27178"/>
                  </a:lnTo>
                  <a:lnTo>
                    <a:pt x="83108" y="32334"/>
                  </a:lnTo>
                  <a:lnTo>
                    <a:pt x="75615" y="34201"/>
                  </a:lnTo>
                  <a:lnTo>
                    <a:pt x="68122" y="36080"/>
                  </a:lnTo>
                  <a:lnTo>
                    <a:pt x="68122" y="41694"/>
                  </a:lnTo>
                  <a:lnTo>
                    <a:pt x="62496" y="41694"/>
                  </a:lnTo>
                  <a:lnTo>
                    <a:pt x="56870" y="41694"/>
                  </a:lnTo>
                  <a:lnTo>
                    <a:pt x="49364" y="30454"/>
                  </a:lnTo>
                  <a:lnTo>
                    <a:pt x="43751" y="28575"/>
                  </a:lnTo>
                  <a:lnTo>
                    <a:pt x="38125" y="26708"/>
                  </a:lnTo>
                  <a:lnTo>
                    <a:pt x="29222" y="33261"/>
                  </a:lnTo>
                  <a:lnTo>
                    <a:pt x="30632" y="36080"/>
                  </a:lnTo>
                  <a:lnTo>
                    <a:pt x="32029" y="37020"/>
                  </a:lnTo>
                  <a:lnTo>
                    <a:pt x="29692" y="39357"/>
                  </a:lnTo>
                  <a:lnTo>
                    <a:pt x="27343" y="41694"/>
                  </a:lnTo>
                  <a:lnTo>
                    <a:pt x="26416" y="45910"/>
                  </a:lnTo>
                  <a:lnTo>
                    <a:pt x="26416" y="49199"/>
                  </a:lnTo>
                  <a:lnTo>
                    <a:pt x="26416" y="52476"/>
                  </a:lnTo>
                  <a:lnTo>
                    <a:pt x="25946" y="63728"/>
                  </a:lnTo>
                  <a:lnTo>
                    <a:pt x="25946" y="66065"/>
                  </a:lnTo>
                  <a:lnTo>
                    <a:pt x="25946" y="68097"/>
                  </a:lnTo>
                  <a:lnTo>
                    <a:pt x="28740" y="76454"/>
                  </a:lnTo>
                  <a:lnTo>
                    <a:pt x="26441" y="78955"/>
                  </a:lnTo>
                  <a:lnTo>
                    <a:pt x="31572" y="76327"/>
                  </a:lnTo>
                  <a:lnTo>
                    <a:pt x="36575" y="71208"/>
                  </a:lnTo>
                  <a:lnTo>
                    <a:pt x="39992" y="66065"/>
                  </a:lnTo>
                  <a:lnTo>
                    <a:pt x="43751" y="60439"/>
                  </a:lnTo>
                  <a:lnTo>
                    <a:pt x="58737" y="62318"/>
                  </a:lnTo>
                  <a:lnTo>
                    <a:pt x="66243" y="75437"/>
                  </a:lnTo>
                  <a:lnTo>
                    <a:pt x="77482" y="69824"/>
                  </a:lnTo>
                  <a:lnTo>
                    <a:pt x="79362" y="56692"/>
                  </a:lnTo>
                  <a:lnTo>
                    <a:pt x="86855" y="58572"/>
                  </a:lnTo>
                  <a:lnTo>
                    <a:pt x="91071" y="59626"/>
                  </a:lnTo>
                  <a:lnTo>
                    <a:pt x="96456" y="63042"/>
                  </a:lnTo>
                  <a:lnTo>
                    <a:pt x="100368" y="65836"/>
                  </a:lnTo>
                  <a:lnTo>
                    <a:pt x="104919" y="56828"/>
                  </a:lnTo>
                  <a:lnTo>
                    <a:pt x="109848" y="48340"/>
                  </a:lnTo>
                  <a:lnTo>
                    <a:pt x="115159" y="40403"/>
                  </a:lnTo>
                  <a:lnTo>
                    <a:pt x="120853" y="33045"/>
                  </a:lnTo>
                </a:path>
                <a:path w="389889" h="592454">
                  <a:moveTo>
                    <a:pt x="43751" y="28575"/>
                  </a:moveTo>
                  <a:lnTo>
                    <a:pt x="49364" y="30454"/>
                  </a:lnTo>
                  <a:lnTo>
                    <a:pt x="56870" y="41694"/>
                  </a:lnTo>
                  <a:lnTo>
                    <a:pt x="62496" y="41694"/>
                  </a:lnTo>
                  <a:lnTo>
                    <a:pt x="68122" y="41694"/>
                  </a:lnTo>
                  <a:lnTo>
                    <a:pt x="68122" y="36080"/>
                  </a:lnTo>
                  <a:lnTo>
                    <a:pt x="75615" y="34201"/>
                  </a:lnTo>
                  <a:lnTo>
                    <a:pt x="83108" y="32334"/>
                  </a:lnTo>
                  <a:lnTo>
                    <a:pt x="96227" y="27178"/>
                  </a:lnTo>
                  <a:lnTo>
                    <a:pt x="92481" y="27178"/>
                  </a:lnTo>
                  <a:lnTo>
                    <a:pt x="91071" y="26238"/>
                  </a:lnTo>
                  <a:lnTo>
                    <a:pt x="93421" y="24358"/>
                  </a:lnTo>
                  <a:lnTo>
                    <a:pt x="95770" y="22491"/>
                  </a:lnTo>
                  <a:lnTo>
                    <a:pt x="99974" y="21082"/>
                  </a:lnTo>
                  <a:lnTo>
                    <a:pt x="95770" y="16395"/>
                  </a:lnTo>
                  <a:lnTo>
                    <a:pt x="91541" y="11709"/>
                  </a:lnTo>
                  <a:lnTo>
                    <a:pt x="84048" y="3746"/>
                  </a:lnTo>
                  <a:lnTo>
                    <a:pt x="79362" y="1866"/>
                  </a:lnTo>
                  <a:lnTo>
                    <a:pt x="74675" y="0"/>
                  </a:lnTo>
                  <a:lnTo>
                    <a:pt x="71869" y="2336"/>
                  </a:lnTo>
                  <a:lnTo>
                    <a:pt x="69519" y="2806"/>
                  </a:lnTo>
                  <a:lnTo>
                    <a:pt x="67170" y="3276"/>
                  </a:lnTo>
                  <a:lnTo>
                    <a:pt x="65773" y="5613"/>
                  </a:lnTo>
                  <a:lnTo>
                    <a:pt x="62953" y="5613"/>
                  </a:lnTo>
                  <a:lnTo>
                    <a:pt x="60147" y="5613"/>
                  </a:lnTo>
                  <a:lnTo>
                    <a:pt x="60617" y="6083"/>
                  </a:lnTo>
                  <a:lnTo>
                    <a:pt x="59207" y="8902"/>
                  </a:lnTo>
                  <a:lnTo>
                    <a:pt x="57810" y="11709"/>
                  </a:lnTo>
                  <a:lnTo>
                    <a:pt x="57810" y="14058"/>
                  </a:lnTo>
                  <a:lnTo>
                    <a:pt x="56400" y="15455"/>
                  </a:lnTo>
                  <a:lnTo>
                    <a:pt x="54991" y="16865"/>
                  </a:lnTo>
                  <a:lnTo>
                    <a:pt x="55460" y="17805"/>
                  </a:lnTo>
                  <a:lnTo>
                    <a:pt x="53124" y="17805"/>
                  </a:lnTo>
                  <a:lnTo>
                    <a:pt x="50774" y="17805"/>
                  </a:lnTo>
                  <a:lnTo>
                    <a:pt x="47498" y="17805"/>
                  </a:lnTo>
                  <a:lnTo>
                    <a:pt x="45148" y="17335"/>
                  </a:lnTo>
                  <a:lnTo>
                    <a:pt x="42811" y="16865"/>
                  </a:lnTo>
                  <a:lnTo>
                    <a:pt x="41871" y="13589"/>
                  </a:lnTo>
                  <a:lnTo>
                    <a:pt x="39992" y="14058"/>
                  </a:lnTo>
                  <a:lnTo>
                    <a:pt x="38125" y="14528"/>
                  </a:lnTo>
                  <a:lnTo>
                    <a:pt x="39535" y="17335"/>
                  </a:lnTo>
                  <a:lnTo>
                    <a:pt x="36715" y="17805"/>
                  </a:lnTo>
                  <a:lnTo>
                    <a:pt x="33909" y="18275"/>
                  </a:lnTo>
                  <a:lnTo>
                    <a:pt x="33909" y="19672"/>
                  </a:lnTo>
                  <a:lnTo>
                    <a:pt x="31102" y="19672"/>
                  </a:lnTo>
                  <a:lnTo>
                    <a:pt x="28282" y="19672"/>
                  </a:lnTo>
                  <a:lnTo>
                    <a:pt x="27812" y="21082"/>
                  </a:lnTo>
                  <a:lnTo>
                    <a:pt x="27812" y="23901"/>
                  </a:lnTo>
                  <a:lnTo>
                    <a:pt x="27812" y="26708"/>
                  </a:lnTo>
                  <a:lnTo>
                    <a:pt x="27812" y="30454"/>
                  </a:lnTo>
                  <a:lnTo>
                    <a:pt x="29222" y="33261"/>
                  </a:lnTo>
                  <a:lnTo>
                    <a:pt x="38125" y="26708"/>
                  </a:lnTo>
                  <a:lnTo>
                    <a:pt x="43751" y="28575"/>
                  </a:lnTo>
                </a:path>
                <a:path w="389889" h="592454">
                  <a:moveTo>
                    <a:pt x="182092" y="461543"/>
                  </a:moveTo>
                  <a:lnTo>
                    <a:pt x="174383" y="460844"/>
                  </a:lnTo>
                  <a:lnTo>
                    <a:pt x="165544" y="460451"/>
                  </a:lnTo>
                  <a:lnTo>
                    <a:pt x="159956" y="461581"/>
                  </a:lnTo>
                  <a:lnTo>
                    <a:pt x="155270" y="462508"/>
                  </a:lnTo>
                  <a:lnTo>
                    <a:pt x="150596" y="455942"/>
                  </a:lnTo>
                  <a:lnTo>
                    <a:pt x="144970" y="455942"/>
                  </a:lnTo>
                  <a:lnTo>
                    <a:pt x="139344" y="455942"/>
                  </a:lnTo>
                  <a:lnTo>
                    <a:pt x="139344" y="467194"/>
                  </a:lnTo>
                  <a:lnTo>
                    <a:pt x="133718" y="467194"/>
                  </a:lnTo>
                  <a:lnTo>
                    <a:pt x="128678" y="467050"/>
                  </a:lnTo>
                  <a:lnTo>
                    <a:pt x="122234" y="466731"/>
                  </a:lnTo>
                  <a:lnTo>
                    <a:pt x="114737" y="466412"/>
                  </a:lnTo>
                  <a:lnTo>
                    <a:pt x="106540" y="466267"/>
                  </a:lnTo>
                  <a:lnTo>
                    <a:pt x="101854" y="466267"/>
                  </a:lnTo>
                  <a:lnTo>
                    <a:pt x="95300" y="454075"/>
                  </a:lnTo>
                  <a:lnTo>
                    <a:pt x="91541" y="451256"/>
                  </a:lnTo>
                  <a:lnTo>
                    <a:pt x="89801" y="449948"/>
                  </a:lnTo>
                  <a:lnTo>
                    <a:pt x="86626" y="449465"/>
                  </a:lnTo>
                  <a:lnTo>
                    <a:pt x="113728" y="484060"/>
                  </a:lnTo>
                  <a:lnTo>
                    <a:pt x="114896" y="485228"/>
                  </a:lnTo>
                  <a:lnTo>
                    <a:pt x="116027" y="486410"/>
                  </a:lnTo>
                  <a:lnTo>
                    <a:pt x="116852" y="487743"/>
                  </a:lnTo>
                  <a:lnTo>
                    <a:pt x="121627" y="488772"/>
                  </a:lnTo>
                  <a:lnTo>
                    <a:pt x="126428" y="489191"/>
                  </a:lnTo>
                  <a:lnTo>
                    <a:pt x="129971" y="488746"/>
                  </a:lnTo>
                  <a:lnTo>
                    <a:pt x="137464" y="487819"/>
                  </a:lnTo>
                  <a:lnTo>
                    <a:pt x="149656" y="487819"/>
                  </a:lnTo>
                  <a:lnTo>
                    <a:pt x="152463" y="487819"/>
                  </a:lnTo>
                  <a:lnTo>
                    <a:pt x="155270" y="487819"/>
                  </a:lnTo>
                  <a:lnTo>
                    <a:pt x="157149" y="484060"/>
                  </a:lnTo>
                  <a:lnTo>
                    <a:pt x="159956" y="484060"/>
                  </a:lnTo>
                  <a:lnTo>
                    <a:pt x="162775" y="484060"/>
                  </a:lnTo>
                  <a:lnTo>
                    <a:pt x="167462" y="488746"/>
                  </a:lnTo>
                  <a:lnTo>
                    <a:pt x="171208" y="488746"/>
                  </a:lnTo>
                  <a:lnTo>
                    <a:pt x="177160" y="489119"/>
                  </a:lnTo>
                  <a:lnTo>
                    <a:pt x="187963" y="489632"/>
                  </a:lnTo>
                  <a:lnTo>
                    <a:pt x="200323" y="489379"/>
                  </a:lnTo>
                  <a:lnTo>
                    <a:pt x="210947" y="487451"/>
                  </a:lnTo>
                  <a:lnTo>
                    <a:pt x="203582" y="481661"/>
                  </a:lnTo>
                  <a:lnTo>
                    <a:pt x="196315" y="475397"/>
                  </a:lnTo>
                  <a:lnTo>
                    <a:pt x="189149" y="468682"/>
                  </a:lnTo>
                  <a:lnTo>
                    <a:pt x="182092" y="461543"/>
                  </a:lnTo>
                </a:path>
                <a:path w="389889" h="592454">
                  <a:moveTo>
                    <a:pt x="70929" y="429704"/>
                  </a:moveTo>
                  <a:lnTo>
                    <a:pt x="77482" y="430644"/>
                  </a:lnTo>
                  <a:lnTo>
                    <a:pt x="84988" y="430644"/>
                  </a:lnTo>
                  <a:lnTo>
                    <a:pt x="88734" y="430644"/>
                  </a:lnTo>
                  <a:lnTo>
                    <a:pt x="105600" y="430644"/>
                  </a:lnTo>
                  <a:lnTo>
                    <a:pt x="108419" y="430644"/>
                  </a:lnTo>
                  <a:lnTo>
                    <a:pt x="113106" y="435330"/>
                  </a:lnTo>
                  <a:lnTo>
                    <a:pt x="117779" y="441896"/>
                  </a:lnTo>
                  <a:lnTo>
                    <a:pt x="120599" y="444703"/>
                  </a:lnTo>
                  <a:lnTo>
                    <a:pt x="123405" y="447522"/>
                  </a:lnTo>
                  <a:lnTo>
                    <a:pt x="127165" y="446570"/>
                  </a:lnTo>
                  <a:lnTo>
                    <a:pt x="129971" y="445643"/>
                  </a:lnTo>
                  <a:lnTo>
                    <a:pt x="132791" y="444703"/>
                  </a:lnTo>
                  <a:lnTo>
                    <a:pt x="129032" y="440016"/>
                  </a:lnTo>
                  <a:lnTo>
                    <a:pt x="127165" y="437210"/>
                  </a:lnTo>
                  <a:lnTo>
                    <a:pt x="125285" y="434390"/>
                  </a:lnTo>
                  <a:lnTo>
                    <a:pt x="126225" y="429704"/>
                  </a:lnTo>
                  <a:lnTo>
                    <a:pt x="130911" y="429704"/>
                  </a:lnTo>
                  <a:lnTo>
                    <a:pt x="134251" y="429704"/>
                  </a:lnTo>
                  <a:lnTo>
                    <a:pt x="146596" y="428752"/>
                  </a:lnTo>
                  <a:lnTo>
                    <a:pt x="154457" y="427863"/>
                  </a:lnTo>
                  <a:lnTo>
                    <a:pt x="150672" y="422567"/>
                  </a:lnTo>
                  <a:lnTo>
                    <a:pt x="146977" y="417080"/>
                  </a:lnTo>
                  <a:lnTo>
                    <a:pt x="143383" y="411378"/>
                  </a:lnTo>
                  <a:lnTo>
                    <a:pt x="118732" y="412838"/>
                  </a:lnTo>
                  <a:lnTo>
                    <a:pt x="103733" y="414718"/>
                  </a:lnTo>
                  <a:lnTo>
                    <a:pt x="91663" y="414689"/>
                  </a:lnTo>
                  <a:lnTo>
                    <a:pt x="84515" y="414483"/>
                  </a:lnTo>
                  <a:lnTo>
                    <a:pt x="79476" y="413925"/>
                  </a:lnTo>
                  <a:lnTo>
                    <a:pt x="73736" y="412838"/>
                  </a:lnTo>
                  <a:lnTo>
                    <a:pt x="64363" y="410959"/>
                  </a:lnTo>
                  <a:lnTo>
                    <a:pt x="56400" y="414718"/>
                  </a:lnTo>
                  <a:lnTo>
                    <a:pt x="56400" y="422211"/>
                  </a:lnTo>
                  <a:lnTo>
                    <a:pt x="60756" y="427202"/>
                  </a:lnTo>
                  <a:lnTo>
                    <a:pt x="66243" y="428764"/>
                  </a:lnTo>
                  <a:lnTo>
                    <a:pt x="66878" y="428955"/>
                  </a:lnTo>
                  <a:lnTo>
                    <a:pt x="67513" y="429221"/>
                  </a:lnTo>
                  <a:lnTo>
                    <a:pt x="68135" y="429539"/>
                  </a:lnTo>
                  <a:lnTo>
                    <a:pt x="68999" y="429526"/>
                  </a:lnTo>
                  <a:lnTo>
                    <a:pt x="69900" y="429552"/>
                  </a:lnTo>
                  <a:lnTo>
                    <a:pt x="70929" y="429704"/>
                  </a:lnTo>
                </a:path>
                <a:path w="389889" h="592454">
                  <a:moveTo>
                    <a:pt x="154457" y="427863"/>
                  </a:moveTo>
                  <a:lnTo>
                    <a:pt x="146596" y="428752"/>
                  </a:lnTo>
                  <a:lnTo>
                    <a:pt x="134251" y="429704"/>
                  </a:lnTo>
                  <a:lnTo>
                    <a:pt x="130911" y="429704"/>
                  </a:lnTo>
                  <a:lnTo>
                    <a:pt x="126225" y="429704"/>
                  </a:lnTo>
                  <a:lnTo>
                    <a:pt x="125285" y="434390"/>
                  </a:lnTo>
                  <a:lnTo>
                    <a:pt x="127165" y="437210"/>
                  </a:lnTo>
                  <a:lnTo>
                    <a:pt x="129032" y="440016"/>
                  </a:lnTo>
                  <a:lnTo>
                    <a:pt x="132791" y="444703"/>
                  </a:lnTo>
                  <a:lnTo>
                    <a:pt x="129971" y="445643"/>
                  </a:lnTo>
                  <a:lnTo>
                    <a:pt x="127165" y="446570"/>
                  </a:lnTo>
                  <a:lnTo>
                    <a:pt x="123405" y="447522"/>
                  </a:lnTo>
                  <a:lnTo>
                    <a:pt x="120599" y="444703"/>
                  </a:lnTo>
                  <a:lnTo>
                    <a:pt x="117779" y="441896"/>
                  </a:lnTo>
                  <a:lnTo>
                    <a:pt x="113106" y="435330"/>
                  </a:lnTo>
                  <a:lnTo>
                    <a:pt x="108419" y="430644"/>
                  </a:lnTo>
                  <a:lnTo>
                    <a:pt x="105600" y="430644"/>
                  </a:lnTo>
                  <a:lnTo>
                    <a:pt x="88734" y="430644"/>
                  </a:lnTo>
                  <a:lnTo>
                    <a:pt x="84988" y="430644"/>
                  </a:lnTo>
                  <a:lnTo>
                    <a:pt x="77482" y="430644"/>
                  </a:lnTo>
                  <a:lnTo>
                    <a:pt x="70929" y="429704"/>
                  </a:lnTo>
                  <a:lnTo>
                    <a:pt x="69900" y="429552"/>
                  </a:lnTo>
                  <a:lnTo>
                    <a:pt x="68999" y="429526"/>
                  </a:lnTo>
                  <a:lnTo>
                    <a:pt x="68135" y="429539"/>
                  </a:lnTo>
                  <a:lnTo>
                    <a:pt x="69672" y="430314"/>
                  </a:lnTo>
                  <a:lnTo>
                    <a:pt x="71107" y="431482"/>
                  </a:lnTo>
                  <a:lnTo>
                    <a:pt x="72174" y="433146"/>
                  </a:lnTo>
                  <a:lnTo>
                    <a:pt x="75158" y="437807"/>
                  </a:lnTo>
                  <a:lnTo>
                    <a:pt x="79209" y="443433"/>
                  </a:lnTo>
                  <a:lnTo>
                    <a:pt x="83743" y="449300"/>
                  </a:lnTo>
                  <a:lnTo>
                    <a:pt x="86626" y="449465"/>
                  </a:lnTo>
                  <a:lnTo>
                    <a:pt x="89801" y="449948"/>
                  </a:lnTo>
                  <a:lnTo>
                    <a:pt x="91541" y="451256"/>
                  </a:lnTo>
                  <a:lnTo>
                    <a:pt x="95300" y="454075"/>
                  </a:lnTo>
                  <a:lnTo>
                    <a:pt x="101854" y="466267"/>
                  </a:lnTo>
                  <a:lnTo>
                    <a:pt x="106540" y="466267"/>
                  </a:lnTo>
                  <a:lnTo>
                    <a:pt x="114737" y="466412"/>
                  </a:lnTo>
                  <a:lnTo>
                    <a:pt x="122234" y="466731"/>
                  </a:lnTo>
                  <a:lnTo>
                    <a:pt x="128678" y="467050"/>
                  </a:lnTo>
                  <a:lnTo>
                    <a:pt x="133718" y="467194"/>
                  </a:lnTo>
                  <a:lnTo>
                    <a:pt x="139344" y="467194"/>
                  </a:lnTo>
                  <a:lnTo>
                    <a:pt x="139344" y="455942"/>
                  </a:lnTo>
                  <a:lnTo>
                    <a:pt x="144970" y="455942"/>
                  </a:lnTo>
                  <a:lnTo>
                    <a:pt x="150596" y="455942"/>
                  </a:lnTo>
                  <a:lnTo>
                    <a:pt x="155270" y="462508"/>
                  </a:lnTo>
                  <a:lnTo>
                    <a:pt x="159956" y="461581"/>
                  </a:lnTo>
                  <a:lnTo>
                    <a:pt x="165544" y="460451"/>
                  </a:lnTo>
                  <a:lnTo>
                    <a:pt x="174383" y="460844"/>
                  </a:lnTo>
                  <a:lnTo>
                    <a:pt x="182092" y="461543"/>
                  </a:lnTo>
                  <a:lnTo>
                    <a:pt x="174952" y="453766"/>
                  </a:lnTo>
                  <a:lnTo>
                    <a:pt x="167960" y="445550"/>
                  </a:lnTo>
                  <a:lnTo>
                    <a:pt x="161125" y="436911"/>
                  </a:lnTo>
                  <a:lnTo>
                    <a:pt x="154457" y="427863"/>
                  </a:lnTo>
                </a:path>
                <a:path w="389889" h="592454">
                  <a:moveTo>
                    <a:pt x="172148" y="529056"/>
                  </a:moveTo>
                  <a:lnTo>
                    <a:pt x="166522" y="521550"/>
                  </a:lnTo>
                  <a:lnTo>
                    <a:pt x="171208" y="514985"/>
                  </a:lnTo>
                  <a:lnTo>
                    <a:pt x="172148" y="512178"/>
                  </a:lnTo>
                  <a:lnTo>
                    <a:pt x="173075" y="509371"/>
                  </a:lnTo>
                  <a:lnTo>
                    <a:pt x="170268" y="503745"/>
                  </a:lnTo>
                  <a:lnTo>
                    <a:pt x="166522" y="502805"/>
                  </a:lnTo>
                  <a:lnTo>
                    <a:pt x="162775" y="501865"/>
                  </a:lnTo>
                  <a:lnTo>
                    <a:pt x="151523" y="500926"/>
                  </a:lnTo>
                  <a:lnTo>
                    <a:pt x="146837" y="500926"/>
                  </a:lnTo>
                  <a:lnTo>
                    <a:pt x="142151" y="500926"/>
                  </a:lnTo>
                  <a:lnTo>
                    <a:pt x="133718" y="504685"/>
                  </a:lnTo>
                  <a:lnTo>
                    <a:pt x="131851" y="508431"/>
                  </a:lnTo>
                  <a:lnTo>
                    <a:pt x="129971" y="512178"/>
                  </a:lnTo>
                  <a:lnTo>
                    <a:pt x="140284" y="518744"/>
                  </a:lnTo>
                  <a:lnTo>
                    <a:pt x="143090" y="524370"/>
                  </a:lnTo>
                  <a:lnTo>
                    <a:pt x="145910" y="529996"/>
                  </a:lnTo>
                  <a:lnTo>
                    <a:pt x="144030" y="532803"/>
                  </a:lnTo>
                  <a:lnTo>
                    <a:pt x="143090" y="537489"/>
                  </a:lnTo>
                  <a:lnTo>
                    <a:pt x="142989" y="537705"/>
                  </a:lnTo>
                  <a:lnTo>
                    <a:pt x="143992" y="538086"/>
                  </a:lnTo>
                  <a:lnTo>
                    <a:pt x="144653" y="538772"/>
                  </a:lnTo>
                  <a:lnTo>
                    <a:pt x="144653" y="540296"/>
                  </a:lnTo>
                  <a:lnTo>
                    <a:pt x="144653" y="543115"/>
                  </a:lnTo>
                  <a:lnTo>
                    <a:pt x="145592" y="544664"/>
                  </a:lnTo>
                  <a:lnTo>
                    <a:pt x="149021" y="545299"/>
                  </a:lnTo>
                  <a:lnTo>
                    <a:pt x="152463" y="545922"/>
                  </a:lnTo>
                  <a:lnTo>
                    <a:pt x="168084" y="546227"/>
                  </a:lnTo>
                  <a:lnTo>
                    <a:pt x="170586" y="546227"/>
                  </a:lnTo>
                  <a:lnTo>
                    <a:pt x="173075" y="546227"/>
                  </a:lnTo>
                  <a:lnTo>
                    <a:pt x="174955" y="545299"/>
                  </a:lnTo>
                  <a:lnTo>
                    <a:pt x="175272" y="543420"/>
                  </a:lnTo>
                  <a:lnTo>
                    <a:pt x="175577" y="541540"/>
                  </a:lnTo>
                  <a:lnTo>
                    <a:pt x="175577" y="538734"/>
                  </a:lnTo>
                  <a:lnTo>
                    <a:pt x="181825" y="538734"/>
                  </a:lnTo>
                  <a:lnTo>
                    <a:pt x="180263" y="535292"/>
                  </a:lnTo>
                  <a:lnTo>
                    <a:pt x="172148" y="529056"/>
                  </a:lnTo>
                </a:path>
                <a:path w="389889" h="592454">
                  <a:moveTo>
                    <a:pt x="210947" y="487451"/>
                  </a:moveTo>
                  <a:lnTo>
                    <a:pt x="200323" y="489379"/>
                  </a:lnTo>
                  <a:lnTo>
                    <a:pt x="187963" y="489632"/>
                  </a:lnTo>
                  <a:lnTo>
                    <a:pt x="177160" y="489119"/>
                  </a:lnTo>
                  <a:lnTo>
                    <a:pt x="171208" y="488746"/>
                  </a:lnTo>
                  <a:lnTo>
                    <a:pt x="167462" y="488746"/>
                  </a:lnTo>
                  <a:lnTo>
                    <a:pt x="162775" y="484060"/>
                  </a:lnTo>
                  <a:lnTo>
                    <a:pt x="159956" y="484060"/>
                  </a:lnTo>
                  <a:lnTo>
                    <a:pt x="157149" y="484060"/>
                  </a:lnTo>
                  <a:lnTo>
                    <a:pt x="155270" y="487819"/>
                  </a:lnTo>
                  <a:lnTo>
                    <a:pt x="152463" y="487819"/>
                  </a:lnTo>
                  <a:lnTo>
                    <a:pt x="149656" y="487819"/>
                  </a:lnTo>
                  <a:lnTo>
                    <a:pt x="137464" y="487819"/>
                  </a:lnTo>
                  <a:lnTo>
                    <a:pt x="129971" y="488746"/>
                  </a:lnTo>
                  <a:lnTo>
                    <a:pt x="126428" y="489191"/>
                  </a:lnTo>
                  <a:lnTo>
                    <a:pt x="121627" y="488772"/>
                  </a:lnTo>
                  <a:lnTo>
                    <a:pt x="116852" y="487743"/>
                  </a:lnTo>
                  <a:lnTo>
                    <a:pt x="117589" y="488937"/>
                  </a:lnTo>
                  <a:lnTo>
                    <a:pt x="118097" y="490258"/>
                  </a:lnTo>
                  <a:lnTo>
                    <a:pt x="118097" y="491871"/>
                  </a:lnTo>
                  <a:lnTo>
                    <a:pt x="118097" y="509054"/>
                  </a:lnTo>
                  <a:lnTo>
                    <a:pt x="118414" y="510933"/>
                  </a:lnTo>
                  <a:lnTo>
                    <a:pt x="117475" y="512495"/>
                  </a:lnTo>
                  <a:lnTo>
                    <a:pt x="114973" y="512495"/>
                  </a:lnTo>
                  <a:lnTo>
                    <a:pt x="112483" y="512495"/>
                  </a:lnTo>
                  <a:lnTo>
                    <a:pt x="109042" y="511251"/>
                  </a:lnTo>
                  <a:lnTo>
                    <a:pt x="109042" y="515620"/>
                  </a:lnTo>
                  <a:lnTo>
                    <a:pt x="109042" y="526237"/>
                  </a:lnTo>
                  <a:lnTo>
                    <a:pt x="109042" y="530301"/>
                  </a:lnTo>
                  <a:lnTo>
                    <a:pt x="110909" y="531863"/>
                  </a:lnTo>
                  <a:lnTo>
                    <a:pt x="113106" y="532485"/>
                  </a:lnTo>
                  <a:lnTo>
                    <a:pt x="115290" y="533107"/>
                  </a:lnTo>
                  <a:lnTo>
                    <a:pt x="117779" y="534047"/>
                  </a:lnTo>
                  <a:lnTo>
                    <a:pt x="120599" y="535305"/>
                  </a:lnTo>
                  <a:lnTo>
                    <a:pt x="123405" y="536549"/>
                  </a:lnTo>
                  <a:lnTo>
                    <a:pt x="136842" y="538111"/>
                  </a:lnTo>
                  <a:lnTo>
                    <a:pt x="139649" y="537794"/>
                  </a:lnTo>
                  <a:lnTo>
                    <a:pt x="140944" y="537654"/>
                  </a:lnTo>
                  <a:lnTo>
                    <a:pt x="142087" y="537591"/>
                  </a:lnTo>
                  <a:lnTo>
                    <a:pt x="142963" y="537819"/>
                  </a:lnTo>
                  <a:lnTo>
                    <a:pt x="143065" y="537603"/>
                  </a:lnTo>
                  <a:lnTo>
                    <a:pt x="144030" y="532803"/>
                  </a:lnTo>
                  <a:lnTo>
                    <a:pt x="145910" y="529996"/>
                  </a:lnTo>
                  <a:lnTo>
                    <a:pt x="143090" y="524370"/>
                  </a:lnTo>
                  <a:lnTo>
                    <a:pt x="140284" y="518744"/>
                  </a:lnTo>
                  <a:lnTo>
                    <a:pt x="129971" y="512178"/>
                  </a:lnTo>
                  <a:lnTo>
                    <a:pt x="131851" y="508431"/>
                  </a:lnTo>
                  <a:lnTo>
                    <a:pt x="133718" y="504685"/>
                  </a:lnTo>
                  <a:lnTo>
                    <a:pt x="142151" y="500926"/>
                  </a:lnTo>
                  <a:lnTo>
                    <a:pt x="146837" y="500926"/>
                  </a:lnTo>
                  <a:lnTo>
                    <a:pt x="151523" y="500926"/>
                  </a:lnTo>
                  <a:lnTo>
                    <a:pt x="162775" y="501865"/>
                  </a:lnTo>
                  <a:lnTo>
                    <a:pt x="166522" y="502805"/>
                  </a:lnTo>
                  <a:lnTo>
                    <a:pt x="170268" y="503745"/>
                  </a:lnTo>
                  <a:lnTo>
                    <a:pt x="173075" y="509371"/>
                  </a:lnTo>
                  <a:lnTo>
                    <a:pt x="172148" y="512178"/>
                  </a:lnTo>
                  <a:lnTo>
                    <a:pt x="171208" y="514985"/>
                  </a:lnTo>
                  <a:lnTo>
                    <a:pt x="166522" y="521550"/>
                  </a:lnTo>
                  <a:lnTo>
                    <a:pt x="172148" y="529056"/>
                  </a:lnTo>
                  <a:lnTo>
                    <a:pt x="180263" y="535292"/>
                  </a:lnTo>
                  <a:lnTo>
                    <a:pt x="181825" y="538734"/>
                  </a:lnTo>
                  <a:lnTo>
                    <a:pt x="229946" y="538734"/>
                  </a:lnTo>
                  <a:lnTo>
                    <a:pt x="232473" y="538734"/>
                  </a:lnTo>
                  <a:lnTo>
                    <a:pt x="235254" y="538251"/>
                  </a:lnTo>
                  <a:lnTo>
                    <a:pt x="235762" y="539750"/>
                  </a:lnTo>
                  <a:lnTo>
                    <a:pt x="236029" y="539369"/>
                  </a:lnTo>
                  <a:lnTo>
                    <a:pt x="236194" y="538937"/>
                  </a:lnTo>
                  <a:lnTo>
                    <a:pt x="236194" y="538429"/>
                  </a:lnTo>
                  <a:lnTo>
                    <a:pt x="236194" y="534047"/>
                  </a:lnTo>
                  <a:lnTo>
                    <a:pt x="236816" y="524052"/>
                  </a:lnTo>
                  <a:lnTo>
                    <a:pt x="238061" y="516559"/>
                  </a:lnTo>
                  <a:lnTo>
                    <a:pt x="240423" y="511530"/>
                  </a:lnTo>
                  <a:lnTo>
                    <a:pt x="241909" y="506158"/>
                  </a:lnTo>
                  <a:lnTo>
                    <a:pt x="234089" y="502272"/>
                  </a:lnTo>
                  <a:lnTo>
                    <a:pt x="226313" y="497847"/>
                  </a:lnTo>
                  <a:lnTo>
                    <a:pt x="218595" y="492901"/>
                  </a:lnTo>
                  <a:lnTo>
                    <a:pt x="210947" y="487451"/>
                  </a:lnTo>
                </a:path>
                <a:path w="389889" h="592454">
                  <a:moveTo>
                    <a:pt x="328663" y="531863"/>
                  </a:moveTo>
                  <a:lnTo>
                    <a:pt x="324916" y="531863"/>
                  </a:lnTo>
                  <a:lnTo>
                    <a:pt x="319290" y="531863"/>
                  </a:lnTo>
                  <a:lnTo>
                    <a:pt x="316471" y="530923"/>
                  </a:lnTo>
                  <a:lnTo>
                    <a:pt x="314820" y="530377"/>
                  </a:lnTo>
                  <a:lnTo>
                    <a:pt x="310235" y="522338"/>
                  </a:lnTo>
                  <a:lnTo>
                    <a:pt x="306743" y="515823"/>
                  </a:lnTo>
                  <a:lnTo>
                    <a:pt x="290738" y="517374"/>
                  </a:lnTo>
                  <a:lnTo>
                    <a:pt x="274521" y="516201"/>
                  </a:lnTo>
                  <a:lnTo>
                    <a:pt x="258206" y="512422"/>
                  </a:lnTo>
                  <a:lnTo>
                    <a:pt x="241909" y="506158"/>
                  </a:lnTo>
                  <a:lnTo>
                    <a:pt x="240423" y="511530"/>
                  </a:lnTo>
                  <a:lnTo>
                    <a:pt x="238061" y="516559"/>
                  </a:lnTo>
                  <a:lnTo>
                    <a:pt x="236816" y="524052"/>
                  </a:lnTo>
                  <a:lnTo>
                    <a:pt x="236194" y="534047"/>
                  </a:lnTo>
                  <a:lnTo>
                    <a:pt x="236194" y="538429"/>
                  </a:lnTo>
                  <a:lnTo>
                    <a:pt x="236194" y="538937"/>
                  </a:lnTo>
                  <a:lnTo>
                    <a:pt x="236029" y="539369"/>
                  </a:lnTo>
                  <a:lnTo>
                    <a:pt x="235762" y="539750"/>
                  </a:lnTo>
                  <a:lnTo>
                    <a:pt x="235826" y="539915"/>
                  </a:lnTo>
                  <a:lnTo>
                    <a:pt x="235877" y="540080"/>
                  </a:lnTo>
                  <a:lnTo>
                    <a:pt x="235877" y="540296"/>
                  </a:lnTo>
                  <a:lnTo>
                    <a:pt x="235877" y="542480"/>
                  </a:lnTo>
                  <a:lnTo>
                    <a:pt x="235559" y="542798"/>
                  </a:lnTo>
                  <a:lnTo>
                    <a:pt x="235559" y="544042"/>
                  </a:lnTo>
                  <a:lnTo>
                    <a:pt x="235559" y="545299"/>
                  </a:lnTo>
                  <a:lnTo>
                    <a:pt x="235559" y="545922"/>
                  </a:lnTo>
                  <a:lnTo>
                    <a:pt x="233692" y="545922"/>
                  </a:lnTo>
                  <a:lnTo>
                    <a:pt x="231813" y="545922"/>
                  </a:lnTo>
                  <a:lnTo>
                    <a:pt x="231190" y="546862"/>
                  </a:lnTo>
                  <a:lnTo>
                    <a:pt x="229006" y="546544"/>
                  </a:lnTo>
                  <a:lnTo>
                    <a:pt x="226809" y="546227"/>
                  </a:lnTo>
                  <a:lnTo>
                    <a:pt x="226809" y="547471"/>
                  </a:lnTo>
                  <a:lnTo>
                    <a:pt x="226809" y="549986"/>
                  </a:lnTo>
                  <a:lnTo>
                    <a:pt x="226809" y="552475"/>
                  </a:lnTo>
                  <a:lnTo>
                    <a:pt x="228066" y="554672"/>
                  </a:lnTo>
                  <a:lnTo>
                    <a:pt x="229628" y="557479"/>
                  </a:lnTo>
                  <a:lnTo>
                    <a:pt x="231190" y="560285"/>
                  </a:lnTo>
                  <a:lnTo>
                    <a:pt x="233997" y="564667"/>
                  </a:lnTo>
                  <a:lnTo>
                    <a:pt x="233997" y="566229"/>
                  </a:lnTo>
                  <a:lnTo>
                    <a:pt x="233997" y="567778"/>
                  </a:lnTo>
                  <a:lnTo>
                    <a:pt x="233997" y="569658"/>
                  </a:lnTo>
                  <a:lnTo>
                    <a:pt x="231813" y="569976"/>
                  </a:lnTo>
                  <a:lnTo>
                    <a:pt x="229628" y="570293"/>
                  </a:lnTo>
                  <a:lnTo>
                    <a:pt x="227126" y="574662"/>
                  </a:lnTo>
                  <a:lnTo>
                    <a:pt x="229946" y="574967"/>
                  </a:lnTo>
                  <a:lnTo>
                    <a:pt x="232752" y="575284"/>
                  </a:lnTo>
                  <a:lnTo>
                    <a:pt x="233692" y="576846"/>
                  </a:lnTo>
                  <a:lnTo>
                    <a:pt x="234315" y="579653"/>
                  </a:lnTo>
                  <a:lnTo>
                    <a:pt x="234937" y="582472"/>
                  </a:lnTo>
                  <a:lnTo>
                    <a:pt x="235254" y="585901"/>
                  </a:lnTo>
                  <a:lnTo>
                    <a:pt x="235559" y="588403"/>
                  </a:lnTo>
                  <a:lnTo>
                    <a:pt x="235877" y="590905"/>
                  </a:lnTo>
                  <a:lnTo>
                    <a:pt x="237121" y="591845"/>
                  </a:lnTo>
                  <a:lnTo>
                    <a:pt x="241503" y="591845"/>
                  </a:lnTo>
                  <a:lnTo>
                    <a:pt x="245872" y="591845"/>
                  </a:lnTo>
                  <a:lnTo>
                    <a:pt x="254927" y="590588"/>
                  </a:lnTo>
                  <a:lnTo>
                    <a:pt x="258051" y="589026"/>
                  </a:lnTo>
                  <a:lnTo>
                    <a:pt x="261188" y="587476"/>
                  </a:lnTo>
                  <a:lnTo>
                    <a:pt x="266496" y="583095"/>
                  </a:lnTo>
                  <a:lnTo>
                    <a:pt x="269925" y="583095"/>
                  </a:lnTo>
                  <a:lnTo>
                    <a:pt x="273367" y="583095"/>
                  </a:lnTo>
                  <a:lnTo>
                    <a:pt x="276796" y="582155"/>
                  </a:lnTo>
                  <a:lnTo>
                    <a:pt x="279298" y="582472"/>
                  </a:lnTo>
                  <a:lnTo>
                    <a:pt x="280174" y="582574"/>
                  </a:lnTo>
                  <a:lnTo>
                    <a:pt x="280581" y="583120"/>
                  </a:lnTo>
                  <a:lnTo>
                    <a:pt x="280898" y="583819"/>
                  </a:lnTo>
                  <a:lnTo>
                    <a:pt x="281178" y="582777"/>
                  </a:lnTo>
                  <a:lnTo>
                    <a:pt x="281178" y="564159"/>
                  </a:lnTo>
                  <a:lnTo>
                    <a:pt x="278257" y="562292"/>
                  </a:lnTo>
                  <a:lnTo>
                    <a:pt x="275551" y="559752"/>
                  </a:lnTo>
                  <a:lnTo>
                    <a:pt x="275551" y="556539"/>
                  </a:lnTo>
                  <a:lnTo>
                    <a:pt x="275551" y="547166"/>
                  </a:lnTo>
                  <a:lnTo>
                    <a:pt x="282226" y="541721"/>
                  </a:lnTo>
                  <a:lnTo>
                    <a:pt x="295697" y="540142"/>
                  </a:lnTo>
                  <a:lnTo>
                    <a:pt x="308934" y="542075"/>
                  </a:lnTo>
                  <a:lnTo>
                    <a:pt x="314909" y="547166"/>
                  </a:lnTo>
                  <a:lnTo>
                    <a:pt x="315480" y="547789"/>
                  </a:lnTo>
                  <a:lnTo>
                    <a:pt x="315823" y="547293"/>
                  </a:lnTo>
                  <a:lnTo>
                    <a:pt x="316230" y="546925"/>
                  </a:lnTo>
                  <a:lnTo>
                    <a:pt x="316788" y="546862"/>
                  </a:lnTo>
                  <a:lnTo>
                    <a:pt x="319290" y="546544"/>
                  </a:lnTo>
                  <a:lnTo>
                    <a:pt x="324599" y="547166"/>
                  </a:lnTo>
                  <a:lnTo>
                    <a:pt x="324916" y="544042"/>
                  </a:lnTo>
                  <a:lnTo>
                    <a:pt x="325221" y="540918"/>
                  </a:lnTo>
                  <a:lnTo>
                    <a:pt x="324599" y="538734"/>
                  </a:lnTo>
                  <a:lnTo>
                    <a:pt x="324916" y="536854"/>
                  </a:lnTo>
                  <a:lnTo>
                    <a:pt x="325221" y="534987"/>
                  </a:lnTo>
                  <a:lnTo>
                    <a:pt x="328345" y="533107"/>
                  </a:lnTo>
                  <a:lnTo>
                    <a:pt x="330225" y="535305"/>
                  </a:lnTo>
                  <a:lnTo>
                    <a:pt x="330530" y="535647"/>
                  </a:lnTo>
                  <a:lnTo>
                    <a:pt x="330822" y="536041"/>
                  </a:lnTo>
                  <a:lnTo>
                    <a:pt x="331127" y="536460"/>
                  </a:lnTo>
                  <a:lnTo>
                    <a:pt x="331012" y="533806"/>
                  </a:lnTo>
                  <a:lnTo>
                    <a:pt x="330568" y="531863"/>
                  </a:lnTo>
                  <a:lnTo>
                    <a:pt x="328663" y="531863"/>
                  </a:lnTo>
                </a:path>
                <a:path w="389889" h="592454">
                  <a:moveTo>
                    <a:pt x="388023" y="460006"/>
                  </a:moveTo>
                  <a:lnTo>
                    <a:pt x="384898" y="459384"/>
                  </a:lnTo>
                  <a:lnTo>
                    <a:pt x="384898" y="455942"/>
                  </a:lnTo>
                  <a:lnTo>
                    <a:pt x="384263" y="450329"/>
                  </a:lnTo>
                  <a:lnTo>
                    <a:pt x="383971" y="449859"/>
                  </a:lnTo>
                  <a:lnTo>
                    <a:pt x="370233" y="473045"/>
                  </a:lnTo>
                  <a:lnTo>
                    <a:pt x="353641" y="491899"/>
                  </a:lnTo>
                  <a:lnTo>
                    <a:pt x="312394" y="514604"/>
                  </a:lnTo>
                  <a:lnTo>
                    <a:pt x="306743" y="515823"/>
                  </a:lnTo>
                  <a:lnTo>
                    <a:pt x="310235" y="522338"/>
                  </a:lnTo>
                  <a:lnTo>
                    <a:pt x="314820" y="530377"/>
                  </a:lnTo>
                  <a:lnTo>
                    <a:pt x="316471" y="530923"/>
                  </a:lnTo>
                  <a:lnTo>
                    <a:pt x="319290" y="531863"/>
                  </a:lnTo>
                  <a:lnTo>
                    <a:pt x="324916" y="531863"/>
                  </a:lnTo>
                  <a:lnTo>
                    <a:pt x="328663" y="531863"/>
                  </a:lnTo>
                  <a:lnTo>
                    <a:pt x="330568" y="531863"/>
                  </a:lnTo>
                  <a:lnTo>
                    <a:pt x="331012" y="533806"/>
                  </a:lnTo>
                  <a:lnTo>
                    <a:pt x="331127" y="536460"/>
                  </a:lnTo>
                  <a:lnTo>
                    <a:pt x="332689" y="538607"/>
                  </a:lnTo>
                  <a:lnTo>
                    <a:pt x="334225" y="541286"/>
                  </a:lnTo>
                  <a:lnTo>
                    <a:pt x="335534" y="541540"/>
                  </a:lnTo>
                  <a:lnTo>
                    <a:pt x="337096" y="541858"/>
                  </a:lnTo>
                  <a:lnTo>
                    <a:pt x="340842" y="542163"/>
                  </a:lnTo>
                  <a:lnTo>
                    <a:pt x="340842" y="539673"/>
                  </a:lnTo>
                  <a:lnTo>
                    <a:pt x="340842" y="537171"/>
                  </a:lnTo>
                  <a:lnTo>
                    <a:pt x="341464" y="536854"/>
                  </a:lnTo>
                  <a:lnTo>
                    <a:pt x="344284" y="536854"/>
                  </a:lnTo>
                  <a:lnTo>
                    <a:pt x="347091" y="536854"/>
                  </a:lnTo>
                  <a:lnTo>
                    <a:pt x="348957" y="536854"/>
                  </a:lnTo>
                  <a:lnTo>
                    <a:pt x="350215" y="536549"/>
                  </a:lnTo>
                  <a:lnTo>
                    <a:pt x="351472" y="536232"/>
                  </a:lnTo>
                  <a:lnTo>
                    <a:pt x="352399" y="534987"/>
                  </a:lnTo>
                  <a:lnTo>
                    <a:pt x="352399" y="532485"/>
                  </a:lnTo>
                  <a:lnTo>
                    <a:pt x="352399" y="529996"/>
                  </a:lnTo>
                  <a:lnTo>
                    <a:pt x="354901" y="527481"/>
                  </a:lnTo>
                  <a:lnTo>
                    <a:pt x="359270" y="527481"/>
                  </a:lnTo>
                  <a:lnTo>
                    <a:pt x="363651" y="527481"/>
                  </a:lnTo>
                  <a:lnTo>
                    <a:pt x="364578" y="528116"/>
                  </a:lnTo>
                  <a:lnTo>
                    <a:pt x="365836" y="528116"/>
                  </a:lnTo>
                  <a:lnTo>
                    <a:pt x="367080" y="528116"/>
                  </a:lnTo>
                  <a:lnTo>
                    <a:pt x="368325" y="528739"/>
                  </a:lnTo>
                  <a:lnTo>
                    <a:pt x="368642" y="530618"/>
                  </a:lnTo>
                  <a:lnTo>
                    <a:pt x="368960" y="532485"/>
                  </a:lnTo>
                  <a:lnTo>
                    <a:pt x="371144" y="532485"/>
                  </a:lnTo>
                  <a:lnTo>
                    <a:pt x="373329" y="532803"/>
                  </a:lnTo>
                  <a:lnTo>
                    <a:pt x="375526" y="533107"/>
                  </a:lnTo>
                  <a:lnTo>
                    <a:pt x="378333" y="533107"/>
                  </a:lnTo>
                  <a:lnTo>
                    <a:pt x="379895" y="532803"/>
                  </a:lnTo>
                  <a:lnTo>
                    <a:pt x="381457" y="532485"/>
                  </a:lnTo>
                  <a:lnTo>
                    <a:pt x="383641" y="531241"/>
                  </a:lnTo>
                  <a:lnTo>
                    <a:pt x="383959" y="527481"/>
                  </a:lnTo>
                  <a:lnTo>
                    <a:pt x="384263" y="523748"/>
                  </a:lnTo>
                  <a:lnTo>
                    <a:pt x="384898" y="517486"/>
                  </a:lnTo>
                  <a:lnTo>
                    <a:pt x="383019" y="516242"/>
                  </a:lnTo>
                  <a:lnTo>
                    <a:pt x="381139" y="514985"/>
                  </a:lnTo>
                  <a:lnTo>
                    <a:pt x="381457" y="514362"/>
                  </a:lnTo>
                  <a:lnTo>
                    <a:pt x="381457" y="513118"/>
                  </a:lnTo>
                  <a:lnTo>
                    <a:pt x="381457" y="511873"/>
                  </a:lnTo>
                  <a:lnTo>
                    <a:pt x="381139" y="509676"/>
                  </a:lnTo>
                  <a:lnTo>
                    <a:pt x="381139" y="507809"/>
                  </a:lnTo>
                  <a:lnTo>
                    <a:pt x="381139" y="505929"/>
                  </a:lnTo>
                  <a:lnTo>
                    <a:pt x="381139" y="504685"/>
                  </a:lnTo>
                  <a:lnTo>
                    <a:pt x="382701" y="503745"/>
                  </a:lnTo>
                  <a:lnTo>
                    <a:pt x="384263" y="502805"/>
                  </a:lnTo>
                  <a:lnTo>
                    <a:pt x="384898" y="500621"/>
                  </a:lnTo>
                  <a:lnTo>
                    <a:pt x="384898" y="498754"/>
                  </a:lnTo>
                  <a:lnTo>
                    <a:pt x="384898" y="496874"/>
                  </a:lnTo>
                  <a:lnTo>
                    <a:pt x="385508" y="488442"/>
                  </a:lnTo>
                  <a:lnTo>
                    <a:pt x="384898" y="485940"/>
                  </a:lnTo>
                  <a:lnTo>
                    <a:pt x="384263" y="483438"/>
                  </a:lnTo>
                  <a:lnTo>
                    <a:pt x="383336" y="473760"/>
                  </a:lnTo>
                  <a:lnTo>
                    <a:pt x="383641" y="471881"/>
                  </a:lnTo>
                  <a:lnTo>
                    <a:pt x="383959" y="470001"/>
                  </a:lnTo>
                  <a:lnTo>
                    <a:pt x="385203" y="469696"/>
                  </a:lnTo>
                  <a:lnTo>
                    <a:pt x="386448" y="469696"/>
                  </a:lnTo>
                  <a:lnTo>
                    <a:pt x="387705" y="469696"/>
                  </a:lnTo>
                  <a:lnTo>
                    <a:pt x="388327" y="466255"/>
                  </a:lnTo>
                  <a:lnTo>
                    <a:pt x="388327" y="464693"/>
                  </a:lnTo>
                  <a:lnTo>
                    <a:pt x="388327" y="463130"/>
                  </a:lnTo>
                  <a:lnTo>
                    <a:pt x="389585" y="460324"/>
                  </a:lnTo>
                  <a:lnTo>
                    <a:pt x="388023" y="46000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3" name="object 503"/>
          <p:cNvGrpSpPr/>
          <p:nvPr/>
        </p:nvGrpSpPr>
        <p:grpSpPr>
          <a:xfrm>
            <a:off x="11357686" y="5895988"/>
            <a:ext cx="229870" cy="612775"/>
            <a:chOff x="6303086" y="5895987"/>
            <a:chExt cx="229870" cy="612775"/>
          </a:xfrm>
        </p:grpSpPr>
        <p:pic>
          <p:nvPicPr>
            <p:cNvPr id="504" name="object 50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303086" y="5895987"/>
              <a:ext cx="184581" cy="108064"/>
            </a:xfrm>
            <a:prstGeom prst="rect">
              <a:avLst/>
            </a:prstGeom>
          </p:spPr>
        </p:pic>
        <p:sp>
          <p:nvSpPr>
            <p:cNvPr id="505" name="object 505"/>
            <p:cNvSpPr/>
            <p:nvPr/>
          </p:nvSpPr>
          <p:spPr>
            <a:xfrm>
              <a:off x="6305257" y="5898159"/>
              <a:ext cx="190500" cy="478155"/>
            </a:xfrm>
            <a:custGeom>
              <a:avLst/>
              <a:gdLst/>
              <a:ahLst/>
              <a:cxnLst/>
              <a:rect l="l" t="t" r="r" b="b"/>
              <a:pathLst>
                <a:path w="190500" h="478154">
                  <a:moveTo>
                    <a:pt x="164985" y="45567"/>
                  </a:moveTo>
                  <a:lnTo>
                    <a:pt x="164007" y="88239"/>
                  </a:lnTo>
                  <a:lnTo>
                    <a:pt x="25654" y="105308"/>
                  </a:lnTo>
                  <a:lnTo>
                    <a:pt x="25984" y="65849"/>
                  </a:lnTo>
                  <a:lnTo>
                    <a:pt x="6540" y="68757"/>
                  </a:lnTo>
                  <a:lnTo>
                    <a:pt x="5689" y="464553"/>
                  </a:lnTo>
                  <a:lnTo>
                    <a:pt x="22567" y="472046"/>
                  </a:lnTo>
                  <a:lnTo>
                    <a:pt x="25501" y="123596"/>
                  </a:lnTo>
                  <a:lnTo>
                    <a:pt x="163614" y="105676"/>
                  </a:lnTo>
                  <a:lnTo>
                    <a:pt x="155651" y="453301"/>
                  </a:lnTo>
                  <a:lnTo>
                    <a:pt x="174383" y="454240"/>
                  </a:lnTo>
                  <a:lnTo>
                    <a:pt x="184696" y="43738"/>
                  </a:lnTo>
                  <a:lnTo>
                    <a:pt x="164985" y="45567"/>
                  </a:lnTo>
                  <a:close/>
                </a:path>
                <a:path w="190500" h="478154">
                  <a:moveTo>
                    <a:pt x="19443" y="64604"/>
                  </a:moveTo>
                  <a:lnTo>
                    <a:pt x="25984" y="65849"/>
                  </a:lnTo>
                  <a:lnTo>
                    <a:pt x="26301" y="29679"/>
                  </a:lnTo>
                  <a:lnTo>
                    <a:pt x="19761" y="26555"/>
                  </a:lnTo>
                  <a:lnTo>
                    <a:pt x="19443" y="64604"/>
                  </a:lnTo>
                  <a:close/>
                </a:path>
                <a:path w="190500" h="478154">
                  <a:moveTo>
                    <a:pt x="0" y="67513"/>
                  </a:moveTo>
                  <a:lnTo>
                    <a:pt x="6540" y="68757"/>
                  </a:lnTo>
                  <a:lnTo>
                    <a:pt x="25984" y="65849"/>
                  </a:lnTo>
                  <a:lnTo>
                    <a:pt x="19443" y="64604"/>
                  </a:lnTo>
                  <a:lnTo>
                    <a:pt x="0" y="67513"/>
                  </a:lnTo>
                  <a:close/>
                </a:path>
                <a:path w="190500" h="478154">
                  <a:moveTo>
                    <a:pt x="158051" y="43154"/>
                  </a:moveTo>
                  <a:lnTo>
                    <a:pt x="164985" y="45567"/>
                  </a:lnTo>
                  <a:lnTo>
                    <a:pt x="184696" y="43738"/>
                  </a:lnTo>
                  <a:lnTo>
                    <a:pt x="178435" y="40106"/>
                  </a:lnTo>
                  <a:lnTo>
                    <a:pt x="158051" y="43154"/>
                  </a:lnTo>
                  <a:close/>
                </a:path>
                <a:path w="190500" h="478154">
                  <a:moveTo>
                    <a:pt x="180238" y="0"/>
                  </a:moveTo>
                  <a:lnTo>
                    <a:pt x="178435" y="40106"/>
                  </a:lnTo>
                  <a:lnTo>
                    <a:pt x="184696" y="43738"/>
                  </a:lnTo>
                  <a:lnTo>
                    <a:pt x="185686" y="6692"/>
                  </a:lnTo>
                  <a:lnTo>
                    <a:pt x="180238" y="0"/>
                  </a:lnTo>
                  <a:close/>
                </a:path>
                <a:path w="190500" h="478154">
                  <a:moveTo>
                    <a:pt x="185686" y="6692"/>
                  </a:moveTo>
                  <a:lnTo>
                    <a:pt x="174383" y="454240"/>
                  </a:lnTo>
                  <a:lnTo>
                    <a:pt x="179171" y="454596"/>
                  </a:lnTo>
                  <a:lnTo>
                    <a:pt x="190296" y="13588"/>
                  </a:lnTo>
                  <a:lnTo>
                    <a:pt x="185686" y="6692"/>
                  </a:lnTo>
                  <a:close/>
                </a:path>
                <a:path w="190500" h="478154">
                  <a:moveTo>
                    <a:pt x="34188" y="103581"/>
                  </a:moveTo>
                  <a:lnTo>
                    <a:pt x="34759" y="35280"/>
                  </a:lnTo>
                  <a:lnTo>
                    <a:pt x="26301" y="29679"/>
                  </a:lnTo>
                  <a:lnTo>
                    <a:pt x="25679" y="104584"/>
                  </a:lnTo>
                  <a:lnTo>
                    <a:pt x="34188" y="103581"/>
                  </a:lnTo>
                  <a:close/>
                </a:path>
                <a:path w="190500" h="478154">
                  <a:moveTo>
                    <a:pt x="163614" y="105676"/>
                  </a:moveTo>
                  <a:lnTo>
                    <a:pt x="25514" y="123596"/>
                  </a:lnTo>
                  <a:lnTo>
                    <a:pt x="22567" y="472046"/>
                  </a:lnTo>
                  <a:lnTo>
                    <a:pt x="31013" y="477634"/>
                  </a:lnTo>
                  <a:lnTo>
                    <a:pt x="33947" y="131533"/>
                  </a:lnTo>
                  <a:lnTo>
                    <a:pt x="163360" y="116535"/>
                  </a:lnTo>
                  <a:lnTo>
                    <a:pt x="163614" y="105676"/>
                  </a:lnTo>
                  <a:close/>
                </a:path>
                <a:path w="190500" h="478154">
                  <a:moveTo>
                    <a:pt x="23812" y="223989"/>
                  </a:moveTo>
                  <a:lnTo>
                    <a:pt x="161226" y="209626"/>
                  </a:lnTo>
                  <a:lnTo>
                    <a:pt x="161074" y="216509"/>
                  </a:lnTo>
                  <a:lnTo>
                    <a:pt x="24599" y="231482"/>
                  </a:lnTo>
                  <a:lnTo>
                    <a:pt x="23812" y="223989"/>
                  </a:lnTo>
                  <a:close/>
                </a:path>
                <a:path w="190500" h="478154">
                  <a:moveTo>
                    <a:pt x="23787" y="334810"/>
                  </a:moveTo>
                  <a:lnTo>
                    <a:pt x="158788" y="323557"/>
                  </a:lnTo>
                  <a:lnTo>
                    <a:pt x="158788" y="315848"/>
                  </a:lnTo>
                  <a:lnTo>
                    <a:pt x="23787" y="327088"/>
                  </a:lnTo>
                  <a:lnTo>
                    <a:pt x="23787" y="334810"/>
                  </a:lnTo>
                  <a:close/>
                </a:path>
                <a:path w="190500" h="478154">
                  <a:moveTo>
                    <a:pt x="156451" y="426186"/>
                  </a:moveTo>
                  <a:lnTo>
                    <a:pt x="22961" y="432422"/>
                  </a:lnTo>
                  <a:lnTo>
                    <a:pt x="22961" y="424560"/>
                  </a:lnTo>
                  <a:lnTo>
                    <a:pt x="156451" y="418312"/>
                  </a:lnTo>
                  <a:lnTo>
                    <a:pt x="156451" y="426186"/>
                  </a:lnTo>
                  <a:close/>
                </a:path>
                <a:path w="190500" h="478154">
                  <a:moveTo>
                    <a:pt x="24777" y="223100"/>
                  </a:moveTo>
                  <a:lnTo>
                    <a:pt x="92900" y="124701"/>
                  </a:lnTo>
                  <a:lnTo>
                    <a:pt x="83235" y="125818"/>
                  </a:lnTo>
                  <a:lnTo>
                    <a:pt x="24777" y="210248"/>
                  </a:lnTo>
                  <a:lnTo>
                    <a:pt x="24777" y="223100"/>
                  </a:lnTo>
                  <a:close/>
                </a:path>
                <a:path w="190500" h="478154">
                  <a:moveTo>
                    <a:pt x="102260" y="123609"/>
                  </a:moveTo>
                  <a:lnTo>
                    <a:pt x="92900" y="124701"/>
                  </a:lnTo>
                  <a:lnTo>
                    <a:pt x="161328" y="205270"/>
                  </a:lnTo>
                  <a:lnTo>
                    <a:pt x="161404" y="202133"/>
                  </a:lnTo>
                  <a:lnTo>
                    <a:pt x="161594" y="193484"/>
                  </a:lnTo>
                  <a:lnTo>
                    <a:pt x="102260" y="123609"/>
                  </a:lnTo>
                  <a:close/>
                </a:path>
                <a:path w="190500" h="478154">
                  <a:moveTo>
                    <a:pt x="24307" y="322440"/>
                  </a:moveTo>
                  <a:lnTo>
                    <a:pt x="92430" y="224040"/>
                  </a:lnTo>
                  <a:lnTo>
                    <a:pt x="82753" y="225158"/>
                  </a:lnTo>
                  <a:lnTo>
                    <a:pt x="24307" y="309587"/>
                  </a:lnTo>
                  <a:lnTo>
                    <a:pt x="24307" y="322440"/>
                  </a:lnTo>
                  <a:close/>
                </a:path>
                <a:path w="190500" h="478154">
                  <a:moveTo>
                    <a:pt x="101790" y="222961"/>
                  </a:moveTo>
                  <a:lnTo>
                    <a:pt x="92430" y="224040"/>
                  </a:lnTo>
                  <a:lnTo>
                    <a:pt x="159131" y="306704"/>
                  </a:lnTo>
                  <a:lnTo>
                    <a:pt x="159194" y="303568"/>
                  </a:lnTo>
                  <a:lnTo>
                    <a:pt x="159385" y="294906"/>
                  </a:lnTo>
                  <a:lnTo>
                    <a:pt x="101790" y="222961"/>
                  </a:lnTo>
                  <a:close/>
                </a:path>
                <a:path w="190500" h="478154">
                  <a:moveTo>
                    <a:pt x="24765" y="424472"/>
                  </a:moveTo>
                  <a:lnTo>
                    <a:pt x="90551" y="329476"/>
                  </a:lnTo>
                  <a:lnTo>
                    <a:pt x="80886" y="330593"/>
                  </a:lnTo>
                  <a:lnTo>
                    <a:pt x="23368" y="413626"/>
                  </a:lnTo>
                  <a:lnTo>
                    <a:pt x="23368" y="424535"/>
                  </a:lnTo>
                  <a:lnTo>
                    <a:pt x="24765" y="424472"/>
                  </a:lnTo>
                  <a:close/>
                </a:path>
                <a:path w="190500" h="478154">
                  <a:moveTo>
                    <a:pt x="156857" y="399529"/>
                  </a:moveTo>
                  <a:lnTo>
                    <a:pt x="99910" y="328396"/>
                  </a:lnTo>
                  <a:lnTo>
                    <a:pt x="90551" y="329476"/>
                  </a:lnTo>
                  <a:lnTo>
                    <a:pt x="156591" y="411327"/>
                  </a:lnTo>
                  <a:lnTo>
                    <a:pt x="156857" y="39952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6" name="object 50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20294" y="6382093"/>
              <a:ext cx="64338" cy="126174"/>
            </a:xfrm>
            <a:prstGeom prst="rect">
              <a:avLst/>
            </a:prstGeom>
          </p:spPr>
        </p:pic>
        <p:sp>
          <p:nvSpPr>
            <p:cNvPr id="507" name="object 507"/>
            <p:cNvSpPr/>
            <p:nvPr/>
          </p:nvSpPr>
          <p:spPr>
            <a:xfrm>
              <a:off x="6479019" y="6152769"/>
              <a:ext cx="51435" cy="52705"/>
            </a:xfrm>
            <a:custGeom>
              <a:avLst/>
              <a:gdLst/>
              <a:ahLst/>
              <a:cxnLst/>
              <a:rect l="l" t="t" r="r" b="b"/>
              <a:pathLst>
                <a:path w="51434" h="52704">
                  <a:moveTo>
                    <a:pt x="44983" y="0"/>
                  </a:moveTo>
                  <a:lnTo>
                    <a:pt x="20002" y="1257"/>
                  </a:lnTo>
                  <a:lnTo>
                    <a:pt x="16865" y="4381"/>
                  </a:lnTo>
                  <a:lnTo>
                    <a:pt x="18122" y="36868"/>
                  </a:lnTo>
                  <a:lnTo>
                    <a:pt x="0" y="38112"/>
                  </a:lnTo>
                  <a:lnTo>
                    <a:pt x="0" y="41859"/>
                  </a:lnTo>
                  <a:lnTo>
                    <a:pt x="37490" y="40614"/>
                  </a:lnTo>
                  <a:lnTo>
                    <a:pt x="44983" y="0"/>
                  </a:lnTo>
                  <a:close/>
                </a:path>
                <a:path w="51434" h="52704">
                  <a:moveTo>
                    <a:pt x="0" y="41859"/>
                  </a:moveTo>
                  <a:lnTo>
                    <a:pt x="8750" y="52489"/>
                  </a:lnTo>
                  <a:lnTo>
                    <a:pt x="44361" y="51231"/>
                  </a:lnTo>
                  <a:lnTo>
                    <a:pt x="37490" y="40614"/>
                  </a:lnTo>
                  <a:lnTo>
                    <a:pt x="0" y="41859"/>
                  </a:lnTo>
                  <a:close/>
                </a:path>
                <a:path w="51434" h="52704">
                  <a:moveTo>
                    <a:pt x="44983" y="0"/>
                  </a:moveTo>
                  <a:lnTo>
                    <a:pt x="37490" y="40614"/>
                  </a:lnTo>
                  <a:lnTo>
                    <a:pt x="44361" y="51231"/>
                  </a:lnTo>
                  <a:lnTo>
                    <a:pt x="51231" y="11874"/>
                  </a:lnTo>
                  <a:lnTo>
                    <a:pt x="44983" y="0"/>
                  </a:lnTo>
                  <a:close/>
                </a:path>
                <a:path w="51434" h="52704">
                  <a:moveTo>
                    <a:pt x="21869" y="6870"/>
                  </a:moveTo>
                  <a:lnTo>
                    <a:pt x="39992" y="6248"/>
                  </a:lnTo>
                  <a:lnTo>
                    <a:pt x="36245" y="24993"/>
                  </a:lnTo>
                  <a:lnTo>
                    <a:pt x="23113" y="24993"/>
                  </a:lnTo>
                  <a:lnTo>
                    <a:pt x="21869" y="6870"/>
                  </a:lnTo>
                  <a:close/>
                </a:path>
                <a:path w="51434" h="52704">
                  <a:moveTo>
                    <a:pt x="14376" y="21247"/>
                  </a:moveTo>
                  <a:lnTo>
                    <a:pt x="3124" y="2124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6490893" y="6174638"/>
              <a:ext cx="635" cy="15240"/>
            </a:xfrm>
            <a:custGeom>
              <a:avLst/>
              <a:gdLst/>
              <a:ahLst/>
              <a:cxnLst/>
              <a:rect l="l" t="t" r="r" b="b"/>
              <a:pathLst>
                <a:path w="635" h="15239">
                  <a:moveTo>
                    <a:pt x="311" y="-2171"/>
                  </a:moveTo>
                  <a:lnTo>
                    <a:pt x="311" y="17170"/>
                  </a:lnTo>
                </a:path>
              </a:pathLst>
            </a:custGeom>
            <a:ln w="49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9" name="object 509"/>
          <p:cNvSpPr/>
          <p:nvPr/>
        </p:nvSpPr>
        <p:spPr>
          <a:xfrm>
            <a:off x="10633900" y="6395200"/>
            <a:ext cx="12700" cy="18415"/>
          </a:xfrm>
          <a:custGeom>
            <a:avLst/>
            <a:gdLst/>
            <a:ahLst/>
            <a:cxnLst/>
            <a:rect l="l" t="t" r="r" b="b"/>
            <a:pathLst>
              <a:path w="12700" h="18414">
                <a:moveTo>
                  <a:pt x="0" y="0"/>
                </a:moveTo>
                <a:lnTo>
                  <a:pt x="0" y="11252"/>
                </a:lnTo>
                <a:lnTo>
                  <a:pt x="6248" y="18110"/>
                </a:lnTo>
                <a:lnTo>
                  <a:pt x="12496" y="13119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0" name="object 510"/>
          <p:cNvGrpSpPr/>
          <p:nvPr/>
        </p:nvGrpSpPr>
        <p:grpSpPr>
          <a:xfrm>
            <a:off x="10534892" y="6208078"/>
            <a:ext cx="140335" cy="250825"/>
            <a:chOff x="5480291" y="6208077"/>
            <a:chExt cx="140335" cy="250825"/>
          </a:xfrm>
        </p:grpSpPr>
        <p:sp>
          <p:nvSpPr>
            <p:cNvPr id="511" name="object 511"/>
            <p:cNvSpPr/>
            <p:nvPr/>
          </p:nvSpPr>
          <p:spPr>
            <a:xfrm>
              <a:off x="5494324" y="6270853"/>
              <a:ext cx="64769" cy="135890"/>
            </a:xfrm>
            <a:custGeom>
              <a:avLst/>
              <a:gdLst/>
              <a:ahLst/>
              <a:cxnLst/>
              <a:rect l="l" t="t" r="r" b="b"/>
              <a:pathLst>
                <a:path w="64770" h="135889">
                  <a:moveTo>
                    <a:pt x="22491" y="125590"/>
                  </a:moveTo>
                  <a:lnTo>
                    <a:pt x="22491" y="132461"/>
                  </a:lnTo>
                  <a:lnTo>
                    <a:pt x="15620" y="135597"/>
                  </a:lnTo>
                </a:path>
                <a:path w="64770" h="135889">
                  <a:moveTo>
                    <a:pt x="26873" y="135597"/>
                  </a:moveTo>
                  <a:lnTo>
                    <a:pt x="41871" y="135597"/>
                  </a:lnTo>
                  <a:lnTo>
                    <a:pt x="45618" y="129336"/>
                  </a:lnTo>
                  <a:lnTo>
                    <a:pt x="53733" y="128714"/>
                  </a:lnTo>
                </a:path>
                <a:path w="64770" h="135889">
                  <a:moveTo>
                    <a:pt x="1879" y="84353"/>
                  </a:moveTo>
                  <a:lnTo>
                    <a:pt x="1879" y="98094"/>
                  </a:lnTo>
                  <a:lnTo>
                    <a:pt x="9372" y="98094"/>
                  </a:lnTo>
                </a:path>
                <a:path w="64770" h="135889">
                  <a:moveTo>
                    <a:pt x="0" y="113715"/>
                  </a:moveTo>
                  <a:lnTo>
                    <a:pt x="0" y="103098"/>
                  </a:lnTo>
                  <a:lnTo>
                    <a:pt x="15620" y="103098"/>
                  </a:lnTo>
                </a:path>
                <a:path w="64770" h="135889">
                  <a:moveTo>
                    <a:pt x="64363" y="0"/>
                  </a:moveTo>
                  <a:lnTo>
                    <a:pt x="59982" y="33121"/>
                  </a:lnTo>
                  <a:lnTo>
                    <a:pt x="63106" y="38747"/>
                  </a:lnTo>
                  <a:lnTo>
                    <a:pt x="63106" y="4874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5569305" y="6337096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46"/>
                  </a:moveTo>
                  <a:lnTo>
                    <a:pt x="2171" y="3746"/>
                  </a:lnTo>
                </a:path>
              </a:pathLst>
            </a:custGeom>
            <a:ln w="749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5482463" y="6210249"/>
              <a:ext cx="135890" cy="246379"/>
            </a:xfrm>
            <a:custGeom>
              <a:avLst/>
              <a:gdLst/>
              <a:ahLst/>
              <a:cxnLst/>
              <a:rect l="l" t="t" r="r" b="b"/>
              <a:pathLst>
                <a:path w="135889" h="246379">
                  <a:moveTo>
                    <a:pt x="91211" y="146837"/>
                  </a:moveTo>
                  <a:lnTo>
                    <a:pt x="96215" y="167449"/>
                  </a:lnTo>
                  <a:lnTo>
                    <a:pt x="99961" y="177444"/>
                  </a:lnTo>
                </a:path>
                <a:path w="135889" h="246379">
                  <a:moveTo>
                    <a:pt x="41224" y="223062"/>
                  </a:moveTo>
                  <a:lnTo>
                    <a:pt x="41859" y="228676"/>
                  </a:lnTo>
                  <a:lnTo>
                    <a:pt x="52476" y="242430"/>
                  </a:lnTo>
                  <a:lnTo>
                    <a:pt x="59347" y="246176"/>
                  </a:lnTo>
                </a:path>
                <a:path w="135889" h="246379">
                  <a:moveTo>
                    <a:pt x="53098" y="224929"/>
                  </a:moveTo>
                  <a:lnTo>
                    <a:pt x="58724" y="234315"/>
                  </a:lnTo>
                  <a:lnTo>
                    <a:pt x="86842" y="234315"/>
                  </a:lnTo>
                </a:path>
                <a:path w="135889" h="246379">
                  <a:moveTo>
                    <a:pt x="116827" y="221805"/>
                  </a:moveTo>
                  <a:lnTo>
                    <a:pt x="116827" y="229933"/>
                  </a:lnTo>
                  <a:lnTo>
                    <a:pt x="120586" y="230555"/>
                  </a:lnTo>
                </a:path>
                <a:path w="135889" h="246379">
                  <a:moveTo>
                    <a:pt x="125577" y="234924"/>
                  </a:moveTo>
                  <a:lnTo>
                    <a:pt x="131203" y="245554"/>
                  </a:lnTo>
                  <a:lnTo>
                    <a:pt x="135572" y="245554"/>
                  </a:lnTo>
                </a:path>
                <a:path w="135889" h="246379">
                  <a:moveTo>
                    <a:pt x="0" y="94348"/>
                  </a:moveTo>
                  <a:lnTo>
                    <a:pt x="0" y="99974"/>
                  </a:lnTo>
                  <a:lnTo>
                    <a:pt x="8737" y="99974"/>
                  </a:lnTo>
                  <a:lnTo>
                    <a:pt x="13741" y="97472"/>
                  </a:lnTo>
                </a:path>
                <a:path w="135889" h="246379">
                  <a:moveTo>
                    <a:pt x="29362" y="26250"/>
                  </a:moveTo>
                  <a:lnTo>
                    <a:pt x="40601" y="40614"/>
                  </a:lnTo>
                  <a:lnTo>
                    <a:pt x="44983" y="43116"/>
                  </a:lnTo>
                  <a:lnTo>
                    <a:pt x="46227" y="41236"/>
                  </a:lnTo>
                  <a:lnTo>
                    <a:pt x="47472" y="39370"/>
                  </a:lnTo>
                  <a:lnTo>
                    <a:pt x="46850" y="31864"/>
                  </a:lnTo>
                </a:path>
                <a:path w="135889" h="246379">
                  <a:moveTo>
                    <a:pt x="63106" y="14681"/>
                  </a:moveTo>
                  <a:lnTo>
                    <a:pt x="63106" y="22186"/>
                  </a:lnTo>
                  <a:lnTo>
                    <a:pt x="63106" y="26555"/>
                  </a:lnTo>
                  <a:lnTo>
                    <a:pt x="67157" y="26250"/>
                  </a:lnTo>
                  <a:lnTo>
                    <a:pt x="69037" y="23431"/>
                  </a:lnTo>
                </a:path>
                <a:path w="135889" h="246379">
                  <a:moveTo>
                    <a:pt x="62788" y="9690"/>
                  </a:moveTo>
                  <a:lnTo>
                    <a:pt x="62788" y="5943"/>
                  </a:lnTo>
                  <a:lnTo>
                    <a:pt x="62788" y="0"/>
                  </a:lnTo>
                  <a:lnTo>
                    <a:pt x="68402" y="3759"/>
                  </a:lnTo>
                  <a:lnTo>
                    <a:pt x="68402" y="562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4" name="object 514"/>
          <p:cNvGrpSpPr/>
          <p:nvPr/>
        </p:nvGrpSpPr>
        <p:grpSpPr>
          <a:xfrm>
            <a:off x="10508640" y="5996280"/>
            <a:ext cx="408940" cy="644525"/>
            <a:chOff x="5454040" y="5996279"/>
            <a:chExt cx="408940" cy="644525"/>
          </a:xfrm>
        </p:grpSpPr>
        <p:sp>
          <p:nvSpPr>
            <p:cNvPr id="515" name="object 515"/>
            <p:cNvSpPr/>
            <p:nvPr/>
          </p:nvSpPr>
          <p:spPr>
            <a:xfrm>
              <a:off x="5456212" y="6080607"/>
              <a:ext cx="137160" cy="182880"/>
            </a:xfrm>
            <a:custGeom>
              <a:avLst/>
              <a:gdLst/>
              <a:ahLst/>
              <a:cxnLst/>
              <a:rect l="l" t="t" r="r" b="b"/>
              <a:pathLst>
                <a:path w="137160" h="182879">
                  <a:moveTo>
                    <a:pt x="100596" y="69037"/>
                  </a:moveTo>
                  <a:lnTo>
                    <a:pt x="100596" y="74980"/>
                  </a:lnTo>
                  <a:lnTo>
                    <a:pt x="100596" y="77165"/>
                  </a:lnTo>
                  <a:lnTo>
                    <a:pt x="105283" y="78409"/>
                  </a:lnTo>
                  <a:lnTo>
                    <a:pt x="106222" y="76542"/>
                  </a:lnTo>
                </a:path>
                <a:path w="137160" h="182879">
                  <a:moveTo>
                    <a:pt x="56235" y="69037"/>
                  </a:moveTo>
                  <a:lnTo>
                    <a:pt x="54051" y="71221"/>
                  </a:lnTo>
                  <a:lnTo>
                    <a:pt x="59042" y="76225"/>
                  </a:lnTo>
                  <a:lnTo>
                    <a:pt x="60921" y="74345"/>
                  </a:lnTo>
                </a:path>
                <a:path w="137160" h="182879">
                  <a:moveTo>
                    <a:pt x="61861" y="66230"/>
                  </a:moveTo>
                  <a:lnTo>
                    <a:pt x="65608" y="67792"/>
                  </a:lnTo>
                  <a:lnTo>
                    <a:pt x="64985" y="72783"/>
                  </a:lnTo>
                  <a:lnTo>
                    <a:pt x="64985" y="76542"/>
                  </a:lnTo>
                </a:path>
                <a:path w="137160" h="182879">
                  <a:moveTo>
                    <a:pt x="89979" y="30619"/>
                  </a:moveTo>
                  <a:lnTo>
                    <a:pt x="90601" y="26860"/>
                  </a:lnTo>
                  <a:lnTo>
                    <a:pt x="98094" y="23749"/>
                  </a:lnTo>
                  <a:lnTo>
                    <a:pt x="98094" y="28117"/>
                  </a:lnTo>
                  <a:lnTo>
                    <a:pt x="98094" y="35928"/>
                  </a:lnTo>
                </a:path>
                <a:path w="137160" h="182879">
                  <a:moveTo>
                    <a:pt x="70294" y="622"/>
                  </a:moveTo>
                  <a:lnTo>
                    <a:pt x="70916" y="2806"/>
                  </a:lnTo>
                  <a:lnTo>
                    <a:pt x="72478" y="5626"/>
                  </a:lnTo>
                  <a:lnTo>
                    <a:pt x="69672" y="7188"/>
                  </a:lnTo>
                  <a:lnTo>
                    <a:pt x="66852" y="8750"/>
                  </a:lnTo>
                  <a:lnTo>
                    <a:pt x="66852" y="15303"/>
                  </a:lnTo>
                  <a:lnTo>
                    <a:pt x="67170" y="17183"/>
                  </a:lnTo>
                  <a:lnTo>
                    <a:pt x="67475" y="19050"/>
                  </a:lnTo>
                  <a:lnTo>
                    <a:pt x="67170" y="27800"/>
                  </a:lnTo>
                </a:path>
                <a:path w="137160" h="182879">
                  <a:moveTo>
                    <a:pt x="119341" y="3124"/>
                  </a:moveTo>
                  <a:lnTo>
                    <a:pt x="122783" y="939"/>
                  </a:lnTo>
                  <a:lnTo>
                    <a:pt x="124650" y="0"/>
                  </a:lnTo>
                  <a:lnTo>
                    <a:pt x="126530" y="1866"/>
                  </a:lnTo>
                  <a:lnTo>
                    <a:pt x="128397" y="3746"/>
                  </a:lnTo>
                  <a:lnTo>
                    <a:pt x="130898" y="9372"/>
                  </a:lnTo>
                  <a:lnTo>
                    <a:pt x="132143" y="11861"/>
                  </a:lnTo>
                  <a:lnTo>
                    <a:pt x="135280" y="12179"/>
                  </a:lnTo>
                  <a:lnTo>
                    <a:pt x="136829" y="10934"/>
                  </a:lnTo>
                </a:path>
                <a:path w="137160" h="182879">
                  <a:moveTo>
                    <a:pt x="87782" y="41859"/>
                  </a:moveTo>
                  <a:lnTo>
                    <a:pt x="87782" y="50291"/>
                  </a:lnTo>
                  <a:lnTo>
                    <a:pt x="96532" y="52171"/>
                  </a:lnTo>
                  <a:lnTo>
                    <a:pt x="97472" y="48412"/>
                  </a:lnTo>
                </a:path>
                <a:path w="137160" h="182879">
                  <a:moveTo>
                    <a:pt x="102158" y="112458"/>
                  </a:moveTo>
                  <a:lnTo>
                    <a:pt x="98412" y="114338"/>
                  </a:lnTo>
                  <a:lnTo>
                    <a:pt x="98412" y="121208"/>
                  </a:lnTo>
                </a:path>
                <a:path w="137160" h="182879">
                  <a:moveTo>
                    <a:pt x="0" y="124332"/>
                  </a:moveTo>
                  <a:lnTo>
                    <a:pt x="1562" y="124650"/>
                  </a:lnTo>
                  <a:lnTo>
                    <a:pt x="3124" y="129019"/>
                  </a:lnTo>
                  <a:lnTo>
                    <a:pt x="5321" y="129641"/>
                  </a:lnTo>
                  <a:lnTo>
                    <a:pt x="11614" y="130245"/>
                  </a:lnTo>
                  <a:lnTo>
                    <a:pt x="23588" y="130967"/>
                  </a:lnTo>
                  <a:lnTo>
                    <a:pt x="35798" y="131572"/>
                  </a:lnTo>
                  <a:lnTo>
                    <a:pt x="42799" y="131825"/>
                  </a:lnTo>
                  <a:lnTo>
                    <a:pt x="46240" y="131825"/>
                  </a:lnTo>
                  <a:lnTo>
                    <a:pt x="52793" y="131825"/>
                  </a:lnTo>
                  <a:lnTo>
                    <a:pt x="54673" y="130898"/>
                  </a:lnTo>
                  <a:lnTo>
                    <a:pt x="56553" y="129959"/>
                  </a:lnTo>
                  <a:lnTo>
                    <a:pt x="61544" y="123710"/>
                  </a:lnTo>
                  <a:lnTo>
                    <a:pt x="67792" y="124028"/>
                  </a:lnTo>
                </a:path>
                <a:path w="137160" h="182879">
                  <a:moveTo>
                    <a:pt x="73723" y="124028"/>
                  </a:moveTo>
                  <a:lnTo>
                    <a:pt x="90284" y="124028"/>
                  </a:lnTo>
                  <a:lnTo>
                    <a:pt x="93103" y="124028"/>
                  </a:lnTo>
                  <a:lnTo>
                    <a:pt x="96532" y="126834"/>
                  </a:lnTo>
                  <a:lnTo>
                    <a:pt x="96227" y="130263"/>
                  </a:lnTo>
                </a:path>
                <a:path w="137160" h="182879">
                  <a:moveTo>
                    <a:pt x="50926" y="141833"/>
                  </a:moveTo>
                  <a:lnTo>
                    <a:pt x="53733" y="138074"/>
                  </a:lnTo>
                  <a:lnTo>
                    <a:pt x="59982" y="137769"/>
                  </a:lnTo>
                  <a:lnTo>
                    <a:pt x="62484" y="140258"/>
                  </a:lnTo>
                  <a:lnTo>
                    <a:pt x="64985" y="142760"/>
                  </a:lnTo>
                  <a:lnTo>
                    <a:pt x="67792" y="140576"/>
                  </a:lnTo>
                  <a:lnTo>
                    <a:pt x="69049" y="139014"/>
                  </a:lnTo>
                  <a:lnTo>
                    <a:pt x="70294" y="137452"/>
                  </a:lnTo>
                  <a:lnTo>
                    <a:pt x="73418" y="136207"/>
                  </a:lnTo>
                  <a:lnTo>
                    <a:pt x="77165" y="136512"/>
                  </a:lnTo>
                  <a:lnTo>
                    <a:pt x="83108" y="136512"/>
                  </a:lnTo>
                </a:path>
                <a:path w="137160" h="182879">
                  <a:moveTo>
                    <a:pt x="85598" y="128079"/>
                  </a:moveTo>
                  <a:lnTo>
                    <a:pt x="85598" y="139649"/>
                  </a:lnTo>
                </a:path>
                <a:path w="137160" h="182879">
                  <a:moveTo>
                    <a:pt x="46240" y="136512"/>
                  </a:moveTo>
                  <a:lnTo>
                    <a:pt x="43738" y="139331"/>
                  </a:lnTo>
                  <a:lnTo>
                    <a:pt x="44996" y="142138"/>
                  </a:lnTo>
                  <a:lnTo>
                    <a:pt x="46240" y="144017"/>
                  </a:lnTo>
                  <a:lnTo>
                    <a:pt x="47485" y="145884"/>
                  </a:lnTo>
                  <a:lnTo>
                    <a:pt x="49047" y="149644"/>
                  </a:lnTo>
                </a:path>
                <a:path w="137160" h="182879">
                  <a:moveTo>
                    <a:pt x="9067" y="134023"/>
                  </a:moveTo>
                  <a:lnTo>
                    <a:pt x="7188" y="134645"/>
                  </a:lnTo>
                  <a:lnTo>
                    <a:pt x="7188" y="136829"/>
                  </a:lnTo>
                  <a:lnTo>
                    <a:pt x="8750" y="138391"/>
                  </a:lnTo>
                  <a:lnTo>
                    <a:pt x="10312" y="139953"/>
                  </a:lnTo>
                  <a:lnTo>
                    <a:pt x="13436" y="142455"/>
                  </a:lnTo>
                  <a:lnTo>
                    <a:pt x="14681" y="143700"/>
                  </a:lnTo>
                  <a:lnTo>
                    <a:pt x="15938" y="144957"/>
                  </a:lnTo>
                  <a:lnTo>
                    <a:pt x="19367" y="146519"/>
                  </a:lnTo>
                  <a:lnTo>
                    <a:pt x="21247" y="146519"/>
                  </a:lnTo>
                </a:path>
                <a:path w="137160" h="182879">
                  <a:moveTo>
                    <a:pt x="20624" y="156514"/>
                  </a:moveTo>
                  <a:lnTo>
                    <a:pt x="20307" y="159016"/>
                  </a:lnTo>
                  <a:lnTo>
                    <a:pt x="21551" y="166509"/>
                  </a:lnTo>
                  <a:lnTo>
                    <a:pt x="23113" y="170256"/>
                  </a:lnTo>
                </a:path>
                <a:path w="137160" h="182879">
                  <a:moveTo>
                    <a:pt x="58420" y="170573"/>
                  </a:moveTo>
                  <a:lnTo>
                    <a:pt x="60604" y="173062"/>
                  </a:lnTo>
                  <a:lnTo>
                    <a:pt x="63106" y="175260"/>
                  </a:lnTo>
                  <a:lnTo>
                    <a:pt x="64985" y="174942"/>
                  </a:lnTo>
                </a:path>
                <a:path w="137160" h="182879">
                  <a:moveTo>
                    <a:pt x="24053" y="174320"/>
                  </a:moveTo>
                  <a:lnTo>
                    <a:pt x="24993" y="177126"/>
                  </a:lnTo>
                  <a:lnTo>
                    <a:pt x="27495" y="179946"/>
                  </a:lnTo>
                  <a:lnTo>
                    <a:pt x="30302" y="179946"/>
                  </a:lnTo>
                </a:path>
                <a:path w="137160" h="182879">
                  <a:moveTo>
                    <a:pt x="52489" y="182752"/>
                  </a:moveTo>
                  <a:lnTo>
                    <a:pt x="55295" y="182752"/>
                  </a:lnTo>
                  <a:lnTo>
                    <a:pt x="58115" y="181508"/>
                  </a:lnTo>
                  <a:lnTo>
                    <a:pt x="59359" y="179946"/>
                  </a:lnTo>
                </a:path>
                <a:path w="137160" h="182879">
                  <a:moveTo>
                    <a:pt x="54673" y="93090"/>
                  </a:moveTo>
                  <a:lnTo>
                    <a:pt x="52489" y="93090"/>
                  </a:lnTo>
                  <a:lnTo>
                    <a:pt x="50304" y="95592"/>
                  </a:lnTo>
                  <a:lnTo>
                    <a:pt x="52489" y="98094"/>
                  </a:lnTo>
                </a:path>
                <a:path w="137160" h="182879">
                  <a:moveTo>
                    <a:pt x="53111" y="101536"/>
                  </a:moveTo>
                  <a:lnTo>
                    <a:pt x="56553" y="103403"/>
                  </a:lnTo>
                  <a:lnTo>
                    <a:pt x="59042" y="103403"/>
                  </a:lnTo>
                  <a:lnTo>
                    <a:pt x="61239" y="10372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5519013" y="6173698"/>
              <a:ext cx="15240" cy="635"/>
            </a:xfrm>
            <a:custGeom>
              <a:avLst/>
              <a:gdLst/>
              <a:ahLst/>
              <a:cxnLst/>
              <a:rect l="l" t="t" r="r" b="b"/>
              <a:pathLst>
                <a:path w="15239" h="635">
                  <a:moveTo>
                    <a:pt x="-2171" y="311"/>
                  </a:moveTo>
                  <a:lnTo>
                    <a:pt x="16852" y="311"/>
                  </a:lnTo>
                </a:path>
              </a:pathLst>
            </a:custGeom>
            <a:ln w="49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5475897" y="6059982"/>
              <a:ext cx="101600" cy="324485"/>
            </a:xfrm>
            <a:custGeom>
              <a:avLst/>
              <a:gdLst/>
              <a:ahLst/>
              <a:cxnLst/>
              <a:rect l="l" t="t" r="r" b="b"/>
              <a:pathLst>
                <a:path w="101600" h="324485">
                  <a:moveTo>
                    <a:pt x="17487" y="134962"/>
                  </a:moveTo>
                  <a:lnTo>
                    <a:pt x="15925" y="135585"/>
                  </a:lnTo>
                  <a:lnTo>
                    <a:pt x="16243" y="138391"/>
                  </a:lnTo>
                  <a:lnTo>
                    <a:pt x="16865" y="139649"/>
                  </a:lnTo>
                </a:path>
                <a:path w="101600" h="324485">
                  <a:moveTo>
                    <a:pt x="45300" y="82169"/>
                  </a:moveTo>
                  <a:lnTo>
                    <a:pt x="47790" y="84975"/>
                  </a:lnTo>
                  <a:lnTo>
                    <a:pt x="48425" y="88417"/>
                  </a:lnTo>
                  <a:lnTo>
                    <a:pt x="48107" y="90284"/>
                  </a:lnTo>
                </a:path>
                <a:path w="101600" h="324485">
                  <a:moveTo>
                    <a:pt x="41859" y="44678"/>
                  </a:moveTo>
                  <a:lnTo>
                    <a:pt x="41859" y="53733"/>
                  </a:lnTo>
                  <a:lnTo>
                    <a:pt x="41554" y="56857"/>
                  </a:lnTo>
                  <a:lnTo>
                    <a:pt x="42799" y="57797"/>
                  </a:lnTo>
                </a:path>
                <a:path w="101600" h="324485">
                  <a:moveTo>
                    <a:pt x="63728" y="32486"/>
                  </a:moveTo>
                  <a:lnTo>
                    <a:pt x="65608" y="35306"/>
                  </a:lnTo>
                  <a:lnTo>
                    <a:pt x="71539" y="36550"/>
                  </a:lnTo>
                  <a:lnTo>
                    <a:pt x="74968" y="34061"/>
                  </a:lnTo>
                </a:path>
                <a:path w="101600" h="324485">
                  <a:moveTo>
                    <a:pt x="74345" y="42176"/>
                  </a:moveTo>
                  <a:lnTo>
                    <a:pt x="76542" y="39992"/>
                  </a:lnTo>
                  <a:lnTo>
                    <a:pt x="83718" y="37490"/>
                  </a:lnTo>
                  <a:lnTo>
                    <a:pt x="83718" y="43434"/>
                  </a:lnTo>
                </a:path>
                <a:path w="101600" h="324485">
                  <a:moveTo>
                    <a:pt x="92468" y="2819"/>
                  </a:moveTo>
                  <a:lnTo>
                    <a:pt x="94970" y="5308"/>
                  </a:lnTo>
                  <a:lnTo>
                    <a:pt x="99034" y="9690"/>
                  </a:lnTo>
                  <a:lnTo>
                    <a:pt x="96532" y="10629"/>
                  </a:lnTo>
                  <a:lnTo>
                    <a:pt x="94030" y="11557"/>
                  </a:lnTo>
                  <a:lnTo>
                    <a:pt x="92468" y="14376"/>
                  </a:lnTo>
                  <a:lnTo>
                    <a:pt x="93408" y="15621"/>
                  </a:lnTo>
                </a:path>
                <a:path w="101600" h="324485">
                  <a:moveTo>
                    <a:pt x="72161" y="0"/>
                  </a:moveTo>
                  <a:lnTo>
                    <a:pt x="70294" y="3759"/>
                  </a:lnTo>
                  <a:lnTo>
                    <a:pt x="70205" y="7848"/>
                  </a:lnTo>
                  <a:lnTo>
                    <a:pt x="68097" y="9690"/>
                  </a:lnTo>
                  <a:lnTo>
                    <a:pt x="65608" y="11874"/>
                  </a:lnTo>
                  <a:lnTo>
                    <a:pt x="62484" y="11874"/>
                  </a:lnTo>
                  <a:lnTo>
                    <a:pt x="59359" y="11874"/>
                  </a:lnTo>
                </a:path>
                <a:path w="101600" h="324485">
                  <a:moveTo>
                    <a:pt x="49047" y="205879"/>
                  </a:moveTo>
                  <a:lnTo>
                    <a:pt x="46240" y="210870"/>
                  </a:lnTo>
                  <a:lnTo>
                    <a:pt x="44056" y="215252"/>
                  </a:lnTo>
                  <a:lnTo>
                    <a:pt x="37807" y="214934"/>
                  </a:lnTo>
                </a:path>
                <a:path w="101600" h="324485">
                  <a:moveTo>
                    <a:pt x="10312" y="213067"/>
                  </a:moveTo>
                  <a:lnTo>
                    <a:pt x="7188" y="212432"/>
                  </a:lnTo>
                  <a:lnTo>
                    <a:pt x="1866" y="212750"/>
                  </a:lnTo>
                  <a:lnTo>
                    <a:pt x="0" y="215874"/>
                  </a:lnTo>
                </a:path>
                <a:path w="101600" h="324485">
                  <a:moveTo>
                    <a:pt x="74968" y="85293"/>
                  </a:moveTo>
                  <a:lnTo>
                    <a:pt x="69824" y="84823"/>
                  </a:lnTo>
                  <a:lnTo>
                    <a:pt x="59512" y="84353"/>
                  </a:lnTo>
                  <a:lnTo>
                    <a:pt x="58572" y="87160"/>
                  </a:lnTo>
                </a:path>
                <a:path w="101600" h="324485">
                  <a:moveTo>
                    <a:pt x="91846" y="41706"/>
                  </a:moveTo>
                  <a:lnTo>
                    <a:pt x="93256" y="37020"/>
                  </a:lnTo>
                  <a:lnTo>
                    <a:pt x="99339" y="28587"/>
                  </a:lnTo>
                  <a:lnTo>
                    <a:pt x="101218" y="28587"/>
                  </a:lnTo>
                </a:path>
                <a:path w="101600" h="324485">
                  <a:moveTo>
                    <a:pt x="28117" y="252107"/>
                  </a:moveTo>
                  <a:lnTo>
                    <a:pt x="34337" y="252548"/>
                  </a:lnTo>
                  <a:lnTo>
                    <a:pt x="42054" y="253517"/>
                  </a:lnTo>
                  <a:lnTo>
                    <a:pt x="49597" y="254486"/>
                  </a:lnTo>
                  <a:lnTo>
                    <a:pt x="55295" y="254927"/>
                  </a:lnTo>
                  <a:lnTo>
                    <a:pt x="60921" y="254927"/>
                  </a:lnTo>
                  <a:lnTo>
                    <a:pt x="69354" y="253047"/>
                  </a:lnTo>
                  <a:lnTo>
                    <a:pt x="70294" y="248361"/>
                  </a:lnTo>
                </a:path>
                <a:path w="101600" h="324485">
                  <a:moveTo>
                    <a:pt x="10312" y="229616"/>
                  </a:moveTo>
                  <a:lnTo>
                    <a:pt x="10312" y="224929"/>
                  </a:lnTo>
                  <a:lnTo>
                    <a:pt x="12992" y="219849"/>
                  </a:lnTo>
                  <a:lnTo>
                    <a:pt x="19685" y="221183"/>
                  </a:lnTo>
                  <a:lnTo>
                    <a:pt x="24358" y="222123"/>
                  </a:lnTo>
                  <a:lnTo>
                    <a:pt x="31864" y="230555"/>
                  </a:lnTo>
                  <a:lnTo>
                    <a:pt x="33743" y="231495"/>
                  </a:lnTo>
                  <a:lnTo>
                    <a:pt x="38430" y="228676"/>
                  </a:lnTo>
                  <a:lnTo>
                    <a:pt x="43116" y="225869"/>
                  </a:lnTo>
                  <a:lnTo>
                    <a:pt x="47790" y="225869"/>
                  </a:lnTo>
                  <a:lnTo>
                    <a:pt x="55295" y="232435"/>
                  </a:lnTo>
                </a:path>
                <a:path w="101600" h="324485">
                  <a:moveTo>
                    <a:pt x="56235" y="224002"/>
                  </a:moveTo>
                  <a:lnTo>
                    <a:pt x="59042" y="218376"/>
                  </a:lnTo>
                  <a:lnTo>
                    <a:pt x="62788" y="215557"/>
                  </a:lnTo>
                  <a:lnTo>
                    <a:pt x="66535" y="222123"/>
                  </a:lnTo>
                </a:path>
                <a:path w="101600" h="324485">
                  <a:moveTo>
                    <a:pt x="24358" y="233375"/>
                  </a:moveTo>
                  <a:lnTo>
                    <a:pt x="25311" y="230555"/>
                  </a:lnTo>
                  <a:lnTo>
                    <a:pt x="29057" y="229616"/>
                  </a:lnTo>
                </a:path>
                <a:path w="101600" h="324485">
                  <a:moveTo>
                    <a:pt x="1866" y="231495"/>
                  </a:moveTo>
                  <a:lnTo>
                    <a:pt x="4686" y="228676"/>
                  </a:lnTo>
                  <a:lnTo>
                    <a:pt x="14058" y="231495"/>
                  </a:lnTo>
                </a:path>
                <a:path w="101600" h="324485">
                  <a:moveTo>
                    <a:pt x="11252" y="191198"/>
                  </a:moveTo>
                  <a:lnTo>
                    <a:pt x="13119" y="187451"/>
                  </a:lnTo>
                  <a:lnTo>
                    <a:pt x="19685" y="185572"/>
                  </a:lnTo>
                  <a:lnTo>
                    <a:pt x="26238" y="190258"/>
                  </a:lnTo>
                </a:path>
                <a:path w="101600" h="324485">
                  <a:moveTo>
                    <a:pt x="60921" y="188379"/>
                  </a:moveTo>
                  <a:lnTo>
                    <a:pt x="63728" y="182765"/>
                  </a:lnTo>
                  <a:lnTo>
                    <a:pt x="67475" y="181825"/>
                  </a:lnTo>
                  <a:lnTo>
                    <a:pt x="70294" y="182765"/>
                  </a:lnTo>
                  <a:lnTo>
                    <a:pt x="73101" y="183692"/>
                  </a:lnTo>
                  <a:lnTo>
                    <a:pt x="73101" y="191198"/>
                  </a:lnTo>
                </a:path>
                <a:path w="101600" h="324485">
                  <a:moveTo>
                    <a:pt x="44043" y="70294"/>
                  </a:moveTo>
                  <a:lnTo>
                    <a:pt x="48729" y="70294"/>
                  </a:lnTo>
                  <a:lnTo>
                    <a:pt x="59042" y="74980"/>
                  </a:lnTo>
                  <a:lnTo>
                    <a:pt x="59982" y="77787"/>
                  </a:lnTo>
                </a:path>
                <a:path w="101600" h="324485">
                  <a:moveTo>
                    <a:pt x="44043" y="307403"/>
                  </a:moveTo>
                  <a:lnTo>
                    <a:pt x="49669" y="306476"/>
                  </a:lnTo>
                  <a:lnTo>
                    <a:pt x="50609" y="300850"/>
                  </a:lnTo>
                  <a:lnTo>
                    <a:pt x="56235" y="297103"/>
                  </a:lnTo>
                </a:path>
                <a:path w="101600" h="324485">
                  <a:moveTo>
                    <a:pt x="68414" y="313969"/>
                  </a:moveTo>
                  <a:lnTo>
                    <a:pt x="62788" y="313969"/>
                  </a:lnTo>
                  <a:lnTo>
                    <a:pt x="59982" y="313029"/>
                  </a:lnTo>
                  <a:lnTo>
                    <a:pt x="58102" y="317715"/>
                  </a:lnTo>
                  <a:lnTo>
                    <a:pt x="56235" y="322402"/>
                  </a:lnTo>
                  <a:lnTo>
                    <a:pt x="49669" y="324281"/>
                  </a:lnTo>
                </a:path>
                <a:path w="101600" h="324485">
                  <a:moveTo>
                    <a:pt x="87160" y="323342"/>
                  </a:moveTo>
                  <a:lnTo>
                    <a:pt x="87160" y="320522"/>
                  </a:lnTo>
                  <a:lnTo>
                    <a:pt x="89039" y="315849"/>
                  </a:lnTo>
                  <a:lnTo>
                    <a:pt x="94653" y="314909"/>
                  </a:lnTo>
                </a:path>
                <a:path w="101600" h="324485">
                  <a:moveTo>
                    <a:pt x="84353" y="302729"/>
                  </a:moveTo>
                  <a:lnTo>
                    <a:pt x="78727" y="298030"/>
                  </a:lnTo>
                  <a:lnTo>
                    <a:pt x="76847" y="296163"/>
                  </a:lnTo>
                  <a:lnTo>
                    <a:pt x="74040" y="298030"/>
                  </a:lnTo>
                  <a:lnTo>
                    <a:pt x="71234" y="299910"/>
                  </a:lnTo>
                  <a:lnTo>
                    <a:pt x="67475" y="303657"/>
                  </a:lnTo>
                </a:path>
                <a:path w="101600" h="324485">
                  <a:moveTo>
                    <a:pt x="59042" y="307403"/>
                  </a:moveTo>
                  <a:lnTo>
                    <a:pt x="70294" y="308356"/>
                  </a:lnTo>
                  <a:lnTo>
                    <a:pt x="76847" y="30647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5513387" y="6378638"/>
              <a:ext cx="1270" cy="8890"/>
            </a:xfrm>
            <a:custGeom>
              <a:avLst/>
              <a:gdLst/>
              <a:ahLst/>
              <a:cxnLst/>
              <a:rect l="l" t="t" r="r" b="b"/>
              <a:pathLst>
                <a:path w="1270" h="8889">
                  <a:moveTo>
                    <a:pt x="469" y="-2171"/>
                  </a:moveTo>
                  <a:lnTo>
                    <a:pt x="469" y="10617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5494947" y="6333960"/>
              <a:ext cx="347980" cy="297180"/>
            </a:xfrm>
            <a:custGeom>
              <a:avLst/>
              <a:gdLst/>
              <a:ahLst/>
              <a:cxnLst/>
              <a:rect l="l" t="t" r="r" b="b"/>
              <a:pathLst>
                <a:path w="347979" h="297179">
                  <a:moveTo>
                    <a:pt x="3124" y="1257"/>
                  </a:moveTo>
                  <a:lnTo>
                    <a:pt x="5626" y="3759"/>
                  </a:lnTo>
                  <a:lnTo>
                    <a:pt x="12496" y="5626"/>
                  </a:lnTo>
                  <a:lnTo>
                    <a:pt x="18122" y="5003"/>
                  </a:lnTo>
                  <a:lnTo>
                    <a:pt x="23749" y="4381"/>
                  </a:lnTo>
                  <a:lnTo>
                    <a:pt x="33743" y="0"/>
                  </a:lnTo>
                  <a:lnTo>
                    <a:pt x="31241" y="3136"/>
                  </a:lnTo>
                  <a:lnTo>
                    <a:pt x="28740" y="6248"/>
                  </a:lnTo>
                  <a:lnTo>
                    <a:pt x="26873" y="11874"/>
                  </a:lnTo>
                </a:path>
                <a:path w="347979" h="297179">
                  <a:moveTo>
                    <a:pt x="0" y="76847"/>
                  </a:moveTo>
                  <a:lnTo>
                    <a:pt x="3124" y="78104"/>
                  </a:lnTo>
                  <a:lnTo>
                    <a:pt x="8750" y="83108"/>
                  </a:lnTo>
                  <a:lnTo>
                    <a:pt x="10629" y="83731"/>
                  </a:lnTo>
                  <a:lnTo>
                    <a:pt x="12496" y="84353"/>
                  </a:lnTo>
                  <a:lnTo>
                    <a:pt x="20624" y="85610"/>
                  </a:lnTo>
                  <a:lnTo>
                    <a:pt x="26250" y="85610"/>
                  </a:lnTo>
                </a:path>
                <a:path w="347979" h="297179">
                  <a:moveTo>
                    <a:pt x="48120" y="84975"/>
                  </a:moveTo>
                  <a:lnTo>
                    <a:pt x="51866" y="81851"/>
                  </a:lnTo>
                  <a:lnTo>
                    <a:pt x="56235" y="78739"/>
                  </a:lnTo>
                  <a:lnTo>
                    <a:pt x="62484" y="81851"/>
                  </a:lnTo>
                  <a:lnTo>
                    <a:pt x="68732" y="84975"/>
                  </a:lnTo>
                  <a:lnTo>
                    <a:pt x="74358" y="84975"/>
                  </a:lnTo>
                  <a:lnTo>
                    <a:pt x="79984" y="84975"/>
                  </a:lnTo>
                </a:path>
                <a:path w="347979" h="297179">
                  <a:moveTo>
                    <a:pt x="75603" y="63106"/>
                  </a:moveTo>
                  <a:lnTo>
                    <a:pt x="75603" y="70612"/>
                  </a:lnTo>
                  <a:lnTo>
                    <a:pt x="78104" y="76847"/>
                  </a:lnTo>
                </a:path>
                <a:path w="347979" h="297179">
                  <a:moveTo>
                    <a:pt x="96227" y="101841"/>
                  </a:moveTo>
                  <a:lnTo>
                    <a:pt x="96227" y="108724"/>
                  </a:lnTo>
                  <a:lnTo>
                    <a:pt x="96227" y="110604"/>
                  </a:lnTo>
                  <a:lnTo>
                    <a:pt x="99974" y="112471"/>
                  </a:lnTo>
                  <a:lnTo>
                    <a:pt x="103720" y="114338"/>
                  </a:lnTo>
                  <a:lnTo>
                    <a:pt x="104978" y="118719"/>
                  </a:lnTo>
                </a:path>
                <a:path w="347979" h="297179">
                  <a:moveTo>
                    <a:pt x="58737" y="118097"/>
                  </a:moveTo>
                  <a:lnTo>
                    <a:pt x="58737" y="121221"/>
                  </a:lnTo>
                  <a:lnTo>
                    <a:pt x="65608" y="121843"/>
                  </a:lnTo>
                  <a:lnTo>
                    <a:pt x="71234" y="121221"/>
                  </a:lnTo>
                </a:path>
                <a:path w="347979" h="297179">
                  <a:moveTo>
                    <a:pt x="59359" y="96850"/>
                  </a:moveTo>
                  <a:lnTo>
                    <a:pt x="63106" y="96850"/>
                  </a:lnTo>
                  <a:lnTo>
                    <a:pt x="68732" y="99974"/>
                  </a:lnTo>
                  <a:lnTo>
                    <a:pt x="72478" y="100596"/>
                  </a:lnTo>
                  <a:lnTo>
                    <a:pt x="76238" y="101218"/>
                  </a:lnTo>
                  <a:lnTo>
                    <a:pt x="81851" y="100596"/>
                  </a:lnTo>
                  <a:lnTo>
                    <a:pt x="83731" y="99974"/>
                  </a:lnTo>
                </a:path>
                <a:path w="347979" h="297179">
                  <a:moveTo>
                    <a:pt x="54990" y="132460"/>
                  </a:moveTo>
                  <a:lnTo>
                    <a:pt x="54990" y="135585"/>
                  </a:lnTo>
                  <a:lnTo>
                    <a:pt x="56870" y="139331"/>
                  </a:lnTo>
                  <a:lnTo>
                    <a:pt x="63741" y="138709"/>
                  </a:lnTo>
                  <a:lnTo>
                    <a:pt x="70612" y="138087"/>
                  </a:lnTo>
                  <a:lnTo>
                    <a:pt x="83731" y="138709"/>
                  </a:lnTo>
                </a:path>
                <a:path w="347979" h="297179">
                  <a:moveTo>
                    <a:pt x="96850" y="141211"/>
                  </a:moveTo>
                  <a:lnTo>
                    <a:pt x="100596" y="142455"/>
                  </a:lnTo>
                  <a:lnTo>
                    <a:pt x="103098" y="145592"/>
                  </a:lnTo>
                </a:path>
                <a:path w="347979" h="297179">
                  <a:moveTo>
                    <a:pt x="73736" y="153708"/>
                  </a:moveTo>
                  <a:lnTo>
                    <a:pt x="74358" y="157454"/>
                  </a:lnTo>
                  <a:lnTo>
                    <a:pt x="78104" y="158076"/>
                  </a:lnTo>
                  <a:lnTo>
                    <a:pt x="79984" y="158699"/>
                  </a:lnTo>
                  <a:lnTo>
                    <a:pt x="81851" y="159321"/>
                  </a:lnTo>
                  <a:lnTo>
                    <a:pt x="88734" y="159321"/>
                  </a:lnTo>
                  <a:lnTo>
                    <a:pt x="89979" y="163080"/>
                  </a:lnTo>
                  <a:lnTo>
                    <a:pt x="91224" y="166827"/>
                  </a:lnTo>
                  <a:lnTo>
                    <a:pt x="96850" y="174955"/>
                  </a:lnTo>
                </a:path>
                <a:path w="347979" h="297179">
                  <a:moveTo>
                    <a:pt x="121843" y="174320"/>
                  </a:moveTo>
                  <a:lnTo>
                    <a:pt x="123088" y="170573"/>
                  </a:lnTo>
                  <a:lnTo>
                    <a:pt x="126834" y="163702"/>
                  </a:lnTo>
                  <a:lnTo>
                    <a:pt x="129971" y="163702"/>
                  </a:lnTo>
                </a:path>
                <a:path w="347979" h="297179">
                  <a:moveTo>
                    <a:pt x="141211" y="168071"/>
                  </a:moveTo>
                  <a:lnTo>
                    <a:pt x="143713" y="169951"/>
                  </a:lnTo>
                  <a:lnTo>
                    <a:pt x="146837" y="173697"/>
                  </a:lnTo>
                  <a:lnTo>
                    <a:pt x="150583" y="173075"/>
                  </a:lnTo>
                  <a:lnTo>
                    <a:pt x="154330" y="172453"/>
                  </a:lnTo>
                  <a:lnTo>
                    <a:pt x="156832" y="171818"/>
                  </a:lnTo>
                  <a:lnTo>
                    <a:pt x="153708" y="168706"/>
                  </a:lnTo>
                  <a:lnTo>
                    <a:pt x="150583" y="165582"/>
                  </a:lnTo>
                  <a:lnTo>
                    <a:pt x="141211" y="154952"/>
                  </a:lnTo>
                  <a:lnTo>
                    <a:pt x="139966" y="152463"/>
                  </a:lnTo>
                </a:path>
                <a:path w="347979" h="297179">
                  <a:moveTo>
                    <a:pt x="99974" y="157454"/>
                  </a:moveTo>
                  <a:lnTo>
                    <a:pt x="96850" y="160578"/>
                  </a:lnTo>
                  <a:lnTo>
                    <a:pt x="98107" y="164325"/>
                  </a:lnTo>
                  <a:lnTo>
                    <a:pt x="101231" y="164947"/>
                  </a:lnTo>
                  <a:lnTo>
                    <a:pt x="104343" y="165582"/>
                  </a:lnTo>
                  <a:lnTo>
                    <a:pt x="109969" y="165582"/>
                  </a:lnTo>
                </a:path>
                <a:path w="347979" h="297179">
                  <a:moveTo>
                    <a:pt x="103098" y="191820"/>
                  </a:moveTo>
                  <a:lnTo>
                    <a:pt x="101853" y="188696"/>
                  </a:lnTo>
                  <a:lnTo>
                    <a:pt x="105600" y="186829"/>
                  </a:lnTo>
                  <a:lnTo>
                    <a:pt x="109969" y="187451"/>
                  </a:lnTo>
                  <a:lnTo>
                    <a:pt x="114350" y="188074"/>
                  </a:lnTo>
                  <a:lnTo>
                    <a:pt x="123710" y="188696"/>
                  </a:lnTo>
                </a:path>
                <a:path w="347979" h="297179">
                  <a:moveTo>
                    <a:pt x="131838" y="184950"/>
                  </a:moveTo>
                  <a:lnTo>
                    <a:pt x="133718" y="181825"/>
                  </a:lnTo>
                  <a:lnTo>
                    <a:pt x="138709" y="179324"/>
                  </a:lnTo>
                  <a:lnTo>
                    <a:pt x="143713" y="182448"/>
                  </a:lnTo>
                  <a:lnTo>
                    <a:pt x="148704" y="185572"/>
                  </a:lnTo>
                  <a:lnTo>
                    <a:pt x="153085" y="187451"/>
                  </a:lnTo>
                  <a:lnTo>
                    <a:pt x="156832" y="186829"/>
                  </a:lnTo>
                </a:path>
                <a:path w="347979" h="297179">
                  <a:moveTo>
                    <a:pt x="142455" y="191820"/>
                  </a:moveTo>
                  <a:lnTo>
                    <a:pt x="136842" y="194944"/>
                  </a:lnTo>
                  <a:lnTo>
                    <a:pt x="134962" y="198691"/>
                  </a:lnTo>
                </a:path>
                <a:path w="347979" h="297179">
                  <a:moveTo>
                    <a:pt x="126834" y="226187"/>
                  </a:moveTo>
                  <a:lnTo>
                    <a:pt x="132461" y="227431"/>
                  </a:lnTo>
                  <a:lnTo>
                    <a:pt x="139966" y="229311"/>
                  </a:lnTo>
                  <a:lnTo>
                    <a:pt x="142455" y="228676"/>
                  </a:lnTo>
                  <a:lnTo>
                    <a:pt x="144957" y="228053"/>
                  </a:lnTo>
                  <a:lnTo>
                    <a:pt x="151828" y="227431"/>
                  </a:lnTo>
                  <a:lnTo>
                    <a:pt x="153085" y="224929"/>
                  </a:lnTo>
                </a:path>
                <a:path w="347979" h="297179">
                  <a:moveTo>
                    <a:pt x="144957" y="233057"/>
                  </a:moveTo>
                  <a:lnTo>
                    <a:pt x="144957" y="237426"/>
                  </a:lnTo>
                  <a:lnTo>
                    <a:pt x="143713" y="239928"/>
                  </a:lnTo>
                  <a:lnTo>
                    <a:pt x="148082" y="243052"/>
                  </a:lnTo>
                  <a:lnTo>
                    <a:pt x="152463" y="246176"/>
                  </a:lnTo>
                  <a:lnTo>
                    <a:pt x="158076" y="249923"/>
                  </a:lnTo>
                </a:path>
                <a:path w="347979" h="297179">
                  <a:moveTo>
                    <a:pt x="137464" y="253047"/>
                  </a:moveTo>
                  <a:lnTo>
                    <a:pt x="141211" y="254927"/>
                  </a:lnTo>
                  <a:lnTo>
                    <a:pt x="146837" y="254927"/>
                  </a:lnTo>
                  <a:lnTo>
                    <a:pt x="149339" y="254927"/>
                  </a:lnTo>
                </a:path>
                <a:path w="347979" h="297179">
                  <a:moveTo>
                    <a:pt x="116217" y="216814"/>
                  </a:moveTo>
                  <a:lnTo>
                    <a:pt x="113715" y="221805"/>
                  </a:lnTo>
                  <a:lnTo>
                    <a:pt x="111213" y="224929"/>
                  </a:lnTo>
                  <a:lnTo>
                    <a:pt x="113715" y="228676"/>
                  </a:lnTo>
                  <a:lnTo>
                    <a:pt x="116217" y="232435"/>
                  </a:lnTo>
                  <a:lnTo>
                    <a:pt x="117462" y="236804"/>
                  </a:lnTo>
                  <a:lnTo>
                    <a:pt x="113715" y="236804"/>
                  </a:lnTo>
                </a:path>
                <a:path w="347979" h="297179">
                  <a:moveTo>
                    <a:pt x="133096" y="210565"/>
                  </a:moveTo>
                  <a:lnTo>
                    <a:pt x="135585" y="209943"/>
                  </a:lnTo>
                  <a:lnTo>
                    <a:pt x="146837" y="209943"/>
                  </a:lnTo>
                  <a:lnTo>
                    <a:pt x="148082" y="207441"/>
                  </a:lnTo>
                </a:path>
                <a:path w="347979" h="297179">
                  <a:moveTo>
                    <a:pt x="155587" y="208686"/>
                  </a:moveTo>
                  <a:lnTo>
                    <a:pt x="158076" y="211810"/>
                  </a:lnTo>
                  <a:lnTo>
                    <a:pt x="157454" y="213690"/>
                  </a:lnTo>
                  <a:lnTo>
                    <a:pt x="164960" y="214312"/>
                  </a:lnTo>
                  <a:lnTo>
                    <a:pt x="172453" y="214947"/>
                  </a:lnTo>
                  <a:lnTo>
                    <a:pt x="181203" y="213690"/>
                  </a:lnTo>
                  <a:lnTo>
                    <a:pt x="183070" y="213690"/>
                  </a:lnTo>
                  <a:lnTo>
                    <a:pt x="184950" y="213690"/>
                  </a:lnTo>
                  <a:lnTo>
                    <a:pt x="189953" y="211810"/>
                  </a:lnTo>
                  <a:lnTo>
                    <a:pt x="193065" y="213067"/>
                  </a:lnTo>
                </a:path>
                <a:path w="347979" h="297179">
                  <a:moveTo>
                    <a:pt x="169329" y="231178"/>
                  </a:moveTo>
                  <a:lnTo>
                    <a:pt x="179607" y="231090"/>
                  </a:lnTo>
                  <a:lnTo>
                    <a:pt x="192055" y="230944"/>
                  </a:lnTo>
                  <a:lnTo>
                    <a:pt x="202979" y="230915"/>
                  </a:lnTo>
                  <a:lnTo>
                    <a:pt x="208686" y="231178"/>
                  </a:lnTo>
                  <a:lnTo>
                    <a:pt x="211188" y="231813"/>
                  </a:lnTo>
                  <a:lnTo>
                    <a:pt x="223685" y="232435"/>
                  </a:lnTo>
                  <a:lnTo>
                    <a:pt x="221183" y="236181"/>
                  </a:lnTo>
                  <a:lnTo>
                    <a:pt x="218693" y="239928"/>
                  </a:lnTo>
                  <a:lnTo>
                    <a:pt x="218693" y="245554"/>
                  </a:lnTo>
                  <a:lnTo>
                    <a:pt x="214312" y="245554"/>
                  </a:lnTo>
                  <a:lnTo>
                    <a:pt x="209943" y="245554"/>
                  </a:lnTo>
                  <a:lnTo>
                    <a:pt x="203695" y="247421"/>
                  </a:lnTo>
                  <a:lnTo>
                    <a:pt x="201815" y="247421"/>
                  </a:lnTo>
                  <a:lnTo>
                    <a:pt x="197151" y="247508"/>
                  </a:lnTo>
                  <a:lnTo>
                    <a:pt x="188383" y="247654"/>
                  </a:lnTo>
                  <a:lnTo>
                    <a:pt x="179146" y="247683"/>
                  </a:lnTo>
                  <a:lnTo>
                    <a:pt x="173075" y="247421"/>
                  </a:lnTo>
                </a:path>
                <a:path w="347979" h="297179">
                  <a:moveTo>
                    <a:pt x="194945" y="219938"/>
                  </a:moveTo>
                  <a:lnTo>
                    <a:pt x="201815" y="219303"/>
                  </a:lnTo>
                  <a:lnTo>
                    <a:pt x="214934" y="219316"/>
                  </a:lnTo>
                  <a:lnTo>
                    <a:pt x="217436" y="222440"/>
                  </a:lnTo>
                  <a:lnTo>
                    <a:pt x="219938" y="225551"/>
                  </a:lnTo>
                  <a:lnTo>
                    <a:pt x="222440" y="231813"/>
                  </a:lnTo>
                </a:path>
                <a:path w="347979" h="297179">
                  <a:moveTo>
                    <a:pt x="179946" y="221183"/>
                  </a:moveTo>
                  <a:lnTo>
                    <a:pt x="178079" y="226809"/>
                  </a:lnTo>
                  <a:lnTo>
                    <a:pt x="181825" y="230555"/>
                  </a:lnTo>
                </a:path>
                <a:path w="347979" h="297179">
                  <a:moveTo>
                    <a:pt x="229933" y="259930"/>
                  </a:moveTo>
                  <a:lnTo>
                    <a:pt x="231813" y="259930"/>
                  </a:lnTo>
                  <a:lnTo>
                    <a:pt x="243674" y="257416"/>
                  </a:lnTo>
                  <a:lnTo>
                    <a:pt x="243052" y="262420"/>
                  </a:lnTo>
                  <a:lnTo>
                    <a:pt x="242430" y="267423"/>
                  </a:lnTo>
                  <a:lnTo>
                    <a:pt x="236804" y="269303"/>
                  </a:lnTo>
                  <a:lnTo>
                    <a:pt x="236181" y="272427"/>
                  </a:lnTo>
                </a:path>
                <a:path w="347979" h="297179">
                  <a:moveTo>
                    <a:pt x="236181" y="286169"/>
                  </a:moveTo>
                  <a:lnTo>
                    <a:pt x="236804" y="292417"/>
                  </a:lnTo>
                  <a:lnTo>
                    <a:pt x="238683" y="296786"/>
                  </a:lnTo>
                  <a:lnTo>
                    <a:pt x="242430" y="296163"/>
                  </a:lnTo>
                  <a:lnTo>
                    <a:pt x="246176" y="295541"/>
                  </a:lnTo>
                  <a:lnTo>
                    <a:pt x="248678" y="292417"/>
                  </a:lnTo>
                  <a:lnTo>
                    <a:pt x="250545" y="290537"/>
                  </a:lnTo>
                  <a:lnTo>
                    <a:pt x="252425" y="288658"/>
                  </a:lnTo>
                  <a:lnTo>
                    <a:pt x="258673" y="289915"/>
                  </a:lnTo>
                  <a:lnTo>
                    <a:pt x="261797" y="289915"/>
                  </a:lnTo>
                </a:path>
                <a:path w="347979" h="297179">
                  <a:moveTo>
                    <a:pt x="256806" y="239928"/>
                  </a:moveTo>
                  <a:lnTo>
                    <a:pt x="256806" y="251180"/>
                  </a:lnTo>
                  <a:lnTo>
                    <a:pt x="257428" y="254927"/>
                  </a:lnTo>
                  <a:lnTo>
                    <a:pt x="259295" y="253682"/>
                  </a:lnTo>
                  <a:lnTo>
                    <a:pt x="261175" y="255549"/>
                  </a:lnTo>
                </a:path>
                <a:path w="347979" h="297179">
                  <a:moveTo>
                    <a:pt x="269303" y="250558"/>
                  </a:moveTo>
                  <a:lnTo>
                    <a:pt x="274901" y="249382"/>
                  </a:lnTo>
                  <a:lnTo>
                    <a:pt x="285540" y="248677"/>
                  </a:lnTo>
                  <a:lnTo>
                    <a:pt x="297589" y="249845"/>
                  </a:lnTo>
                  <a:lnTo>
                    <a:pt x="307416" y="254292"/>
                  </a:lnTo>
                </a:path>
                <a:path w="347979" h="297179">
                  <a:moveTo>
                    <a:pt x="250545" y="258051"/>
                  </a:moveTo>
                  <a:lnTo>
                    <a:pt x="248678" y="263042"/>
                  </a:lnTo>
                  <a:lnTo>
                    <a:pt x="256171" y="262420"/>
                  </a:lnTo>
                  <a:lnTo>
                    <a:pt x="253682" y="266166"/>
                  </a:lnTo>
                  <a:lnTo>
                    <a:pt x="251180" y="269925"/>
                  </a:lnTo>
                  <a:lnTo>
                    <a:pt x="248678" y="269925"/>
                  </a:lnTo>
                </a:path>
                <a:path w="347979" h="297179">
                  <a:moveTo>
                    <a:pt x="234302" y="233057"/>
                  </a:moveTo>
                  <a:lnTo>
                    <a:pt x="238683" y="235559"/>
                  </a:lnTo>
                  <a:lnTo>
                    <a:pt x="246799" y="237426"/>
                  </a:lnTo>
                  <a:lnTo>
                    <a:pt x="248678" y="238048"/>
                  </a:lnTo>
                </a:path>
                <a:path w="347979" h="297179">
                  <a:moveTo>
                    <a:pt x="255549" y="235559"/>
                  </a:moveTo>
                  <a:lnTo>
                    <a:pt x="259295" y="236181"/>
                  </a:lnTo>
                  <a:lnTo>
                    <a:pt x="263677" y="239306"/>
                  </a:lnTo>
                  <a:lnTo>
                    <a:pt x="266801" y="239928"/>
                  </a:lnTo>
                </a:path>
                <a:path w="347979" h="297179">
                  <a:moveTo>
                    <a:pt x="310527" y="233057"/>
                  </a:moveTo>
                  <a:lnTo>
                    <a:pt x="318033" y="233057"/>
                  </a:lnTo>
                  <a:lnTo>
                    <a:pt x="326161" y="234924"/>
                  </a:lnTo>
                  <a:lnTo>
                    <a:pt x="326161" y="231178"/>
                  </a:lnTo>
                  <a:lnTo>
                    <a:pt x="326161" y="224929"/>
                  </a:lnTo>
                </a:path>
                <a:path w="347979" h="297179">
                  <a:moveTo>
                    <a:pt x="333032" y="220560"/>
                  </a:moveTo>
                  <a:lnTo>
                    <a:pt x="333032" y="224929"/>
                  </a:lnTo>
                  <a:lnTo>
                    <a:pt x="334276" y="231178"/>
                  </a:lnTo>
                  <a:lnTo>
                    <a:pt x="336156" y="231178"/>
                  </a:lnTo>
                  <a:lnTo>
                    <a:pt x="347395" y="23117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5842342" y="6547027"/>
              <a:ext cx="1905" cy="18415"/>
            </a:xfrm>
            <a:custGeom>
              <a:avLst/>
              <a:gdLst/>
              <a:ahLst/>
              <a:cxnLst/>
              <a:rect l="l" t="t" r="r" b="b"/>
              <a:pathLst>
                <a:path w="1904" h="18415">
                  <a:moveTo>
                    <a:pt x="939" y="-2171"/>
                  </a:moveTo>
                  <a:lnTo>
                    <a:pt x="939" y="20281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5595861" y="6104966"/>
              <a:ext cx="264795" cy="474980"/>
            </a:xfrm>
            <a:custGeom>
              <a:avLst/>
              <a:gdLst/>
              <a:ahLst/>
              <a:cxnLst/>
              <a:rect l="l" t="t" r="r" b="b"/>
              <a:pathLst>
                <a:path w="264795" h="474979">
                  <a:moveTo>
                    <a:pt x="262724" y="418934"/>
                  </a:moveTo>
                  <a:lnTo>
                    <a:pt x="264604" y="427685"/>
                  </a:lnTo>
                  <a:lnTo>
                    <a:pt x="264604" y="434555"/>
                  </a:lnTo>
                  <a:lnTo>
                    <a:pt x="260857" y="435813"/>
                  </a:lnTo>
                  <a:lnTo>
                    <a:pt x="257111" y="437057"/>
                  </a:lnTo>
                  <a:lnTo>
                    <a:pt x="255231" y="440804"/>
                  </a:lnTo>
                  <a:lnTo>
                    <a:pt x="255231" y="442683"/>
                  </a:lnTo>
                  <a:lnTo>
                    <a:pt x="255231" y="444563"/>
                  </a:lnTo>
                  <a:lnTo>
                    <a:pt x="263982" y="450799"/>
                  </a:lnTo>
                </a:path>
                <a:path w="264795" h="474979">
                  <a:moveTo>
                    <a:pt x="263359" y="458927"/>
                  </a:moveTo>
                  <a:lnTo>
                    <a:pt x="261480" y="459549"/>
                  </a:lnTo>
                  <a:lnTo>
                    <a:pt x="255854" y="463308"/>
                  </a:lnTo>
                  <a:lnTo>
                    <a:pt x="255854" y="465175"/>
                  </a:lnTo>
                </a:path>
                <a:path w="264795" h="474979">
                  <a:moveTo>
                    <a:pt x="220243" y="467042"/>
                  </a:moveTo>
                  <a:lnTo>
                    <a:pt x="224612" y="467042"/>
                  </a:lnTo>
                  <a:lnTo>
                    <a:pt x="229615" y="474548"/>
                  </a:lnTo>
                </a:path>
                <a:path w="264795" h="474979">
                  <a:moveTo>
                    <a:pt x="0" y="0"/>
                  </a:moveTo>
                  <a:lnTo>
                    <a:pt x="0" y="46862"/>
                  </a:lnTo>
                  <a:lnTo>
                    <a:pt x="35610" y="115290"/>
                  </a:lnTo>
                  <a:lnTo>
                    <a:pt x="44043" y="116217"/>
                  </a:lnTo>
                  <a:lnTo>
                    <a:pt x="44043" y="167766"/>
                  </a:lnTo>
                  <a:lnTo>
                    <a:pt x="30662" y="201254"/>
                  </a:lnTo>
                  <a:lnTo>
                    <a:pt x="23194" y="212869"/>
                  </a:lnTo>
                  <a:lnTo>
                    <a:pt x="16782" y="223253"/>
                  </a:lnTo>
                  <a:lnTo>
                    <a:pt x="14058" y="227749"/>
                  </a:lnTo>
                  <a:lnTo>
                    <a:pt x="19684" y="269925"/>
                  </a:lnTo>
                  <a:lnTo>
                    <a:pt x="20624" y="277418"/>
                  </a:lnTo>
                  <a:lnTo>
                    <a:pt x="16865" y="284924"/>
                  </a:lnTo>
                  <a:lnTo>
                    <a:pt x="15925" y="287731"/>
                  </a:lnTo>
                  <a:lnTo>
                    <a:pt x="28117" y="310222"/>
                  </a:lnTo>
                  <a:lnTo>
                    <a:pt x="30924" y="308343"/>
                  </a:lnTo>
                  <a:lnTo>
                    <a:pt x="34670" y="313042"/>
                  </a:lnTo>
                  <a:lnTo>
                    <a:pt x="38430" y="317715"/>
                  </a:lnTo>
                  <a:lnTo>
                    <a:pt x="44043" y="317715"/>
                  </a:lnTo>
                  <a:lnTo>
                    <a:pt x="36550" y="326161"/>
                  </a:lnTo>
                </a:path>
                <a:path w="264795" h="474979">
                  <a:moveTo>
                    <a:pt x="43103" y="340207"/>
                  </a:moveTo>
                  <a:lnTo>
                    <a:pt x="47790" y="338340"/>
                  </a:lnTo>
                  <a:lnTo>
                    <a:pt x="54355" y="339280"/>
                  </a:lnTo>
                  <a:lnTo>
                    <a:pt x="58102" y="341147"/>
                  </a:lnTo>
                  <a:lnTo>
                    <a:pt x="63299" y="343390"/>
                  </a:lnTo>
                  <a:lnTo>
                    <a:pt x="71574" y="346421"/>
                  </a:lnTo>
                  <a:lnTo>
                    <a:pt x="80376" y="348923"/>
                  </a:lnTo>
                  <a:lnTo>
                    <a:pt x="87160" y="349580"/>
                  </a:lnTo>
                  <a:lnTo>
                    <a:pt x="93713" y="348653"/>
                  </a:lnTo>
                  <a:lnTo>
                    <a:pt x="105905" y="344893"/>
                  </a:lnTo>
                  <a:lnTo>
                    <a:pt x="108711" y="349580"/>
                  </a:lnTo>
                  <a:lnTo>
                    <a:pt x="111518" y="354279"/>
                  </a:lnTo>
                  <a:lnTo>
                    <a:pt x="115277" y="354279"/>
                  </a:lnTo>
                  <a:lnTo>
                    <a:pt x="120891" y="35520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2" name="object 52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50204" y="6443942"/>
              <a:ext cx="66192" cy="86817"/>
            </a:xfrm>
            <a:prstGeom prst="rect">
              <a:avLst/>
            </a:prstGeom>
          </p:spPr>
        </p:pic>
        <p:sp>
          <p:nvSpPr>
            <p:cNvPr id="523" name="object 523"/>
            <p:cNvSpPr/>
            <p:nvPr/>
          </p:nvSpPr>
          <p:spPr>
            <a:xfrm>
              <a:off x="5598667" y="5998451"/>
              <a:ext cx="229235" cy="300990"/>
            </a:xfrm>
            <a:custGeom>
              <a:avLst/>
              <a:gdLst/>
              <a:ahLst/>
              <a:cxnLst/>
              <a:rect l="l" t="t" r="r" b="b"/>
              <a:pathLst>
                <a:path w="229235" h="300989">
                  <a:moveTo>
                    <a:pt x="58737" y="0"/>
                  </a:moveTo>
                  <a:lnTo>
                    <a:pt x="0" y="4991"/>
                  </a:lnTo>
                  <a:lnTo>
                    <a:pt x="17500" y="121208"/>
                  </a:lnTo>
                  <a:lnTo>
                    <a:pt x="107315" y="300926"/>
                  </a:lnTo>
                  <a:lnTo>
                    <a:pt x="107061" y="298259"/>
                  </a:lnTo>
                  <a:lnTo>
                    <a:pt x="106856" y="274046"/>
                  </a:lnTo>
                  <a:lnTo>
                    <a:pt x="117919" y="237016"/>
                  </a:lnTo>
                  <a:lnTo>
                    <a:pt x="184086" y="215099"/>
                  </a:lnTo>
                  <a:lnTo>
                    <a:pt x="195383" y="214594"/>
                  </a:lnTo>
                  <a:lnTo>
                    <a:pt x="206846" y="219194"/>
                  </a:lnTo>
                  <a:lnTo>
                    <a:pt x="217949" y="228324"/>
                  </a:lnTo>
                  <a:lnTo>
                    <a:pt x="228168" y="241414"/>
                  </a:lnTo>
                  <a:lnTo>
                    <a:pt x="228676" y="241173"/>
                  </a:lnTo>
                  <a:lnTo>
                    <a:pt x="226187" y="147446"/>
                  </a:lnTo>
                  <a:lnTo>
                    <a:pt x="219925" y="87464"/>
                  </a:lnTo>
                  <a:lnTo>
                    <a:pt x="192443" y="63728"/>
                  </a:lnTo>
                  <a:lnTo>
                    <a:pt x="587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5598667" y="5998451"/>
              <a:ext cx="229235" cy="300990"/>
            </a:xfrm>
            <a:custGeom>
              <a:avLst/>
              <a:gdLst/>
              <a:ahLst/>
              <a:cxnLst/>
              <a:rect l="l" t="t" r="r" b="b"/>
              <a:pathLst>
                <a:path w="229235" h="300989">
                  <a:moveTo>
                    <a:pt x="128587" y="227418"/>
                  </a:moveTo>
                  <a:lnTo>
                    <a:pt x="184086" y="215099"/>
                  </a:lnTo>
                  <a:lnTo>
                    <a:pt x="195383" y="214594"/>
                  </a:lnTo>
                  <a:lnTo>
                    <a:pt x="206846" y="219194"/>
                  </a:lnTo>
                  <a:lnTo>
                    <a:pt x="217949" y="228324"/>
                  </a:lnTo>
                  <a:lnTo>
                    <a:pt x="228168" y="241414"/>
                  </a:lnTo>
                  <a:lnTo>
                    <a:pt x="228676" y="241173"/>
                  </a:lnTo>
                  <a:lnTo>
                    <a:pt x="226187" y="147446"/>
                  </a:lnTo>
                  <a:lnTo>
                    <a:pt x="219925" y="87464"/>
                  </a:lnTo>
                  <a:lnTo>
                    <a:pt x="192443" y="63728"/>
                  </a:lnTo>
                  <a:lnTo>
                    <a:pt x="58737" y="0"/>
                  </a:lnTo>
                  <a:lnTo>
                    <a:pt x="0" y="4991"/>
                  </a:lnTo>
                  <a:lnTo>
                    <a:pt x="17500" y="121208"/>
                  </a:lnTo>
                  <a:lnTo>
                    <a:pt x="106222" y="298653"/>
                  </a:lnTo>
                  <a:lnTo>
                    <a:pt x="107315" y="300926"/>
                  </a:lnTo>
                  <a:lnTo>
                    <a:pt x="107061" y="298259"/>
                  </a:lnTo>
                  <a:lnTo>
                    <a:pt x="106856" y="274046"/>
                  </a:lnTo>
                  <a:lnTo>
                    <a:pt x="110575" y="253095"/>
                  </a:lnTo>
                  <a:lnTo>
                    <a:pt x="117919" y="237016"/>
                  </a:lnTo>
                  <a:lnTo>
                    <a:pt x="128587" y="22741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5593041" y="6003442"/>
              <a:ext cx="116205" cy="314960"/>
            </a:xfrm>
            <a:custGeom>
              <a:avLst/>
              <a:gdLst/>
              <a:ahLst/>
              <a:cxnLst/>
              <a:rect l="l" t="t" r="r" b="b"/>
              <a:pathLst>
                <a:path w="116204" h="314960">
                  <a:moveTo>
                    <a:pt x="5626" y="0"/>
                  </a:moveTo>
                  <a:lnTo>
                    <a:pt x="0" y="1879"/>
                  </a:lnTo>
                  <a:lnTo>
                    <a:pt x="17500" y="118084"/>
                  </a:lnTo>
                  <a:lnTo>
                    <a:pt x="115989" y="314388"/>
                  </a:lnTo>
                  <a:lnTo>
                    <a:pt x="113931" y="305600"/>
                  </a:lnTo>
                  <a:lnTo>
                    <a:pt x="112877" y="295770"/>
                  </a:lnTo>
                  <a:lnTo>
                    <a:pt x="23126" y="116217"/>
                  </a:lnTo>
                  <a:lnTo>
                    <a:pt x="56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5593041" y="6003442"/>
              <a:ext cx="116205" cy="314960"/>
            </a:xfrm>
            <a:custGeom>
              <a:avLst/>
              <a:gdLst/>
              <a:ahLst/>
              <a:cxnLst/>
              <a:rect l="l" t="t" r="r" b="b"/>
              <a:pathLst>
                <a:path w="116204" h="314960">
                  <a:moveTo>
                    <a:pt x="0" y="1879"/>
                  </a:moveTo>
                  <a:lnTo>
                    <a:pt x="17500" y="118084"/>
                  </a:lnTo>
                  <a:lnTo>
                    <a:pt x="115989" y="314388"/>
                  </a:lnTo>
                  <a:lnTo>
                    <a:pt x="113931" y="305600"/>
                  </a:lnTo>
                  <a:lnTo>
                    <a:pt x="113461" y="300164"/>
                  </a:lnTo>
                  <a:lnTo>
                    <a:pt x="112877" y="295770"/>
                  </a:lnTo>
                  <a:lnTo>
                    <a:pt x="23126" y="116217"/>
                  </a:lnTo>
                  <a:lnTo>
                    <a:pt x="5626" y="0"/>
                  </a:lnTo>
                  <a:lnTo>
                    <a:pt x="0" y="187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5764593" y="660973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79" y="2887"/>
                  </a:moveTo>
                  <a:lnTo>
                    <a:pt x="279" y="22255"/>
                  </a:lnTo>
                  <a:lnTo>
                    <a:pt x="0" y="23296"/>
                  </a:lnTo>
                  <a:lnTo>
                    <a:pt x="596" y="24591"/>
                  </a:lnTo>
                  <a:lnTo>
                    <a:pt x="850" y="26446"/>
                  </a:lnTo>
                  <a:lnTo>
                    <a:pt x="3086" y="27258"/>
                  </a:lnTo>
                  <a:lnTo>
                    <a:pt x="6527" y="28503"/>
                  </a:lnTo>
                  <a:lnTo>
                    <a:pt x="19646" y="28503"/>
                  </a:lnTo>
                  <a:lnTo>
                    <a:pt x="22771" y="27881"/>
                  </a:lnTo>
                  <a:lnTo>
                    <a:pt x="25895" y="27258"/>
                  </a:lnTo>
                  <a:lnTo>
                    <a:pt x="27457" y="24757"/>
                  </a:lnTo>
                  <a:lnTo>
                    <a:pt x="27457" y="19765"/>
                  </a:lnTo>
                  <a:lnTo>
                    <a:pt x="27762" y="6329"/>
                  </a:lnTo>
                  <a:lnTo>
                    <a:pt x="27762" y="5338"/>
                  </a:lnTo>
                  <a:lnTo>
                    <a:pt x="28003" y="4640"/>
                  </a:lnTo>
                  <a:lnTo>
                    <a:pt x="28333" y="4017"/>
                  </a:lnTo>
                  <a:lnTo>
                    <a:pt x="23587" y="1174"/>
                  </a:lnTo>
                  <a:lnTo>
                    <a:pt x="14139" y="0"/>
                  </a:lnTo>
                  <a:lnTo>
                    <a:pt x="4775" y="551"/>
                  </a:lnTo>
                  <a:lnTo>
                    <a:pt x="279" y="288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8" name="object 528"/>
          <p:cNvGrpSpPr/>
          <p:nvPr/>
        </p:nvGrpSpPr>
        <p:grpSpPr>
          <a:xfrm>
            <a:off x="11252784" y="5754623"/>
            <a:ext cx="226060" cy="598170"/>
            <a:chOff x="6198184" y="5754623"/>
            <a:chExt cx="226060" cy="598170"/>
          </a:xfrm>
        </p:grpSpPr>
        <p:sp>
          <p:nvSpPr>
            <p:cNvPr id="529" name="object 529"/>
            <p:cNvSpPr/>
            <p:nvPr/>
          </p:nvSpPr>
          <p:spPr>
            <a:xfrm>
              <a:off x="6200355" y="5810694"/>
              <a:ext cx="44450" cy="524510"/>
            </a:xfrm>
            <a:custGeom>
              <a:avLst/>
              <a:gdLst/>
              <a:ahLst/>
              <a:cxnLst/>
              <a:rect l="l" t="t" r="r" b="b"/>
              <a:pathLst>
                <a:path w="44450" h="524510">
                  <a:moveTo>
                    <a:pt x="38430" y="518274"/>
                  </a:moveTo>
                  <a:lnTo>
                    <a:pt x="0" y="1866"/>
                  </a:lnTo>
                  <a:lnTo>
                    <a:pt x="5626" y="0"/>
                  </a:lnTo>
                  <a:lnTo>
                    <a:pt x="44056" y="523887"/>
                  </a:lnTo>
                  <a:lnTo>
                    <a:pt x="38430" y="51827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0" name="object 5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00063" y="5754623"/>
              <a:ext cx="206311" cy="184137"/>
            </a:xfrm>
            <a:prstGeom prst="rect">
              <a:avLst/>
            </a:prstGeom>
          </p:spPr>
        </p:pic>
        <p:sp>
          <p:nvSpPr>
            <p:cNvPr id="531" name="object 531"/>
            <p:cNvSpPr/>
            <p:nvPr/>
          </p:nvSpPr>
          <p:spPr>
            <a:xfrm>
              <a:off x="6214732" y="5927216"/>
              <a:ext cx="40005" cy="410845"/>
            </a:xfrm>
            <a:custGeom>
              <a:avLst/>
              <a:gdLst/>
              <a:ahLst/>
              <a:cxnLst/>
              <a:rect l="l" t="t" r="r" b="b"/>
              <a:pathLst>
                <a:path w="40004" h="410845">
                  <a:moveTo>
                    <a:pt x="13119" y="9372"/>
                  </a:moveTo>
                  <a:lnTo>
                    <a:pt x="39979" y="410654"/>
                  </a:lnTo>
                  <a:lnTo>
                    <a:pt x="34366" y="408152"/>
                  </a:lnTo>
                  <a:lnTo>
                    <a:pt x="7493" y="9994"/>
                  </a:lnTo>
                  <a:lnTo>
                    <a:pt x="1244" y="6248"/>
                  </a:lnTo>
                  <a:lnTo>
                    <a:pt x="0" y="0"/>
                  </a:lnTo>
                  <a:lnTo>
                    <a:pt x="13119" y="937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6217221" y="5955334"/>
              <a:ext cx="26670" cy="224154"/>
            </a:xfrm>
            <a:custGeom>
              <a:avLst/>
              <a:gdLst/>
              <a:ahLst/>
              <a:cxnLst/>
              <a:rect l="l" t="t" r="r" b="b"/>
              <a:pathLst>
                <a:path w="26670" h="224154">
                  <a:moveTo>
                    <a:pt x="0" y="0"/>
                  </a:moveTo>
                  <a:lnTo>
                    <a:pt x="9372" y="4838"/>
                  </a:lnTo>
                  <a:lnTo>
                    <a:pt x="11252" y="6248"/>
                  </a:lnTo>
                  <a:lnTo>
                    <a:pt x="11722" y="10934"/>
                  </a:lnTo>
                  <a:lnTo>
                    <a:pt x="8915" y="9525"/>
                  </a:lnTo>
                  <a:lnTo>
                    <a:pt x="0" y="5778"/>
                  </a:lnTo>
                  <a:lnTo>
                    <a:pt x="0" y="0"/>
                  </a:lnTo>
                  <a:close/>
                </a:path>
                <a:path w="26670" h="224154">
                  <a:moveTo>
                    <a:pt x="5168" y="72390"/>
                  </a:moveTo>
                  <a:lnTo>
                    <a:pt x="13982" y="76161"/>
                  </a:lnTo>
                  <a:lnTo>
                    <a:pt x="15849" y="77381"/>
                  </a:lnTo>
                  <a:lnTo>
                    <a:pt x="16421" y="81889"/>
                  </a:lnTo>
                  <a:lnTo>
                    <a:pt x="13690" y="80759"/>
                  </a:lnTo>
                  <a:lnTo>
                    <a:pt x="5168" y="77850"/>
                  </a:lnTo>
                  <a:lnTo>
                    <a:pt x="5168" y="72390"/>
                  </a:lnTo>
                  <a:close/>
                </a:path>
                <a:path w="26670" h="224154">
                  <a:moveTo>
                    <a:pt x="10325" y="144907"/>
                  </a:moveTo>
                  <a:lnTo>
                    <a:pt x="18567" y="147624"/>
                  </a:lnTo>
                  <a:lnTo>
                    <a:pt x="20446" y="148653"/>
                  </a:lnTo>
                  <a:lnTo>
                    <a:pt x="21107" y="152971"/>
                  </a:lnTo>
                  <a:lnTo>
                    <a:pt x="18478" y="152120"/>
                  </a:lnTo>
                  <a:lnTo>
                    <a:pt x="10325" y="150063"/>
                  </a:lnTo>
                  <a:lnTo>
                    <a:pt x="10325" y="144907"/>
                  </a:lnTo>
                  <a:close/>
                </a:path>
                <a:path w="26670" h="224154">
                  <a:moveTo>
                    <a:pt x="16294" y="217424"/>
                  </a:moveTo>
                  <a:lnTo>
                    <a:pt x="23977" y="219087"/>
                  </a:lnTo>
                  <a:lnTo>
                    <a:pt x="25844" y="219925"/>
                  </a:lnTo>
                  <a:lnTo>
                    <a:pt x="26593" y="224053"/>
                  </a:lnTo>
                  <a:lnTo>
                    <a:pt x="24066" y="223494"/>
                  </a:lnTo>
                  <a:lnTo>
                    <a:pt x="16294" y="222275"/>
                  </a:lnTo>
                  <a:lnTo>
                    <a:pt x="16294" y="21742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6237846" y="6245237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4">
                  <a:moveTo>
                    <a:pt x="0" y="0"/>
                  </a:moveTo>
                  <a:lnTo>
                    <a:pt x="0" y="4533"/>
                  </a:lnTo>
                  <a:lnTo>
                    <a:pt x="7404" y="4902"/>
                  </a:lnTo>
                  <a:lnTo>
                    <a:pt x="9842" y="5181"/>
                  </a:lnTo>
                  <a:lnTo>
                    <a:pt x="9004" y="1257"/>
                  </a:lnTo>
                  <a:lnTo>
                    <a:pt x="7137" y="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6237846" y="6245237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4">
                  <a:moveTo>
                    <a:pt x="0" y="0"/>
                  </a:moveTo>
                  <a:lnTo>
                    <a:pt x="7137" y="596"/>
                  </a:lnTo>
                  <a:lnTo>
                    <a:pt x="9004" y="1257"/>
                  </a:lnTo>
                  <a:lnTo>
                    <a:pt x="9842" y="5181"/>
                  </a:lnTo>
                  <a:lnTo>
                    <a:pt x="7404" y="4902"/>
                  </a:lnTo>
                  <a:lnTo>
                    <a:pt x="0" y="4533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6243002" y="6317246"/>
              <a:ext cx="9525" cy="5080"/>
            </a:xfrm>
            <a:custGeom>
              <a:avLst/>
              <a:gdLst/>
              <a:ahLst/>
              <a:cxnLst/>
              <a:rect l="l" t="t" r="r" b="b"/>
              <a:pathLst>
                <a:path w="9525" h="5079">
                  <a:moveTo>
                    <a:pt x="6565" y="0"/>
                  </a:moveTo>
                  <a:lnTo>
                    <a:pt x="0" y="469"/>
                  </a:lnTo>
                  <a:lnTo>
                    <a:pt x="0" y="4686"/>
                  </a:lnTo>
                  <a:lnTo>
                    <a:pt x="7035" y="4216"/>
                  </a:lnTo>
                  <a:lnTo>
                    <a:pt x="9372" y="4216"/>
                  </a:lnTo>
                  <a:lnTo>
                    <a:pt x="8432" y="469"/>
                  </a:lnTo>
                  <a:lnTo>
                    <a:pt x="6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6243002" y="6317246"/>
              <a:ext cx="9525" cy="5080"/>
            </a:xfrm>
            <a:custGeom>
              <a:avLst/>
              <a:gdLst/>
              <a:ahLst/>
              <a:cxnLst/>
              <a:rect l="l" t="t" r="r" b="b"/>
              <a:pathLst>
                <a:path w="9525" h="5079">
                  <a:moveTo>
                    <a:pt x="0" y="469"/>
                  </a:moveTo>
                  <a:lnTo>
                    <a:pt x="6565" y="0"/>
                  </a:lnTo>
                  <a:lnTo>
                    <a:pt x="8432" y="469"/>
                  </a:lnTo>
                  <a:lnTo>
                    <a:pt x="9372" y="4216"/>
                  </a:lnTo>
                  <a:lnTo>
                    <a:pt x="7035" y="4216"/>
                  </a:lnTo>
                  <a:lnTo>
                    <a:pt x="0" y="4686"/>
                  </a:lnTo>
                  <a:lnTo>
                    <a:pt x="0" y="46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6387172" y="5908166"/>
              <a:ext cx="25400" cy="441959"/>
            </a:xfrm>
            <a:custGeom>
              <a:avLst/>
              <a:gdLst/>
              <a:ahLst/>
              <a:cxnLst/>
              <a:rect l="l" t="t" r="r" b="b"/>
              <a:pathLst>
                <a:path w="25400" h="441960">
                  <a:moveTo>
                    <a:pt x="5308" y="0"/>
                  </a:moveTo>
                  <a:lnTo>
                    <a:pt x="0" y="304"/>
                  </a:lnTo>
                  <a:lnTo>
                    <a:pt x="19367" y="441413"/>
                  </a:lnTo>
                  <a:lnTo>
                    <a:pt x="24993" y="440474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6387172" y="5908166"/>
              <a:ext cx="25400" cy="441959"/>
            </a:xfrm>
            <a:custGeom>
              <a:avLst/>
              <a:gdLst/>
              <a:ahLst/>
              <a:cxnLst/>
              <a:rect l="l" t="t" r="r" b="b"/>
              <a:pathLst>
                <a:path w="25400" h="441960">
                  <a:moveTo>
                    <a:pt x="19367" y="441413"/>
                  </a:moveTo>
                  <a:lnTo>
                    <a:pt x="0" y="304"/>
                  </a:lnTo>
                  <a:lnTo>
                    <a:pt x="5308" y="0"/>
                  </a:lnTo>
                  <a:lnTo>
                    <a:pt x="24993" y="440474"/>
                  </a:lnTo>
                  <a:lnTo>
                    <a:pt x="19367" y="44141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6396710" y="5906515"/>
              <a:ext cx="25400" cy="444500"/>
            </a:xfrm>
            <a:custGeom>
              <a:avLst/>
              <a:gdLst/>
              <a:ahLst/>
              <a:cxnLst/>
              <a:rect l="l" t="t" r="r" b="b"/>
              <a:pathLst>
                <a:path w="25400" h="444500">
                  <a:moveTo>
                    <a:pt x="5384" y="0"/>
                  </a:moveTo>
                  <a:lnTo>
                    <a:pt x="0" y="711"/>
                  </a:lnTo>
                  <a:lnTo>
                    <a:pt x="19672" y="444004"/>
                  </a:lnTo>
                  <a:lnTo>
                    <a:pt x="25298" y="443064"/>
                  </a:lnTo>
                  <a:lnTo>
                    <a:pt x="5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6396710" y="5906515"/>
              <a:ext cx="25400" cy="444500"/>
            </a:xfrm>
            <a:custGeom>
              <a:avLst/>
              <a:gdLst/>
              <a:ahLst/>
              <a:cxnLst/>
              <a:rect l="l" t="t" r="r" b="b"/>
              <a:pathLst>
                <a:path w="25400" h="444500">
                  <a:moveTo>
                    <a:pt x="19672" y="444004"/>
                  </a:moveTo>
                  <a:lnTo>
                    <a:pt x="0" y="711"/>
                  </a:lnTo>
                  <a:lnTo>
                    <a:pt x="5384" y="0"/>
                  </a:lnTo>
                  <a:lnTo>
                    <a:pt x="25298" y="443064"/>
                  </a:lnTo>
                  <a:lnTo>
                    <a:pt x="19672" y="44400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1" name="object 5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17551" y="5972517"/>
              <a:ext cx="203961" cy="370484"/>
            </a:xfrm>
            <a:prstGeom prst="rect">
              <a:avLst/>
            </a:prstGeom>
          </p:spPr>
        </p:pic>
      </p:grpSp>
      <p:pic>
        <p:nvPicPr>
          <p:cNvPr id="542" name="object 54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1251733" y="6766039"/>
            <a:ext cx="468026" cy="109613"/>
          </a:xfrm>
          <a:prstGeom prst="rect">
            <a:avLst/>
          </a:prstGeom>
        </p:spPr>
      </p:pic>
      <p:grpSp>
        <p:nvGrpSpPr>
          <p:cNvPr id="543" name="object 543"/>
          <p:cNvGrpSpPr/>
          <p:nvPr/>
        </p:nvGrpSpPr>
        <p:grpSpPr>
          <a:xfrm>
            <a:off x="10937062" y="6263690"/>
            <a:ext cx="554990" cy="270510"/>
            <a:chOff x="5882462" y="6263690"/>
            <a:chExt cx="554990" cy="270510"/>
          </a:xfrm>
        </p:grpSpPr>
        <p:sp>
          <p:nvSpPr>
            <p:cNvPr id="544" name="object 544"/>
            <p:cNvSpPr/>
            <p:nvPr/>
          </p:nvSpPr>
          <p:spPr>
            <a:xfrm>
              <a:off x="5884633" y="6265862"/>
              <a:ext cx="550545" cy="266700"/>
            </a:xfrm>
            <a:custGeom>
              <a:avLst/>
              <a:gdLst/>
              <a:ahLst/>
              <a:cxnLst/>
              <a:rect l="l" t="t" r="r" b="b"/>
              <a:pathLst>
                <a:path w="550545" h="266700">
                  <a:moveTo>
                    <a:pt x="211378" y="0"/>
                  </a:moveTo>
                  <a:lnTo>
                    <a:pt x="546277" y="152450"/>
                  </a:lnTo>
                </a:path>
                <a:path w="550545" h="266700">
                  <a:moveTo>
                    <a:pt x="0" y="182854"/>
                  </a:moveTo>
                  <a:lnTo>
                    <a:pt x="360083" y="266166"/>
                  </a:lnTo>
                  <a:lnTo>
                    <a:pt x="550024" y="266166"/>
                  </a:lnTo>
                  <a:lnTo>
                    <a:pt x="6807" y="119926"/>
                  </a:lnTo>
                </a:path>
                <a:path w="550545" h="266700">
                  <a:moveTo>
                    <a:pt x="2692" y="204939"/>
                  </a:moveTo>
                  <a:lnTo>
                    <a:pt x="45186" y="211175"/>
                  </a:lnTo>
                  <a:lnTo>
                    <a:pt x="103123" y="206705"/>
                  </a:lnTo>
                </a:path>
                <a:path w="550545" h="266700">
                  <a:moveTo>
                    <a:pt x="217462" y="233172"/>
                  </a:moveTo>
                  <a:lnTo>
                    <a:pt x="221373" y="246164"/>
                  </a:lnTo>
                  <a:lnTo>
                    <a:pt x="280111" y="258673"/>
                  </a:lnTo>
                  <a:lnTo>
                    <a:pt x="311911" y="255015"/>
                  </a:lnTo>
                </a:path>
                <a:path w="550545" h="266700">
                  <a:moveTo>
                    <a:pt x="216382" y="14998"/>
                  </a:moveTo>
                  <a:lnTo>
                    <a:pt x="547522" y="159956"/>
                  </a:lnTo>
                </a:path>
                <a:path w="550545" h="266700">
                  <a:moveTo>
                    <a:pt x="54546" y="120269"/>
                  </a:moveTo>
                  <a:lnTo>
                    <a:pt x="549084" y="258978"/>
                  </a:lnTo>
                  <a:lnTo>
                    <a:pt x="550024" y="26616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5" name="object 5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13780" y="6297866"/>
              <a:ext cx="310311" cy="214464"/>
            </a:xfrm>
            <a:prstGeom prst="rect">
              <a:avLst/>
            </a:prstGeom>
          </p:spPr>
        </p:pic>
      </p:grpSp>
      <p:grpSp>
        <p:nvGrpSpPr>
          <p:cNvPr id="546" name="object 546"/>
          <p:cNvGrpSpPr/>
          <p:nvPr/>
        </p:nvGrpSpPr>
        <p:grpSpPr>
          <a:xfrm>
            <a:off x="10837392" y="5837517"/>
            <a:ext cx="600710" cy="729615"/>
            <a:chOff x="5782792" y="5837516"/>
            <a:chExt cx="600710" cy="729615"/>
          </a:xfrm>
        </p:grpSpPr>
        <p:sp>
          <p:nvSpPr>
            <p:cNvPr id="547" name="object 547"/>
            <p:cNvSpPr/>
            <p:nvPr/>
          </p:nvSpPr>
          <p:spPr>
            <a:xfrm>
              <a:off x="6177864" y="5864733"/>
              <a:ext cx="29209" cy="102235"/>
            </a:xfrm>
            <a:custGeom>
              <a:avLst/>
              <a:gdLst/>
              <a:ahLst/>
              <a:cxnLst/>
              <a:rect l="l" t="t" r="r" b="b"/>
              <a:pathLst>
                <a:path w="29210" h="102235">
                  <a:moveTo>
                    <a:pt x="26504" y="1714"/>
                  </a:moveTo>
                  <a:lnTo>
                    <a:pt x="16243" y="2501"/>
                  </a:lnTo>
                  <a:lnTo>
                    <a:pt x="16243" y="18745"/>
                  </a:lnTo>
                  <a:lnTo>
                    <a:pt x="9372" y="18122"/>
                  </a:lnTo>
                  <a:lnTo>
                    <a:pt x="20002" y="36245"/>
                  </a:lnTo>
                </a:path>
                <a:path w="29210" h="102235">
                  <a:moveTo>
                    <a:pt x="9372" y="18122"/>
                  </a:moveTo>
                  <a:lnTo>
                    <a:pt x="1244" y="26873"/>
                  </a:lnTo>
                  <a:lnTo>
                    <a:pt x="5626" y="34366"/>
                  </a:lnTo>
                  <a:lnTo>
                    <a:pt x="15125" y="27939"/>
                  </a:lnTo>
                </a:path>
                <a:path w="29210" h="102235">
                  <a:moveTo>
                    <a:pt x="5626" y="34366"/>
                  </a:moveTo>
                  <a:lnTo>
                    <a:pt x="11252" y="38747"/>
                  </a:lnTo>
                </a:path>
                <a:path w="29210" h="102235">
                  <a:moveTo>
                    <a:pt x="13754" y="622"/>
                  </a:moveTo>
                  <a:lnTo>
                    <a:pt x="6870" y="0"/>
                  </a:lnTo>
                  <a:lnTo>
                    <a:pt x="622" y="5003"/>
                  </a:lnTo>
                  <a:lnTo>
                    <a:pt x="0" y="21247"/>
                  </a:lnTo>
                  <a:lnTo>
                    <a:pt x="6248" y="15620"/>
                  </a:lnTo>
                  <a:lnTo>
                    <a:pt x="13754" y="14998"/>
                  </a:lnTo>
                </a:path>
                <a:path w="29210" h="102235">
                  <a:moveTo>
                    <a:pt x="6870" y="0"/>
                  </a:moveTo>
                  <a:lnTo>
                    <a:pt x="6870" y="15620"/>
                  </a:lnTo>
                </a:path>
                <a:path w="29210" h="102235">
                  <a:moveTo>
                    <a:pt x="380" y="11239"/>
                  </a:moveTo>
                  <a:lnTo>
                    <a:pt x="6870" y="8127"/>
                  </a:lnTo>
                </a:path>
                <a:path w="29210" h="102235">
                  <a:moveTo>
                    <a:pt x="29108" y="36791"/>
                  </a:moveTo>
                  <a:lnTo>
                    <a:pt x="14998" y="37490"/>
                  </a:lnTo>
                  <a:lnTo>
                    <a:pt x="6248" y="41871"/>
                  </a:lnTo>
                  <a:lnTo>
                    <a:pt x="7505" y="101841"/>
                  </a:lnTo>
                  <a:lnTo>
                    <a:pt x="16243" y="100596"/>
                  </a:lnTo>
                  <a:lnTo>
                    <a:pt x="14998" y="3749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6195987" y="5891606"/>
              <a:ext cx="10795" cy="635"/>
            </a:xfrm>
            <a:custGeom>
              <a:avLst/>
              <a:gdLst/>
              <a:ahLst/>
              <a:cxnLst/>
              <a:rect l="l" t="t" r="r" b="b"/>
              <a:pathLst>
                <a:path w="10795" h="635">
                  <a:moveTo>
                    <a:pt x="-2171" y="254"/>
                  </a:moveTo>
                  <a:lnTo>
                    <a:pt x="12471" y="254"/>
                  </a:lnTo>
                </a:path>
              </a:pathLst>
            </a:custGeom>
            <a:ln w="48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6198489" y="5964707"/>
              <a:ext cx="13335" cy="1270"/>
            </a:xfrm>
            <a:custGeom>
              <a:avLst/>
              <a:gdLst/>
              <a:ahLst/>
              <a:cxnLst/>
              <a:rect l="l" t="t" r="r" b="b"/>
              <a:pathLst>
                <a:path w="13335" h="1270">
                  <a:moveTo>
                    <a:pt x="-2171" y="546"/>
                  </a:moveTo>
                  <a:lnTo>
                    <a:pt x="15443" y="546"/>
                  </a:lnTo>
                </a:path>
              </a:pathLst>
            </a:custGeom>
            <a:ln w="54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6184442" y="5904915"/>
              <a:ext cx="24765" cy="69850"/>
            </a:xfrm>
            <a:custGeom>
              <a:avLst/>
              <a:gdLst/>
              <a:ahLst/>
              <a:cxnLst/>
              <a:rect l="l" t="t" r="r" b="b"/>
              <a:pathLst>
                <a:path w="24764" h="69850">
                  <a:moveTo>
                    <a:pt x="927" y="61658"/>
                  </a:moveTo>
                  <a:lnTo>
                    <a:pt x="17170" y="69786"/>
                  </a:lnTo>
                  <a:lnTo>
                    <a:pt x="24663" y="66039"/>
                  </a:lnTo>
                </a:path>
                <a:path w="24764" h="69850">
                  <a:moveTo>
                    <a:pt x="22783" y="0"/>
                  </a:moveTo>
                  <a:lnTo>
                    <a:pt x="11544" y="14173"/>
                  </a:lnTo>
                  <a:lnTo>
                    <a:pt x="23875" y="14630"/>
                  </a:lnTo>
                </a:path>
                <a:path w="24764" h="69850">
                  <a:moveTo>
                    <a:pt x="8762" y="14782"/>
                  </a:moveTo>
                  <a:lnTo>
                    <a:pt x="0" y="1734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6200356" y="5924092"/>
              <a:ext cx="1270" cy="36830"/>
            </a:xfrm>
            <a:custGeom>
              <a:avLst/>
              <a:gdLst/>
              <a:ahLst/>
              <a:cxnLst/>
              <a:rect l="l" t="t" r="r" b="b"/>
              <a:pathLst>
                <a:path w="1270" h="36829">
                  <a:moveTo>
                    <a:pt x="628" y="-2171"/>
                  </a:moveTo>
                  <a:lnTo>
                    <a:pt x="628" y="38404"/>
                  </a:lnTo>
                </a:path>
              </a:pathLst>
            </a:custGeom>
            <a:ln w="56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6200495" y="5927763"/>
              <a:ext cx="25400" cy="397510"/>
            </a:xfrm>
            <a:custGeom>
              <a:avLst/>
              <a:gdLst/>
              <a:ahLst/>
              <a:cxnLst/>
              <a:rect l="l" t="t" r="r" b="b"/>
              <a:pathLst>
                <a:path w="25400" h="397510">
                  <a:moveTo>
                    <a:pt x="0" y="88"/>
                  </a:moveTo>
                  <a:lnTo>
                    <a:pt x="8432" y="0"/>
                  </a:lnTo>
                </a:path>
                <a:path w="25400" h="397510">
                  <a:moveTo>
                    <a:pt x="0" y="6997"/>
                  </a:moveTo>
                  <a:lnTo>
                    <a:pt x="8432" y="6896"/>
                  </a:lnTo>
                </a:path>
                <a:path w="25400" h="397510">
                  <a:moveTo>
                    <a:pt x="0" y="13893"/>
                  </a:moveTo>
                  <a:lnTo>
                    <a:pt x="8432" y="13792"/>
                  </a:lnTo>
                </a:path>
                <a:path w="25400" h="397510">
                  <a:moveTo>
                    <a:pt x="0" y="20789"/>
                  </a:moveTo>
                  <a:lnTo>
                    <a:pt x="8432" y="20700"/>
                  </a:lnTo>
                </a:path>
                <a:path w="25400" h="397510">
                  <a:moveTo>
                    <a:pt x="0" y="27686"/>
                  </a:moveTo>
                  <a:lnTo>
                    <a:pt x="8432" y="27597"/>
                  </a:lnTo>
                </a:path>
                <a:path w="25400" h="397510">
                  <a:moveTo>
                    <a:pt x="0" y="34594"/>
                  </a:moveTo>
                  <a:lnTo>
                    <a:pt x="8432" y="34493"/>
                  </a:lnTo>
                </a:path>
                <a:path w="25400" h="397510">
                  <a:moveTo>
                    <a:pt x="1117" y="46939"/>
                  </a:moveTo>
                  <a:lnTo>
                    <a:pt x="25133" y="39710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6220237" y="5975261"/>
              <a:ext cx="0" cy="348615"/>
            </a:xfrm>
            <a:custGeom>
              <a:avLst/>
              <a:gdLst/>
              <a:ahLst/>
              <a:cxnLst/>
              <a:rect l="l" t="t" r="r" b="b"/>
              <a:pathLst>
                <a:path h="348614">
                  <a:moveTo>
                    <a:pt x="0" y="0"/>
                  </a:moveTo>
                  <a:lnTo>
                    <a:pt x="0" y="348424"/>
                  </a:lnTo>
                </a:path>
              </a:pathLst>
            </a:custGeom>
            <a:ln w="8521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5821286" y="5839688"/>
              <a:ext cx="560070" cy="407034"/>
            </a:xfrm>
            <a:custGeom>
              <a:avLst/>
              <a:gdLst/>
              <a:ahLst/>
              <a:cxnLst/>
              <a:rect l="l" t="t" r="r" b="b"/>
              <a:pathLst>
                <a:path w="560070" h="407035">
                  <a:moveTo>
                    <a:pt x="352209" y="53797"/>
                  </a:moveTo>
                  <a:lnTo>
                    <a:pt x="43548" y="304965"/>
                  </a:lnTo>
                </a:path>
                <a:path w="560070" h="407035">
                  <a:moveTo>
                    <a:pt x="362826" y="66916"/>
                  </a:moveTo>
                  <a:lnTo>
                    <a:pt x="47307" y="322453"/>
                  </a:lnTo>
                </a:path>
                <a:path w="560070" h="407035">
                  <a:moveTo>
                    <a:pt x="559473" y="0"/>
                  </a:moveTo>
                  <a:lnTo>
                    <a:pt x="228498" y="332447"/>
                  </a:lnTo>
                </a:path>
                <a:path w="560070" h="407035">
                  <a:moveTo>
                    <a:pt x="559930" y="19989"/>
                  </a:moveTo>
                  <a:lnTo>
                    <a:pt x="225996" y="353695"/>
                  </a:lnTo>
                </a:path>
                <a:path w="560070" h="407035">
                  <a:moveTo>
                    <a:pt x="42608" y="251218"/>
                  </a:moveTo>
                  <a:lnTo>
                    <a:pt x="39179" y="251853"/>
                  </a:lnTo>
                  <a:lnTo>
                    <a:pt x="38760" y="262293"/>
                  </a:lnTo>
                  <a:lnTo>
                    <a:pt x="112674" y="320941"/>
                  </a:lnTo>
                  <a:lnTo>
                    <a:pt x="128841" y="319646"/>
                  </a:lnTo>
                  <a:lnTo>
                    <a:pt x="42608" y="251218"/>
                  </a:lnTo>
                  <a:close/>
                </a:path>
                <a:path w="560070" h="407035">
                  <a:moveTo>
                    <a:pt x="43002" y="265658"/>
                  </a:moveTo>
                  <a:lnTo>
                    <a:pt x="0" y="271983"/>
                  </a:lnTo>
                  <a:lnTo>
                    <a:pt x="1193" y="283400"/>
                  </a:lnTo>
                  <a:lnTo>
                    <a:pt x="55651" y="275691"/>
                  </a:lnTo>
                  <a:lnTo>
                    <a:pt x="43002" y="265658"/>
                  </a:lnTo>
                  <a:close/>
                </a:path>
                <a:path w="560070" h="407035">
                  <a:moveTo>
                    <a:pt x="275043" y="231546"/>
                  </a:moveTo>
                  <a:lnTo>
                    <a:pt x="179247" y="245630"/>
                  </a:lnTo>
                  <a:lnTo>
                    <a:pt x="180162" y="214858"/>
                  </a:lnTo>
                  <a:lnTo>
                    <a:pt x="171526" y="216331"/>
                  </a:lnTo>
                  <a:lnTo>
                    <a:pt x="169798" y="247014"/>
                  </a:lnTo>
                  <a:lnTo>
                    <a:pt x="58026" y="263461"/>
                  </a:lnTo>
                  <a:lnTo>
                    <a:pt x="70764" y="273558"/>
                  </a:lnTo>
                  <a:lnTo>
                    <a:pt x="169087" y="259651"/>
                  </a:lnTo>
                  <a:lnTo>
                    <a:pt x="166014" y="314337"/>
                  </a:lnTo>
                  <a:lnTo>
                    <a:pt x="172885" y="314960"/>
                  </a:lnTo>
                  <a:lnTo>
                    <a:pt x="171640" y="353072"/>
                  </a:lnTo>
                  <a:lnTo>
                    <a:pt x="176009" y="354317"/>
                  </a:lnTo>
                  <a:lnTo>
                    <a:pt x="178866" y="258267"/>
                  </a:lnTo>
                  <a:lnTo>
                    <a:pt x="275043" y="244665"/>
                  </a:lnTo>
                  <a:lnTo>
                    <a:pt x="275043" y="231546"/>
                  </a:lnTo>
                  <a:close/>
                </a:path>
                <a:path w="560070" h="407035">
                  <a:moveTo>
                    <a:pt x="207238" y="241515"/>
                  </a:moveTo>
                  <a:lnTo>
                    <a:pt x="180162" y="214858"/>
                  </a:lnTo>
                  <a:lnTo>
                    <a:pt x="179743" y="228841"/>
                  </a:lnTo>
                  <a:lnTo>
                    <a:pt x="194513" y="243395"/>
                  </a:lnTo>
                  <a:lnTo>
                    <a:pt x="207238" y="241515"/>
                  </a:lnTo>
                  <a:close/>
                </a:path>
                <a:path w="560070" h="407035">
                  <a:moveTo>
                    <a:pt x="205765" y="254469"/>
                  </a:moveTo>
                  <a:lnTo>
                    <a:pt x="213398" y="261975"/>
                  </a:lnTo>
                  <a:lnTo>
                    <a:pt x="227241" y="261226"/>
                  </a:lnTo>
                  <a:lnTo>
                    <a:pt x="218541" y="252653"/>
                  </a:lnTo>
                  <a:lnTo>
                    <a:pt x="205765" y="254469"/>
                  </a:lnTo>
                  <a:close/>
                </a:path>
                <a:path w="560070" h="407035">
                  <a:moveTo>
                    <a:pt x="236639" y="382219"/>
                  </a:moveTo>
                  <a:lnTo>
                    <a:pt x="219773" y="261632"/>
                  </a:lnTo>
                  <a:lnTo>
                    <a:pt x="227241" y="261226"/>
                  </a:lnTo>
                  <a:lnTo>
                    <a:pt x="244119" y="381812"/>
                  </a:lnTo>
                  <a:lnTo>
                    <a:pt x="236639" y="382219"/>
                  </a:lnTo>
                  <a:close/>
                </a:path>
                <a:path w="560070" h="407035">
                  <a:moveTo>
                    <a:pt x="258508" y="406476"/>
                  </a:moveTo>
                  <a:lnTo>
                    <a:pt x="236258" y="325628"/>
                  </a:lnTo>
                  <a:lnTo>
                    <a:pt x="228917" y="273215"/>
                  </a:lnTo>
                  <a:lnTo>
                    <a:pt x="265353" y="405549"/>
                  </a:lnTo>
                  <a:lnTo>
                    <a:pt x="258508" y="406476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6064389" y="6213703"/>
              <a:ext cx="6985" cy="635"/>
            </a:xfrm>
            <a:custGeom>
              <a:avLst/>
              <a:gdLst/>
              <a:ahLst/>
              <a:cxnLst/>
              <a:rect l="l" t="t" r="r" b="b"/>
              <a:pathLst>
                <a:path w="6985" h="635">
                  <a:moveTo>
                    <a:pt x="-2171" y="266"/>
                  </a:moveTo>
                  <a:lnTo>
                    <a:pt x="8635" y="266"/>
                  </a:lnTo>
                </a:path>
              </a:pathLst>
            </a:custGeom>
            <a:ln w="487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6065405" y="6220447"/>
              <a:ext cx="7620" cy="1270"/>
            </a:xfrm>
            <a:custGeom>
              <a:avLst/>
              <a:gdLst/>
              <a:ahLst/>
              <a:cxnLst/>
              <a:rect l="l" t="t" r="r" b="b"/>
              <a:pathLst>
                <a:path w="7620" h="1270">
                  <a:moveTo>
                    <a:pt x="-2171" y="527"/>
                  </a:moveTo>
                  <a:lnTo>
                    <a:pt x="9486" y="527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784964" y="6114656"/>
              <a:ext cx="312420" cy="147320"/>
            </a:xfrm>
            <a:custGeom>
              <a:avLst/>
              <a:gdLst/>
              <a:ahLst/>
              <a:cxnLst/>
              <a:rect l="l" t="t" r="r" b="b"/>
              <a:pathLst>
                <a:path w="312420" h="147320">
                  <a:moveTo>
                    <a:pt x="292874" y="98628"/>
                  </a:moveTo>
                  <a:lnTo>
                    <a:pt x="302310" y="97472"/>
                  </a:lnTo>
                  <a:lnTo>
                    <a:pt x="302310" y="103720"/>
                  </a:lnTo>
                  <a:lnTo>
                    <a:pt x="294589" y="104825"/>
                  </a:lnTo>
                </a:path>
                <a:path w="312420" h="147320">
                  <a:moveTo>
                    <a:pt x="302310" y="101841"/>
                  </a:moveTo>
                  <a:lnTo>
                    <a:pt x="312305" y="104343"/>
                  </a:lnTo>
                  <a:lnTo>
                    <a:pt x="311048" y="146824"/>
                  </a:lnTo>
                </a:path>
                <a:path w="312420" h="147320">
                  <a:moveTo>
                    <a:pt x="296062" y="110159"/>
                  </a:moveTo>
                  <a:lnTo>
                    <a:pt x="305422" y="111836"/>
                  </a:lnTo>
                  <a:lnTo>
                    <a:pt x="305422" y="145580"/>
                  </a:lnTo>
                </a:path>
                <a:path w="312420" h="147320">
                  <a:moveTo>
                    <a:pt x="276682" y="109969"/>
                  </a:moveTo>
                  <a:lnTo>
                    <a:pt x="276682" y="124968"/>
                  </a:lnTo>
                </a:path>
                <a:path w="312420" h="147320">
                  <a:moveTo>
                    <a:pt x="283565" y="110591"/>
                  </a:moveTo>
                  <a:lnTo>
                    <a:pt x="283565" y="126212"/>
                  </a:lnTo>
                  <a:lnTo>
                    <a:pt x="249821" y="112471"/>
                  </a:lnTo>
                </a:path>
                <a:path w="312420" h="147320">
                  <a:moveTo>
                    <a:pt x="181089" y="90601"/>
                  </a:moveTo>
                  <a:lnTo>
                    <a:pt x="292303" y="136207"/>
                  </a:lnTo>
                </a:path>
                <a:path w="312420" h="147320">
                  <a:moveTo>
                    <a:pt x="203580" y="104965"/>
                  </a:moveTo>
                  <a:lnTo>
                    <a:pt x="279184" y="136207"/>
                  </a:lnTo>
                </a:path>
                <a:path w="312420" h="147320">
                  <a:moveTo>
                    <a:pt x="177342" y="79971"/>
                  </a:moveTo>
                  <a:lnTo>
                    <a:pt x="177342" y="88722"/>
                  </a:lnTo>
                </a:path>
                <a:path w="312420" h="147320">
                  <a:moveTo>
                    <a:pt x="201714" y="77482"/>
                  </a:moveTo>
                  <a:lnTo>
                    <a:pt x="43637" y="93725"/>
                  </a:lnTo>
                  <a:lnTo>
                    <a:pt x="44805" y="69799"/>
                  </a:lnTo>
                </a:path>
                <a:path w="312420" h="147320">
                  <a:moveTo>
                    <a:pt x="0" y="5956"/>
                  </a:moveTo>
                  <a:lnTo>
                    <a:pt x="1142" y="16878"/>
                  </a:lnTo>
                  <a:lnTo>
                    <a:pt x="13220" y="21450"/>
                  </a:lnTo>
                </a:path>
                <a:path w="312420" h="147320">
                  <a:moveTo>
                    <a:pt x="11137" y="25615"/>
                  </a:moveTo>
                  <a:lnTo>
                    <a:pt x="1777" y="23749"/>
                  </a:lnTo>
                  <a:lnTo>
                    <a:pt x="2400" y="41236"/>
                  </a:lnTo>
                  <a:lnTo>
                    <a:pt x="86118" y="66230"/>
                  </a:lnTo>
                  <a:lnTo>
                    <a:pt x="73621" y="21247"/>
                  </a:lnTo>
                  <a:lnTo>
                    <a:pt x="4902" y="0"/>
                  </a:lnTo>
                </a:path>
                <a:path w="312420" h="147320">
                  <a:moveTo>
                    <a:pt x="33629" y="15621"/>
                  </a:moveTo>
                  <a:lnTo>
                    <a:pt x="70497" y="25615"/>
                  </a:lnTo>
                  <a:lnTo>
                    <a:pt x="79248" y="5810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5849836" y="6138900"/>
              <a:ext cx="635" cy="27940"/>
            </a:xfrm>
            <a:custGeom>
              <a:avLst/>
              <a:gdLst/>
              <a:ahLst/>
              <a:cxnLst/>
              <a:rect l="l" t="t" r="r" b="b"/>
              <a:pathLst>
                <a:path w="635" h="27939">
                  <a:moveTo>
                    <a:pt x="273" y="-2171"/>
                  </a:moveTo>
                  <a:lnTo>
                    <a:pt x="273" y="29781"/>
                  </a:lnTo>
                </a:path>
              </a:pathLst>
            </a:custGeom>
            <a:ln w="48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5812980" y="6131750"/>
              <a:ext cx="169545" cy="35560"/>
            </a:xfrm>
            <a:custGeom>
              <a:avLst/>
              <a:gdLst/>
              <a:ahLst/>
              <a:cxnLst/>
              <a:rect l="l" t="t" r="r" b="b"/>
              <a:pathLst>
                <a:path w="169545" h="35560">
                  <a:moveTo>
                    <a:pt x="46659" y="24028"/>
                  </a:moveTo>
                  <a:lnTo>
                    <a:pt x="0" y="12268"/>
                  </a:lnTo>
                </a:path>
                <a:path w="169545" h="35560">
                  <a:moveTo>
                    <a:pt x="58737" y="35394"/>
                  </a:moveTo>
                  <a:lnTo>
                    <a:pt x="169316" y="22898"/>
                  </a:lnTo>
                </a:path>
                <a:path w="169545" h="35560">
                  <a:moveTo>
                    <a:pt x="30060" y="5156"/>
                  </a:moveTo>
                  <a:lnTo>
                    <a:pt x="30060" y="32270"/>
                  </a:lnTo>
                </a:path>
                <a:path w="169545" h="35560">
                  <a:moveTo>
                    <a:pt x="23761" y="3454"/>
                  </a:moveTo>
                  <a:lnTo>
                    <a:pt x="23761" y="31102"/>
                  </a:lnTo>
                </a:path>
                <a:path w="169545" h="35560">
                  <a:moveTo>
                    <a:pt x="17475" y="1739"/>
                  </a:moveTo>
                  <a:lnTo>
                    <a:pt x="17475" y="22974"/>
                  </a:lnTo>
                </a:path>
                <a:path w="169545" h="35560">
                  <a:moveTo>
                    <a:pt x="11061" y="0"/>
                  </a:moveTo>
                  <a:lnTo>
                    <a:pt x="11061" y="1512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5925705" y="6160960"/>
              <a:ext cx="1270" cy="33655"/>
            </a:xfrm>
            <a:custGeom>
              <a:avLst/>
              <a:gdLst/>
              <a:ahLst/>
              <a:cxnLst/>
              <a:rect l="l" t="t" r="r" b="b"/>
              <a:pathLst>
                <a:path w="1270" h="33654">
                  <a:moveTo>
                    <a:pt x="355" y="-2171"/>
                  </a:moveTo>
                  <a:lnTo>
                    <a:pt x="355" y="35242"/>
                  </a:lnTo>
                </a:path>
              </a:pathLst>
            </a:custGeom>
            <a:ln w="50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986043" y="6214021"/>
              <a:ext cx="107314" cy="109855"/>
            </a:xfrm>
            <a:custGeom>
              <a:avLst/>
              <a:gdLst/>
              <a:ahLst/>
              <a:cxnLst/>
              <a:rect l="l" t="t" r="r" b="b"/>
              <a:pathLst>
                <a:path w="107314" h="109854">
                  <a:moveTo>
                    <a:pt x="1397" y="0"/>
                  </a:moveTo>
                  <a:lnTo>
                    <a:pt x="0" y="71831"/>
                  </a:lnTo>
                  <a:lnTo>
                    <a:pt x="16878" y="108076"/>
                  </a:lnTo>
                </a:path>
                <a:path w="107314" h="109854">
                  <a:moveTo>
                    <a:pt x="635" y="73177"/>
                  </a:moveTo>
                  <a:lnTo>
                    <a:pt x="105600" y="109321"/>
                  </a:lnTo>
                  <a:lnTo>
                    <a:pt x="106845" y="105575"/>
                  </a:lnTo>
                  <a:lnTo>
                    <a:pt x="86233" y="9682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6070396" y="6303975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171" y="311"/>
                  </a:moveTo>
                  <a:lnTo>
                    <a:pt x="7797" y="311"/>
                  </a:lnTo>
                </a:path>
              </a:pathLst>
            </a:custGeom>
            <a:ln w="49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5882957" y="6202756"/>
              <a:ext cx="207645" cy="133350"/>
            </a:xfrm>
            <a:custGeom>
              <a:avLst/>
              <a:gdLst/>
              <a:ahLst/>
              <a:cxnLst/>
              <a:rect l="l" t="t" r="r" b="b"/>
              <a:pathLst>
                <a:path w="207645" h="133350">
                  <a:moveTo>
                    <a:pt x="198069" y="101841"/>
                  </a:moveTo>
                  <a:lnTo>
                    <a:pt x="207429" y="102463"/>
                  </a:lnTo>
                  <a:lnTo>
                    <a:pt x="207429" y="96215"/>
                  </a:lnTo>
                  <a:lnTo>
                    <a:pt x="191808" y="95592"/>
                  </a:lnTo>
                  <a:lnTo>
                    <a:pt x="188061" y="91846"/>
                  </a:lnTo>
                  <a:lnTo>
                    <a:pt x="143700" y="75603"/>
                  </a:lnTo>
                  <a:lnTo>
                    <a:pt x="106210" y="74980"/>
                  </a:lnTo>
                </a:path>
                <a:path w="207645" h="133350">
                  <a:moveTo>
                    <a:pt x="23749" y="14998"/>
                  </a:moveTo>
                  <a:lnTo>
                    <a:pt x="24371" y="90601"/>
                  </a:lnTo>
                  <a:lnTo>
                    <a:pt x="44361" y="133083"/>
                  </a:lnTo>
                </a:path>
                <a:path w="207645" h="133350">
                  <a:moveTo>
                    <a:pt x="368" y="0"/>
                  </a:moveTo>
                  <a:lnTo>
                    <a:pt x="0" y="11252"/>
                  </a:lnTo>
                  <a:lnTo>
                    <a:pt x="75603" y="5003"/>
                  </a:lnTo>
                </a:path>
                <a:path w="207645" h="133350">
                  <a:moveTo>
                    <a:pt x="4991" y="13741"/>
                  </a:moveTo>
                  <a:lnTo>
                    <a:pt x="46240" y="29984"/>
                  </a:lnTo>
                  <a:lnTo>
                    <a:pt x="46240" y="77469"/>
                  </a:lnTo>
                  <a:lnTo>
                    <a:pt x="66852" y="80606"/>
                  </a:lnTo>
                </a:path>
                <a:path w="207645" h="133350">
                  <a:moveTo>
                    <a:pt x="103098" y="80111"/>
                  </a:moveTo>
                  <a:lnTo>
                    <a:pt x="26873" y="83096"/>
                  </a:lnTo>
                  <a:lnTo>
                    <a:pt x="27495" y="87426"/>
                  </a:lnTo>
                  <a:lnTo>
                    <a:pt x="103720" y="8444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5882335" y="6233998"/>
              <a:ext cx="20320" cy="1905"/>
            </a:xfrm>
            <a:custGeom>
              <a:avLst/>
              <a:gdLst/>
              <a:ahLst/>
              <a:cxnLst/>
              <a:rect l="l" t="t" r="r" b="b"/>
              <a:pathLst>
                <a:path w="20320" h="1904">
                  <a:moveTo>
                    <a:pt x="-2171" y="933"/>
                  </a:moveTo>
                  <a:lnTo>
                    <a:pt x="22161" y="933"/>
                  </a:lnTo>
                </a:path>
              </a:pathLst>
            </a:custGeom>
            <a:ln w="62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5834227" y="6210884"/>
              <a:ext cx="76200" cy="168275"/>
            </a:xfrm>
            <a:custGeom>
              <a:avLst/>
              <a:gdLst/>
              <a:ahLst/>
              <a:cxnLst/>
              <a:rect l="l" t="t" r="r" b="b"/>
              <a:pathLst>
                <a:path w="76200" h="168275">
                  <a:moveTo>
                    <a:pt x="58102" y="26860"/>
                  </a:moveTo>
                  <a:lnTo>
                    <a:pt x="57543" y="79946"/>
                  </a:lnTo>
                </a:path>
                <a:path w="76200" h="168275">
                  <a:moveTo>
                    <a:pt x="21856" y="89966"/>
                  </a:moveTo>
                  <a:lnTo>
                    <a:pt x="0" y="16865"/>
                  </a:lnTo>
                  <a:lnTo>
                    <a:pt x="0" y="0"/>
                  </a:lnTo>
                </a:path>
                <a:path w="76200" h="168275">
                  <a:moveTo>
                    <a:pt x="27482" y="106832"/>
                  </a:moveTo>
                  <a:lnTo>
                    <a:pt x="41236" y="158064"/>
                  </a:lnTo>
                  <a:lnTo>
                    <a:pt x="75603" y="158381"/>
                  </a:lnTo>
                </a:path>
                <a:path w="76200" h="168275">
                  <a:moveTo>
                    <a:pt x="13119" y="90284"/>
                  </a:moveTo>
                  <a:lnTo>
                    <a:pt x="31229" y="88722"/>
                  </a:lnTo>
                  <a:lnTo>
                    <a:pt x="70599" y="98717"/>
                  </a:lnTo>
                </a:path>
                <a:path w="76200" h="168275">
                  <a:moveTo>
                    <a:pt x="13741" y="98399"/>
                  </a:moveTo>
                  <a:lnTo>
                    <a:pt x="32486" y="96837"/>
                  </a:lnTo>
                  <a:lnTo>
                    <a:pt x="68097" y="104965"/>
                  </a:lnTo>
                </a:path>
                <a:path w="76200" h="168275">
                  <a:moveTo>
                    <a:pt x="24041" y="109651"/>
                  </a:moveTo>
                  <a:lnTo>
                    <a:pt x="23583" y="165874"/>
                  </a:lnTo>
                  <a:lnTo>
                    <a:pt x="49822" y="16775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5889206" y="6381445"/>
              <a:ext cx="25400" cy="3175"/>
            </a:xfrm>
            <a:custGeom>
              <a:avLst/>
              <a:gdLst/>
              <a:ahLst/>
              <a:cxnLst/>
              <a:rect l="l" t="t" r="r" b="b"/>
              <a:pathLst>
                <a:path w="25400" h="3175">
                  <a:moveTo>
                    <a:pt x="-2171" y="1409"/>
                  </a:moveTo>
                  <a:lnTo>
                    <a:pt x="27470" y="1409"/>
                  </a:lnTo>
                </a:path>
              </a:pathLst>
            </a:custGeom>
            <a:ln w="71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5856871" y="6387084"/>
              <a:ext cx="33655" cy="1905"/>
            </a:xfrm>
            <a:custGeom>
              <a:avLst/>
              <a:gdLst/>
              <a:ahLst/>
              <a:cxnLst/>
              <a:rect l="l" t="t" r="r" b="b"/>
              <a:pathLst>
                <a:path w="33654" h="1904">
                  <a:moveTo>
                    <a:pt x="-2171" y="933"/>
                  </a:moveTo>
                  <a:lnTo>
                    <a:pt x="35445" y="933"/>
                  </a:lnTo>
                </a:path>
              </a:pathLst>
            </a:custGeom>
            <a:ln w="62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5856401" y="6387084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0"/>
                  </a:moveTo>
                  <a:lnTo>
                    <a:pt x="0" y="2435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5855004" y="6420815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70" h="3175">
                  <a:moveTo>
                    <a:pt x="-2171" y="1403"/>
                  </a:moveTo>
                  <a:lnTo>
                    <a:pt x="41059" y="1403"/>
                  </a:lnTo>
                </a:path>
              </a:pathLst>
            </a:custGeom>
            <a:ln w="71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5858268" y="6407683"/>
              <a:ext cx="37465" cy="3810"/>
            </a:xfrm>
            <a:custGeom>
              <a:avLst/>
              <a:gdLst/>
              <a:ahLst/>
              <a:cxnLst/>
              <a:rect l="l" t="t" r="r" b="b"/>
              <a:pathLst>
                <a:path w="37464" h="3810">
                  <a:moveTo>
                    <a:pt x="-2171" y="1644"/>
                  </a:moveTo>
                  <a:lnTo>
                    <a:pt x="39204" y="1644"/>
                  </a:lnTo>
                </a:path>
              </a:pathLst>
            </a:custGeom>
            <a:ln w="76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5895302" y="6294285"/>
              <a:ext cx="47625" cy="139700"/>
            </a:xfrm>
            <a:custGeom>
              <a:avLst/>
              <a:gdLst/>
              <a:ahLst/>
              <a:cxnLst/>
              <a:rect l="l" t="t" r="r" b="b"/>
              <a:pathLst>
                <a:path w="47625" h="139700">
                  <a:moveTo>
                    <a:pt x="0" y="105905"/>
                  </a:moveTo>
                  <a:lnTo>
                    <a:pt x="0" y="116687"/>
                  </a:lnTo>
                  <a:lnTo>
                    <a:pt x="3746" y="118554"/>
                  </a:lnTo>
                </a:path>
                <a:path w="47625" h="139700">
                  <a:moveTo>
                    <a:pt x="15925" y="110134"/>
                  </a:moveTo>
                  <a:lnTo>
                    <a:pt x="39827" y="109664"/>
                  </a:lnTo>
                  <a:lnTo>
                    <a:pt x="39827" y="112941"/>
                  </a:lnTo>
                  <a:lnTo>
                    <a:pt x="47320" y="112941"/>
                  </a:lnTo>
                  <a:lnTo>
                    <a:pt x="47320" y="118554"/>
                  </a:lnTo>
                </a:path>
                <a:path w="47625" h="139700">
                  <a:moveTo>
                    <a:pt x="32334" y="116217"/>
                  </a:moveTo>
                  <a:lnTo>
                    <a:pt x="32334" y="120903"/>
                  </a:lnTo>
                  <a:lnTo>
                    <a:pt x="21551" y="120903"/>
                  </a:lnTo>
                </a:path>
                <a:path w="47625" h="139700">
                  <a:moveTo>
                    <a:pt x="21082" y="128879"/>
                  </a:moveTo>
                  <a:lnTo>
                    <a:pt x="32334" y="128879"/>
                  </a:lnTo>
                  <a:lnTo>
                    <a:pt x="32334" y="139179"/>
                  </a:lnTo>
                  <a:lnTo>
                    <a:pt x="22021" y="139179"/>
                  </a:lnTo>
                </a:path>
                <a:path w="47625" h="139700">
                  <a:moveTo>
                    <a:pt x="34201" y="5168"/>
                  </a:moveTo>
                  <a:lnTo>
                    <a:pt x="34201" y="38900"/>
                  </a:lnTo>
                </a:path>
                <a:path w="47625" h="139700">
                  <a:moveTo>
                    <a:pt x="18275" y="0"/>
                  </a:moveTo>
                  <a:lnTo>
                    <a:pt x="31394" y="328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5932322" y="6293535"/>
              <a:ext cx="57785" cy="2540"/>
            </a:xfrm>
            <a:custGeom>
              <a:avLst/>
              <a:gdLst/>
              <a:ahLst/>
              <a:cxnLst/>
              <a:rect l="l" t="t" r="r" b="b"/>
              <a:pathLst>
                <a:path w="57785" h="2539">
                  <a:moveTo>
                    <a:pt x="-2171" y="1079"/>
                  </a:moveTo>
                  <a:lnTo>
                    <a:pt x="59474" y="1079"/>
                  </a:lnTo>
                </a:path>
              </a:pathLst>
            </a:custGeom>
            <a:ln w="65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5955754" y="6300381"/>
              <a:ext cx="0" cy="68580"/>
            </a:xfrm>
            <a:custGeom>
              <a:avLst/>
              <a:gdLst/>
              <a:ahLst/>
              <a:cxnLst/>
              <a:rect l="l" t="t" r="r" b="b"/>
              <a:pathLst>
                <a:path h="68579">
                  <a:moveTo>
                    <a:pt x="0" y="0"/>
                  </a:moveTo>
                  <a:lnTo>
                    <a:pt x="0" y="6795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5920600" y="6332715"/>
              <a:ext cx="635" cy="38100"/>
            </a:xfrm>
            <a:custGeom>
              <a:avLst/>
              <a:gdLst/>
              <a:ahLst/>
              <a:cxnLst/>
              <a:rect l="l" t="t" r="r" b="b"/>
              <a:pathLst>
                <a:path w="635" h="38100">
                  <a:moveTo>
                    <a:pt x="234" y="-2171"/>
                  </a:moveTo>
                  <a:lnTo>
                    <a:pt x="234" y="39662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5895759" y="6326149"/>
              <a:ext cx="107950" cy="50800"/>
            </a:xfrm>
            <a:custGeom>
              <a:avLst/>
              <a:gdLst/>
              <a:ahLst/>
              <a:cxnLst/>
              <a:rect l="l" t="t" r="r" b="b"/>
              <a:pathLst>
                <a:path w="107950" h="50800">
                  <a:moveTo>
                    <a:pt x="0" y="50609"/>
                  </a:moveTo>
                  <a:lnTo>
                    <a:pt x="90449" y="46862"/>
                  </a:lnTo>
                </a:path>
                <a:path w="107950" h="50800">
                  <a:moveTo>
                    <a:pt x="29057" y="14528"/>
                  </a:moveTo>
                  <a:lnTo>
                    <a:pt x="104038" y="12649"/>
                  </a:lnTo>
                </a:path>
                <a:path w="107950" h="50800">
                  <a:moveTo>
                    <a:pt x="107784" y="0"/>
                  </a:moveTo>
                  <a:lnTo>
                    <a:pt x="107784" y="30467"/>
                  </a:lnTo>
                  <a:lnTo>
                    <a:pt x="64211" y="3140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5936538" y="6230099"/>
              <a:ext cx="46990" cy="2540"/>
            </a:xfrm>
            <a:custGeom>
              <a:avLst/>
              <a:gdLst/>
              <a:ahLst/>
              <a:cxnLst/>
              <a:rect l="l" t="t" r="r" b="b"/>
              <a:pathLst>
                <a:path w="46989" h="2539">
                  <a:moveTo>
                    <a:pt x="-2171" y="1168"/>
                  </a:moveTo>
                  <a:lnTo>
                    <a:pt x="48564" y="1168"/>
                  </a:lnTo>
                </a:path>
              </a:pathLst>
            </a:custGeom>
            <a:ln w="6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5931382" y="6212751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0"/>
                  </a:moveTo>
                  <a:lnTo>
                    <a:pt x="26708" y="1639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5916853" y="6218377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4">
                  <a:moveTo>
                    <a:pt x="-2171" y="704"/>
                  </a:moveTo>
                  <a:lnTo>
                    <a:pt x="18110" y="704"/>
                  </a:lnTo>
                </a:path>
              </a:pathLst>
            </a:custGeom>
            <a:ln w="57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5945441" y="6214630"/>
              <a:ext cx="38100" cy="67310"/>
            </a:xfrm>
            <a:custGeom>
              <a:avLst/>
              <a:gdLst/>
              <a:ahLst/>
              <a:cxnLst/>
              <a:rect l="l" t="t" r="r" b="b"/>
              <a:pathLst>
                <a:path w="38100" h="67310">
                  <a:moveTo>
                    <a:pt x="0" y="2336"/>
                  </a:moveTo>
                  <a:lnTo>
                    <a:pt x="31394" y="0"/>
                  </a:lnTo>
                  <a:lnTo>
                    <a:pt x="31394" y="10299"/>
                  </a:lnTo>
                </a:path>
                <a:path w="38100" h="67310">
                  <a:moveTo>
                    <a:pt x="6553" y="23418"/>
                  </a:moveTo>
                  <a:lnTo>
                    <a:pt x="6553" y="63728"/>
                  </a:lnTo>
                  <a:lnTo>
                    <a:pt x="31242" y="66852"/>
                  </a:lnTo>
                </a:path>
                <a:path w="38100" h="67310">
                  <a:moveTo>
                    <a:pt x="22021" y="20612"/>
                  </a:moveTo>
                  <a:lnTo>
                    <a:pt x="11239" y="41236"/>
                  </a:lnTo>
                </a:path>
                <a:path w="38100" h="67310">
                  <a:moveTo>
                    <a:pt x="31394" y="20612"/>
                  </a:moveTo>
                  <a:lnTo>
                    <a:pt x="37490" y="2811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5967463" y="6246964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5" h="1904">
                  <a:moveTo>
                    <a:pt x="-2171" y="698"/>
                  </a:moveTo>
                  <a:lnTo>
                    <a:pt x="15290" y="698"/>
                  </a:lnTo>
                </a:path>
              </a:pathLst>
            </a:custGeom>
            <a:ln w="57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5838126" y="6210871"/>
              <a:ext cx="145415" cy="93980"/>
            </a:xfrm>
            <a:custGeom>
              <a:avLst/>
              <a:gdLst/>
              <a:ahLst/>
              <a:cxnLst/>
              <a:rect l="l" t="t" r="r" b="b"/>
              <a:pathLst>
                <a:path w="145414" h="93979">
                  <a:moveTo>
                    <a:pt x="129336" y="40779"/>
                  </a:moveTo>
                  <a:lnTo>
                    <a:pt x="129336" y="55308"/>
                  </a:lnTo>
                </a:path>
                <a:path w="145414" h="93979">
                  <a:moveTo>
                    <a:pt x="122770" y="60451"/>
                  </a:moveTo>
                  <a:lnTo>
                    <a:pt x="134493" y="59982"/>
                  </a:lnTo>
                  <a:lnTo>
                    <a:pt x="134493" y="52019"/>
                  </a:lnTo>
                  <a:lnTo>
                    <a:pt x="139649" y="51079"/>
                  </a:lnTo>
                  <a:lnTo>
                    <a:pt x="140106" y="56235"/>
                  </a:lnTo>
                  <a:lnTo>
                    <a:pt x="145275" y="56235"/>
                  </a:lnTo>
                </a:path>
                <a:path w="145414" h="93979">
                  <a:moveTo>
                    <a:pt x="73101" y="35623"/>
                  </a:moveTo>
                  <a:lnTo>
                    <a:pt x="77317" y="35153"/>
                  </a:lnTo>
                </a:path>
                <a:path w="145414" h="93979">
                  <a:moveTo>
                    <a:pt x="78257" y="29057"/>
                  </a:moveTo>
                  <a:lnTo>
                    <a:pt x="82003" y="29057"/>
                  </a:lnTo>
                  <a:lnTo>
                    <a:pt x="81546" y="35623"/>
                  </a:lnTo>
                  <a:lnTo>
                    <a:pt x="88099" y="35153"/>
                  </a:lnTo>
                </a:path>
                <a:path w="145414" h="93979">
                  <a:moveTo>
                    <a:pt x="73418" y="39992"/>
                  </a:moveTo>
                  <a:lnTo>
                    <a:pt x="73418" y="70764"/>
                  </a:lnTo>
                  <a:lnTo>
                    <a:pt x="83565" y="71856"/>
                  </a:lnTo>
                </a:path>
                <a:path w="145414" h="93979">
                  <a:moveTo>
                    <a:pt x="60451" y="29057"/>
                  </a:moveTo>
                  <a:lnTo>
                    <a:pt x="60451" y="37490"/>
                  </a:lnTo>
                  <a:lnTo>
                    <a:pt x="64668" y="37490"/>
                  </a:lnTo>
                </a:path>
                <a:path w="145414" h="93979">
                  <a:moveTo>
                    <a:pt x="0" y="0"/>
                  </a:moveTo>
                  <a:lnTo>
                    <a:pt x="39370" y="13131"/>
                  </a:lnTo>
                  <a:lnTo>
                    <a:pt x="40297" y="9385"/>
                  </a:lnTo>
                </a:path>
                <a:path w="145414" h="93979">
                  <a:moveTo>
                    <a:pt x="46393" y="11252"/>
                  </a:moveTo>
                  <a:lnTo>
                    <a:pt x="46393" y="17818"/>
                  </a:lnTo>
                  <a:lnTo>
                    <a:pt x="54825" y="18745"/>
                  </a:lnTo>
                </a:path>
                <a:path w="145414" h="93979">
                  <a:moveTo>
                    <a:pt x="39827" y="15938"/>
                  </a:moveTo>
                  <a:lnTo>
                    <a:pt x="39827" y="47332"/>
                  </a:lnTo>
                  <a:lnTo>
                    <a:pt x="47332" y="52489"/>
                  </a:lnTo>
                  <a:lnTo>
                    <a:pt x="47332" y="93725"/>
                  </a:lnTo>
                </a:path>
                <a:path w="145414" h="93979">
                  <a:moveTo>
                    <a:pt x="53416" y="89509"/>
                  </a:moveTo>
                  <a:lnTo>
                    <a:pt x="67475" y="9278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5890615" y="6295694"/>
              <a:ext cx="15240" cy="1270"/>
            </a:xfrm>
            <a:custGeom>
              <a:avLst/>
              <a:gdLst/>
              <a:ahLst/>
              <a:cxnLst/>
              <a:rect l="l" t="t" r="r" b="b"/>
              <a:pathLst>
                <a:path w="15239" h="1270">
                  <a:moveTo>
                    <a:pt x="-2171" y="469"/>
                  </a:moveTo>
                  <a:lnTo>
                    <a:pt x="17157" y="469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5854217" y="6314440"/>
              <a:ext cx="114935" cy="58419"/>
            </a:xfrm>
            <a:custGeom>
              <a:avLst/>
              <a:gdLst/>
              <a:ahLst/>
              <a:cxnLst/>
              <a:rect l="l" t="t" r="r" b="b"/>
              <a:pathLst>
                <a:path w="114935" h="58420">
                  <a:moveTo>
                    <a:pt x="63106" y="14998"/>
                  </a:moveTo>
                  <a:lnTo>
                    <a:pt x="42011" y="15468"/>
                  </a:lnTo>
                  <a:lnTo>
                    <a:pt x="43421" y="10782"/>
                  </a:lnTo>
                  <a:lnTo>
                    <a:pt x="0" y="1409"/>
                  </a:lnTo>
                </a:path>
                <a:path w="114935" h="58420">
                  <a:moveTo>
                    <a:pt x="50914" y="12179"/>
                  </a:moveTo>
                  <a:lnTo>
                    <a:pt x="50914" y="0"/>
                  </a:lnTo>
                </a:path>
                <a:path w="114935" h="58420">
                  <a:moveTo>
                    <a:pt x="55613" y="58102"/>
                  </a:moveTo>
                  <a:lnTo>
                    <a:pt x="55613" y="19672"/>
                  </a:lnTo>
                  <a:lnTo>
                    <a:pt x="42481" y="20142"/>
                  </a:lnTo>
                </a:path>
                <a:path w="114935" h="58420">
                  <a:moveTo>
                    <a:pt x="71539" y="30924"/>
                  </a:moveTo>
                  <a:lnTo>
                    <a:pt x="93560" y="29527"/>
                  </a:lnTo>
                  <a:lnTo>
                    <a:pt x="97777" y="35610"/>
                  </a:lnTo>
                </a:path>
                <a:path w="114935" h="58420">
                  <a:moveTo>
                    <a:pt x="108559" y="36550"/>
                  </a:moveTo>
                  <a:lnTo>
                    <a:pt x="114655" y="36550"/>
                  </a:lnTo>
                  <a:lnTo>
                    <a:pt x="114655" y="3092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5978233" y="634348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52"/>
                  </a:moveTo>
                  <a:lnTo>
                    <a:pt x="2171" y="3752"/>
                  </a:lnTo>
                </a:path>
              </a:pathLst>
            </a:custGeom>
            <a:ln w="75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5983401" y="6302717"/>
              <a:ext cx="19685" cy="51435"/>
            </a:xfrm>
            <a:custGeom>
              <a:avLst/>
              <a:gdLst/>
              <a:ahLst/>
              <a:cxnLst/>
              <a:rect l="l" t="t" r="r" b="b"/>
              <a:pathLst>
                <a:path w="19685" h="51435">
                  <a:moveTo>
                    <a:pt x="0" y="51092"/>
                  </a:moveTo>
                  <a:lnTo>
                    <a:pt x="12179" y="50609"/>
                  </a:lnTo>
                  <a:lnTo>
                    <a:pt x="12179" y="40767"/>
                  </a:lnTo>
                </a:path>
                <a:path w="19685" h="51435">
                  <a:moveTo>
                    <a:pt x="19519" y="32499"/>
                  </a:moveTo>
                  <a:lnTo>
                    <a:pt x="5143" y="31864"/>
                  </a:lnTo>
                  <a:lnTo>
                    <a:pt x="5143" y="0"/>
                  </a:lnTo>
                  <a:lnTo>
                    <a:pt x="10769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5938875" y="6242278"/>
              <a:ext cx="10160" cy="635"/>
            </a:xfrm>
            <a:custGeom>
              <a:avLst/>
              <a:gdLst/>
              <a:ahLst/>
              <a:cxnLst/>
              <a:rect l="l" t="t" r="r" b="b"/>
              <a:pathLst>
                <a:path w="10160" h="635">
                  <a:moveTo>
                    <a:pt x="-2171" y="234"/>
                  </a:moveTo>
                  <a:lnTo>
                    <a:pt x="12014" y="234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5933719" y="6248831"/>
              <a:ext cx="48895" cy="86360"/>
            </a:xfrm>
            <a:custGeom>
              <a:avLst/>
              <a:gdLst/>
              <a:ahLst/>
              <a:cxnLst/>
              <a:rect l="l" t="t" r="r" b="b"/>
              <a:pathLst>
                <a:path w="48895" h="86360">
                  <a:moveTo>
                    <a:pt x="13119" y="27647"/>
                  </a:moveTo>
                  <a:lnTo>
                    <a:pt x="0" y="0"/>
                  </a:lnTo>
                  <a:lnTo>
                    <a:pt x="0" y="25781"/>
                  </a:lnTo>
                  <a:lnTo>
                    <a:pt x="13119" y="27647"/>
                  </a:lnTo>
                  <a:close/>
                </a:path>
                <a:path w="48895" h="86360">
                  <a:moveTo>
                    <a:pt x="16560" y="84670"/>
                  </a:moveTo>
                  <a:lnTo>
                    <a:pt x="20777" y="77635"/>
                  </a:lnTo>
                </a:path>
                <a:path w="48895" h="86360">
                  <a:moveTo>
                    <a:pt x="29210" y="85750"/>
                  </a:moveTo>
                  <a:lnTo>
                    <a:pt x="48272" y="85128"/>
                  </a:lnTo>
                  <a:lnTo>
                    <a:pt x="48272" y="53428"/>
                  </a:lnTo>
                  <a:lnTo>
                    <a:pt x="29057" y="54356"/>
                  </a:lnTo>
                  <a:lnTo>
                    <a:pt x="29057" y="82003"/>
                  </a:lnTo>
                </a:path>
                <a:path w="48895" h="86360">
                  <a:moveTo>
                    <a:pt x="16878" y="67487"/>
                  </a:moveTo>
                  <a:lnTo>
                    <a:pt x="2349" y="80606"/>
                  </a:lnTo>
                </a:path>
                <a:path w="48895" h="86360">
                  <a:moveTo>
                    <a:pt x="20459" y="52641"/>
                  </a:moveTo>
                  <a:lnTo>
                    <a:pt x="1409" y="52959"/>
                  </a:lnTo>
                  <a:lnTo>
                    <a:pt x="1409" y="85750"/>
                  </a:lnTo>
                  <a:lnTo>
                    <a:pt x="14846" y="8575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5928106" y="6351460"/>
              <a:ext cx="19050" cy="1270"/>
            </a:xfrm>
            <a:custGeom>
              <a:avLst/>
              <a:gdLst/>
              <a:ahLst/>
              <a:cxnLst/>
              <a:rect l="l" t="t" r="r" b="b"/>
              <a:pathLst>
                <a:path w="19050" h="1270">
                  <a:moveTo>
                    <a:pt x="-2171" y="469"/>
                  </a:moveTo>
                  <a:lnTo>
                    <a:pt x="20904" y="469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5929503" y="6363639"/>
              <a:ext cx="21590" cy="635"/>
            </a:xfrm>
            <a:custGeom>
              <a:avLst/>
              <a:gdLst/>
              <a:ahLst/>
              <a:cxnLst/>
              <a:rect l="l" t="t" r="r" b="b"/>
              <a:pathLst>
                <a:path w="21589" h="635">
                  <a:moveTo>
                    <a:pt x="-2171" y="234"/>
                  </a:moveTo>
                  <a:lnTo>
                    <a:pt x="23266" y="234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5959970" y="6362230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-2171" y="241"/>
                  </a:moveTo>
                  <a:lnTo>
                    <a:pt x="26530" y="241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5944971" y="6401130"/>
              <a:ext cx="0" cy="3810"/>
            </a:xfrm>
            <a:custGeom>
              <a:avLst/>
              <a:gdLst/>
              <a:ahLst/>
              <a:cxnLst/>
              <a:rect l="l" t="t" r="r" b="b"/>
              <a:pathLst>
                <a:path h="3810">
                  <a:moveTo>
                    <a:pt x="-2171" y="1873"/>
                  </a:moveTo>
                  <a:lnTo>
                    <a:pt x="2171" y="1873"/>
                  </a:lnTo>
                </a:path>
              </a:pathLst>
            </a:custGeom>
            <a:ln w="37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5949188" y="6401600"/>
              <a:ext cx="19685" cy="10795"/>
            </a:xfrm>
            <a:custGeom>
              <a:avLst/>
              <a:gdLst/>
              <a:ahLst/>
              <a:cxnLst/>
              <a:rect l="l" t="t" r="r" b="b"/>
              <a:pathLst>
                <a:path w="19685" h="10795">
                  <a:moveTo>
                    <a:pt x="0" y="0"/>
                  </a:moveTo>
                  <a:lnTo>
                    <a:pt x="0" y="7505"/>
                  </a:lnTo>
                  <a:lnTo>
                    <a:pt x="11239" y="10769"/>
                  </a:lnTo>
                  <a:lnTo>
                    <a:pt x="19685" y="1031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5927166" y="6397853"/>
              <a:ext cx="0" cy="3810"/>
            </a:xfrm>
            <a:custGeom>
              <a:avLst/>
              <a:gdLst/>
              <a:ahLst/>
              <a:cxnLst/>
              <a:rect l="l" t="t" r="r" b="b"/>
              <a:pathLst>
                <a:path h="3810">
                  <a:moveTo>
                    <a:pt x="-2171" y="1873"/>
                  </a:moveTo>
                  <a:lnTo>
                    <a:pt x="2171" y="1873"/>
                  </a:lnTo>
                </a:path>
              </a:pathLst>
            </a:custGeom>
            <a:ln w="37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5903264" y="6393637"/>
              <a:ext cx="186690" cy="61594"/>
            </a:xfrm>
            <a:custGeom>
              <a:avLst/>
              <a:gdLst/>
              <a:ahLst/>
              <a:cxnLst/>
              <a:rect l="l" t="t" r="r" b="b"/>
              <a:pathLst>
                <a:path w="186689" h="61595">
                  <a:moveTo>
                    <a:pt x="4686" y="15925"/>
                  </a:moveTo>
                  <a:lnTo>
                    <a:pt x="4686" y="0"/>
                  </a:lnTo>
                  <a:lnTo>
                    <a:pt x="0" y="0"/>
                  </a:lnTo>
                  <a:lnTo>
                    <a:pt x="0" y="14046"/>
                  </a:lnTo>
                </a:path>
                <a:path w="186689" h="61595">
                  <a:moveTo>
                    <a:pt x="125895" y="35293"/>
                  </a:moveTo>
                  <a:lnTo>
                    <a:pt x="186499" y="49047"/>
                  </a:lnTo>
                  <a:lnTo>
                    <a:pt x="154635" y="54660"/>
                  </a:lnTo>
                </a:path>
                <a:path w="186689" h="61595">
                  <a:moveTo>
                    <a:pt x="134645" y="55918"/>
                  </a:moveTo>
                  <a:lnTo>
                    <a:pt x="120891" y="55918"/>
                  </a:lnTo>
                  <a:lnTo>
                    <a:pt x="120891" y="61544"/>
                  </a:lnTo>
                  <a:lnTo>
                    <a:pt x="129641" y="61544"/>
                  </a:lnTo>
                </a:path>
                <a:path w="186689" h="61595">
                  <a:moveTo>
                    <a:pt x="100901" y="29679"/>
                  </a:moveTo>
                  <a:lnTo>
                    <a:pt x="60921" y="29679"/>
                  </a:lnTo>
                  <a:lnTo>
                    <a:pt x="60921" y="2405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5982297" y="641394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46"/>
                  </a:moveTo>
                  <a:lnTo>
                    <a:pt x="2171" y="3746"/>
                  </a:lnTo>
                </a:path>
              </a:pathLst>
            </a:custGeom>
            <a:ln w="74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6077902" y="6471424"/>
              <a:ext cx="167640" cy="27305"/>
            </a:xfrm>
            <a:custGeom>
              <a:avLst/>
              <a:gdLst/>
              <a:ahLst/>
              <a:cxnLst/>
              <a:rect l="l" t="t" r="r" b="b"/>
              <a:pathLst>
                <a:path w="167639" h="27304">
                  <a:moveTo>
                    <a:pt x="167436" y="13741"/>
                  </a:moveTo>
                  <a:lnTo>
                    <a:pt x="64350" y="26860"/>
                  </a:lnTo>
                </a:path>
                <a:path w="167639" h="27304">
                  <a:moveTo>
                    <a:pt x="104965" y="0"/>
                  </a:moveTo>
                  <a:lnTo>
                    <a:pt x="0" y="1311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6244094" y="6490169"/>
              <a:ext cx="22860" cy="2540"/>
            </a:xfrm>
            <a:custGeom>
              <a:avLst/>
              <a:gdLst/>
              <a:ahLst/>
              <a:cxnLst/>
              <a:rect l="l" t="t" r="r" b="b"/>
              <a:pathLst>
                <a:path w="22860" h="2539">
                  <a:moveTo>
                    <a:pt x="-2171" y="1244"/>
                  </a:moveTo>
                  <a:lnTo>
                    <a:pt x="24663" y="1244"/>
                  </a:lnTo>
                </a:path>
              </a:pathLst>
            </a:custGeom>
            <a:ln w="68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6287986" y="6502666"/>
              <a:ext cx="27305" cy="2540"/>
            </a:xfrm>
            <a:custGeom>
              <a:avLst/>
              <a:gdLst/>
              <a:ahLst/>
              <a:cxnLst/>
              <a:rect l="l" t="t" r="r" b="b"/>
              <a:pathLst>
                <a:path w="27304" h="2540">
                  <a:moveTo>
                    <a:pt x="-2171" y="1009"/>
                  </a:moveTo>
                  <a:lnTo>
                    <a:pt x="28879" y="1009"/>
                  </a:lnTo>
                </a:path>
              </a:pathLst>
            </a:custGeom>
            <a:ln w="63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6306578" y="6516408"/>
              <a:ext cx="57785" cy="1905"/>
            </a:xfrm>
            <a:custGeom>
              <a:avLst/>
              <a:gdLst/>
              <a:ahLst/>
              <a:cxnLst/>
              <a:rect l="l" t="t" r="r" b="b"/>
              <a:pathLst>
                <a:path w="57785" h="1904">
                  <a:moveTo>
                    <a:pt x="-2171" y="939"/>
                  </a:moveTo>
                  <a:lnTo>
                    <a:pt x="59651" y="939"/>
                  </a:lnTo>
                </a:path>
              </a:pathLst>
            </a:custGeom>
            <a:ln w="622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6255969" y="6507035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6865" y="16865"/>
                  </a:moveTo>
                  <a:lnTo>
                    <a:pt x="622" y="16243"/>
                  </a:lnTo>
                  <a:lnTo>
                    <a:pt x="0" y="11252"/>
                  </a:lnTo>
                  <a:lnTo>
                    <a:pt x="6870" y="11874"/>
                  </a:lnTo>
                </a:path>
                <a:path w="17145" h="17145">
                  <a:moveTo>
                    <a:pt x="16865" y="11874"/>
                  </a:moveTo>
                  <a:lnTo>
                    <a:pt x="16865" y="6870"/>
                  </a:lnTo>
                  <a:lnTo>
                    <a:pt x="11239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6212852" y="6518910"/>
              <a:ext cx="36830" cy="635"/>
            </a:xfrm>
            <a:custGeom>
              <a:avLst/>
              <a:gdLst/>
              <a:ahLst/>
              <a:cxnLst/>
              <a:rect l="l" t="t" r="r" b="b"/>
              <a:pathLst>
                <a:path w="36829" h="634">
                  <a:moveTo>
                    <a:pt x="-2171" y="311"/>
                  </a:moveTo>
                  <a:lnTo>
                    <a:pt x="38417" y="311"/>
                  </a:lnTo>
                </a:path>
              </a:pathLst>
            </a:custGeom>
            <a:ln w="49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6220980" y="6505790"/>
              <a:ext cx="38100" cy="2540"/>
            </a:xfrm>
            <a:custGeom>
              <a:avLst/>
              <a:gdLst/>
              <a:ahLst/>
              <a:cxnLst/>
              <a:rect l="l" t="t" r="r" b="b"/>
              <a:pathLst>
                <a:path w="38100" h="2540">
                  <a:moveTo>
                    <a:pt x="-2171" y="1244"/>
                  </a:moveTo>
                  <a:lnTo>
                    <a:pt x="39662" y="1244"/>
                  </a:lnTo>
                </a:path>
              </a:pathLst>
            </a:custGeom>
            <a:ln w="68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6273457" y="6498285"/>
              <a:ext cx="29209" cy="1905"/>
            </a:xfrm>
            <a:custGeom>
              <a:avLst/>
              <a:gdLst/>
              <a:ahLst/>
              <a:cxnLst/>
              <a:rect l="l" t="t" r="r" b="b"/>
              <a:pathLst>
                <a:path w="29210" h="1904">
                  <a:moveTo>
                    <a:pt x="-2171" y="863"/>
                  </a:moveTo>
                  <a:lnTo>
                    <a:pt x="30911" y="863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6062268" y="6463296"/>
              <a:ext cx="99695" cy="47625"/>
            </a:xfrm>
            <a:custGeom>
              <a:avLst/>
              <a:gdLst/>
              <a:ahLst/>
              <a:cxnLst/>
              <a:rect l="l" t="t" r="r" b="b"/>
              <a:pathLst>
                <a:path w="99695" h="47625">
                  <a:moveTo>
                    <a:pt x="43116" y="20307"/>
                  </a:moveTo>
                  <a:lnTo>
                    <a:pt x="43116" y="26555"/>
                  </a:lnTo>
                  <a:lnTo>
                    <a:pt x="54990" y="24676"/>
                  </a:lnTo>
                </a:path>
                <a:path w="99695" h="47625">
                  <a:moveTo>
                    <a:pt x="64363" y="25933"/>
                  </a:moveTo>
                  <a:lnTo>
                    <a:pt x="69354" y="29679"/>
                  </a:lnTo>
                  <a:lnTo>
                    <a:pt x="69354" y="33439"/>
                  </a:lnTo>
                </a:path>
                <a:path w="99695" h="47625">
                  <a:moveTo>
                    <a:pt x="48120" y="39992"/>
                  </a:moveTo>
                  <a:lnTo>
                    <a:pt x="51244" y="45618"/>
                  </a:lnTo>
                  <a:lnTo>
                    <a:pt x="59359" y="47498"/>
                  </a:lnTo>
                </a:path>
                <a:path w="99695" h="47625">
                  <a:moveTo>
                    <a:pt x="76238" y="33439"/>
                  </a:moveTo>
                  <a:lnTo>
                    <a:pt x="76238" y="24053"/>
                  </a:lnTo>
                  <a:lnTo>
                    <a:pt x="63741" y="17183"/>
                  </a:lnTo>
                </a:path>
                <a:path w="99695" h="47625">
                  <a:moveTo>
                    <a:pt x="0" y="12496"/>
                  </a:moveTo>
                  <a:lnTo>
                    <a:pt x="42494" y="7505"/>
                  </a:lnTo>
                </a:path>
                <a:path w="99695" h="47625">
                  <a:moveTo>
                    <a:pt x="71234" y="3746"/>
                  </a:moveTo>
                  <a:lnTo>
                    <a:pt x="99352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6092888" y="6453301"/>
              <a:ext cx="36195" cy="3810"/>
            </a:xfrm>
            <a:custGeom>
              <a:avLst/>
              <a:gdLst/>
              <a:ahLst/>
              <a:cxnLst/>
              <a:rect l="l" t="t" r="r" b="b"/>
              <a:pathLst>
                <a:path w="36195" h="3810">
                  <a:moveTo>
                    <a:pt x="-2171" y="1873"/>
                  </a:moveTo>
                  <a:lnTo>
                    <a:pt x="37795" y="1873"/>
                  </a:lnTo>
                </a:path>
              </a:pathLst>
            </a:custGeom>
            <a:ln w="80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6031661" y="6457988"/>
              <a:ext cx="48895" cy="13970"/>
            </a:xfrm>
            <a:custGeom>
              <a:avLst/>
              <a:gdLst/>
              <a:ahLst/>
              <a:cxnLst/>
              <a:rect l="l" t="t" r="r" b="b"/>
              <a:pathLst>
                <a:path w="48895" h="13970">
                  <a:moveTo>
                    <a:pt x="48729" y="0"/>
                  </a:moveTo>
                  <a:lnTo>
                    <a:pt x="0" y="6870"/>
                  </a:lnTo>
                  <a:lnTo>
                    <a:pt x="0" y="1374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6042279" y="6467983"/>
              <a:ext cx="23495" cy="2540"/>
            </a:xfrm>
            <a:custGeom>
              <a:avLst/>
              <a:gdLst/>
              <a:ahLst/>
              <a:cxnLst/>
              <a:rect l="l" t="t" r="r" b="b"/>
              <a:pathLst>
                <a:path w="23495" h="2539">
                  <a:moveTo>
                    <a:pt x="-2171" y="1250"/>
                  </a:moveTo>
                  <a:lnTo>
                    <a:pt x="25298" y="1250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6019165" y="6454546"/>
              <a:ext cx="38735" cy="18415"/>
            </a:xfrm>
            <a:custGeom>
              <a:avLst/>
              <a:gdLst/>
              <a:ahLst/>
              <a:cxnLst/>
              <a:rect l="l" t="t" r="r" b="b"/>
              <a:pathLst>
                <a:path w="38735" h="18414">
                  <a:moveTo>
                    <a:pt x="0" y="18122"/>
                  </a:moveTo>
                  <a:lnTo>
                    <a:pt x="0" y="5626"/>
                  </a:lnTo>
                  <a:lnTo>
                    <a:pt x="38112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6037910" y="6442062"/>
              <a:ext cx="33655" cy="2540"/>
            </a:xfrm>
            <a:custGeom>
              <a:avLst/>
              <a:gdLst/>
              <a:ahLst/>
              <a:cxnLst/>
              <a:rect l="l" t="t" r="r" b="b"/>
              <a:pathLst>
                <a:path w="33654" h="2539">
                  <a:moveTo>
                    <a:pt x="-2171" y="1250"/>
                  </a:moveTo>
                  <a:lnTo>
                    <a:pt x="35280" y="1250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6057277" y="6436436"/>
              <a:ext cx="0" cy="3810"/>
            </a:xfrm>
            <a:custGeom>
              <a:avLst/>
              <a:gdLst/>
              <a:ahLst/>
              <a:cxnLst/>
              <a:rect l="l" t="t" r="r" b="b"/>
              <a:pathLst>
                <a:path h="3810">
                  <a:moveTo>
                    <a:pt x="-2171" y="1873"/>
                  </a:moveTo>
                  <a:lnTo>
                    <a:pt x="2171" y="1873"/>
                  </a:lnTo>
                </a:path>
              </a:pathLst>
            </a:custGeom>
            <a:ln w="37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5924194" y="6417691"/>
              <a:ext cx="273685" cy="71120"/>
            </a:xfrm>
            <a:custGeom>
              <a:avLst/>
              <a:gdLst/>
              <a:ahLst/>
              <a:cxnLst/>
              <a:rect l="l" t="t" r="r" b="b"/>
              <a:pathLst>
                <a:path w="273685" h="71120">
                  <a:moveTo>
                    <a:pt x="1879" y="19989"/>
                  </a:moveTo>
                  <a:lnTo>
                    <a:pt x="19989" y="19989"/>
                  </a:lnTo>
                  <a:lnTo>
                    <a:pt x="19989" y="16243"/>
                  </a:lnTo>
                  <a:lnTo>
                    <a:pt x="12496" y="13741"/>
                  </a:lnTo>
                </a:path>
                <a:path w="273685" h="71120">
                  <a:moveTo>
                    <a:pt x="8128" y="5626"/>
                  </a:moveTo>
                  <a:lnTo>
                    <a:pt x="18745" y="5626"/>
                  </a:lnTo>
                  <a:lnTo>
                    <a:pt x="18745" y="0"/>
                  </a:lnTo>
                </a:path>
                <a:path w="273685" h="71120">
                  <a:moveTo>
                    <a:pt x="0" y="29984"/>
                  </a:moveTo>
                  <a:lnTo>
                    <a:pt x="101219" y="16865"/>
                  </a:lnTo>
                </a:path>
                <a:path w="273685" h="71120">
                  <a:moveTo>
                    <a:pt x="32486" y="14998"/>
                  </a:moveTo>
                  <a:lnTo>
                    <a:pt x="90601" y="8737"/>
                  </a:lnTo>
                </a:path>
                <a:path w="273685" h="71120">
                  <a:moveTo>
                    <a:pt x="96850" y="26873"/>
                  </a:moveTo>
                  <a:lnTo>
                    <a:pt x="85598" y="28740"/>
                  </a:lnTo>
                  <a:lnTo>
                    <a:pt x="85598" y="39357"/>
                  </a:lnTo>
                </a:path>
                <a:path w="273685" h="71120">
                  <a:moveTo>
                    <a:pt x="29984" y="38735"/>
                  </a:moveTo>
                  <a:lnTo>
                    <a:pt x="79971" y="33108"/>
                  </a:lnTo>
                </a:path>
                <a:path w="273685" h="71120">
                  <a:moveTo>
                    <a:pt x="231178" y="64985"/>
                  </a:moveTo>
                  <a:lnTo>
                    <a:pt x="244919" y="63728"/>
                  </a:lnTo>
                  <a:lnTo>
                    <a:pt x="244919" y="70599"/>
                  </a:lnTo>
                </a:path>
                <a:path w="273685" h="71120">
                  <a:moveTo>
                    <a:pt x="259295" y="67475"/>
                  </a:moveTo>
                  <a:lnTo>
                    <a:pt x="259295" y="61226"/>
                  </a:lnTo>
                  <a:lnTo>
                    <a:pt x="273672" y="59982"/>
                  </a:lnTo>
                </a:path>
                <a:path w="273685" h="71120">
                  <a:moveTo>
                    <a:pt x="156832" y="13741"/>
                  </a:moveTo>
                  <a:lnTo>
                    <a:pt x="165569" y="13119"/>
                  </a:lnTo>
                  <a:lnTo>
                    <a:pt x="165569" y="17487"/>
                  </a:lnTo>
                </a:path>
                <a:path w="273685" h="71120">
                  <a:moveTo>
                    <a:pt x="225552" y="34366"/>
                  </a:moveTo>
                  <a:lnTo>
                    <a:pt x="239293" y="34366"/>
                  </a:lnTo>
                  <a:lnTo>
                    <a:pt x="240550" y="3749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6174117" y="645580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171" y="2501"/>
                  </a:moveTo>
                  <a:lnTo>
                    <a:pt x="2171" y="2501"/>
                  </a:lnTo>
                </a:path>
              </a:pathLst>
            </a:custGeom>
            <a:ln w="50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6185992" y="6462052"/>
              <a:ext cx="83185" cy="22225"/>
            </a:xfrm>
            <a:custGeom>
              <a:avLst/>
              <a:gdLst/>
              <a:ahLst/>
              <a:cxnLst/>
              <a:rect l="l" t="t" r="r" b="b"/>
              <a:pathLst>
                <a:path w="83185" h="22225">
                  <a:moveTo>
                    <a:pt x="0" y="0"/>
                  </a:moveTo>
                  <a:lnTo>
                    <a:pt x="7492" y="0"/>
                  </a:lnTo>
                </a:path>
                <a:path w="83185" h="22225">
                  <a:moveTo>
                    <a:pt x="64973" y="18122"/>
                  </a:moveTo>
                  <a:lnTo>
                    <a:pt x="72478" y="18122"/>
                  </a:lnTo>
                  <a:lnTo>
                    <a:pt x="72478" y="14986"/>
                  </a:lnTo>
                </a:path>
                <a:path w="83185" h="22225">
                  <a:moveTo>
                    <a:pt x="77469" y="18122"/>
                  </a:moveTo>
                  <a:lnTo>
                    <a:pt x="77469" y="21856"/>
                  </a:lnTo>
                  <a:lnTo>
                    <a:pt x="83096" y="2185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6289548" y="6488811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171" y="247"/>
                  </a:moveTo>
                  <a:lnTo>
                    <a:pt x="7835" y="247"/>
                  </a:lnTo>
                </a:path>
              </a:pathLst>
            </a:custGeom>
            <a:ln w="48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6298514" y="6491465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171" y="241"/>
                  </a:moveTo>
                  <a:lnTo>
                    <a:pt x="7835" y="241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6307467" y="6494106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171" y="247"/>
                  </a:moveTo>
                  <a:lnTo>
                    <a:pt x="7835" y="247"/>
                  </a:lnTo>
                </a:path>
              </a:pathLst>
            </a:custGeom>
            <a:ln w="48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6314262" y="6497002"/>
              <a:ext cx="46355" cy="10160"/>
            </a:xfrm>
            <a:custGeom>
              <a:avLst/>
              <a:gdLst/>
              <a:ahLst/>
              <a:cxnLst/>
              <a:rect l="l" t="t" r="r" b="b"/>
              <a:pathLst>
                <a:path w="46354" h="10159">
                  <a:moveTo>
                    <a:pt x="0" y="0"/>
                  </a:moveTo>
                  <a:lnTo>
                    <a:pt x="9994" y="0"/>
                  </a:lnTo>
                </a:path>
                <a:path w="46354" h="10159">
                  <a:moveTo>
                    <a:pt x="8953" y="2641"/>
                  </a:moveTo>
                  <a:lnTo>
                    <a:pt x="18961" y="2641"/>
                  </a:lnTo>
                </a:path>
                <a:path w="46354" h="10159">
                  <a:moveTo>
                    <a:pt x="18110" y="4241"/>
                  </a:moveTo>
                  <a:lnTo>
                    <a:pt x="28105" y="4241"/>
                  </a:lnTo>
                </a:path>
                <a:path w="46354" h="10159">
                  <a:moveTo>
                    <a:pt x="27063" y="6883"/>
                  </a:moveTo>
                  <a:lnTo>
                    <a:pt x="37071" y="6883"/>
                  </a:lnTo>
                </a:path>
                <a:path w="46354" h="10159">
                  <a:moveTo>
                    <a:pt x="36029" y="9537"/>
                  </a:moveTo>
                  <a:lnTo>
                    <a:pt x="46024" y="9537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6236906" y="655858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46"/>
                  </a:moveTo>
                  <a:lnTo>
                    <a:pt x="2171" y="3746"/>
                  </a:lnTo>
                </a:path>
              </a:pathLst>
            </a:custGeom>
            <a:ln w="749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6245339" y="6553428"/>
              <a:ext cx="8890" cy="13970"/>
            </a:xfrm>
            <a:custGeom>
              <a:avLst/>
              <a:gdLst/>
              <a:ahLst/>
              <a:cxnLst/>
              <a:rect l="l" t="t" r="r" b="b"/>
              <a:pathLst>
                <a:path w="8889" h="13970">
                  <a:moveTo>
                    <a:pt x="0" y="1409"/>
                  </a:moveTo>
                  <a:lnTo>
                    <a:pt x="0" y="12649"/>
                  </a:lnTo>
                </a:path>
                <a:path w="8889" h="13970">
                  <a:moveTo>
                    <a:pt x="8445" y="0"/>
                  </a:moveTo>
                  <a:lnTo>
                    <a:pt x="8445" y="1358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0" name="object 620"/>
          <p:cNvSpPr/>
          <p:nvPr/>
        </p:nvSpPr>
        <p:spPr>
          <a:xfrm>
            <a:off x="11509884" y="6533274"/>
            <a:ext cx="36195" cy="30480"/>
          </a:xfrm>
          <a:custGeom>
            <a:avLst/>
            <a:gdLst/>
            <a:ahLst/>
            <a:cxnLst/>
            <a:rect l="l" t="t" r="r" b="b"/>
            <a:pathLst>
              <a:path w="36195" h="30479">
                <a:moveTo>
                  <a:pt x="30606" y="8445"/>
                </a:moveTo>
                <a:lnTo>
                  <a:pt x="30606" y="21869"/>
                </a:lnTo>
                <a:lnTo>
                  <a:pt x="35610" y="24371"/>
                </a:lnTo>
                <a:lnTo>
                  <a:pt x="35610" y="29997"/>
                </a:lnTo>
              </a:path>
              <a:path w="36195" h="30479">
                <a:moveTo>
                  <a:pt x="21234" y="0"/>
                </a:moveTo>
                <a:lnTo>
                  <a:pt x="21234" y="21247"/>
                </a:lnTo>
                <a:lnTo>
                  <a:pt x="0" y="2062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1" name="object 62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1280698" y="5798172"/>
            <a:ext cx="160820" cy="132130"/>
          </a:xfrm>
          <a:prstGeom prst="rect">
            <a:avLst/>
          </a:prstGeom>
        </p:spPr>
      </p:pic>
      <p:grpSp>
        <p:nvGrpSpPr>
          <p:cNvPr id="622" name="object 622"/>
          <p:cNvGrpSpPr/>
          <p:nvPr/>
        </p:nvGrpSpPr>
        <p:grpSpPr>
          <a:xfrm>
            <a:off x="11020988" y="6714173"/>
            <a:ext cx="265430" cy="151765"/>
            <a:chOff x="5966388" y="6714172"/>
            <a:chExt cx="265430" cy="151765"/>
          </a:xfrm>
        </p:grpSpPr>
        <p:sp>
          <p:nvSpPr>
            <p:cNvPr id="623" name="object 623"/>
            <p:cNvSpPr/>
            <p:nvPr/>
          </p:nvSpPr>
          <p:spPr>
            <a:xfrm>
              <a:off x="5968560" y="6813816"/>
              <a:ext cx="231140" cy="49530"/>
            </a:xfrm>
            <a:custGeom>
              <a:avLst/>
              <a:gdLst/>
              <a:ahLst/>
              <a:cxnLst/>
              <a:rect l="l" t="t" r="r" b="b"/>
              <a:pathLst>
                <a:path w="231139" h="49529">
                  <a:moveTo>
                    <a:pt x="8745" y="42481"/>
                  </a:moveTo>
                  <a:lnTo>
                    <a:pt x="2616" y="37455"/>
                  </a:lnTo>
                  <a:lnTo>
                    <a:pt x="0" y="26163"/>
                  </a:lnTo>
                  <a:lnTo>
                    <a:pt x="2067" y="14283"/>
                  </a:lnTo>
                  <a:lnTo>
                    <a:pt x="9990" y="7493"/>
                  </a:lnTo>
                  <a:lnTo>
                    <a:pt x="39987" y="622"/>
                  </a:lnTo>
                  <a:lnTo>
                    <a:pt x="49982" y="622"/>
                  </a:lnTo>
                  <a:lnTo>
                    <a:pt x="59537" y="525"/>
                  </a:lnTo>
                  <a:lnTo>
                    <a:pt x="70207" y="311"/>
                  </a:lnTo>
                  <a:lnTo>
                    <a:pt x="78886" y="97"/>
                  </a:lnTo>
                  <a:lnTo>
                    <a:pt x="82469" y="0"/>
                  </a:lnTo>
                </a:path>
                <a:path w="231139" h="49529">
                  <a:moveTo>
                    <a:pt x="8745" y="42481"/>
                  </a:moveTo>
                  <a:lnTo>
                    <a:pt x="52484" y="44983"/>
                  </a:lnTo>
                  <a:lnTo>
                    <a:pt x="45793" y="39318"/>
                  </a:lnTo>
                  <a:lnTo>
                    <a:pt x="42560" y="27800"/>
                  </a:lnTo>
                  <a:lnTo>
                    <a:pt x="44131" y="15815"/>
                  </a:lnTo>
                  <a:lnTo>
                    <a:pt x="51849" y="8750"/>
                  </a:lnTo>
                  <a:lnTo>
                    <a:pt x="85593" y="3124"/>
                  </a:lnTo>
                </a:path>
                <a:path w="231139" h="49529">
                  <a:moveTo>
                    <a:pt x="51849" y="16243"/>
                  </a:moveTo>
                  <a:lnTo>
                    <a:pt x="49292" y="20311"/>
                  </a:lnTo>
                  <a:lnTo>
                    <a:pt x="47790" y="28655"/>
                  </a:lnTo>
                  <a:lnTo>
                    <a:pt x="48161" y="36883"/>
                  </a:lnTo>
                  <a:lnTo>
                    <a:pt x="51227" y="40601"/>
                  </a:lnTo>
                </a:path>
                <a:path w="231139" h="49529">
                  <a:moveTo>
                    <a:pt x="57475" y="21869"/>
                  </a:moveTo>
                  <a:lnTo>
                    <a:pt x="54351" y="22491"/>
                  </a:lnTo>
                  <a:lnTo>
                    <a:pt x="51849" y="36233"/>
                  </a:lnTo>
                  <a:lnTo>
                    <a:pt x="56230" y="36233"/>
                  </a:lnTo>
                  <a:lnTo>
                    <a:pt x="74976" y="36233"/>
                  </a:lnTo>
                </a:path>
                <a:path w="231139" h="49529">
                  <a:moveTo>
                    <a:pt x="109964" y="3124"/>
                  </a:moveTo>
                  <a:lnTo>
                    <a:pt x="83726" y="11252"/>
                  </a:lnTo>
                  <a:lnTo>
                    <a:pt x="76283" y="19098"/>
                  </a:lnTo>
                  <a:lnTo>
                    <a:pt x="74815" y="31400"/>
                  </a:lnTo>
                  <a:lnTo>
                    <a:pt x="78270" y="42531"/>
                  </a:lnTo>
                  <a:lnTo>
                    <a:pt x="85593" y="46863"/>
                  </a:lnTo>
                  <a:lnTo>
                    <a:pt x="128074" y="48742"/>
                  </a:lnTo>
                </a:path>
                <a:path w="231139" h="49529">
                  <a:moveTo>
                    <a:pt x="156827" y="3746"/>
                  </a:moveTo>
                  <a:lnTo>
                    <a:pt x="130576" y="11874"/>
                  </a:lnTo>
                  <a:lnTo>
                    <a:pt x="123140" y="19721"/>
                  </a:lnTo>
                  <a:lnTo>
                    <a:pt x="121677" y="32023"/>
                  </a:lnTo>
                  <a:lnTo>
                    <a:pt x="125133" y="43153"/>
                  </a:lnTo>
                  <a:lnTo>
                    <a:pt x="132456" y="47485"/>
                  </a:lnTo>
                </a:path>
                <a:path w="231139" h="49529">
                  <a:moveTo>
                    <a:pt x="114955" y="3124"/>
                  </a:moveTo>
                  <a:lnTo>
                    <a:pt x="146832" y="3124"/>
                  </a:lnTo>
                </a:path>
                <a:path w="231139" h="49529">
                  <a:moveTo>
                    <a:pt x="173693" y="1244"/>
                  </a:moveTo>
                  <a:lnTo>
                    <a:pt x="149944" y="9372"/>
                  </a:lnTo>
                  <a:lnTo>
                    <a:pt x="141862" y="16402"/>
                  </a:lnTo>
                  <a:lnTo>
                    <a:pt x="138699" y="29522"/>
                  </a:lnTo>
                  <a:lnTo>
                    <a:pt x="141159" y="42407"/>
                  </a:lnTo>
                  <a:lnTo>
                    <a:pt x="149944" y="48729"/>
                  </a:lnTo>
                  <a:lnTo>
                    <a:pt x="184310" y="49364"/>
                  </a:lnTo>
                </a:path>
                <a:path w="231139" h="49529">
                  <a:moveTo>
                    <a:pt x="230551" y="10629"/>
                  </a:moveTo>
                  <a:lnTo>
                    <a:pt x="225547" y="7493"/>
                  </a:lnTo>
                  <a:lnTo>
                    <a:pt x="225547" y="3746"/>
                  </a:lnTo>
                  <a:lnTo>
                    <a:pt x="214930" y="7493"/>
                  </a:lnTo>
                  <a:lnTo>
                    <a:pt x="206443" y="10348"/>
                  </a:lnTo>
                  <a:lnTo>
                    <a:pt x="198135" y="12966"/>
                  </a:lnTo>
                  <a:lnTo>
                    <a:pt x="191821" y="14879"/>
                  </a:lnTo>
                  <a:lnTo>
                    <a:pt x="189314" y="15621"/>
                  </a:lnTo>
                  <a:lnTo>
                    <a:pt x="183818" y="22637"/>
                  </a:lnTo>
                  <a:lnTo>
                    <a:pt x="182364" y="33813"/>
                  </a:lnTo>
                  <a:lnTo>
                    <a:pt x="185010" y="44170"/>
                  </a:lnTo>
                  <a:lnTo>
                    <a:pt x="191816" y="48729"/>
                  </a:lnTo>
                  <a:lnTo>
                    <a:pt x="201993" y="48241"/>
                  </a:lnTo>
                  <a:lnTo>
                    <a:pt x="212818" y="47167"/>
                  </a:lnTo>
                  <a:lnTo>
                    <a:pt x="221419" y="46093"/>
                  </a:lnTo>
                  <a:lnTo>
                    <a:pt x="224924" y="4560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6145999" y="6817563"/>
              <a:ext cx="38100" cy="635"/>
            </a:xfrm>
            <a:custGeom>
              <a:avLst/>
              <a:gdLst/>
              <a:ahLst/>
              <a:cxnLst/>
              <a:rect l="l" t="t" r="r" b="b"/>
              <a:pathLst>
                <a:path w="38100" h="634">
                  <a:moveTo>
                    <a:pt x="-2171" y="311"/>
                  </a:moveTo>
                  <a:lnTo>
                    <a:pt x="39662" y="311"/>
                  </a:lnTo>
                </a:path>
              </a:pathLst>
            </a:custGeom>
            <a:ln w="49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6052286" y="6828815"/>
              <a:ext cx="143510" cy="30480"/>
            </a:xfrm>
            <a:custGeom>
              <a:avLst/>
              <a:gdLst/>
              <a:ahLst/>
              <a:cxnLst/>
              <a:rect l="l" t="t" r="r" b="b"/>
              <a:pathLst>
                <a:path w="143510" h="30479">
                  <a:moveTo>
                    <a:pt x="107454" y="3124"/>
                  </a:moveTo>
                  <a:lnTo>
                    <a:pt x="102330" y="8283"/>
                  </a:lnTo>
                  <a:lnTo>
                    <a:pt x="101598" y="17721"/>
                  </a:lnTo>
                  <a:lnTo>
                    <a:pt x="104731" y="26575"/>
                  </a:lnTo>
                  <a:lnTo>
                    <a:pt x="111201" y="29984"/>
                  </a:lnTo>
                </a:path>
                <a:path w="143510" h="30479">
                  <a:moveTo>
                    <a:pt x="109956" y="9994"/>
                  </a:moveTo>
                  <a:lnTo>
                    <a:pt x="106210" y="9994"/>
                  </a:lnTo>
                  <a:lnTo>
                    <a:pt x="103708" y="23736"/>
                  </a:lnTo>
                  <a:lnTo>
                    <a:pt x="110578" y="23736"/>
                  </a:lnTo>
                  <a:lnTo>
                    <a:pt x="117970" y="23541"/>
                  </a:lnTo>
                  <a:lnTo>
                    <a:pt x="127531" y="23114"/>
                  </a:lnTo>
                  <a:lnTo>
                    <a:pt x="135805" y="22686"/>
                  </a:lnTo>
                  <a:lnTo>
                    <a:pt x="139331" y="22491"/>
                  </a:lnTo>
                </a:path>
                <a:path w="143510" h="30479">
                  <a:moveTo>
                    <a:pt x="132448" y="2501"/>
                  </a:moveTo>
                  <a:lnTo>
                    <a:pt x="135572" y="0"/>
                  </a:lnTo>
                  <a:lnTo>
                    <a:pt x="142443" y="2501"/>
                  </a:lnTo>
                  <a:lnTo>
                    <a:pt x="143078" y="10617"/>
                  </a:lnTo>
                </a:path>
                <a:path w="143510" h="30479">
                  <a:moveTo>
                    <a:pt x="131825" y="9994"/>
                  </a:moveTo>
                  <a:lnTo>
                    <a:pt x="131825" y="13741"/>
                  </a:lnTo>
                  <a:lnTo>
                    <a:pt x="136207" y="16243"/>
                  </a:lnTo>
                  <a:lnTo>
                    <a:pt x="139953" y="15620"/>
                  </a:lnTo>
                </a:path>
                <a:path w="143510" h="30479">
                  <a:moveTo>
                    <a:pt x="61226" y="11861"/>
                  </a:moveTo>
                  <a:lnTo>
                    <a:pt x="91833" y="11861"/>
                  </a:lnTo>
                </a:path>
                <a:path w="143510" h="30479">
                  <a:moveTo>
                    <a:pt x="0" y="3746"/>
                  </a:moveTo>
                  <a:lnTo>
                    <a:pt x="28740" y="374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5979172" y="6824446"/>
              <a:ext cx="29845" cy="635"/>
            </a:xfrm>
            <a:custGeom>
              <a:avLst/>
              <a:gdLst/>
              <a:ahLst/>
              <a:cxnLst/>
              <a:rect l="l" t="t" r="r" b="b"/>
              <a:pathLst>
                <a:path w="29845" h="634">
                  <a:moveTo>
                    <a:pt x="-2171" y="311"/>
                  </a:moveTo>
                  <a:lnTo>
                    <a:pt x="31546" y="311"/>
                  </a:lnTo>
                </a:path>
              </a:pathLst>
            </a:custGeom>
            <a:ln w="49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6026035" y="6716344"/>
              <a:ext cx="200025" cy="98425"/>
            </a:xfrm>
            <a:custGeom>
              <a:avLst/>
              <a:gdLst/>
              <a:ahLst/>
              <a:cxnLst/>
              <a:rect l="l" t="t" r="r" b="b"/>
              <a:pathLst>
                <a:path w="200025" h="98425">
                  <a:moveTo>
                    <a:pt x="0" y="94970"/>
                  </a:moveTo>
                  <a:lnTo>
                    <a:pt x="5003" y="89979"/>
                  </a:lnTo>
                  <a:lnTo>
                    <a:pt x="11252" y="88099"/>
                  </a:lnTo>
                  <a:lnTo>
                    <a:pt x="17500" y="88099"/>
                  </a:lnTo>
                  <a:lnTo>
                    <a:pt x="37490" y="88099"/>
                  </a:lnTo>
                </a:path>
                <a:path w="200025" h="98425">
                  <a:moveTo>
                    <a:pt x="36868" y="41236"/>
                  </a:moveTo>
                  <a:lnTo>
                    <a:pt x="36868" y="51244"/>
                  </a:lnTo>
                  <a:lnTo>
                    <a:pt x="40614" y="51244"/>
                  </a:lnTo>
                  <a:lnTo>
                    <a:pt x="40614" y="96215"/>
                  </a:lnTo>
                </a:path>
                <a:path w="200025" h="98425">
                  <a:moveTo>
                    <a:pt x="43116" y="66852"/>
                  </a:moveTo>
                  <a:lnTo>
                    <a:pt x="48107" y="57480"/>
                  </a:lnTo>
                  <a:lnTo>
                    <a:pt x="48107" y="48742"/>
                  </a:lnTo>
                  <a:lnTo>
                    <a:pt x="55613" y="48742"/>
                  </a:lnTo>
                  <a:lnTo>
                    <a:pt x="55613" y="80606"/>
                  </a:lnTo>
                </a:path>
                <a:path w="200025" h="98425">
                  <a:moveTo>
                    <a:pt x="66852" y="43738"/>
                  </a:moveTo>
                  <a:lnTo>
                    <a:pt x="66852" y="49364"/>
                  </a:lnTo>
                  <a:lnTo>
                    <a:pt x="63106" y="53111"/>
                  </a:lnTo>
                  <a:lnTo>
                    <a:pt x="63106" y="98094"/>
                  </a:lnTo>
                </a:path>
                <a:path w="200025" h="98425">
                  <a:moveTo>
                    <a:pt x="36550" y="41236"/>
                  </a:moveTo>
                  <a:lnTo>
                    <a:pt x="64668" y="41236"/>
                  </a:lnTo>
                </a:path>
                <a:path w="200025" h="98425">
                  <a:moveTo>
                    <a:pt x="64350" y="12496"/>
                  </a:moveTo>
                  <a:lnTo>
                    <a:pt x="52489" y="12496"/>
                  </a:lnTo>
                  <a:lnTo>
                    <a:pt x="44983" y="11252"/>
                  </a:lnTo>
                  <a:lnTo>
                    <a:pt x="44983" y="8127"/>
                  </a:lnTo>
                  <a:lnTo>
                    <a:pt x="63106" y="8127"/>
                  </a:lnTo>
                </a:path>
                <a:path w="200025" h="98425">
                  <a:moveTo>
                    <a:pt x="199936" y="0"/>
                  </a:moveTo>
                  <a:lnTo>
                    <a:pt x="187451" y="0"/>
                  </a:lnTo>
                  <a:lnTo>
                    <a:pt x="187451" y="5003"/>
                  </a:lnTo>
                  <a:lnTo>
                    <a:pt x="198691" y="500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6217856" y="6728840"/>
              <a:ext cx="1270" cy="9525"/>
            </a:xfrm>
            <a:custGeom>
              <a:avLst/>
              <a:gdLst/>
              <a:ahLst/>
              <a:cxnLst/>
              <a:rect l="l" t="t" r="r" b="b"/>
              <a:pathLst>
                <a:path w="1270" h="9525">
                  <a:moveTo>
                    <a:pt x="622" y="-2171"/>
                  </a:moveTo>
                  <a:lnTo>
                    <a:pt x="622" y="11544"/>
                  </a:lnTo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6222847" y="6728218"/>
              <a:ext cx="635" cy="9525"/>
            </a:xfrm>
            <a:custGeom>
              <a:avLst/>
              <a:gdLst/>
              <a:ahLst/>
              <a:cxnLst/>
              <a:rect l="l" t="t" r="r" b="b"/>
              <a:pathLst>
                <a:path w="635" h="9525">
                  <a:moveTo>
                    <a:pt x="317" y="-2171"/>
                  </a:moveTo>
                  <a:lnTo>
                    <a:pt x="317" y="11544"/>
                  </a:lnTo>
                </a:path>
              </a:pathLst>
            </a:custGeom>
            <a:ln w="4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6214109" y="6761327"/>
              <a:ext cx="15240" cy="5715"/>
            </a:xfrm>
            <a:custGeom>
              <a:avLst/>
              <a:gdLst/>
              <a:ahLst/>
              <a:cxnLst/>
              <a:rect l="l" t="t" r="r" b="b"/>
              <a:pathLst>
                <a:path w="15239" h="5715">
                  <a:moveTo>
                    <a:pt x="0" y="4381"/>
                  </a:moveTo>
                  <a:lnTo>
                    <a:pt x="6870" y="4381"/>
                  </a:lnTo>
                </a:path>
                <a:path w="15239" h="5715">
                  <a:moveTo>
                    <a:pt x="11861" y="0"/>
                  </a:moveTo>
                  <a:lnTo>
                    <a:pt x="14986" y="0"/>
                  </a:lnTo>
                  <a:lnTo>
                    <a:pt x="14986" y="562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1" name="object 631"/>
          <p:cNvSpPr/>
          <p:nvPr/>
        </p:nvSpPr>
        <p:spPr>
          <a:xfrm>
            <a:off x="11388039" y="6831774"/>
            <a:ext cx="25400" cy="21590"/>
          </a:xfrm>
          <a:custGeom>
            <a:avLst/>
            <a:gdLst/>
            <a:ahLst/>
            <a:cxnLst/>
            <a:rect l="l" t="t" r="r" b="b"/>
            <a:pathLst>
              <a:path w="25400" h="21590">
                <a:moveTo>
                  <a:pt x="0" y="9372"/>
                </a:moveTo>
                <a:lnTo>
                  <a:pt x="0" y="14058"/>
                </a:lnTo>
                <a:lnTo>
                  <a:pt x="939" y="19215"/>
                </a:lnTo>
                <a:lnTo>
                  <a:pt x="469" y="20624"/>
                </a:lnTo>
              </a:path>
              <a:path w="25400" h="21590">
                <a:moveTo>
                  <a:pt x="1409" y="3746"/>
                </a:moveTo>
                <a:lnTo>
                  <a:pt x="10782" y="939"/>
                </a:lnTo>
                <a:lnTo>
                  <a:pt x="13131" y="469"/>
                </a:lnTo>
                <a:lnTo>
                  <a:pt x="15468" y="0"/>
                </a:lnTo>
                <a:lnTo>
                  <a:pt x="16865" y="469"/>
                </a:lnTo>
                <a:lnTo>
                  <a:pt x="18745" y="939"/>
                </a:lnTo>
              </a:path>
              <a:path w="25400" h="21590">
                <a:moveTo>
                  <a:pt x="13131" y="3746"/>
                </a:moveTo>
                <a:lnTo>
                  <a:pt x="2806" y="20624"/>
                </a:lnTo>
                <a:lnTo>
                  <a:pt x="7035" y="21094"/>
                </a:lnTo>
              </a:path>
              <a:path w="25400" h="21590">
                <a:moveTo>
                  <a:pt x="14998" y="9372"/>
                </a:moveTo>
                <a:lnTo>
                  <a:pt x="11722" y="9372"/>
                </a:lnTo>
                <a:lnTo>
                  <a:pt x="9842" y="16878"/>
                </a:lnTo>
                <a:lnTo>
                  <a:pt x="12179" y="17805"/>
                </a:lnTo>
                <a:lnTo>
                  <a:pt x="14528" y="18745"/>
                </a:lnTo>
                <a:lnTo>
                  <a:pt x="17335" y="18745"/>
                </a:lnTo>
                <a:lnTo>
                  <a:pt x="25311" y="18745"/>
                </a:lnTo>
              </a:path>
              <a:path w="25400" h="21590">
                <a:moveTo>
                  <a:pt x="17805" y="9372"/>
                </a:moveTo>
                <a:lnTo>
                  <a:pt x="24841" y="937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2" name="object 632"/>
          <p:cNvGrpSpPr/>
          <p:nvPr/>
        </p:nvGrpSpPr>
        <p:grpSpPr>
          <a:xfrm>
            <a:off x="11262462" y="6822110"/>
            <a:ext cx="106045" cy="28575"/>
            <a:chOff x="6207861" y="6822109"/>
            <a:chExt cx="106045" cy="28575"/>
          </a:xfrm>
        </p:grpSpPr>
        <p:sp>
          <p:nvSpPr>
            <p:cNvPr id="633" name="object 633"/>
            <p:cNvSpPr/>
            <p:nvPr/>
          </p:nvSpPr>
          <p:spPr>
            <a:xfrm>
              <a:off x="6207861" y="6824281"/>
              <a:ext cx="66040" cy="24130"/>
            </a:xfrm>
            <a:custGeom>
              <a:avLst/>
              <a:gdLst/>
              <a:ahLst/>
              <a:cxnLst/>
              <a:rect l="l" t="t" r="r" b="b"/>
              <a:pathLst>
                <a:path w="66039" h="24129">
                  <a:moveTo>
                    <a:pt x="60921" y="12179"/>
                  </a:moveTo>
                  <a:lnTo>
                    <a:pt x="53886" y="12179"/>
                  </a:lnTo>
                </a:path>
                <a:path w="66039" h="24129">
                  <a:moveTo>
                    <a:pt x="51536" y="16865"/>
                  </a:moveTo>
                  <a:lnTo>
                    <a:pt x="50609" y="19684"/>
                  </a:lnTo>
                  <a:lnTo>
                    <a:pt x="51536" y="23901"/>
                  </a:lnTo>
                  <a:lnTo>
                    <a:pt x="54356" y="23901"/>
                  </a:lnTo>
                  <a:lnTo>
                    <a:pt x="60451" y="23901"/>
                  </a:lnTo>
                </a:path>
                <a:path w="66039" h="24129">
                  <a:moveTo>
                    <a:pt x="57162" y="939"/>
                  </a:moveTo>
                  <a:lnTo>
                    <a:pt x="55295" y="2336"/>
                  </a:lnTo>
                  <a:lnTo>
                    <a:pt x="55295" y="5626"/>
                  </a:lnTo>
                  <a:lnTo>
                    <a:pt x="55765" y="7035"/>
                  </a:lnTo>
                </a:path>
                <a:path w="66039" h="24129">
                  <a:moveTo>
                    <a:pt x="65595" y="0"/>
                  </a:moveTo>
                  <a:lnTo>
                    <a:pt x="64185" y="469"/>
                  </a:lnTo>
                  <a:lnTo>
                    <a:pt x="63258" y="4216"/>
                  </a:lnTo>
                </a:path>
                <a:path w="66039" h="24129">
                  <a:moveTo>
                    <a:pt x="0" y="8432"/>
                  </a:moveTo>
                  <a:lnTo>
                    <a:pt x="31394" y="843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6277673" y="6831774"/>
              <a:ext cx="34290" cy="1270"/>
            </a:xfrm>
            <a:custGeom>
              <a:avLst/>
              <a:gdLst/>
              <a:ahLst/>
              <a:cxnLst/>
              <a:rect l="l" t="t" r="r" b="b"/>
              <a:pathLst>
                <a:path w="34289" h="1270">
                  <a:moveTo>
                    <a:pt x="-2171" y="469"/>
                  </a:moveTo>
                  <a:lnTo>
                    <a:pt x="35915" y="469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5" name="object 635"/>
          <p:cNvGrpSpPr/>
          <p:nvPr/>
        </p:nvGrpSpPr>
        <p:grpSpPr>
          <a:xfrm>
            <a:off x="11383530" y="6824930"/>
            <a:ext cx="193040" cy="40005"/>
            <a:chOff x="6328930" y="6824929"/>
            <a:chExt cx="193040" cy="40005"/>
          </a:xfrm>
        </p:grpSpPr>
        <p:sp>
          <p:nvSpPr>
            <p:cNvPr id="636" name="object 636"/>
            <p:cNvSpPr/>
            <p:nvPr/>
          </p:nvSpPr>
          <p:spPr>
            <a:xfrm>
              <a:off x="6367183" y="6837400"/>
              <a:ext cx="37465" cy="1270"/>
            </a:xfrm>
            <a:custGeom>
              <a:avLst/>
              <a:gdLst/>
              <a:ahLst/>
              <a:cxnLst/>
              <a:rect l="l" t="t" r="r" b="b"/>
              <a:pathLst>
                <a:path w="37464" h="1270">
                  <a:moveTo>
                    <a:pt x="-2171" y="469"/>
                  </a:moveTo>
                  <a:lnTo>
                    <a:pt x="39192" y="469"/>
                  </a:lnTo>
                </a:path>
              </a:pathLst>
            </a:custGeom>
            <a:ln w="52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6331102" y="6827100"/>
              <a:ext cx="188595" cy="36195"/>
            </a:xfrm>
            <a:custGeom>
              <a:avLst/>
              <a:gdLst/>
              <a:ahLst/>
              <a:cxnLst/>
              <a:rect l="l" t="t" r="r" b="b"/>
              <a:pathLst>
                <a:path w="188595" h="36195">
                  <a:moveTo>
                    <a:pt x="100279" y="14986"/>
                  </a:moveTo>
                  <a:lnTo>
                    <a:pt x="144322" y="15455"/>
                  </a:lnTo>
                </a:path>
                <a:path w="188595" h="36195">
                  <a:moveTo>
                    <a:pt x="171970" y="26708"/>
                  </a:moveTo>
                  <a:lnTo>
                    <a:pt x="171970" y="28575"/>
                  </a:lnTo>
                  <a:lnTo>
                    <a:pt x="171500" y="32791"/>
                  </a:lnTo>
                  <a:lnTo>
                    <a:pt x="174320" y="33261"/>
                  </a:lnTo>
                </a:path>
                <a:path w="188595" h="36195">
                  <a:moveTo>
                    <a:pt x="184162" y="27635"/>
                  </a:moveTo>
                  <a:lnTo>
                    <a:pt x="182753" y="30454"/>
                  </a:lnTo>
                  <a:lnTo>
                    <a:pt x="186029" y="35140"/>
                  </a:lnTo>
                  <a:lnTo>
                    <a:pt x="188366" y="35610"/>
                  </a:lnTo>
                </a:path>
                <a:path w="188595" h="36195">
                  <a:moveTo>
                    <a:pt x="92303" y="5613"/>
                  </a:moveTo>
                  <a:lnTo>
                    <a:pt x="90906" y="7023"/>
                  </a:lnTo>
                  <a:lnTo>
                    <a:pt x="89966" y="8420"/>
                  </a:lnTo>
                  <a:lnTo>
                    <a:pt x="90436" y="9829"/>
                  </a:lnTo>
                </a:path>
                <a:path w="188595" h="36195">
                  <a:moveTo>
                    <a:pt x="95592" y="8902"/>
                  </a:moveTo>
                  <a:lnTo>
                    <a:pt x="100749" y="8902"/>
                  </a:lnTo>
                </a:path>
                <a:path w="188595" h="36195">
                  <a:moveTo>
                    <a:pt x="99809" y="3733"/>
                  </a:moveTo>
                  <a:lnTo>
                    <a:pt x="101219" y="1866"/>
                  </a:lnTo>
                  <a:lnTo>
                    <a:pt x="102615" y="457"/>
                  </a:lnTo>
                  <a:lnTo>
                    <a:pt x="104965" y="1866"/>
                  </a:lnTo>
                </a:path>
                <a:path w="188595" h="36195">
                  <a:moveTo>
                    <a:pt x="0" y="7962"/>
                  </a:moveTo>
                  <a:lnTo>
                    <a:pt x="457" y="5613"/>
                  </a:lnTo>
                  <a:lnTo>
                    <a:pt x="1397" y="3733"/>
                  </a:lnTo>
                  <a:lnTo>
                    <a:pt x="3746" y="3733"/>
                  </a:lnTo>
                </a:path>
                <a:path w="188595" h="36195">
                  <a:moveTo>
                    <a:pt x="14516" y="0"/>
                  </a:moveTo>
                  <a:lnTo>
                    <a:pt x="12649" y="457"/>
                  </a:lnTo>
                  <a:lnTo>
                    <a:pt x="11709" y="467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8" name="object 638"/>
          <p:cNvSpPr/>
          <p:nvPr/>
        </p:nvSpPr>
        <p:spPr>
          <a:xfrm>
            <a:off x="11421784" y="67666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>
                <a:moveTo>
                  <a:pt x="0" y="0"/>
                </a:moveTo>
                <a:lnTo>
                  <a:pt x="10312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9" name="object 639"/>
          <p:cNvGrpSpPr/>
          <p:nvPr/>
        </p:nvGrpSpPr>
        <p:grpSpPr>
          <a:xfrm>
            <a:off x="11553635" y="6696990"/>
            <a:ext cx="252729" cy="174625"/>
            <a:chOff x="6499034" y="6696989"/>
            <a:chExt cx="252729" cy="174625"/>
          </a:xfrm>
        </p:grpSpPr>
        <p:sp>
          <p:nvSpPr>
            <p:cNvPr id="640" name="object 640"/>
            <p:cNvSpPr/>
            <p:nvPr/>
          </p:nvSpPr>
          <p:spPr>
            <a:xfrm>
              <a:off x="6509168" y="6740868"/>
              <a:ext cx="207645" cy="128905"/>
            </a:xfrm>
            <a:custGeom>
              <a:avLst/>
              <a:gdLst/>
              <a:ahLst/>
              <a:cxnLst/>
              <a:rect l="l" t="t" r="r" b="b"/>
              <a:pathLst>
                <a:path w="207645" h="128904">
                  <a:moveTo>
                    <a:pt x="9372" y="31394"/>
                  </a:moveTo>
                  <a:lnTo>
                    <a:pt x="9372" y="24371"/>
                  </a:lnTo>
                  <a:lnTo>
                    <a:pt x="16395" y="24371"/>
                  </a:lnTo>
                </a:path>
                <a:path w="207645" h="128904">
                  <a:moveTo>
                    <a:pt x="0" y="3276"/>
                  </a:moveTo>
                  <a:lnTo>
                    <a:pt x="6553" y="12661"/>
                  </a:lnTo>
                  <a:lnTo>
                    <a:pt x="3746" y="12661"/>
                  </a:lnTo>
                  <a:lnTo>
                    <a:pt x="3746" y="16865"/>
                  </a:lnTo>
                  <a:lnTo>
                    <a:pt x="7962" y="16865"/>
                  </a:lnTo>
                  <a:lnTo>
                    <a:pt x="14985" y="20612"/>
                  </a:lnTo>
                </a:path>
                <a:path w="207645" h="128904">
                  <a:moveTo>
                    <a:pt x="7493" y="2819"/>
                  </a:moveTo>
                  <a:lnTo>
                    <a:pt x="9372" y="3746"/>
                  </a:lnTo>
                  <a:lnTo>
                    <a:pt x="19684" y="15938"/>
                  </a:lnTo>
                </a:path>
                <a:path w="207645" h="128904">
                  <a:moveTo>
                    <a:pt x="20624" y="0"/>
                  </a:moveTo>
                  <a:lnTo>
                    <a:pt x="20624" y="9842"/>
                  </a:lnTo>
                </a:path>
                <a:path w="207645" h="128904">
                  <a:moveTo>
                    <a:pt x="20624" y="23431"/>
                  </a:moveTo>
                  <a:lnTo>
                    <a:pt x="43103" y="23431"/>
                  </a:lnTo>
                  <a:lnTo>
                    <a:pt x="43103" y="16865"/>
                  </a:lnTo>
                  <a:lnTo>
                    <a:pt x="20624" y="16865"/>
                  </a:lnTo>
                  <a:lnTo>
                    <a:pt x="20624" y="23431"/>
                  </a:lnTo>
                  <a:close/>
                </a:path>
                <a:path w="207645" h="128904">
                  <a:moveTo>
                    <a:pt x="41236" y="26720"/>
                  </a:moveTo>
                  <a:lnTo>
                    <a:pt x="38417" y="30924"/>
                  </a:lnTo>
                </a:path>
                <a:path w="207645" h="128904">
                  <a:moveTo>
                    <a:pt x="35140" y="24841"/>
                  </a:moveTo>
                  <a:lnTo>
                    <a:pt x="31864" y="29997"/>
                  </a:lnTo>
                </a:path>
                <a:path w="207645" h="128904">
                  <a:moveTo>
                    <a:pt x="19684" y="28117"/>
                  </a:moveTo>
                  <a:lnTo>
                    <a:pt x="20142" y="29997"/>
                  </a:lnTo>
                  <a:lnTo>
                    <a:pt x="21551" y="34683"/>
                  </a:lnTo>
                  <a:lnTo>
                    <a:pt x="26708" y="32334"/>
                  </a:lnTo>
                </a:path>
                <a:path w="207645" h="128904">
                  <a:moveTo>
                    <a:pt x="26708" y="0"/>
                  </a:moveTo>
                  <a:lnTo>
                    <a:pt x="26708" y="12661"/>
                  </a:lnTo>
                </a:path>
                <a:path w="207645" h="128904">
                  <a:moveTo>
                    <a:pt x="42646" y="5626"/>
                  </a:moveTo>
                  <a:lnTo>
                    <a:pt x="42646" y="12661"/>
                  </a:lnTo>
                  <a:lnTo>
                    <a:pt x="37490" y="12661"/>
                  </a:lnTo>
                  <a:lnTo>
                    <a:pt x="37490" y="15468"/>
                  </a:lnTo>
                </a:path>
                <a:path w="207645" h="128904">
                  <a:moveTo>
                    <a:pt x="52476" y="3276"/>
                  </a:moveTo>
                  <a:lnTo>
                    <a:pt x="52476" y="11709"/>
                  </a:lnTo>
                  <a:lnTo>
                    <a:pt x="45923" y="11709"/>
                  </a:lnTo>
                </a:path>
                <a:path w="207645" h="128904">
                  <a:moveTo>
                    <a:pt x="63258" y="25311"/>
                  </a:moveTo>
                  <a:lnTo>
                    <a:pt x="57162" y="25311"/>
                  </a:lnTo>
                  <a:lnTo>
                    <a:pt x="48729" y="32804"/>
                  </a:lnTo>
                  <a:lnTo>
                    <a:pt x="48729" y="46393"/>
                  </a:lnTo>
                </a:path>
                <a:path w="207645" h="128904">
                  <a:moveTo>
                    <a:pt x="53416" y="50139"/>
                  </a:moveTo>
                  <a:lnTo>
                    <a:pt x="64198" y="50139"/>
                  </a:lnTo>
                  <a:lnTo>
                    <a:pt x="64198" y="30454"/>
                  </a:lnTo>
                </a:path>
                <a:path w="207645" h="128904">
                  <a:moveTo>
                    <a:pt x="69824" y="54825"/>
                  </a:moveTo>
                  <a:lnTo>
                    <a:pt x="69824" y="69354"/>
                  </a:lnTo>
                  <a:lnTo>
                    <a:pt x="89509" y="69354"/>
                  </a:lnTo>
                  <a:lnTo>
                    <a:pt x="93725" y="69354"/>
                  </a:lnTo>
                  <a:lnTo>
                    <a:pt x="95592" y="66547"/>
                  </a:lnTo>
                  <a:lnTo>
                    <a:pt x="94653" y="64198"/>
                  </a:lnTo>
                  <a:lnTo>
                    <a:pt x="93725" y="61861"/>
                  </a:lnTo>
                  <a:lnTo>
                    <a:pt x="91376" y="55295"/>
                  </a:lnTo>
                  <a:lnTo>
                    <a:pt x="89026" y="55295"/>
                  </a:lnTo>
                  <a:lnTo>
                    <a:pt x="86690" y="55295"/>
                  </a:lnTo>
                  <a:lnTo>
                    <a:pt x="82003" y="54825"/>
                  </a:lnTo>
                  <a:lnTo>
                    <a:pt x="82003" y="64198"/>
                  </a:lnTo>
                  <a:lnTo>
                    <a:pt x="78727" y="64198"/>
                  </a:lnTo>
                </a:path>
                <a:path w="207645" h="128904">
                  <a:moveTo>
                    <a:pt x="77317" y="54355"/>
                  </a:moveTo>
                  <a:lnTo>
                    <a:pt x="72161" y="54355"/>
                  </a:lnTo>
                </a:path>
                <a:path w="207645" h="128904">
                  <a:moveTo>
                    <a:pt x="98869" y="70764"/>
                  </a:moveTo>
                  <a:lnTo>
                    <a:pt x="133083" y="70764"/>
                  </a:lnTo>
                  <a:lnTo>
                    <a:pt x="133083" y="75437"/>
                  </a:lnTo>
                  <a:lnTo>
                    <a:pt x="137299" y="75437"/>
                  </a:lnTo>
                </a:path>
                <a:path w="207645" h="128904">
                  <a:moveTo>
                    <a:pt x="138239" y="71221"/>
                  </a:moveTo>
                  <a:lnTo>
                    <a:pt x="147612" y="71221"/>
                  </a:lnTo>
                  <a:lnTo>
                    <a:pt x="147612" y="82003"/>
                  </a:lnTo>
                  <a:lnTo>
                    <a:pt x="152755" y="82003"/>
                  </a:lnTo>
                </a:path>
                <a:path w="207645" h="128904">
                  <a:moveTo>
                    <a:pt x="154635" y="85280"/>
                  </a:moveTo>
                  <a:lnTo>
                    <a:pt x="154635" y="88569"/>
                  </a:lnTo>
                  <a:lnTo>
                    <a:pt x="150418" y="92786"/>
                  </a:lnTo>
                </a:path>
                <a:path w="207645" h="128904">
                  <a:moveTo>
                    <a:pt x="143382" y="92316"/>
                  </a:moveTo>
                  <a:lnTo>
                    <a:pt x="143382" y="87160"/>
                  </a:lnTo>
                  <a:lnTo>
                    <a:pt x="135889" y="87160"/>
                  </a:lnTo>
                </a:path>
                <a:path w="207645" h="128904">
                  <a:moveTo>
                    <a:pt x="155575" y="112941"/>
                  </a:moveTo>
                  <a:lnTo>
                    <a:pt x="160731" y="113398"/>
                  </a:lnTo>
                  <a:lnTo>
                    <a:pt x="160731" y="128396"/>
                  </a:lnTo>
                </a:path>
                <a:path w="207645" h="128904">
                  <a:moveTo>
                    <a:pt x="170103" y="126060"/>
                  </a:moveTo>
                  <a:lnTo>
                    <a:pt x="170103" y="112471"/>
                  </a:lnTo>
                  <a:lnTo>
                    <a:pt x="195402" y="112471"/>
                  </a:lnTo>
                  <a:lnTo>
                    <a:pt x="206654" y="109651"/>
                  </a:lnTo>
                  <a:lnTo>
                    <a:pt x="206654" y="98412"/>
                  </a:lnTo>
                  <a:lnTo>
                    <a:pt x="201498" y="95592"/>
                  </a:lnTo>
                  <a:lnTo>
                    <a:pt x="172910" y="95592"/>
                  </a:lnTo>
                  <a:lnTo>
                    <a:pt x="172910" y="89039"/>
                  </a:lnTo>
                  <a:lnTo>
                    <a:pt x="207581" y="89039"/>
                  </a:lnTo>
                </a:path>
                <a:path w="207645" h="128904">
                  <a:moveTo>
                    <a:pt x="199631" y="75437"/>
                  </a:moveTo>
                  <a:lnTo>
                    <a:pt x="199631" y="82943"/>
                  </a:lnTo>
                  <a:lnTo>
                    <a:pt x="202907" y="82943"/>
                  </a:lnTo>
                  <a:lnTo>
                    <a:pt x="202907" y="7919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6717702" y="682053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171" y="3981"/>
                  </a:moveTo>
                  <a:lnTo>
                    <a:pt x="2171" y="3981"/>
                  </a:lnTo>
                </a:path>
              </a:pathLst>
            </a:custGeom>
            <a:ln w="79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6501206" y="6699161"/>
              <a:ext cx="248285" cy="126364"/>
            </a:xfrm>
            <a:custGeom>
              <a:avLst/>
              <a:gdLst/>
              <a:ahLst/>
              <a:cxnLst/>
              <a:rect l="l" t="t" r="r" b="b"/>
              <a:pathLst>
                <a:path w="248284" h="126365">
                  <a:moveTo>
                    <a:pt x="201968" y="123710"/>
                  </a:moveTo>
                  <a:lnTo>
                    <a:pt x="201968" y="120434"/>
                  </a:lnTo>
                  <a:lnTo>
                    <a:pt x="194932" y="120434"/>
                  </a:lnTo>
                  <a:lnTo>
                    <a:pt x="194932" y="126060"/>
                  </a:lnTo>
                </a:path>
                <a:path w="248284" h="126365">
                  <a:moveTo>
                    <a:pt x="213207" y="118097"/>
                  </a:moveTo>
                  <a:lnTo>
                    <a:pt x="224916" y="118097"/>
                  </a:lnTo>
                  <a:lnTo>
                    <a:pt x="224916" y="97942"/>
                  </a:lnTo>
                </a:path>
                <a:path w="248284" h="126365">
                  <a:moveTo>
                    <a:pt x="216027" y="97942"/>
                  </a:moveTo>
                  <a:lnTo>
                    <a:pt x="216027" y="113880"/>
                  </a:lnTo>
                </a:path>
                <a:path w="248284" h="126365">
                  <a:moveTo>
                    <a:pt x="170561" y="97472"/>
                  </a:moveTo>
                  <a:lnTo>
                    <a:pt x="176657" y="97472"/>
                  </a:lnTo>
                  <a:lnTo>
                    <a:pt x="186969" y="92786"/>
                  </a:lnTo>
                  <a:lnTo>
                    <a:pt x="193065" y="92786"/>
                  </a:lnTo>
                  <a:lnTo>
                    <a:pt x="193065" y="83413"/>
                  </a:lnTo>
                </a:path>
                <a:path w="248284" h="126365">
                  <a:moveTo>
                    <a:pt x="196811" y="84340"/>
                  </a:moveTo>
                  <a:lnTo>
                    <a:pt x="196811" y="92316"/>
                  </a:lnTo>
                  <a:lnTo>
                    <a:pt x="228206" y="91846"/>
                  </a:lnTo>
                  <a:lnTo>
                    <a:pt x="228206" y="59042"/>
                  </a:lnTo>
                </a:path>
                <a:path w="248284" h="126365">
                  <a:moveTo>
                    <a:pt x="233832" y="54368"/>
                  </a:moveTo>
                  <a:lnTo>
                    <a:pt x="233832" y="108712"/>
                  </a:lnTo>
                </a:path>
                <a:path w="248284" h="126365">
                  <a:moveTo>
                    <a:pt x="227266" y="95592"/>
                  </a:moveTo>
                  <a:lnTo>
                    <a:pt x="231012" y="95592"/>
                  </a:lnTo>
                  <a:lnTo>
                    <a:pt x="231012" y="107315"/>
                  </a:lnTo>
                </a:path>
                <a:path w="248284" h="126365">
                  <a:moveTo>
                    <a:pt x="238048" y="96062"/>
                  </a:moveTo>
                  <a:lnTo>
                    <a:pt x="247891" y="96062"/>
                  </a:lnTo>
                  <a:lnTo>
                    <a:pt x="247891" y="103568"/>
                  </a:lnTo>
                </a:path>
                <a:path w="248284" h="126365">
                  <a:moveTo>
                    <a:pt x="237578" y="99822"/>
                  </a:moveTo>
                  <a:lnTo>
                    <a:pt x="237578" y="107315"/>
                  </a:lnTo>
                  <a:lnTo>
                    <a:pt x="245084" y="107315"/>
                  </a:lnTo>
                </a:path>
                <a:path w="248284" h="126365">
                  <a:moveTo>
                    <a:pt x="167754" y="95135"/>
                  </a:moveTo>
                  <a:lnTo>
                    <a:pt x="163067" y="89979"/>
                  </a:lnTo>
                  <a:lnTo>
                    <a:pt x="163067" y="81064"/>
                  </a:lnTo>
                  <a:lnTo>
                    <a:pt x="167754" y="81064"/>
                  </a:lnTo>
                  <a:lnTo>
                    <a:pt x="167754" y="74510"/>
                  </a:lnTo>
                  <a:lnTo>
                    <a:pt x="174320" y="74510"/>
                  </a:lnTo>
                  <a:lnTo>
                    <a:pt x="174320" y="83883"/>
                  </a:lnTo>
                  <a:lnTo>
                    <a:pt x="181343" y="81534"/>
                  </a:lnTo>
                </a:path>
                <a:path w="248284" h="126365">
                  <a:moveTo>
                    <a:pt x="87147" y="64668"/>
                  </a:moveTo>
                  <a:lnTo>
                    <a:pt x="93713" y="61391"/>
                  </a:lnTo>
                  <a:lnTo>
                    <a:pt x="121361" y="61391"/>
                  </a:lnTo>
                  <a:lnTo>
                    <a:pt x="127927" y="66078"/>
                  </a:lnTo>
                  <a:lnTo>
                    <a:pt x="127927" y="70764"/>
                  </a:lnTo>
                  <a:lnTo>
                    <a:pt x="86220" y="70764"/>
                  </a:lnTo>
                </a:path>
                <a:path w="248284" h="126365">
                  <a:moveTo>
                    <a:pt x="78727" y="15938"/>
                  </a:moveTo>
                  <a:lnTo>
                    <a:pt x="78727" y="46393"/>
                  </a:lnTo>
                  <a:lnTo>
                    <a:pt x="74040" y="46393"/>
                  </a:lnTo>
                  <a:lnTo>
                    <a:pt x="74040" y="31394"/>
                  </a:lnTo>
                  <a:lnTo>
                    <a:pt x="71221" y="30937"/>
                  </a:lnTo>
                  <a:lnTo>
                    <a:pt x="71221" y="17335"/>
                  </a:lnTo>
                </a:path>
                <a:path w="248284" h="126365">
                  <a:moveTo>
                    <a:pt x="67005" y="0"/>
                  </a:moveTo>
                  <a:lnTo>
                    <a:pt x="80594" y="0"/>
                  </a:lnTo>
                  <a:lnTo>
                    <a:pt x="80594" y="16408"/>
                  </a:lnTo>
                  <a:lnTo>
                    <a:pt x="66065" y="16408"/>
                  </a:lnTo>
                </a:path>
                <a:path w="248284" h="126365">
                  <a:moveTo>
                    <a:pt x="84810" y="12649"/>
                  </a:moveTo>
                  <a:lnTo>
                    <a:pt x="140576" y="12649"/>
                  </a:lnTo>
                </a:path>
                <a:path w="248284" h="126365">
                  <a:moveTo>
                    <a:pt x="84340" y="36080"/>
                  </a:moveTo>
                  <a:lnTo>
                    <a:pt x="134480" y="36080"/>
                  </a:lnTo>
                  <a:lnTo>
                    <a:pt x="134480" y="24841"/>
                  </a:lnTo>
                  <a:lnTo>
                    <a:pt x="139636" y="24841"/>
                  </a:lnTo>
                  <a:lnTo>
                    <a:pt x="139636" y="19685"/>
                  </a:lnTo>
                </a:path>
                <a:path w="248284" h="126365">
                  <a:moveTo>
                    <a:pt x="83870" y="30937"/>
                  </a:moveTo>
                  <a:lnTo>
                    <a:pt x="128866" y="30937"/>
                  </a:lnTo>
                  <a:lnTo>
                    <a:pt x="128866" y="24371"/>
                  </a:lnTo>
                  <a:lnTo>
                    <a:pt x="131203" y="20154"/>
                  </a:lnTo>
                  <a:lnTo>
                    <a:pt x="135420" y="19215"/>
                  </a:lnTo>
                </a:path>
                <a:path w="248284" h="126365">
                  <a:moveTo>
                    <a:pt x="0" y="109194"/>
                  </a:moveTo>
                  <a:lnTo>
                    <a:pt x="11709" y="109194"/>
                  </a:lnTo>
                  <a:lnTo>
                    <a:pt x="11709" y="112471"/>
                  </a:lnTo>
                </a:path>
                <a:path w="248284" h="126365">
                  <a:moveTo>
                    <a:pt x="0" y="114338"/>
                  </a:moveTo>
                  <a:lnTo>
                    <a:pt x="11709" y="114338"/>
                  </a:lnTo>
                  <a:lnTo>
                    <a:pt x="11709" y="11761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3" name="object 643"/>
          <p:cNvSpPr/>
          <p:nvPr/>
        </p:nvSpPr>
        <p:spPr>
          <a:xfrm>
            <a:off x="11549241" y="6564834"/>
            <a:ext cx="36195" cy="41275"/>
          </a:xfrm>
          <a:custGeom>
            <a:avLst/>
            <a:gdLst/>
            <a:ahLst/>
            <a:cxnLst/>
            <a:rect l="l" t="t" r="r" b="b"/>
            <a:pathLst>
              <a:path w="36195" h="41275">
                <a:moveTo>
                  <a:pt x="0" y="0"/>
                </a:moveTo>
                <a:lnTo>
                  <a:pt x="5156" y="0"/>
                </a:lnTo>
                <a:lnTo>
                  <a:pt x="5156" y="9207"/>
                </a:lnTo>
                <a:lnTo>
                  <a:pt x="13588" y="11087"/>
                </a:lnTo>
                <a:lnTo>
                  <a:pt x="22961" y="17183"/>
                </a:lnTo>
                <a:lnTo>
                  <a:pt x="22961" y="24676"/>
                </a:lnTo>
                <a:lnTo>
                  <a:pt x="27177" y="24676"/>
                </a:lnTo>
                <a:lnTo>
                  <a:pt x="27177" y="30759"/>
                </a:lnTo>
                <a:lnTo>
                  <a:pt x="35610" y="30759"/>
                </a:lnTo>
                <a:lnTo>
                  <a:pt x="35610" y="35445"/>
                </a:lnTo>
              </a:path>
              <a:path w="36195" h="41275">
                <a:moveTo>
                  <a:pt x="3276" y="30302"/>
                </a:moveTo>
                <a:lnTo>
                  <a:pt x="3276" y="36398"/>
                </a:lnTo>
                <a:lnTo>
                  <a:pt x="6565" y="37325"/>
                </a:lnTo>
                <a:lnTo>
                  <a:pt x="8915" y="4108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4" name="object 644"/>
          <p:cNvGrpSpPr/>
          <p:nvPr/>
        </p:nvGrpSpPr>
        <p:grpSpPr>
          <a:xfrm>
            <a:off x="11555985" y="6472999"/>
            <a:ext cx="344805" cy="267970"/>
            <a:chOff x="6501384" y="6472999"/>
            <a:chExt cx="344805" cy="267970"/>
          </a:xfrm>
        </p:grpSpPr>
        <p:sp>
          <p:nvSpPr>
            <p:cNvPr id="645" name="object 645"/>
            <p:cNvSpPr/>
            <p:nvPr/>
          </p:nvSpPr>
          <p:spPr>
            <a:xfrm>
              <a:off x="6547586" y="6490169"/>
              <a:ext cx="97155" cy="119380"/>
            </a:xfrm>
            <a:custGeom>
              <a:avLst/>
              <a:gdLst/>
              <a:ahLst/>
              <a:cxnLst/>
              <a:rect l="l" t="t" r="r" b="b"/>
              <a:pathLst>
                <a:path w="97154" h="119379">
                  <a:moveTo>
                    <a:pt x="27660" y="6083"/>
                  </a:moveTo>
                  <a:lnTo>
                    <a:pt x="27660" y="0"/>
                  </a:lnTo>
                  <a:lnTo>
                    <a:pt x="40309" y="0"/>
                  </a:lnTo>
                  <a:lnTo>
                    <a:pt x="40309" y="14058"/>
                  </a:lnTo>
                </a:path>
                <a:path w="97154" h="119379">
                  <a:moveTo>
                    <a:pt x="31876" y="18745"/>
                  </a:moveTo>
                  <a:lnTo>
                    <a:pt x="1879" y="102616"/>
                  </a:lnTo>
                  <a:lnTo>
                    <a:pt x="0" y="118084"/>
                  </a:lnTo>
                </a:path>
                <a:path w="97154" h="119379">
                  <a:moveTo>
                    <a:pt x="35623" y="46862"/>
                  </a:moveTo>
                  <a:lnTo>
                    <a:pt x="35623" y="87630"/>
                  </a:lnTo>
                </a:path>
                <a:path w="97154" h="119379">
                  <a:moveTo>
                    <a:pt x="29527" y="43573"/>
                  </a:moveTo>
                  <a:lnTo>
                    <a:pt x="29527" y="80137"/>
                  </a:lnTo>
                </a:path>
                <a:path w="97154" h="119379">
                  <a:moveTo>
                    <a:pt x="32804" y="81064"/>
                  </a:moveTo>
                  <a:lnTo>
                    <a:pt x="26720" y="81064"/>
                  </a:lnTo>
                  <a:lnTo>
                    <a:pt x="26720" y="96532"/>
                  </a:lnTo>
                </a:path>
                <a:path w="97154" h="119379">
                  <a:moveTo>
                    <a:pt x="22974" y="96062"/>
                  </a:moveTo>
                  <a:lnTo>
                    <a:pt x="6096" y="96062"/>
                  </a:lnTo>
                </a:path>
                <a:path w="97154" h="119379">
                  <a:moveTo>
                    <a:pt x="27190" y="44983"/>
                  </a:moveTo>
                  <a:lnTo>
                    <a:pt x="11722" y="92316"/>
                  </a:lnTo>
                </a:path>
                <a:path w="97154" h="119379">
                  <a:moveTo>
                    <a:pt x="8445" y="100749"/>
                  </a:moveTo>
                  <a:lnTo>
                    <a:pt x="6565" y="107302"/>
                  </a:lnTo>
                </a:path>
                <a:path w="97154" h="119379">
                  <a:moveTo>
                    <a:pt x="7505" y="111518"/>
                  </a:moveTo>
                  <a:lnTo>
                    <a:pt x="31407" y="97472"/>
                  </a:lnTo>
                </a:path>
                <a:path w="97154" h="119379">
                  <a:moveTo>
                    <a:pt x="27190" y="119024"/>
                  </a:moveTo>
                  <a:lnTo>
                    <a:pt x="42176" y="90436"/>
                  </a:lnTo>
                  <a:lnTo>
                    <a:pt x="55308" y="90436"/>
                  </a:lnTo>
                </a:path>
                <a:path w="97154" h="119379">
                  <a:moveTo>
                    <a:pt x="55308" y="46862"/>
                  </a:moveTo>
                  <a:lnTo>
                    <a:pt x="55308" y="85750"/>
                  </a:lnTo>
                </a:path>
                <a:path w="97154" h="119379">
                  <a:moveTo>
                    <a:pt x="77330" y="62788"/>
                  </a:moveTo>
                  <a:lnTo>
                    <a:pt x="70764" y="62788"/>
                  </a:lnTo>
                  <a:lnTo>
                    <a:pt x="70764" y="45453"/>
                  </a:lnTo>
                  <a:lnTo>
                    <a:pt x="77330" y="45453"/>
                  </a:lnTo>
                  <a:lnTo>
                    <a:pt x="77330" y="62788"/>
                  </a:lnTo>
                  <a:close/>
                </a:path>
                <a:path w="97154" h="119379">
                  <a:moveTo>
                    <a:pt x="74980" y="80594"/>
                  </a:moveTo>
                  <a:lnTo>
                    <a:pt x="71704" y="80594"/>
                  </a:lnTo>
                  <a:lnTo>
                    <a:pt x="71704" y="74498"/>
                  </a:lnTo>
                  <a:lnTo>
                    <a:pt x="74980" y="74498"/>
                  </a:lnTo>
                  <a:lnTo>
                    <a:pt x="74980" y="80594"/>
                  </a:lnTo>
                  <a:close/>
                </a:path>
                <a:path w="97154" h="119379">
                  <a:moveTo>
                    <a:pt x="96545" y="46380"/>
                  </a:moveTo>
                  <a:lnTo>
                    <a:pt x="96545" y="89966"/>
                  </a:lnTo>
                </a:path>
                <a:path w="97154" h="119379">
                  <a:moveTo>
                    <a:pt x="41249" y="42646"/>
                  </a:moveTo>
                  <a:lnTo>
                    <a:pt x="41249" y="46862"/>
                  </a:lnTo>
                  <a:lnTo>
                    <a:pt x="52958" y="46862"/>
                  </a:lnTo>
                </a:path>
                <a:path w="97154" h="119379">
                  <a:moveTo>
                    <a:pt x="33743" y="25311"/>
                  </a:moveTo>
                  <a:lnTo>
                    <a:pt x="33743" y="36537"/>
                  </a:lnTo>
                  <a:lnTo>
                    <a:pt x="42176" y="36537"/>
                  </a:lnTo>
                </a:path>
                <a:path w="97154" h="119379">
                  <a:moveTo>
                    <a:pt x="37033" y="22491"/>
                  </a:moveTo>
                  <a:lnTo>
                    <a:pt x="42176" y="22491"/>
                  </a:lnTo>
                  <a:lnTo>
                    <a:pt x="42176" y="3045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6593522" y="650750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6551765" y="6475171"/>
              <a:ext cx="123825" cy="167005"/>
            </a:xfrm>
            <a:custGeom>
              <a:avLst/>
              <a:gdLst/>
              <a:ahLst/>
              <a:cxnLst/>
              <a:rect l="l" t="t" r="r" b="b"/>
              <a:pathLst>
                <a:path w="123825" h="167004">
                  <a:moveTo>
                    <a:pt x="38938" y="28587"/>
                  </a:moveTo>
                  <a:lnTo>
                    <a:pt x="43624" y="28587"/>
                  </a:lnTo>
                  <a:lnTo>
                    <a:pt x="43624" y="25298"/>
                  </a:lnTo>
                  <a:lnTo>
                    <a:pt x="49720" y="25298"/>
                  </a:lnTo>
                </a:path>
                <a:path w="123825" h="167004">
                  <a:moveTo>
                    <a:pt x="51130" y="12649"/>
                  </a:moveTo>
                  <a:lnTo>
                    <a:pt x="47840" y="21564"/>
                  </a:lnTo>
                  <a:lnTo>
                    <a:pt x="51130" y="21564"/>
                  </a:lnTo>
                  <a:lnTo>
                    <a:pt x="61429" y="21564"/>
                  </a:lnTo>
                </a:path>
                <a:path w="123825" h="167004">
                  <a:moveTo>
                    <a:pt x="2857" y="22021"/>
                  </a:moveTo>
                  <a:lnTo>
                    <a:pt x="0" y="24879"/>
                  </a:lnTo>
                  <a:lnTo>
                    <a:pt x="8013" y="37020"/>
                  </a:lnTo>
                  <a:lnTo>
                    <a:pt x="11760" y="32804"/>
                  </a:lnTo>
                  <a:lnTo>
                    <a:pt x="12608" y="28681"/>
                  </a:lnTo>
                  <a:lnTo>
                    <a:pt x="10471" y="24074"/>
                  </a:lnTo>
                  <a:lnTo>
                    <a:pt x="6752" y="21136"/>
                  </a:lnTo>
                  <a:lnTo>
                    <a:pt x="2857" y="22021"/>
                  </a:lnTo>
                </a:path>
                <a:path w="123825" h="167004">
                  <a:moveTo>
                    <a:pt x="14566" y="24841"/>
                  </a:moveTo>
                  <a:lnTo>
                    <a:pt x="15506" y="29057"/>
                  </a:lnTo>
                  <a:lnTo>
                    <a:pt x="20662" y="29057"/>
                  </a:lnTo>
                </a:path>
                <a:path w="123825" h="167004">
                  <a:moveTo>
                    <a:pt x="56743" y="23431"/>
                  </a:moveTo>
                  <a:lnTo>
                    <a:pt x="56743" y="25298"/>
                  </a:lnTo>
                  <a:lnTo>
                    <a:pt x="52997" y="25298"/>
                  </a:lnTo>
                  <a:lnTo>
                    <a:pt x="43624" y="43116"/>
                  </a:lnTo>
                </a:path>
                <a:path w="123825" h="167004">
                  <a:moveTo>
                    <a:pt x="50190" y="44513"/>
                  </a:moveTo>
                  <a:lnTo>
                    <a:pt x="56743" y="31394"/>
                  </a:lnTo>
                  <a:lnTo>
                    <a:pt x="64706" y="31394"/>
                  </a:lnTo>
                  <a:lnTo>
                    <a:pt x="64706" y="24371"/>
                  </a:lnTo>
                </a:path>
                <a:path w="123825" h="167004">
                  <a:moveTo>
                    <a:pt x="54406" y="11252"/>
                  </a:moveTo>
                  <a:lnTo>
                    <a:pt x="60020" y="11252"/>
                  </a:lnTo>
                  <a:lnTo>
                    <a:pt x="60020" y="17805"/>
                  </a:lnTo>
                </a:path>
                <a:path w="123825" h="167004">
                  <a:moveTo>
                    <a:pt x="57213" y="9842"/>
                  </a:moveTo>
                  <a:lnTo>
                    <a:pt x="57213" y="939"/>
                  </a:lnTo>
                </a:path>
                <a:path w="123825" h="167004">
                  <a:moveTo>
                    <a:pt x="61429" y="8432"/>
                  </a:moveTo>
                  <a:lnTo>
                    <a:pt x="61429" y="0"/>
                  </a:lnTo>
                  <a:lnTo>
                    <a:pt x="83464" y="0"/>
                  </a:lnTo>
                  <a:lnTo>
                    <a:pt x="83464" y="13119"/>
                  </a:lnTo>
                </a:path>
                <a:path w="123825" h="167004">
                  <a:moveTo>
                    <a:pt x="87210" y="1866"/>
                  </a:moveTo>
                  <a:lnTo>
                    <a:pt x="92824" y="1866"/>
                  </a:lnTo>
                  <a:lnTo>
                    <a:pt x="92824" y="7035"/>
                  </a:lnTo>
                  <a:lnTo>
                    <a:pt x="94627" y="10261"/>
                  </a:lnTo>
                  <a:lnTo>
                    <a:pt x="95173" y="11252"/>
                  </a:lnTo>
                  <a:lnTo>
                    <a:pt x="87680" y="17805"/>
                  </a:lnTo>
                  <a:lnTo>
                    <a:pt x="88607" y="19685"/>
                  </a:lnTo>
                </a:path>
                <a:path w="123825" h="167004">
                  <a:moveTo>
                    <a:pt x="99860" y="9372"/>
                  </a:moveTo>
                  <a:lnTo>
                    <a:pt x="103606" y="10312"/>
                  </a:lnTo>
                  <a:lnTo>
                    <a:pt x="107823" y="17805"/>
                  </a:lnTo>
                  <a:lnTo>
                    <a:pt x="106426" y="19685"/>
                  </a:lnTo>
                </a:path>
                <a:path w="123825" h="167004">
                  <a:moveTo>
                    <a:pt x="100330" y="22491"/>
                  </a:moveTo>
                  <a:lnTo>
                    <a:pt x="111112" y="22491"/>
                  </a:lnTo>
                  <a:lnTo>
                    <a:pt x="111112" y="31864"/>
                  </a:lnTo>
                  <a:lnTo>
                    <a:pt x="99860" y="31864"/>
                  </a:lnTo>
                </a:path>
                <a:path w="123825" h="167004">
                  <a:moveTo>
                    <a:pt x="109232" y="19685"/>
                  </a:moveTo>
                  <a:lnTo>
                    <a:pt x="117195" y="19685"/>
                  </a:lnTo>
                  <a:lnTo>
                    <a:pt x="117195" y="48729"/>
                  </a:lnTo>
                </a:path>
                <a:path w="123825" h="167004">
                  <a:moveTo>
                    <a:pt x="123291" y="30924"/>
                  </a:moveTo>
                  <a:lnTo>
                    <a:pt x="123291" y="59982"/>
                  </a:lnTo>
                  <a:lnTo>
                    <a:pt x="118135" y="62331"/>
                  </a:lnTo>
                  <a:lnTo>
                    <a:pt x="118135" y="78727"/>
                  </a:lnTo>
                  <a:lnTo>
                    <a:pt x="120472" y="88099"/>
                  </a:lnTo>
                  <a:lnTo>
                    <a:pt x="122821" y="92786"/>
                  </a:lnTo>
                  <a:lnTo>
                    <a:pt x="122821" y="105435"/>
                  </a:lnTo>
                </a:path>
                <a:path w="123825" h="167004">
                  <a:moveTo>
                    <a:pt x="86741" y="57175"/>
                  </a:moveTo>
                  <a:lnTo>
                    <a:pt x="102666" y="66548"/>
                  </a:lnTo>
                  <a:lnTo>
                    <a:pt x="102666" y="112471"/>
                  </a:lnTo>
                </a:path>
                <a:path w="123825" h="167004">
                  <a:moveTo>
                    <a:pt x="99860" y="96062"/>
                  </a:moveTo>
                  <a:lnTo>
                    <a:pt x="96100" y="100749"/>
                  </a:lnTo>
                  <a:lnTo>
                    <a:pt x="96100" y="129336"/>
                  </a:lnTo>
                </a:path>
                <a:path w="123825" h="167004">
                  <a:moveTo>
                    <a:pt x="92824" y="127927"/>
                  </a:moveTo>
                  <a:lnTo>
                    <a:pt x="92824" y="136359"/>
                  </a:lnTo>
                  <a:lnTo>
                    <a:pt x="100330" y="136359"/>
                  </a:lnTo>
                </a:path>
                <a:path w="123825" h="167004">
                  <a:moveTo>
                    <a:pt x="65646" y="119964"/>
                  </a:moveTo>
                  <a:lnTo>
                    <a:pt x="44094" y="119964"/>
                  </a:lnTo>
                  <a:lnTo>
                    <a:pt x="44094" y="146672"/>
                  </a:lnTo>
                </a:path>
                <a:path w="123825" h="167004">
                  <a:moveTo>
                    <a:pt x="63309" y="125107"/>
                  </a:moveTo>
                  <a:lnTo>
                    <a:pt x="60502" y="125107"/>
                  </a:lnTo>
                  <a:lnTo>
                    <a:pt x="55816" y="129794"/>
                  </a:lnTo>
                  <a:lnTo>
                    <a:pt x="55816" y="134493"/>
                  </a:lnTo>
                </a:path>
                <a:path w="123825" h="167004">
                  <a:moveTo>
                    <a:pt x="52527" y="138239"/>
                  </a:moveTo>
                  <a:lnTo>
                    <a:pt x="77838" y="138239"/>
                  </a:lnTo>
                </a:path>
                <a:path w="123825" h="167004">
                  <a:moveTo>
                    <a:pt x="56743" y="143395"/>
                  </a:moveTo>
                  <a:lnTo>
                    <a:pt x="60960" y="147612"/>
                  </a:lnTo>
                  <a:lnTo>
                    <a:pt x="73152" y="147612"/>
                  </a:lnTo>
                </a:path>
                <a:path w="123825" h="167004">
                  <a:moveTo>
                    <a:pt x="81584" y="144805"/>
                  </a:moveTo>
                  <a:lnTo>
                    <a:pt x="81584" y="160261"/>
                  </a:lnTo>
                  <a:lnTo>
                    <a:pt x="86271" y="160261"/>
                  </a:lnTo>
                  <a:lnTo>
                    <a:pt x="86271" y="16682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6625386" y="662605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6503555" y="6498132"/>
              <a:ext cx="340360" cy="242570"/>
            </a:xfrm>
            <a:custGeom>
              <a:avLst/>
              <a:gdLst/>
              <a:ahLst/>
              <a:cxnLst/>
              <a:rect l="l" t="t" r="r" b="b"/>
              <a:pathLst>
                <a:path w="340359" h="242570">
                  <a:moveTo>
                    <a:pt x="8890" y="112471"/>
                  </a:moveTo>
                  <a:lnTo>
                    <a:pt x="16865" y="112471"/>
                  </a:lnTo>
                  <a:lnTo>
                    <a:pt x="16865" y="121373"/>
                  </a:lnTo>
                  <a:lnTo>
                    <a:pt x="10299" y="121373"/>
                  </a:lnTo>
                </a:path>
                <a:path w="340359" h="242570">
                  <a:moveTo>
                    <a:pt x="7493" y="122770"/>
                  </a:moveTo>
                  <a:lnTo>
                    <a:pt x="7493" y="134023"/>
                  </a:lnTo>
                  <a:lnTo>
                    <a:pt x="3263" y="133553"/>
                  </a:lnTo>
                  <a:lnTo>
                    <a:pt x="0" y="128397"/>
                  </a:lnTo>
                  <a:lnTo>
                    <a:pt x="0" y="102628"/>
                  </a:lnTo>
                  <a:lnTo>
                    <a:pt x="7023" y="103555"/>
                  </a:lnTo>
                  <a:lnTo>
                    <a:pt x="37947" y="103555"/>
                  </a:lnTo>
                  <a:lnTo>
                    <a:pt x="38417" y="94653"/>
                  </a:lnTo>
                  <a:lnTo>
                    <a:pt x="69342" y="6096"/>
                  </a:lnTo>
                  <a:lnTo>
                    <a:pt x="70269" y="0"/>
                  </a:lnTo>
                  <a:lnTo>
                    <a:pt x="75437" y="0"/>
                  </a:lnTo>
                </a:path>
                <a:path w="340359" h="242570">
                  <a:moveTo>
                    <a:pt x="15913" y="124180"/>
                  </a:moveTo>
                  <a:lnTo>
                    <a:pt x="15913" y="140106"/>
                  </a:lnTo>
                </a:path>
                <a:path w="340359" h="242570">
                  <a:moveTo>
                    <a:pt x="17792" y="144792"/>
                  </a:moveTo>
                  <a:lnTo>
                    <a:pt x="21069" y="144792"/>
                  </a:lnTo>
                  <a:lnTo>
                    <a:pt x="15913" y="147612"/>
                  </a:lnTo>
                  <a:lnTo>
                    <a:pt x="21069" y="147612"/>
                  </a:lnTo>
                  <a:lnTo>
                    <a:pt x="29044" y="147612"/>
                  </a:lnTo>
                  <a:lnTo>
                    <a:pt x="29044" y="143395"/>
                  </a:lnTo>
                </a:path>
                <a:path w="340359" h="242570">
                  <a:moveTo>
                    <a:pt x="22009" y="138239"/>
                  </a:moveTo>
                  <a:lnTo>
                    <a:pt x="22009" y="121843"/>
                  </a:lnTo>
                  <a:lnTo>
                    <a:pt x="18732" y="125590"/>
                  </a:lnTo>
                  <a:lnTo>
                    <a:pt x="18732" y="135889"/>
                  </a:lnTo>
                </a:path>
                <a:path w="340359" h="242570">
                  <a:moveTo>
                    <a:pt x="27165" y="112941"/>
                  </a:moveTo>
                  <a:lnTo>
                    <a:pt x="27165" y="134950"/>
                  </a:lnTo>
                </a:path>
                <a:path w="340359" h="242570">
                  <a:moveTo>
                    <a:pt x="30924" y="123240"/>
                  </a:moveTo>
                  <a:lnTo>
                    <a:pt x="58559" y="123240"/>
                  </a:lnTo>
                  <a:lnTo>
                    <a:pt x="59029" y="126047"/>
                  </a:lnTo>
                  <a:lnTo>
                    <a:pt x="67462" y="126047"/>
                  </a:lnTo>
                </a:path>
                <a:path w="340359" h="242570">
                  <a:moveTo>
                    <a:pt x="66535" y="134493"/>
                  </a:moveTo>
                  <a:lnTo>
                    <a:pt x="66535" y="129806"/>
                  </a:lnTo>
                  <a:lnTo>
                    <a:pt x="74968" y="129806"/>
                  </a:lnTo>
                </a:path>
                <a:path w="340359" h="242570">
                  <a:moveTo>
                    <a:pt x="69811" y="136359"/>
                  </a:moveTo>
                  <a:lnTo>
                    <a:pt x="74968" y="136359"/>
                  </a:lnTo>
                </a:path>
                <a:path w="340359" h="242570">
                  <a:moveTo>
                    <a:pt x="75437" y="124180"/>
                  </a:moveTo>
                  <a:lnTo>
                    <a:pt x="75437" y="143395"/>
                  </a:lnTo>
                  <a:lnTo>
                    <a:pt x="80581" y="143395"/>
                  </a:lnTo>
                  <a:lnTo>
                    <a:pt x="80581" y="164007"/>
                  </a:lnTo>
                </a:path>
                <a:path w="340359" h="242570">
                  <a:moveTo>
                    <a:pt x="79184" y="130276"/>
                  </a:moveTo>
                  <a:lnTo>
                    <a:pt x="79184" y="138709"/>
                  </a:lnTo>
                  <a:lnTo>
                    <a:pt x="81991" y="138709"/>
                  </a:lnTo>
                </a:path>
                <a:path w="340359" h="242570">
                  <a:moveTo>
                    <a:pt x="78244" y="124650"/>
                  </a:moveTo>
                  <a:lnTo>
                    <a:pt x="78244" y="119024"/>
                  </a:lnTo>
                  <a:lnTo>
                    <a:pt x="81064" y="119024"/>
                  </a:lnTo>
                </a:path>
                <a:path w="340359" h="242570">
                  <a:moveTo>
                    <a:pt x="73558" y="112001"/>
                  </a:moveTo>
                  <a:lnTo>
                    <a:pt x="73558" y="116687"/>
                  </a:lnTo>
                  <a:lnTo>
                    <a:pt x="81991" y="116687"/>
                  </a:lnTo>
                </a:path>
                <a:path w="340359" h="242570">
                  <a:moveTo>
                    <a:pt x="77774" y="112001"/>
                  </a:moveTo>
                  <a:lnTo>
                    <a:pt x="91363" y="112001"/>
                  </a:lnTo>
                </a:path>
                <a:path w="340359" h="242570">
                  <a:moveTo>
                    <a:pt x="85280" y="115277"/>
                  </a:moveTo>
                  <a:lnTo>
                    <a:pt x="85280" y="118554"/>
                  </a:lnTo>
                  <a:lnTo>
                    <a:pt x="87147" y="118554"/>
                  </a:lnTo>
                  <a:lnTo>
                    <a:pt x="87147" y="149948"/>
                  </a:lnTo>
                </a:path>
                <a:path w="340359" h="242570">
                  <a:moveTo>
                    <a:pt x="63246" y="110121"/>
                  </a:moveTo>
                  <a:lnTo>
                    <a:pt x="63246" y="113868"/>
                  </a:lnTo>
                  <a:lnTo>
                    <a:pt x="59969" y="113868"/>
                  </a:lnTo>
                  <a:lnTo>
                    <a:pt x="59969" y="117614"/>
                  </a:lnTo>
                  <a:lnTo>
                    <a:pt x="67462" y="117614"/>
                  </a:lnTo>
                </a:path>
                <a:path w="340359" h="242570">
                  <a:moveTo>
                    <a:pt x="30441" y="118554"/>
                  </a:moveTo>
                  <a:lnTo>
                    <a:pt x="42633" y="113398"/>
                  </a:lnTo>
                </a:path>
                <a:path w="340359" h="242570">
                  <a:moveTo>
                    <a:pt x="38417" y="119964"/>
                  </a:moveTo>
                  <a:lnTo>
                    <a:pt x="55752" y="111061"/>
                  </a:lnTo>
                </a:path>
                <a:path w="340359" h="242570">
                  <a:moveTo>
                    <a:pt x="80124" y="84353"/>
                  </a:moveTo>
                  <a:lnTo>
                    <a:pt x="69811" y="98869"/>
                  </a:lnTo>
                  <a:lnTo>
                    <a:pt x="59499" y="104025"/>
                  </a:lnTo>
                  <a:lnTo>
                    <a:pt x="69811" y="103555"/>
                  </a:lnTo>
                </a:path>
                <a:path w="340359" h="242570">
                  <a:moveTo>
                    <a:pt x="92773" y="128397"/>
                  </a:moveTo>
                  <a:lnTo>
                    <a:pt x="107772" y="128397"/>
                  </a:lnTo>
                </a:path>
                <a:path w="340359" h="242570">
                  <a:moveTo>
                    <a:pt x="89966" y="131203"/>
                  </a:moveTo>
                  <a:lnTo>
                    <a:pt x="89966" y="137769"/>
                  </a:lnTo>
                  <a:lnTo>
                    <a:pt x="94640" y="142455"/>
                  </a:lnTo>
                  <a:lnTo>
                    <a:pt x="116204" y="141986"/>
                  </a:lnTo>
                </a:path>
                <a:path w="340359" h="242570">
                  <a:moveTo>
                    <a:pt x="89484" y="149948"/>
                  </a:moveTo>
                  <a:lnTo>
                    <a:pt x="94170" y="149948"/>
                  </a:lnTo>
                  <a:lnTo>
                    <a:pt x="120421" y="180416"/>
                  </a:lnTo>
                </a:path>
                <a:path w="340359" h="242570">
                  <a:moveTo>
                    <a:pt x="104482" y="156514"/>
                  </a:moveTo>
                  <a:lnTo>
                    <a:pt x="124637" y="179946"/>
                  </a:lnTo>
                </a:path>
                <a:path w="340359" h="242570">
                  <a:moveTo>
                    <a:pt x="174155" y="64503"/>
                  </a:moveTo>
                  <a:lnTo>
                    <a:pt x="234137" y="63881"/>
                  </a:lnTo>
                  <a:lnTo>
                    <a:pt x="241630" y="66382"/>
                  </a:lnTo>
                  <a:lnTo>
                    <a:pt x="241630" y="73875"/>
                  </a:lnTo>
                </a:path>
                <a:path w="340359" h="242570">
                  <a:moveTo>
                    <a:pt x="234137" y="73875"/>
                  </a:moveTo>
                  <a:lnTo>
                    <a:pt x="279742" y="72631"/>
                  </a:lnTo>
                  <a:lnTo>
                    <a:pt x="280377" y="62014"/>
                  </a:lnTo>
                  <a:lnTo>
                    <a:pt x="294106" y="62014"/>
                  </a:lnTo>
                  <a:lnTo>
                    <a:pt x="294106" y="82626"/>
                  </a:lnTo>
                </a:path>
                <a:path w="340359" h="242570">
                  <a:moveTo>
                    <a:pt x="297243" y="63258"/>
                  </a:moveTo>
                  <a:lnTo>
                    <a:pt x="302234" y="65760"/>
                  </a:lnTo>
                  <a:lnTo>
                    <a:pt x="302234" y="79501"/>
                  </a:lnTo>
                  <a:lnTo>
                    <a:pt x="297865" y="82003"/>
                  </a:lnTo>
                </a:path>
                <a:path w="340359" h="242570">
                  <a:moveTo>
                    <a:pt x="284111" y="40144"/>
                  </a:moveTo>
                  <a:lnTo>
                    <a:pt x="299732" y="40144"/>
                  </a:lnTo>
                  <a:lnTo>
                    <a:pt x="312242" y="48895"/>
                  </a:lnTo>
                  <a:lnTo>
                    <a:pt x="312242" y="90119"/>
                  </a:lnTo>
                  <a:lnTo>
                    <a:pt x="300367" y="97624"/>
                  </a:lnTo>
                </a:path>
                <a:path w="340359" h="242570">
                  <a:moveTo>
                    <a:pt x="281622" y="43891"/>
                  </a:moveTo>
                  <a:lnTo>
                    <a:pt x="285991" y="48272"/>
                  </a:lnTo>
                  <a:lnTo>
                    <a:pt x="297865" y="48272"/>
                  </a:lnTo>
                  <a:lnTo>
                    <a:pt x="305981" y="52641"/>
                  </a:lnTo>
                  <a:lnTo>
                    <a:pt x="305981" y="84505"/>
                  </a:lnTo>
                  <a:lnTo>
                    <a:pt x="298488" y="89509"/>
                  </a:lnTo>
                </a:path>
                <a:path w="340359" h="242570">
                  <a:moveTo>
                    <a:pt x="241007" y="85750"/>
                  </a:moveTo>
                  <a:lnTo>
                    <a:pt x="268503" y="85750"/>
                  </a:lnTo>
                  <a:lnTo>
                    <a:pt x="268503" y="91998"/>
                  </a:lnTo>
                  <a:lnTo>
                    <a:pt x="241007" y="91998"/>
                  </a:lnTo>
                </a:path>
                <a:path w="340359" h="242570">
                  <a:moveTo>
                    <a:pt x="207263" y="68884"/>
                  </a:moveTo>
                  <a:lnTo>
                    <a:pt x="223520" y="68884"/>
                  </a:lnTo>
                  <a:lnTo>
                    <a:pt x="234759" y="76377"/>
                  </a:lnTo>
                  <a:lnTo>
                    <a:pt x="234759" y="91376"/>
                  </a:lnTo>
                </a:path>
                <a:path w="340359" h="242570">
                  <a:moveTo>
                    <a:pt x="206019" y="78257"/>
                  </a:moveTo>
                  <a:lnTo>
                    <a:pt x="219138" y="78257"/>
                  </a:lnTo>
                </a:path>
                <a:path w="340359" h="242570">
                  <a:moveTo>
                    <a:pt x="207886" y="90119"/>
                  </a:moveTo>
                  <a:lnTo>
                    <a:pt x="219138" y="109486"/>
                  </a:lnTo>
                </a:path>
                <a:path w="340359" h="242570">
                  <a:moveTo>
                    <a:pt x="214147" y="84505"/>
                  </a:moveTo>
                  <a:lnTo>
                    <a:pt x="225386" y="109486"/>
                  </a:lnTo>
                </a:path>
                <a:path w="340359" h="242570">
                  <a:moveTo>
                    <a:pt x="176656" y="80137"/>
                  </a:moveTo>
                  <a:lnTo>
                    <a:pt x="196646" y="80137"/>
                  </a:lnTo>
                </a:path>
                <a:path w="340359" h="242570">
                  <a:moveTo>
                    <a:pt x="175399" y="85128"/>
                  </a:moveTo>
                  <a:lnTo>
                    <a:pt x="195402" y="85128"/>
                  </a:lnTo>
                </a:path>
                <a:path w="340359" h="242570">
                  <a:moveTo>
                    <a:pt x="182270" y="87630"/>
                  </a:moveTo>
                  <a:lnTo>
                    <a:pt x="182270" y="108254"/>
                  </a:lnTo>
                </a:path>
                <a:path w="340359" h="242570">
                  <a:moveTo>
                    <a:pt x="204774" y="83248"/>
                  </a:moveTo>
                  <a:lnTo>
                    <a:pt x="204774" y="112623"/>
                  </a:lnTo>
                  <a:lnTo>
                    <a:pt x="212267" y="112623"/>
                  </a:lnTo>
                </a:path>
                <a:path w="340359" h="242570">
                  <a:moveTo>
                    <a:pt x="176022" y="68884"/>
                  </a:moveTo>
                  <a:lnTo>
                    <a:pt x="187274" y="68884"/>
                  </a:lnTo>
                  <a:lnTo>
                    <a:pt x="187274" y="74510"/>
                  </a:lnTo>
                </a:path>
                <a:path w="340359" h="242570">
                  <a:moveTo>
                    <a:pt x="174155" y="89509"/>
                  </a:moveTo>
                  <a:lnTo>
                    <a:pt x="174155" y="98247"/>
                  </a:lnTo>
                  <a:lnTo>
                    <a:pt x="178523" y="111366"/>
                  </a:lnTo>
                </a:path>
                <a:path w="340359" h="242570">
                  <a:moveTo>
                    <a:pt x="173532" y="113868"/>
                  </a:moveTo>
                  <a:lnTo>
                    <a:pt x="167284" y="96380"/>
                  </a:lnTo>
                  <a:lnTo>
                    <a:pt x="167284" y="114490"/>
                  </a:lnTo>
                </a:path>
                <a:path w="340359" h="242570">
                  <a:moveTo>
                    <a:pt x="167284" y="121996"/>
                  </a:moveTo>
                  <a:lnTo>
                    <a:pt x="174777" y="121996"/>
                  </a:lnTo>
                  <a:lnTo>
                    <a:pt x="174777" y="118859"/>
                  </a:lnTo>
                  <a:lnTo>
                    <a:pt x="184150" y="118237"/>
                  </a:lnTo>
                  <a:lnTo>
                    <a:pt x="184150" y="131368"/>
                  </a:lnTo>
                </a:path>
                <a:path w="340359" h="242570">
                  <a:moveTo>
                    <a:pt x="151041" y="121996"/>
                  </a:moveTo>
                  <a:lnTo>
                    <a:pt x="151041" y="151993"/>
                  </a:lnTo>
                </a:path>
                <a:path w="340359" h="242570">
                  <a:moveTo>
                    <a:pt x="157911" y="121996"/>
                  </a:moveTo>
                  <a:lnTo>
                    <a:pt x="157911" y="153860"/>
                  </a:lnTo>
                </a:path>
                <a:path w="340359" h="242570">
                  <a:moveTo>
                    <a:pt x="162902" y="144487"/>
                  </a:moveTo>
                  <a:lnTo>
                    <a:pt x="167284" y="144487"/>
                  </a:lnTo>
                  <a:lnTo>
                    <a:pt x="167284" y="160731"/>
                  </a:lnTo>
                </a:path>
                <a:path w="340359" h="242570">
                  <a:moveTo>
                    <a:pt x="177279" y="140741"/>
                  </a:moveTo>
                  <a:lnTo>
                    <a:pt x="216014" y="128866"/>
                  </a:lnTo>
                  <a:lnTo>
                    <a:pt x="231635" y="128866"/>
                  </a:lnTo>
                </a:path>
                <a:path w="340359" h="242570">
                  <a:moveTo>
                    <a:pt x="219138" y="133858"/>
                  </a:moveTo>
                  <a:lnTo>
                    <a:pt x="218516" y="143230"/>
                  </a:lnTo>
                  <a:lnTo>
                    <a:pt x="184772" y="156972"/>
                  </a:lnTo>
                  <a:lnTo>
                    <a:pt x="184772" y="145110"/>
                  </a:lnTo>
                  <a:lnTo>
                    <a:pt x="180403" y="145110"/>
                  </a:lnTo>
                  <a:lnTo>
                    <a:pt x="180403" y="149479"/>
                  </a:lnTo>
                  <a:lnTo>
                    <a:pt x="174777" y="149479"/>
                  </a:lnTo>
                  <a:lnTo>
                    <a:pt x="174777" y="137604"/>
                  </a:lnTo>
                </a:path>
                <a:path w="340359" h="242570">
                  <a:moveTo>
                    <a:pt x="223520" y="135115"/>
                  </a:moveTo>
                  <a:lnTo>
                    <a:pt x="232257" y="135115"/>
                  </a:lnTo>
                </a:path>
                <a:path w="340359" h="242570">
                  <a:moveTo>
                    <a:pt x="251625" y="113868"/>
                  </a:moveTo>
                  <a:lnTo>
                    <a:pt x="284111" y="96380"/>
                  </a:lnTo>
                  <a:lnTo>
                    <a:pt x="293497" y="96380"/>
                  </a:lnTo>
                  <a:lnTo>
                    <a:pt x="293497" y="100114"/>
                  </a:lnTo>
                  <a:lnTo>
                    <a:pt x="264756" y="114490"/>
                  </a:lnTo>
                </a:path>
                <a:path w="340359" h="242570">
                  <a:moveTo>
                    <a:pt x="302856" y="100749"/>
                  </a:moveTo>
                  <a:lnTo>
                    <a:pt x="311619" y="105130"/>
                  </a:lnTo>
                  <a:lnTo>
                    <a:pt x="311619" y="127000"/>
                  </a:lnTo>
                  <a:lnTo>
                    <a:pt x="305981" y="130111"/>
                  </a:lnTo>
                  <a:lnTo>
                    <a:pt x="305981" y="152603"/>
                  </a:lnTo>
                  <a:lnTo>
                    <a:pt x="320357" y="152603"/>
                  </a:lnTo>
                  <a:lnTo>
                    <a:pt x="320357" y="165735"/>
                  </a:lnTo>
                  <a:lnTo>
                    <a:pt x="324103" y="168224"/>
                  </a:lnTo>
                  <a:lnTo>
                    <a:pt x="327850" y="173227"/>
                  </a:lnTo>
                  <a:lnTo>
                    <a:pt x="324103" y="181978"/>
                  </a:lnTo>
                  <a:lnTo>
                    <a:pt x="324103" y="186969"/>
                  </a:lnTo>
                  <a:lnTo>
                    <a:pt x="337223" y="186969"/>
                  </a:lnTo>
                  <a:lnTo>
                    <a:pt x="340194" y="192595"/>
                  </a:lnTo>
                </a:path>
                <a:path w="340359" h="242570">
                  <a:moveTo>
                    <a:pt x="247878" y="195719"/>
                  </a:moveTo>
                  <a:lnTo>
                    <a:pt x="202272" y="233832"/>
                  </a:lnTo>
                  <a:lnTo>
                    <a:pt x="192900" y="233197"/>
                  </a:lnTo>
                </a:path>
                <a:path w="340359" h="242570">
                  <a:moveTo>
                    <a:pt x="194144" y="225082"/>
                  </a:moveTo>
                  <a:lnTo>
                    <a:pt x="202895" y="225082"/>
                  </a:lnTo>
                  <a:lnTo>
                    <a:pt x="244754" y="192595"/>
                  </a:lnTo>
                </a:path>
                <a:path w="340359" h="242570">
                  <a:moveTo>
                    <a:pt x="244754" y="201968"/>
                  </a:moveTo>
                  <a:lnTo>
                    <a:pt x="244754" y="209473"/>
                  </a:lnTo>
                  <a:lnTo>
                    <a:pt x="242252" y="215709"/>
                  </a:lnTo>
                  <a:lnTo>
                    <a:pt x="242252" y="240080"/>
                  </a:lnTo>
                </a:path>
                <a:path w="340359" h="242570">
                  <a:moveTo>
                    <a:pt x="236626" y="211962"/>
                  </a:moveTo>
                  <a:lnTo>
                    <a:pt x="236626" y="241960"/>
                  </a:lnTo>
                </a:path>
                <a:path w="340359" h="242570">
                  <a:moveTo>
                    <a:pt x="246633" y="237578"/>
                  </a:moveTo>
                  <a:lnTo>
                    <a:pt x="258495" y="228206"/>
                  </a:lnTo>
                </a:path>
                <a:path w="340359" h="242570">
                  <a:moveTo>
                    <a:pt x="245999" y="231965"/>
                  </a:moveTo>
                  <a:lnTo>
                    <a:pt x="254139" y="226339"/>
                  </a:lnTo>
                  <a:lnTo>
                    <a:pt x="262254" y="226339"/>
                  </a:lnTo>
                  <a:lnTo>
                    <a:pt x="262877" y="230085"/>
                  </a:lnTo>
                </a:path>
                <a:path w="340359" h="242570">
                  <a:moveTo>
                    <a:pt x="267868" y="225704"/>
                  </a:moveTo>
                  <a:lnTo>
                    <a:pt x="271005" y="225704"/>
                  </a:lnTo>
                  <a:lnTo>
                    <a:pt x="271005" y="229463"/>
                  </a:lnTo>
                  <a:lnTo>
                    <a:pt x="276618" y="229463"/>
                  </a:lnTo>
                </a:path>
                <a:path w="340359" h="242570">
                  <a:moveTo>
                    <a:pt x="257873" y="220091"/>
                  </a:moveTo>
                  <a:lnTo>
                    <a:pt x="274751" y="220091"/>
                  </a:lnTo>
                  <a:lnTo>
                    <a:pt x="281000" y="22633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0" name="object 650"/>
          <p:cNvGrpSpPr/>
          <p:nvPr/>
        </p:nvGrpSpPr>
        <p:grpSpPr>
          <a:xfrm>
            <a:off x="11848846" y="6781648"/>
            <a:ext cx="95885" cy="74295"/>
            <a:chOff x="6794245" y="6781647"/>
            <a:chExt cx="95885" cy="74295"/>
          </a:xfrm>
        </p:grpSpPr>
        <p:sp>
          <p:nvSpPr>
            <p:cNvPr id="651" name="object 651"/>
            <p:cNvSpPr/>
            <p:nvPr/>
          </p:nvSpPr>
          <p:spPr>
            <a:xfrm>
              <a:off x="6821806" y="6811314"/>
              <a:ext cx="66040" cy="41910"/>
            </a:xfrm>
            <a:custGeom>
              <a:avLst/>
              <a:gdLst/>
              <a:ahLst/>
              <a:cxnLst/>
              <a:rect l="l" t="t" r="r" b="b"/>
              <a:pathLst>
                <a:path w="66040" h="41909">
                  <a:moveTo>
                    <a:pt x="3986" y="10617"/>
                  </a:moveTo>
                  <a:lnTo>
                    <a:pt x="8977" y="3124"/>
                  </a:lnTo>
                  <a:lnTo>
                    <a:pt x="10234" y="622"/>
                  </a:lnTo>
                  <a:lnTo>
                    <a:pt x="12736" y="1866"/>
                  </a:lnTo>
                  <a:lnTo>
                    <a:pt x="15848" y="4368"/>
                  </a:lnTo>
                  <a:lnTo>
                    <a:pt x="24598" y="13131"/>
                  </a:lnTo>
                  <a:lnTo>
                    <a:pt x="27511" y="19988"/>
                  </a:lnTo>
                  <a:lnTo>
                    <a:pt x="29133" y="29600"/>
                  </a:lnTo>
                  <a:lnTo>
                    <a:pt x="28643" y="38159"/>
                  </a:lnTo>
                  <a:lnTo>
                    <a:pt x="25220" y="41859"/>
                  </a:lnTo>
                  <a:lnTo>
                    <a:pt x="3986" y="39992"/>
                  </a:lnTo>
                  <a:lnTo>
                    <a:pt x="734" y="35931"/>
                  </a:lnTo>
                  <a:lnTo>
                    <a:pt x="0" y="26714"/>
                  </a:lnTo>
                  <a:lnTo>
                    <a:pt x="1259" y="16792"/>
                  </a:lnTo>
                  <a:lnTo>
                    <a:pt x="3986" y="10617"/>
                  </a:lnTo>
                </a:path>
                <a:path w="66040" h="41909">
                  <a:moveTo>
                    <a:pt x="15225" y="622"/>
                  </a:moveTo>
                  <a:lnTo>
                    <a:pt x="48575" y="0"/>
                  </a:lnTo>
                  <a:lnTo>
                    <a:pt x="49744" y="317"/>
                  </a:lnTo>
                  <a:lnTo>
                    <a:pt x="51154" y="1244"/>
                  </a:lnTo>
                  <a:lnTo>
                    <a:pt x="52716" y="2501"/>
                  </a:lnTo>
                  <a:lnTo>
                    <a:pt x="61453" y="11252"/>
                  </a:lnTo>
                  <a:lnTo>
                    <a:pt x="64367" y="18110"/>
                  </a:lnTo>
                  <a:lnTo>
                    <a:pt x="65990" y="27727"/>
                  </a:lnTo>
                  <a:lnTo>
                    <a:pt x="65504" y="36291"/>
                  </a:lnTo>
                  <a:lnTo>
                    <a:pt x="62088" y="39992"/>
                  </a:lnTo>
                  <a:lnTo>
                    <a:pt x="30224" y="4185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6854532" y="6828815"/>
              <a:ext cx="25400" cy="1270"/>
            </a:xfrm>
            <a:custGeom>
              <a:avLst/>
              <a:gdLst/>
              <a:ahLst/>
              <a:cxnLst/>
              <a:rect l="l" t="t" r="r" b="b"/>
              <a:pathLst>
                <a:path w="25400" h="1270">
                  <a:moveTo>
                    <a:pt x="-2171" y="622"/>
                  </a:moveTo>
                  <a:lnTo>
                    <a:pt x="27165" y="622"/>
                  </a:lnTo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6796417" y="6783818"/>
              <a:ext cx="64769" cy="64769"/>
            </a:xfrm>
            <a:custGeom>
              <a:avLst/>
              <a:gdLst/>
              <a:ahLst/>
              <a:cxnLst/>
              <a:rect l="l" t="t" r="r" b="b"/>
              <a:pathLst>
                <a:path w="64770" h="64770">
                  <a:moveTo>
                    <a:pt x="36245" y="36245"/>
                  </a:moveTo>
                  <a:lnTo>
                    <a:pt x="30619" y="44996"/>
                  </a:lnTo>
                  <a:lnTo>
                    <a:pt x="28117" y="49987"/>
                  </a:lnTo>
                  <a:lnTo>
                    <a:pt x="27495" y="64363"/>
                  </a:lnTo>
                  <a:lnTo>
                    <a:pt x="31242" y="64363"/>
                  </a:lnTo>
                </a:path>
                <a:path w="64770" h="64770">
                  <a:moveTo>
                    <a:pt x="36245" y="48742"/>
                  </a:moveTo>
                  <a:lnTo>
                    <a:pt x="49364" y="49987"/>
                  </a:lnTo>
                  <a:lnTo>
                    <a:pt x="51866" y="54991"/>
                  </a:lnTo>
                  <a:lnTo>
                    <a:pt x="49987" y="54991"/>
                  </a:lnTo>
                  <a:lnTo>
                    <a:pt x="48107" y="54991"/>
                  </a:lnTo>
                  <a:lnTo>
                    <a:pt x="41871" y="55613"/>
                  </a:lnTo>
                  <a:lnTo>
                    <a:pt x="37490" y="54991"/>
                  </a:lnTo>
                </a:path>
                <a:path w="64770" h="64770">
                  <a:moveTo>
                    <a:pt x="25615" y="13131"/>
                  </a:moveTo>
                  <a:lnTo>
                    <a:pt x="25615" y="28740"/>
                  </a:lnTo>
                  <a:lnTo>
                    <a:pt x="31864" y="28740"/>
                  </a:lnTo>
                </a:path>
                <a:path w="64770" h="64770">
                  <a:moveTo>
                    <a:pt x="5626" y="0"/>
                  </a:moveTo>
                  <a:lnTo>
                    <a:pt x="5626" y="20624"/>
                  </a:lnTo>
                  <a:lnTo>
                    <a:pt x="0" y="20624"/>
                  </a:lnTo>
                  <a:lnTo>
                    <a:pt x="0" y="28740"/>
                  </a:lnTo>
                </a:path>
                <a:path w="64770" h="64770">
                  <a:moveTo>
                    <a:pt x="7505" y="28117"/>
                  </a:moveTo>
                  <a:lnTo>
                    <a:pt x="7505" y="31242"/>
                  </a:lnTo>
                  <a:lnTo>
                    <a:pt x="8750" y="22504"/>
                  </a:lnTo>
                  <a:lnTo>
                    <a:pt x="18122" y="24371"/>
                  </a:lnTo>
                  <a:lnTo>
                    <a:pt x="17500" y="11874"/>
                  </a:lnTo>
                  <a:lnTo>
                    <a:pt x="64363" y="11874"/>
                  </a:lnTo>
                  <a:lnTo>
                    <a:pt x="64363" y="2562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4" name="object 654"/>
          <p:cNvSpPr/>
          <p:nvPr/>
        </p:nvSpPr>
        <p:spPr>
          <a:xfrm>
            <a:off x="11885383" y="6698222"/>
            <a:ext cx="76200" cy="67945"/>
          </a:xfrm>
          <a:custGeom>
            <a:avLst/>
            <a:gdLst/>
            <a:ahLst/>
            <a:cxnLst/>
            <a:rect l="l" t="t" r="r" b="b"/>
            <a:pathLst>
              <a:path w="76200" h="67945">
                <a:moveTo>
                  <a:pt x="50622" y="0"/>
                </a:moveTo>
                <a:lnTo>
                  <a:pt x="75603" y="0"/>
                </a:lnTo>
                <a:lnTo>
                  <a:pt x="75603" y="16243"/>
                </a:lnTo>
                <a:lnTo>
                  <a:pt x="61239" y="16243"/>
                </a:lnTo>
                <a:lnTo>
                  <a:pt x="61239" y="22504"/>
                </a:lnTo>
                <a:lnTo>
                  <a:pt x="55613" y="22504"/>
                </a:lnTo>
                <a:lnTo>
                  <a:pt x="55613" y="28752"/>
                </a:lnTo>
                <a:lnTo>
                  <a:pt x="51854" y="31242"/>
                </a:lnTo>
                <a:lnTo>
                  <a:pt x="41871" y="31242"/>
                </a:lnTo>
              </a:path>
              <a:path w="76200" h="67945">
                <a:moveTo>
                  <a:pt x="35623" y="26250"/>
                </a:moveTo>
                <a:lnTo>
                  <a:pt x="0" y="62484"/>
                </a:lnTo>
              </a:path>
              <a:path w="76200" h="67945">
                <a:moveTo>
                  <a:pt x="38112" y="31242"/>
                </a:moveTo>
                <a:lnTo>
                  <a:pt x="2501" y="67487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11602973" y="6646990"/>
            <a:ext cx="55244" cy="27305"/>
          </a:xfrm>
          <a:custGeom>
            <a:avLst/>
            <a:gdLst/>
            <a:ahLst/>
            <a:cxnLst/>
            <a:rect l="l" t="t" r="r" b="b"/>
            <a:pathLst>
              <a:path w="55245" h="27304">
                <a:moveTo>
                  <a:pt x="54991" y="11874"/>
                </a:moveTo>
                <a:lnTo>
                  <a:pt x="41859" y="11874"/>
                </a:lnTo>
                <a:lnTo>
                  <a:pt x="41859" y="18122"/>
                </a:lnTo>
                <a:lnTo>
                  <a:pt x="38112" y="22491"/>
                </a:lnTo>
              </a:path>
              <a:path w="55245" h="27304">
                <a:moveTo>
                  <a:pt x="5003" y="26860"/>
                </a:moveTo>
                <a:lnTo>
                  <a:pt x="0" y="0"/>
                </a:lnTo>
                <a:lnTo>
                  <a:pt x="17500" y="622"/>
                </a:lnTo>
                <a:lnTo>
                  <a:pt x="17500" y="26238"/>
                </a:lnTo>
                <a:lnTo>
                  <a:pt x="5003" y="26860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6" name="object 656"/>
          <p:cNvGrpSpPr/>
          <p:nvPr/>
        </p:nvGrpSpPr>
        <p:grpSpPr>
          <a:xfrm>
            <a:off x="11552225" y="6577965"/>
            <a:ext cx="408305" cy="276860"/>
            <a:chOff x="6497624" y="6577965"/>
            <a:chExt cx="408305" cy="276860"/>
          </a:xfrm>
        </p:grpSpPr>
        <p:sp>
          <p:nvSpPr>
            <p:cNvPr id="657" name="object 657"/>
            <p:cNvSpPr/>
            <p:nvPr/>
          </p:nvSpPr>
          <p:spPr>
            <a:xfrm>
              <a:off x="6808609" y="6742747"/>
              <a:ext cx="46990" cy="49530"/>
            </a:xfrm>
            <a:custGeom>
              <a:avLst/>
              <a:gdLst/>
              <a:ahLst/>
              <a:cxnLst/>
              <a:rect l="l" t="t" r="r" b="b"/>
              <a:pathLst>
                <a:path w="46990" h="49529">
                  <a:moveTo>
                    <a:pt x="21081" y="44056"/>
                  </a:moveTo>
                  <a:lnTo>
                    <a:pt x="46393" y="44056"/>
                  </a:lnTo>
                  <a:lnTo>
                    <a:pt x="46393" y="48729"/>
                  </a:lnTo>
                  <a:lnTo>
                    <a:pt x="20142" y="49199"/>
                  </a:lnTo>
                </a:path>
                <a:path w="46990" h="49529">
                  <a:moveTo>
                    <a:pt x="13119" y="44983"/>
                  </a:moveTo>
                  <a:lnTo>
                    <a:pt x="13119" y="41706"/>
                  </a:lnTo>
                  <a:lnTo>
                    <a:pt x="10299" y="41706"/>
                  </a:lnTo>
                  <a:lnTo>
                    <a:pt x="10299" y="38417"/>
                  </a:lnTo>
                  <a:lnTo>
                    <a:pt x="14058" y="38417"/>
                  </a:lnTo>
                  <a:lnTo>
                    <a:pt x="14058" y="29984"/>
                  </a:lnTo>
                  <a:lnTo>
                    <a:pt x="0" y="29984"/>
                  </a:lnTo>
                </a:path>
                <a:path w="46990" h="49529">
                  <a:moveTo>
                    <a:pt x="20624" y="28575"/>
                  </a:moveTo>
                  <a:lnTo>
                    <a:pt x="20624" y="42633"/>
                  </a:lnTo>
                </a:path>
                <a:path w="46990" h="49529">
                  <a:moveTo>
                    <a:pt x="22021" y="13589"/>
                  </a:moveTo>
                  <a:lnTo>
                    <a:pt x="4216" y="13589"/>
                  </a:lnTo>
                  <a:lnTo>
                    <a:pt x="4216" y="17805"/>
                  </a:lnTo>
                  <a:lnTo>
                    <a:pt x="7023" y="17805"/>
                  </a:lnTo>
                </a:path>
                <a:path w="46990" h="49529">
                  <a:moveTo>
                    <a:pt x="6565" y="23431"/>
                  </a:moveTo>
                  <a:lnTo>
                    <a:pt x="18745" y="23431"/>
                  </a:lnTo>
                </a:path>
                <a:path w="46990" h="49529">
                  <a:moveTo>
                    <a:pt x="5613" y="0"/>
                  </a:moveTo>
                  <a:lnTo>
                    <a:pt x="23431" y="0"/>
                  </a:lnTo>
                  <a:lnTo>
                    <a:pt x="23431" y="421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6835787" y="6747421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52"/>
                  </a:moveTo>
                  <a:lnTo>
                    <a:pt x="2171" y="3752"/>
                  </a:lnTo>
                </a:path>
              </a:pathLst>
            </a:custGeom>
            <a:ln w="75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6499796" y="6580136"/>
              <a:ext cx="403860" cy="199390"/>
            </a:xfrm>
            <a:custGeom>
              <a:avLst/>
              <a:gdLst/>
              <a:ahLst/>
              <a:cxnLst/>
              <a:rect l="l" t="t" r="r" b="b"/>
              <a:pathLst>
                <a:path w="403859" h="199390">
                  <a:moveTo>
                    <a:pt x="339267" y="157454"/>
                  </a:moveTo>
                  <a:lnTo>
                    <a:pt x="351459" y="144805"/>
                  </a:lnTo>
                  <a:lnTo>
                    <a:pt x="355206" y="149491"/>
                  </a:lnTo>
                </a:path>
                <a:path w="403859" h="199390">
                  <a:moveTo>
                    <a:pt x="354736" y="142455"/>
                  </a:moveTo>
                  <a:lnTo>
                    <a:pt x="361289" y="138239"/>
                  </a:lnTo>
                  <a:lnTo>
                    <a:pt x="361289" y="142925"/>
                  </a:lnTo>
                  <a:lnTo>
                    <a:pt x="366445" y="142925"/>
                  </a:lnTo>
                </a:path>
                <a:path w="403859" h="199390">
                  <a:moveTo>
                    <a:pt x="365975" y="129806"/>
                  </a:moveTo>
                  <a:lnTo>
                    <a:pt x="369722" y="129806"/>
                  </a:lnTo>
                  <a:lnTo>
                    <a:pt x="369722" y="141046"/>
                  </a:lnTo>
                  <a:lnTo>
                    <a:pt x="374408" y="145262"/>
                  </a:lnTo>
                  <a:lnTo>
                    <a:pt x="382841" y="145262"/>
                  </a:lnTo>
                </a:path>
                <a:path w="403859" h="199390">
                  <a:moveTo>
                    <a:pt x="377697" y="130746"/>
                  </a:moveTo>
                  <a:lnTo>
                    <a:pt x="377697" y="141046"/>
                  </a:lnTo>
                </a:path>
                <a:path w="403859" h="199390">
                  <a:moveTo>
                    <a:pt x="380974" y="136359"/>
                  </a:moveTo>
                  <a:lnTo>
                    <a:pt x="391756" y="136359"/>
                  </a:lnTo>
                </a:path>
                <a:path w="403859" h="199390">
                  <a:moveTo>
                    <a:pt x="401586" y="129806"/>
                  </a:moveTo>
                  <a:lnTo>
                    <a:pt x="395973" y="129806"/>
                  </a:lnTo>
                  <a:lnTo>
                    <a:pt x="395973" y="121843"/>
                  </a:lnTo>
                  <a:lnTo>
                    <a:pt x="401586" y="121843"/>
                  </a:lnTo>
                  <a:lnTo>
                    <a:pt x="401586" y="129806"/>
                  </a:lnTo>
                  <a:close/>
                </a:path>
                <a:path w="403859" h="199390">
                  <a:moveTo>
                    <a:pt x="352856" y="130746"/>
                  </a:moveTo>
                  <a:lnTo>
                    <a:pt x="352856" y="126060"/>
                  </a:lnTo>
                  <a:lnTo>
                    <a:pt x="343954" y="126060"/>
                  </a:lnTo>
                  <a:lnTo>
                    <a:pt x="343954" y="110591"/>
                  </a:lnTo>
                  <a:lnTo>
                    <a:pt x="348170" y="110591"/>
                  </a:lnTo>
                </a:path>
                <a:path w="403859" h="199390">
                  <a:moveTo>
                    <a:pt x="358013" y="122770"/>
                  </a:moveTo>
                  <a:lnTo>
                    <a:pt x="361759" y="122770"/>
                  </a:lnTo>
                  <a:lnTo>
                    <a:pt x="361759" y="133083"/>
                  </a:lnTo>
                </a:path>
                <a:path w="403859" h="199390">
                  <a:moveTo>
                    <a:pt x="350037" y="106845"/>
                  </a:moveTo>
                  <a:lnTo>
                    <a:pt x="351916" y="103098"/>
                  </a:lnTo>
                  <a:lnTo>
                    <a:pt x="358013" y="101219"/>
                  </a:lnTo>
                  <a:lnTo>
                    <a:pt x="360362" y="104965"/>
                  </a:lnTo>
                </a:path>
                <a:path w="403859" h="199390">
                  <a:moveTo>
                    <a:pt x="363639" y="107772"/>
                  </a:moveTo>
                  <a:lnTo>
                    <a:pt x="366915" y="109181"/>
                  </a:lnTo>
                  <a:lnTo>
                    <a:pt x="366915" y="108712"/>
                  </a:lnTo>
                  <a:lnTo>
                    <a:pt x="366915" y="106845"/>
                  </a:lnTo>
                  <a:lnTo>
                    <a:pt x="366915" y="104965"/>
                  </a:lnTo>
                  <a:lnTo>
                    <a:pt x="373938" y="96532"/>
                  </a:lnTo>
                  <a:lnTo>
                    <a:pt x="375818" y="97002"/>
                  </a:lnTo>
                  <a:lnTo>
                    <a:pt x="377697" y="97472"/>
                  </a:lnTo>
                  <a:lnTo>
                    <a:pt x="384492" y="97878"/>
                  </a:lnTo>
                  <a:lnTo>
                    <a:pt x="388950" y="97942"/>
                  </a:lnTo>
                  <a:lnTo>
                    <a:pt x="399719" y="98094"/>
                  </a:lnTo>
                  <a:lnTo>
                    <a:pt x="403466" y="101688"/>
                  </a:lnTo>
                  <a:lnTo>
                    <a:pt x="395973" y="107772"/>
                  </a:lnTo>
                  <a:lnTo>
                    <a:pt x="395503" y="110121"/>
                  </a:lnTo>
                  <a:lnTo>
                    <a:pt x="389877" y="113880"/>
                  </a:lnTo>
                  <a:lnTo>
                    <a:pt x="388467" y="113880"/>
                  </a:lnTo>
                  <a:lnTo>
                    <a:pt x="387070" y="113880"/>
                  </a:lnTo>
                  <a:lnTo>
                    <a:pt x="380504" y="112001"/>
                  </a:lnTo>
                  <a:lnTo>
                    <a:pt x="379107" y="113398"/>
                  </a:lnTo>
                  <a:lnTo>
                    <a:pt x="377697" y="114808"/>
                  </a:lnTo>
                  <a:lnTo>
                    <a:pt x="378625" y="120434"/>
                  </a:lnTo>
                </a:path>
                <a:path w="403859" h="199390">
                  <a:moveTo>
                    <a:pt x="332701" y="123710"/>
                  </a:moveTo>
                  <a:lnTo>
                    <a:pt x="332701" y="133553"/>
                  </a:lnTo>
                  <a:lnTo>
                    <a:pt x="323799" y="133553"/>
                  </a:lnTo>
                  <a:lnTo>
                    <a:pt x="323799" y="136829"/>
                  </a:lnTo>
                  <a:lnTo>
                    <a:pt x="320522" y="136829"/>
                  </a:lnTo>
                  <a:lnTo>
                    <a:pt x="320522" y="141046"/>
                  </a:lnTo>
                  <a:lnTo>
                    <a:pt x="317715" y="141046"/>
                  </a:lnTo>
                </a:path>
                <a:path w="403859" h="199390">
                  <a:moveTo>
                    <a:pt x="316776" y="135902"/>
                  </a:moveTo>
                  <a:lnTo>
                    <a:pt x="316776" y="118567"/>
                  </a:lnTo>
                  <a:lnTo>
                    <a:pt x="326618" y="118567"/>
                  </a:lnTo>
                  <a:lnTo>
                    <a:pt x="326618" y="122300"/>
                  </a:lnTo>
                </a:path>
                <a:path w="403859" h="199390">
                  <a:moveTo>
                    <a:pt x="323329" y="125590"/>
                  </a:moveTo>
                  <a:lnTo>
                    <a:pt x="328955" y="125590"/>
                  </a:lnTo>
                  <a:lnTo>
                    <a:pt x="328955" y="120904"/>
                  </a:lnTo>
                  <a:lnTo>
                    <a:pt x="334111" y="120904"/>
                  </a:lnTo>
                </a:path>
                <a:path w="403859" h="199390">
                  <a:moveTo>
                    <a:pt x="299440" y="126517"/>
                  </a:moveTo>
                  <a:lnTo>
                    <a:pt x="309740" y="126517"/>
                  </a:lnTo>
                  <a:lnTo>
                    <a:pt x="309740" y="139179"/>
                  </a:lnTo>
                </a:path>
                <a:path w="403859" h="199390">
                  <a:moveTo>
                    <a:pt x="301320" y="132143"/>
                  </a:moveTo>
                  <a:lnTo>
                    <a:pt x="305066" y="132143"/>
                  </a:lnTo>
                  <a:lnTo>
                    <a:pt x="305066" y="136829"/>
                  </a:lnTo>
                </a:path>
                <a:path w="403859" h="199390">
                  <a:moveTo>
                    <a:pt x="295694" y="134962"/>
                  </a:moveTo>
                  <a:lnTo>
                    <a:pt x="295694" y="175260"/>
                  </a:lnTo>
                </a:path>
                <a:path w="403859" h="199390">
                  <a:moveTo>
                    <a:pt x="291934" y="143395"/>
                  </a:moveTo>
                  <a:lnTo>
                    <a:pt x="291934" y="156044"/>
                  </a:lnTo>
                  <a:lnTo>
                    <a:pt x="290067" y="156044"/>
                  </a:lnTo>
                  <a:lnTo>
                    <a:pt x="290067" y="163080"/>
                  </a:lnTo>
                </a:path>
                <a:path w="403859" h="199390">
                  <a:moveTo>
                    <a:pt x="302247" y="155105"/>
                  </a:moveTo>
                  <a:lnTo>
                    <a:pt x="302247" y="183222"/>
                  </a:lnTo>
                </a:path>
                <a:path w="403859" h="199390">
                  <a:moveTo>
                    <a:pt x="307403" y="156984"/>
                  </a:moveTo>
                  <a:lnTo>
                    <a:pt x="307403" y="199161"/>
                  </a:lnTo>
                </a:path>
                <a:path w="403859" h="199390">
                  <a:moveTo>
                    <a:pt x="259130" y="156044"/>
                  </a:moveTo>
                  <a:lnTo>
                    <a:pt x="283502" y="156044"/>
                  </a:lnTo>
                  <a:lnTo>
                    <a:pt x="283502" y="165887"/>
                  </a:lnTo>
                </a:path>
                <a:path w="403859" h="199390">
                  <a:moveTo>
                    <a:pt x="263359" y="160261"/>
                  </a:moveTo>
                  <a:lnTo>
                    <a:pt x="276466" y="160261"/>
                  </a:lnTo>
                  <a:lnTo>
                    <a:pt x="276466" y="169163"/>
                  </a:lnTo>
                </a:path>
                <a:path w="403859" h="199390">
                  <a:moveTo>
                    <a:pt x="253517" y="159334"/>
                  </a:moveTo>
                  <a:lnTo>
                    <a:pt x="253517" y="172910"/>
                  </a:lnTo>
                </a:path>
                <a:path w="403859" h="199390">
                  <a:moveTo>
                    <a:pt x="237578" y="145262"/>
                  </a:moveTo>
                  <a:lnTo>
                    <a:pt x="218363" y="163550"/>
                  </a:lnTo>
                </a:path>
                <a:path w="403859" h="199390">
                  <a:moveTo>
                    <a:pt x="247421" y="135902"/>
                  </a:moveTo>
                  <a:lnTo>
                    <a:pt x="251637" y="133553"/>
                  </a:lnTo>
                  <a:lnTo>
                    <a:pt x="256793" y="125590"/>
                  </a:lnTo>
                  <a:lnTo>
                    <a:pt x="256793" y="119494"/>
                  </a:lnTo>
                </a:path>
                <a:path w="403859" h="199390">
                  <a:moveTo>
                    <a:pt x="254914" y="109651"/>
                  </a:moveTo>
                  <a:lnTo>
                    <a:pt x="259130" y="109651"/>
                  </a:lnTo>
                  <a:lnTo>
                    <a:pt x="259130" y="119024"/>
                  </a:lnTo>
                  <a:lnTo>
                    <a:pt x="262889" y="119024"/>
                  </a:lnTo>
                  <a:lnTo>
                    <a:pt x="262889" y="128397"/>
                  </a:lnTo>
                </a:path>
                <a:path w="403859" h="199390">
                  <a:moveTo>
                    <a:pt x="259600" y="131216"/>
                  </a:moveTo>
                  <a:lnTo>
                    <a:pt x="259600" y="134493"/>
                  </a:lnTo>
                  <a:lnTo>
                    <a:pt x="268516" y="134493"/>
                  </a:lnTo>
                </a:path>
                <a:path w="403859" h="199390">
                  <a:moveTo>
                    <a:pt x="216954" y="157454"/>
                  </a:moveTo>
                  <a:lnTo>
                    <a:pt x="221640" y="157454"/>
                  </a:lnTo>
                  <a:lnTo>
                    <a:pt x="221640" y="149961"/>
                  </a:lnTo>
                  <a:lnTo>
                    <a:pt x="228206" y="149961"/>
                  </a:lnTo>
                  <a:lnTo>
                    <a:pt x="228206" y="145262"/>
                  </a:lnTo>
                  <a:lnTo>
                    <a:pt x="234302" y="145262"/>
                  </a:lnTo>
                  <a:lnTo>
                    <a:pt x="234302" y="136829"/>
                  </a:lnTo>
                </a:path>
                <a:path w="403859" h="199390">
                  <a:moveTo>
                    <a:pt x="209461" y="158394"/>
                  </a:moveTo>
                  <a:lnTo>
                    <a:pt x="212280" y="164477"/>
                  </a:lnTo>
                  <a:lnTo>
                    <a:pt x="212280" y="172910"/>
                  </a:lnTo>
                </a:path>
                <a:path w="403859" h="199390">
                  <a:moveTo>
                    <a:pt x="195402" y="172440"/>
                  </a:moveTo>
                  <a:lnTo>
                    <a:pt x="195402" y="165887"/>
                  </a:lnTo>
                  <a:lnTo>
                    <a:pt x="206654" y="165887"/>
                  </a:lnTo>
                </a:path>
                <a:path w="403859" h="199390">
                  <a:moveTo>
                    <a:pt x="202437" y="169633"/>
                  </a:moveTo>
                  <a:lnTo>
                    <a:pt x="202437" y="173393"/>
                  </a:lnTo>
                  <a:lnTo>
                    <a:pt x="198221" y="173393"/>
                  </a:lnTo>
                </a:path>
                <a:path w="403859" h="199390">
                  <a:moveTo>
                    <a:pt x="189788" y="169633"/>
                  </a:moveTo>
                  <a:lnTo>
                    <a:pt x="189788" y="164007"/>
                  </a:lnTo>
                  <a:lnTo>
                    <a:pt x="186499" y="164007"/>
                  </a:lnTo>
                </a:path>
                <a:path w="403859" h="199390">
                  <a:moveTo>
                    <a:pt x="184632" y="170103"/>
                  </a:moveTo>
                  <a:lnTo>
                    <a:pt x="184632" y="140119"/>
                  </a:lnTo>
                </a:path>
                <a:path w="403859" h="199390">
                  <a:moveTo>
                    <a:pt x="186982" y="156044"/>
                  </a:moveTo>
                  <a:lnTo>
                    <a:pt x="192595" y="156044"/>
                  </a:lnTo>
                  <a:lnTo>
                    <a:pt x="195643" y="153009"/>
                  </a:lnTo>
                </a:path>
                <a:path w="403859" h="199390">
                  <a:moveTo>
                    <a:pt x="187909" y="149491"/>
                  </a:moveTo>
                  <a:lnTo>
                    <a:pt x="192125" y="149491"/>
                  </a:lnTo>
                  <a:lnTo>
                    <a:pt x="192125" y="133083"/>
                  </a:lnTo>
                </a:path>
                <a:path w="403859" h="199390">
                  <a:moveTo>
                    <a:pt x="196811" y="141046"/>
                  </a:moveTo>
                  <a:lnTo>
                    <a:pt x="196811" y="132143"/>
                  </a:lnTo>
                  <a:lnTo>
                    <a:pt x="201028" y="128397"/>
                  </a:lnTo>
                  <a:lnTo>
                    <a:pt x="201028" y="119024"/>
                  </a:lnTo>
                  <a:lnTo>
                    <a:pt x="203377" y="117144"/>
                  </a:lnTo>
                  <a:lnTo>
                    <a:pt x="203377" y="112001"/>
                  </a:lnTo>
                </a:path>
                <a:path w="403859" h="199390">
                  <a:moveTo>
                    <a:pt x="201028" y="111531"/>
                  </a:moveTo>
                  <a:lnTo>
                    <a:pt x="201028" y="104025"/>
                  </a:lnTo>
                  <a:lnTo>
                    <a:pt x="195402" y="104025"/>
                  </a:lnTo>
                  <a:lnTo>
                    <a:pt x="193065" y="99822"/>
                  </a:lnTo>
                  <a:lnTo>
                    <a:pt x="188848" y="99822"/>
                  </a:lnTo>
                  <a:lnTo>
                    <a:pt x="188848" y="104965"/>
                  </a:lnTo>
                  <a:lnTo>
                    <a:pt x="181813" y="106375"/>
                  </a:lnTo>
                </a:path>
                <a:path w="403859" h="199390">
                  <a:moveTo>
                    <a:pt x="190715" y="112458"/>
                  </a:moveTo>
                  <a:lnTo>
                    <a:pt x="184162" y="112458"/>
                  </a:lnTo>
                </a:path>
                <a:path w="403859" h="199390">
                  <a:moveTo>
                    <a:pt x="191185" y="113880"/>
                  </a:moveTo>
                  <a:lnTo>
                    <a:pt x="191185" y="117144"/>
                  </a:lnTo>
                  <a:lnTo>
                    <a:pt x="186982" y="119494"/>
                  </a:lnTo>
                  <a:lnTo>
                    <a:pt x="187439" y="124650"/>
                  </a:lnTo>
                  <a:lnTo>
                    <a:pt x="179006" y="138239"/>
                  </a:lnTo>
                </a:path>
                <a:path w="403859" h="199390">
                  <a:moveTo>
                    <a:pt x="175260" y="143395"/>
                  </a:moveTo>
                  <a:lnTo>
                    <a:pt x="179476" y="143395"/>
                  </a:lnTo>
                  <a:lnTo>
                    <a:pt x="179476" y="149491"/>
                  </a:lnTo>
                  <a:lnTo>
                    <a:pt x="176669" y="153708"/>
                  </a:lnTo>
                  <a:lnTo>
                    <a:pt x="173850" y="153708"/>
                  </a:lnTo>
                  <a:lnTo>
                    <a:pt x="173850" y="147142"/>
                  </a:lnTo>
                </a:path>
                <a:path w="403859" h="199390">
                  <a:moveTo>
                    <a:pt x="171970" y="131216"/>
                  </a:moveTo>
                  <a:lnTo>
                    <a:pt x="171970" y="136359"/>
                  </a:lnTo>
                  <a:lnTo>
                    <a:pt x="170573" y="136359"/>
                  </a:lnTo>
                  <a:lnTo>
                    <a:pt x="170573" y="142925"/>
                  </a:lnTo>
                  <a:lnTo>
                    <a:pt x="167297" y="142925"/>
                  </a:lnTo>
                  <a:lnTo>
                    <a:pt x="167297" y="147142"/>
                  </a:lnTo>
                  <a:lnTo>
                    <a:pt x="164477" y="145262"/>
                  </a:lnTo>
                  <a:lnTo>
                    <a:pt x="164477" y="165417"/>
                  </a:lnTo>
                </a:path>
                <a:path w="403859" h="199390">
                  <a:moveTo>
                    <a:pt x="168224" y="167767"/>
                  </a:moveTo>
                  <a:lnTo>
                    <a:pt x="171513" y="167767"/>
                  </a:lnTo>
                  <a:lnTo>
                    <a:pt x="171513" y="165417"/>
                  </a:lnTo>
                  <a:lnTo>
                    <a:pt x="176199" y="165417"/>
                  </a:lnTo>
                  <a:lnTo>
                    <a:pt x="176199" y="174790"/>
                  </a:lnTo>
                </a:path>
                <a:path w="403859" h="199390">
                  <a:moveTo>
                    <a:pt x="179946" y="173393"/>
                  </a:moveTo>
                  <a:lnTo>
                    <a:pt x="179946" y="171043"/>
                  </a:lnTo>
                  <a:lnTo>
                    <a:pt x="182752" y="171043"/>
                  </a:lnTo>
                </a:path>
                <a:path w="403859" h="199390">
                  <a:moveTo>
                    <a:pt x="191185" y="175729"/>
                  </a:moveTo>
                  <a:lnTo>
                    <a:pt x="191185" y="179006"/>
                  </a:lnTo>
                  <a:lnTo>
                    <a:pt x="186499" y="179006"/>
                  </a:lnTo>
                  <a:lnTo>
                    <a:pt x="186499" y="190728"/>
                  </a:lnTo>
                </a:path>
                <a:path w="403859" h="199390">
                  <a:moveTo>
                    <a:pt x="245541" y="54825"/>
                  </a:moveTo>
                  <a:lnTo>
                    <a:pt x="253047" y="54825"/>
                  </a:lnTo>
                  <a:lnTo>
                    <a:pt x="253047" y="69354"/>
                  </a:lnTo>
                </a:path>
                <a:path w="403859" h="199390">
                  <a:moveTo>
                    <a:pt x="245084" y="60451"/>
                  </a:moveTo>
                  <a:lnTo>
                    <a:pt x="245084" y="64668"/>
                  </a:lnTo>
                  <a:lnTo>
                    <a:pt x="247891" y="64668"/>
                  </a:lnTo>
                  <a:lnTo>
                    <a:pt x="247891" y="70764"/>
                  </a:lnTo>
                </a:path>
                <a:path w="403859" h="199390">
                  <a:moveTo>
                    <a:pt x="244144" y="76847"/>
                  </a:moveTo>
                  <a:lnTo>
                    <a:pt x="252107" y="76847"/>
                  </a:lnTo>
                </a:path>
                <a:path w="403859" h="199390">
                  <a:moveTo>
                    <a:pt x="259600" y="70294"/>
                  </a:moveTo>
                  <a:lnTo>
                    <a:pt x="267106" y="70294"/>
                  </a:lnTo>
                  <a:lnTo>
                    <a:pt x="267106" y="77317"/>
                  </a:lnTo>
                  <a:lnTo>
                    <a:pt x="270852" y="77317"/>
                  </a:lnTo>
                  <a:lnTo>
                    <a:pt x="270852" y="95592"/>
                  </a:lnTo>
                </a:path>
                <a:path w="403859" h="199390">
                  <a:moveTo>
                    <a:pt x="260070" y="76377"/>
                  </a:moveTo>
                  <a:lnTo>
                    <a:pt x="260070" y="81534"/>
                  </a:lnTo>
                  <a:lnTo>
                    <a:pt x="266166" y="81534"/>
                  </a:lnTo>
                  <a:lnTo>
                    <a:pt x="266166" y="86690"/>
                  </a:lnTo>
                  <a:lnTo>
                    <a:pt x="261950" y="86690"/>
                  </a:lnTo>
                  <a:lnTo>
                    <a:pt x="261950" y="96062"/>
                  </a:lnTo>
                </a:path>
                <a:path w="403859" h="199390">
                  <a:moveTo>
                    <a:pt x="266636" y="92316"/>
                  </a:moveTo>
                  <a:lnTo>
                    <a:pt x="266636" y="100749"/>
                  </a:lnTo>
                  <a:lnTo>
                    <a:pt x="259600" y="100749"/>
                  </a:lnTo>
                </a:path>
                <a:path w="403859" h="199390">
                  <a:moveTo>
                    <a:pt x="276948" y="96062"/>
                  </a:moveTo>
                  <a:lnTo>
                    <a:pt x="276948" y="89509"/>
                  </a:lnTo>
                  <a:lnTo>
                    <a:pt x="284441" y="89509"/>
                  </a:lnTo>
                </a:path>
                <a:path w="403859" h="199390">
                  <a:moveTo>
                    <a:pt x="299910" y="57175"/>
                  </a:moveTo>
                  <a:lnTo>
                    <a:pt x="294284" y="57175"/>
                  </a:lnTo>
                  <a:lnTo>
                    <a:pt x="294284" y="42176"/>
                  </a:lnTo>
                  <a:lnTo>
                    <a:pt x="299910" y="42176"/>
                  </a:lnTo>
                  <a:lnTo>
                    <a:pt x="299910" y="57175"/>
                  </a:lnTo>
                  <a:close/>
                </a:path>
                <a:path w="403859" h="199390">
                  <a:moveTo>
                    <a:pt x="309740" y="23431"/>
                  </a:moveTo>
                  <a:lnTo>
                    <a:pt x="309740" y="27178"/>
                  </a:lnTo>
                  <a:lnTo>
                    <a:pt x="305066" y="27178"/>
                  </a:lnTo>
                  <a:lnTo>
                    <a:pt x="305066" y="21551"/>
                  </a:lnTo>
                </a:path>
                <a:path w="403859" h="199390">
                  <a:moveTo>
                    <a:pt x="243205" y="32804"/>
                  </a:moveTo>
                  <a:lnTo>
                    <a:pt x="251167" y="32804"/>
                  </a:lnTo>
                  <a:lnTo>
                    <a:pt x="251167" y="29527"/>
                  </a:lnTo>
                </a:path>
                <a:path w="403859" h="199390">
                  <a:moveTo>
                    <a:pt x="261480" y="19215"/>
                  </a:moveTo>
                  <a:lnTo>
                    <a:pt x="268516" y="19215"/>
                  </a:lnTo>
                  <a:lnTo>
                    <a:pt x="268516" y="14998"/>
                  </a:lnTo>
                  <a:lnTo>
                    <a:pt x="259600" y="14998"/>
                  </a:lnTo>
                </a:path>
                <a:path w="403859" h="199390">
                  <a:moveTo>
                    <a:pt x="221183" y="31864"/>
                  </a:moveTo>
                  <a:lnTo>
                    <a:pt x="239458" y="31864"/>
                  </a:lnTo>
                  <a:lnTo>
                    <a:pt x="239458" y="37490"/>
                  </a:lnTo>
                </a:path>
                <a:path w="403859" h="199390">
                  <a:moveTo>
                    <a:pt x="226326" y="12192"/>
                  </a:moveTo>
                  <a:lnTo>
                    <a:pt x="234772" y="12192"/>
                  </a:lnTo>
                  <a:lnTo>
                    <a:pt x="234772" y="0"/>
                  </a:lnTo>
                </a:path>
                <a:path w="403859" h="199390">
                  <a:moveTo>
                    <a:pt x="222122" y="35153"/>
                  </a:moveTo>
                  <a:lnTo>
                    <a:pt x="222122" y="39839"/>
                  </a:lnTo>
                  <a:lnTo>
                    <a:pt x="217436" y="39839"/>
                  </a:lnTo>
                  <a:lnTo>
                    <a:pt x="217436" y="42646"/>
                  </a:lnTo>
                  <a:lnTo>
                    <a:pt x="196341" y="49199"/>
                  </a:lnTo>
                </a:path>
                <a:path w="403859" h="199390">
                  <a:moveTo>
                    <a:pt x="229615" y="40767"/>
                  </a:moveTo>
                  <a:lnTo>
                    <a:pt x="241325" y="40767"/>
                  </a:lnTo>
                </a:path>
                <a:path w="403859" h="199390">
                  <a:moveTo>
                    <a:pt x="192125" y="78257"/>
                  </a:moveTo>
                  <a:lnTo>
                    <a:pt x="192125" y="95592"/>
                  </a:lnTo>
                </a:path>
                <a:path w="403859" h="199390">
                  <a:moveTo>
                    <a:pt x="195402" y="76847"/>
                  </a:moveTo>
                  <a:lnTo>
                    <a:pt x="197751" y="75920"/>
                  </a:lnTo>
                  <a:lnTo>
                    <a:pt x="197751" y="101219"/>
                  </a:lnTo>
                </a:path>
                <a:path w="403859" h="199390">
                  <a:moveTo>
                    <a:pt x="204304" y="74968"/>
                  </a:moveTo>
                  <a:lnTo>
                    <a:pt x="204304" y="86690"/>
                  </a:lnTo>
                  <a:lnTo>
                    <a:pt x="201498" y="90436"/>
                  </a:lnTo>
                  <a:lnTo>
                    <a:pt x="201498" y="100279"/>
                  </a:lnTo>
                </a:path>
                <a:path w="403859" h="199390">
                  <a:moveTo>
                    <a:pt x="207124" y="73101"/>
                  </a:moveTo>
                  <a:lnTo>
                    <a:pt x="209931" y="72161"/>
                  </a:lnTo>
                  <a:lnTo>
                    <a:pt x="209931" y="97472"/>
                  </a:lnTo>
                  <a:lnTo>
                    <a:pt x="207594" y="105435"/>
                  </a:lnTo>
                  <a:lnTo>
                    <a:pt x="207594" y="115747"/>
                  </a:lnTo>
                  <a:lnTo>
                    <a:pt x="209931" y="119494"/>
                  </a:lnTo>
                  <a:lnTo>
                    <a:pt x="209931" y="134962"/>
                  </a:lnTo>
                </a:path>
                <a:path w="403859" h="199390">
                  <a:moveTo>
                    <a:pt x="215557" y="69824"/>
                  </a:moveTo>
                  <a:lnTo>
                    <a:pt x="215557" y="95135"/>
                  </a:lnTo>
                  <a:lnTo>
                    <a:pt x="217436" y="99339"/>
                  </a:lnTo>
                  <a:lnTo>
                    <a:pt x="217436" y="113880"/>
                  </a:lnTo>
                  <a:lnTo>
                    <a:pt x="215557" y="119024"/>
                  </a:lnTo>
                  <a:lnTo>
                    <a:pt x="215557" y="125120"/>
                  </a:lnTo>
                </a:path>
                <a:path w="403859" h="199390">
                  <a:moveTo>
                    <a:pt x="219303" y="67017"/>
                  </a:moveTo>
                  <a:lnTo>
                    <a:pt x="219303" y="82943"/>
                  </a:lnTo>
                  <a:lnTo>
                    <a:pt x="230085" y="76377"/>
                  </a:lnTo>
                  <a:lnTo>
                    <a:pt x="230085" y="62331"/>
                  </a:lnTo>
                </a:path>
                <a:path w="403859" h="199390">
                  <a:moveTo>
                    <a:pt x="224459" y="64198"/>
                  </a:moveTo>
                  <a:lnTo>
                    <a:pt x="224459" y="76377"/>
                  </a:lnTo>
                </a:path>
                <a:path w="403859" h="199390">
                  <a:moveTo>
                    <a:pt x="234772" y="59982"/>
                  </a:moveTo>
                  <a:lnTo>
                    <a:pt x="234772" y="77787"/>
                  </a:lnTo>
                  <a:lnTo>
                    <a:pt x="237578" y="75450"/>
                  </a:lnTo>
                  <a:lnTo>
                    <a:pt x="237578" y="60921"/>
                  </a:lnTo>
                </a:path>
                <a:path w="403859" h="199390">
                  <a:moveTo>
                    <a:pt x="239928" y="81534"/>
                  </a:moveTo>
                  <a:lnTo>
                    <a:pt x="243205" y="89509"/>
                  </a:lnTo>
                  <a:lnTo>
                    <a:pt x="243205" y="111531"/>
                  </a:lnTo>
                </a:path>
                <a:path w="403859" h="199390">
                  <a:moveTo>
                    <a:pt x="233832" y="83883"/>
                  </a:moveTo>
                  <a:lnTo>
                    <a:pt x="238048" y="94665"/>
                  </a:lnTo>
                  <a:lnTo>
                    <a:pt x="238048" y="113398"/>
                  </a:lnTo>
                </a:path>
                <a:path w="403859" h="199390">
                  <a:moveTo>
                    <a:pt x="231012" y="84353"/>
                  </a:moveTo>
                  <a:lnTo>
                    <a:pt x="227749" y="85763"/>
                  </a:lnTo>
                  <a:lnTo>
                    <a:pt x="227749" y="119494"/>
                  </a:lnTo>
                </a:path>
                <a:path w="403859" h="199390">
                  <a:moveTo>
                    <a:pt x="224459" y="86220"/>
                  </a:moveTo>
                  <a:lnTo>
                    <a:pt x="220243" y="88569"/>
                  </a:lnTo>
                  <a:lnTo>
                    <a:pt x="220243" y="94665"/>
                  </a:lnTo>
                </a:path>
                <a:path w="403859" h="199390">
                  <a:moveTo>
                    <a:pt x="223519" y="92786"/>
                  </a:moveTo>
                  <a:lnTo>
                    <a:pt x="223519" y="110121"/>
                  </a:lnTo>
                  <a:lnTo>
                    <a:pt x="222122" y="116687"/>
                  </a:lnTo>
                  <a:lnTo>
                    <a:pt x="221640" y="125120"/>
                  </a:lnTo>
                </a:path>
                <a:path w="403859" h="199390">
                  <a:moveTo>
                    <a:pt x="217436" y="125120"/>
                  </a:moveTo>
                  <a:lnTo>
                    <a:pt x="217436" y="130276"/>
                  </a:lnTo>
                  <a:lnTo>
                    <a:pt x="220713" y="130276"/>
                  </a:lnTo>
                </a:path>
                <a:path w="403859" h="199390">
                  <a:moveTo>
                    <a:pt x="181813" y="76377"/>
                  </a:moveTo>
                  <a:lnTo>
                    <a:pt x="181813" y="81534"/>
                  </a:lnTo>
                  <a:lnTo>
                    <a:pt x="186499" y="81534"/>
                  </a:lnTo>
                  <a:lnTo>
                    <a:pt x="186499" y="85293"/>
                  </a:lnTo>
                </a:path>
                <a:path w="403859" h="199390">
                  <a:moveTo>
                    <a:pt x="188848" y="87630"/>
                  </a:moveTo>
                  <a:lnTo>
                    <a:pt x="188848" y="96532"/>
                  </a:lnTo>
                </a:path>
                <a:path w="403859" h="199390">
                  <a:moveTo>
                    <a:pt x="175729" y="72631"/>
                  </a:moveTo>
                  <a:lnTo>
                    <a:pt x="175729" y="83883"/>
                  </a:lnTo>
                  <a:lnTo>
                    <a:pt x="178536" y="83883"/>
                  </a:lnTo>
                  <a:lnTo>
                    <a:pt x="178536" y="90436"/>
                  </a:lnTo>
                  <a:lnTo>
                    <a:pt x="175729" y="90436"/>
                  </a:lnTo>
                  <a:lnTo>
                    <a:pt x="175729" y="95135"/>
                  </a:lnTo>
                </a:path>
                <a:path w="403859" h="199390">
                  <a:moveTo>
                    <a:pt x="184162" y="98412"/>
                  </a:moveTo>
                  <a:lnTo>
                    <a:pt x="176199" y="98412"/>
                  </a:lnTo>
                  <a:lnTo>
                    <a:pt x="176199" y="106845"/>
                  </a:lnTo>
                  <a:lnTo>
                    <a:pt x="170573" y="106845"/>
                  </a:lnTo>
                  <a:lnTo>
                    <a:pt x="170573" y="111531"/>
                  </a:lnTo>
                  <a:lnTo>
                    <a:pt x="140106" y="111531"/>
                  </a:lnTo>
                </a:path>
                <a:path w="403859" h="199390">
                  <a:moveTo>
                    <a:pt x="152298" y="107772"/>
                  </a:moveTo>
                  <a:lnTo>
                    <a:pt x="152298" y="98412"/>
                  </a:lnTo>
                  <a:lnTo>
                    <a:pt x="147142" y="98412"/>
                  </a:lnTo>
                  <a:lnTo>
                    <a:pt x="147142" y="103098"/>
                  </a:lnTo>
                  <a:lnTo>
                    <a:pt x="141986" y="103098"/>
                  </a:lnTo>
                  <a:lnTo>
                    <a:pt x="141986" y="99339"/>
                  </a:lnTo>
                  <a:lnTo>
                    <a:pt x="136359" y="99339"/>
                  </a:lnTo>
                  <a:lnTo>
                    <a:pt x="136359" y="104025"/>
                  </a:lnTo>
                  <a:lnTo>
                    <a:pt x="128866" y="104025"/>
                  </a:lnTo>
                </a:path>
                <a:path w="403859" h="199390">
                  <a:moveTo>
                    <a:pt x="124180" y="108712"/>
                  </a:moveTo>
                  <a:lnTo>
                    <a:pt x="133553" y="108712"/>
                  </a:lnTo>
                  <a:lnTo>
                    <a:pt x="133553" y="112458"/>
                  </a:lnTo>
                  <a:lnTo>
                    <a:pt x="115277" y="112458"/>
                  </a:lnTo>
                  <a:lnTo>
                    <a:pt x="115277" y="106375"/>
                  </a:lnTo>
                  <a:lnTo>
                    <a:pt x="110121" y="106375"/>
                  </a:lnTo>
                </a:path>
                <a:path w="403859" h="199390">
                  <a:moveTo>
                    <a:pt x="7962" y="141986"/>
                  </a:moveTo>
                  <a:lnTo>
                    <a:pt x="7962" y="134493"/>
                  </a:lnTo>
                  <a:lnTo>
                    <a:pt x="12649" y="134493"/>
                  </a:lnTo>
                  <a:lnTo>
                    <a:pt x="12649" y="126987"/>
                  </a:lnTo>
                  <a:lnTo>
                    <a:pt x="4686" y="126517"/>
                  </a:lnTo>
                  <a:lnTo>
                    <a:pt x="4686" y="119964"/>
                  </a:lnTo>
                  <a:lnTo>
                    <a:pt x="8902" y="116217"/>
                  </a:lnTo>
                  <a:lnTo>
                    <a:pt x="49199" y="116217"/>
                  </a:lnTo>
                  <a:lnTo>
                    <a:pt x="70294" y="116217"/>
                  </a:lnTo>
                  <a:lnTo>
                    <a:pt x="92316" y="116217"/>
                  </a:lnTo>
                  <a:lnTo>
                    <a:pt x="109651" y="110591"/>
                  </a:lnTo>
                  <a:lnTo>
                    <a:pt x="109651" y="81851"/>
                  </a:lnTo>
                </a:path>
                <a:path w="403859" h="199390">
                  <a:moveTo>
                    <a:pt x="12179" y="141046"/>
                  </a:moveTo>
                  <a:lnTo>
                    <a:pt x="12179" y="146672"/>
                  </a:lnTo>
                  <a:lnTo>
                    <a:pt x="20154" y="146672"/>
                  </a:lnTo>
                  <a:lnTo>
                    <a:pt x="20154" y="136829"/>
                  </a:lnTo>
                </a:path>
                <a:path w="403859" h="199390">
                  <a:moveTo>
                    <a:pt x="20624" y="133083"/>
                  </a:moveTo>
                  <a:lnTo>
                    <a:pt x="25768" y="133083"/>
                  </a:lnTo>
                </a:path>
                <a:path w="403859" h="199390">
                  <a:moveTo>
                    <a:pt x="21082" y="129806"/>
                  </a:moveTo>
                  <a:lnTo>
                    <a:pt x="21082" y="126517"/>
                  </a:lnTo>
                  <a:lnTo>
                    <a:pt x="31864" y="126517"/>
                  </a:lnTo>
                  <a:lnTo>
                    <a:pt x="31864" y="138709"/>
                  </a:lnTo>
                  <a:lnTo>
                    <a:pt x="24828" y="138709"/>
                  </a:lnTo>
                </a:path>
                <a:path w="403859" h="199390">
                  <a:moveTo>
                    <a:pt x="47790" y="140119"/>
                  </a:moveTo>
                  <a:lnTo>
                    <a:pt x="41236" y="151358"/>
                  </a:lnTo>
                </a:path>
                <a:path w="403859" h="199390">
                  <a:moveTo>
                    <a:pt x="47332" y="152768"/>
                  </a:moveTo>
                  <a:lnTo>
                    <a:pt x="54356" y="141516"/>
                  </a:lnTo>
                  <a:lnTo>
                    <a:pt x="66535" y="140588"/>
                  </a:lnTo>
                  <a:lnTo>
                    <a:pt x="66535" y="127927"/>
                  </a:lnTo>
                  <a:lnTo>
                    <a:pt x="58102" y="122300"/>
                  </a:lnTo>
                </a:path>
                <a:path w="403859" h="199390">
                  <a:moveTo>
                    <a:pt x="52019" y="119964"/>
                  </a:moveTo>
                  <a:lnTo>
                    <a:pt x="52019" y="134023"/>
                  </a:lnTo>
                </a:path>
                <a:path w="403859" h="199390">
                  <a:moveTo>
                    <a:pt x="58102" y="128866"/>
                  </a:moveTo>
                  <a:lnTo>
                    <a:pt x="58102" y="139649"/>
                  </a:lnTo>
                </a:path>
                <a:path w="403859" h="199390">
                  <a:moveTo>
                    <a:pt x="0" y="159791"/>
                  </a:moveTo>
                  <a:lnTo>
                    <a:pt x="8902" y="159791"/>
                  </a:lnTo>
                  <a:lnTo>
                    <a:pt x="8902" y="156514"/>
                  </a:lnTo>
                </a:path>
                <a:path w="403859" h="199390">
                  <a:moveTo>
                    <a:pt x="16865" y="151358"/>
                  </a:moveTo>
                  <a:lnTo>
                    <a:pt x="16865" y="154647"/>
                  </a:lnTo>
                  <a:lnTo>
                    <a:pt x="22021" y="154647"/>
                  </a:lnTo>
                  <a:lnTo>
                    <a:pt x="22021" y="150888"/>
                  </a:lnTo>
                </a:path>
                <a:path w="403859" h="199390">
                  <a:moveTo>
                    <a:pt x="13119" y="157924"/>
                  </a:moveTo>
                  <a:lnTo>
                    <a:pt x="40297" y="157924"/>
                  </a:lnTo>
                </a:path>
                <a:path w="403859" h="199390">
                  <a:moveTo>
                    <a:pt x="1866" y="153225"/>
                  </a:moveTo>
                  <a:lnTo>
                    <a:pt x="1866" y="148082"/>
                  </a:lnTo>
                  <a:lnTo>
                    <a:pt x="8432" y="148082"/>
                  </a:lnTo>
                </a:path>
                <a:path w="403859" h="199390">
                  <a:moveTo>
                    <a:pt x="52946" y="157924"/>
                  </a:moveTo>
                  <a:lnTo>
                    <a:pt x="72161" y="157924"/>
                  </a:lnTo>
                </a:path>
                <a:path w="403859" h="199390">
                  <a:moveTo>
                    <a:pt x="57632" y="153225"/>
                  </a:moveTo>
                  <a:lnTo>
                    <a:pt x="66535" y="153225"/>
                  </a:lnTo>
                  <a:lnTo>
                    <a:pt x="66535" y="143865"/>
                  </a:lnTo>
                </a:path>
                <a:path w="403859" h="199390">
                  <a:moveTo>
                    <a:pt x="45453" y="160731"/>
                  </a:moveTo>
                  <a:lnTo>
                    <a:pt x="55295" y="160731"/>
                  </a:lnTo>
                </a:path>
                <a:path w="403859" h="199390">
                  <a:moveTo>
                    <a:pt x="96062" y="119494"/>
                  </a:moveTo>
                  <a:lnTo>
                    <a:pt x="101917" y="125349"/>
                  </a:lnTo>
                  <a:lnTo>
                    <a:pt x="101917" y="129806"/>
                  </a:lnTo>
                </a:path>
                <a:path w="403859" h="199390">
                  <a:moveTo>
                    <a:pt x="83413" y="123253"/>
                  </a:moveTo>
                  <a:lnTo>
                    <a:pt x="85280" y="123253"/>
                  </a:lnTo>
                  <a:lnTo>
                    <a:pt x="85280" y="130276"/>
                  </a:lnTo>
                </a:path>
                <a:path w="403859" h="199390">
                  <a:moveTo>
                    <a:pt x="89509" y="122770"/>
                  </a:moveTo>
                  <a:lnTo>
                    <a:pt x="92786" y="122770"/>
                  </a:lnTo>
                  <a:lnTo>
                    <a:pt x="92786" y="129806"/>
                  </a:lnTo>
                </a:path>
                <a:path w="403859" h="199390">
                  <a:moveTo>
                    <a:pt x="133553" y="119494"/>
                  </a:moveTo>
                  <a:lnTo>
                    <a:pt x="131203" y="122300"/>
                  </a:lnTo>
                  <a:lnTo>
                    <a:pt x="135889" y="126517"/>
                  </a:lnTo>
                  <a:lnTo>
                    <a:pt x="137299" y="126517"/>
                  </a:lnTo>
                  <a:lnTo>
                    <a:pt x="138709" y="126517"/>
                  </a:lnTo>
                  <a:lnTo>
                    <a:pt x="145262" y="126060"/>
                  </a:lnTo>
                  <a:lnTo>
                    <a:pt x="145732" y="124180"/>
                  </a:lnTo>
                </a:path>
                <a:path w="403859" h="199390">
                  <a:moveTo>
                    <a:pt x="150888" y="128866"/>
                  </a:moveTo>
                  <a:lnTo>
                    <a:pt x="158851" y="125120"/>
                  </a:lnTo>
                  <a:lnTo>
                    <a:pt x="158851" y="130276"/>
                  </a:lnTo>
                  <a:lnTo>
                    <a:pt x="167766" y="130276"/>
                  </a:lnTo>
                </a:path>
                <a:path w="403859" h="199390">
                  <a:moveTo>
                    <a:pt x="151828" y="132613"/>
                  </a:moveTo>
                  <a:lnTo>
                    <a:pt x="151828" y="134962"/>
                  </a:lnTo>
                  <a:lnTo>
                    <a:pt x="165417" y="134962"/>
                  </a:lnTo>
                  <a:lnTo>
                    <a:pt x="165417" y="140588"/>
                  </a:lnTo>
                </a:path>
                <a:path w="403859" h="199390">
                  <a:moveTo>
                    <a:pt x="161201" y="142925"/>
                  </a:moveTo>
                  <a:lnTo>
                    <a:pt x="153708" y="142925"/>
                  </a:lnTo>
                  <a:lnTo>
                    <a:pt x="153708" y="15604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6645059" y="671415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171" y="4216"/>
                  </a:moveTo>
                  <a:lnTo>
                    <a:pt x="2171" y="4216"/>
                  </a:lnTo>
                </a:path>
              </a:pathLst>
            </a:custGeom>
            <a:ln w="8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6612724" y="6591858"/>
              <a:ext cx="60960" cy="148590"/>
            </a:xfrm>
            <a:custGeom>
              <a:avLst/>
              <a:gdLst/>
              <a:ahLst/>
              <a:cxnLst/>
              <a:rect l="l" t="t" r="r" b="b"/>
              <a:pathLst>
                <a:path w="60959" h="148590">
                  <a:moveTo>
                    <a:pt x="32334" y="134480"/>
                  </a:moveTo>
                  <a:lnTo>
                    <a:pt x="28117" y="141046"/>
                  </a:lnTo>
                  <a:lnTo>
                    <a:pt x="28117" y="144322"/>
                  </a:lnTo>
                  <a:lnTo>
                    <a:pt x="34213" y="144322"/>
                  </a:lnTo>
                </a:path>
                <a:path w="60959" h="148590">
                  <a:moveTo>
                    <a:pt x="36093" y="139636"/>
                  </a:moveTo>
                  <a:lnTo>
                    <a:pt x="36093" y="148069"/>
                  </a:lnTo>
                  <a:lnTo>
                    <a:pt x="40297" y="148069"/>
                  </a:lnTo>
                </a:path>
                <a:path w="60959" h="148590">
                  <a:moveTo>
                    <a:pt x="21564" y="50609"/>
                  </a:moveTo>
                  <a:lnTo>
                    <a:pt x="21564" y="80124"/>
                  </a:lnTo>
                  <a:lnTo>
                    <a:pt x="28117" y="84340"/>
                  </a:lnTo>
                  <a:lnTo>
                    <a:pt x="33743" y="81991"/>
                  </a:lnTo>
                </a:path>
                <a:path w="60959" h="148590">
                  <a:moveTo>
                    <a:pt x="27177" y="52476"/>
                  </a:moveTo>
                  <a:lnTo>
                    <a:pt x="31407" y="63728"/>
                  </a:lnTo>
                  <a:lnTo>
                    <a:pt x="31407" y="76377"/>
                  </a:lnTo>
                </a:path>
                <a:path w="60959" h="148590">
                  <a:moveTo>
                    <a:pt x="35623" y="50139"/>
                  </a:moveTo>
                  <a:lnTo>
                    <a:pt x="35623" y="60909"/>
                  </a:lnTo>
                </a:path>
                <a:path w="60959" h="148590">
                  <a:moveTo>
                    <a:pt x="34683" y="72161"/>
                  </a:moveTo>
                  <a:lnTo>
                    <a:pt x="34683" y="84340"/>
                  </a:lnTo>
                  <a:lnTo>
                    <a:pt x="39827" y="84340"/>
                  </a:lnTo>
                </a:path>
                <a:path w="60959" h="148590">
                  <a:moveTo>
                    <a:pt x="52958" y="61849"/>
                  </a:moveTo>
                  <a:lnTo>
                    <a:pt x="52958" y="76847"/>
                  </a:lnTo>
                  <a:lnTo>
                    <a:pt x="47802" y="76847"/>
                  </a:lnTo>
                  <a:lnTo>
                    <a:pt x="47802" y="83870"/>
                  </a:lnTo>
                  <a:lnTo>
                    <a:pt x="52019" y="83870"/>
                  </a:lnTo>
                </a:path>
                <a:path w="60959" h="148590">
                  <a:moveTo>
                    <a:pt x="46862" y="88099"/>
                  </a:moveTo>
                  <a:lnTo>
                    <a:pt x="49682" y="88099"/>
                  </a:lnTo>
                  <a:lnTo>
                    <a:pt x="59042" y="90436"/>
                  </a:lnTo>
                </a:path>
                <a:path w="60959" h="148590">
                  <a:moveTo>
                    <a:pt x="56235" y="75907"/>
                  </a:moveTo>
                  <a:lnTo>
                    <a:pt x="60451" y="75907"/>
                  </a:lnTo>
                </a:path>
                <a:path w="60959" h="148590">
                  <a:moveTo>
                    <a:pt x="16408" y="47332"/>
                  </a:moveTo>
                  <a:lnTo>
                    <a:pt x="16408" y="63246"/>
                  </a:lnTo>
                  <a:lnTo>
                    <a:pt x="0" y="63246"/>
                  </a:lnTo>
                </a:path>
                <a:path w="60959" h="148590">
                  <a:moveTo>
                    <a:pt x="4216" y="52019"/>
                  </a:moveTo>
                  <a:lnTo>
                    <a:pt x="4216" y="58102"/>
                  </a:lnTo>
                  <a:lnTo>
                    <a:pt x="9842" y="58102"/>
                  </a:lnTo>
                </a:path>
                <a:path w="60959" h="148590">
                  <a:moveTo>
                    <a:pt x="5156" y="68884"/>
                  </a:moveTo>
                  <a:lnTo>
                    <a:pt x="18275" y="68884"/>
                  </a:lnTo>
                </a:path>
                <a:path w="60959" h="148590">
                  <a:moveTo>
                    <a:pt x="7975" y="74498"/>
                  </a:moveTo>
                  <a:lnTo>
                    <a:pt x="17348" y="74498"/>
                  </a:lnTo>
                </a:path>
                <a:path w="60959" h="148590">
                  <a:moveTo>
                    <a:pt x="4216" y="27165"/>
                  </a:moveTo>
                  <a:lnTo>
                    <a:pt x="16408" y="27165"/>
                  </a:lnTo>
                </a:path>
                <a:path w="60959" h="148590">
                  <a:moveTo>
                    <a:pt x="8902" y="6553"/>
                  </a:moveTo>
                  <a:lnTo>
                    <a:pt x="25311" y="6553"/>
                  </a:lnTo>
                  <a:lnTo>
                    <a:pt x="25311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6640842" y="6581076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746"/>
                  </a:moveTo>
                  <a:lnTo>
                    <a:pt x="2171" y="3746"/>
                  </a:lnTo>
                </a:path>
              </a:pathLst>
            </a:custGeom>
            <a:ln w="749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6644131" y="6587172"/>
              <a:ext cx="172085" cy="265430"/>
            </a:xfrm>
            <a:custGeom>
              <a:avLst/>
              <a:gdLst/>
              <a:ahLst/>
              <a:cxnLst/>
              <a:rect l="l" t="t" r="r" b="b"/>
              <a:pathLst>
                <a:path w="172084" h="265429">
                  <a:moveTo>
                    <a:pt x="0" y="0"/>
                  </a:moveTo>
                  <a:lnTo>
                    <a:pt x="3733" y="0"/>
                  </a:lnTo>
                </a:path>
                <a:path w="172084" h="265429">
                  <a:moveTo>
                    <a:pt x="90436" y="246011"/>
                  </a:moveTo>
                  <a:lnTo>
                    <a:pt x="98551" y="246011"/>
                  </a:lnTo>
                  <a:lnTo>
                    <a:pt x="107924" y="255384"/>
                  </a:lnTo>
                  <a:lnTo>
                    <a:pt x="126669" y="255384"/>
                  </a:lnTo>
                  <a:lnTo>
                    <a:pt x="131673" y="248513"/>
                  </a:lnTo>
                  <a:lnTo>
                    <a:pt x="148539" y="252882"/>
                  </a:lnTo>
                  <a:lnTo>
                    <a:pt x="148539" y="263512"/>
                  </a:lnTo>
                </a:path>
                <a:path w="172084" h="265429">
                  <a:moveTo>
                    <a:pt x="154165" y="263512"/>
                  </a:moveTo>
                  <a:lnTo>
                    <a:pt x="154165" y="253504"/>
                  </a:lnTo>
                  <a:lnTo>
                    <a:pt x="159791" y="253504"/>
                  </a:lnTo>
                  <a:lnTo>
                    <a:pt x="159791" y="265379"/>
                  </a:lnTo>
                </a:path>
                <a:path w="172084" h="265429">
                  <a:moveTo>
                    <a:pt x="166662" y="264756"/>
                  </a:moveTo>
                  <a:lnTo>
                    <a:pt x="166662" y="254762"/>
                  </a:lnTo>
                  <a:lnTo>
                    <a:pt x="171665" y="254762"/>
                  </a:lnTo>
                  <a:lnTo>
                    <a:pt x="171665" y="237896"/>
                  </a:lnTo>
                  <a:lnTo>
                    <a:pt x="163537" y="237896"/>
                  </a:lnTo>
                </a:path>
                <a:path w="172084" h="265429">
                  <a:moveTo>
                    <a:pt x="90436" y="226021"/>
                  </a:moveTo>
                  <a:lnTo>
                    <a:pt x="90436" y="234759"/>
                  </a:lnTo>
                  <a:lnTo>
                    <a:pt x="140423" y="234759"/>
                  </a:lnTo>
                </a:path>
                <a:path w="172084" h="265429">
                  <a:moveTo>
                    <a:pt x="74193" y="166662"/>
                  </a:moveTo>
                  <a:lnTo>
                    <a:pt x="93560" y="166662"/>
                  </a:lnTo>
                </a:path>
                <a:path w="172084" h="265429">
                  <a:moveTo>
                    <a:pt x="85445" y="172288"/>
                  </a:moveTo>
                  <a:lnTo>
                    <a:pt x="75438" y="172288"/>
                  </a:lnTo>
                  <a:lnTo>
                    <a:pt x="55752" y="191655"/>
                  </a:lnTo>
                </a:path>
                <a:path w="172084" h="265429">
                  <a:moveTo>
                    <a:pt x="116052" y="169164"/>
                  </a:moveTo>
                  <a:lnTo>
                    <a:pt x="132295" y="169164"/>
                  </a:lnTo>
                  <a:lnTo>
                    <a:pt x="132295" y="179793"/>
                  </a:lnTo>
                </a:path>
                <a:path w="172084" h="265429">
                  <a:moveTo>
                    <a:pt x="116052" y="187286"/>
                  </a:moveTo>
                  <a:lnTo>
                    <a:pt x="132295" y="187286"/>
                  </a:lnTo>
                  <a:lnTo>
                    <a:pt x="132295" y="197904"/>
                  </a:lnTo>
                </a:path>
                <a:path w="172084" h="265429">
                  <a:moveTo>
                    <a:pt x="100431" y="202285"/>
                  </a:moveTo>
                  <a:lnTo>
                    <a:pt x="146672" y="202285"/>
                  </a:lnTo>
                </a:path>
                <a:path w="172084" h="265429">
                  <a:moveTo>
                    <a:pt x="114795" y="209156"/>
                  </a:moveTo>
                  <a:lnTo>
                    <a:pt x="141046" y="209156"/>
                  </a:lnTo>
                  <a:lnTo>
                    <a:pt x="141046" y="227266"/>
                  </a:lnTo>
                  <a:lnTo>
                    <a:pt x="124802" y="22726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4" name="object 664"/>
          <p:cNvSpPr/>
          <p:nvPr/>
        </p:nvSpPr>
        <p:spPr>
          <a:xfrm>
            <a:off x="11161864" y="6713219"/>
            <a:ext cx="411480" cy="90170"/>
          </a:xfrm>
          <a:custGeom>
            <a:avLst/>
            <a:gdLst/>
            <a:ahLst/>
            <a:cxnLst/>
            <a:rect l="l" t="t" r="r" b="b"/>
            <a:pathLst>
              <a:path w="411479" h="90170">
                <a:moveTo>
                  <a:pt x="269278" y="0"/>
                </a:moveTo>
                <a:lnTo>
                  <a:pt x="269278" y="11252"/>
                </a:lnTo>
                <a:lnTo>
                  <a:pt x="280530" y="14998"/>
                </a:lnTo>
                <a:lnTo>
                  <a:pt x="297408" y="24371"/>
                </a:lnTo>
                <a:lnTo>
                  <a:pt x="301155" y="33743"/>
                </a:lnTo>
              </a:path>
              <a:path w="411479" h="90170">
                <a:moveTo>
                  <a:pt x="129959" y="8750"/>
                </a:moveTo>
                <a:lnTo>
                  <a:pt x="269278" y="8750"/>
                </a:lnTo>
              </a:path>
              <a:path w="411479" h="90170">
                <a:moveTo>
                  <a:pt x="124015" y="10312"/>
                </a:moveTo>
                <a:lnTo>
                  <a:pt x="0" y="9994"/>
                </a:lnTo>
              </a:path>
              <a:path w="411479" h="90170">
                <a:moveTo>
                  <a:pt x="124015" y="10312"/>
                </a:moveTo>
                <a:lnTo>
                  <a:pt x="156197" y="21247"/>
                </a:lnTo>
                <a:lnTo>
                  <a:pt x="156197" y="29997"/>
                </a:lnTo>
              </a:path>
              <a:path w="411479" h="90170">
                <a:moveTo>
                  <a:pt x="162445" y="24993"/>
                </a:moveTo>
                <a:lnTo>
                  <a:pt x="297408" y="24993"/>
                </a:lnTo>
              </a:path>
              <a:path w="411479" h="90170">
                <a:moveTo>
                  <a:pt x="382384" y="33743"/>
                </a:moveTo>
                <a:lnTo>
                  <a:pt x="346138" y="46240"/>
                </a:lnTo>
                <a:lnTo>
                  <a:pt x="346138" y="75920"/>
                </a:lnTo>
              </a:path>
              <a:path w="411479" h="90170">
                <a:moveTo>
                  <a:pt x="313651" y="89979"/>
                </a:moveTo>
                <a:lnTo>
                  <a:pt x="386130" y="58737"/>
                </a:lnTo>
                <a:lnTo>
                  <a:pt x="411276" y="58737"/>
                </a:lnTo>
              </a:path>
              <a:path w="411479" h="90170">
                <a:moveTo>
                  <a:pt x="298653" y="46862"/>
                </a:moveTo>
                <a:lnTo>
                  <a:pt x="298653" y="82473"/>
                </a:lnTo>
                <a:lnTo>
                  <a:pt x="327393" y="69976"/>
                </a:lnTo>
                <a:lnTo>
                  <a:pt x="327393" y="47485"/>
                </a:lnTo>
              </a:path>
              <a:path w="411479" h="90170">
                <a:moveTo>
                  <a:pt x="351129" y="44983"/>
                </a:moveTo>
                <a:lnTo>
                  <a:pt x="351129" y="58737"/>
                </a:lnTo>
                <a:lnTo>
                  <a:pt x="404876" y="3873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11531117" y="6343333"/>
            <a:ext cx="71120" cy="161925"/>
          </a:xfrm>
          <a:custGeom>
            <a:avLst/>
            <a:gdLst/>
            <a:ahLst/>
            <a:cxnLst/>
            <a:rect l="l" t="t" r="r" b="b"/>
            <a:pathLst>
              <a:path w="71120" h="161925">
                <a:moveTo>
                  <a:pt x="62483" y="8750"/>
                </a:moveTo>
                <a:lnTo>
                  <a:pt x="0" y="66865"/>
                </a:lnTo>
              </a:path>
              <a:path w="71120" h="161925">
                <a:moveTo>
                  <a:pt x="25615" y="44678"/>
                </a:moveTo>
                <a:lnTo>
                  <a:pt x="25615" y="161823"/>
                </a:lnTo>
              </a:path>
              <a:path w="71120" h="161925">
                <a:moveTo>
                  <a:pt x="30302" y="38112"/>
                </a:moveTo>
                <a:lnTo>
                  <a:pt x="30302" y="155270"/>
                </a:lnTo>
              </a:path>
              <a:path w="71120" h="161925">
                <a:moveTo>
                  <a:pt x="47485" y="21869"/>
                </a:moveTo>
                <a:lnTo>
                  <a:pt x="47485" y="130759"/>
                </a:lnTo>
              </a:path>
              <a:path w="71120" h="161925">
                <a:moveTo>
                  <a:pt x="51841" y="20624"/>
                </a:moveTo>
                <a:lnTo>
                  <a:pt x="51841" y="71234"/>
                </a:lnTo>
                <a:lnTo>
                  <a:pt x="51841" y="124650"/>
                </a:lnTo>
              </a:path>
              <a:path w="71120" h="161925">
                <a:moveTo>
                  <a:pt x="67233" y="9372"/>
                </a:moveTo>
                <a:lnTo>
                  <a:pt x="67233" y="103606"/>
                </a:lnTo>
              </a:path>
              <a:path w="71120" h="161925">
                <a:moveTo>
                  <a:pt x="71005" y="4102"/>
                </a:moveTo>
                <a:lnTo>
                  <a:pt x="71005" y="98336"/>
                </a:lnTo>
              </a:path>
              <a:path w="71120" h="161925">
                <a:moveTo>
                  <a:pt x="5943" y="40932"/>
                </a:moveTo>
                <a:lnTo>
                  <a:pt x="59994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11619217" y="6753213"/>
            <a:ext cx="101600" cy="43815"/>
          </a:xfrm>
          <a:custGeom>
            <a:avLst/>
            <a:gdLst/>
            <a:ahLst/>
            <a:cxnLst/>
            <a:rect l="l" t="t" r="r" b="b"/>
            <a:pathLst>
              <a:path w="101600" h="43815">
                <a:moveTo>
                  <a:pt x="0" y="0"/>
                </a:moveTo>
                <a:lnTo>
                  <a:pt x="101219" y="0"/>
                </a:lnTo>
              </a:path>
              <a:path w="101600" h="43815">
                <a:moveTo>
                  <a:pt x="39674" y="43738"/>
                </a:moveTo>
                <a:lnTo>
                  <a:pt x="101219" y="43738"/>
                </a:lnTo>
                <a:lnTo>
                  <a:pt x="83731" y="24676"/>
                </a:lnTo>
                <a:lnTo>
                  <a:pt x="12496" y="2467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11814163" y="6612001"/>
            <a:ext cx="64769" cy="92710"/>
          </a:xfrm>
          <a:custGeom>
            <a:avLst/>
            <a:gdLst/>
            <a:ahLst/>
            <a:cxnLst/>
            <a:rect l="l" t="t" r="r" b="b"/>
            <a:pathLst>
              <a:path w="64770" h="92709">
                <a:moveTo>
                  <a:pt x="3746" y="7505"/>
                </a:moveTo>
                <a:lnTo>
                  <a:pt x="17487" y="0"/>
                </a:lnTo>
                <a:lnTo>
                  <a:pt x="17487" y="48742"/>
                </a:lnTo>
              </a:path>
              <a:path w="64770" h="92709">
                <a:moveTo>
                  <a:pt x="13741" y="37490"/>
                </a:moveTo>
                <a:lnTo>
                  <a:pt x="13741" y="8750"/>
                </a:lnTo>
                <a:lnTo>
                  <a:pt x="0" y="16243"/>
                </a:lnTo>
                <a:lnTo>
                  <a:pt x="0" y="29997"/>
                </a:lnTo>
              </a:path>
              <a:path w="64770" h="92709">
                <a:moveTo>
                  <a:pt x="49974" y="38735"/>
                </a:moveTo>
                <a:lnTo>
                  <a:pt x="32486" y="56235"/>
                </a:lnTo>
                <a:lnTo>
                  <a:pt x="48729" y="56235"/>
                </a:lnTo>
                <a:lnTo>
                  <a:pt x="48729" y="82473"/>
                </a:lnTo>
              </a:path>
              <a:path w="64770" h="92709">
                <a:moveTo>
                  <a:pt x="41236" y="63728"/>
                </a:moveTo>
                <a:lnTo>
                  <a:pt x="14998" y="92468"/>
                </a:lnTo>
              </a:path>
              <a:path w="64770" h="92709">
                <a:moveTo>
                  <a:pt x="64350" y="38735"/>
                </a:moveTo>
                <a:lnTo>
                  <a:pt x="48729" y="56235"/>
                </a:lnTo>
              </a:path>
              <a:path w="64770" h="92709">
                <a:moveTo>
                  <a:pt x="44983" y="28740"/>
                </a:moveTo>
                <a:lnTo>
                  <a:pt x="21234" y="5124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11727943" y="6826937"/>
            <a:ext cx="62865" cy="42545"/>
          </a:xfrm>
          <a:custGeom>
            <a:avLst/>
            <a:gdLst/>
            <a:ahLst/>
            <a:cxnLst/>
            <a:rect l="l" t="t" r="r" b="b"/>
            <a:pathLst>
              <a:path w="62865" h="42545">
                <a:moveTo>
                  <a:pt x="0" y="42494"/>
                </a:moveTo>
                <a:lnTo>
                  <a:pt x="23736" y="42494"/>
                </a:lnTo>
                <a:lnTo>
                  <a:pt x="36233" y="29984"/>
                </a:lnTo>
              </a:path>
              <a:path w="62865" h="42545">
                <a:moveTo>
                  <a:pt x="42481" y="23583"/>
                </a:moveTo>
                <a:lnTo>
                  <a:pt x="62471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11588597" y="6839433"/>
            <a:ext cx="45720" cy="1905"/>
          </a:xfrm>
          <a:custGeom>
            <a:avLst/>
            <a:gdLst/>
            <a:ahLst/>
            <a:cxnLst/>
            <a:rect l="l" t="t" r="r" b="b"/>
            <a:pathLst>
              <a:path w="45720" h="1904">
                <a:moveTo>
                  <a:pt x="-2171" y="939"/>
                </a:moveTo>
                <a:lnTo>
                  <a:pt x="47790" y="939"/>
                </a:lnTo>
              </a:path>
            </a:pathLst>
          </a:custGeom>
          <a:ln w="622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0" name="object 670"/>
          <p:cNvGrpSpPr/>
          <p:nvPr/>
        </p:nvGrpSpPr>
        <p:grpSpPr>
          <a:xfrm>
            <a:off x="11562067" y="6351791"/>
            <a:ext cx="53340" cy="114935"/>
            <a:chOff x="6507467" y="6351790"/>
            <a:chExt cx="53340" cy="114935"/>
          </a:xfrm>
        </p:grpSpPr>
        <p:sp>
          <p:nvSpPr>
            <p:cNvPr id="671" name="object 671"/>
            <p:cNvSpPr/>
            <p:nvPr/>
          </p:nvSpPr>
          <p:spPr>
            <a:xfrm>
              <a:off x="6509638" y="638520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0"/>
                  </a:moveTo>
                  <a:lnTo>
                    <a:pt x="12484" y="7934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6532130" y="6353962"/>
              <a:ext cx="8890" cy="105410"/>
            </a:xfrm>
            <a:custGeom>
              <a:avLst/>
              <a:gdLst/>
              <a:ahLst/>
              <a:cxnLst/>
              <a:rect l="l" t="t" r="r" b="b"/>
              <a:pathLst>
                <a:path w="8890" h="105410">
                  <a:moveTo>
                    <a:pt x="4368" y="-2171"/>
                  </a:moveTo>
                  <a:lnTo>
                    <a:pt x="4368" y="107137"/>
                  </a:lnTo>
                </a:path>
              </a:pathLst>
            </a:custGeom>
            <a:ln w="130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6550875" y="6379578"/>
              <a:ext cx="7620" cy="46355"/>
            </a:xfrm>
            <a:custGeom>
              <a:avLst/>
              <a:gdLst/>
              <a:ahLst/>
              <a:cxnLst/>
              <a:rect l="l" t="t" r="r" b="b"/>
              <a:pathLst>
                <a:path w="7620" h="46354">
                  <a:moveTo>
                    <a:pt x="0" y="0"/>
                  </a:moveTo>
                  <a:lnTo>
                    <a:pt x="7493" y="4624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4" name="object 674"/>
          <p:cNvSpPr/>
          <p:nvPr/>
        </p:nvSpPr>
        <p:spPr>
          <a:xfrm>
            <a:off x="11864137" y="6591389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-2171" y="3746"/>
                </a:moveTo>
                <a:lnTo>
                  <a:pt x="2171" y="3746"/>
                </a:lnTo>
              </a:path>
            </a:pathLst>
          </a:custGeom>
          <a:ln w="749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5" name="object 675"/>
          <p:cNvGrpSpPr/>
          <p:nvPr/>
        </p:nvGrpSpPr>
        <p:grpSpPr>
          <a:xfrm>
            <a:off x="10905083" y="6317424"/>
            <a:ext cx="547370" cy="212090"/>
            <a:chOff x="5850483" y="6317424"/>
            <a:chExt cx="547370" cy="212090"/>
          </a:xfrm>
        </p:grpSpPr>
        <p:sp>
          <p:nvSpPr>
            <p:cNvPr id="676" name="object 676"/>
            <p:cNvSpPr/>
            <p:nvPr/>
          </p:nvSpPr>
          <p:spPr>
            <a:xfrm>
              <a:off x="5892330" y="6345834"/>
              <a:ext cx="503555" cy="181610"/>
            </a:xfrm>
            <a:custGeom>
              <a:avLst/>
              <a:gdLst/>
              <a:ahLst/>
              <a:cxnLst/>
              <a:rect l="l" t="t" r="r" b="b"/>
              <a:pathLst>
                <a:path w="503554" h="181609">
                  <a:moveTo>
                    <a:pt x="0" y="94970"/>
                  </a:moveTo>
                  <a:lnTo>
                    <a:pt x="353644" y="181190"/>
                  </a:lnTo>
                  <a:lnTo>
                    <a:pt x="502970" y="179946"/>
                  </a:lnTo>
                </a:path>
                <a:path w="503554" h="181609">
                  <a:moveTo>
                    <a:pt x="118706" y="0"/>
                  </a:moveTo>
                  <a:lnTo>
                    <a:pt x="118706" y="59982"/>
                  </a:lnTo>
                </a:path>
                <a:path w="503554" h="181609">
                  <a:moveTo>
                    <a:pt x="111213" y="10782"/>
                  </a:moveTo>
                  <a:lnTo>
                    <a:pt x="111213" y="5435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6224727" y="6347078"/>
              <a:ext cx="26670" cy="635"/>
            </a:xfrm>
            <a:custGeom>
              <a:avLst/>
              <a:gdLst/>
              <a:ahLst/>
              <a:cxnLst/>
              <a:rect l="l" t="t" r="r" b="b"/>
              <a:pathLst>
                <a:path w="26670" h="635">
                  <a:moveTo>
                    <a:pt x="-2171" y="139"/>
                  </a:moveTo>
                  <a:lnTo>
                    <a:pt x="28702" y="139"/>
                  </a:lnTo>
                </a:path>
              </a:pathLst>
            </a:custGeom>
            <a:ln w="462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5852655" y="6319596"/>
              <a:ext cx="60960" cy="121285"/>
            </a:xfrm>
            <a:custGeom>
              <a:avLst/>
              <a:gdLst/>
              <a:ahLst/>
              <a:cxnLst/>
              <a:rect l="l" t="t" r="r" b="b"/>
              <a:pathLst>
                <a:path w="60960" h="121285">
                  <a:moveTo>
                    <a:pt x="0" y="0"/>
                  </a:moveTo>
                  <a:lnTo>
                    <a:pt x="0" y="109651"/>
                  </a:lnTo>
                  <a:lnTo>
                    <a:pt x="24371" y="111531"/>
                  </a:lnTo>
                  <a:lnTo>
                    <a:pt x="60921" y="120891"/>
                  </a:lnTo>
                  <a:lnTo>
                    <a:pt x="60921" y="96532"/>
                  </a:lnTo>
                  <a:lnTo>
                    <a:pt x="55765" y="95592"/>
                  </a:lnTo>
                  <a:lnTo>
                    <a:pt x="55765" y="105905"/>
                  </a:lnTo>
                  <a:lnTo>
                    <a:pt x="41706" y="101688"/>
                  </a:lnTo>
                  <a:lnTo>
                    <a:pt x="41706" y="11012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79" name="object 679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1561128" y="6629985"/>
            <a:ext cx="87757" cy="68541"/>
          </a:xfrm>
          <a:prstGeom prst="rect">
            <a:avLst/>
          </a:prstGeom>
        </p:spPr>
      </p:pic>
      <p:sp>
        <p:nvSpPr>
          <p:cNvPr id="680" name="object 680"/>
          <p:cNvSpPr/>
          <p:nvPr/>
        </p:nvSpPr>
        <p:spPr>
          <a:xfrm>
            <a:off x="11488318" y="6717907"/>
            <a:ext cx="0" cy="29209"/>
          </a:xfrm>
          <a:custGeom>
            <a:avLst/>
            <a:gdLst/>
            <a:ahLst/>
            <a:cxnLst/>
            <a:rect l="l" t="t" r="r" b="b"/>
            <a:pathLst>
              <a:path h="29209">
                <a:moveTo>
                  <a:pt x="0" y="0"/>
                </a:moveTo>
                <a:lnTo>
                  <a:pt x="0" y="29057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11627028" y="6754456"/>
            <a:ext cx="109855" cy="93980"/>
          </a:xfrm>
          <a:custGeom>
            <a:avLst/>
            <a:gdLst/>
            <a:ahLst/>
            <a:cxnLst/>
            <a:rect l="l" t="t" r="r" b="b"/>
            <a:pathLst>
              <a:path w="109854" h="93979">
                <a:moveTo>
                  <a:pt x="75920" y="23431"/>
                </a:moveTo>
                <a:lnTo>
                  <a:pt x="75920" y="14058"/>
                </a:lnTo>
                <a:lnTo>
                  <a:pt x="82473" y="0"/>
                </a:lnTo>
              </a:path>
              <a:path w="109854" h="93979">
                <a:moveTo>
                  <a:pt x="0" y="57175"/>
                </a:moveTo>
                <a:lnTo>
                  <a:pt x="0" y="36550"/>
                </a:lnTo>
                <a:lnTo>
                  <a:pt x="27177" y="35610"/>
                </a:lnTo>
              </a:path>
              <a:path w="109854" h="93979">
                <a:moveTo>
                  <a:pt x="109651" y="46862"/>
                </a:moveTo>
                <a:lnTo>
                  <a:pt x="109651" y="67475"/>
                </a:lnTo>
              </a:path>
              <a:path w="109854" h="93979">
                <a:moveTo>
                  <a:pt x="105435" y="42176"/>
                </a:moveTo>
                <a:lnTo>
                  <a:pt x="105435" y="9372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11942864" y="6827323"/>
            <a:ext cx="161290" cy="4445"/>
          </a:xfrm>
          <a:custGeom>
            <a:avLst/>
            <a:gdLst/>
            <a:ahLst/>
            <a:cxnLst/>
            <a:rect l="l" t="t" r="r" b="b"/>
            <a:pathLst>
              <a:path w="161290" h="4445">
                <a:moveTo>
                  <a:pt x="0" y="3995"/>
                </a:moveTo>
                <a:lnTo>
                  <a:pt x="19777" y="3090"/>
                </a:lnTo>
                <a:lnTo>
                  <a:pt x="39558" y="1291"/>
                </a:lnTo>
                <a:lnTo>
                  <a:pt x="59337" y="0"/>
                </a:lnTo>
                <a:lnTo>
                  <a:pt x="79108" y="616"/>
                </a:lnTo>
                <a:lnTo>
                  <a:pt x="99137" y="1230"/>
                </a:lnTo>
                <a:lnTo>
                  <a:pt x="121169" y="667"/>
                </a:lnTo>
                <a:lnTo>
                  <a:pt x="142693" y="924"/>
                </a:lnTo>
                <a:lnTo>
                  <a:pt x="161201" y="3995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10721912" y="6836017"/>
            <a:ext cx="150495" cy="24765"/>
          </a:xfrm>
          <a:custGeom>
            <a:avLst/>
            <a:gdLst/>
            <a:ahLst/>
            <a:cxnLst/>
            <a:rect l="l" t="t" r="r" b="b"/>
            <a:pathLst>
              <a:path w="150495" h="24765">
                <a:moveTo>
                  <a:pt x="123799" y="914"/>
                </a:moveTo>
                <a:lnTo>
                  <a:pt x="115290" y="990"/>
                </a:lnTo>
                <a:lnTo>
                  <a:pt x="108153" y="0"/>
                </a:lnTo>
                <a:lnTo>
                  <a:pt x="108127" y="10553"/>
                </a:lnTo>
                <a:lnTo>
                  <a:pt x="101904" y="11734"/>
                </a:lnTo>
                <a:lnTo>
                  <a:pt x="95732" y="9055"/>
                </a:lnTo>
                <a:lnTo>
                  <a:pt x="91135" y="13423"/>
                </a:lnTo>
                <a:lnTo>
                  <a:pt x="100645" y="18168"/>
                </a:lnTo>
                <a:lnTo>
                  <a:pt x="110409" y="20142"/>
                </a:lnTo>
                <a:lnTo>
                  <a:pt x="120479" y="19896"/>
                </a:lnTo>
                <a:lnTo>
                  <a:pt x="130911" y="17983"/>
                </a:lnTo>
                <a:lnTo>
                  <a:pt x="132549" y="12141"/>
                </a:lnTo>
                <a:lnTo>
                  <a:pt x="127850" y="9512"/>
                </a:lnTo>
                <a:lnTo>
                  <a:pt x="128790" y="3416"/>
                </a:lnTo>
                <a:lnTo>
                  <a:pt x="123799" y="914"/>
                </a:lnTo>
              </a:path>
              <a:path w="150495" h="24765">
                <a:moveTo>
                  <a:pt x="142544" y="10909"/>
                </a:moveTo>
                <a:lnTo>
                  <a:pt x="140385" y="11061"/>
                </a:lnTo>
                <a:lnTo>
                  <a:pt x="138607" y="11899"/>
                </a:lnTo>
                <a:lnTo>
                  <a:pt x="136486" y="12382"/>
                </a:lnTo>
                <a:lnTo>
                  <a:pt x="136143" y="14287"/>
                </a:lnTo>
                <a:lnTo>
                  <a:pt x="136169" y="16294"/>
                </a:lnTo>
                <a:lnTo>
                  <a:pt x="136448" y="18211"/>
                </a:lnTo>
                <a:lnTo>
                  <a:pt x="138607" y="18986"/>
                </a:lnTo>
                <a:lnTo>
                  <a:pt x="141782" y="18110"/>
                </a:lnTo>
                <a:lnTo>
                  <a:pt x="143751" y="18097"/>
                </a:lnTo>
                <a:lnTo>
                  <a:pt x="146456" y="18097"/>
                </a:lnTo>
                <a:lnTo>
                  <a:pt x="148475" y="19329"/>
                </a:lnTo>
                <a:lnTo>
                  <a:pt x="150279" y="17183"/>
                </a:lnTo>
                <a:lnTo>
                  <a:pt x="148221" y="13804"/>
                </a:lnTo>
                <a:lnTo>
                  <a:pt x="142087" y="14617"/>
                </a:lnTo>
                <a:lnTo>
                  <a:pt x="139712" y="11074"/>
                </a:lnTo>
                <a:lnTo>
                  <a:pt x="138963" y="10858"/>
                </a:lnTo>
                <a:lnTo>
                  <a:pt x="138658" y="11214"/>
                </a:lnTo>
                <a:lnTo>
                  <a:pt x="138798" y="12166"/>
                </a:lnTo>
              </a:path>
              <a:path w="150495" h="24765">
                <a:moveTo>
                  <a:pt x="52577" y="3416"/>
                </a:moveTo>
                <a:lnTo>
                  <a:pt x="48512" y="4329"/>
                </a:lnTo>
                <a:lnTo>
                  <a:pt x="47115" y="7759"/>
                </a:lnTo>
                <a:lnTo>
                  <a:pt x="49182" y="10942"/>
                </a:lnTo>
                <a:lnTo>
                  <a:pt x="55511" y="11112"/>
                </a:lnTo>
                <a:lnTo>
                  <a:pt x="58597" y="10325"/>
                </a:lnTo>
                <a:lnTo>
                  <a:pt x="65290" y="8826"/>
                </a:lnTo>
                <a:lnTo>
                  <a:pt x="62509" y="3835"/>
                </a:lnTo>
                <a:lnTo>
                  <a:pt x="60896" y="939"/>
                </a:lnTo>
                <a:lnTo>
                  <a:pt x="55486" y="2209"/>
                </a:lnTo>
                <a:lnTo>
                  <a:pt x="52577" y="2158"/>
                </a:lnTo>
              </a:path>
              <a:path w="150495" h="24765">
                <a:moveTo>
                  <a:pt x="41325" y="12166"/>
                </a:moveTo>
                <a:lnTo>
                  <a:pt x="35331" y="9385"/>
                </a:lnTo>
                <a:lnTo>
                  <a:pt x="33134" y="7048"/>
                </a:lnTo>
                <a:lnTo>
                  <a:pt x="26949" y="8420"/>
                </a:lnTo>
                <a:lnTo>
                  <a:pt x="22313" y="9448"/>
                </a:lnTo>
                <a:lnTo>
                  <a:pt x="16687" y="9143"/>
                </a:lnTo>
                <a:lnTo>
                  <a:pt x="11531" y="9855"/>
                </a:lnTo>
                <a:lnTo>
                  <a:pt x="9093" y="16738"/>
                </a:lnTo>
                <a:lnTo>
                  <a:pt x="23380" y="23456"/>
                </a:lnTo>
                <a:lnTo>
                  <a:pt x="27939" y="23469"/>
                </a:lnTo>
                <a:lnTo>
                  <a:pt x="32956" y="23469"/>
                </a:lnTo>
                <a:lnTo>
                  <a:pt x="39839" y="18021"/>
                </a:lnTo>
                <a:lnTo>
                  <a:pt x="38823" y="12166"/>
                </a:lnTo>
              </a:path>
              <a:path w="150495" h="24765">
                <a:moveTo>
                  <a:pt x="17576" y="19659"/>
                </a:moveTo>
                <a:lnTo>
                  <a:pt x="13208" y="14084"/>
                </a:lnTo>
                <a:lnTo>
                  <a:pt x="1219" y="10528"/>
                </a:lnTo>
                <a:lnTo>
                  <a:pt x="0" y="19418"/>
                </a:lnTo>
                <a:lnTo>
                  <a:pt x="1131" y="24115"/>
                </a:lnTo>
                <a:lnTo>
                  <a:pt x="5454" y="24201"/>
                </a:lnTo>
                <a:lnTo>
                  <a:pt x="11101" y="22213"/>
                </a:lnTo>
                <a:lnTo>
                  <a:pt x="16205" y="20688"/>
                </a:lnTo>
                <a:lnTo>
                  <a:pt x="16510" y="19951"/>
                </a:lnTo>
                <a:lnTo>
                  <a:pt x="16560" y="19202"/>
                </a:lnTo>
                <a:lnTo>
                  <a:pt x="16332" y="1840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10955998" y="6854813"/>
            <a:ext cx="67945" cy="17145"/>
          </a:xfrm>
          <a:custGeom>
            <a:avLst/>
            <a:gdLst/>
            <a:ahLst/>
            <a:cxnLst/>
            <a:rect l="l" t="t" r="r" b="b"/>
            <a:pathLst>
              <a:path w="67945" h="17145">
                <a:moveTo>
                  <a:pt x="64655" y="7111"/>
                </a:moveTo>
                <a:lnTo>
                  <a:pt x="59226" y="5204"/>
                </a:lnTo>
                <a:lnTo>
                  <a:pt x="54395" y="3206"/>
                </a:lnTo>
                <a:lnTo>
                  <a:pt x="49948" y="3161"/>
                </a:lnTo>
                <a:lnTo>
                  <a:pt x="45669" y="7111"/>
                </a:lnTo>
                <a:lnTo>
                  <a:pt x="51434" y="11644"/>
                </a:lnTo>
                <a:lnTo>
                  <a:pt x="56473" y="15357"/>
                </a:lnTo>
                <a:lnTo>
                  <a:pt x="61574" y="16198"/>
                </a:lnTo>
                <a:lnTo>
                  <a:pt x="67525" y="12115"/>
                </a:lnTo>
                <a:lnTo>
                  <a:pt x="67475" y="10236"/>
                </a:lnTo>
                <a:lnTo>
                  <a:pt x="66522" y="9410"/>
                </a:lnTo>
                <a:lnTo>
                  <a:pt x="64655" y="9613"/>
                </a:lnTo>
              </a:path>
              <a:path w="67945" h="17145">
                <a:moveTo>
                  <a:pt x="29667" y="9613"/>
                </a:moveTo>
                <a:lnTo>
                  <a:pt x="27000" y="4102"/>
                </a:lnTo>
                <a:lnTo>
                  <a:pt x="20294" y="2400"/>
                </a:lnTo>
                <a:lnTo>
                  <a:pt x="15366" y="0"/>
                </a:lnTo>
                <a:lnTo>
                  <a:pt x="10540" y="4851"/>
                </a:lnTo>
                <a:lnTo>
                  <a:pt x="7365" y="8610"/>
                </a:lnTo>
                <a:lnTo>
                  <a:pt x="0" y="7543"/>
                </a:lnTo>
                <a:lnTo>
                  <a:pt x="1929" y="12276"/>
                </a:lnTo>
                <a:lnTo>
                  <a:pt x="8137" y="15411"/>
                </a:lnTo>
                <a:lnTo>
                  <a:pt x="15712" y="16898"/>
                </a:lnTo>
                <a:lnTo>
                  <a:pt x="21742" y="16687"/>
                </a:lnTo>
                <a:lnTo>
                  <a:pt x="21996" y="15303"/>
                </a:lnTo>
                <a:lnTo>
                  <a:pt x="22288" y="13957"/>
                </a:lnTo>
                <a:lnTo>
                  <a:pt x="22631" y="12598"/>
                </a:lnTo>
                <a:lnTo>
                  <a:pt x="24066" y="12217"/>
                </a:lnTo>
                <a:lnTo>
                  <a:pt x="25501" y="11849"/>
                </a:lnTo>
                <a:lnTo>
                  <a:pt x="26936" y="11493"/>
                </a:lnTo>
                <a:lnTo>
                  <a:pt x="27343" y="9982"/>
                </a:lnTo>
                <a:lnTo>
                  <a:pt x="26593" y="9359"/>
                </a:lnTo>
                <a:lnTo>
                  <a:pt x="24676" y="9613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11956660" y="6835876"/>
            <a:ext cx="31750" cy="13970"/>
          </a:xfrm>
          <a:custGeom>
            <a:avLst/>
            <a:gdLst/>
            <a:ahLst/>
            <a:cxnLst/>
            <a:rect l="l" t="t" r="r" b="b"/>
            <a:pathLst>
              <a:path w="31750" h="13970">
                <a:moveTo>
                  <a:pt x="8708" y="6057"/>
                </a:moveTo>
                <a:lnTo>
                  <a:pt x="0" y="6611"/>
                </a:lnTo>
                <a:lnTo>
                  <a:pt x="2257" y="11458"/>
                </a:lnTo>
                <a:lnTo>
                  <a:pt x="8362" y="13605"/>
                </a:lnTo>
                <a:lnTo>
                  <a:pt x="11197" y="6057"/>
                </a:lnTo>
              </a:path>
              <a:path w="31750" h="13970">
                <a:moveTo>
                  <a:pt x="31200" y="3555"/>
                </a:moveTo>
                <a:lnTo>
                  <a:pt x="26679" y="1473"/>
                </a:lnTo>
                <a:lnTo>
                  <a:pt x="21535" y="0"/>
                </a:lnTo>
                <a:lnTo>
                  <a:pt x="16633" y="1485"/>
                </a:lnTo>
                <a:lnTo>
                  <a:pt x="16392" y="2882"/>
                </a:lnTo>
                <a:lnTo>
                  <a:pt x="16074" y="4267"/>
                </a:lnTo>
                <a:lnTo>
                  <a:pt x="15668" y="5626"/>
                </a:lnTo>
                <a:lnTo>
                  <a:pt x="14487" y="6248"/>
                </a:lnTo>
                <a:lnTo>
                  <a:pt x="13267" y="6400"/>
                </a:lnTo>
                <a:lnTo>
                  <a:pt x="11997" y="6108"/>
                </a:lnTo>
                <a:lnTo>
                  <a:pt x="18767" y="4978"/>
                </a:lnTo>
                <a:lnTo>
                  <a:pt x="22348" y="11569"/>
                </a:lnTo>
                <a:lnTo>
                  <a:pt x="28698" y="6057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6" name="object 686"/>
          <p:cNvGrpSpPr/>
          <p:nvPr/>
        </p:nvGrpSpPr>
        <p:grpSpPr>
          <a:xfrm>
            <a:off x="10808967" y="6211379"/>
            <a:ext cx="95885" cy="161290"/>
            <a:chOff x="5754366" y="6211379"/>
            <a:chExt cx="95885" cy="161290"/>
          </a:xfrm>
        </p:grpSpPr>
        <p:sp>
          <p:nvSpPr>
            <p:cNvPr id="687" name="object 687"/>
            <p:cNvSpPr/>
            <p:nvPr/>
          </p:nvSpPr>
          <p:spPr>
            <a:xfrm>
              <a:off x="5756538" y="6213551"/>
              <a:ext cx="91440" cy="156845"/>
            </a:xfrm>
            <a:custGeom>
              <a:avLst/>
              <a:gdLst/>
              <a:ahLst/>
              <a:cxnLst/>
              <a:rect l="l" t="t" r="r" b="b"/>
              <a:pathLst>
                <a:path w="91439" h="156845">
                  <a:moveTo>
                    <a:pt x="26215" y="0"/>
                  </a:moveTo>
                  <a:lnTo>
                    <a:pt x="11733" y="10806"/>
                  </a:lnTo>
                  <a:lnTo>
                    <a:pt x="2760" y="31281"/>
                  </a:lnTo>
                  <a:lnTo>
                    <a:pt x="0" y="58569"/>
                  </a:lnTo>
                  <a:lnTo>
                    <a:pt x="4155" y="89814"/>
                  </a:lnTo>
                  <a:lnTo>
                    <a:pt x="14842" y="119429"/>
                  </a:lnTo>
                  <a:lnTo>
                    <a:pt x="29813" y="141930"/>
                  </a:lnTo>
                  <a:lnTo>
                    <a:pt x="47121" y="155127"/>
                  </a:lnTo>
                  <a:lnTo>
                    <a:pt x="64823" y="156832"/>
                  </a:lnTo>
                  <a:lnTo>
                    <a:pt x="79583" y="146094"/>
                  </a:lnTo>
                  <a:lnTo>
                    <a:pt x="88693" y="125429"/>
                  </a:lnTo>
                  <a:lnTo>
                    <a:pt x="91430" y="97790"/>
                  </a:lnTo>
                  <a:lnTo>
                    <a:pt x="87074" y="66128"/>
                  </a:lnTo>
                  <a:lnTo>
                    <a:pt x="76216" y="36559"/>
                  </a:lnTo>
                  <a:lnTo>
                    <a:pt x="61145" y="14285"/>
                  </a:lnTo>
                  <a:lnTo>
                    <a:pt x="43824" y="1401"/>
                  </a:lnTo>
                  <a:lnTo>
                    <a:pt x="262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5756538" y="6213551"/>
              <a:ext cx="91440" cy="156845"/>
            </a:xfrm>
            <a:custGeom>
              <a:avLst/>
              <a:gdLst/>
              <a:ahLst/>
              <a:cxnLst/>
              <a:rect l="l" t="t" r="r" b="b"/>
              <a:pathLst>
                <a:path w="91439" h="156845">
                  <a:moveTo>
                    <a:pt x="87074" y="66128"/>
                  </a:moveTo>
                  <a:lnTo>
                    <a:pt x="91430" y="97790"/>
                  </a:lnTo>
                  <a:lnTo>
                    <a:pt x="88693" y="125429"/>
                  </a:lnTo>
                  <a:lnTo>
                    <a:pt x="79583" y="146094"/>
                  </a:lnTo>
                  <a:lnTo>
                    <a:pt x="64823" y="156832"/>
                  </a:lnTo>
                  <a:lnTo>
                    <a:pt x="47121" y="155127"/>
                  </a:lnTo>
                  <a:lnTo>
                    <a:pt x="29813" y="141930"/>
                  </a:lnTo>
                  <a:lnTo>
                    <a:pt x="14842" y="119429"/>
                  </a:lnTo>
                  <a:lnTo>
                    <a:pt x="4155" y="89814"/>
                  </a:lnTo>
                  <a:lnTo>
                    <a:pt x="0" y="58569"/>
                  </a:lnTo>
                  <a:lnTo>
                    <a:pt x="2760" y="31281"/>
                  </a:lnTo>
                  <a:lnTo>
                    <a:pt x="11733" y="10806"/>
                  </a:lnTo>
                  <a:lnTo>
                    <a:pt x="26215" y="0"/>
                  </a:lnTo>
                  <a:lnTo>
                    <a:pt x="43824" y="1401"/>
                  </a:lnTo>
                  <a:lnTo>
                    <a:pt x="61145" y="14285"/>
                  </a:lnTo>
                  <a:lnTo>
                    <a:pt x="76216" y="36559"/>
                  </a:lnTo>
                  <a:lnTo>
                    <a:pt x="87074" y="6612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5807944" y="6263500"/>
              <a:ext cx="27940" cy="48260"/>
            </a:xfrm>
            <a:custGeom>
              <a:avLst/>
              <a:gdLst/>
              <a:ahLst/>
              <a:cxnLst/>
              <a:rect l="l" t="t" r="r" b="b"/>
              <a:pathLst>
                <a:path w="27939" h="48260">
                  <a:moveTo>
                    <a:pt x="26740" y="21983"/>
                  </a:moveTo>
                  <a:lnTo>
                    <a:pt x="27735" y="31595"/>
                  </a:lnTo>
                  <a:lnTo>
                    <a:pt x="26587" y="39743"/>
                  </a:lnTo>
                  <a:lnTo>
                    <a:pt x="23553" y="45574"/>
                  </a:lnTo>
                  <a:lnTo>
                    <a:pt x="18891" y="48234"/>
                  </a:lnTo>
                  <a:lnTo>
                    <a:pt x="13453" y="47074"/>
                  </a:lnTo>
                  <a:lnTo>
                    <a:pt x="8264" y="42497"/>
                  </a:lnTo>
                  <a:lnTo>
                    <a:pt x="3900" y="35229"/>
                  </a:lnTo>
                  <a:lnTo>
                    <a:pt x="933" y="25996"/>
                  </a:lnTo>
                  <a:lnTo>
                    <a:pt x="0" y="16519"/>
                  </a:lnTo>
                  <a:lnTo>
                    <a:pt x="1151" y="8474"/>
                  </a:lnTo>
                  <a:lnTo>
                    <a:pt x="4142" y="2690"/>
                  </a:lnTo>
                  <a:lnTo>
                    <a:pt x="8731" y="0"/>
                  </a:lnTo>
                  <a:lnTo>
                    <a:pt x="14134" y="1066"/>
                  </a:lnTo>
                  <a:lnTo>
                    <a:pt x="19326" y="5553"/>
                  </a:lnTo>
                  <a:lnTo>
                    <a:pt x="23722" y="12758"/>
                  </a:lnTo>
                  <a:lnTo>
                    <a:pt x="26740" y="2198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0" name="object 690"/>
          <p:cNvSpPr/>
          <p:nvPr/>
        </p:nvSpPr>
        <p:spPr>
          <a:xfrm>
            <a:off x="10635781" y="6003989"/>
            <a:ext cx="267335" cy="271145"/>
          </a:xfrm>
          <a:custGeom>
            <a:avLst/>
            <a:gdLst/>
            <a:ahLst/>
            <a:cxnLst/>
            <a:rect l="l" t="t" r="r" b="b"/>
            <a:pathLst>
              <a:path w="267335" h="271145">
                <a:moveTo>
                  <a:pt x="21247" y="8204"/>
                </a:moveTo>
                <a:lnTo>
                  <a:pt x="98082" y="24142"/>
                </a:lnTo>
                <a:lnTo>
                  <a:pt x="97154" y="27876"/>
                </a:lnTo>
                <a:lnTo>
                  <a:pt x="21247" y="11950"/>
                </a:lnTo>
                <a:lnTo>
                  <a:pt x="21247" y="8204"/>
                </a:lnTo>
                <a:close/>
              </a:path>
              <a:path w="267335" h="271145">
                <a:moveTo>
                  <a:pt x="27482" y="49441"/>
                </a:moveTo>
                <a:lnTo>
                  <a:pt x="104330" y="65366"/>
                </a:lnTo>
                <a:lnTo>
                  <a:pt x="103403" y="69126"/>
                </a:lnTo>
                <a:lnTo>
                  <a:pt x="27482" y="53187"/>
                </a:lnTo>
                <a:lnTo>
                  <a:pt x="27482" y="49441"/>
                </a:lnTo>
                <a:close/>
              </a:path>
              <a:path w="267335" h="271145">
                <a:moveTo>
                  <a:pt x="36233" y="106921"/>
                </a:moveTo>
                <a:lnTo>
                  <a:pt x="110743" y="121602"/>
                </a:lnTo>
                <a:lnTo>
                  <a:pt x="109804" y="125349"/>
                </a:lnTo>
                <a:lnTo>
                  <a:pt x="36233" y="110667"/>
                </a:lnTo>
                <a:lnTo>
                  <a:pt x="36233" y="106921"/>
                </a:lnTo>
                <a:close/>
              </a:path>
              <a:path w="267335" h="271145">
                <a:moveTo>
                  <a:pt x="105117" y="30695"/>
                </a:moveTo>
                <a:lnTo>
                  <a:pt x="148234" y="50838"/>
                </a:lnTo>
                <a:lnTo>
                  <a:pt x="150101" y="51777"/>
                </a:lnTo>
                <a:lnTo>
                  <a:pt x="149644" y="48501"/>
                </a:lnTo>
                <a:lnTo>
                  <a:pt x="148234" y="47091"/>
                </a:lnTo>
                <a:lnTo>
                  <a:pt x="105117" y="26949"/>
                </a:lnTo>
                <a:lnTo>
                  <a:pt x="105117" y="30695"/>
                </a:lnTo>
              </a:path>
              <a:path w="267335" h="271145">
                <a:moveTo>
                  <a:pt x="109804" y="71932"/>
                </a:moveTo>
                <a:lnTo>
                  <a:pt x="150571" y="88798"/>
                </a:lnTo>
                <a:lnTo>
                  <a:pt x="152450" y="88798"/>
                </a:lnTo>
                <a:lnTo>
                  <a:pt x="151980" y="85991"/>
                </a:lnTo>
                <a:lnTo>
                  <a:pt x="109334" y="68186"/>
                </a:lnTo>
                <a:lnTo>
                  <a:pt x="109804" y="71932"/>
                </a:lnTo>
                <a:close/>
              </a:path>
              <a:path w="267335" h="271145">
                <a:moveTo>
                  <a:pt x="110274" y="67716"/>
                </a:moveTo>
                <a:lnTo>
                  <a:pt x="143548" y="50838"/>
                </a:lnTo>
                <a:lnTo>
                  <a:pt x="145478" y="49555"/>
                </a:lnTo>
                <a:lnTo>
                  <a:pt x="141668" y="48031"/>
                </a:lnTo>
                <a:lnTo>
                  <a:pt x="108394" y="64897"/>
                </a:lnTo>
                <a:lnTo>
                  <a:pt x="110274" y="67716"/>
                </a:lnTo>
                <a:close/>
              </a:path>
              <a:path w="267335" h="271145">
                <a:moveTo>
                  <a:pt x="114490" y="117856"/>
                </a:moveTo>
                <a:lnTo>
                  <a:pt x="118237" y="117856"/>
                </a:lnTo>
                <a:lnTo>
                  <a:pt x="123393" y="121132"/>
                </a:lnTo>
                <a:lnTo>
                  <a:pt x="124332" y="128625"/>
                </a:lnTo>
                <a:lnTo>
                  <a:pt x="115900" y="127698"/>
                </a:lnTo>
                <a:lnTo>
                  <a:pt x="114490" y="117856"/>
                </a:lnTo>
                <a:close/>
              </a:path>
              <a:path w="267335" h="271145">
                <a:moveTo>
                  <a:pt x="122453" y="120510"/>
                </a:moveTo>
                <a:lnTo>
                  <a:pt x="151041" y="93789"/>
                </a:lnTo>
                <a:lnTo>
                  <a:pt x="152133" y="92544"/>
                </a:lnTo>
                <a:lnTo>
                  <a:pt x="150571" y="90360"/>
                </a:lnTo>
                <a:lnTo>
                  <a:pt x="148691" y="91617"/>
                </a:lnTo>
                <a:lnTo>
                  <a:pt x="120116" y="118325"/>
                </a:lnTo>
                <a:lnTo>
                  <a:pt x="122453" y="120510"/>
                </a:lnTo>
              </a:path>
              <a:path w="267335" h="271145">
                <a:moveTo>
                  <a:pt x="153377" y="125577"/>
                </a:moveTo>
                <a:lnTo>
                  <a:pt x="143078" y="124180"/>
                </a:lnTo>
                <a:lnTo>
                  <a:pt x="140728" y="121132"/>
                </a:lnTo>
                <a:lnTo>
                  <a:pt x="138861" y="120662"/>
                </a:lnTo>
                <a:lnTo>
                  <a:pt x="140728" y="118795"/>
                </a:lnTo>
                <a:lnTo>
                  <a:pt x="153377" y="120903"/>
                </a:lnTo>
                <a:lnTo>
                  <a:pt x="156197" y="121602"/>
                </a:lnTo>
                <a:lnTo>
                  <a:pt x="155257" y="125818"/>
                </a:lnTo>
                <a:lnTo>
                  <a:pt x="153377" y="125577"/>
                </a:lnTo>
              </a:path>
              <a:path w="267335" h="271145">
                <a:moveTo>
                  <a:pt x="137452" y="154406"/>
                </a:moveTo>
                <a:lnTo>
                  <a:pt x="138861" y="120662"/>
                </a:lnTo>
                <a:lnTo>
                  <a:pt x="139788" y="120903"/>
                </a:lnTo>
                <a:lnTo>
                  <a:pt x="141439" y="122313"/>
                </a:lnTo>
                <a:lnTo>
                  <a:pt x="143078" y="124180"/>
                </a:lnTo>
                <a:lnTo>
                  <a:pt x="141668" y="154635"/>
                </a:lnTo>
                <a:lnTo>
                  <a:pt x="141439" y="156984"/>
                </a:lnTo>
                <a:lnTo>
                  <a:pt x="137223" y="156044"/>
                </a:lnTo>
                <a:lnTo>
                  <a:pt x="137452" y="154406"/>
                </a:lnTo>
              </a:path>
              <a:path w="267335" h="271145">
                <a:moveTo>
                  <a:pt x="152755" y="51308"/>
                </a:moveTo>
                <a:lnTo>
                  <a:pt x="190868" y="68186"/>
                </a:lnTo>
                <a:lnTo>
                  <a:pt x="193065" y="69126"/>
                </a:lnTo>
                <a:lnTo>
                  <a:pt x="193370" y="65684"/>
                </a:lnTo>
                <a:lnTo>
                  <a:pt x="190868" y="64744"/>
                </a:lnTo>
                <a:lnTo>
                  <a:pt x="152755" y="47878"/>
                </a:lnTo>
                <a:lnTo>
                  <a:pt x="152755" y="51308"/>
                </a:lnTo>
              </a:path>
              <a:path w="267335" h="271145">
                <a:moveTo>
                  <a:pt x="155879" y="90677"/>
                </a:moveTo>
                <a:lnTo>
                  <a:pt x="193687" y="106921"/>
                </a:lnTo>
                <a:lnTo>
                  <a:pt x="195554" y="107861"/>
                </a:lnTo>
                <a:lnTo>
                  <a:pt x="195872" y="104114"/>
                </a:lnTo>
                <a:lnTo>
                  <a:pt x="193065" y="103174"/>
                </a:lnTo>
                <a:lnTo>
                  <a:pt x="155257" y="86918"/>
                </a:lnTo>
                <a:lnTo>
                  <a:pt x="155879" y="90677"/>
                </a:lnTo>
              </a:path>
              <a:path w="267335" h="271145">
                <a:moveTo>
                  <a:pt x="192430" y="99733"/>
                </a:moveTo>
                <a:lnTo>
                  <a:pt x="153377" y="58496"/>
                </a:lnTo>
                <a:lnTo>
                  <a:pt x="153073" y="53187"/>
                </a:lnTo>
                <a:lnTo>
                  <a:pt x="192125" y="94424"/>
                </a:lnTo>
                <a:lnTo>
                  <a:pt x="195249" y="97548"/>
                </a:lnTo>
                <a:lnTo>
                  <a:pt x="193687" y="100977"/>
                </a:lnTo>
                <a:lnTo>
                  <a:pt x="192430" y="99733"/>
                </a:lnTo>
              </a:path>
              <a:path w="267335" h="271145">
                <a:moveTo>
                  <a:pt x="59080" y="16052"/>
                </a:moveTo>
                <a:lnTo>
                  <a:pt x="58305" y="10172"/>
                </a:lnTo>
                <a:lnTo>
                  <a:pt x="57797" y="7797"/>
                </a:lnTo>
                <a:lnTo>
                  <a:pt x="53136" y="7073"/>
                </a:lnTo>
                <a:lnTo>
                  <a:pt x="53619" y="9918"/>
                </a:lnTo>
                <a:lnTo>
                  <a:pt x="54305" y="15062"/>
                </a:lnTo>
                <a:lnTo>
                  <a:pt x="59080" y="16052"/>
                </a:lnTo>
              </a:path>
              <a:path w="267335" h="271145">
                <a:moveTo>
                  <a:pt x="32156" y="10464"/>
                </a:moveTo>
                <a:lnTo>
                  <a:pt x="31076" y="2819"/>
                </a:lnTo>
                <a:lnTo>
                  <a:pt x="30606" y="469"/>
                </a:lnTo>
                <a:lnTo>
                  <a:pt x="26860" y="0"/>
                </a:lnTo>
                <a:lnTo>
                  <a:pt x="27330" y="2819"/>
                </a:lnTo>
                <a:lnTo>
                  <a:pt x="28282" y="9664"/>
                </a:lnTo>
                <a:lnTo>
                  <a:pt x="32156" y="10464"/>
                </a:lnTo>
              </a:path>
              <a:path w="267335" h="271145">
                <a:moveTo>
                  <a:pt x="37896" y="51600"/>
                </a:moveTo>
                <a:lnTo>
                  <a:pt x="32689" y="14350"/>
                </a:lnTo>
                <a:lnTo>
                  <a:pt x="28828" y="13550"/>
                </a:lnTo>
                <a:lnTo>
                  <a:pt x="34035" y="50800"/>
                </a:lnTo>
                <a:lnTo>
                  <a:pt x="37896" y="51600"/>
                </a:lnTo>
                <a:close/>
              </a:path>
              <a:path w="267335" h="271145">
                <a:moveTo>
                  <a:pt x="64554" y="57124"/>
                </a:moveTo>
                <a:lnTo>
                  <a:pt x="59613" y="20002"/>
                </a:lnTo>
                <a:lnTo>
                  <a:pt x="54825" y="18999"/>
                </a:lnTo>
                <a:lnTo>
                  <a:pt x="59728" y="56121"/>
                </a:lnTo>
                <a:lnTo>
                  <a:pt x="64554" y="57124"/>
                </a:lnTo>
                <a:close/>
              </a:path>
              <a:path w="267335" h="271145">
                <a:moveTo>
                  <a:pt x="67754" y="116954"/>
                </a:moveTo>
                <a:lnTo>
                  <a:pt x="78231" y="202044"/>
                </a:lnTo>
                <a:lnTo>
                  <a:pt x="84340" y="214388"/>
                </a:lnTo>
                <a:lnTo>
                  <a:pt x="72643" y="117932"/>
                </a:lnTo>
                <a:lnTo>
                  <a:pt x="67754" y="116954"/>
                </a:lnTo>
                <a:close/>
              </a:path>
              <a:path w="267335" h="271145">
                <a:moveTo>
                  <a:pt x="72110" y="113995"/>
                </a:moveTo>
                <a:lnTo>
                  <a:pt x="65074" y="61074"/>
                </a:lnTo>
                <a:lnTo>
                  <a:pt x="60248" y="60058"/>
                </a:lnTo>
                <a:lnTo>
                  <a:pt x="67233" y="113029"/>
                </a:lnTo>
                <a:lnTo>
                  <a:pt x="72110" y="113995"/>
                </a:lnTo>
                <a:close/>
              </a:path>
              <a:path w="267335" h="271145">
                <a:moveTo>
                  <a:pt x="45897" y="108826"/>
                </a:moveTo>
                <a:lnTo>
                  <a:pt x="38442" y="55486"/>
                </a:lnTo>
                <a:lnTo>
                  <a:pt x="34569" y="54673"/>
                </a:lnTo>
                <a:lnTo>
                  <a:pt x="42024" y="108064"/>
                </a:lnTo>
                <a:lnTo>
                  <a:pt x="45897" y="108826"/>
                </a:lnTo>
                <a:close/>
              </a:path>
              <a:path w="267335" h="271145">
                <a:moveTo>
                  <a:pt x="42570" y="111937"/>
                </a:moveTo>
                <a:lnTo>
                  <a:pt x="46075" y="137071"/>
                </a:lnTo>
                <a:lnTo>
                  <a:pt x="51219" y="146913"/>
                </a:lnTo>
                <a:lnTo>
                  <a:pt x="46443" y="112712"/>
                </a:lnTo>
                <a:lnTo>
                  <a:pt x="42570" y="111937"/>
                </a:lnTo>
                <a:close/>
              </a:path>
              <a:path w="267335" h="271145">
                <a:moveTo>
                  <a:pt x="210553" y="155346"/>
                </a:moveTo>
                <a:lnTo>
                  <a:pt x="159943" y="157683"/>
                </a:lnTo>
                <a:lnTo>
                  <a:pt x="157606" y="157683"/>
                </a:lnTo>
                <a:lnTo>
                  <a:pt x="156197" y="153466"/>
                </a:lnTo>
                <a:lnTo>
                  <a:pt x="159473" y="153936"/>
                </a:lnTo>
                <a:lnTo>
                  <a:pt x="210083" y="151599"/>
                </a:lnTo>
                <a:lnTo>
                  <a:pt x="213829" y="151599"/>
                </a:lnTo>
                <a:lnTo>
                  <a:pt x="213829" y="155816"/>
                </a:lnTo>
                <a:lnTo>
                  <a:pt x="210553" y="155346"/>
                </a:lnTo>
              </a:path>
              <a:path w="267335" h="271145">
                <a:moveTo>
                  <a:pt x="231178" y="160032"/>
                </a:moveTo>
                <a:lnTo>
                  <a:pt x="267258" y="172212"/>
                </a:lnTo>
                <a:lnTo>
                  <a:pt x="267258" y="175488"/>
                </a:lnTo>
                <a:lnTo>
                  <a:pt x="250393" y="173621"/>
                </a:lnTo>
                <a:lnTo>
                  <a:pt x="231647" y="164706"/>
                </a:lnTo>
                <a:lnTo>
                  <a:pt x="231178" y="160032"/>
                </a:lnTo>
                <a:close/>
              </a:path>
              <a:path w="267335" h="271145">
                <a:moveTo>
                  <a:pt x="206806" y="160959"/>
                </a:moveTo>
                <a:lnTo>
                  <a:pt x="231178" y="160032"/>
                </a:lnTo>
                <a:lnTo>
                  <a:pt x="231647" y="164706"/>
                </a:lnTo>
                <a:lnTo>
                  <a:pt x="250393" y="173621"/>
                </a:lnTo>
                <a:lnTo>
                  <a:pt x="244767" y="174091"/>
                </a:lnTo>
                <a:lnTo>
                  <a:pt x="206806" y="160959"/>
                </a:lnTo>
                <a:close/>
              </a:path>
              <a:path w="267335" h="271145">
                <a:moveTo>
                  <a:pt x="176352" y="157213"/>
                </a:moveTo>
                <a:lnTo>
                  <a:pt x="221221" y="174612"/>
                </a:lnTo>
                <a:lnTo>
                  <a:pt x="224612" y="175958"/>
                </a:lnTo>
                <a:lnTo>
                  <a:pt x="225082" y="172212"/>
                </a:lnTo>
                <a:lnTo>
                  <a:pt x="221805" y="170802"/>
                </a:lnTo>
                <a:lnTo>
                  <a:pt x="184315" y="156273"/>
                </a:lnTo>
                <a:lnTo>
                  <a:pt x="176352" y="157213"/>
                </a:lnTo>
              </a:path>
              <a:path w="267335" h="271145">
                <a:moveTo>
                  <a:pt x="244767" y="174091"/>
                </a:moveTo>
                <a:lnTo>
                  <a:pt x="206806" y="160959"/>
                </a:lnTo>
                <a:lnTo>
                  <a:pt x="207137" y="165125"/>
                </a:lnTo>
                <a:lnTo>
                  <a:pt x="221805" y="170802"/>
                </a:lnTo>
                <a:lnTo>
                  <a:pt x="225082" y="172212"/>
                </a:lnTo>
                <a:lnTo>
                  <a:pt x="224612" y="175958"/>
                </a:lnTo>
                <a:lnTo>
                  <a:pt x="221221" y="174612"/>
                </a:lnTo>
                <a:lnTo>
                  <a:pt x="207467" y="169278"/>
                </a:lnTo>
                <a:lnTo>
                  <a:pt x="207746" y="172681"/>
                </a:lnTo>
                <a:lnTo>
                  <a:pt x="225551" y="181114"/>
                </a:lnTo>
                <a:lnTo>
                  <a:pt x="245694" y="182994"/>
                </a:lnTo>
                <a:lnTo>
                  <a:pt x="244767" y="174091"/>
                </a:lnTo>
              </a:path>
              <a:path w="267335" h="271145">
                <a:moveTo>
                  <a:pt x="113398" y="73494"/>
                </a:moveTo>
                <a:lnTo>
                  <a:pt x="134023" y="92862"/>
                </a:lnTo>
                <a:lnTo>
                  <a:pt x="136525" y="95046"/>
                </a:lnTo>
                <a:lnTo>
                  <a:pt x="133083" y="96304"/>
                </a:lnTo>
                <a:lnTo>
                  <a:pt x="130276" y="93802"/>
                </a:lnTo>
                <a:lnTo>
                  <a:pt x="109651" y="74434"/>
                </a:lnTo>
                <a:lnTo>
                  <a:pt x="109804" y="71932"/>
                </a:lnTo>
                <a:lnTo>
                  <a:pt x="113398" y="73494"/>
                </a:lnTo>
              </a:path>
              <a:path w="267335" h="271145">
                <a:moveTo>
                  <a:pt x="195706" y="156032"/>
                </a:moveTo>
                <a:lnTo>
                  <a:pt x="196024" y="160820"/>
                </a:lnTo>
                <a:lnTo>
                  <a:pt x="202272" y="163233"/>
                </a:lnTo>
                <a:lnTo>
                  <a:pt x="201828" y="155752"/>
                </a:lnTo>
                <a:lnTo>
                  <a:pt x="195706" y="156032"/>
                </a:lnTo>
                <a:close/>
              </a:path>
              <a:path w="267335" h="271145">
                <a:moveTo>
                  <a:pt x="190868" y="64744"/>
                </a:moveTo>
                <a:lnTo>
                  <a:pt x="193370" y="65684"/>
                </a:lnTo>
                <a:lnTo>
                  <a:pt x="193065" y="69126"/>
                </a:lnTo>
                <a:lnTo>
                  <a:pt x="190868" y="68186"/>
                </a:lnTo>
                <a:lnTo>
                  <a:pt x="189776" y="67703"/>
                </a:lnTo>
                <a:lnTo>
                  <a:pt x="191528" y="93802"/>
                </a:lnTo>
                <a:lnTo>
                  <a:pt x="192125" y="94424"/>
                </a:lnTo>
                <a:lnTo>
                  <a:pt x="195249" y="97548"/>
                </a:lnTo>
                <a:lnTo>
                  <a:pt x="193687" y="100977"/>
                </a:lnTo>
                <a:lnTo>
                  <a:pt x="192430" y="99733"/>
                </a:lnTo>
                <a:lnTo>
                  <a:pt x="191896" y="99161"/>
                </a:lnTo>
                <a:lnTo>
                  <a:pt x="192138" y="102768"/>
                </a:lnTo>
                <a:lnTo>
                  <a:pt x="193065" y="103174"/>
                </a:lnTo>
                <a:lnTo>
                  <a:pt x="195872" y="104114"/>
                </a:lnTo>
                <a:lnTo>
                  <a:pt x="195554" y="107861"/>
                </a:lnTo>
                <a:lnTo>
                  <a:pt x="193687" y="106921"/>
                </a:lnTo>
                <a:lnTo>
                  <a:pt x="192379" y="106362"/>
                </a:lnTo>
                <a:lnTo>
                  <a:pt x="195452" y="152273"/>
                </a:lnTo>
                <a:lnTo>
                  <a:pt x="201599" y="151980"/>
                </a:lnTo>
                <a:lnTo>
                  <a:pt x="196494" y="65138"/>
                </a:lnTo>
                <a:lnTo>
                  <a:pt x="196494" y="59042"/>
                </a:lnTo>
                <a:lnTo>
                  <a:pt x="189623" y="60058"/>
                </a:lnTo>
                <a:lnTo>
                  <a:pt x="189471" y="63030"/>
                </a:lnTo>
                <a:lnTo>
                  <a:pt x="189547" y="64160"/>
                </a:lnTo>
                <a:lnTo>
                  <a:pt x="190868" y="64744"/>
                </a:lnTo>
              </a:path>
              <a:path w="267335" h="271145">
                <a:moveTo>
                  <a:pt x="160261" y="149098"/>
                </a:moveTo>
                <a:lnTo>
                  <a:pt x="195249" y="147840"/>
                </a:lnTo>
                <a:lnTo>
                  <a:pt x="195452" y="152273"/>
                </a:lnTo>
                <a:lnTo>
                  <a:pt x="160502" y="153885"/>
                </a:lnTo>
                <a:lnTo>
                  <a:pt x="160261" y="149098"/>
                </a:lnTo>
                <a:close/>
              </a:path>
              <a:path w="267335" h="271145">
                <a:moveTo>
                  <a:pt x="156514" y="95986"/>
                </a:moveTo>
                <a:lnTo>
                  <a:pt x="182435" y="129717"/>
                </a:lnTo>
                <a:lnTo>
                  <a:pt x="183997" y="131914"/>
                </a:lnTo>
                <a:lnTo>
                  <a:pt x="185254" y="128168"/>
                </a:lnTo>
                <a:lnTo>
                  <a:pt x="183070" y="125031"/>
                </a:lnTo>
                <a:lnTo>
                  <a:pt x="157137" y="91300"/>
                </a:lnTo>
                <a:lnTo>
                  <a:pt x="155879" y="90677"/>
                </a:lnTo>
                <a:lnTo>
                  <a:pt x="156514" y="95986"/>
                </a:lnTo>
              </a:path>
              <a:path w="267335" h="271145">
                <a:moveTo>
                  <a:pt x="184632" y="113487"/>
                </a:moveTo>
                <a:lnTo>
                  <a:pt x="183146" y="125171"/>
                </a:lnTo>
                <a:lnTo>
                  <a:pt x="185153" y="128193"/>
                </a:lnTo>
                <a:lnTo>
                  <a:pt x="184035" y="131660"/>
                </a:lnTo>
                <a:lnTo>
                  <a:pt x="182549" y="129832"/>
                </a:lnTo>
                <a:lnTo>
                  <a:pt x="180251" y="147840"/>
                </a:lnTo>
                <a:lnTo>
                  <a:pt x="183997" y="147840"/>
                </a:lnTo>
                <a:lnTo>
                  <a:pt x="188379" y="113487"/>
                </a:lnTo>
                <a:lnTo>
                  <a:pt x="189001" y="110667"/>
                </a:lnTo>
                <a:lnTo>
                  <a:pt x="184937" y="110667"/>
                </a:lnTo>
                <a:lnTo>
                  <a:pt x="184632" y="113487"/>
                </a:lnTo>
              </a:path>
              <a:path w="267335" h="271145">
                <a:moveTo>
                  <a:pt x="164401" y="99809"/>
                </a:moveTo>
                <a:lnTo>
                  <a:pt x="184543" y="103098"/>
                </a:lnTo>
                <a:lnTo>
                  <a:pt x="193179" y="106578"/>
                </a:lnTo>
                <a:lnTo>
                  <a:pt x="165798" y="102628"/>
                </a:lnTo>
                <a:lnTo>
                  <a:pt x="164401" y="99809"/>
                </a:lnTo>
                <a:close/>
              </a:path>
              <a:path w="267335" h="271145">
                <a:moveTo>
                  <a:pt x="154952" y="158775"/>
                </a:moveTo>
                <a:lnTo>
                  <a:pt x="141287" y="155473"/>
                </a:lnTo>
                <a:lnTo>
                  <a:pt x="140258" y="156603"/>
                </a:lnTo>
                <a:lnTo>
                  <a:pt x="137515" y="155854"/>
                </a:lnTo>
                <a:lnTo>
                  <a:pt x="137477" y="154559"/>
                </a:lnTo>
                <a:lnTo>
                  <a:pt x="117462" y="149720"/>
                </a:lnTo>
                <a:lnTo>
                  <a:pt x="117767" y="153162"/>
                </a:lnTo>
                <a:lnTo>
                  <a:pt x="155257" y="162217"/>
                </a:lnTo>
                <a:lnTo>
                  <a:pt x="157835" y="162763"/>
                </a:lnTo>
                <a:lnTo>
                  <a:pt x="158534" y="159791"/>
                </a:lnTo>
                <a:lnTo>
                  <a:pt x="154952" y="158775"/>
                </a:lnTo>
              </a:path>
              <a:path w="267335" h="271145">
                <a:moveTo>
                  <a:pt x="196888" y="168071"/>
                </a:moveTo>
                <a:lnTo>
                  <a:pt x="161035" y="159562"/>
                </a:lnTo>
                <a:lnTo>
                  <a:pt x="161353" y="163004"/>
                </a:lnTo>
                <a:lnTo>
                  <a:pt x="197205" y="171513"/>
                </a:lnTo>
                <a:lnTo>
                  <a:pt x="199783" y="172059"/>
                </a:lnTo>
                <a:lnTo>
                  <a:pt x="200482" y="169087"/>
                </a:lnTo>
                <a:lnTo>
                  <a:pt x="196888" y="168071"/>
                </a:lnTo>
              </a:path>
              <a:path w="267335" h="271145">
                <a:moveTo>
                  <a:pt x="122224" y="195414"/>
                </a:moveTo>
                <a:lnTo>
                  <a:pt x="156895" y="165658"/>
                </a:lnTo>
                <a:lnTo>
                  <a:pt x="159016" y="164249"/>
                </a:lnTo>
                <a:lnTo>
                  <a:pt x="159473" y="167754"/>
                </a:lnTo>
                <a:lnTo>
                  <a:pt x="157365" y="169633"/>
                </a:lnTo>
                <a:lnTo>
                  <a:pt x="122694" y="199389"/>
                </a:lnTo>
                <a:lnTo>
                  <a:pt x="122224" y="195414"/>
                </a:lnTo>
              </a:path>
              <a:path w="267335" h="271145">
                <a:moveTo>
                  <a:pt x="164401" y="202907"/>
                </a:moveTo>
                <a:lnTo>
                  <a:pt x="197980" y="174091"/>
                </a:lnTo>
                <a:lnTo>
                  <a:pt x="200012" y="172732"/>
                </a:lnTo>
                <a:lnTo>
                  <a:pt x="200469" y="176136"/>
                </a:lnTo>
                <a:lnTo>
                  <a:pt x="198424" y="177952"/>
                </a:lnTo>
                <a:lnTo>
                  <a:pt x="164858" y="206756"/>
                </a:lnTo>
                <a:lnTo>
                  <a:pt x="164401" y="202907"/>
                </a:lnTo>
              </a:path>
              <a:path w="267335" h="271145">
                <a:moveTo>
                  <a:pt x="160794" y="157645"/>
                </a:moveTo>
                <a:lnTo>
                  <a:pt x="159943" y="157683"/>
                </a:lnTo>
                <a:lnTo>
                  <a:pt x="157606" y="157683"/>
                </a:lnTo>
                <a:lnTo>
                  <a:pt x="156197" y="153466"/>
                </a:lnTo>
                <a:lnTo>
                  <a:pt x="159473" y="153936"/>
                </a:lnTo>
                <a:lnTo>
                  <a:pt x="160502" y="153885"/>
                </a:lnTo>
                <a:lnTo>
                  <a:pt x="152133" y="44754"/>
                </a:lnTo>
                <a:lnTo>
                  <a:pt x="151510" y="39446"/>
                </a:lnTo>
                <a:lnTo>
                  <a:pt x="144957" y="40373"/>
                </a:lnTo>
                <a:lnTo>
                  <a:pt x="144957" y="43345"/>
                </a:lnTo>
                <a:lnTo>
                  <a:pt x="145148" y="45656"/>
                </a:lnTo>
                <a:lnTo>
                  <a:pt x="148234" y="47091"/>
                </a:lnTo>
                <a:lnTo>
                  <a:pt x="149644" y="48501"/>
                </a:lnTo>
                <a:lnTo>
                  <a:pt x="150101" y="51777"/>
                </a:lnTo>
                <a:lnTo>
                  <a:pt x="148234" y="50838"/>
                </a:lnTo>
                <a:lnTo>
                  <a:pt x="145478" y="49555"/>
                </a:lnTo>
                <a:lnTo>
                  <a:pt x="148450" y="84518"/>
                </a:lnTo>
                <a:lnTo>
                  <a:pt x="151980" y="85991"/>
                </a:lnTo>
                <a:lnTo>
                  <a:pt x="152450" y="88798"/>
                </a:lnTo>
                <a:lnTo>
                  <a:pt x="150571" y="88798"/>
                </a:lnTo>
                <a:lnTo>
                  <a:pt x="148755" y="88049"/>
                </a:lnTo>
                <a:lnTo>
                  <a:pt x="149047" y="91452"/>
                </a:lnTo>
                <a:lnTo>
                  <a:pt x="150749" y="90677"/>
                </a:lnTo>
                <a:lnTo>
                  <a:pt x="152069" y="92621"/>
                </a:lnTo>
                <a:lnTo>
                  <a:pt x="151041" y="93789"/>
                </a:lnTo>
                <a:lnTo>
                  <a:pt x="150317" y="96761"/>
                </a:lnTo>
                <a:lnTo>
                  <a:pt x="152082" y="120688"/>
                </a:lnTo>
                <a:lnTo>
                  <a:pt x="153377" y="120903"/>
                </a:lnTo>
                <a:lnTo>
                  <a:pt x="156197" y="121602"/>
                </a:lnTo>
                <a:lnTo>
                  <a:pt x="155257" y="125818"/>
                </a:lnTo>
                <a:lnTo>
                  <a:pt x="153377" y="125577"/>
                </a:lnTo>
                <a:lnTo>
                  <a:pt x="152438" y="125450"/>
                </a:lnTo>
                <a:lnTo>
                  <a:pt x="154889" y="158762"/>
                </a:lnTo>
                <a:lnTo>
                  <a:pt x="158534" y="159791"/>
                </a:lnTo>
                <a:lnTo>
                  <a:pt x="157835" y="162763"/>
                </a:lnTo>
                <a:lnTo>
                  <a:pt x="155257" y="162217"/>
                </a:lnTo>
                <a:lnTo>
                  <a:pt x="155486" y="166865"/>
                </a:lnTo>
                <a:lnTo>
                  <a:pt x="156895" y="165658"/>
                </a:lnTo>
                <a:lnTo>
                  <a:pt x="159016" y="164249"/>
                </a:lnTo>
                <a:lnTo>
                  <a:pt x="159473" y="167754"/>
                </a:lnTo>
                <a:lnTo>
                  <a:pt x="157365" y="169633"/>
                </a:lnTo>
                <a:lnTo>
                  <a:pt x="155790" y="170992"/>
                </a:lnTo>
                <a:lnTo>
                  <a:pt x="159321" y="218757"/>
                </a:lnTo>
                <a:lnTo>
                  <a:pt x="165417" y="217817"/>
                </a:lnTo>
                <a:lnTo>
                  <a:pt x="160794" y="157645"/>
                </a:lnTo>
              </a:path>
              <a:path w="267335" h="271145">
                <a:moveTo>
                  <a:pt x="202514" y="167360"/>
                </a:moveTo>
                <a:lnTo>
                  <a:pt x="196303" y="164947"/>
                </a:lnTo>
                <a:lnTo>
                  <a:pt x="196507" y="167982"/>
                </a:lnTo>
                <a:lnTo>
                  <a:pt x="196888" y="168071"/>
                </a:lnTo>
                <a:lnTo>
                  <a:pt x="200482" y="169087"/>
                </a:lnTo>
                <a:lnTo>
                  <a:pt x="199783" y="172059"/>
                </a:lnTo>
                <a:lnTo>
                  <a:pt x="197205" y="171513"/>
                </a:lnTo>
                <a:lnTo>
                  <a:pt x="196735" y="171399"/>
                </a:lnTo>
                <a:lnTo>
                  <a:pt x="196976" y="174942"/>
                </a:lnTo>
                <a:lnTo>
                  <a:pt x="197980" y="174091"/>
                </a:lnTo>
                <a:lnTo>
                  <a:pt x="200012" y="172732"/>
                </a:lnTo>
                <a:lnTo>
                  <a:pt x="200469" y="176136"/>
                </a:lnTo>
                <a:lnTo>
                  <a:pt x="198424" y="177952"/>
                </a:lnTo>
                <a:lnTo>
                  <a:pt x="197243" y="178968"/>
                </a:lnTo>
                <a:lnTo>
                  <a:pt x="199301" y="209702"/>
                </a:lnTo>
                <a:lnTo>
                  <a:pt x="204927" y="208534"/>
                </a:lnTo>
                <a:lnTo>
                  <a:pt x="202514" y="167360"/>
                </a:lnTo>
              </a:path>
              <a:path w="267335" h="271145">
                <a:moveTo>
                  <a:pt x="80276" y="177863"/>
                </a:moveTo>
                <a:lnTo>
                  <a:pt x="118656" y="183514"/>
                </a:lnTo>
                <a:lnTo>
                  <a:pt x="117716" y="187312"/>
                </a:lnTo>
                <a:lnTo>
                  <a:pt x="80784" y="181787"/>
                </a:lnTo>
                <a:lnTo>
                  <a:pt x="80276" y="177863"/>
                </a:lnTo>
                <a:close/>
              </a:path>
              <a:path w="267335" h="271145">
                <a:moveTo>
                  <a:pt x="124091" y="270967"/>
                </a:moveTo>
                <a:lnTo>
                  <a:pt x="114871" y="186893"/>
                </a:lnTo>
                <a:lnTo>
                  <a:pt x="117716" y="187312"/>
                </a:lnTo>
                <a:lnTo>
                  <a:pt x="118656" y="183514"/>
                </a:lnTo>
                <a:lnTo>
                  <a:pt x="114426" y="182892"/>
                </a:lnTo>
                <a:lnTo>
                  <a:pt x="107975" y="124980"/>
                </a:lnTo>
                <a:lnTo>
                  <a:pt x="109804" y="125349"/>
                </a:lnTo>
                <a:lnTo>
                  <a:pt x="110743" y="121602"/>
                </a:lnTo>
                <a:lnTo>
                  <a:pt x="107518" y="120967"/>
                </a:lnTo>
                <a:lnTo>
                  <a:pt x="101701" y="68757"/>
                </a:lnTo>
                <a:lnTo>
                  <a:pt x="103403" y="69126"/>
                </a:lnTo>
                <a:lnTo>
                  <a:pt x="104330" y="65366"/>
                </a:lnTo>
                <a:lnTo>
                  <a:pt x="101257" y="64731"/>
                </a:lnTo>
                <a:lnTo>
                  <a:pt x="97154" y="27876"/>
                </a:lnTo>
                <a:lnTo>
                  <a:pt x="98082" y="24142"/>
                </a:lnTo>
                <a:lnTo>
                  <a:pt x="99034" y="21640"/>
                </a:lnTo>
                <a:lnTo>
                  <a:pt x="103708" y="21323"/>
                </a:lnTo>
                <a:lnTo>
                  <a:pt x="104330" y="24447"/>
                </a:lnTo>
                <a:lnTo>
                  <a:pt x="127609" y="248716"/>
                </a:lnTo>
                <a:lnTo>
                  <a:pt x="126199" y="253517"/>
                </a:lnTo>
                <a:lnTo>
                  <a:pt x="124218" y="265938"/>
                </a:lnTo>
                <a:lnTo>
                  <a:pt x="124091" y="270967"/>
                </a:lnTo>
              </a:path>
              <a:path w="267335" h="271145">
                <a:moveTo>
                  <a:pt x="233984" y="91617"/>
                </a:moveTo>
                <a:lnTo>
                  <a:pt x="196964" y="71932"/>
                </a:lnTo>
                <a:lnTo>
                  <a:pt x="196964" y="67716"/>
                </a:lnTo>
                <a:lnTo>
                  <a:pt x="233984" y="87388"/>
                </a:lnTo>
                <a:lnTo>
                  <a:pt x="236804" y="88798"/>
                </a:lnTo>
                <a:lnTo>
                  <a:pt x="235394" y="92544"/>
                </a:lnTo>
                <a:lnTo>
                  <a:pt x="233984" y="91617"/>
                </a:lnTo>
              </a:path>
              <a:path w="267335" h="271145">
                <a:moveTo>
                  <a:pt x="236486" y="127114"/>
                </a:moveTo>
                <a:lnTo>
                  <a:pt x="199466" y="110705"/>
                </a:lnTo>
                <a:lnTo>
                  <a:pt x="199466" y="107187"/>
                </a:lnTo>
                <a:lnTo>
                  <a:pt x="236486" y="123596"/>
                </a:lnTo>
                <a:lnTo>
                  <a:pt x="239293" y="124764"/>
                </a:lnTo>
                <a:lnTo>
                  <a:pt x="237896" y="127888"/>
                </a:lnTo>
                <a:lnTo>
                  <a:pt x="236486" y="127114"/>
                </a:lnTo>
              </a:path>
              <a:path w="267335" h="271145">
                <a:moveTo>
                  <a:pt x="235546" y="158153"/>
                </a:moveTo>
                <a:lnTo>
                  <a:pt x="201180" y="146278"/>
                </a:lnTo>
                <a:lnTo>
                  <a:pt x="201180" y="150660"/>
                </a:lnTo>
                <a:lnTo>
                  <a:pt x="204736" y="151841"/>
                </a:lnTo>
                <a:lnTo>
                  <a:pt x="210083" y="151599"/>
                </a:lnTo>
                <a:lnTo>
                  <a:pt x="212534" y="151599"/>
                </a:lnTo>
                <a:lnTo>
                  <a:pt x="213359" y="153377"/>
                </a:lnTo>
                <a:lnTo>
                  <a:pt x="212737" y="154495"/>
                </a:lnTo>
                <a:lnTo>
                  <a:pt x="231178" y="160032"/>
                </a:lnTo>
                <a:lnTo>
                  <a:pt x="241172" y="162521"/>
                </a:lnTo>
                <a:lnTo>
                  <a:pt x="241172" y="160654"/>
                </a:lnTo>
                <a:lnTo>
                  <a:pt x="238671" y="158775"/>
                </a:lnTo>
                <a:lnTo>
                  <a:pt x="235546" y="158153"/>
                </a:lnTo>
              </a:path>
              <a:path w="267335" h="271145">
                <a:moveTo>
                  <a:pt x="204469" y="195643"/>
                </a:moveTo>
                <a:lnTo>
                  <a:pt x="235394" y="203136"/>
                </a:lnTo>
                <a:lnTo>
                  <a:pt x="238671" y="203606"/>
                </a:lnTo>
                <a:lnTo>
                  <a:pt x="238671" y="207822"/>
                </a:lnTo>
                <a:lnTo>
                  <a:pt x="204927" y="199389"/>
                </a:lnTo>
                <a:lnTo>
                  <a:pt x="204469" y="195643"/>
                </a:lnTo>
              </a:path>
              <a:path w="267335" h="271145">
                <a:moveTo>
                  <a:pt x="38747" y="259448"/>
                </a:moveTo>
                <a:lnTo>
                  <a:pt x="40411" y="264350"/>
                </a:lnTo>
                <a:lnTo>
                  <a:pt x="39369" y="269125"/>
                </a:lnTo>
                <a:lnTo>
                  <a:pt x="36423" y="270128"/>
                </a:lnTo>
                <a:lnTo>
                  <a:pt x="33489" y="271119"/>
                </a:lnTo>
                <a:lnTo>
                  <a:pt x="29756" y="267957"/>
                </a:lnTo>
                <a:lnTo>
                  <a:pt x="28092" y="263055"/>
                </a:lnTo>
                <a:lnTo>
                  <a:pt x="26441" y="258152"/>
                </a:lnTo>
                <a:lnTo>
                  <a:pt x="27470" y="253364"/>
                </a:lnTo>
                <a:lnTo>
                  <a:pt x="30416" y="252374"/>
                </a:lnTo>
                <a:lnTo>
                  <a:pt x="33362" y="251371"/>
                </a:lnTo>
                <a:lnTo>
                  <a:pt x="37083" y="254546"/>
                </a:lnTo>
                <a:lnTo>
                  <a:pt x="38747" y="259448"/>
                </a:lnTo>
              </a:path>
              <a:path w="267335" h="271145">
                <a:moveTo>
                  <a:pt x="12306" y="200901"/>
                </a:moveTo>
                <a:lnTo>
                  <a:pt x="13969" y="205803"/>
                </a:lnTo>
                <a:lnTo>
                  <a:pt x="12928" y="210578"/>
                </a:lnTo>
                <a:lnTo>
                  <a:pt x="9994" y="211582"/>
                </a:lnTo>
                <a:lnTo>
                  <a:pt x="7048" y="212572"/>
                </a:lnTo>
                <a:lnTo>
                  <a:pt x="3327" y="209410"/>
                </a:lnTo>
                <a:lnTo>
                  <a:pt x="1663" y="204508"/>
                </a:lnTo>
                <a:lnTo>
                  <a:pt x="0" y="199605"/>
                </a:lnTo>
                <a:lnTo>
                  <a:pt x="1041" y="194818"/>
                </a:lnTo>
                <a:lnTo>
                  <a:pt x="3975" y="193827"/>
                </a:lnTo>
                <a:lnTo>
                  <a:pt x="6921" y="192824"/>
                </a:lnTo>
                <a:lnTo>
                  <a:pt x="10655" y="195999"/>
                </a:lnTo>
                <a:lnTo>
                  <a:pt x="12306" y="200901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10647019" y="6332715"/>
            <a:ext cx="14604" cy="20320"/>
          </a:xfrm>
          <a:custGeom>
            <a:avLst/>
            <a:gdLst/>
            <a:ahLst/>
            <a:cxnLst/>
            <a:rect l="l" t="t" r="r" b="b"/>
            <a:pathLst>
              <a:path w="14604" h="20320">
                <a:moveTo>
                  <a:pt x="12318" y="8064"/>
                </a:moveTo>
                <a:lnTo>
                  <a:pt x="13982" y="12966"/>
                </a:lnTo>
                <a:lnTo>
                  <a:pt x="12941" y="17741"/>
                </a:lnTo>
                <a:lnTo>
                  <a:pt x="10007" y="18745"/>
                </a:lnTo>
                <a:lnTo>
                  <a:pt x="7061" y="19748"/>
                </a:lnTo>
                <a:lnTo>
                  <a:pt x="3327" y="16573"/>
                </a:lnTo>
                <a:lnTo>
                  <a:pt x="1663" y="11671"/>
                </a:lnTo>
                <a:lnTo>
                  <a:pt x="0" y="6769"/>
                </a:lnTo>
                <a:lnTo>
                  <a:pt x="1041" y="1993"/>
                </a:lnTo>
                <a:lnTo>
                  <a:pt x="3987" y="990"/>
                </a:lnTo>
                <a:lnTo>
                  <a:pt x="6934" y="0"/>
                </a:lnTo>
                <a:lnTo>
                  <a:pt x="10655" y="3162"/>
                </a:lnTo>
                <a:lnTo>
                  <a:pt x="12318" y="806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10745736" y="6456426"/>
            <a:ext cx="14604" cy="20320"/>
          </a:xfrm>
          <a:custGeom>
            <a:avLst/>
            <a:gdLst/>
            <a:ahLst/>
            <a:cxnLst/>
            <a:rect l="l" t="t" r="r" b="b"/>
            <a:pathLst>
              <a:path w="14604" h="20320">
                <a:moveTo>
                  <a:pt x="12319" y="8064"/>
                </a:moveTo>
                <a:lnTo>
                  <a:pt x="13982" y="12966"/>
                </a:lnTo>
                <a:lnTo>
                  <a:pt x="12941" y="17754"/>
                </a:lnTo>
                <a:lnTo>
                  <a:pt x="10007" y="18745"/>
                </a:lnTo>
                <a:lnTo>
                  <a:pt x="7061" y="19748"/>
                </a:lnTo>
                <a:lnTo>
                  <a:pt x="3340" y="16573"/>
                </a:lnTo>
                <a:lnTo>
                  <a:pt x="1676" y="11671"/>
                </a:lnTo>
                <a:lnTo>
                  <a:pt x="0" y="6769"/>
                </a:lnTo>
                <a:lnTo>
                  <a:pt x="1041" y="1993"/>
                </a:lnTo>
                <a:lnTo>
                  <a:pt x="3987" y="990"/>
                </a:lnTo>
                <a:lnTo>
                  <a:pt x="6934" y="0"/>
                </a:lnTo>
                <a:lnTo>
                  <a:pt x="10655" y="3162"/>
                </a:lnTo>
                <a:lnTo>
                  <a:pt x="12319" y="806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10815727" y="6459551"/>
            <a:ext cx="60325" cy="51435"/>
          </a:xfrm>
          <a:custGeom>
            <a:avLst/>
            <a:gdLst/>
            <a:ahLst/>
            <a:cxnLst/>
            <a:rect l="l" t="t" r="r" b="b"/>
            <a:pathLst>
              <a:path w="60325" h="51434">
                <a:moveTo>
                  <a:pt x="12306" y="39306"/>
                </a:moveTo>
                <a:lnTo>
                  <a:pt x="13970" y="44208"/>
                </a:lnTo>
                <a:lnTo>
                  <a:pt x="12928" y="48983"/>
                </a:lnTo>
                <a:lnTo>
                  <a:pt x="9994" y="49987"/>
                </a:lnTo>
                <a:lnTo>
                  <a:pt x="7048" y="50977"/>
                </a:lnTo>
                <a:lnTo>
                  <a:pt x="3314" y="47815"/>
                </a:lnTo>
                <a:lnTo>
                  <a:pt x="1663" y="42913"/>
                </a:lnTo>
                <a:lnTo>
                  <a:pt x="0" y="38011"/>
                </a:lnTo>
                <a:lnTo>
                  <a:pt x="1041" y="33235"/>
                </a:lnTo>
                <a:lnTo>
                  <a:pt x="3975" y="32232"/>
                </a:lnTo>
                <a:lnTo>
                  <a:pt x="6921" y="31242"/>
                </a:lnTo>
                <a:lnTo>
                  <a:pt x="10655" y="34404"/>
                </a:lnTo>
                <a:lnTo>
                  <a:pt x="12306" y="39306"/>
                </a:lnTo>
              </a:path>
              <a:path w="60325" h="51434">
                <a:moveTo>
                  <a:pt x="58547" y="8064"/>
                </a:moveTo>
                <a:lnTo>
                  <a:pt x="60210" y="12966"/>
                </a:lnTo>
                <a:lnTo>
                  <a:pt x="59169" y="17741"/>
                </a:lnTo>
                <a:lnTo>
                  <a:pt x="56222" y="18745"/>
                </a:lnTo>
                <a:lnTo>
                  <a:pt x="53289" y="19735"/>
                </a:lnTo>
                <a:lnTo>
                  <a:pt x="49555" y="16573"/>
                </a:lnTo>
                <a:lnTo>
                  <a:pt x="47891" y="11671"/>
                </a:lnTo>
                <a:lnTo>
                  <a:pt x="46240" y="6769"/>
                </a:lnTo>
                <a:lnTo>
                  <a:pt x="47269" y="1993"/>
                </a:lnTo>
                <a:lnTo>
                  <a:pt x="50215" y="990"/>
                </a:lnTo>
                <a:lnTo>
                  <a:pt x="53162" y="0"/>
                </a:lnTo>
                <a:lnTo>
                  <a:pt x="56883" y="3162"/>
                </a:lnTo>
                <a:lnTo>
                  <a:pt x="58547" y="806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4" name="object 694"/>
          <p:cNvGrpSpPr/>
          <p:nvPr/>
        </p:nvGrpSpPr>
        <p:grpSpPr>
          <a:xfrm>
            <a:off x="10757665" y="6211379"/>
            <a:ext cx="126364" cy="173990"/>
            <a:chOff x="5703065" y="6211379"/>
            <a:chExt cx="126364" cy="173990"/>
          </a:xfrm>
        </p:grpSpPr>
        <p:sp>
          <p:nvSpPr>
            <p:cNvPr id="695" name="object 695"/>
            <p:cNvSpPr/>
            <p:nvPr/>
          </p:nvSpPr>
          <p:spPr>
            <a:xfrm>
              <a:off x="5705236" y="6213551"/>
              <a:ext cx="112395" cy="169545"/>
            </a:xfrm>
            <a:custGeom>
              <a:avLst/>
              <a:gdLst/>
              <a:ahLst/>
              <a:cxnLst/>
              <a:rect l="l" t="t" r="r" b="b"/>
              <a:pathLst>
                <a:path w="112395" h="169545">
                  <a:moveTo>
                    <a:pt x="77517" y="0"/>
                  </a:moveTo>
                  <a:lnTo>
                    <a:pt x="22018" y="12319"/>
                  </a:lnTo>
                  <a:lnTo>
                    <a:pt x="9334" y="25134"/>
                  </a:lnTo>
                  <a:lnTo>
                    <a:pt x="1808" y="47224"/>
                  </a:lnTo>
                  <a:lnTo>
                    <a:pt x="0" y="75573"/>
                  </a:lnTo>
                  <a:lnTo>
                    <a:pt x="4467" y="107162"/>
                  </a:lnTo>
                  <a:lnTo>
                    <a:pt x="14734" y="136313"/>
                  </a:lnTo>
                  <a:lnTo>
                    <a:pt x="28660" y="157649"/>
                  </a:lnTo>
                  <a:lnTo>
                    <a:pt x="44454" y="169154"/>
                  </a:lnTo>
                  <a:lnTo>
                    <a:pt x="60322" y="168808"/>
                  </a:lnTo>
                  <a:lnTo>
                    <a:pt x="112087" y="157886"/>
                  </a:lnTo>
                  <a:lnTo>
                    <a:pt x="112011" y="157581"/>
                  </a:lnTo>
                  <a:lnTo>
                    <a:pt x="95271" y="153563"/>
                  </a:lnTo>
                  <a:lnTo>
                    <a:pt x="79186" y="139714"/>
                  </a:lnTo>
                  <a:lnTo>
                    <a:pt x="65374" y="117856"/>
                  </a:lnTo>
                  <a:lnTo>
                    <a:pt x="55457" y="89814"/>
                  </a:lnTo>
                  <a:lnTo>
                    <a:pt x="51302" y="58569"/>
                  </a:lnTo>
                  <a:lnTo>
                    <a:pt x="54062" y="31281"/>
                  </a:lnTo>
                  <a:lnTo>
                    <a:pt x="63035" y="10806"/>
                  </a:lnTo>
                  <a:lnTo>
                    <a:pt x="775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5705236" y="6213551"/>
              <a:ext cx="112395" cy="169545"/>
            </a:xfrm>
            <a:custGeom>
              <a:avLst/>
              <a:gdLst/>
              <a:ahLst/>
              <a:cxnLst/>
              <a:rect l="l" t="t" r="r" b="b"/>
              <a:pathLst>
                <a:path w="112395" h="169545">
                  <a:moveTo>
                    <a:pt x="55457" y="89814"/>
                  </a:moveTo>
                  <a:lnTo>
                    <a:pt x="51302" y="58569"/>
                  </a:lnTo>
                  <a:lnTo>
                    <a:pt x="54062" y="31281"/>
                  </a:lnTo>
                  <a:lnTo>
                    <a:pt x="63035" y="10806"/>
                  </a:lnTo>
                  <a:lnTo>
                    <a:pt x="77517" y="0"/>
                  </a:lnTo>
                  <a:lnTo>
                    <a:pt x="22018" y="12319"/>
                  </a:lnTo>
                  <a:lnTo>
                    <a:pt x="9334" y="25134"/>
                  </a:lnTo>
                  <a:lnTo>
                    <a:pt x="1808" y="47224"/>
                  </a:lnTo>
                  <a:lnTo>
                    <a:pt x="0" y="75573"/>
                  </a:lnTo>
                  <a:lnTo>
                    <a:pt x="4467" y="107162"/>
                  </a:lnTo>
                  <a:lnTo>
                    <a:pt x="14734" y="136313"/>
                  </a:lnTo>
                  <a:lnTo>
                    <a:pt x="28660" y="157649"/>
                  </a:lnTo>
                  <a:lnTo>
                    <a:pt x="44454" y="169154"/>
                  </a:lnTo>
                  <a:lnTo>
                    <a:pt x="60322" y="168808"/>
                  </a:lnTo>
                  <a:lnTo>
                    <a:pt x="112087" y="157886"/>
                  </a:lnTo>
                  <a:lnTo>
                    <a:pt x="112011" y="157581"/>
                  </a:lnTo>
                  <a:lnTo>
                    <a:pt x="95271" y="153563"/>
                  </a:lnTo>
                  <a:lnTo>
                    <a:pt x="79186" y="139714"/>
                  </a:lnTo>
                  <a:lnTo>
                    <a:pt x="65374" y="117856"/>
                  </a:lnTo>
                  <a:lnTo>
                    <a:pt x="55457" y="8981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5793956" y="6263500"/>
              <a:ext cx="33020" cy="52069"/>
            </a:xfrm>
            <a:custGeom>
              <a:avLst/>
              <a:gdLst/>
              <a:ahLst/>
              <a:cxnLst/>
              <a:rect l="l" t="t" r="r" b="b"/>
              <a:pathLst>
                <a:path w="33020" h="52070">
                  <a:moveTo>
                    <a:pt x="14921" y="25996"/>
                  </a:moveTo>
                  <a:lnTo>
                    <a:pt x="13988" y="16519"/>
                  </a:lnTo>
                  <a:lnTo>
                    <a:pt x="15139" y="8474"/>
                  </a:lnTo>
                  <a:lnTo>
                    <a:pt x="18131" y="2690"/>
                  </a:lnTo>
                  <a:lnTo>
                    <a:pt x="22719" y="0"/>
                  </a:lnTo>
                  <a:lnTo>
                    <a:pt x="8724" y="3327"/>
                  </a:lnTo>
                  <a:lnTo>
                    <a:pt x="4141" y="6015"/>
                  </a:lnTo>
                  <a:lnTo>
                    <a:pt x="1150" y="11795"/>
                  </a:lnTo>
                  <a:lnTo>
                    <a:pt x="0" y="19836"/>
                  </a:lnTo>
                  <a:lnTo>
                    <a:pt x="939" y="29311"/>
                  </a:lnTo>
                  <a:lnTo>
                    <a:pt x="3905" y="38542"/>
                  </a:lnTo>
                  <a:lnTo>
                    <a:pt x="8268" y="45807"/>
                  </a:lnTo>
                  <a:lnTo>
                    <a:pt x="13453" y="50383"/>
                  </a:lnTo>
                  <a:lnTo>
                    <a:pt x="18884" y="51549"/>
                  </a:lnTo>
                  <a:lnTo>
                    <a:pt x="32879" y="48234"/>
                  </a:lnTo>
                  <a:lnTo>
                    <a:pt x="27441" y="47074"/>
                  </a:lnTo>
                  <a:lnTo>
                    <a:pt x="22252" y="42497"/>
                  </a:lnTo>
                  <a:lnTo>
                    <a:pt x="17888" y="35229"/>
                  </a:lnTo>
                  <a:lnTo>
                    <a:pt x="14921" y="2599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8" name="object 698"/>
          <p:cNvSpPr/>
          <p:nvPr/>
        </p:nvSpPr>
        <p:spPr>
          <a:xfrm>
            <a:off x="10706685" y="6455487"/>
            <a:ext cx="19685" cy="29209"/>
          </a:xfrm>
          <a:custGeom>
            <a:avLst/>
            <a:gdLst/>
            <a:ahLst/>
            <a:cxnLst/>
            <a:rect l="l" t="t" r="r" b="b"/>
            <a:pathLst>
              <a:path w="19685" h="29210">
                <a:moveTo>
                  <a:pt x="15938" y="29057"/>
                </a:moveTo>
                <a:lnTo>
                  <a:pt x="19685" y="19685"/>
                </a:lnTo>
                <a:lnTo>
                  <a:pt x="13131" y="5626"/>
                </a:lnTo>
                <a:lnTo>
                  <a:pt x="9372" y="2819"/>
                </a:lnTo>
                <a:lnTo>
                  <a:pt x="5626" y="0"/>
                </a:lnTo>
                <a:lnTo>
                  <a:pt x="0" y="468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10796663" y="6525781"/>
            <a:ext cx="16510" cy="17145"/>
          </a:xfrm>
          <a:custGeom>
            <a:avLst/>
            <a:gdLst/>
            <a:ahLst/>
            <a:cxnLst/>
            <a:rect l="l" t="t" r="r" b="b"/>
            <a:pathLst>
              <a:path w="16510" h="17145">
                <a:moveTo>
                  <a:pt x="0" y="11252"/>
                </a:moveTo>
                <a:lnTo>
                  <a:pt x="0" y="0"/>
                </a:lnTo>
                <a:lnTo>
                  <a:pt x="14058" y="5613"/>
                </a:lnTo>
                <a:lnTo>
                  <a:pt x="15938" y="16865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10642651" y="6117159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4" h="10795">
                <a:moveTo>
                  <a:pt x="0" y="0"/>
                </a:moveTo>
                <a:lnTo>
                  <a:pt x="7797" y="10795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10618596" y="6223534"/>
            <a:ext cx="10160" cy="6985"/>
          </a:xfrm>
          <a:custGeom>
            <a:avLst/>
            <a:gdLst/>
            <a:ahLst/>
            <a:cxnLst/>
            <a:rect l="l" t="t" r="r" b="b"/>
            <a:pathLst>
              <a:path w="10160" h="6985">
                <a:moveTo>
                  <a:pt x="0" y="0"/>
                </a:moveTo>
                <a:lnTo>
                  <a:pt x="9829" y="6578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10619537" y="6122784"/>
            <a:ext cx="28575" cy="100330"/>
          </a:xfrm>
          <a:custGeom>
            <a:avLst/>
            <a:gdLst/>
            <a:ahLst/>
            <a:cxnLst/>
            <a:rect l="l" t="t" r="r" b="b"/>
            <a:pathLst>
              <a:path w="28575" h="100329">
                <a:moveTo>
                  <a:pt x="20612" y="0"/>
                </a:moveTo>
                <a:lnTo>
                  <a:pt x="28320" y="10261"/>
                </a:lnTo>
              </a:path>
              <a:path w="28575" h="100329">
                <a:moveTo>
                  <a:pt x="17487" y="5613"/>
                </a:moveTo>
                <a:lnTo>
                  <a:pt x="26047" y="16548"/>
                </a:lnTo>
              </a:path>
              <a:path w="28575" h="100329">
                <a:moveTo>
                  <a:pt x="14985" y="11861"/>
                </a:moveTo>
                <a:lnTo>
                  <a:pt x="23533" y="22326"/>
                </a:lnTo>
              </a:path>
              <a:path w="28575" h="100329">
                <a:moveTo>
                  <a:pt x="13119" y="18275"/>
                </a:moveTo>
                <a:lnTo>
                  <a:pt x="21945" y="28663"/>
                </a:lnTo>
              </a:path>
              <a:path w="28575" h="100329">
                <a:moveTo>
                  <a:pt x="10769" y="24358"/>
                </a:moveTo>
                <a:lnTo>
                  <a:pt x="19799" y="34556"/>
                </a:lnTo>
              </a:path>
              <a:path w="28575" h="100329">
                <a:moveTo>
                  <a:pt x="8902" y="30454"/>
                </a:moveTo>
                <a:lnTo>
                  <a:pt x="18351" y="40716"/>
                </a:lnTo>
              </a:path>
              <a:path w="28575" h="100329">
                <a:moveTo>
                  <a:pt x="7492" y="37477"/>
                </a:moveTo>
                <a:lnTo>
                  <a:pt x="16916" y="47282"/>
                </a:lnTo>
              </a:path>
              <a:path w="28575" h="100329">
                <a:moveTo>
                  <a:pt x="6083" y="44513"/>
                </a:moveTo>
                <a:lnTo>
                  <a:pt x="14998" y="53390"/>
                </a:lnTo>
              </a:path>
              <a:path w="28575" h="100329">
                <a:moveTo>
                  <a:pt x="4216" y="52006"/>
                </a:moveTo>
                <a:lnTo>
                  <a:pt x="13601" y="60896"/>
                </a:lnTo>
              </a:path>
              <a:path w="28575" h="100329">
                <a:moveTo>
                  <a:pt x="2806" y="58572"/>
                </a:moveTo>
                <a:lnTo>
                  <a:pt x="12433" y="67284"/>
                </a:lnTo>
              </a:path>
              <a:path w="28575" h="100329">
                <a:moveTo>
                  <a:pt x="2336" y="65138"/>
                </a:moveTo>
                <a:lnTo>
                  <a:pt x="11849" y="73393"/>
                </a:lnTo>
              </a:path>
              <a:path w="28575" h="100329">
                <a:moveTo>
                  <a:pt x="927" y="72631"/>
                </a:moveTo>
                <a:lnTo>
                  <a:pt x="10693" y="80683"/>
                </a:lnTo>
              </a:path>
              <a:path w="28575" h="100329">
                <a:moveTo>
                  <a:pt x="457" y="79184"/>
                </a:moveTo>
                <a:lnTo>
                  <a:pt x="9944" y="86664"/>
                </a:lnTo>
              </a:path>
              <a:path w="28575" h="100329">
                <a:moveTo>
                  <a:pt x="457" y="86220"/>
                </a:moveTo>
                <a:lnTo>
                  <a:pt x="9575" y="93078"/>
                </a:lnTo>
              </a:path>
              <a:path w="28575" h="100329">
                <a:moveTo>
                  <a:pt x="0" y="93256"/>
                </a:moveTo>
                <a:lnTo>
                  <a:pt x="9296" y="99898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10816349" y="6545454"/>
            <a:ext cx="635" cy="18415"/>
          </a:xfrm>
          <a:custGeom>
            <a:avLst/>
            <a:gdLst/>
            <a:ahLst/>
            <a:cxnLst/>
            <a:rect l="l" t="t" r="r" b="b"/>
            <a:pathLst>
              <a:path w="635" h="18415">
                <a:moveTo>
                  <a:pt x="69" y="-2171"/>
                </a:moveTo>
                <a:lnTo>
                  <a:pt x="69" y="19989"/>
                </a:lnTo>
              </a:path>
            </a:pathLst>
          </a:custGeom>
          <a:ln w="448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4" name="object 704"/>
          <p:cNvGrpSpPr/>
          <p:nvPr/>
        </p:nvGrpSpPr>
        <p:grpSpPr>
          <a:xfrm>
            <a:off x="10678275" y="6442850"/>
            <a:ext cx="291465" cy="122555"/>
            <a:chOff x="5623674" y="6442849"/>
            <a:chExt cx="291465" cy="122555"/>
          </a:xfrm>
        </p:grpSpPr>
        <p:sp>
          <p:nvSpPr>
            <p:cNvPr id="705" name="object 705"/>
            <p:cNvSpPr/>
            <p:nvPr/>
          </p:nvSpPr>
          <p:spPr>
            <a:xfrm>
              <a:off x="5625845" y="6445021"/>
              <a:ext cx="106680" cy="109855"/>
            </a:xfrm>
            <a:custGeom>
              <a:avLst/>
              <a:gdLst/>
              <a:ahLst/>
              <a:cxnLst/>
              <a:rect l="l" t="t" r="r" b="b"/>
              <a:pathLst>
                <a:path w="106679" h="109854">
                  <a:moveTo>
                    <a:pt x="0" y="6718"/>
                  </a:moveTo>
                  <a:lnTo>
                    <a:pt x="7315" y="0"/>
                  </a:lnTo>
                </a:path>
                <a:path w="106679" h="109854">
                  <a:moveTo>
                    <a:pt x="4216" y="12814"/>
                  </a:moveTo>
                  <a:lnTo>
                    <a:pt x="10642" y="6426"/>
                  </a:lnTo>
                </a:path>
                <a:path w="106679" h="109854">
                  <a:moveTo>
                    <a:pt x="7505" y="19837"/>
                  </a:moveTo>
                  <a:lnTo>
                    <a:pt x="14592" y="12230"/>
                  </a:lnTo>
                </a:path>
                <a:path w="106679" h="109854">
                  <a:moveTo>
                    <a:pt x="12191" y="26403"/>
                  </a:moveTo>
                  <a:lnTo>
                    <a:pt x="19113" y="18338"/>
                  </a:lnTo>
                </a:path>
                <a:path w="106679" h="109854">
                  <a:moveTo>
                    <a:pt x="23685" y="24790"/>
                  </a:moveTo>
                  <a:lnTo>
                    <a:pt x="16878" y="33426"/>
                  </a:lnTo>
                </a:path>
                <a:path w="106679" h="109854">
                  <a:moveTo>
                    <a:pt x="28600" y="30289"/>
                  </a:moveTo>
                  <a:lnTo>
                    <a:pt x="21564" y="39992"/>
                  </a:lnTo>
                </a:path>
                <a:path w="106679" h="109854">
                  <a:moveTo>
                    <a:pt x="33223" y="36360"/>
                  </a:moveTo>
                  <a:lnTo>
                    <a:pt x="26720" y="46088"/>
                  </a:lnTo>
                </a:path>
                <a:path w="106679" h="109854">
                  <a:moveTo>
                    <a:pt x="38176" y="42367"/>
                  </a:moveTo>
                  <a:lnTo>
                    <a:pt x="31864" y="52641"/>
                  </a:lnTo>
                </a:path>
                <a:path w="106679" h="109854">
                  <a:moveTo>
                    <a:pt x="43370" y="47917"/>
                  </a:moveTo>
                  <a:lnTo>
                    <a:pt x="37020" y="59207"/>
                  </a:lnTo>
                </a:path>
                <a:path w="106679" h="109854">
                  <a:moveTo>
                    <a:pt x="48729" y="53886"/>
                  </a:moveTo>
                  <a:lnTo>
                    <a:pt x="43116" y="64820"/>
                  </a:lnTo>
                </a:path>
                <a:path w="106679" h="109854">
                  <a:moveTo>
                    <a:pt x="53797" y="58762"/>
                  </a:moveTo>
                  <a:lnTo>
                    <a:pt x="48742" y="69507"/>
                  </a:lnTo>
                </a:path>
                <a:path w="106679" h="109854">
                  <a:moveTo>
                    <a:pt x="59436" y="63144"/>
                  </a:moveTo>
                  <a:lnTo>
                    <a:pt x="53898" y="76072"/>
                  </a:lnTo>
                </a:path>
                <a:path w="106679" h="109854">
                  <a:moveTo>
                    <a:pt x="64744" y="68300"/>
                  </a:moveTo>
                  <a:lnTo>
                    <a:pt x="60451" y="79349"/>
                  </a:lnTo>
                </a:path>
                <a:path w="106679" h="109854">
                  <a:moveTo>
                    <a:pt x="70319" y="72859"/>
                  </a:moveTo>
                  <a:lnTo>
                    <a:pt x="66078" y="84975"/>
                  </a:lnTo>
                </a:path>
                <a:path w="106679" h="109854">
                  <a:moveTo>
                    <a:pt x="75793" y="76669"/>
                  </a:moveTo>
                  <a:lnTo>
                    <a:pt x="71704" y="89661"/>
                  </a:lnTo>
                </a:path>
                <a:path w="106679" h="109854">
                  <a:moveTo>
                    <a:pt x="81673" y="80924"/>
                  </a:moveTo>
                  <a:lnTo>
                    <a:pt x="77787" y="94818"/>
                  </a:lnTo>
                </a:path>
                <a:path w="106679" h="109854">
                  <a:moveTo>
                    <a:pt x="87731" y="83858"/>
                  </a:moveTo>
                  <a:lnTo>
                    <a:pt x="84353" y="97624"/>
                  </a:lnTo>
                </a:path>
                <a:path w="106679" h="109854">
                  <a:moveTo>
                    <a:pt x="93764" y="87198"/>
                  </a:moveTo>
                  <a:lnTo>
                    <a:pt x="90449" y="102781"/>
                  </a:lnTo>
                </a:path>
                <a:path w="106679" h="109854">
                  <a:moveTo>
                    <a:pt x="100101" y="90462"/>
                  </a:moveTo>
                  <a:lnTo>
                    <a:pt x="97472" y="105117"/>
                  </a:lnTo>
                </a:path>
                <a:path w="106679" h="109854">
                  <a:moveTo>
                    <a:pt x="106400" y="93294"/>
                  </a:moveTo>
                  <a:lnTo>
                    <a:pt x="104025" y="10934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5735967" y="6540538"/>
              <a:ext cx="2540" cy="16510"/>
            </a:xfrm>
            <a:custGeom>
              <a:avLst/>
              <a:gdLst/>
              <a:ahLst/>
              <a:cxnLst/>
              <a:rect l="l" t="t" r="r" b="b"/>
              <a:pathLst>
                <a:path w="2539" h="16509">
                  <a:moveTo>
                    <a:pt x="971" y="-2171"/>
                  </a:moveTo>
                  <a:lnTo>
                    <a:pt x="971" y="18338"/>
                  </a:lnTo>
                </a:path>
              </a:pathLst>
            </a:custGeom>
            <a:ln w="62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5741123" y="6541668"/>
              <a:ext cx="1905" cy="17780"/>
            </a:xfrm>
            <a:custGeom>
              <a:avLst/>
              <a:gdLst/>
              <a:ahLst/>
              <a:cxnLst/>
              <a:rect l="l" t="t" r="r" b="b"/>
              <a:pathLst>
                <a:path w="1904" h="17779">
                  <a:moveTo>
                    <a:pt x="838" y="-2171"/>
                  </a:moveTo>
                  <a:lnTo>
                    <a:pt x="838" y="19558"/>
                  </a:lnTo>
                </a:path>
              </a:pathLst>
            </a:custGeom>
            <a:ln w="60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5746749" y="6542951"/>
              <a:ext cx="1270" cy="17145"/>
            </a:xfrm>
            <a:custGeom>
              <a:avLst/>
              <a:gdLst/>
              <a:ahLst/>
              <a:cxnLst/>
              <a:rect l="l" t="t" r="r" b="b"/>
              <a:pathLst>
                <a:path w="1270" h="17145">
                  <a:moveTo>
                    <a:pt x="596" y="-2171"/>
                  </a:moveTo>
                  <a:lnTo>
                    <a:pt x="596" y="18732"/>
                  </a:lnTo>
                </a:path>
              </a:pathLst>
            </a:custGeom>
            <a:ln w="55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5752058" y="6544221"/>
              <a:ext cx="1270" cy="17780"/>
            </a:xfrm>
            <a:custGeom>
              <a:avLst/>
              <a:gdLst/>
              <a:ahLst/>
              <a:cxnLst/>
              <a:rect l="l" t="t" r="r" b="b"/>
              <a:pathLst>
                <a:path w="1270" h="17779">
                  <a:moveTo>
                    <a:pt x="425" y="-2171"/>
                  </a:moveTo>
                  <a:lnTo>
                    <a:pt x="425" y="19659"/>
                  </a:lnTo>
                </a:path>
              </a:pathLst>
            </a:custGeom>
            <a:ln w="51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5756744" y="6545148"/>
              <a:ext cx="635" cy="17780"/>
            </a:xfrm>
            <a:custGeom>
              <a:avLst/>
              <a:gdLst/>
              <a:ahLst/>
              <a:cxnLst/>
              <a:rect l="l" t="t" r="r" b="b"/>
              <a:pathLst>
                <a:path w="635" h="17779">
                  <a:moveTo>
                    <a:pt x="254" y="-2171"/>
                  </a:moveTo>
                  <a:lnTo>
                    <a:pt x="254" y="19659"/>
                  </a:lnTo>
                </a:path>
              </a:pathLst>
            </a:custGeom>
            <a:ln w="48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5769863" y="6461429"/>
              <a:ext cx="143510" cy="95250"/>
            </a:xfrm>
            <a:custGeom>
              <a:avLst/>
              <a:gdLst/>
              <a:ahLst/>
              <a:cxnLst/>
              <a:rect l="l" t="t" r="r" b="b"/>
              <a:pathLst>
                <a:path w="143510" h="95250">
                  <a:moveTo>
                    <a:pt x="0" y="89966"/>
                  </a:moveTo>
                  <a:lnTo>
                    <a:pt x="9372" y="89966"/>
                  </a:lnTo>
                  <a:lnTo>
                    <a:pt x="13119" y="94970"/>
                  </a:lnTo>
                  <a:lnTo>
                    <a:pt x="18122" y="92468"/>
                  </a:lnTo>
                  <a:lnTo>
                    <a:pt x="20624" y="87477"/>
                  </a:lnTo>
                </a:path>
                <a:path w="143510" h="95250">
                  <a:moveTo>
                    <a:pt x="26238" y="86842"/>
                  </a:moveTo>
                  <a:lnTo>
                    <a:pt x="38747" y="86220"/>
                  </a:lnTo>
                  <a:lnTo>
                    <a:pt x="38747" y="81851"/>
                  </a:lnTo>
                  <a:lnTo>
                    <a:pt x="46240" y="76847"/>
                  </a:lnTo>
                </a:path>
                <a:path w="143510" h="95250">
                  <a:moveTo>
                    <a:pt x="47485" y="83096"/>
                  </a:moveTo>
                  <a:lnTo>
                    <a:pt x="51244" y="86842"/>
                  </a:lnTo>
                </a:path>
                <a:path w="143510" h="95250">
                  <a:moveTo>
                    <a:pt x="54990" y="83718"/>
                  </a:moveTo>
                  <a:lnTo>
                    <a:pt x="56235" y="71221"/>
                  </a:lnTo>
                  <a:lnTo>
                    <a:pt x="60604" y="64350"/>
                  </a:lnTo>
                  <a:lnTo>
                    <a:pt x="66852" y="63728"/>
                  </a:lnTo>
                  <a:lnTo>
                    <a:pt x="72478" y="63106"/>
                  </a:lnTo>
                </a:path>
                <a:path w="143510" h="95250">
                  <a:moveTo>
                    <a:pt x="69354" y="56222"/>
                  </a:moveTo>
                  <a:lnTo>
                    <a:pt x="72478" y="59982"/>
                  </a:lnTo>
                </a:path>
                <a:path w="143510" h="95250">
                  <a:moveTo>
                    <a:pt x="84975" y="31851"/>
                  </a:moveTo>
                  <a:lnTo>
                    <a:pt x="92468" y="33108"/>
                  </a:lnTo>
                  <a:lnTo>
                    <a:pt x="86220" y="38112"/>
                  </a:lnTo>
                  <a:lnTo>
                    <a:pt x="79971" y="44983"/>
                  </a:lnTo>
                </a:path>
                <a:path w="143510" h="95250">
                  <a:moveTo>
                    <a:pt x="89979" y="40601"/>
                  </a:moveTo>
                  <a:lnTo>
                    <a:pt x="89357" y="45605"/>
                  </a:lnTo>
                  <a:lnTo>
                    <a:pt x="79349" y="55600"/>
                  </a:lnTo>
                  <a:lnTo>
                    <a:pt x="78727" y="61849"/>
                  </a:lnTo>
                </a:path>
                <a:path w="143510" h="95250">
                  <a:moveTo>
                    <a:pt x="50609" y="43103"/>
                  </a:moveTo>
                  <a:lnTo>
                    <a:pt x="46240" y="46850"/>
                  </a:lnTo>
                  <a:lnTo>
                    <a:pt x="42494" y="56222"/>
                  </a:lnTo>
                  <a:lnTo>
                    <a:pt x="41859" y="62471"/>
                  </a:lnTo>
                </a:path>
                <a:path w="143510" h="95250">
                  <a:moveTo>
                    <a:pt x="48120" y="22478"/>
                  </a:moveTo>
                  <a:lnTo>
                    <a:pt x="53733" y="38112"/>
                  </a:lnTo>
                </a:path>
                <a:path w="143510" h="95250">
                  <a:moveTo>
                    <a:pt x="27495" y="61226"/>
                  </a:moveTo>
                  <a:lnTo>
                    <a:pt x="21869" y="64973"/>
                  </a:lnTo>
                  <a:lnTo>
                    <a:pt x="23749" y="72466"/>
                  </a:lnTo>
                  <a:lnTo>
                    <a:pt x="13119" y="73723"/>
                  </a:lnTo>
                </a:path>
                <a:path w="143510" h="95250">
                  <a:moveTo>
                    <a:pt x="143078" y="4368"/>
                  </a:moveTo>
                  <a:lnTo>
                    <a:pt x="143078" y="6794"/>
                  </a:lnTo>
                  <a:lnTo>
                    <a:pt x="139166" y="8750"/>
                  </a:lnTo>
                  <a:lnTo>
                    <a:pt x="134340" y="8750"/>
                  </a:lnTo>
                  <a:lnTo>
                    <a:pt x="129501" y="8750"/>
                  </a:lnTo>
                  <a:lnTo>
                    <a:pt x="125590" y="6794"/>
                  </a:lnTo>
                  <a:lnTo>
                    <a:pt x="125590" y="4368"/>
                  </a:lnTo>
                  <a:lnTo>
                    <a:pt x="125590" y="1955"/>
                  </a:lnTo>
                  <a:lnTo>
                    <a:pt x="129501" y="0"/>
                  </a:lnTo>
                  <a:lnTo>
                    <a:pt x="134340" y="0"/>
                  </a:lnTo>
                  <a:lnTo>
                    <a:pt x="139166" y="0"/>
                  </a:lnTo>
                  <a:lnTo>
                    <a:pt x="143078" y="1955"/>
                  </a:lnTo>
                  <a:lnTo>
                    <a:pt x="143078" y="436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2" name="object 712"/>
          <p:cNvSpPr/>
          <p:nvPr/>
        </p:nvSpPr>
        <p:spPr>
          <a:xfrm>
            <a:off x="11150625" y="6512026"/>
            <a:ext cx="12700" cy="5080"/>
          </a:xfrm>
          <a:custGeom>
            <a:avLst/>
            <a:gdLst/>
            <a:ahLst/>
            <a:cxnLst/>
            <a:rect l="l" t="t" r="r" b="b"/>
            <a:pathLst>
              <a:path w="12700" h="5079">
                <a:moveTo>
                  <a:pt x="12484" y="2501"/>
                </a:moveTo>
                <a:lnTo>
                  <a:pt x="12484" y="3886"/>
                </a:lnTo>
                <a:lnTo>
                  <a:pt x="9690" y="5003"/>
                </a:lnTo>
                <a:lnTo>
                  <a:pt x="6235" y="5003"/>
                </a:lnTo>
                <a:lnTo>
                  <a:pt x="2793" y="5003"/>
                </a:lnTo>
                <a:lnTo>
                  <a:pt x="0" y="3886"/>
                </a:lnTo>
                <a:lnTo>
                  <a:pt x="0" y="2501"/>
                </a:lnTo>
                <a:lnTo>
                  <a:pt x="0" y="1130"/>
                </a:lnTo>
                <a:lnTo>
                  <a:pt x="2793" y="0"/>
                </a:lnTo>
                <a:lnTo>
                  <a:pt x="6235" y="0"/>
                </a:lnTo>
                <a:lnTo>
                  <a:pt x="9690" y="0"/>
                </a:lnTo>
                <a:lnTo>
                  <a:pt x="12484" y="1130"/>
                </a:lnTo>
                <a:lnTo>
                  <a:pt x="12484" y="2501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3" name="object 713"/>
          <p:cNvGrpSpPr/>
          <p:nvPr/>
        </p:nvGrpSpPr>
        <p:grpSpPr>
          <a:xfrm>
            <a:off x="8409127" y="6249936"/>
            <a:ext cx="1068070" cy="377190"/>
            <a:chOff x="3354527" y="6249936"/>
            <a:chExt cx="1068070" cy="377190"/>
          </a:xfrm>
        </p:grpSpPr>
        <p:sp>
          <p:nvSpPr>
            <p:cNvPr id="714" name="object 714"/>
            <p:cNvSpPr/>
            <p:nvPr/>
          </p:nvSpPr>
          <p:spPr>
            <a:xfrm>
              <a:off x="3356698" y="6473609"/>
              <a:ext cx="1063625" cy="68580"/>
            </a:xfrm>
            <a:custGeom>
              <a:avLst/>
              <a:gdLst/>
              <a:ahLst/>
              <a:cxnLst/>
              <a:rect l="l" t="t" r="r" b="b"/>
              <a:pathLst>
                <a:path w="1063625" h="68579">
                  <a:moveTo>
                    <a:pt x="939" y="57302"/>
                  </a:moveTo>
                  <a:lnTo>
                    <a:pt x="7966" y="57838"/>
                  </a:lnTo>
                  <a:lnTo>
                    <a:pt x="15613" y="58113"/>
                  </a:lnTo>
                  <a:lnTo>
                    <a:pt x="22733" y="58215"/>
                  </a:lnTo>
                  <a:lnTo>
                    <a:pt x="28181" y="58229"/>
                  </a:lnTo>
                  <a:lnTo>
                    <a:pt x="35998" y="57965"/>
                  </a:lnTo>
                  <a:lnTo>
                    <a:pt x="48487" y="57524"/>
                  </a:lnTo>
                  <a:lnTo>
                    <a:pt x="61858" y="57436"/>
                  </a:lnTo>
                  <a:lnTo>
                    <a:pt x="72326" y="58229"/>
                  </a:lnTo>
                  <a:lnTo>
                    <a:pt x="84622" y="59037"/>
                  </a:lnTo>
                  <a:lnTo>
                    <a:pt x="102381" y="59051"/>
                  </a:lnTo>
                  <a:lnTo>
                    <a:pt x="120139" y="58890"/>
                  </a:lnTo>
                  <a:lnTo>
                    <a:pt x="132435" y="59169"/>
                  </a:lnTo>
                  <a:lnTo>
                    <a:pt x="144032" y="59727"/>
                  </a:lnTo>
                  <a:lnTo>
                    <a:pt x="160381" y="60109"/>
                  </a:lnTo>
                  <a:lnTo>
                    <a:pt x="177084" y="60490"/>
                  </a:lnTo>
                  <a:lnTo>
                    <a:pt x="189737" y="61048"/>
                  </a:lnTo>
                  <a:lnTo>
                    <a:pt x="206672" y="61460"/>
                  </a:lnTo>
                  <a:lnTo>
                    <a:pt x="232943" y="61518"/>
                  </a:lnTo>
                  <a:lnTo>
                    <a:pt x="259214" y="61577"/>
                  </a:lnTo>
                  <a:lnTo>
                    <a:pt x="276148" y="61988"/>
                  </a:lnTo>
                  <a:lnTo>
                    <a:pt x="289066" y="62253"/>
                  </a:lnTo>
                  <a:lnTo>
                    <a:pt x="306912" y="61988"/>
                  </a:lnTo>
                  <a:lnTo>
                    <a:pt x="325813" y="61724"/>
                  </a:lnTo>
                  <a:lnTo>
                    <a:pt x="341896" y="61988"/>
                  </a:lnTo>
                  <a:lnTo>
                    <a:pt x="362125" y="62532"/>
                  </a:lnTo>
                  <a:lnTo>
                    <a:pt x="390275" y="62811"/>
                  </a:lnTo>
                  <a:lnTo>
                    <a:pt x="417718" y="62913"/>
                  </a:lnTo>
                  <a:lnTo>
                    <a:pt x="435825" y="62928"/>
                  </a:lnTo>
                  <a:lnTo>
                    <a:pt x="451122" y="63515"/>
                  </a:lnTo>
                  <a:lnTo>
                    <a:pt x="472228" y="64808"/>
                  </a:lnTo>
                  <a:lnTo>
                    <a:pt x="493684" y="66100"/>
                  </a:lnTo>
                  <a:lnTo>
                    <a:pt x="510031" y="66687"/>
                  </a:lnTo>
                  <a:lnTo>
                    <a:pt x="527001" y="66834"/>
                  </a:lnTo>
                  <a:lnTo>
                    <a:pt x="549249" y="67157"/>
                  </a:lnTo>
                  <a:lnTo>
                    <a:pt x="569735" y="67480"/>
                  </a:lnTo>
                  <a:lnTo>
                    <a:pt x="581418" y="67627"/>
                  </a:lnTo>
                  <a:lnTo>
                    <a:pt x="659383" y="67627"/>
                  </a:lnTo>
                  <a:lnTo>
                    <a:pt x="674427" y="67774"/>
                  </a:lnTo>
                  <a:lnTo>
                    <a:pt x="701533" y="68097"/>
                  </a:lnTo>
                  <a:lnTo>
                    <a:pt x="728465" y="68420"/>
                  </a:lnTo>
                  <a:lnTo>
                    <a:pt x="742988" y="68567"/>
                  </a:lnTo>
                  <a:lnTo>
                    <a:pt x="761386" y="68126"/>
                  </a:lnTo>
                  <a:lnTo>
                    <a:pt x="797223" y="67157"/>
                  </a:lnTo>
                  <a:lnTo>
                    <a:pt x="834117" y="66188"/>
                  </a:lnTo>
                  <a:lnTo>
                    <a:pt x="855687" y="65747"/>
                  </a:lnTo>
                  <a:lnTo>
                    <a:pt x="867036" y="66026"/>
                  </a:lnTo>
                  <a:lnTo>
                    <a:pt x="882346" y="66570"/>
                  </a:lnTo>
                  <a:lnTo>
                    <a:pt x="898887" y="66937"/>
                  </a:lnTo>
                  <a:lnTo>
                    <a:pt x="913930" y="66687"/>
                  </a:lnTo>
                  <a:lnTo>
                    <a:pt x="932173" y="65997"/>
                  </a:lnTo>
                  <a:lnTo>
                    <a:pt x="954911" y="65395"/>
                  </a:lnTo>
                  <a:lnTo>
                    <a:pt x="974303" y="64969"/>
                  </a:lnTo>
                  <a:lnTo>
                    <a:pt x="982510" y="64808"/>
                  </a:lnTo>
                </a:path>
                <a:path w="1063625" h="68579">
                  <a:moveTo>
                    <a:pt x="0" y="29121"/>
                  </a:moveTo>
                  <a:lnTo>
                    <a:pt x="13206" y="28619"/>
                  </a:lnTo>
                  <a:lnTo>
                    <a:pt x="25357" y="29349"/>
                  </a:lnTo>
                  <a:lnTo>
                    <a:pt x="37510" y="30431"/>
                  </a:lnTo>
                  <a:lnTo>
                    <a:pt x="50723" y="30987"/>
                  </a:lnTo>
                  <a:lnTo>
                    <a:pt x="64062" y="30869"/>
                  </a:lnTo>
                  <a:lnTo>
                    <a:pt x="75649" y="30516"/>
                  </a:lnTo>
                  <a:lnTo>
                    <a:pt x="85104" y="29932"/>
                  </a:lnTo>
                  <a:lnTo>
                    <a:pt x="92049" y="29121"/>
                  </a:lnTo>
                  <a:lnTo>
                    <a:pt x="110278" y="27821"/>
                  </a:lnTo>
                  <a:lnTo>
                    <a:pt x="129387" y="28640"/>
                  </a:lnTo>
                  <a:lnTo>
                    <a:pt x="146735" y="30165"/>
                  </a:lnTo>
                  <a:lnTo>
                    <a:pt x="159677" y="30987"/>
                  </a:lnTo>
                  <a:lnTo>
                    <a:pt x="238582" y="30987"/>
                  </a:lnTo>
                  <a:lnTo>
                    <a:pt x="259273" y="29785"/>
                  </a:lnTo>
                  <a:lnTo>
                    <a:pt x="287186" y="27000"/>
                  </a:lnTo>
                  <a:lnTo>
                    <a:pt x="313339" y="23862"/>
                  </a:lnTo>
                  <a:lnTo>
                    <a:pt x="328752" y="21602"/>
                  </a:lnTo>
                  <a:lnTo>
                    <a:pt x="340049" y="19928"/>
                  </a:lnTo>
                  <a:lnTo>
                    <a:pt x="357162" y="18078"/>
                  </a:lnTo>
                  <a:lnTo>
                    <a:pt x="376036" y="16580"/>
                  </a:lnTo>
                  <a:lnTo>
                    <a:pt x="392620" y="15963"/>
                  </a:lnTo>
                  <a:lnTo>
                    <a:pt x="409586" y="16844"/>
                  </a:lnTo>
                  <a:lnTo>
                    <a:pt x="429723" y="18783"/>
                  </a:lnTo>
                  <a:lnTo>
                    <a:pt x="449156" y="20721"/>
                  </a:lnTo>
                  <a:lnTo>
                    <a:pt x="464007" y="21602"/>
                  </a:lnTo>
                  <a:lnTo>
                    <a:pt x="477277" y="20427"/>
                  </a:lnTo>
                  <a:lnTo>
                    <a:pt x="492658" y="17843"/>
                  </a:lnTo>
                  <a:lnTo>
                    <a:pt x="507334" y="15259"/>
                  </a:lnTo>
                  <a:lnTo>
                    <a:pt x="518490" y="14084"/>
                  </a:lnTo>
                  <a:lnTo>
                    <a:pt x="531900" y="13526"/>
                  </a:lnTo>
                  <a:lnTo>
                    <a:pt x="551124" y="12439"/>
                  </a:lnTo>
                  <a:lnTo>
                    <a:pt x="569998" y="11705"/>
                  </a:lnTo>
                  <a:lnTo>
                    <a:pt x="582358" y="12204"/>
                  </a:lnTo>
                  <a:lnTo>
                    <a:pt x="601440" y="13291"/>
                  </a:lnTo>
                  <a:lnTo>
                    <a:pt x="634961" y="13849"/>
                  </a:lnTo>
                  <a:lnTo>
                    <a:pt x="668483" y="14054"/>
                  </a:lnTo>
                  <a:lnTo>
                    <a:pt x="687565" y="14084"/>
                  </a:lnTo>
                  <a:lnTo>
                    <a:pt x="697687" y="14583"/>
                  </a:lnTo>
                  <a:lnTo>
                    <a:pt x="712215" y="15259"/>
                  </a:lnTo>
                  <a:lnTo>
                    <a:pt x="728506" y="14877"/>
                  </a:lnTo>
                  <a:lnTo>
                    <a:pt x="743915" y="12204"/>
                  </a:lnTo>
                  <a:lnTo>
                    <a:pt x="765693" y="8687"/>
                  </a:lnTo>
                  <a:lnTo>
                    <a:pt x="796983" y="6577"/>
                  </a:lnTo>
                  <a:lnTo>
                    <a:pt x="828981" y="5873"/>
                  </a:lnTo>
                  <a:lnTo>
                    <a:pt x="852881" y="6578"/>
                  </a:lnTo>
                  <a:lnTo>
                    <a:pt x="870874" y="7399"/>
                  </a:lnTo>
                  <a:lnTo>
                    <a:pt x="889749" y="7513"/>
                  </a:lnTo>
                  <a:lnTo>
                    <a:pt x="907566" y="7630"/>
                  </a:lnTo>
                  <a:lnTo>
                    <a:pt x="922388" y="8458"/>
                  </a:lnTo>
                  <a:lnTo>
                    <a:pt x="936328" y="8922"/>
                  </a:lnTo>
                  <a:lnTo>
                    <a:pt x="952207" y="7983"/>
                  </a:lnTo>
                  <a:lnTo>
                    <a:pt x="969144" y="6341"/>
                  </a:lnTo>
                  <a:lnTo>
                    <a:pt x="986256" y="4699"/>
                  </a:lnTo>
                  <a:lnTo>
                    <a:pt x="1006348" y="3171"/>
                  </a:lnTo>
                  <a:lnTo>
                    <a:pt x="1029346" y="1644"/>
                  </a:lnTo>
                  <a:lnTo>
                    <a:pt x="1050055" y="469"/>
                  </a:lnTo>
                  <a:lnTo>
                    <a:pt x="1063282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3452672" y="6392826"/>
              <a:ext cx="824230" cy="205740"/>
            </a:xfrm>
            <a:custGeom>
              <a:avLst/>
              <a:gdLst/>
              <a:ahLst/>
              <a:cxnLst/>
              <a:rect l="l" t="t" r="r" b="b"/>
              <a:pathLst>
                <a:path w="824229" h="205740">
                  <a:moveTo>
                    <a:pt x="796568" y="0"/>
                  </a:moveTo>
                  <a:lnTo>
                    <a:pt x="742626" y="2603"/>
                  </a:lnTo>
                  <a:lnTo>
                    <a:pt x="685978" y="8723"/>
                  </a:lnTo>
                  <a:lnTo>
                    <a:pt x="650328" y="13714"/>
                  </a:lnTo>
                  <a:lnTo>
                    <a:pt x="640323" y="20945"/>
                  </a:lnTo>
                  <a:lnTo>
                    <a:pt x="629504" y="27257"/>
                  </a:lnTo>
                  <a:lnTo>
                    <a:pt x="617889" y="32032"/>
                  </a:lnTo>
                  <a:lnTo>
                    <a:pt x="605497" y="34656"/>
                  </a:lnTo>
                  <a:lnTo>
                    <a:pt x="535114" y="43190"/>
                  </a:lnTo>
                  <a:lnTo>
                    <a:pt x="529607" y="48156"/>
                  </a:lnTo>
                  <a:lnTo>
                    <a:pt x="522784" y="52890"/>
                  </a:lnTo>
                  <a:lnTo>
                    <a:pt x="513906" y="56610"/>
                  </a:lnTo>
                  <a:lnTo>
                    <a:pt x="502234" y="58532"/>
                  </a:lnTo>
                  <a:lnTo>
                    <a:pt x="422325" y="64615"/>
                  </a:lnTo>
                  <a:lnTo>
                    <a:pt x="402780" y="78103"/>
                  </a:lnTo>
                  <a:lnTo>
                    <a:pt x="63893" y="103427"/>
                  </a:lnTo>
                  <a:lnTo>
                    <a:pt x="59423" y="104798"/>
                  </a:lnTo>
                  <a:lnTo>
                    <a:pt x="55016" y="103960"/>
                  </a:lnTo>
                  <a:lnTo>
                    <a:pt x="55143" y="98804"/>
                  </a:lnTo>
                  <a:lnTo>
                    <a:pt x="51447" y="98728"/>
                  </a:lnTo>
                  <a:lnTo>
                    <a:pt x="47891" y="93482"/>
                  </a:lnTo>
                  <a:lnTo>
                    <a:pt x="48006" y="89076"/>
                  </a:lnTo>
                  <a:lnTo>
                    <a:pt x="47421" y="82433"/>
                  </a:lnTo>
                  <a:lnTo>
                    <a:pt x="37383" y="83130"/>
                  </a:lnTo>
                  <a:lnTo>
                    <a:pt x="23891" y="84977"/>
                  </a:lnTo>
                  <a:lnTo>
                    <a:pt x="0" y="88606"/>
                  </a:lnTo>
                  <a:lnTo>
                    <a:pt x="3119" y="102126"/>
                  </a:lnTo>
                  <a:lnTo>
                    <a:pt x="7626" y="115717"/>
                  </a:lnTo>
                  <a:lnTo>
                    <a:pt x="13562" y="127646"/>
                  </a:lnTo>
                  <a:lnTo>
                    <a:pt x="20967" y="136180"/>
                  </a:lnTo>
                  <a:lnTo>
                    <a:pt x="40863" y="150542"/>
                  </a:lnTo>
                  <a:lnTo>
                    <a:pt x="45618" y="154442"/>
                  </a:lnTo>
                  <a:lnTo>
                    <a:pt x="98632" y="161872"/>
                  </a:lnTo>
                  <a:lnTo>
                    <a:pt x="148659" y="166664"/>
                  </a:lnTo>
                  <a:lnTo>
                    <a:pt x="209198" y="171847"/>
                  </a:lnTo>
                  <a:lnTo>
                    <a:pt x="276371" y="177175"/>
                  </a:lnTo>
                  <a:lnTo>
                    <a:pt x="346300" y="182403"/>
                  </a:lnTo>
                  <a:lnTo>
                    <a:pt x="478922" y="191574"/>
                  </a:lnTo>
                  <a:lnTo>
                    <a:pt x="533859" y="195025"/>
                  </a:lnTo>
                  <a:lnTo>
                    <a:pt x="576046" y="197394"/>
                  </a:lnTo>
                  <a:lnTo>
                    <a:pt x="715713" y="204736"/>
                  </a:lnTo>
                  <a:lnTo>
                    <a:pt x="734885" y="205535"/>
                  </a:lnTo>
                  <a:lnTo>
                    <a:pt x="747179" y="187927"/>
                  </a:lnTo>
                  <a:lnTo>
                    <a:pt x="759914" y="161029"/>
                  </a:lnTo>
                  <a:lnTo>
                    <a:pt x="770872" y="133124"/>
                  </a:lnTo>
                  <a:lnTo>
                    <a:pt x="777836" y="112494"/>
                  </a:lnTo>
                  <a:lnTo>
                    <a:pt x="786369" y="89410"/>
                  </a:lnTo>
                  <a:lnTo>
                    <a:pt x="800207" y="56256"/>
                  </a:lnTo>
                  <a:lnTo>
                    <a:pt x="814427" y="24487"/>
                  </a:lnTo>
                  <a:lnTo>
                    <a:pt x="824103" y="5560"/>
                  </a:lnTo>
                  <a:lnTo>
                    <a:pt x="796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3452672" y="6363233"/>
              <a:ext cx="824230" cy="235585"/>
            </a:xfrm>
            <a:custGeom>
              <a:avLst/>
              <a:gdLst/>
              <a:ahLst/>
              <a:cxnLst/>
              <a:rect l="l" t="t" r="r" b="b"/>
              <a:pathLst>
                <a:path w="824229" h="235584">
                  <a:moveTo>
                    <a:pt x="576046" y="226987"/>
                  </a:moveTo>
                  <a:lnTo>
                    <a:pt x="533859" y="224618"/>
                  </a:lnTo>
                  <a:lnTo>
                    <a:pt x="478922" y="221166"/>
                  </a:lnTo>
                  <a:lnTo>
                    <a:pt x="415109" y="216877"/>
                  </a:lnTo>
                  <a:lnTo>
                    <a:pt x="346300" y="211996"/>
                  </a:lnTo>
                  <a:lnTo>
                    <a:pt x="276371" y="206768"/>
                  </a:lnTo>
                  <a:lnTo>
                    <a:pt x="209198" y="201440"/>
                  </a:lnTo>
                  <a:lnTo>
                    <a:pt x="148659" y="196257"/>
                  </a:lnTo>
                  <a:lnTo>
                    <a:pt x="98632" y="191465"/>
                  </a:lnTo>
                  <a:lnTo>
                    <a:pt x="45618" y="184035"/>
                  </a:lnTo>
                  <a:lnTo>
                    <a:pt x="40863" y="180135"/>
                  </a:lnTo>
                  <a:lnTo>
                    <a:pt x="35207" y="176066"/>
                  </a:lnTo>
                  <a:lnTo>
                    <a:pt x="7626" y="145310"/>
                  </a:lnTo>
                  <a:lnTo>
                    <a:pt x="0" y="118198"/>
                  </a:lnTo>
                  <a:lnTo>
                    <a:pt x="10310" y="116687"/>
                  </a:lnTo>
                  <a:lnTo>
                    <a:pt x="23891" y="114569"/>
                  </a:lnTo>
                  <a:lnTo>
                    <a:pt x="37383" y="112723"/>
                  </a:lnTo>
                  <a:lnTo>
                    <a:pt x="47421" y="112026"/>
                  </a:lnTo>
                  <a:lnTo>
                    <a:pt x="48006" y="118668"/>
                  </a:lnTo>
                  <a:lnTo>
                    <a:pt x="47891" y="123075"/>
                  </a:lnTo>
                  <a:lnTo>
                    <a:pt x="51447" y="128320"/>
                  </a:lnTo>
                  <a:lnTo>
                    <a:pt x="55143" y="128397"/>
                  </a:lnTo>
                  <a:lnTo>
                    <a:pt x="55016" y="133553"/>
                  </a:lnTo>
                  <a:lnTo>
                    <a:pt x="59423" y="134391"/>
                  </a:lnTo>
                  <a:lnTo>
                    <a:pt x="63893" y="133019"/>
                  </a:lnTo>
                  <a:lnTo>
                    <a:pt x="402780" y="107696"/>
                  </a:lnTo>
                  <a:lnTo>
                    <a:pt x="422325" y="94208"/>
                  </a:lnTo>
                  <a:lnTo>
                    <a:pt x="502234" y="88125"/>
                  </a:lnTo>
                  <a:lnTo>
                    <a:pt x="535114" y="72783"/>
                  </a:lnTo>
                  <a:lnTo>
                    <a:pt x="605497" y="64249"/>
                  </a:lnTo>
                  <a:lnTo>
                    <a:pt x="617889" y="61625"/>
                  </a:lnTo>
                  <a:lnTo>
                    <a:pt x="629504" y="56849"/>
                  </a:lnTo>
                  <a:lnTo>
                    <a:pt x="640323" y="50538"/>
                  </a:lnTo>
                  <a:lnTo>
                    <a:pt x="650328" y="43307"/>
                  </a:lnTo>
                  <a:lnTo>
                    <a:pt x="685978" y="38316"/>
                  </a:lnTo>
                  <a:lnTo>
                    <a:pt x="742626" y="32196"/>
                  </a:lnTo>
                  <a:lnTo>
                    <a:pt x="796568" y="29592"/>
                  </a:lnTo>
                  <a:lnTo>
                    <a:pt x="824103" y="35153"/>
                  </a:lnTo>
                  <a:lnTo>
                    <a:pt x="814427" y="54080"/>
                  </a:lnTo>
                  <a:lnTo>
                    <a:pt x="800207" y="85848"/>
                  </a:lnTo>
                  <a:lnTo>
                    <a:pt x="786369" y="119003"/>
                  </a:lnTo>
                  <a:lnTo>
                    <a:pt x="777836" y="142087"/>
                  </a:lnTo>
                  <a:lnTo>
                    <a:pt x="770872" y="162716"/>
                  </a:lnTo>
                  <a:lnTo>
                    <a:pt x="759914" y="190622"/>
                  </a:lnTo>
                  <a:lnTo>
                    <a:pt x="747179" y="217520"/>
                  </a:lnTo>
                  <a:lnTo>
                    <a:pt x="734885" y="235127"/>
                  </a:lnTo>
                  <a:lnTo>
                    <a:pt x="715713" y="234329"/>
                  </a:lnTo>
                  <a:lnTo>
                    <a:pt x="682575" y="232559"/>
                  </a:lnTo>
                  <a:lnTo>
                    <a:pt x="649898" y="230755"/>
                  </a:lnTo>
                  <a:lnTo>
                    <a:pt x="632104" y="229857"/>
                  </a:lnTo>
                </a:path>
                <a:path w="824229" h="235584">
                  <a:moveTo>
                    <a:pt x="20967" y="165773"/>
                  </a:moveTo>
                  <a:lnTo>
                    <a:pt x="70612" y="164805"/>
                  </a:lnTo>
                  <a:lnTo>
                    <a:pt x="126394" y="163735"/>
                  </a:lnTo>
                  <a:lnTo>
                    <a:pt x="186912" y="162603"/>
                  </a:lnTo>
                  <a:lnTo>
                    <a:pt x="250765" y="161447"/>
                  </a:lnTo>
                  <a:lnTo>
                    <a:pt x="316551" y="160305"/>
                  </a:lnTo>
                  <a:lnTo>
                    <a:pt x="382870" y="159217"/>
                  </a:lnTo>
                  <a:lnTo>
                    <a:pt x="448320" y="158220"/>
                  </a:lnTo>
                  <a:lnTo>
                    <a:pt x="511500" y="157354"/>
                  </a:lnTo>
                  <a:lnTo>
                    <a:pt x="571009" y="156658"/>
                  </a:lnTo>
                  <a:lnTo>
                    <a:pt x="625445" y="156170"/>
                  </a:lnTo>
                  <a:lnTo>
                    <a:pt x="673407" y="155928"/>
                  </a:lnTo>
                  <a:lnTo>
                    <a:pt x="713494" y="155972"/>
                  </a:lnTo>
                  <a:lnTo>
                    <a:pt x="744304" y="156340"/>
                  </a:lnTo>
                  <a:lnTo>
                    <a:pt x="764436" y="157071"/>
                  </a:lnTo>
                  <a:lnTo>
                    <a:pt x="772490" y="158203"/>
                  </a:lnTo>
                </a:path>
                <a:path w="824229" h="235584">
                  <a:moveTo>
                    <a:pt x="640257" y="199174"/>
                  </a:moveTo>
                  <a:lnTo>
                    <a:pt x="643267" y="197789"/>
                  </a:lnTo>
                  <a:lnTo>
                    <a:pt x="640257" y="199174"/>
                  </a:lnTo>
                  <a:lnTo>
                    <a:pt x="640334" y="196735"/>
                  </a:lnTo>
                  <a:lnTo>
                    <a:pt x="640384" y="194284"/>
                  </a:lnTo>
                  <a:lnTo>
                    <a:pt x="635000" y="193662"/>
                  </a:lnTo>
                  <a:lnTo>
                    <a:pt x="634936" y="196100"/>
                  </a:lnTo>
                  <a:lnTo>
                    <a:pt x="630389" y="200406"/>
                  </a:lnTo>
                  <a:lnTo>
                    <a:pt x="627240" y="208165"/>
                  </a:lnTo>
                  <a:lnTo>
                    <a:pt x="626668" y="211086"/>
                  </a:lnTo>
                  <a:lnTo>
                    <a:pt x="626110" y="214020"/>
                  </a:lnTo>
                  <a:lnTo>
                    <a:pt x="624484" y="219862"/>
                  </a:lnTo>
                  <a:lnTo>
                    <a:pt x="623951" y="221310"/>
                  </a:lnTo>
                  <a:lnTo>
                    <a:pt x="623430" y="222783"/>
                  </a:lnTo>
                  <a:lnTo>
                    <a:pt x="621830" y="227634"/>
                  </a:lnTo>
                  <a:lnTo>
                    <a:pt x="621792" y="229108"/>
                  </a:lnTo>
                </a:path>
                <a:path w="824229" h="235584">
                  <a:moveTo>
                    <a:pt x="635787" y="201510"/>
                  </a:moveTo>
                  <a:lnTo>
                    <a:pt x="634746" y="203949"/>
                  </a:lnTo>
                  <a:lnTo>
                    <a:pt x="631190" y="207784"/>
                  </a:lnTo>
                  <a:lnTo>
                    <a:pt x="631126" y="210223"/>
                  </a:lnTo>
                  <a:lnTo>
                    <a:pt x="631063" y="212674"/>
                  </a:lnTo>
                  <a:lnTo>
                    <a:pt x="629348" y="222427"/>
                  </a:lnTo>
                  <a:lnTo>
                    <a:pt x="628192" y="229755"/>
                  </a:lnTo>
                </a:path>
                <a:path w="824229" h="235584">
                  <a:moveTo>
                    <a:pt x="612914" y="229870"/>
                  </a:moveTo>
                  <a:lnTo>
                    <a:pt x="609968" y="229793"/>
                  </a:lnTo>
                  <a:lnTo>
                    <a:pt x="594690" y="229895"/>
                  </a:lnTo>
                  <a:lnTo>
                    <a:pt x="592239" y="229831"/>
                  </a:lnTo>
                  <a:lnTo>
                    <a:pt x="589775" y="229768"/>
                  </a:lnTo>
                  <a:lnTo>
                    <a:pt x="582409" y="229095"/>
                  </a:lnTo>
                  <a:lnTo>
                    <a:pt x="580428" y="229552"/>
                  </a:lnTo>
                </a:path>
                <a:path w="824229" h="235584">
                  <a:moveTo>
                    <a:pt x="571538" y="230784"/>
                  </a:moveTo>
                  <a:lnTo>
                    <a:pt x="574446" y="231838"/>
                  </a:lnTo>
                  <a:lnTo>
                    <a:pt x="581825" y="233006"/>
                  </a:lnTo>
                  <a:lnTo>
                    <a:pt x="586740" y="233133"/>
                  </a:lnTo>
                  <a:lnTo>
                    <a:pt x="591654" y="233260"/>
                  </a:lnTo>
                  <a:lnTo>
                    <a:pt x="596569" y="233387"/>
                  </a:lnTo>
                  <a:lnTo>
                    <a:pt x="600519" y="233476"/>
                  </a:lnTo>
                  <a:lnTo>
                    <a:pt x="604443" y="233578"/>
                  </a:lnTo>
                  <a:lnTo>
                    <a:pt x="613803" y="233324"/>
                  </a:lnTo>
                  <a:lnTo>
                    <a:pt x="616750" y="233883"/>
                  </a:lnTo>
                  <a:lnTo>
                    <a:pt x="619696" y="234442"/>
                  </a:lnTo>
                  <a:lnTo>
                    <a:pt x="625132" y="233603"/>
                  </a:lnTo>
                  <a:lnTo>
                    <a:pt x="629056" y="234188"/>
                  </a:lnTo>
                  <a:lnTo>
                    <a:pt x="632980" y="234784"/>
                  </a:lnTo>
                  <a:lnTo>
                    <a:pt x="636435" y="234378"/>
                  </a:lnTo>
                  <a:lnTo>
                    <a:pt x="639381" y="234454"/>
                  </a:lnTo>
                  <a:lnTo>
                    <a:pt x="642340" y="234518"/>
                  </a:lnTo>
                  <a:lnTo>
                    <a:pt x="645782" y="234607"/>
                  </a:lnTo>
                  <a:lnTo>
                    <a:pt x="648728" y="234683"/>
                  </a:lnTo>
                  <a:lnTo>
                    <a:pt x="651687" y="234759"/>
                  </a:lnTo>
                  <a:lnTo>
                    <a:pt x="658596" y="233946"/>
                  </a:lnTo>
                </a:path>
                <a:path w="824229" h="235584">
                  <a:moveTo>
                    <a:pt x="614006" y="62699"/>
                  </a:moveTo>
                  <a:lnTo>
                    <a:pt x="654206" y="58515"/>
                  </a:lnTo>
                  <a:lnTo>
                    <a:pt x="720228" y="52162"/>
                  </a:lnTo>
                  <a:lnTo>
                    <a:pt x="783808" y="47737"/>
                  </a:lnTo>
                  <a:lnTo>
                    <a:pt x="816686" y="49339"/>
                  </a:lnTo>
                </a:path>
                <a:path w="824229" h="235584">
                  <a:moveTo>
                    <a:pt x="705980" y="111607"/>
                  </a:moveTo>
                  <a:lnTo>
                    <a:pt x="705891" y="95440"/>
                  </a:lnTo>
                  <a:lnTo>
                    <a:pt x="736955" y="93751"/>
                  </a:lnTo>
                  <a:lnTo>
                    <a:pt x="736701" y="103555"/>
                  </a:lnTo>
                </a:path>
                <a:path w="824229" h="235584">
                  <a:moveTo>
                    <a:pt x="712838" y="113258"/>
                  </a:moveTo>
                  <a:lnTo>
                    <a:pt x="715733" y="115277"/>
                  </a:lnTo>
                  <a:lnTo>
                    <a:pt x="716711" y="115811"/>
                  </a:lnTo>
                  <a:lnTo>
                    <a:pt x="719150" y="116357"/>
                  </a:lnTo>
                  <a:lnTo>
                    <a:pt x="721588" y="116903"/>
                  </a:lnTo>
                  <a:lnTo>
                    <a:pt x="731507" y="115189"/>
                  </a:lnTo>
                  <a:lnTo>
                    <a:pt x="734441" y="115265"/>
                  </a:lnTo>
                  <a:lnTo>
                    <a:pt x="737400" y="115341"/>
                  </a:lnTo>
                  <a:lnTo>
                    <a:pt x="739889" y="114414"/>
                  </a:lnTo>
                  <a:lnTo>
                    <a:pt x="739965" y="111480"/>
                  </a:lnTo>
                  <a:lnTo>
                    <a:pt x="740029" y="108546"/>
                  </a:lnTo>
                  <a:lnTo>
                    <a:pt x="736155" y="106476"/>
                  </a:lnTo>
                  <a:lnTo>
                    <a:pt x="732751" y="104432"/>
                  </a:lnTo>
                  <a:lnTo>
                    <a:pt x="729907" y="99466"/>
                  </a:lnTo>
                  <a:lnTo>
                    <a:pt x="715645" y="99593"/>
                  </a:lnTo>
                  <a:lnTo>
                    <a:pt x="712597" y="103441"/>
                  </a:lnTo>
                  <a:lnTo>
                    <a:pt x="710184" y="101422"/>
                  </a:lnTo>
                  <a:lnTo>
                    <a:pt x="708583" y="105791"/>
                  </a:lnTo>
                  <a:lnTo>
                    <a:pt x="708520" y="108254"/>
                  </a:lnTo>
                  <a:lnTo>
                    <a:pt x="708469" y="110693"/>
                  </a:lnTo>
                  <a:lnTo>
                    <a:pt x="714311" y="113296"/>
                  </a:lnTo>
                  <a:lnTo>
                    <a:pt x="718261" y="112903"/>
                  </a:lnTo>
                  <a:lnTo>
                    <a:pt x="722210" y="112509"/>
                  </a:lnTo>
                  <a:lnTo>
                    <a:pt x="728103" y="113144"/>
                  </a:lnTo>
                  <a:lnTo>
                    <a:pt x="730580" y="112229"/>
                  </a:lnTo>
                  <a:lnTo>
                    <a:pt x="733069" y="111315"/>
                  </a:lnTo>
                  <a:lnTo>
                    <a:pt x="730859" y="116636"/>
                  </a:lnTo>
                  <a:lnTo>
                    <a:pt x="733069" y="111315"/>
                  </a:lnTo>
                </a:path>
                <a:path w="824229" h="235584">
                  <a:moveTo>
                    <a:pt x="716915" y="107480"/>
                  </a:moveTo>
                  <a:lnTo>
                    <a:pt x="716864" y="109435"/>
                  </a:lnTo>
                  <a:lnTo>
                    <a:pt x="725208" y="110617"/>
                  </a:lnTo>
                  <a:lnTo>
                    <a:pt x="724293" y="108153"/>
                  </a:lnTo>
                  <a:lnTo>
                    <a:pt x="723366" y="105676"/>
                  </a:lnTo>
                  <a:lnTo>
                    <a:pt x="716965" y="105524"/>
                  </a:lnTo>
                  <a:lnTo>
                    <a:pt x="716915" y="107480"/>
                  </a:lnTo>
                </a:path>
                <a:path w="824229" h="235584">
                  <a:moveTo>
                    <a:pt x="738860" y="57048"/>
                  </a:moveTo>
                  <a:lnTo>
                    <a:pt x="750124" y="56454"/>
                  </a:lnTo>
                  <a:lnTo>
                    <a:pt x="769848" y="55610"/>
                  </a:lnTo>
                  <a:lnTo>
                    <a:pt x="789106" y="55123"/>
                  </a:lnTo>
                  <a:lnTo>
                    <a:pt x="798969" y="55600"/>
                  </a:lnTo>
                </a:path>
                <a:path w="824229" h="235584">
                  <a:moveTo>
                    <a:pt x="751560" y="62141"/>
                  </a:moveTo>
                  <a:lnTo>
                    <a:pt x="765901" y="61512"/>
                  </a:lnTo>
                  <a:lnTo>
                    <a:pt x="780854" y="61018"/>
                  </a:lnTo>
                  <a:lnTo>
                    <a:pt x="792981" y="60889"/>
                  </a:lnTo>
                  <a:lnTo>
                    <a:pt x="798842" y="61353"/>
                  </a:lnTo>
                </a:path>
                <a:path w="824229" h="235584">
                  <a:moveTo>
                    <a:pt x="764717" y="67297"/>
                  </a:moveTo>
                  <a:lnTo>
                    <a:pt x="776343" y="66890"/>
                  </a:lnTo>
                  <a:lnTo>
                    <a:pt x="786923" y="66654"/>
                  </a:lnTo>
                  <a:lnTo>
                    <a:pt x="794903" y="66691"/>
                  </a:lnTo>
                  <a:lnTo>
                    <a:pt x="798728" y="67106"/>
                  </a:lnTo>
                </a:path>
                <a:path w="824229" h="235584">
                  <a:moveTo>
                    <a:pt x="805789" y="73075"/>
                  </a:moveTo>
                  <a:lnTo>
                    <a:pt x="806107" y="72351"/>
                  </a:lnTo>
                  <a:lnTo>
                    <a:pt x="802081" y="68922"/>
                  </a:lnTo>
                  <a:lnTo>
                    <a:pt x="802601" y="67462"/>
                  </a:lnTo>
                  <a:lnTo>
                    <a:pt x="803135" y="66001"/>
                  </a:lnTo>
                  <a:lnTo>
                    <a:pt x="803846" y="57696"/>
                  </a:lnTo>
                  <a:lnTo>
                    <a:pt x="805383" y="55283"/>
                  </a:lnTo>
                  <a:lnTo>
                    <a:pt x="809828" y="54902"/>
                  </a:lnTo>
                  <a:lnTo>
                    <a:pt x="813028" y="57086"/>
                  </a:lnTo>
                </a:path>
                <a:path w="824229" h="235584">
                  <a:moveTo>
                    <a:pt x="754634" y="42062"/>
                  </a:moveTo>
                  <a:lnTo>
                    <a:pt x="750189" y="42443"/>
                  </a:lnTo>
                  <a:lnTo>
                    <a:pt x="750366" y="45135"/>
                  </a:lnTo>
                </a:path>
                <a:path w="824229" h="235584">
                  <a:moveTo>
                    <a:pt x="764286" y="41122"/>
                  </a:moveTo>
                  <a:lnTo>
                    <a:pt x="759841" y="41503"/>
                  </a:lnTo>
                  <a:lnTo>
                    <a:pt x="760018" y="44196"/>
                  </a:lnTo>
                </a:path>
                <a:path w="824229" h="235584">
                  <a:moveTo>
                    <a:pt x="773493" y="39890"/>
                  </a:moveTo>
                  <a:lnTo>
                    <a:pt x="769061" y="40271"/>
                  </a:lnTo>
                  <a:lnTo>
                    <a:pt x="769239" y="42964"/>
                  </a:lnTo>
                </a:path>
                <a:path w="824229" h="235584">
                  <a:moveTo>
                    <a:pt x="801497" y="38265"/>
                  </a:moveTo>
                  <a:lnTo>
                    <a:pt x="803338" y="38315"/>
                  </a:lnTo>
                  <a:lnTo>
                    <a:pt x="805103" y="41300"/>
                  </a:lnTo>
                  <a:lnTo>
                    <a:pt x="803960" y="43484"/>
                  </a:lnTo>
                </a:path>
                <a:path w="824229" h="235584">
                  <a:moveTo>
                    <a:pt x="817702" y="39776"/>
                  </a:moveTo>
                  <a:lnTo>
                    <a:pt x="816229" y="39738"/>
                  </a:lnTo>
                  <a:lnTo>
                    <a:pt x="814311" y="42633"/>
                  </a:lnTo>
                  <a:lnTo>
                    <a:pt x="814628" y="44488"/>
                  </a:lnTo>
                </a:path>
                <a:path w="824229" h="235584">
                  <a:moveTo>
                    <a:pt x="794702" y="228"/>
                  </a:moveTo>
                  <a:lnTo>
                    <a:pt x="800239" y="0"/>
                  </a:lnTo>
                  <a:lnTo>
                    <a:pt x="806373" y="5308"/>
                  </a:lnTo>
                  <a:lnTo>
                    <a:pt x="806513" y="14871"/>
                  </a:lnTo>
                  <a:lnTo>
                    <a:pt x="806132" y="2998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4263161" y="6354318"/>
              <a:ext cx="1270" cy="39370"/>
            </a:xfrm>
            <a:custGeom>
              <a:avLst/>
              <a:gdLst/>
              <a:ahLst/>
              <a:cxnLst/>
              <a:rect l="l" t="t" r="r" b="b"/>
              <a:pathLst>
                <a:path w="1270" h="39370">
                  <a:moveTo>
                    <a:pt x="495" y="-2171"/>
                  </a:moveTo>
                  <a:lnTo>
                    <a:pt x="495" y="41478"/>
                  </a:lnTo>
                </a:path>
              </a:pathLst>
            </a:custGeom>
            <a:ln w="53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3988726" y="6408178"/>
              <a:ext cx="112395" cy="27940"/>
            </a:xfrm>
            <a:custGeom>
              <a:avLst/>
              <a:gdLst/>
              <a:ahLst/>
              <a:cxnLst/>
              <a:rect l="l" t="t" r="r" b="b"/>
              <a:pathLst>
                <a:path w="112395" h="27939">
                  <a:moveTo>
                    <a:pt x="18453" y="25476"/>
                  </a:moveTo>
                  <a:lnTo>
                    <a:pt x="20142" y="11811"/>
                  </a:lnTo>
                  <a:lnTo>
                    <a:pt x="47586" y="7365"/>
                  </a:lnTo>
                  <a:lnTo>
                    <a:pt x="50685" y="21564"/>
                  </a:lnTo>
                </a:path>
                <a:path w="112395" h="27939">
                  <a:moveTo>
                    <a:pt x="28105" y="18262"/>
                  </a:moveTo>
                  <a:lnTo>
                    <a:pt x="28067" y="19888"/>
                  </a:lnTo>
                  <a:lnTo>
                    <a:pt x="26885" y="21170"/>
                  </a:lnTo>
                  <a:lnTo>
                    <a:pt x="25450" y="21132"/>
                  </a:lnTo>
                  <a:lnTo>
                    <a:pt x="24028" y="21094"/>
                  </a:lnTo>
                  <a:lnTo>
                    <a:pt x="22898" y="19748"/>
                  </a:lnTo>
                  <a:lnTo>
                    <a:pt x="22936" y="18135"/>
                  </a:lnTo>
                  <a:lnTo>
                    <a:pt x="22974" y="16509"/>
                  </a:lnTo>
                  <a:lnTo>
                    <a:pt x="24168" y="15214"/>
                  </a:lnTo>
                  <a:lnTo>
                    <a:pt x="25603" y="15265"/>
                  </a:lnTo>
                  <a:lnTo>
                    <a:pt x="27025" y="15303"/>
                  </a:lnTo>
                  <a:lnTo>
                    <a:pt x="28143" y="16637"/>
                  </a:lnTo>
                  <a:lnTo>
                    <a:pt x="28105" y="18262"/>
                  </a:lnTo>
                </a:path>
                <a:path w="112395" h="27939">
                  <a:moveTo>
                    <a:pt x="44411" y="16090"/>
                  </a:moveTo>
                  <a:lnTo>
                    <a:pt x="44373" y="17716"/>
                  </a:lnTo>
                  <a:lnTo>
                    <a:pt x="43180" y="19011"/>
                  </a:lnTo>
                  <a:lnTo>
                    <a:pt x="41757" y="18973"/>
                  </a:lnTo>
                  <a:lnTo>
                    <a:pt x="40322" y="18935"/>
                  </a:lnTo>
                  <a:lnTo>
                    <a:pt x="39204" y="17589"/>
                  </a:lnTo>
                  <a:lnTo>
                    <a:pt x="39243" y="15963"/>
                  </a:lnTo>
                  <a:lnTo>
                    <a:pt x="39293" y="14350"/>
                  </a:lnTo>
                  <a:lnTo>
                    <a:pt x="40474" y="13055"/>
                  </a:lnTo>
                  <a:lnTo>
                    <a:pt x="41897" y="13093"/>
                  </a:lnTo>
                  <a:lnTo>
                    <a:pt x="43319" y="13131"/>
                  </a:lnTo>
                  <a:lnTo>
                    <a:pt x="44450" y="14477"/>
                  </a:lnTo>
                  <a:lnTo>
                    <a:pt x="44411" y="16090"/>
                  </a:lnTo>
                </a:path>
                <a:path w="112395" h="27939">
                  <a:moveTo>
                    <a:pt x="47917" y="8864"/>
                  </a:moveTo>
                  <a:lnTo>
                    <a:pt x="112141" y="0"/>
                  </a:lnTo>
                </a:path>
                <a:path w="112395" h="27939">
                  <a:moveTo>
                    <a:pt x="49237" y="14922"/>
                  </a:moveTo>
                  <a:lnTo>
                    <a:pt x="100584" y="7924"/>
                  </a:lnTo>
                </a:path>
                <a:path w="112395" h="27939">
                  <a:moveTo>
                    <a:pt x="19608" y="12877"/>
                  </a:moveTo>
                  <a:lnTo>
                    <a:pt x="584" y="16116"/>
                  </a:lnTo>
                  <a:lnTo>
                    <a:pt x="0" y="27724"/>
                  </a:lnTo>
                </a:path>
                <a:path w="112395" h="27939">
                  <a:moveTo>
                    <a:pt x="457" y="21729"/>
                  </a:moveTo>
                  <a:lnTo>
                    <a:pt x="18999" y="1878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3998658" y="6422809"/>
              <a:ext cx="635" cy="12065"/>
            </a:xfrm>
            <a:custGeom>
              <a:avLst/>
              <a:gdLst/>
              <a:ahLst/>
              <a:cxnLst/>
              <a:rect l="l" t="t" r="r" b="b"/>
              <a:pathLst>
                <a:path w="635" h="12064">
                  <a:moveTo>
                    <a:pt x="146" y="-2171"/>
                  </a:moveTo>
                  <a:lnTo>
                    <a:pt x="146" y="13931"/>
                  </a:lnTo>
                </a:path>
              </a:pathLst>
            </a:custGeom>
            <a:ln w="46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4049280" y="6415011"/>
              <a:ext cx="635" cy="13335"/>
            </a:xfrm>
            <a:custGeom>
              <a:avLst/>
              <a:gdLst/>
              <a:ahLst/>
              <a:cxnLst/>
              <a:rect l="l" t="t" r="r" b="b"/>
              <a:pathLst>
                <a:path w="635" h="13335">
                  <a:moveTo>
                    <a:pt x="165" y="-2171"/>
                  </a:moveTo>
                  <a:lnTo>
                    <a:pt x="165" y="15405"/>
                  </a:lnTo>
                </a:path>
              </a:pathLst>
            </a:custGeom>
            <a:ln w="46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4068317" y="6412788"/>
              <a:ext cx="635" cy="12700"/>
            </a:xfrm>
            <a:custGeom>
              <a:avLst/>
              <a:gdLst/>
              <a:ahLst/>
              <a:cxnLst/>
              <a:rect l="l" t="t" r="r" b="b"/>
              <a:pathLst>
                <a:path w="635" h="12700">
                  <a:moveTo>
                    <a:pt x="158" y="-2171"/>
                  </a:moveTo>
                  <a:lnTo>
                    <a:pt x="158" y="14427"/>
                  </a:lnTo>
                </a:path>
              </a:pathLst>
            </a:custGeom>
            <a:ln w="46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4041520" y="6282563"/>
              <a:ext cx="89535" cy="130175"/>
            </a:xfrm>
            <a:custGeom>
              <a:avLst/>
              <a:gdLst/>
              <a:ahLst/>
              <a:cxnLst/>
              <a:rect l="l" t="t" r="r" b="b"/>
              <a:pathLst>
                <a:path w="89535" h="130175">
                  <a:moveTo>
                    <a:pt x="4457" y="130149"/>
                  </a:moveTo>
                  <a:lnTo>
                    <a:pt x="3860" y="16421"/>
                  </a:lnTo>
                  <a:lnTo>
                    <a:pt x="0" y="13373"/>
                  </a:lnTo>
                  <a:lnTo>
                    <a:pt x="76" y="10426"/>
                  </a:lnTo>
                  <a:lnTo>
                    <a:pt x="1155" y="7023"/>
                  </a:lnTo>
                  <a:lnTo>
                    <a:pt x="14439" y="6883"/>
                  </a:lnTo>
                  <a:lnTo>
                    <a:pt x="15366" y="9347"/>
                  </a:lnTo>
                  <a:lnTo>
                    <a:pt x="15773" y="12788"/>
                  </a:lnTo>
                  <a:lnTo>
                    <a:pt x="12242" y="16141"/>
                  </a:lnTo>
                  <a:lnTo>
                    <a:pt x="13347" y="129387"/>
                  </a:lnTo>
                </a:path>
                <a:path w="89535" h="130175">
                  <a:moveTo>
                    <a:pt x="4940" y="12522"/>
                  </a:moveTo>
                  <a:lnTo>
                    <a:pt x="7429" y="11607"/>
                  </a:lnTo>
                  <a:lnTo>
                    <a:pt x="12814" y="12725"/>
                  </a:lnTo>
                  <a:lnTo>
                    <a:pt x="14300" y="12763"/>
                  </a:lnTo>
                </a:path>
                <a:path w="89535" h="130175">
                  <a:moveTo>
                    <a:pt x="6108" y="5689"/>
                  </a:moveTo>
                  <a:lnTo>
                    <a:pt x="4190" y="3683"/>
                  </a:lnTo>
                  <a:lnTo>
                    <a:pt x="3263" y="1206"/>
                  </a:lnTo>
                  <a:lnTo>
                    <a:pt x="6705" y="812"/>
                  </a:lnTo>
                  <a:lnTo>
                    <a:pt x="10172" y="393"/>
                  </a:lnTo>
                  <a:lnTo>
                    <a:pt x="14122" y="0"/>
                  </a:lnTo>
                  <a:lnTo>
                    <a:pt x="15049" y="1981"/>
                  </a:lnTo>
                  <a:lnTo>
                    <a:pt x="15989" y="3962"/>
                  </a:lnTo>
                  <a:lnTo>
                    <a:pt x="14033" y="3924"/>
                  </a:lnTo>
                  <a:lnTo>
                    <a:pt x="13004" y="5372"/>
                  </a:lnTo>
                </a:path>
                <a:path w="89535" h="130175">
                  <a:moveTo>
                    <a:pt x="79349" y="121716"/>
                  </a:moveTo>
                  <a:lnTo>
                    <a:pt x="78854" y="25717"/>
                  </a:lnTo>
                  <a:lnTo>
                    <a:pt x="75590" y="23139"/>
                  </a:lnTo>
                  <a:lnTo>
                    <a:pt x="75653" y="20662"/>
                  </a:lnTo>
                  <a:lnTo>
                    <a:pt x="76555" y="17779"/>
                  </a:lnTo>
                  <a:lnTo>
                    <a:pt x="87769" y="17640"/>
                  </a:lnTo>
                  <a:lnTo>
                    <a:pt x="88557" y="19735"/>
                  </a:lnTo>
                  <a:lnTo>
                    <a:pt x="88912" y="22644"/>
                  </a:lnTo>
                  <a:lnTo>
                    <a:pt x="85915" y="25476"/>
                  </a:lnTo>
                  <a:lnTo>
                    <a:pt x="86855" y="121081"/>
                  </a:lnTo>
                </a:path>
                <a:path w="89535" h="130175">
                  <a:moveTo>
                    <a:pt x="79768" y="22415"/>
                  </a:moveTo>
                  <a:lnTo>
                    <a:pt x="81851" y="21640"/>
                  </a:lnTo>
                  <a:lnTo>
                    <a:pt x="86410" y="22580"/>
                  </a:lnTo>
                  <a:lnTo>
                    <a:pt x="87668" y="22606"/>
                  </a:lnTo>
                </a:path>
                <a:path w="89535" h="130175">
                  <a:moveTo>
                    <a:pt x="80733" y="16649"/>
                  </a:moveTo>
                  <a:lnTo>
                    <a:pt x="79120" y="14947"/>
                  </a:lnTo>
                  <a:lnTo>
                    <a:pt x="78346" y="12865"/>
                  </a:lnTo>
                  <a:lnTo>
                    <a:pt x="81254" y="12522"/>
                  </a:lnTo>
                  <a:lnTo>
                    <a:pt x="84188" y="12179"/>
                  </a:lnTo>
                  <a:lnTo>
                    <a:pt x="87502" y="11849"/>
                  </a:lnTo>
                  <a:lnTo>
                    <a:pt x="88290" y="13525"/>
                  </a:lnTo>
                  <a:lnTo>
                    <a:pt x="89090" y="15214"/>
                  </a:lnTo>
                  <a:lnTo>
                    <a:pt x="87426" y="15163"/>
                  </a:lnTo>
                  <a:lnTo>
                    <a:pt x="86563" y="16383"/>
                  </a:lnTo>
                </a:path>
                <a:path w="89535" h="130175">
                  <a:moveTo>
                    <a:pt x="13385" y="29400"/>
                  </a:moveTo>
                  <a:lnTo>
                    <a:pt x="38912" y="3248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4096626" y="6317411"/>
              <a:ext cx="24130" cy="3175"/>
            </a:xfrm>
            <a:custGeom>
              <a:avLst/>
              <a:gdLst/>
              <a:ahLst/>
              <a:cxnLst/>
              <a:rect l="l" t="t" r="r" b="b"/>
              <a:pathLst>
                <a:path w="24129" h="3175">
                  <a:moveTo>
                    <a:pt x="-2171" y="1276"/>
                  </a:moveTo>
                  <a:lnTo>
                    <a:pt x="26225" y="1276"/>
                  </a:lnTo>
                </a:path>
              </a:pathLst>
            </a:custGeom>
            <a:ln w="68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4056227" y="6252108"/>
              <a:ext cx="202565" cy="137160"/>
            </a:xfrm>
            <a:custGeom>
              <a:avLst/>
              <a:gdLst/>
              <a:ahLst/>
              <a:cxnLst/>
              <a:rect l="l" t="t" r="r" b="b"/>
              <a:pathLst>
                <a:path w="202564" h="137160">
                  <a:moveTo>
                    <a:pt x="0" y="66255"/>
                  </a:moveTo>
                  <a:lnTo>
                    <a:pt x="63817" y="74231"/>
                  </a:lnTo>
                </a:path>
                <a:path w="202564" h="137160">
                  <a:moveTo>
                    <a:pt x="29527" y="66509"/>
                  </a:moveTo>
                  <a:lnTo>
                    <a:pt x="38493" y="62801"/>
                  </a:lnTo>
                  <a:lnTo>
                    <a:pt x="39014" y="41732"/>
                  </a:lnTo>
                  <a:lnTo>
                    <a:pt x="42608" y="35953"/>
                  </a:lnTo>
                  <a:lnTo>
                    <a:pt x="40297" y="30010"/>
                  </a:lnTo>
                  <a:lnTo>
                    <a:pt x="37807" y="30937"/>
                  </a:lnTo>
                  <a:lnTo>
                    <a:pt x="35623" y="0"/>
                  </a:lnTo>
                </a:path>
                <a:path w="202564" h="137160">
                  <a:moveTo>
                    <a:pt x="32423" y="10210"/>
                  </a:moveTo>
                  <a:lnTo>
                    <a:pt x="31953" y="28816"/>
                  </a:lnTo>
                  <a:lnTo>
                    <a:pt x="29286" y="37096"/>
                  </a:lnTo>
                  <a:lnTo>
                    <a:pt x="22821" y="39370"/>
                  </a:lnTo>
                  <a:lnTo>
                    <a:pt x="22390" y="57010"/>
                  </a:lnTo>
                </a:path>
                <a:path w="202564" h="137160">
                  <a:moveTo>
                    <a:pt x="26682" y="42418"/>
                  </a:moveTo>
                  <a:lnTo>
                    <a:pt x="26581" y="46824"/>
                  </a:lnTo>
                </a:path>
                <a:path w="202564" h="137160">
                  <a:moveTo>
                    <a:pt x="26416" y="53200"/>
                  </a:moveTo>
                  <a:lnTo>
                    <a:pt x="26314" y="57607"/>
                  </a:lnTo>
                </a:path>
                <a:path w="202564" h="137160">
                  <a:moveTo>
                    <a:pt x="34137" y="40144"/>
                  </a:moveTo>
                  <a:lnTo>
                    <a:pt x="39014" y="41732"/>
                  </a:lnTo>
                </a:path>
                <a:path w="202564" h="137160">
                  <a:moveTo>
                    <a:pt x="1498" y="65316"/>
                  </a:moveTo>
                  <a:lnTo>
                    <a:pt x="7035" y="60540"/>
                  </a:lnTo>
                  <a:lnTo>
                    <a:pt x="11798" y="67043"/>
                  </a:lnTo>
                </a:path>
                <a:path w="202564" h="137160">
                  <a:moveTo>
                    <a:pt x="14732" y="67602"/>
                  </a:moveTo>
                  <a:lnTo>
                    <a:pt x="20269" y="62839"/>
                  </a:lnTo>
                  <a:lnTo>
                    <a:pt x="25031" y="69329"/>
                  </a:lnTo>
                </a:path>
                <a:path w="202564" h="137160">
                  <a:moveTo>
                    <a:pt x="35344" y="70573"/>
                  </a:moveTo>
                  <a:lnTo>
                    <a:pt x="40881" y="65798"/>
                  </a:lnTo>
                  <a:lnTo>
                    <a:pt x="45643" y="72288"/>
                  </a:lnTo>
                </a:path>
                <a:path w="202564" h="137160">
                  <a:moveTo>
                    <a:pt x="48602" y="71882"/>
                  </a:moveTo>
                  <a:lnTo>
                    <a:pt x="54127" y="67106"/>
                  </a:lnTo>
                  <a:lnTo>
                    <a:pt x="58902" y="73609"/>
                  </a:lnTo>
                </a:path>
                <a:path w="202564" h="137160">
                  <a:moveTo>
                    <a:pt x="42506" y="39865"/>
                  </a:moveTo>
                  <a:lnTo>
                    <a:pt x="202552" y="13700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5" name="object 72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49815" y="6343523"/>
              <a:ext cx="175234" cy="168097"/>
            </a:xfrm>
            <a:prstGeom prst="rect">
              <a:avLst/>
            </a:prstGeom>
          </p:spPr>
        </p:pic>
        <p:sp>
          <p:nvSpPr>
            <p:cNvPr id="726" name="object 726"/>
            <p:cNvSpPr/>
            <p:nvPr/>
          </p:nvSpPr>
          <p:spPr>
            <a:xfrm>
              <a:off x="3505923" y="6459308"/>
              <a:ext cx="365125" cy="29209"/>
            </a:xfrm>
            <a:custGeom>
              <a:avLst/>
              <a:gdLst/>
              <a:ahLst/>
              <a:cxnLst/>
              <a:rect l="l" t="t" r="r" b="b"/>
              <a:pathLst>
                <a:path w="365125" h="29210">
                  <a:moveTo>
                    <a:pt x="0" y="29095"/>
                  </a:moveTo>
                  <a:lnTo>
                    <a:pt x="365074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3988003" y="6397777"/>
              <a:ext cx="1270" cy="24130"/>
            </a:xfrm>
            <a:custGeom>
              <a:avLst/>
              <a:gdLst/>
              <a:ahLst/>
              <a:cxnLst/>
              <a:rect l="l" t="t" r="r" b="b"/>
              <a:pathLst>
                <a:path w="1270" h="24129">
                  <a:moveTo>
                    <a:pt x="450" y="-2171"/>
                  </a:moveTo>
                  <a:lnTo>
                    <a:pt x="450" y="25717"/>
                  </a:lnTo>
                </a:path>
              </a:pathLst>
            </a:custGeom>
            <a:ln w="52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3508527" y="6434670"/>
              <a:ext cx="451484" cy="58419"/>
            </a:xfrm>
            <a:custGeom>
              <a:avLst/>
              <a:gdLst/>
              <a:ahLst/>
              <a:cxnLst/>
              <a:rect l="l" t="t" r="r" b="b"/>
              <a:pathLst>
                <a:path w="451485" h="58420">
                  <a:moveTo>
                    <a:pt x="448614" y="16014"/>
                  </a:moveTo>
                  <a:lnTo>
                    <a:pt x="448678" y="13804"/>
                  </a:lnTo>
                  <a:lnTo>
                    <a:pt x="450951" y="10922"/>
                  </a:lnTo>
                  <a:lnTo>
                    <a:pt x="451091" y="5410"/>
                  </a:lnTo>
                  <a:lnTo>
                    <a:pt x="451180" y="2476"/>
                  </a:lnTo>
                  <a:lnTo>
                    <a:pt x="440842" y="2222"/>
                  </a:lnTo>
                  <a:lnTo>
                    <a:pt x="440766" y="5156"/>
                  </a:lnTo>
                  <a:lnTo>
                    <a:pt x="440639" y="9931"/>
                  </a:lnTo>
                  <a:lnTo>
                    <a:pt x="443141" y="13296"/>
                  </a:lnTo>
                  <a:lnTo>
                    <a:pt x="443064" y="16598"/>
                  </a:lnTo>
                </a:path>
                <a:path w="451485" h="58420">
                  <a:moveTo>
                    <a:pt x="404240" y="18580"/>
                  </a:moveTo>
                  <a:lnTo>
                    <a:pt x="404406" y="11595"/>
                  </a:lnTo>
                  <a:lnTo>
                    <a:pt x="406704" y="8712"/>
                  </a:lnTo>
                  <a:lnTo>
                    <a:pt x="406844" y="3200"/>
                  </a:lnTo>
                  <a:lnTo>
                    <a:pt x="406920" y="266"/>
                  </a:lnTo>
                  <a:lnTo>
                    <a:pt x="396582" y="0"/>
                  </a:lnTo>
                  <a:lnTo>
                    <a:pt x="396506" y="2933"/>
                  </a:lnTo>
                  <a:lnTo>
                    <a:pt x="396392" y="7721"/>
                  </a:lnTo>
                  <a:lnTo>
                    <a:pt x="398881" y="11087"/>
                  </a:lnTo>
                  <a:lnTo>
                    <a:pt x="398678" y="19177"/>
                  </a:lnTo>
                </a:path>
                <a:path w="451485" h="58420">
                  <a:moveTo>
                    <a:pt x="335508" y="24574"/>
                  </a:moveTo>
                  <a:lnTo>
                    <a:pt x="335737" y="15621"/>
                  </a:lnTo>
                  <a:lnTo>
                    <a:pt x="337845" y="12966"/>
                  </a:lnTo>
                  <a:lnTo>
                    <a:pt x="337985" y="7886"/>
                  </a:lnTo>
                  <a:lnTo>
                    <a:pt x="338048" y="5181"/>
                  </a:lnTo>
                  <a:lnTo>
                    <a:pt x="328510" y="4940"/>
                  </a:lnTo>
                  <a:lnTo>
                    <a:pt x="328447" y="7645"/>
                  </a:lnTo>
                  <a:lnTo>
                    <a:pt x="328333" y="12039"/>
                  </a:lnTo>
                  <a:lnTo>
                    <a:pt x="330644" y="15163"/>
                  </a:lnTo>
                  <a:lnTo>
                    <a:pt x="330390" y="25120"/>
                  </a:lnTo>
                </a:path>
                <a:path w="451485" h="58420">
                  <a:moveTo>
                    <a:pt x="251002" y="32753"/>
                  </a:moveTo>
                  <a:lnTo>
                    <a:pt x="251205" y="24168"/>
                  </a:lnTo>
                  <a:lnTo>
                    <a:pt x="253174" y="21691"/>
                  </a:lnTo>
                  <a:lnTo>
                    <a:pt x="253301" y="16979"/>
                  </a:lnTo>
                  <a:lnTo>
                    <a:pt x="253352" y="14465"/>
                  </a:lnTo>
                  <a:lnTo>
                    <a:pt x="244500" y="14249"/>
                  </a:lnTo>
                  <a:lnTo>
                    <a:pt x="244449" y="16764"/>
                  </a:lnTo>
                  <a:lnTo>
                    <a:pt x="244335" y="20853"/>
                  </a:lnTo>
                  <a:lnTo>
                    <a:pt x="246481" y="23736"/>
                  </a:lnTo>
                  <a:lnTo>
                    <a:pt x="246240" y="33261"/>
                  </a:lnTo>
                </a:path>
                <a:path w="451485" h="58420">
                  <a:moveTo>
                    <a:pt x="238645" y="34277"/>
                  </a:moveTo>
                  <a:lnTo>
                    <a:pt x="238772" y="28752"/>
                  </a:lnTo>
                  <a:lnTo>
                    <a:pt x="240512" y="26581"/>
                  </a:lnTo>
                  <a:lnTo>
                    <a:pt x="240614" y="22415"/>
                  </a:lnTo>
                  <a:lnTo>
                    <a:pt x="240664" y="20205"/>
                  </a:lnTo>
                  <a:lnTo>
                    <a:pt x="232867" y="20002"/>
                  </a:lnTo>
                  <a:lnTo>
                    <a:pt x="232803" y="22225"/>
                  </a:lnTo>
                  <a:lnTo>
                    <a:pt x="232714" y="25831"/>
                  </a:lnTo>
                  <a:lnTo>
                    <a:pt x="234607" y="28371"/>
                  </a:lnTo>
                  <a:lnTo>
                    <a:pt x="234441" y="34721"/>
                  </a:lnTo>
                </a:path>
                <a:path w="451485" h="58420">
                  <a:moveTo>
                    <a:pt x="226809" y="34721"/>
                  </a:moveTo>
                  <a:lnTo>
                    <a:pt x="226999" y="27355"/>
                  </a:lnTo>
                  <a:lnTo>
                    <a:pt x="228726" y="25184"/>
                  </a:lnTo>
                  <a:lnTo>
                    <a:pt x="228828" y="21018"/>
                  </a:lnTo>
                  <a:lnTo>
                    <a:pt x="228879" y="18808"/>
                  </a:lnTo>
                  <a:lnTo>
                    <a:pt x="221081" y="18605"/>
                  </a:lnTo>
                  <a:lnTo>
                    <a:pt x="221030" y="20815"/>
                  </a:lnTo>
                  <a:lnTo>
                    <a:pt x="220929" y="24434"/>
                  </a:lnTo>
                  <a:lnTo>
                    <a:pt x="222834" y="26974"/>
                  </a:lnTo>
                  <a:lnTo>
                    <a:pt x="222618" y="35166"/>
                  </a:lnTo>
                </a:path>
                <a:path w="451485" h="58420">
                  <a:moveTo>
                    <a:pt x="201040" y="37020"/>
                  </a:moveTo>
                  <a:lnTo>
                    <a:pt x="201295" y="26733"/>
                  </a:lnTo>
                  <a:lnTo>
                    <a:pt x="203034" y="24549"/>
                  </a:lnTo>
                  <a:lnTo>
                    <a:pt x="203149" y="20396"/>
                  </a:lnTo>
                  <a:lnTo>
                    <a:pt x="203200" y="18186"/>
                  </a:lnTo>
                  <a:lnTo>
                    <a:pt x="195389" y="17995"/>
                  </a:lnTo>
                  <a:lnTo>
                    <a:pt x="195325" y="20205"/>
                  </a:lnTo>
                  <a:lnTo>
                    <a:pt x="195237" y="23812"/>
                  </a:lnTo>
                  <a:lnTo>
                    <a:pt x="197129" y="26352"/>
                  </a:lnTo>
                  <a:lnTo>
                    <a:pt x="196850" y="37465"/>
                  </a:lnTo>
                </a:path>
                <a:path w="451485" h="58420">
                  <a:moveTo>
                    <a:pt x="100075" y="45034"/>
                  </a:moveTo>
                  <a:lnTo>
                    <a:pt x="100304" y="36182"/>
                  </a:lnTo>
                  <a:lnTo>
                    <a:pt x="101790" y="34315"/>
                  </a:lnTo>
                  <a:lnTo>
                    <a:pt x="101879" y="30746"/>
                  </a:lnTo>
                  <a:lnTo>
                    <a:pt x="101917" y="28841"/>
                  </a:lnTo>
                  <a:lnTo>
                    <a:pt x="95211" y="28663"/>
                  </a:lnTo>
                  <a:lnTo>
                    <a:pt x="95161" y="30568"/>
                  </a:lnTo>
                  <a:lnTo>
                    <a:pt x="95084" y="33667"/>
                  </a:lnTo>
                  <a:lnTo>
                    <a:pt x="96710" y="35864"/>
                  </a:lnTo>
                  <a:lnTo>
                    <a:pt x="96481" y="45415"/>
                  </a:lnTo>
                </a:path>
                <a:path w="451485" h="58420">
                  <a:moveTo>
                    <a:pt x="79730" y="46113"/>
                  </a:moveTo>
                  <a:lnTo>
                    <a:pt x="79781" y="43980"/>
                  </a:lnTo>
                  <a:lnTo>
                    <a:pt x="81267" y="42113"/>
                  </a:lnTo>
                  <a:lnTo>
                    <a:pt x="81356" y="38531"/>
                  </a:lnTo>
                  <a:lnTo>
                    <a:pt x="81407" y="36639"/>
                  </a:lnTo>
                  <a:lnTo>
                    <a:pt x="74701" y="36461"/>
                  </a:lnTo>
                  <a:lnTo>
                    <a:pt x="74637" y="38366"/>
                  </a:lnTo>
                  <a:lnTo>
                    <a:pt x="74574" y="41465"/>
                  </a:lnTo>
                  <a:lnTo>
                    <a:pt x="76200" y="43662"/>
                  </a:lnTo>
                  <a:lnTo>
                    <a:pt x="76123" y="46482"/>
                  </a:lnTo>
                </a:path>
                <a:path w="451485" h="58420">
                  <a:moveTo>
                    <a:pt x="43103" y="48869"/>
                  </a:moveTo>
                  <a:lnTo>
                    <a:pt x="43218" y="44157"/>
                  </a:lnTo>
                  <a:lnTo>
                    <a:pt x="44703" y="42291"/>
                  </a:lnTo>
                  <a:lnTo>
                    <a:pt x="44792" y="38722"/>
                  </a:lnTo>
                  <a:lnTo>
                    <a:pt x="44843" y="36817"/>
                  </a:lnTo>
                  <a:lnTo>
                    <a:pt x="38125" y="36652"/>
                  </a:lnTo>
                  <a:lnTo>
                    <a:pt x="38087" y="38557"/>
                  </a:lnTo>
                  <a:lnTo>
                    <a:pt x="38011" y="41656"/>
                  </a:lnTo>
                  <a:lnTo>
                    <a:pt x="39624" y="43840"/>
                  </a:lnTo>
                  <a:lnTo>
                    <a:pt x="39497" y="49250"/>
                  </a:lnTo>
                </a:path>
                <a:path w="451485" h="58420">
                  <a:moveTo>
                    <a:pt x="364540" y="21996"/>
                  </a:moveTo>
                  <a:lnTo>
                    <a:pt x="364794" y="12230"/>
                  </a:lnTo>
                  <a:lnTo>
                    <a:pt x="364845" y="10147"/>
                  </a:lnTo>
                  <a:lnTo>
                    <a:pt x="357555" y="9969"/>
                  </a:lnTo>
                  <a:lnTo>
                    <a:pt x="357504" y="12052"/>
                  </a:lnTo>
                  <a:lnTo>
                    <a:pt x="357212" y="23279"/>
                  </a:lnTo>
                </a:path>
                <a:path w="451485" h="58420">
                  <a:moveTo>
                    <a:pt x="290118" y="29349"/>
                  </a:moveTo>
                  <a:lnTo>
                    <a:pt x="290347" y="20612"/>
                  </a:lnTo>
                  <a:lnTo>
                    <a:pt x="290385" y="18745"/>
                  </a:lnTo>
                  <a:lnTo>
                    <a:pt x="283857" y="18580"/>
                  </a:lnTo>
                  <a:lnTo>
                    <a:pt x="283806" y="20447"/>
                  </a:lnTo>
                  <a:lnTo>
                    <a:pt x="283552" y="30505"/>
                  </a:lnTo>
                </a:path>
                <a:path w="451485" h="58420">
                  <a:moveTo>
                    <a:pt x="301218" y="28536"/>
                  </a:moveTo>
                  <a:lnTo>
                    <a:pt x="301447" y="19786"/>
                  </a:lnTo>
                  <a:lnTo>
                    <a:pt x="301485" y="17919"/>
                  </a:lnTo>
                  <a:lnTo>
                    <a:pt x="294957" y="17754"/>
                  </a:lnTo>
                  <a:lnTo>
                    <a:pt x="294906" y="19621"/>
                  </a:lnTo>
                  <a:lnTo>
                    <a:pt x="294652" y="29692"/>
                  </a:lnTo>
                </a:path>
                <a:path w="451485" h="58420">
                  <a:moveTo>
                    <a:pt x="162509" y="38989"/>
                  </a:moveTo>
                  <a:lnTo>
                    <a:pt x="162813" y="27025"/>
                  </a:lnTo>
                  <a:lnTo>
                    <a:pt x="162839" y="25781"/>
                  </a:lnTo>
                  <a:lnTo>
                    <a:pt x="158483" y="25679"/>
                  </a:lnTo>
                  <a:lnTo>
                    <a:pt x="158457" y="26911"/>
                  </a:lnTo>
                  <a:lnTo>
                    <a:pt x="158140" y="39763"/>
                  </a:lnTo>
                </a:path>
                <a:path w="451485" h="58420">
                  <a:moveTo>
                    <a:pt x="124764" y="42456"/>
                  </a:moveTo>
                  <a:lnTo>
                    <a:pt x="124993" y="33642"/>
                  </a:lnTo>
                  <a:lnTo>
                    <a:pt x="125018" y="32397"/>
                  </a:lnTo>
                  <a:lnTo>
                    <a:pt x="120662" y="32296"/>
                  </a:lnTo>
                  <a:lnTo>
                    <a:pt x="120624" y="33528"/>
                  </a:lnTo>
                  <a:lnTo>
                    <a:pt x="120383" y="43243"/>
                  </a:lnTo>
                </a:path>
                <a:path w="451485" h="58420">
                  <a:moveTo>
                    <a:pt x="0" y="58089"/>
                  </a:moveTo>
                  <a:lnTo>
                    <a:pt x="355206" y="30213"/>
                  </a:lnTo>
                </a:path>
                <a:path w="451485" h="58420">
                  <a:moveTo>
                    <a:pt x="39649" y="52463"/>
                  </a:moveTo>
                  <a:lnTo>
                    <a:pt x="39522" y="57238"/>
                  </a:lnTo>
                </a:path>
                <a:path w="451485" h="58420">
                  <a:moveTo>
                    <a:pt x="42989" y="51816"/>
                  </a:moveTo>
                  <a:lnTo>
                    <a:pt x="42875" y="5659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3584409" y="6484734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69" y="-2171"/>
                  </a:moveTo>
                  <a:lnTo>
                    <a:pt x="69" y="7569"/>
                  </a:lnTo>
                </a:path>
              </a:pathLst>
            </a:custGeom>
            <a:ln w="4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3588372" y="6484340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63" y="-2171"/>
                  </a:moveTo>
                  <a:lnTo>
                    <a:pt x="63" y="7556"/>
                  </a:lnTo>
                </a:path>
              </a:pathLst>
            </a:custGeom>
            <a:ln w="4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3605218" y="6479997"/>
              <a:ext cx="4445" cy="10795"/>
            </a:xfrm>
            <a:custGeom>
              <a:avLst/>
              <a:gdLst/>
              <a:ahLst/>
              <a:cxnLst/>
              <a:rect l="l" t="t" r="r" b="b"/>
              <a:pathLst>
                <a:path w="4445" h="10795">
                  <a:moveTo>
                    <a:pt x="0" y="393"/>
                  </a:moveTo>
                  <a:lnTo>
                    <a:pt x="0" y="10363"/>
                  </a:lnTo>
                </a:path>
                <a:path w="4445" h="10795">
                  <a:moveTo>
                    <a:pt x="3937" y="0"/>
                  </a:moveTo>
                  <a:lnTo>
                    <a:pt x="3937" y="9969"/>
                  </a:lnTo>
                </a:path>
              </a:pathLst>
            </a:custGeom>
            <a:ln w="4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3628808" y="6480708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76" y="-2171"/>
                  </a:moveTo>
                  <a:lnTo>
                    <a:pt x="76" y="8534"/>
                  </a:lnTo>
                </a:path>
              </a:pathLst>
            </a:custGeom>
            <a:ln w="44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3633241" y="6480314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82" y="-2171"/>
                  </a:moveTo>
                  <a:lnTo>
                    <a:pt x="82" y="8547"/>
                  </a:lnTo>
                </a:path>
              </a:pathLst>
            </a:custGeom>
            <a:ln w="45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3666362" y="6472593"/>
              <a:ext cx="39370" cy="14604"/>
            </a:xfrm>
            <a:custGeom>
              <a:avLst/>
              <a:gdLst/>
              <a:ahLst/>
              <a:cxnLst/>
              <a:rect l="l" t="t" r="r" b="b"/>
              <a:pathLst>
                <a:path w="39370" h="14604">
                  <a:moveTo>
                    <a:pt x="0" y="3695"/>
                  </a:moveTo>
                  <a:lnTo>
                    <a:pt x="0" y="14401"/>
                  </a:lnTo>
                </a:path>
                <a:path w="39370" h="14604">
                  <a:moveTo>
                    <a:pt x="4686" y="3327"/>
                  </a:moveTo>
                  <a:lnTo>
                    <a:pt x="4686" y="14033"/>
                  </a:lnTo>
                </a:path>
                <a:path w="39370" h="14604">
                  <a:moveTo>
                    <a:pt x="38988" y="0"/>
                  </a:moveTo>
                  <a:lnTo>
                    <a:pt x="38988" y="10706"/>
                  </a:lnTo>
                </a:path>
              </a:pathLst>
            </a:custGeom>
            <a:ln w="44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3709549" y="6470802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0" y="1409"/>
                  </a:moveTo>
                  <a:lnTo>
                    <a:pt x="0" y="12115"/>
                  </a:lnTo>
                </a:path>
                <a:path w="21589" h="12700">
                  <a:moveTo>
                    <a:pt x="21450" y="0"/>
                  </a:moveTo>
                  <a:lnTo>
                    <a:pt x="21450" y="10693"/>
                  </a:lnTo>
                </a:path>
              </a:pathLst>
            </a:custGeom>
            <a:ln w="45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3735374" y="6472085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76" y="-2171"/>
                  </a:moveTo>
                  <a:lnTo>
                    <a:pt x="76" y="8547"/>
                  </a:lnTo>
                </a:path>
              </a:pathLst>
            </a:custGeom>
            <a:ln w="44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3742353" y="6469595"/>
              <a:ext cx="5080" cy="11430"/>
            </a:xfrm>
            <a:custGeom>
              <a:avLst/>
              <a:gdLst/>
              <a:ahLst/>
              <a:cxnLst/>
              <a:rect l="l" t="t" r="r" b="b"/>
              <a:pathLst>
                <a:path w="5079" h="11429">
                  <a:moveTo>
                    <a:pt x="0" y="0"/>
                  </a:moveTo>
                  <a:lnTo>
                    <a:pt x="0" y="10706"/>
                  </a:lnTo>
                </a:path>
                <a:path w="5079" h="11429">
                  <a:moveTo>
                    <a:pt x="4914" y="622"/>
                  </a:moveTo>
                  <a:lnTo>
                    <a:pt x="4914" y="11328"/>
                  </a:lnTo>
                </a:path>
              </a:pathLst>
            </a:custGeom>
            <a:ln w="45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3754418" y="6468783"/>
              <a:ext cx="5080" cy="11430"/>
            </a:xfrm>
            <a:custGeom>
              <a:avLst/>
              <a:gdLst/>
              <a:ahLst/>
              <a:cxnLst/>
              <a:rect l="l" t="t" r="r" b="b"/>
              <a:pathLst>
                <a:path w="5079" h="11429">
                  <a:moveTo>
                    <a:pt x="0" y="622"/>
                  </a:moveTo>
                  <a:lnTo>
                    <a:pt x="0" y="11341"/>
                  </a:lnTo>
                </a:path>
                <a:path w="5079" h="11429">
                  <a:moveTo>
                    <a:pt x="4699" y="0"/>
                  </a:moveTo>
                  <a:lnTo>
                    <a:pt x="4699" y="10718"/>
                  </a:lnTo>
                </a:path>
              </a:pathLst>
            </a:custGeom>
            <a:ln w="45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3792092" y="6468122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82" y="-2171"/>
                  </a:moveTo>
                  <a:lnTo>
                    <a:pt x="82" y="8534"/>
                  </a:lnTo>
                </a:path>
              </a:pathLst>
            </a:custGeom>
            <a:ln w="45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3798506" y="6467792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76" y="-2171"/>
                  </a:moveTo>
                  <a:lnTo>
                    <a:pt x="76" y="8534"/>
                  </a:lnTo>
                </a:path>
              </a:pathLst>
            </a:custGeom>
            <a:ln w="44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3803033" y="6462699"/>
              <a:ext cx="35560" cy="13335"/>
            </a:xfrm>
            <a:custGeom>
              <a:avLst/>
              <a:gdLst/>
              <a:ahLst/>
              <a:cxnLst/>
              <a:rect l="l" t="t" r="r" b="b"/>
              <a:pathLst>
                <a:path w="35560" h="13335">
                  <a:moveTo>
                    <a:pt x="0" y="2298"/>
                  </a:moveTo>
                  <a:lnTo>
                    <a:pt x="0" y="13004"/>
                  </a:lnTo>
                </a:path>
                <a:path w="35560" h="13335">
                  <a:moveTo>
                    <a:pt x="6654" y="1968"/>
                  </a:moveTo>
                  <a:lnTo>
                    <a:pt x="6654" y="12674"/>
                  </a:lnTo>
                </a:path>
                <a:path w="35560" h="13335">
                  <a:moveTo>
                    <a:pt x="35509" y="0"/>
                  </a:moveTo>
                  <a:lnTo>
                    <a:pt x="35509" y="10706"/>
                  </a:lnTo>
                </a:path>
              </a:pathLst>
            </a:custGeom>
            <a:ln w="45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3843896" y="6464020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76" y="-2171"/>
                  </a:moveTo>
                  <a:lnTo>
                    <a:pt x="76" y="8534"/>
                  </a:lnTo>
                </a:path>
              </a:pathLst>
            </a:custGeom>
            <a:ln w="44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4205693" y="6579146"/>
              <a:ext cx="5080" cy="15875"/>
            </a:xfrm>
            <a:custGeom>
              <a:avLst/>
              <a:gdLst/>
              <a:ahLst/>
              <a:cxnLst/>
              <a:rect l="l" t="t" r="r" b="b"/>
              <a:pathLst>
                <a:path w="5079" h="15875">
                  <a:moveTo>
                    <a:pt x="0" y="0"/>
                  </a:moveTo>
                  <a:lnTo>
                    <a:pt x="2743" y="15709"/>
                  </a:lnTo>
                  <a:lnTo>
                    <a:pt x="4495" y="7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4205693" y="6579146"/>
              <a:ext cx="5080" cy="15875"/>
            </a:xfrm>
            <a:custGeom>
              <a:avLst/>
              <a:gdLst/>
              <a:ahLst/>
              <a:cxnLst/>
              <a:rect l="l" t="t" r="r" b="b"/>
              <a:pathLst>
                <a:path w="5079" h="15875">
                  <a:moveTo>
                    <a:pt x="0" y="0"/>
                  </a:moveTo>
                  <a:lnTo>
                    <a:pt x="4495" y="7899"/>
                  </a:lnTo>
                  <a:lnTo>
                    <a:pt x="2743" y="1570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4210189" y="65855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873" y="0"/>
                  </a:moveTo>
                  <a:lnTo>
                    <a:pt x="0" y="1447"/>
                  </a:lnTo>
                  <a:lnTo>
                    <a:pt x="6108" y="7797"/>
                  </a:lnTo>
                  <a:lnTo>
                    <a:pt x="78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4210189" y="65855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1447"/>
                  </a:moveTo>
                  <a:lnTo>
                    <a:pt x="7873" y="0"/>
                  </a:lnTo>
                  <a:lnTo>
                    <a:pt x="6108" y="779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4115892" y="6578130"/>
              <a:ext cx="90170" cy="24765"/>
            </a:xfrm>
            <a:custGeom>
              <a:avLst/>
              <a:gdLst/>
              <a:ahLst/>
              <a:cxnLst/>
              <a:rect l="l" t="t" r="r" b="b"/>
              <a:pathLst>
                <a:path w="90170" h="24765">
                  <a:moveTo>
                    <a:pt x="70700" y="0"/>
                  </a:moveTo>
                  <a:lnTo>
                    <a:pt x="65430" y="11861"/>
                  </a:lnTo>
                  <a:lnTo>
                    <a:pt x="58547" y="9677"/>
                  </a:lnTo>
                  <a:lnTo>
                    <a:pt x="58280" y="8178"/>
                  </a:lnTo>
                  <a:lnTo>
                    <a:pt x="57391" y="7518"/>
                  </a:lnTo>
                  <a:lnTo>
                    <a:pt x="57162" y="6908"/>
                  </a:lnTo>
                  <a:lnTo>
                    <a:pt x="55803" y="15328"/>
                  </a:lnTo>
                  <a:lnTo>
                    <a:pt x="49149" y="11087"/>
                  </a:lnTo>
                  <a:lnTo>
                    <a:pt x="43268" y="13436"/>
                  </a:lnTo>
                  <a:lnTo>
                    <a:pt x="42748" y="16649"/>
                  </a:lnTo>
                  <a:lnTo>
                    <a:pt x="37973" y="18021"/>
                  </a:lnTo>
                  <a:lnTo>
                    <a:pt x="34404" y="16294"/>
                  </a:lnTo>
                  <a:lnTo>
                    <a:pt x="27038" y="14439"/>
                  </a:lnTo>
                  <a:lnTo>
                    <a:pt x="22694" y="14325"/>
                  </a:lnTo>
                  <a:lnTo>
                    <a:pt x="11811" y="21043"/>
                  </a:lnTo>
                  <a:lnTo>
                    <a:pt x="8166" y="24282"/>
                  </a:lnTo>
                  <a:lnTo>
                    <a:pt x="0" y="23164"/>
                  </a:lnTo>
                  <a:lnTo>
                    <a:pt x="71996" y="24244"/>
                  </a:lnTo>
                  <a:lnTo>
                    <a:pt x="89674" y="24625"/>
                  </a:lnTo>
                  <a:lnTo>
                    <a:pt x="85305" y="18097"/>
                  </a:lnTo>
                  <a:lnTo>
                    <a:pt x="90161" y="15810"/>
                  </a:lnTo>
                  <a:lnTo>
                    <a:pt x="88552" y="11882"/>
                  </a:lnTo>
                  <a:lnTo>
                    <a:pt x="83336" y="8251"/>
                  </a:lnTo>
                  <a:lnTo>
                    <a:pt x="77368" y="6858"/>
                  </a:lnTo>
                  <a:lnTo>
                    <a:pt x="77584" y="5676"/>
                  </a:lnTo>
                  <a:lnTo>
                    <a:pt x="76796" y="3822"/>
                  </a:lnTo>
                  <a:lnTo>
                    <a:pt x="77012" y="2628"/>
                  </a:lnTo>
                  <a:lnTo>
                    <a:pt x="70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4115892" y="6578130"/>
              <a:ext cx="90170" cy="24765"/>
            </a:xfrm>
            <a:custGeom>
              <a:avLst/>
              <a:gdLst/>
              <a:ahLst/>
              <a:cxnLst/>
              <a:rect l="l" t="t" r="r" b="b"/>
              <a:pathLst>
                <a:path w="90170" h="24765">
                  <a:moveTo>
                    <a:pt x="0" y="23164"/>
                  </a:moveTo>
                  <a:lnTo>
                    <a:pt x="8166" y="24282"/>
                  </a:lnTo>
                  <a:lnTo>
                    <a:pt x="11811" y="21043"/>
                  </a:lnTo>
                  <a:lnTo>
                    <a:pt x="17627" y="17449"/>
                  </a:lnTo>
                  <a:lnTo>
                    <a:pt x="22694" y="14325"/>
                  </a:lnTo>
                  <a:lnTo>
                    <a:pt x="27038" y="14439"/>
                  </a:lnTo>
                  <a:lnTo>
                    <a:pt x="32359" y="15786"/>
                  </a:lnTo>
                  <a:lnTo>
                    <a:pt x="34404" y="16294"/>
                  </a:lnTo>
                  <a:lnTo>
                    <a:pt x="37973" y="18021"/>
                  </a:lnTo>
                  <a:lnTo>
                    <a:pt x="40004" y="17437"/>
                  </a:lnTo>
                  <a:lnTo>
                    <a:pt x="42748" y="16649"/>
                  </a:lnTo>
                  <a:lnTo>
                    <a:pt x="43268" y="13436"/>
                  </a:lnTo>
                  <a:lnTo>
                    <a:pt x="44805" y="12814"/>
                  </a:lnTo>
                  <a:lnTo>
                    <a:pt x="49149" y="11087"/>
                  </a:lnTo>
                  <a:lnTo>
                    <a:pt x="55803" y="15328"/>
                  </a:lnTo>
                  <a:lnTo>
                    <a:pt x="57162" y="6908"/>
                  </a:lnTo>
                  <a:lnTo>
                    <a:pt x="57391" y="7518"/>
                  </a:lnTo>
                  <a:lnTo>
                    <a:pt x="58280" y="8178"/>
                  </a:lnTo>
                  <a:lnTo>
                    <a:pt x="58547" y="9677"/>
                  </a:lnTo>
                  <a:lnTo>
                    <a:pt x="65430" y="11861"/>
                  </a:lnTo>
                  <a:lnTo>
                    <a:pt x="70700" y="0"/>
                  </a:lnTo>
                  <a:lnTo>
                    <a:pt x="77012" y="2628"/>
                  </a:lnTo>
                  <a:lnTo>
                    <a:pt x="76796" y="3822"/>
                  </a:lnTo>
                  <a:lnTo>
                    <a:pt x="77584" y="5676"/>
                  </a:lnTo>
                  <a:lnTo>
                    <a:pt x="77368" y="6858"/>
                  </a:lnTo>
                  <a:lnTo>
                    <a:pt x="83336" y="8251"/>
                  </a:lnTo>
                  <a:lnTo>
                    <a:pt x="88552" y="11882"/>
                  </a:lnTo>
                  <a:lnTo>
                    <a:pt x="90161" y="15810"/>
                  </a:lnTo>
                  <a:lnTo>
                    <a:pt x="85305" y="18097"/>
                  </a:lnTo>
                  <a:lnTo>
                    <a:pt x="89674" y="24625"/>
                  </a:lnTo>
                  <a:lnTo>
                    <a:pt x="75171" y="24257"/>
                  </a:lnTo>
                  <a:lnTo>
                    <a:pt x="71996" y="2424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4085894" y="6600583"/>
              <a:ext cx="93345" cy="12700"/>
            </a:xfrm>
            <a:custGeom>
              <a:avLst/>
              <a:gdLst/>
              <a:ahLst/>
              <a:cxnLst/>
              <a:rect l="l" t="t" r="r" b="b"/>
              <a:pathLst>
                <a:path w="93345" h="12700">
                  <a:moveTo>
                    <a:pt x="84975" y="0"/>
                  </a:moveTo>
                  <a:lnTo>
                    <a:pt x="89979" y="1079"/>
                  </a:lnTo>
                  <a:lnTo>
                    <a:pt x="93141" y="1143"/>
                  </a:lnTo>
                  <a:lnTo>
                    <a:pt x="0" y="10185"/>
                  </a:lnTo>
                  <a:lnTo>
                    <a:pt x="5214" y="12016"/>
                  </a:lnTo>
                  <a:lnTo>
                    <a:pt x="14395" y="12341"/>
                  </a:lnTo>
                  <a:lnTo>
                    <a:pt x="23967" y="11717"/>
                  </a:lnTo>
                  <a:lnTo>
                    <a:pt x="30352" y="10706"/>
                  </a:lnTo>
                  <a:lnTo>
                    <a:pt x="33223" y="9893"/>
                  </a:lnTo>
                  <a:lnTo>
                    <a:pt x="35407" y="7962"/>
                  </a:lnTo>
                  <a:lnTo>
                    <a:pt x="42481" y="7226"/>
                  </a:lnTo>
                  <a:lnTo>
                    <a:pt x="46456" y="7861"/>
                  </a:lnTo>
                  <a:lnTo>
                    <a:pt x="54368" y="7137"/>
                  </a:lnTo>
                  <a:lnTo>
                    <a:pt x="57696" y="5207"/>
                  </a:lnTo>
                  <a:lnTo>
                    <a:pt x="65544" y="4533"/>
                  </a:lnTo>
                  <a:lnTo>
                    <a:pt x="69278" y="5905"/>
                  </a:lnTo>
                  <a:lnTo>
                    <a:pt x="74815" y="6108"/>
                  </a:lnTo>
                  <a:lnTo>
                    <a:pt x="77711" y="6654"/>
                  </a:lnTo>
                  <a:lnTo>
                    <a:pt x="80949" y="4965"/>
                  </a:lnTo>
                  <a:lnTo>
                    <a:pt x="80987" y="2666"/>
                  </a:lnTo>
                  <a:lnTo>
                    <a:pt x="84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4085894" y="6600583"/>
              <a:ext cx="93345" cy="12700"/>
            </a:xfrm>
            <a:custGeom>
              <a:avLst/>
              <a:gdLst/>
              <a:ahLst/>
              <a:cxnLst/>
              <a:rect l="l" t="t" r="r" b="b"/>
              <a:pathLst>
                <a:path w="93345" h="12700">
                  <a:moveTo>
                    <a:pt x="93141" y="1143"/>
                  </a:moveTo>
                  <a:lnTo>
                    <a:pt x="89979" y="1079"/>
                  </a:lnTo>
                  <a:lnTo>
                    <a:pt x="84975" y="0"/>
                  </a:lnTo>
                  <a:lnTo>
                    <a:pt x="82359" y="1739"/>
                  </a:lnTo>
                  <a:lnTo>
                    <a:pt x="80987" y="2666"/>
                  </a:lnTo>
                  <a:lnTo>
                    <a:pt x="80949" y="4965"/>
                  </a:lnTo>
                  <a:lnTo>
                    <a:pt x="79146" y="5918"/>
                  </a:lnTo>
                  <a:lnTo>
                    <a:pt x="77711" y="6654"/>
                  </a:lnTo>
                  <a:lnTo>
                    <a:pt x="74815" y="6108"/>
                  </a:lnTo>
                  <a:lnTo>
                    <a:pt x="73139" y="6045"/>
                  </a:lnTo>
                  <a:lnTo>
                    <a:pt x="69278" y="5905"/>
                  </a:lnTo>
                  <a:lnTo>
                    <a:pt x="65544" y="4533"/>
                  </a:lnTo>
                  <a:lnTo>
                    <a:pt x="61722" y="4851"/>
                  </a:lnTo>
                  <a:lnTo>
                    <a:pt x="57696" y="5207"/>
                  </a:lnTo>
                  <a:lnTo>
                    <a:pt x="54368" y="7137"/>
                  </a:lnTo>
                  <a:lnTo>
                    <a:pt x="50228" y="7518"/>
                  </a:lnTo>
                  <a:lnTo>
                    <a:pt x="46456" y="7861"/>
                  </a:lnTo>
                  <a:lnTo>
                    <a:pt x="42481" y="7226"/>
                  </a:lnTo>
                  <a:lnTo>
                    <a:pt x="38696" y="7620"/>
                  </a:lnTo>
                  <a:lnTo>
                    <a:pt x="35407" y="7962"/>
                  </a:lnTo>
                  <a:lnTo>
                    <a:pt x="33223" y="9893"/>
                  </a:lnTo>
                  <a:lnTo>
                    <a:pt x="30352" y="10706"/>
                  </a:lnTo>
                  <a:lnTo>
                    <a:pt x="23967" y="11717"/>
                  </a:lnTo>
                  <a:lnTo>
                    <a:pt x="14395" y="12341"/>
                  </a:lnTo>
                  <a:lnTo>
                    <a:pt x="5214" y="12016"/>
                  </a:lnTo>
                  <a:lnTo>
                    <a:pt x="0" y="1018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4064203" y="6601461"/>
              <a:ext cx="45085" cy="4445"/>
            </a:xfrm>
            <a:custGeom>
              <a:avLst/>
              <a:gdLst/>
              <a:ahLst/>
              <a:cxnLst/>
              <a:rect l="l" t="t" r="r" b="b"/>
              <a:pathLst>
                <a:path w="45085" h="4445">
                  <a:moveTo>
                    <a:pt x="12755" y="0"/>
                  </a:moveTo>
                  <a:lnTo>
                    <a:pt x="19022" y="113"/>
                  </a:lnTo>
                  <a:lnTo>
                    <a:pt x="25349" y="1433"/>
                  </a:lnTo>
                  <a:lnTo>
                    <a:pt x="32689" y="3897"/>
                  </a:lnTo>
                  <a:lnTo>
                    <a:pt x="37376" y="1179"/>
                  </a:lnTo>
                  <a:lnTo>
                    <a:pt x="44869" y="1293"/>
                  </a:lnTo>
                  <a:lnTo>
                    <a:pt x="0" y="633"/>
                  </a:lnTo>
                  <a:lnTo>
                    <a:pt x="6448" y="403"/>
                  </a:lnTo>
                  <a:lnTo>
                    <a:pt x="127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3857243" y="6598627"/>
              <a:ext cx="252095" cy="20320"/>
            </a:xfrm>
            <a:custGeom>
              <a:avLst/>
              <a:gdLst/>
              <a:ahLst/>
              <a:cxnLst/>
              <a:rect l="l" t="t" r="r" b="b"/>
              <a:pathLst>
                <a:path w="252095" h="20320">
                  <a:moveTo>
                    <a:pt x="251828" y="4127"/>
                  </a:moveTo>
                  <a:lnTo>
                    <a:pt x="244335" y="4013"/>
                  </a:lnTo>
                  <a:lnTo>
                    <a:pt x="239648" y="6731"/>
                  </a:lnTo>
                  <a:lnTo>
                    <a:pt x="232308" y="4267"/>
                  </a:lnTo>
                  <a:lnTo>
                    <a:pt x="225981" y="2947"/>
                  </a:lnTo>
                  <a:lnTo>
                    <a:pt x="219714" y="2833"/>
                  </a:lnTo>
                  <a:lnTo>
                    <a:pt x="213407" y="3236"/>
                  </a:lnTo>
                  <a:lnTo>
                    <a:pt x="206959" y="3467"/>
                  </a:lnTo>
                </a:path>
                <a:path w="252095" h="20320">
                  <a:moveTo>
                    <a:pt x="188125" y="5270"/>
                  </a:moveTo>
                  <a:lnTo>
                    <a:pt x="185610" y="5245"/>
                  </a:lnTo>
                  <a:lnTo>
                    <a:pt x="183108" y="5168"/>
                  </a:lnTo>
                  <a:lnTo>
                    <a:pt x="180593" y="5143"/>
                  </a:lnTo>
                  <a:lnTo>
                    <a:pt x="177533" y="5105"/>
                  </a:lnTo>
                  <a:lnTo>
                    <a:pt x="176237" y="4203"/>
                  </a:lnTo>
                  <a:lnTo>
                    <a:pt x="173964" y="3568"/>
                  </a:lnTo>
                  <a:lnTo>
                    <a:pt x="169379" y="2260"/>
                  </a:lnTo>
                  <a:lnTo>
                    <a:pt x="163804" y="2933"/>
                  </a:lnTo>
                  <a:lnTo>
                    <a:pt x="158864" y="2755"/>
                  </a:lnTo>
                  <a:lnTo>
                    <a:pt x="154266" y="2578"/>
                  </a:lnTo>
                  <a:lnTo>
                    <a:pt x="150190" y="1282"/>
                  </a:lnTo>
                  <a:lnTo>
                    <a:pt x="145707" y="711"/>
                  </a:lnTo>
                  <a:lnTo>
                    <a:pt x="140182" y="0"/>
                  </a:lnTo>
                  <a:lnTo>
                    <a:pt x="134340" y="279"/>
                  </a:lnTo>
                  <a:lnTo>
                    <a:pt x="128739" y="215"/>
                  </a:lnTo>
                </a:path>
                <a:path w="252095" h="20320">
                  <a:moveTo>
                    <a:pt x="218173" y="14084"/>
                  </a:moveTo>
                  <a:lnTo>
                    <a:pt x="211899" y="14046"/>
                  </a:lnTo>
                  <a:lnTo>
                    <a:pt x="207314" y="16383"/>
                  </a:lnTo>
                  <a:lnTo>
                    <a:pt x="201358" y="16979"/>
                  </a:lnTo>
                  <a:lnTo>
                    <a:pt x="195694" y="17551"/>
                  </a:lnTo>
                  <a:lnTo>
                    <a:pt x="188226" y="17449"/>
                  </a:lnTo>
                  <a:lnTo>
                    <a:pt x="182803" y="16510"/>
                  </a:lnTo>
                  <a:lnTo>
                    <a:pt x="182689" y="15913"/>
                  </a:lnTo>
                  <a:lnTo>
                    <a:pt x="182587" y="15328"/>
                  </a:lnTo>
                  <a:lnTo>
                    <a:pt x="182448" y="14732"/>
                  </a:lnTo>
                  <a:lnTo>
                    <a:pt x="171013" y="16138"/>
                  </a:lnTo>
                  <a:lnTo>
                    <a:pt x="159800" y="15859"/>
                  </a:lnTo>
                  <a:lnTo>
                    <a:pt x="148640" y="15060"/>
                  </a:lnTo>
                  <a:lnTo>
                    <a:pt x="137363" y="14909"/>
                  </a:lnTo>
                  <a:lnTo>
                    <a:pt x="129400" y="15303"/>
                  </a:lnTo>
                  <a:lnTo>
                    <a:pt x="122593" y="19799"/>
                  </a:lnTo>
                  <a:lnTo>
                    <a:pt x="114680" y="19342"/>
                  </a:lnTo>
                  <a:lnTo>
                    <a:pt x="104666" y="17778"/>
                  </a:lnTo>
                  <a:lnTo>
                    <a:pt x="94688" y="15216"/>
                  </a:lnTo>
                  <a:lnTo>
                    <a:pt x="84580" y="13103"/>
                  </a:lnTo>
                  <a:lnTo>
                    <a:pt x="74180" y="12890"/>
                  </a:lnTo>
                  <a:lnTo>
                    <a:pt x="68821" y="13500"/>
                  </a:lnTo>
                  <a:lnTo>
                    <a:pt x="62598" y="15887"/>
                  </a:lnTo>
                  <a:lnTo>
                    <a:pt x="56832" y="16929"/>
                  </a:lnTo>
                  <a:lnTo>
                    <a:pt x="49580" y="18237"/>
                  </a:lnTo>
                  <a:lnTo>
                    <a:pt x="45656" y="17462"/>
                  </a:lnTo>
                  <a:lnTo>
                    <a:pt x="38823" y="16510"/>
                  </a:lnTo>
                  <a:lnTo>
                    <a:pt x="29735" y="16511"/>
                  </a:lnTo>
                  <a:lnTo>
                    <a:pt x="18573" y="17310"/>
                  </a:lnTo>
                  <a:lnTo>
                    <a:pt x="7830" y="17070"/>
                  </a:lnTo>
                  <a:lnTo>
                    <a:pt x="0" y="1395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3434460" y="6550418"/>
              <a:ext cx="61594" cy="2540"/>
            </a:xfrm>
            <a:custGeom>
              <a:avLst/>
              <a:gdLst/>
              <a:ahLst/>
              <a:cxnLst/>
              <a:rect l="l" t="t" r="r" b="b"/>
              <a:pathLst>
                <a:path w="61595" h="2540">
                  <a:moveTo>
                    <a:pt x="31369" y="0"/>
                  </a:moveTo>
                  <a:lnTo>
                    <a:pt x="0" y="0"/>
                  </a:lnTo>
                  <a:lnTo>
                    <a:pt x="0" y="2336"/>
                  </a:lnTo>
                  <a:lnTo>
                    <a:pt x="31369" y="2336"/>
                  </a:lnTo>
                  <a:lnTo>
                    <a:pt x="31369" y="0"/>
                  </a:lnTo>
                  <a:close/>
                </a:path>
                <a:path w="61595" h="2540">
                  <a:moveTo>
                    <a:pt x="61048" y="0"/>
                  </a:moveTo>
                  <a:lnTo>
                    <a:pt x="40792" y="0"/>
                  </a:lnTo>
                  <a:lnTo>
                    <a:pt x="40792" y="2336"/>
                  </a:lnTo>
                  <a:lnTo>
                    <a:pt x="61048" y="2336"/>
                  </a:lnTo>
                  <a:lnTo>
                    <a:pt x="61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3434460" y="6550418"/>
              <a:ext cx="61594" cy="2540"/>
            </a:xfrm>
            <a:custGeom>
              <a:avLst/>
              <a:gdLst/>
              <a:ahLst/>
              <a:cxnLst/>
              <a:rect l="l" t="t" r="r" b="b"/>
              <a:pathLst>
                <a:path w="61595" h="2540">
                  <a:moveTo>
                    <a:pt x="61048" y="914"/>
                  </a:moveTo>
                  <a:lnTo>
                    <a:pt x="56400" y="863"/>
                  </a:lnTo>
                  <a:lnTo>
                    <a:pt x="52539" y="2336"/>
                  </a:lnTo>
                  <a:lnTo>
                    <a:pt x="48488" y="2311"/>
                  </a:lnTo>
                  <a:lnTo>
                    <a:pt x="42964" y="2273"/>
                  </a:lnTo>
                  <a:lnTo>
                    <a:pt x="38049" y="533"/>
                  </a:lnTo>
                  <a:lnTo>
                    <a:pt x="32003" y="469"/>
                  </a:lnTo>
                  <a:lnTo>
                    <a:pt x="24002" y="360"/>
                  </a:lnTo>
                  <a:lnTo>
                    <a:pt x="16001" y="244"/>
                  </a:lnTo>
                  <a:lnTo>
                    <a:pt x="8000" y="123"/>
                  </a:lnTo>
                  <a:lnTo>
                    <a:pt x="0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3478085" y="6555638"/>
              <a:ext cx="44450" cy="4445"/>
            </a:xfrm>
            <a:custGeom>
              <a:avLst/>
              <a:gdLst/>
              <a:ahLst/>
              <a:cxnLst/>
              <a:rect l="l" t="t" r="r" b="b"/>
              <a:pathLst>
                <a:path w="44450" h="4445">
                  <a:moveTo>
                    <a:pt x="16294" y="0"/>
                  </a:moveTo>
                  <a:lnTo>
                    <a:pt x="4635" y="3365"/>
                  </a:lnTo>
                  <a:lnTo>
                    <a:pt x="0" y="3263"/>
                  </a:lnTo>
                  <a:lnTo>
                    <a:pt x="43840" y="3911"/>
                  </a:lnTo>
                  <a:lnTo>
                    <a:pt x="40754" y="4394"/>
                  </a:lnTo>
                  <a:lnTo>
                    <a:pt x="39954" y="2171"/>
                  </a:lnTo>
                  <a:lnTo>
                    <a:pt x="35217" y="2108"/>
                  </a:lnTo>
                  <a:lnTo>
                    <a:pt x="33781" y="3492"/>
                  </a:lnTo>
                  <a:lnTo>
                    <a:pt x="27228" y="4241"/>
                  </a:lnTo>
                  <a:lnTo>
                    <a:pt x="21907" y="825"/>
                  </a:lnTo>
                  <a:lnTo>
                    <a:pt x="19227" y="3276"/>
                  </a:lnTo>
                  <a:lnTo>
                    <a:pt x="162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3478085" y="6555638"/>
              <a:ext cx="44450" cy="4445"/>
            </a:xfrm>
            <a:custGeom>
              <a:avLst/>
              <a:gdLst/>
              <a:ahLst/>
              <a:cxnLst/>
              <a:rect l="l" t="t" r="r" b="b"/>
              <a:pathLst>
                <a:path w="44450" h="4445">
                  <a:moveTo>
                    <a:pt x="43840" y="3911"/>
                  </a:moveTo>
                  <a:lnTo>
                    <a:pt x="40754" y="4394"/>
                  </a:lnTo>
                  <a:lnTo>
                    <a:pt x="39954" y="2171"/>
                  </a:lnTo>
                  <a:lnTo>
                    <a:pt x="37655" y="2133"/>
                  </a:lnTo>
                  <a:lnTo>
                    <a:pt x="35217" y="2108"/>
                  </a:lnTo>
                  <a:lnTo>
                    <a:pt x="33781" y="3492"/>
                  </a:lnTo>
                  <a:lnTo>
                    <a:pt x="31356" y="3771"/>
                  </a:lnTo>
                  <a:lnTo>
                    <a:pt x="27228" y="4241"/>
                  </a:lnTo>
                  <a:lnTo>
                    <a:pt x="21907" y="825"/>
                  </a:lnTo>
                  <a:lnTo>
                    <a:pt x="19227" y="3276"/>
                  </a:lnTo>
                  <a:lnTo>
                    <a:pt x="16294" y="0"/>
                  </a:lnTo>
                  <a:lnTo>
                    <a:pt x="4635" y="3365"/>
                  </a:lnTo>
                  <a:lnTo>
                    <a:pt x="0" y="326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3893146" y="6596418"/>
              <a:ext cx="79375" cy="5080"/>
            </a:xfrm>
            <a:custGeom>
              <a:avLst/>
              <a:gdLst/>
              <a:ahLst/>
              <a:cxnLst/>
              <a:rect l="l" t="t" r="r" b="b"/>
              <a:pathLst>
                <a:path w="79375" h="5079">
                  <a:moveTo>
                    <a:pt x="0" y="0"/>
                  </a:moveTo>
                  <a:lnTo>
                    <a:pt x="9886" y="554"/>
                  </a:lnTo>
                  <a:lnTo>
                    <a:pt x="19445" y="1676"/>
                  </a:lnTo>
                  <a:lnTo>
                    <a:pt x="37909" y="4305"/>
                  </a:lnTo>
                  <a:lnTo>
                    <a:pt x="47833" y="4780"/>
                  </a:lnTo>
                  <a:lnTo>
                    <a:pt x="58283" y="4303"/>
                  </a:lnTo>
                  <a:lnTo>
                    <a:pt x="68881" y="3567"/>
                  </a:lnTo>
                  <a:lnTo>
                    <a:pt x="79247" y="3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3893146" y="6596418"/>
              <a:ext cx="79375" cy="5080"/>
            </a:xfrm>
            <a:custGeom>
              <a:avLst/>
              <a:gdLst/>
              <a:ahLst/>
              <a:cxnLst/>
              <a:rect l="l" t="t" r="r" b="b"/>
              <a:pathLst>
                <a:path w="79375" h="5079">
                  <a:moveTo>
                    <a:pt x="79247" y="3263"/>
                  </a:moveTo>
                  <a:lnTo>
                    <a:pt x="68881" y="3567"/>
                  </a:lnTo>
                  <a:lnTo>
                    <a:pt x="58283" y="4303"/>
                  </a:lnTo>
                  <a:lnTo>
                    <a:pt x="47833" y="4780"/>
                  </a:lnTo>
                  <a:lnTo>
                    <a:pt x="37909" y="4305"/>
                  </a:lnTo>
                  <a:lnTo>
                    <a:pt x="28758" y="3036"/>
                  </a:lnTo>
                  <a:lnTo>
                    <a:pt x="19445" y="1676"/>
                  </a:lnTo>
                  <a:lnTo>
                    <a:pt x="9886" y="554"/>
                  </a:lnTo>
                  <a:lnTo>
                    <a:pt x="0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3657523" y="6583273"/>
              <a:ext cx="144145" cy="4445"/>
            </a:xfrm>
            <a:custGeom>
              <a:avLst/>
              <a:gdLst/>
              <a:ahLst/>
              <a:cxnLst/>
              <a:rect l="l" t="t" r="r" b="b"/>
              <a:pathLst>
                <a:path w="144145" h="4445">
                  <a:moveTo>
                    <a:pt x="5499" y="0"/>
                  </a:moveTo>
                  <a:lnTo>
                    <a:pt x="11683" y="3390"/>
                  </a:lnTo>
                  <a:lnTo>
                    <a:pt x="24625" y="3949"/>
                  </a:lnTo>
                  <a:lnTo>
                    <a:pt x="31368" y="1562"/>
                  </a:lnTo>
                  <a:lnTo>
                    <a:pt x="41782" y="1600"/>
                  </a:lnTo>
                  <a:lnTo>
                    <a:pt x="48386" y="4076"/>
                  </a:lnTo>
                  <a:lnTo>
                    <a:pt x="93181" y="4389"/>
                  </a:lnTo>
                  <a:lnTo>
                    <a:pt x="102924" y="3921"/>
                  </a:lnTo>
                  <a:lnTo>
                    <a:pt x="117525" y="2413"/>
                  </a:lnTo>
                  <a:lnTo>
                    <a:pt x="122008" y="838"/>
                  </a:lnTo>
                  <a:lnTo>
                    <a:pt x="131013" y="330"/>
                  </a:lnTo>
                  <a:lnTo>
                    <a:pt x="138404" y="1168"/>
                  </a:lnTo>
                  <a:lnTo>
                    <a:pt x="144056" y="1320"/>
                  </a:lnTo>
                  <a:lnTo>
                    <a:pt x="0" y="1270"/>
                  </a:lnTo>
                  <a:lnTo>
                    <a:pt x="54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3657523" y="6583273"/>
              <a:ext cx="144145" cy="5080"/>
            </a:xfrm>
            <a:custGeom>
              <a:avLst/>
              <a:gdLst/>
              <a:ahLst/>
              <a:cxnLst/>
              <a:rect l="l" t="t" r="r" b="b"/>
              <a:pathLst>
                <a:path w="144145" h="5079">
                  <a:moveTo>
                    <a:pt x="144056" y="1320"/>
                  </a:moveTo>
                  <a:lnTo>
                    <a:pt x="138404" y="1168"/>
                  </a:lnTo>
                  <a:lnTo>
                    <a:pt x="131013" y="330"/>
                  </a:lnTo>
                  <a:lnTo>
                    <a:pt x="126911" y="558"/>
                  </a:lnTo>
                  <a:lnTo>
                    <a:pt x="122008" y="838"/>
                  </a:lnTo>
                  <a:lnTo>
                    <a:pt x="117525" y="2413"/>
                  </a:lnTo>
                  <a:lnTo>
                    <a:pt x="112674" y="3009"/>
                  </a:lnTo>
                  <a:lnTo>
                    <a:pt x="102924" y="3921"/>
                  </a:lnTo>
                  <a:lnTo>
                    <a:pt x="93181" y="4389"/>
                  </a:lnTo>
                  <a:lnTo>
                    <a:pt x="83383" y="4526"/>
                  </a:lnTo>
                  <a:lnTo>
                    <a:pt x="73469" y="4445"/>
                  </a:lnTo>
                  <a:lnTo>
                    <a:pt x="66878" y="4343"/>
                  </a:lnTo>
                  <a:lnTo>
                    <a:pt x="60286" y="4229"/>
                  </a:lnTo>
                  <a:lnTo>
                    <a:pt x="53695" y="4152"/>
                  </a:lnTo>
                  <a:lnTo>
                    <a:pt x="48386" y="4076"/>
                  </a:lnTo>
                  <a:lnTo>
                    <a:pt x="41782" y="1600"/>
                  </a:lnTo>
                  <a:lnTo>
                    <a:pt x="37731" y="1574"/>
                  </a:lnTo>
                  <a:lnTo>
                    <a:pt x="31368" y="1562"/>
                  </a:lnTo>
                  <a:lnTo>
                    <a:pt x="24625" y="3949"/>
                  </a:lnTo>
                  <a:lnTo>
                    <a:pt x="17462" y="3632"/>
                  </a:lnTo>
                  <a:lnTo>
                    <a:pt x="11683" y="3390"/>
                  </a:lnTo>
                  <a:lnTo>
                    <a:pt x="5499" y="0"/>
                  </a:lnTo>
                  <a:lnTo>
                    <a:pt x="0" y="127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3597211" y="6571157"/>
              <a:ext cx="59055" cy="5715"/>
            </a:xfrm>
            <a:custGeom>
              <a:avLst/>
              <a:gdLst/>
              <a:ahLst/>
              <a:cxnLst/>
              <a:rect l="l" t="t" r="r" b="b"/>
              <a:pathLst>
                <a:path w="59054" h="5715">
                  <a:moveTo>
                    <a:pt x="13042" y="0"/>
                  </a:moveTo>
                  <a:lnTo>
                    <a:pt x="6019" y="3416"/>
                  </a:lnTo>
                  <a:lnTo>
                    <a:pt x="0" y="4127"/>
                  </a:lnTo>
                  <a:lnTo>
                    <a:pt x="58483" y="2921"/>
                  </a:lnTo>
                  <a:lnTo>
                    <a:pt x="56070" y="2133"/>
                  </a:lnTo>
                  <a:lnTo>
                    <a:pt x="45262" y="1612"/>
                  </a:lnTo>
                  <a:lnTo>
                    <a:pt x="42938" y="4813"/>
                  </a:lnTo>
                  <a:lnTo>
                    <a:pt x="34582" y="5181"/>
                  </a:lnTo>
                  <a:lnTo>
                    <a:pt x="26847" y="381"/>
                  </a:lnTo>
                  <a:lnTo>
                    <a:pt x="13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3597211" y="6571157"/>
              <a:ext cx="254000" cy="53975"/>
            </a:xfrm>
            <a:custGeom>
              <a:avLst/>
              <a:gdLst/>
              <a:ahLst/>
              <a:cxnLst/>
              <a:rect l="l" t="t" r="r" b="b"/>
              <a:pathLst>
                <a:path w="254000" h="53975">
                  <a:moveTo>
                    <a:pt x="58483" y="2921"/>
                  </a:moveTo>
                  <a:lnTo>
                    <a:pt x="56070" y="2133"/>
                  </a:lnTo>
                  <a:lnTo>
                    <a:pt x="45262" y="1612"/>
                  </a:lnTo>
                  <a:lnTo>
                    <a:pt x="42938" y="4813"/>
                  </a:lnTo>
                  <a:lnTo>
                    <a:pt x="34582" y="5181"/>
                  </a:lnTo>
                  <a:lnTo>
                    <a:pt x="26847" y="381"/>
                  </a:lnTo>
                  <a:lnTo>
                    <a:pt x="18859" y="152"/>
                  </a:lnTo>
                  <a:lnTo>
                    <a:pt x="13042" y="0"/>
                  </a:lnTo>
                  <a:lnTo>
                    <a:pt x="6019" y="3416"/>
                  </a:lnTo>
                  <a:lnTo>
                    <a:pt x="0" y="4127"/>
                  </a:lnTo>
                </a:path>
                <a:path w="254000" h="53975">
                  <a:moveTo>
                    <a:pt x="253568" y="49682"/>
                  </a:moveTo>
                  <a:lnTo>
                    <a:pt x="246976" y="48425"/>
                  </a:lnTo>
                  <a:lnTo>
                    <a:pt x="243878" y="52717"/>
                  </a:lnTo>
                  <a:lnTo>
                    <a:pt x="237807" y="53289"/>
                  </a:lnTo>
                  <a:lnTo>
                    <a:pt x="232562" y="53784"/>
                  </a:lnTo>
                  <a:lnTo>
                    <a:pt x="224129" y="51346"/>
                  </a:lnTo>
                  <a:lnTo>
                    <a:pt x="218033" y="5124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3" name="object 763"/>
          <p:cNvSpPr/>
          <p:nvPr/>
        </p:nvSpPr>
        <p:spPr>
          <a:xfrm>
            <a:off x="8095654" y="6251092"/>
            <a:ext cx="85725" cy="77470"/>
          </a:xfrm>
          <a:custGeom>
            <a:avLst/>
            <a:gdLst/>
            <a:ahLst/>
            <a:cxnLst/>
            <a:rect l="l" t="t" r="r" b="b"/>
            <a:pathLst>
              <a:path w="85725" h="77470">
                <a:moveTo>
                  <a:pt x="33489" y="13792"/>
                </a:moveTo>
                <a:lnTo>
                  <a:pt x="12" y="37884"/>
                </a:lnTo>
                <a:lnTo>
                  <a:pt x="54686" y="77381"/>
                </a:lnTo>
                <a:lnTo>
                  <a:pt x="85217" y="55752"/>
                </a:lnTo>
                <a:lnTo>
                  <a:pt x="76339" y="0"/>
                </a:lnTo>
                <a:lnTo>
                  <a:pt x="65326" y="3653"/>
                </a:lnTo>
                <a:lnTo>
                  <a:pt x="54505" y="7177"/>
                </a:lnTo>
                <a:lnTo>
                  <a:pt x="43889" y="10560"/>
                </a:lnTo>
                <a:lnTo>
                  <a:pt x="33489" y="13792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7983308" y="6361545"/>
            <a:ext cx="54610" cy="70485"/>
          </a:xfrm>
          <a:custGeom>
            <a:avLst/>
            <a:gdLst/>
            <a:ahLst/>
            <a:cxnLst/>
            <a:rect l="l" t="t" r="r" b="b"/>
            <a:pathLst>
              <a:path w="54610" h="70485">
                <a:moveTo>
                  <a:pt x="1689" y="68681"/>
                </a:moveTo>
                <a:lnTo>
                  <a:pt x="21196" y="70370"/>
                </a:lnTo>
                <a:lnTo>
                  <a:pt x="54267" y="45783"/>
                </a:lnTo>
                <a:lnTo>
                  <a:pt x="12712" y="0"/>
                </a:lnTo>
                <a:lnTo>
                  <a:pt x="0" y="762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8275878" y="6128563"/>
            <a:ext cx="207010" cy="95885"/>
          </a:xfrm>
          <a:custGeom>
            <a:avLst/>
            <a:gdLst/>
            <a:ahLst/>
            <a:cxnLst/>
            <a:rect l="l" t="t" r="r" b="b"/>
            <a:pathLst>
              <a:path w="207010" h="95885">
                <a:moveTo>
                  <a:pt x="0" y="84975"/>
                </a:moveTo>
                <a:lnTo>
                  <a:pt x="18605" y="95618"/>
                </a:lnTo>
                <a:lnTo>
                  <a:pt x="36410" y="93078"/>
                </a:lnTo>
                <a:lnTo>
                  <a:pt x="49974" y="88836"/>
                </a:lnTo>
                <a:lnTo>
                  <a:pt x="77965" y="70180"/>
                </a:lnTo>
                <a:lnTo>
                  <a:pt x="105092" y="48145"/>
                </a:lnTo>
                <a:lnTo>
                  <a:pt x="105092" y="42202"/>
                </a:lnTo>
                <a:lnTo>
                  <a:pt x="104940" y="42163"/>
                </a:lnTo>
                <a:lnTo>
                  <a:pt x="78566" y="53373"/>
                </a:lnTo>
                <a:lnTo>
                  <a:pt x="52212" y="64269"/>
                </a:lnTo>
                <a:lnTo>
                  <a:pt x="25987" y="74816"/>
                </a:lnTo>
                <a:lnTo>
                  <a:pt x="0" y="84975"/>
                </a:lnTo>
                <a:close/>
              </a:path>
              <a:path w="207010" h="95885">
                <a:moveTo>
                  <a:pt x="152946" y="20967"/>
                </a:moveTo>
                <a:lnTo>
                  <a:pt x="159778" y="28206"/>
                </a:lnTo>
                <a:lnTo>
                  <a:pt x="190728" y="29895"/>
                </a:lnTo>
                <a:lnTo>
                  <a:pt x="205143" y="18033"/>
                </a:lnTo>
                <a:lnTo>
                  <a:pt x="206413" y="10820"/>
                </a:lnTo>
                <a:lnTo>
                  <a:pt x="198069" y="0"/>
                </a:lnTo>
                <a:lnTo>
                  <a:pt x="186900" y="5290"/>
                </a:lnTo>
                <a:lnTo>
                  <a:pt x="175650" y="10550"/>
                </a:lnTo>
                <a:lnTo>
                  <a:pt x="164329" y="15776"/>
                </a:lnTo>
                <a:lnTo>
                  <a:pt x="152946" y="20967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6" name="object 766"/>
          <p:cNvGrpSpPr/>
          <p:nvPr/>
        </p:nvGrpSpPr>
        <p:grpSpPr>
          <a:xfrm>
            <a:off x="8002333" y="5895631"/>
            <a:ext cx="866140" cy="585470"/>
            <a:chOff x="2947733" y="5895631"/>
            <a:chExt cx="866140" cy="585470"/>
          </a:xfrm>
        </p:grpSpPr>
        <p:sp>
          <p:nvSpPr>
            <p:cNvPr id="767" name="object 767"/>
            <p:cNvSpPr/>
            <p:nvPr/>
          </p:nvSpPr>
          <p:spPr>
            <a:xfrm>
              <a:off x="3111271" y="6306845"/>
              <a:ext cx="141605" cy="155575"/>
            </a:xfrm>
            <a:custGeom>
              <a:avLst/>
              <a:gdLst/>
              <a:ahLst/>
              <a:cxnLst/>
              <a:rect l="l" t="t" r="r" b="b"/>
              <a:pathLst>
                <a:path w="141604" h="155575">
                  <a:moveTo>
                    <a:pt x="14998" y="0"/>
                  </a:moveTo>
                  <a:lnTo>
                    <a:pt x="0" y="10629"/>
                  </a:lnTo>
                  <a:lnTo>
                    <a:pt x="127558" y="155181"/>
                  </a:lnTo>
                  <a:lnTo>
                    <a:pt x="141338" y="142875"/>
                  </a:lnTo>
                  <a:lnTo>
                    <a:pt x="14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3111271" y="6306845"/>
              <a:ext cx="141605" cy="155575"/>
            </a:xfrm>
            <a:custGeom>
              <a:avLst/>
              <a:gdLst/>
              <a:ahLst/>
              <a:cxnLst/>
              <a:rect l="l" t="t" r="r" b="b"/>
              <a:pathLst>
                <a:path w="141604" h="155575">
                  <a:moveTo>
                    <a:pt x="127558" y="155181"/>
                  </a:moveTo>
                  <a:lnTo>
                    <a:pt x="0" y="10629"/>
                  </a:lnTo>
                  <a:lnTo>
                    <a:pt x="14998" y="0"/>
                  </a:lnTo>
                  <a:lnTo>
                    <a:pt x="141338" y="142875"/>
                  </a:lnTo>
                  <a:lnTo>
                    <a:pt x="127558" y="15518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3239884" y="6222275"/>
              <a:ext cx="30480" cy="220979"/>
            </a:xfrm>
            <a:custGeom>
              <a:avLst/>
              <a:gdLst/>
              <a:ahLst/>
              <a:cxnLst/>
              <a:rect l="l" t="t" r="r" b="b"/>
              <a:pathLst>
                <a:path w="30479" h="220979">
                  <a:moveTo>
                    <a:pt x="12293" y="0"/>
                  </a:moveTo>
                  <a:lnTo>
                    <a:pt x="0" y="1905"/>
                  </a:lnTo>
                  <a:lnTo>
                    <a:pt x="18656" y="220662"/>
                  </a:lnTo>
                  <a:lnTo>
                    <a:pt x="30098" y="209854"/>
                  </a:lnTo>
                  <a:lnTo>
                    <a:pt x="122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3239884" y="6222275"/>
              <a:ext cx="30480" cy="220979"/>
            </a:xfrm>
            <a:custGeom>
              <a:avLst/>
              <a:gdLst/>
              <a:ahLst/>
              <a:cxnLst/>
              <a:rect l="l" t="t" r="r" b="b"/>
              <a:pathLst>
                <a:path w="30479" h="220979">
                  <a:moveTo>
                    <a:pt x="30098" y="209854"/>
                  </a:moveTo>
                  <a:lnTo>
                    <a:pt x="12293" y="0"/>
                  </a:lnTo>
                  <a:lnTo>
                    <a:pt x="0" y="1905"/>
                  </a:lnTo>
                  <a:lnTo>
                    <a:pt x="18656" y="220662"/>
                  </a:lnTo>
                  <a:lnTo>
                    <a:pt x="30098" y="20985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3260166" y="6217399"/>
              <a:ext cx="106045" cy="125095"/>
            </a:xfrm>
            <a:custGeom>
              <a:avLst/>
              <a:gdLst/>
              <a:ahLst/>
              <a:cxnLst/>
              <a:rect l="l" t="t" r="r" b="b"/>
              <a:pathLst>
                <a:path w="106045" h="125095">
                  <a:moveTo>
                    <a:pt x="11087" y="0"/>
                  </a:moveTo>
                  <a:lnTo>
                    <a:pt x="0" y="3454"/>
                  </a:lnTo>
                  <a:lnTo>
                    <a:pt x="98094" y="125018"/>
                  </a:lnTo>
                  <a:lnTo>
                    <a:pt x="105841" y="117436"/>
                  </a:lnTo>
                  <a:lnTo>
                    <a:pt x="11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3260166" y="6217399"/>
              <a:ext cx="106045" cy="125095"/>
            </a:xfrm>
            <a:custGeom>
              <a:avLst/>
              <a:gdLst/>
              <a:ahLst/>
              <a:cxnLst/>
              <a:rect l="l" t="t" r="r" b="b"/>
              <a:pathLst>
                <a:path w="106045" h="125095">
                  <a:moveTo>
                    <a:pt x="105841" y="117436"/>
                  </a:moveTo>
                  <a:lnTo>
                    <a:pt x="11087" y="0"/>
                  </a:lnTo>
                  <a:lnTo>
                    <a:pt x="0" y="3454"/>
                  </a:lnTo>
                  <a:lnTo>
                    <a:pt x="98094" y="125018"/>
                  </a:lnTo>
                  <a:lnTo>
                    <a:pt x="105841" y="117436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3280892" y="6205207"/>
              <a:ext cx="173990" cy="53975"/>
            </a:xfrm>
            <a:custGeom>
              <a:avLst/>
              <a:gdLst/>
              <a:ahLst/>
              <a:cxnLst/>
              <a:rect l="l" t="t" r="r" b="b"/>
              <a:pathLst>
                <a:path w="173989" h="53975">
                  <a:moveTo>
                    <a:pt x="8661" y="0"/>
                  </a:moveTo>
                  <a:lnTo>
                    <a:pt x="0" y="5765"/>
                  </a:lnTo>
                  <a:lnTo>
                    <a:pt x="166306" y="53733"/>
                  </a:lnTo>
                  <a:lnTo>
                    <a:pt x="173659" y="47637"/>
                  </a:lnTo>
                  <a:lnTo>
                    <a:pt x="86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3280892" y="6205207"/>
              <a:ext cx="173990" cy="53975"/>
            </a:xfrm>
            <a:custGeom>
              <a:avLst/>
              <a:gdLst/>
              <a:ahLst/>
              <a:cxnLst/>
              <a:rect l="l" t="t" r="r" b="b"/>
              <a:pathLst>
                <a:path w="173989" h="53975">
                  <a:moveTo>
                    <a:pt x="173659" y="47637"/>
                  </a:moveTo>
                  <a:lnTo>
                    <a:pt x="8661" y="0"/>
                  </a:lnTo>
                  <a:lnTo>
                    <a:pt x="0" y="5765"/>
                  </a:lnTo>
                  <a:lnTo>
                    <a:pt x="166306" y="53733"/>
                  </a:lnTo>
                  <a:lnTo>
                    <a:pt x="173659" y="47637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3400145" y="6157620"/>
              <a:ext cx="73025" cy="86360"/>
            </a:xfrm>
            <a:custGeom>
              <a:avLst/>
              <a:gdLst/>
              <a:ahLst/>
              <a:cxnLst/>
              <a:rect l="l" t="t" r="r" b="b"/>
              <a:pathLst>
                <a:path w="73025" h="86360">
                  <a:moveTo>
                    <a:pt x="0" y="0"/>
                  </a:moveTo>
                  <a:lnTo>
                    <a:pt x="66636" y="86080"/>
                  </a:lnTo>
                  <a:lnTo>
                    <a:pt x="72910" y="79705"/>
                  </a:lnTo>
                  <a:lnTo>
                    <a:pt x="11861" y="8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3400145" y="6157620"/>
              <a:ext cx="73025" cy="86360"/>
            </a:xfrm>
            <a:custGeom>
              <a:avLst/>
              <a:gdLst/>
              <a:ahLst/>
              <a:cxnLst/>
              <a:rect l="l" t="t" r="r" b="b"/>
              <a:pathLst>
                <a:path w="73025" h="86360">
                  <a:moveTo>
                    <a:pt x="66636" y="86080"/>
                  </a:moveTo>
                  <a:lnTo>
                    <a:pt x="0" y="0"/>
                  </a:lnTo>
                  <a:lnTo>
                    <a:pt x="11861" y="838"/>
                  </a:lnTo>
                  <a:lnTo>
                    <a:pt x="72910" y="79705"/>
                  </a:lnTo>
                  <a:lnTo>
                    <a:pt x="66636" y="8608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3426421" y="6139383"/>
              <a:ext cx="123825" cy="36195"/>
            </a:xfrm>
            <a:custGeom>
              <a:avLst/>
              <a:gdLst/>
              <a:ahLst/>
              <a:cxnLst/>
              <a:rect l="l" t="t" r="r" b="b"/>
              <a:pathLst>
                <a:path w="123825" h="36195">
                  <a:moveTo>
                    <a:pt x="1269" y="0"/>
                  </a:moveTo>
                  <a:lnTo>
                    <a:pt x="0" y="7213"/>
                  </a:lnTo>
                  <a:lnTo>
                    <a:pt x="116585" y="35623"/>
                  </a:lnTo>
                  <a:lnTo>
                    <a:pt x="123456" y="29781"/>
                  </a:lnTo>
                  <a:lnTo>
                    <a:pt x="1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3426421" y="6065405"/>
              <a:ext cx="123825" cy="109855"/>
            </a:xfrm>
            <a:custGeom>
              <a:avLst/>
              <a:gdLst/>
              <a:ahLst/>
              <a:cxnLst/>
              <a:rect l="l" t="t" r="r" b="b"/>
              <a:pathLst>
                <a:path w="123825" h="109854">
                  <a:moveTo>
                    <a:pt x="1269" y="73977"/>
                  </a:moveTo>
                  <a:lnTo>
                    <a:pt x="123456" y="103759"/>
                  </a:lnTo>
                  <a:lnTo>
                    <a:pt x="116585" y="109600"/>
                  </a:lnTo>
                  <a:lnTo>
                    <a:pt x="0" y="81191"/>
                  </a:lnTo>
                  <a:lnTo>
                    <a:pt x="1269" y="73977"/>
                  </a:lnTo>
                  <a:close/>
                </a:path>
                <a:path w="123825" h="109854">
                  <a:moveTo>
                    <a:pt x="69926" y="24561"/>
                  </a:moveTo>
                  <a:lnTo>
                    <a:pt x="75679" y="30314"/>
                  </a:lnTo>
                  <a:lnTo>
                    <a:pt x="102387" y="28409"/>
                  </a:lnTo>
                  <a:lnTo>
                    <a:pt x="115100" y="19507"/>
                  </a:lnTo>
                  <a:lnTo>
                    <a:pt x="118287" y="5511"/>
                  </a:lnTo>
                  <a:lnTo>
                    <a:pt x="114604" y="0"/>
                  </a:lnTo>
                  <a:lnTo>
                    <a:pt x="103791" y="6130"/>
                  </a:lnTo>
                  <a:lnTo>
                    <a:pt x="92732" y="12271"/>
                  </a:lnTo>
                  <a:lnTo>
                    <a:pt x="81439" y="18416"/>
                  </a:lnTo>
                  <a:lnTo>
                    <a:pt x="69926" y="2456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3518052" y="6093815"/>
              <a:ext cx="52069" cy="64769"/>
            </a:xfrm>
            <a:custGeom>
              <a:avLst/>
              <a:gdLst/>
              <a:ahLst/>
              <a:cxnLst/>
              <a:rect l="l" t="t" r="r" b="b"/>
              <a:pathLst>
                <a:path w="52070" h="64770">
                  <a:moveTo>
                    <a:pt x="10756" y="0"/>
                  </a:moveTo>
                  <a:lnTo>
                    <a:pt x="0" y="774"/>
                  </a:lnTo>
                  <a:lnTo>
                    <a:pt x="44881" y="64223"/>
                  </a:lnTo>
                  <a:lnTo>
                    <a:pt x="51663" y="58077"/>
                  </a:lnTo>
                  <a:lnTo>
                    <a:pt x="10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3518052" y="6093815"/>
              <a:ext cx="52069" cy="64769"/>
            </a:xfrm>
            <a:custGeom>
              <a:avLst/>
              <a:gdLst/>
              <a:ahLst/>
              <a:cxnLst/>
              <a:rect l="l" t="t" r="r" b="b"/>
              <a:pathLst>
                <a:path w="52070" h="64770">
                  <a:moveTo>
                    <a:pt x="0" y="774"/>
                  </a:moveTo>
                  <a:lnTo>
                    <a:pt x="44881" y="64223"/>
                  </a:lnTo>
                  <a:lnTo>
                    <a:pt x="51663" y="58077"/>
                  </a:lnTo>
                  <a:lnTo>
                    <a:pt x="10756" y="0"/>
                  </a:lnTo>
                  <a:lnTo>
                    <a:pt x="0" y="77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3541521" y="6077838"/>
              <a:ext cx="95250" cy="22860"/>
            </a:xfrm>
            <a:custGeom>
              <a:avLst/>
              <a:gdLst/>
              <a:ahLst/>
              <a:cxnLst/>
              <a:rect l="l" t="t" r="r" b="b"/>
              <a:pathLst>
                <a:path w="95250" h="22860">
                  <a:moveTo>
                    <a:pt x="1612" y="0"/>
                  </a:moveTo>
                  <a:lnTo>
                    <a:pt x="0" y="7073"/>
                  </a:lnTo>
                  <a:lnTo>
                    <a:pt x="88391" y="22542"/>
                  </a:lnTo>
                  <a:lnTo>
                    <a:pt x="95211" y="16395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3541521" y="6006109"/>
              <a:ext cx="95250" cy="94615"/>
            </a:xfrm>
            <a:custGeom>
              <a:avLst/>
              <a:gdLst/>
              <a:ahLst/>
              <a:cxnLst/>
              <a:rect l="l" t="t" r="r" b="b"/>
              <a:pathLst>
                <a:path w="95250" h="94614">
                  <a:moveTo>
                    <a:pt x="0" y="78803"/>
                  </a:moveTo>
                  <a:lnTo>
                    <a:pt x="88391" y="94272"/>
                  </a:lnTo>
                  <a:lnTo>
                    <a:pt x="95211" y="88125"/>
                  </a:lnTo>
                  <a:lnTo>
                    <a:pt x="1612" y="71729"/>
                  </a:lnTo>
                  <a:lnTo>
                    <a:pt x="0" y="78803"/>
                  </a:lnTo>
                  <a:close/>
                </a:path>
                <a:path w="95250" h="94614">
                  <a:moveTo>
                    <a:pt x="90601" y="0"/>
                  </a:moveTo>
                  <a:lnTo>
                    <a:pt x="83078" y="5695"/>
                  </a:lnTo>
                  <a:lnTo>
                    <a:pt x="75185" y="11444"/>
                  </a:lnTo>
                  <a:lnTo>
                    <a:pt x="66932" y="17243"/>
                  </a:lnTo>
                  <a:lnTo>
                    <a:pt x="58331" y="23088"/>
                  </a:lnTo>
                  <a:lnTo>
                    <a:pt x="62966" y="26441"/>
                  </a:lnTo>
                  <a:lnTo>
                    <a:pt x="83731" y="23901"/>
                  </a:lnTo>
                  <a:lnTo>
                    <a:pt x="91795" y="17538"/>
                  </a:lnTo>
                  <a:lnTo>
                    <a:pt x="95186" y="5245"/>
                  </a:lnTo>
                  <a:lnTo>
                    <a:pt x="90601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3616807" y="6030010"/>
              <a:ext cx="41275" cy="49530"/>
            </a:xfrm>
            <a:custGeom>
              <a:avLst/>
              <a:gdLst/>
              <a:ahLst/>
              <a:cxnLst/>
              <a:rect l="l" t="t" r="r" b="b"/>
              <a:pathLst>
                <a:path w="41275" h="49529">
                  <a:moveTo>
                    <a:pt x="8445" y="0"/>
                  </a:moveTo>
                  <a:lnTo>
                    <a:pt x="0" y="1041"/>
                  </a:lnTo>
                  <a:lnTo>
                    <a:pt x="35636" y="49453"/>
                  </a:lnTo>
                  <a:lnTo>
                    <a:pt x="41249" y="44551"/>
                  </a:lnTo>
                  <a:lnTo>
                    <a:pt x="8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3616807" y="6030010"/>
              <a:ext cx="41275" cy="49530"/>
            </a:xfrm>
            <a:custGeom>
              <a:avLst/>
              <a:gdLst/>
              <a:ahLst/>
              <a:cxnLst/>
              <a:rect l="l" t="t" r="r" b="b"/>
              <a:pathLst>
                <a:path w="41275" h="49529">
                  <a:moveTo>
                    <a:pt x="35636" y="49453"/>
                  </a:moveTo>
                  <a:lnTo>
                    <a:pt x="0" y="1041"/>
                  </a:lnTo>
                  <a:lnTo>
                    <a:pt x="8445" y="0"/>
                  </a:lnTo>
                  <a:lnTo>
                    <a:pt x="41249" y="44551"/>
                  </a:lnTo>
                  <a:lnTo>
                    <a:pt x="35636" y="4945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3633317" y="6017196"/>
              <a:ext cx="81280" cy="15875"/>
            </a:xfrm>
            <a:custGeom>
              <a:avLst/>
              <a:gdLst/>
              <a:ahLst/>
              <a:cxnLst/>
              <a:rect l="l" t="t" r="r" b="b"/>
              <a:pathLst>
                <a:path w="81279" h="15875">
                  <a:moveTo>
                    <a:pt x="1777" y="0"/>
                  </a:moveTo>
                  <a:lnTo>
                    <a:pt x="0" y="6451"/>
                  </a:lnTo>
                  <a:lnTo>
                    <a:pt x="74612" y="15354"/>
                  </a:lnTo>
                  <a:lnTo>
                    <a:pt x="81241" y="9639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3633317" y="5946597"/>
              <a:ext cx="86360" cy="86360"/>
            </a:xfrm>
            <a:custGeom>
              <a:avLst/>
              <a:gdLst/>
              <a:ahLst/>
              <a:cxnLst/>
              <a:rect l="l" t="t" r="r" b="b"/>
              <a:pathLst>
                <a:path w="86360" h="86360">
                  <a:moveTo>
                    <a:pt x="1777" y="70599"/>
                  </a:moveTo>
                  <a:lnTo>
                    <a:pt x="81241" y="80238"/>
                  </a:lnTo>
                  <a:lnTo>
                    <a:pt x="74612" y="85953"/>
                  </a:lnTo>
                  <a:lnTo>
                    <a:pt x="0" y="77050"/>
                  </a:lnTo>
                  <a:lnTo>
                    <a:pt x="1777" y="70599"/>
                  </a:lnTo>
                  <a:close/>
                </a:path>
                <a:path w="86360" h="86360">
                  <a:moveTo>
                    <a:pt x="55105" y="19392"/>
                  </a:moveTo>
                  <a:lnTo>
                    <a:pt x="60515" y="25120"/>
                  </a:lnTo>
                  <a:lnTo>
                    <a:pt x="78270" y="22491"/>
                  </a:lnTo>
                  <a:lnTo>
                    <a:pt x="83362" y="18986"/>
                  </a:lnTo>
                  <a:lnTo>
                    <a:pt x="86271" y="7315"/>
                  </a:lnTo>
                  <a:lnTo>
                    <a:pt x="80860" y="0"/>
                  </a:lnTo>
                  <a:lnTo>
                    <a:pt x="55105" y="1939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3704069" y="5969088"/>
              <a:ext cx="33655" cy="38735"/>
            </a:xfrm>
            <a:custGeom>
              <a:avLst/>
              <a:gdLst/>
              <a:ahLst/>
              <a:cxnLst/>
              <a:rect l="l" t="t" r="r" b="b"/>
              <a:pathLst>
                <a:path w="33654" h="38735">
                  <a:moveTo>
                    <a:pt x="7518" y="0"/>
                  </a:moveTo>
                  <a:lnTo>
                    <a:pt x="0" y="1117"/>
                  </a:lnTo>
                  <a:lnTo>
                    <a:pt x="28244" y="38684"/>
                  </a:lnTo>
                  <a:lnTo>
                    <a:pt x="33375" y="3439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3704069" y="5969088"/>
              <a:ext cx="33655" cy="38735"/>
            </a:xfrm>
            <a:custGeom>
              <a:avLst/>
              <a:gdLst/>
              <a:ahLst/>
              <a:cxnLst/>
              <a:rect l="l" t="t" r="r" b="b"/>
              <a:pathLst>
                <a:path w="33654" h="38735">
                  <a:moveTo>
                    <a:pt x="0" y="1117"/>
                  </a:moveTo>
                  <a:lnTo>
                    <a:pt x="28244" y="38684"/>
                  </a:lnTo>
                  <a:lnTo>
                    <a:pt x="33375" y="34391"/>
                  </a:lnTo>
                  <a:lnTo>
                    <a:pt x="7518" y="0"/>
                  </a:lnTo>
                  <a:lnTo>
                    <a:pt x="0" y="1117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3716680" y="5959678"/>
              <a:ext cx="67945" cy="11430"/>
            </a:xfrm>
            <a:custGeom>
              <a:avLst/>
              <a:gdLst/>
              <a:ahLst/>
              <a:cxnLst/>
              <a:rect l="l" t="t" r="r" b="b"/>
              <a:pathLst>
                <a:path w="67945" h="11429">
                  <a:moveTo>
                    <a:pt x="1473" y="0"/>
                  </a:moveTo>
                  <a:lnTo>
                    <a:pt x="0" y="5905"/>
                  </a:lnTo>
                  <a:lnTo>
                    <a:pt x="60147" y="11087"/>
                  </a:lnTo>
                  <a:lnTo>
                    <a:pt x="67335" y="5664"/>
                  </a:lnTo>
                  <a:lnTo>
                    <a:pt x="14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3716680" y="5897803"/>
              <a:ext cx="94615" cy="73025"/>
            </a:xfrm>
            <a:custGeom>
              <a:avLst/>
              <a:gdLst/>
              <a:ahLst/>
              <a:cxnLst/>
              <a:rect l="l" t="t" r="r" b="b"/>
              <a:pathLst>
                <a:path w="94614" h="73025">
                  <a:moveTo>
                    <a:pt x="1473" y="61874"/>
                  </a:moveTo>
                  <a:lnTo>
                    <a:pt x="67335" y="67538"/>
                  </a:lnTo>
                  <a:lnTo>
                    <a:pt x="60147" y="72961"/>
                  </a:lnTo>
                  <a:lnTo>
                    <a:pt x="0" y="67779"/>
                  </a:lnTo>
                  <a:lnTo>
                    <a:pt x="1473" y="61874"/>
                  </a:lnTo>
                  <a:close/>
                </a:path>
                <a:path w="94614" h="73025">
                  <a:moveTo>
                    <a:pt x="93002" y="43167"/>
                  </a:moveTo>
                  <a:lnTo>
                    <a:pt x="67348" y="10109"/>
                  </a:lnTo>
                  <a:lnTo>
                    <a:pt x="71374" y="5867"/>
                  </a:lnTo>
                  <a:lnTo>
                    <a:pt x="64681" y="0"/>
                  </a:lnTo>
                  <a:lnTo>
                    <a:pt x="62471" y="2908"/>
                  </a:lnTo>
                  <a:lnTo>
                    <a:pt x="63030" y="3619"/>
                  </a:lnTo>
                  <a:lnTo>
                    <a:pt x="64160" y="4952"/>
                  </a:lnTo>
                  <a:lnTo>
                    <a:pt x="64160" y="7137"/>
                  </a:lnTo>
                  <a:lnTo>
                    <a:pt x="62839" y="8280"/>
                  </a:lnTo>
                  <a:lnTo>
                    <a:pt x="61493" y="9423"/>
                  </a:lnTo>
                  <a:lnTo>
                    <a:pt x="59664" y="9448"/>
                  </a:lnTo>
                  <a:lnTo>
                    <a:pt x="58521" y="8115"/>
                  </a:lnTo>
                  <a:lnTo>
                    <a:pt x="57759" y="7213"/>
                  </a:lnTo>
                  <a:lnTo>
                    <a:pt x="57378" y="7569"/>
                  </a:lnTo>
                  <a:lnTo>
                    <a:pt x="54203" y="10109"/>
                  </a:lnTo>
                  <a:lnTo>
                    <a:pt x="59080" y="16255"/>
                  </a:lnTo>
                  <a:lnTo>
                    <a:pt x="62903" y="13500"/>
                  </a:lnTo>
                  <a:lnTo>
                    <a:pt x="88544" y="46570"/>
                  </a:lnTo>
                  <a:lnTo>
                    <a:pt x="90665" y="48679"/>
                  </a:lnTo>
                  <a:lnTo>
                    <a:pt x="94475" y="45300"/>
                  </a:lnTo>
                  <a:lnTo>
                    <a:pt x="93002" y="43167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3096272" y="6317475"/>
              <a:ext cx="83185" cy="156845"/>
            </a:xfrm>
            <a:custGeom>
              <a:avLst/>
              <a:gdLst/>
              <a:ahLst/>
              <a:cxnLst/>
              <a:rect l="l" t="t" r="r" b="b"/>
              <a:pathLst>
                <a:path w="83185" h="156845">
                  <a:moveTo>
                    <a:pt x="14998" y="0"/>
                  </a:moveTo>
                  <a:lnTo>
                    <a:pt x="0" y="10617"/>
                  </a:lnTo>
                  <a:lnTo>
                    <a:pt x="64160" y="156717"/>
                  </a:lnTo>
                  <a:lnTo>
                    <a:pt x="83172" y="156197"/>
                  </a:lnTo>
                  <a:lnTo>
                    <a:pt x="14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3096272" y="6317475"/>
              <a:ext cx="83185" cy="156845"/>
            </a:xfrm>
            <a:custGeom>
              <a:avLst/>
              <a:gdLst/>
              <a:ahLst/>
              <a:cxnLst/>
              <a:rect l="l" t="t" r="r" b="b"/>
              <a:pathLst>
                <a:path w="83185" h="156845">
                  <a:moveTo>
                    <a:pt x="83172" y="156197"/>
                  </a:moveTo>
                  <a:lnTo>
                    <a:pt x="14998" y="0"/>
                  </a:lnTo>
                  <a:lnTo>
                    <a:pt x="0" y="10617"/>
                  </a:lnTo>
                  <a:lnTo>
                    <a:pt x="64160" y="156717"/>
                  </a:lnTo>
                  <a:lnTo>
                    <a:pt x="83172" y="156197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2965767" y="6407327"/>
              <a:ext cx="141605" cy="69850"/>
            </a:xfrm>
            <a:custGeom>
              <a:avLst/>
              <a:gdLst/>
              <a:ahLst/>
              <a:cxnLst/>
              <a:rect l="l" t="t" r="r" b="b"/>
              <a:pathLst>
                <a:path w="141605" h="69850">
                  <a:moveTo>
                    <a:pt x="16776" y="0"/>
                  </a:moveTo>
                  <a:lnTo>
                    <a:pt x="0" y="12801"/>
                  </a:lnTo>
                  <a:lnTo>
                    <a:pt x="105028" y="69278"/>
                  </a:lnTo>
                  <a:lnTo>
                    <a:pt x="141211" y="68300"/>
                  </a:lnTo>
                  <a:lnTo>
                    <a:pt x="167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2965767" y="6407327"/>
              <a:ext cx="141605" cy="69850"/>
            </a:xfrm>
            <a:custGeom>
              <a:avLst/>
              <a:gdLst/>
              <a:ahLst/>
              <a:cxnLst/>
              <a:rect l="l" t="t" r="r" b="b"/>
              <a:pathLst>
                <a:path w="141605" h="69850">
                  <a:moveTo>
                    <a:pt x="141211" y="68300"/>
                  </a:moveTo>
                  <a:lnTo>
                    <a:pt x="16776" y="0"/>
                  </a:lnTo>
                  <a:lnTo>
                    <a:pt x="0" y="12801"/>
                  </a:lnTo>
                  <a:lnTo>
                    <a:pt x="105028" y="69278"/>
                  </a:lnTo>
                  <a:lnTo>
                    <a:pt x="141211" y="6830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2949905" y="6420129"/>
              <a:ext cx="71120" cy="59055"/>
            </a:xfrm>
            <a:custGeom>
              <a:avLst/>
              <a:gdLst/>
              <a:ahLst/>
              <a:cxnLst/>
              <a:rect l="l" t="t" r="r" b="b"/>
              <a:pathLst>
                <a:path w="71119" h="59054">
                  <a:moveTo>
                    <a:pt x="15862" y="0"/>
                  </a:moveTo>
                  <a:lnTo>
                    <a:pt x="0" y="11785"/>
                  </a:lnTo>
                  <a:lnTo>
                    <a:pt x="44450" y="58547"/>
                  </a:lnTo>
                  <a:lnTo>
                    <a:pt x="70853" y="57835"/>
                  </a:lnTo>
                  <a:lnTo>
                    <a:pt x="158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2949905" y="6420129"/>
              <a:ext cx="71120" cy="59055"/>
            </a:xfrm>
            <a:custGeom>
              <a:avLst/>
              <a:gdLst/>
              <a:ahLst/>
              <a:cxnLst/>
              <a:rect l="l" t="t" r="r" b="b"/>
              <a:pathLst>
                <a:path w="71119" h="59054">
                  <a:moveTo>
                    <a:pt x="70853" y="57835"/>
                  </a:moveTo>
                  <a:lnTo>
                    <a:pt x="15862" y="0"/>
                  </a:lnTo>
                  <a:lnTo>
                    <a:pt x="0" y="11785"/>
                  </a:lnTo>
                  <a:lnTo>
                    <a:pt x="44450" y="58547"/>
                  </a:lnTo>
                  <a:lnTo>
                    <a:pt x="70853" y="5783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7" name="object 797"/>
          <p:cNvSpPr/>
          <p:nvPr/>
        </p:nvSpPr>
        <p:spPr>
          <a:xfrm>
            <a:off x="8450746" y="6663346"/>
            <a:ext cx="64135" cy="7620"/>
          </a:xfrm>
          <a:custGeom>
            <a:avLst/>
            <a:gdLst/>
            <a:ahLst/>
            <a:cxnLst/>
            <a:rect l="l" t="t" r="r" b="b"/>
            <a:pathLst>
              <a:path w="64135" h="7620">
                <a:moveTo>
                  <a:pt x="63880" y="3746"/>
                </a:moveTo>
                <a:lnTo>
                  <a:pt x="61370" y="5212"/>
                </a:lnTo>
                <a:lnTo>
                  <a:pt x="54525" y="6407"/>
                </a:lnTo>
                <a:lnTo>
                  <a:pt x="44373" y="7211"/>
                </a:lnTo>
                <a:lnTo>
                  <a:pt x="31940" y="7505"/>
                </a:lnTo>
                <a:lnTo>
                  <a:pt x="19507" y="7211"/>
                </a:lnTo>
                <a:lnTo>
                  <a:pt x="9355" y="6407"/>
                </a:lnTo>
                <a:lnTo>
                  <a:pt x="2510" y="5212"/>
                </a:lnTo>
                <a:lnTo>
                  <a:pt x="0" y="3746"/>
                </a:lnTo>
                <a:lnTo>
                  <a:pt x="2510" y="2287"/>
                </a:lnTo>
                <a:lnTo>
                  <a:pt x="9355" y="1096"/>
                </a:lnTo>
                <a:lnTo>
                  <a:pt x="19507" y="294"/>
                </a:lnTo>
                <a:lnTo>
                  <a:pt x="31940" y="0"/>
                </a:lnTo>
                <a:lnTo>
                  <a:pt x="44373" y="294"/>
                </a:lnTo>
                <a:lnTo>
                  <a:pt x="54525" y="1096"/>
                </a:lnTo>
                <a:lnTo>
                  <a:pt x="61370" y="2287"/>
                </a:lnTo>
                <a:lnTo>
                  <a:pt x="63880" y="3746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8044028" y="6548742"/>
            <a:ext cx="554355" cy="59690"/>
          </a:xfrm>
          <a:custGeom>
            <a:avLst/>
            <a:gdLst/>
            <a:ahLst/>
            <a:cxnLst/>
            <a:rect l="l" t="t" r="r" b="b"/>
            <a:pathLst>
              <a:path w="554354" h="59690">
                <a:moveTo>
                  <a:pt x="395452" y="56362"/>
                </a:moveTo>
                <a:lnTo>
                  <a:pt x="418934" y="59182"/>
                </a:lnTo>
                <a:lnTo>
                  <a:pt x="554189" y="49796"/>
                </a:lnTo>
                <a:lnTo>
                  <a:pt x="535406" y="48844"/>
                </a:lnTo>
                <a:lnTo>
                  <a:pt x="395452" y="56362"/>
                </a:lnTo>
                <a:close/>
              </a:path>
              <a:path w="554354" h="59690">
                <a:moveTo>
                  <a:pt x="535406" y="8458"/>
                </a:moveTo>
                <a:lnTo>
                  <a:pt x="367271" y="0"/>
                </a:lnTo>
                <a:lnTo>
                  <a:pt x="0" y="11277"/>
                </a:lnTo>
                <a:lnTo>
                  <a:pt x="939" y="29121"/>
                </a:lnTo>
                <a:lnTo>
                  <a:pt x="40398" y="27241"/>
                </a:lnTo>
                <a:lnTo>
                  <a:pt x="535406" y="8458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450746" y="6667094"/>
            <a:ext cx="64135" cy="47625"/>
          </a:xfrm>
          <a:custGeom>
            <a:avLst/>
            <a:gdLst/>
            <a:ahLst/>
            <a:cxnLst/>
            <a:rect l="l" t="t" r="r" b="b"/>
            <a:pathLst>
              <a:path w="64135" h="47625">
                <a:moveTo>
                  <a:pt x="25666" y="41274"/>
                </a:moveTo>
                <a:lnTo>
                  <a:pt x="27686" y="41579"/>
                </a:lnTo>
                <a:lnTo>
                  <a:pt x="29730" y="41833"/>
                </a:lnTo>
                <a:lnTo>
                  <a:pt x="30708" y="39827"/>
                </a:lnTo>
                <a:lnTo>
                  <a:pt x="32804" y="40525"/>
                </a:lnTo>
                <a:lnTo>
                  <a:pt x="35509" y="42379"/>
                </a:lnTo>
                <a:lnTo>
                  <a:pt x="37172" y="41516"/>
                </a:lnTo>
                <a:lnTo>
                  <a:pt x="37249" y="42379"/>
                </a:lnTo>
                <a:lnTo>
                  <a:pt x="37503" y="42138"/>
                </a:lnTo>
                <a:lnTo>
                  <a:pt x="38303" y="43116"/>
                </a:lnTo>
                <a:lnTo>
                  <a:pt x="38150" y="37261"/>
                </a:lnTo>
                <a:lnTo>
                  <a:pt x="47726" y="41643"/>
                </a:lnTo>
                <a:lnTo>
                  <a:pt x="49872" y="43408"/>
                </a:lnTo>
                <a:lnTo>
                  <a:pt x="52450" y="45542"/>
                </a:lnTo>
                <a:lnTo>
                  <a:pt x="51104" y="47167"/>
                </a:lnTo>
                <a:lnTo>
                  <a:pt x="55740" y="47040"/>
                </a:lnTo>
                <a:lnTo>
                  <a:pt x="57365" y="46989"/>
                </a:lnTo>
                <a:lnTo>
                  <a:pt x="58115" y="46050"/>
                </a:lnTo>
                <a:lnTo>
                  <a:pt x="59512" y="46139"/>
                </a:lnTo>
                <a:lnTo>
                  <a:pt x="60477" y="46202"/>
                </a:lnTo>
                <a:lnTo>
                  <a:pt x="61315" y="46634"/>
                </a:lnTo>
                <a:lnTo>
                  <a:pt x="62153" y="47040"/>
                </a:lnTo>
                <a:lnTo>
                  <a:pt x="63880" y="46024"/>
                </a:lnTo>
                <a:lnTo>
                  <a:pt x="63880" y="0"/>
                </a:lnTo>
                <a:lnTo>
                  <a:pt x="61370" y="1466"/>
                </a:lnTo>
                <a:lnTo>
                  <a:pt x="54525" y="2660"/>
                </a:lnTo>
                <a:lnTo>
                  <a:pt x="44373" y="3464"/>
                </a:lnTo>
                <a:lnTo>
                  <a:pt x="31940" y="3759"/>
                </a:lnTo>
                <a:lnTo>
                  <a:pt x="19507" y="3464"/>
                </a:lnTo>
                <a:lnTo>
                  <a:pt x="9355" y="2660"/>
                </a:lnTo>
                <a:lnTo>
                  <a:pt x="2510" y="1466"/>
                </a:lnTo>
                <a:lnTo>
                  <a:pt x="0" y="0"/>
                </a:lnTo>
                <a:lnTo>
                  <a:pt x="0" y="20040"/>
                </a:lnTo>
                <a:lnTo>
                  <a:pt x="228" y="19951"/>
                </a:lnTo>
                <a:lnTo>
                  <a:pt x="457" y="19862"/>
                </a:lnTo>
                <a:lnTo>
                  <a:pt x="673" y="19773"/>
                </a:lnTo>
                <a:lnTo>
                  <a:pt x="1422" y="21120"/>
                </a:lnTo>
                <a:lnTo>
                  <a:pt x="2425" y="22301"/>
                </a:lnTo>
                <a:lnTo>
                  <a:pt x="3619" y="23240"/>
                </a:lnTo>
                <a:lnTo>
                  <a:pt x="4114" y="18148"/>
                </a:lnTo>
                <a:lnTo>
                  <a:pt x="9004" y="23037"/>
                </a:lnTo>
                <a:lnTo>
                  <a:pt x="10896" y="24434"/>
                </a:lnTo>
                <a:lnTo>
                  <a:pt x="9042" y="27673"/>
                </a:lnTo>
                <a:lnTo>
                  <a:pt x="12636" y="33947"/>
                </a:lnTo>
                <a:lnTo>
                  <a:pt x="15798" y="29336"/>
                </a:lnTo>
                <a:lnTo>
                  <a:pt x="16014" y="31584"/>
                </a:lnTo>
                <a:lnTo>
                  <a:pt x="16192" y="36512"/>
                </a:lnTo>
                <a:lnTo>
                  <a:pt x="18414" y="37579"/>
                </a:lnTo>
                <a:lnTo>
                  <a:pt x="17005" y="39839"/>
                </a:lnTo>
                <a:lnTo>
                  <a:pt x="17843" y="41871"/>
                </a:lnTo>
                <a:lnTo>
                  <a:pt x="19621" y="43611"/>
                </a:lnTo>
                <a:lnTo>
                  <a:pt x="19938" y="43929"/>
                </a:lnTo>
                <a:lnTo>
                  <a:pt x="20281" y="44170"/>
                </a:lnTo>
                <a:lnTo>
                  <a:pt x="20624" y="44399"/>
                </a:lnTo>
                <a:lnTo>
                  <a:pt x="23342" y="45275"/>
                </a:lnTo>
                <a:lnTo>
                  <a:pt x="26581" y="45389"/>
                </a:lnTo>
                <a:lnTo>
                  <a:pt x="29006" y="42481"/>
                </a:lnTo>
                <a:lnTo>
                  <a:pt x="25666" y="4127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0" name="object 800"/>
          <p:cNvGrpSpPr/>
          <p:nvPr/>
        </p:nvGrpSpPr>
        <p:grpSpPr>
          <a:xfrm>
            <a:off x="8042796" y="6555028"/>
            <a:ext cx="558165" cy="224154"/>
            <a:chOff x="2988195" y="6555028"/>
            <a:chExt cx="558165" cy="224154"/>
          </a:xfrm>
        </p:grpSpPr>
        <p:sp>
          <p:nvSpPr>
            <p:cNvPr id="801" name="object 801"/>
            <p:cNvSpPr/>
            <p:nvPr/>
          </p:nvSpPr>
          <p:spPr>
            <a:xfrm>
              <a:off x="3029826" y="6557200"/>
              <a:ext cx="514350" cy="99060"/>
            </a:xfrm>
            <a:custGeom>
              <a:avLst/>
              <a:gdLst/>
              <a:ahLst/>
              <a:cxnLst/>
              <a:rect l="l" t="t" r="r" b="b"/>
              <a:pathLst>
                <a:path w="514350" h="99059">
                  <a:moveTo>
                    <a:pt x="5626" y="31940"/>
                  </a:moveTo>
                  <a:lnTo>
                    <a:pt x="6705" y="30683"/>
                  </a:lnTo>
                  <a:lnTo>
                    <a:pt x="7937" y="29273"/>
                  </a:lnTo>
                  <a:lnTo>
                    <a:pt x="8610" y="27406"/>
                  </a:lnTo>
                  <a:lnTo>
                    <a:pt x="11544" y="26327"/>
                  </a:lnTo>
                  <a:lnTo>
                    <a:pt x="17741" y="32194"/>
                  </a:lnTo>
                  <a:lnTo>
                    <a:pt x="17056" y="25526"/>
                  </a:lnTo>
                  <a:lnTo>
                    <a:pt x="17576" y="25425"/>
                  </a:lnTo>
                  <a:lnTo>
                    <a:pt x="18097" y="25311"/>
                  </a:lnTo>
                  <a:lnTo>
                    <a:pt x="18618" y="25196"/>
                  </a:lnTo>
                  <a:lnTo>
                    <a:pt x="18884" y="23406"/>
                  </a:lnTo>
                  <a:lnTo>
                    <a:pt x="18580" y="21551"/>
                  </a:lnTo>
                  <a:lnTo>
                    <a:pt x="18986" y="19748"/>
                  </a:lnTo>
                  <a:lnTo>
                    <a:pt x="21971" y="25171"/>
                  </a:lnTo>
                  <a:lnTo>
                    <a:pt x="24193" y="18808"/>
                  </a:lnTo>
                  <a:lnTo>
                    <a:pt x="27254" y="21234"/>
                  </a:lnTo>
                  <a:lnTo>
                    <a:pt x="27495" y="20294"/>
                  </a:lnTo>
                  <a:lnTo>
                    <a:pt x="28790" y="19380"/>
                  </a:lnTo>
                  <a:lnTo>
                    <a:pt x="29057" y="18643"/>
                  </a:lnTo>
                  <a:lnTo>
                    <a:pt x="29768" y="19202"/>
                  </a:lnTo>
                  <a:lnTo>
                    <a:pt x="31026" y="19215"/>
                  </a:lnTo>
                  <a:lnTo>
                    <a:pt x="31737" y="19596"/>
                  </a:lnTo>
                  <a:lnTo>
                    <a:pt x="32435" y="18567"/>
                  </a:lnTo>
                  <a:lnTo>
                    <a:pt x="33362" y="17932"/>
                  </a:lnTo>
                  <a:lnTo>
                    <a:pt x="34378" y="17487"/>
                  </a:lnTo>
                  <a:lnTo>
                    <a:pt x="0" y="18783"/>
                  </a:lnTo>
                  <a:lnTo>
                    <a:pt x="4965" y="32880"/>
                  </a:lnTo>
                  <a:lnTo>
                    <a:pt x="5626" y="31940"/>
                  </a:lnTo>
                </a:path>
                <a:path w="514350" h="99059">
                  <a:moveTo>
                    <a:pt x="495007" y="0"/>
                  </a:moveTo>
                  <a:lnTo>
                    <a:pt x="38595" y="17322"/>
                  </a:lnTo>
                  <a:lnTo>
                    <a:pt x="38646" y="17525"/>
                  </a:lnTo>
                  <a:lnTo>
                    <a:pt x="41008" y="17983"/>
                  </a:lnTo>
                  <a:lnTo>
                    <a:pt x="42227" y="20269"/>
                  </a:lnTo>
                  <a:lnTo>
                    <a:pt x="42418" y="22453"/>
                  </a:lnTo>
                  <a:lnTo>
                    <a:pt x="45669" y="20764"/>
                  </a:lnTo>
                  <a:lnTo>
                    <a:pt x="47117" y="23469"/>
                  </a:lnTo>
                  <a:lnTo>
                    <a:pt x="49758" y="22580"/>
                  </a:lnTo>
                  <a:lnTo>
                    <a:pt x="51752" y="21907"/>
                  </a:lnTo>
                  <a:lnTo>
                    <a:pt x="53822" y="18326"/>
                  </a:lnTo>
                  <a:lnTo>
                    <a:pt x="56095" y="20510"/>
                  </a:lnTo>
                  <a:lnTo>
                    <a:pt x="57886" y="18567"/>
                  </a:lnTo>
                  <a:lnTo>
                    <a:pt x="60401" y="21767"/>
                  </a:lnTo>
                  <a:lnTo>
                    <a:pt x="62687" y="19875"/>
                  </a:lnTo>
                  <a:lnTo>
                    <a:pt x="64389" y="22529"/>
                  </a:lnTo>
                  <a:lnTo>
                    <a:pt x="64338" y="23406"/>
                  </a:lnTo>
                  <a:lnTo>
                    <a:pt x="67259" y="22631"/>
                  </a:lnTo>
                  <a:lnTo>
                    <a:pt x="69087" y="22136"/>
                  </a:lnTo>
                  <a:lnTo>
                    <a:pt x="71526" y="20866"/>
                  </a:lnTo>
                  <a:lnTo>
                    <a:pt x="73253" y="20142"/>
                  </a:lnTo>
                  <a:lnTo>
                    <a:pt x="76771" y="20802"/>
                  </a:lnTo>
                  <a:lnTo>
                    <a:pt x="79336" y="20231"/>
                  </a:lnTo>
                  <a:lnTo>
                    <a:pt x="79057" y="25196"/>
                  </a:lnTo>
                  <a:lnTo>
                    <a:pt x="79578" y="25311"/>
                  </a:lnTo>
                  <a:lnTo>
                    <a:pt x="80086" y="25412"/>
                  </a:lnTo>
                  <a:lnTo>
                    <a:pt x="80606" y="25526"/>
                  </a:lnTo>
                  <a:lnTo>
                    <a:pt x="80454" y="26454"/>
                  </a:lnTo>
                  <a:lnTo>
                    <a:pt x="81051" y="27978"/>
                  </a:lnTo>
                  <a:lnTo>
                    <a:pt x="80848" y="28955"/>
                  </a:lnTo>
                  <a:lnTo>
                    <a:pt x="83807" y="29286"/>
                  </a:lnTo>
                  <a:lnTo>
                    <a:pt x="87325" y="29578"/>
                  </a:lnTo>
                  <a:lnTo>
                    <a:pt x="88544" y="32791"/>
                  </a:lnTo>
                  <a:lnTo>
                    <a:pt x="92621" y="31343"/>
                  </a:lnTo>
                  <a:lnTo>
                    <a:pt x="93713" y="28244"/>
                  </a:lnTo>
                  <a:lnTo>
                    <a:pt x="97675" y="33439"/>
                  </a:lnTo>
                  <a:lnTo>
                    <a:pt x="99910" y="32461"/>
                  </a:lnTo>
                  <a:lnTo>
                    <a:pt x="101485" y="31686"/>
                  </a:lnTo>
                  <a:lnTo>
                    <a:pt x="103860" y="30772"/>
                  </a:lnTo>
                  <a:lnTo>
                    <a:pt x="105778" y="30035"/>
                  </a:lnTo>
                  <a:lnTo>
                    <a:pt x="108889" y="28054"/>
                  </a:lnTo>
                  <a:lnTo>
                    <a:pt x="110261" y="27787"/>
                  </a:lnTo>
                  <a:lnTo>
                    <a:pt x="113525" y="27165"/>
                  </a:lnTo>
                  <a:lnTo>
                    <a:pt x="116039" y="27254"/>
                  </a:lnTo>
                  <a:lnTo>
                    <a:pt x="116255" y="30975"/>
                  </a:lnTo>
                  <a:lnTo>
                    <a:pt x="116332" y="32156"/>
                  </a:lnTo>
                  <a:lnTo>
                    <a:pt x="112001" y="34785"/>
                  </a:lnTo>
                  <a:lnTo>
                    <a:pt x="116535" y="35153"/>
                  </a:lnTo>
                  <a:lnTo>
                    <a:pt x="116192" y="36791"/>
                  </a:lnTo>
                  <a:lnTo>
                    <a:pt x="116928" y="38138"/>
                  </a:lnTo>
                  <a:lnTo>
                    <a:pt x="118325" y="39052"/>
                  </a:lnTo>
                  <a:lnTo>
                    <a:pt x="123037" y="36398"/>
                  </a:lnTo>
                  <a:lnTo>
                    <a:pt x="128422" y="35534"/>
                  </a:lnTo>
                  <a:lnTo>
                    <a:pt x="132359" y="39242"/>
                  </a:lnTo>
                  <a:lnTo>
                    <a:pt x="131038" y="39408"/>
                  </a:lnTo>
                  <a:lnTo>
                    <a:pt x="130784" y="40131"/>
                  </a:lnTo>
                  <a:lnTo>
                    <a:pt x="129755" y="40627"/>
                  </a:lnTo>
                  <a:lnTo>
                    <a:pt x="130124" y="41744"/>
                  </a:lnTo>
                  <a:lnTo>
                    <a:pt x="130314" y="42786"/>
                  </a:lnTo>
                  <a:lnTo>
                    <a:pt x="130670" y="44030"/>
                  </a:lnTo>
                  <a:lnTo>
                    <a:pt x="132232" y="44056"/>
                  </a:lnTo>
                  <a:lnTo>
                    <a:pt x="133591" y="43497"/>
                  </a:lnTo>
                  <a:lnTo>
                    <a:pt x="135204" y="43306"/>
                  </a:lnTo>
                  <a:lnTo>
                    <a:pt x="132943" y="48298"/>
                  </a:lnTo>
                  <a:lnTo>
                    <a:pt x="134670" y="52095"/>
                  </a:lnTo>
                  <a:lnTo>
                    <a:pt x="140512" y="51714"/>
                  </a:lnTo>
                  <a:lnTo>
                    <a:pt x="140157" y="51600"/>
                  </a:lnTo>
                  <a:lnTo>
                    <a:pt x="140004" y="51358"/>
                  </a:lnTo>
                  <a:lnTo>
                    <a:pt x="140055" y="50977"/>
                  </a:lnTo>
                  <a:lnTo>
                    <a:pt x="141516" y="50152"/>
                  </a:lnTo>
                  <a:lnTo>
                    <a:pt x="142913" y="49326"/>
                  </a:lnTo>
                  <a:lnTo>
                    <a:pt x="144475" y="48971"/>
                  </a:lnTo>
                  <a:lnTo>
                    <a:pt x="144957" y="50177"/>
                  </a:lnTo>
                  <a:lnTo>
                    <a:pt x="145326" y="51219"/>
                  </a:lnTo>
                  <a:lnTo>
                    <a:pt x="145694" y="52463"/>
                  </a:lnTo>
                  <a:lnTo>
                    <a:pt x="148462" y="53301"/>
                  </a:lnTo>
                  <a:lnTo>
                    <a:pt x="151117" y="50672"/>
                  </a:lnTo>
                  <a:lnTo>
                    <a:pt x="153543" y="50622"/>
                  </a:lnTo>
                  <a:lnTo>
                    <a:pt x="155702" y="50571"/>
                  </a:lnTo>
                  <a:lnTo>
                    <a:pt x="156743" y="52438"/>
                  </a:lnTo>
                  <a:lnTo>
                    <a:pt x="158737" y="51142"/>
                  </a:lnTo>
                  <a:lnTo>
                    <a:pt x="161620" y="52196"/>
                  </a:lnTo>
                  <a:lnTo>
                    <a:pt x="164680" y="53936"/>
                  </a:lnTo>
                  <a:lnTo>
                    <a:pt x="163512" y="57619"/>
                  </a:lnTo>
                  <a:lnTo>
                    <a:pt x="162661" y="60299"/>
                  </a:lnTo>
                  <a:lnTo>
                    <a:pt x="160248" y="59588"/>
                  </a:lnTo>
                  <a:lnTo>
                    <a:pt x="159575" y="62001"/>
                  </a:lnTo>
                  <a:lnTo>
                    <a:pt x="159778" y="61264"/>
                  </a:lnTo>
                  <a:lnTo>
                    <a:pt x="162026" y="67106"/>
                  </a:lnTo>
                  <a:lnTo>
                    <a:pt x="161696" y="66751"/>
                  </a:lnTo>
                  <a:lnTo>
                    <a:pt x="163766" y="69075"/>
                  </a:lnTo>
                  <a:lnTo>
                    <a:pt x="165798" y="67754"/>
                  </a:lnTo>
                  <a:lnTo>
                    <a:pt x="167894" y="69367"/>
                  </a:lnTo>
                  <a:lnTo>
                    <a:pt x="170319" y="65227"/>
                  </a:lnTo>
                  <a:lnTo>
                    <a:pt x="171970" y="67767"/>
                  </a:lnTo>
                  <a:lnTo>
                    <a:pt x="175475" y="68452"/>
                  </a:lnTo>
                  <a:lnTo>
                    <a:pt x="175818" y="66636"/>
                  </a:lnTo>
                  <a:lnTo>
                    <a:pt x="177228" y="65125"/>
                  </a:lnTo>
                  <a:lnTo>
                    <a:pt x="178879" y="64274"/>
                  </a:lnTo>
                  <a:lnTo>
                    <a:pt x="182359" y="62471"/>
                  </a:lnTo>
                  <a:lnTo>
                    <a:pt x="181940" y="63449"/>
                  </a:lnTo>
                  <a:lnTo>
                    <a:pt x="184924" y="66014"/>
                  </a:lnTo>
                  <a:lnTo>
                    <a:pt x="182918" y="68643"/>
                  </a:lnTo>
                  <a:lnTo>
                    <a:pt x="186397" y="75895"/>
                  </a:lnTo>
                  <a:lnTo>
                    <a:pt x="189725" y="73685"/>
                  </a:lnTo>
                  <a:lnTo>
                    <a:pt x="190436" y="73850"/>
                  </a:lnTo>
                  <a:lnTo>
                    <a:pt x="192468" y="75107"/>
                  </a:lnTo>
                  <a:lnTo>
                    <a:pt x="193090" y="75082"/>
                  </a:lnTo>
                  <a:lnTo>
                    <a:pt x="196354" y="74980"/>
                  </a:lnTo>
                  <a:lnTo>
                    <a:pt x="194906" y="73698"/>
                  </a:lnTo>
                  <a:lnTo>
                    <a:pt x="197002" y="71539"/>
                  </a:lnTo>
                  <a:lnTo>
                    <a:pt x="197891" y="70624"/>
                  </a:lnTo>
                  <a:lnTo>
                    <a:pt x="200342" y="69011"/>
                  </a:lnTo>
                  <a:lnTo>
                    <a:pt x="202006" y="69405"/>
                  </a:lnTo>
                  <a:lnTo>
                    <a:pt x="203898" y="69849"/>
                  </a:lnTo>
                  <a:lnTo>
                    <a:pt x="204266" y="72237"/>
                  </a:lnTo>
                  <a:lnTo>
                    <a:pt x="206476" y="72491"/>
                  </a:lnTo>
                  <a:lnTo>
                    <a:pt x="207556" y="75247"/>
                  </a:lnTo>
                  <a:lnTo>
                    <a:pt x="205676" y="76809"/>
                  </a:lnTo>
                  <a:lnTo>
                    <a:pt x="206781" y="79705"/>
                  </a:lnTo>
                  <a:lnTo>
                    <a:pt x="209397" y="79908"/>
                  </a:lnTo>
                  <a:lnTo>
                    <a:pt x="211975" y="80479"/>
                  </a:lnTo>
                  <a:lnTo>
                    <a:pt x="214630" y="80759"/>
                  </a:lnTo>
                  <a:lnTo>
                    <a:pt x="214236" y="81533"/>
                  </a:lnTo>
                  <a:lnTo>
                    <a:pt x="214452" y="81775"/>
                  </a:lnTo>
                  <a:lnTo>
                    <a:pt x="214236" y="82524"/>
                  </a:lnTo>
                  <a:lnTo>
                    <a:pt x="216877" y="82918"/>
                  </a:lnTo>
                  <a:lnTo>
                    <a:pt x="221119" y="82029"/>
                  </a:lnTo>
                  <a:lnTo>
                    <a:pt x="223672" y="81152"/>
                  </a:lnTo>
                  <a:lnTo>
                    <a:pt x="223443" y="81584"/>
                  </a:lnTo>
                  <a:lnTo>
                    <a:pt x="223443" y="82016"/>
                  </a:lnTo>
                  <a:lnTo>
                    <a:pt x="223672" y="82473"/>
                  </a:lnTo>
                  <a:lnTo>
                    <a:pt x="224574" y="82829"/>
                  </a:lnTo>
                  <a:lnTo>
                    <a:pt x="225323" y="82854"/>
                  </a:lnTo>
                  <a:lnTo>
                    <a:pt x="226225" y="82511"/>
                  </a:lnTo>
                  <a:lnTo>
                    <a:pt x="226301" y="81064"/>
                  </a:lnTo>
                  <a:lnTo>
                    <a:pt x="226326" y="79540"/>
                  </a:lnTo>
                  <a:lnTo>
                    <a:pt x="226504" y="78104"/>
                  </a:lnTo>
                  <a:lnTo>
                    <a:pt x="229920" y="77647"/>
                  </a:lnTo>
                  <a:lnTo>
                    <a:pt x="233006" y="76669"/>
                  </a:lnTo>
                  <a:lnTo>
                    <a:pt x="236575" y="77190"/>
                  </a:lnTo>
                  <a:lnTo>
                    <a:pt x="236321" y="78130"/>
                  </a:lnTo>
                  <a:lnTo>
                    <a:pt x="236766" y="78104"/>
                  </a:lnTo>
                  <a:lnTo>
                    <a:pt x="236131" y="78993"/>
                  </a:lnTo>
                  <a:lnTo>
                    <a:pt x="238531" y="77825"/>
                  </a:lnTo>
                  <a:lnTo>
                    <a:pt x="241312" y="77698"/>
                  </a:lnTo>
                  <a:lnTo>
                    <a:pt x="244068" y="78117"/>
                  </a:lnTo>
                  <a:lnTo>
                    <a:pt x="244284" y="79476"/>
                  </a:lnTo>
                  <a:lnTo>
                    <a:pt x="244259" y="80886"/>
                  </a:lnTo>
                  <a:lnTo>
                    <a:pt x="244157" y="82283"/>
                  </a:lnTo>
                  <a:lnTo>
                    <a:pt x="244284" y="81940"/>
                  </a:lnTo>
                  <a:lnTo>
                    <a:pt x="244551" y="81775"/>
                  </a:lnTo>
                  <a:lnTo>
                    <a:pt x="244944" y="81826"/>
                  </a:lnTo>
                  <a:lnTo>
                    <a:pt x="245262" y="83273"/>
                  </a:lnTo>
                  <a:lnTo>
                    <a:pt x="245122" y="84797"/>
                  </a:lnTo>
                  <a:lnTo>
                    <a:pt x="245287" y="86258"/>
                  </a:lnTo>
                  <a:lnTo>
                    <a:pt x="248285" y="86842"/>
                  </a:lnTo>
                  <a:lnTo>
                    <a:pt x="254342" y="88239"/>
                  </a:lnTo>
                  <a:lnTo>
                    <a:pt x="253745" y="91897"/>
                  </a:lnTo>
                  <a:lnTo>
                    <a:pt x="255130" y="92074"/>
                  </a:lnTo>
                  <a:lnTo>
                    <a:pt x="256070" y="92913"/>
                  </a:lnTo>
                  <a:lnTo>
                    <a:pt x="257314" y="93243"/>
                  </a:lnTo>
                  <a:lnTo>
                    <a:pt x="258864" y="93675"/>
                  </a:lnTo>
                  <a:lnTo>
                    <a:pt x="260845" y="93497"/>
                  </a:lnTo>
                  <a:lnTo>
                    <a:pt x="262305" y="94018"/>
                  </a:lnTo>
                  <a:lnTo>
                    <a:pt x="264236" y="94691"/>
                  </a:lnTo>
                  <a:lnTo>
                    <a:pt x="264921" y="97269"/>
                  </a:lnTo>
                  <a:lnTo>
                    <a:pt x="267525" y="96608"/>
                  </a:lnTo>
                  <a:lnTo>
                    <a:pt x="267639" y="96088"/>
                  </a:lnTo>
                  <a:lnTo>
                    <a:pt x="267741" y="95567"/>
                  </a:lnTo>
                  <a:lnTo>
                    <a:pt x="267855" y="95046"/>
                  </a:lnTo>
                  <a:lnTo>
                    <a:pt x="269240" y="95046"/>
                  </a:lnTo>
                  <a:lnTo>
                    <a:pt x="270243" y="94399"/>
                  </a:lnTo>
                  <a:lnTo>
                    <a:pt x="270764" y="93103"/>
                  </a:lnTo>
                  <a:lnTo>
                    <a:pt x="271983" y="94183"/>
                  </a:lnTo>
                  <a:lnTo>
                    <a:pt x="272732" y="93548"/>
                  </a:lnTo>
                  <a:lnTo>
                    <a:pt x="274129" y="93789"/>
                  </a:lnTo>
                  <a:lnTo>
                    <a:pt x="275043" y="90855"/>
                  </a:lnTo>
                  <a:lnTo>
                    <a:pt x="272592" y="89890"/>
                  </a:lnTo>
                  <a:lnTo>
                    <a:pt x="272529" y="87541"/>
                  </a:lnTo>
                  <a:lnTo>
                    <a:pt x="273977" y="86931"/>
                  </a:lnTo>
                  <a:lnTo>
                    <a:pt x="275475" y="86398"/>
                  </a:lnTo>
                  <a:lnTo>
                    <a:pt x="277063" y="86232"/>
                  </a:lnTo>
                  <a:lnTo>
                    <a:pt x="275361" y="84137"/>
                  </a:lnTo>
                  <a:lnTo>
                    <a:pt x="272389" y="81622"/>
                  </a:lnTo>
                  <a:lnTo>
                    <a:pt x="269900" y="80086"/>
                  </a:lnTo>
                  <a:lnTo>
                    <a:pt x="271348" y="77571"/>
                  </a:lnTo>
                  <a:lnTo>
                    <a:pt x="269582" y="75018"/>
                  </a:lnTo>
                  <a:lnTo>
                    <a:pt x="271894" y="72720"/>
                  </a:lnTo>
                  <a:lnTo>
                    <a:pt x="273786" y="70815"/>
                  </a:lnTo>
                  <a:lnTo>
                    <a:pt x="278968" y="70370"/>
                  </a:lnTo>
                  <a:lnTo>
                    <a:pt x="281647" y="70294"/>
                  </a:lnTo>
                  <a:lnTo>
                    <a:pt x="281813" y="67157"/>
                  </a:lnTo>
                  <a:lnTo>
                    <a:pt x="286257" y="67335"/>
                  </a:lnTo>
                  <a:lnTo>
                    <a:pt x="288290" y="66179"/>
                  </a:lnTo>
                  <a:lnTo>
                    <a:pt x="290436" y="67132"/>
                  </a:lnTo>
                  <a:lnTo>
                    <a:pt x="292862" y="66382"/>
                  </a:lnTo>
                  <a:lnTo>
                    <a:pt x="294995" y="67144"/>
                  </a:lnTo>
                  <a:lnTo>
                    <a:pt x="294462" y="68935"/>
                  </a:lnTo>
                  <a:lnTo>
                    <a:pt x="295033" y="70523"/>
                  </a:lnTo>
                  <a:lnTo>
                    <a:pt x="296646" y="71539"/>
                  </a:lnTo>
                  <a:lnTo>
                    <a:pt x="299415" y="73291"/>
                  </a:lnTo>
                  <a:lnTo>
                    <a:pt x="300532" y="71564"/>
                  </a:lnTo>
                  <a:lnTo>
                    <a:pt x="301904" y="69087"/>
                  </a:lnTo>
                  <a:lnTo>
                    <a:pt x="303466" y="66293"/>
                  </a:lnTo>
                  <a:lnTo>
                    <a:pt x="304114" y="63588"/>
                  </a:lnTo>
                  <a:lnTo>
                    <a:pt x="302526" y="61010"/>
                  </a:lnTo>
                  <a:lnTo>
                    <a:pt x="301332" y="59067"/>
                  </a:lnTo>
                  <a:lnTo>
                    <a:pt x="299300" y="59245"/>
                  </a:lnTo>
                  <a:lnTo>
                    <a:pt x="298754" y="56514"/>
                  </a:lnTo>
                  <a:lnTo>
                    <a:pt x="309295" y="55410"/>
                  </a:lnTo>
                  <a:lnTo>
                    <a:pt x="302869" y="49364"/>
                  </a:lnTo>
                  <a:lnTo>
                    <a:pt x="300659" y="42367"/>
                  </a:lnTo>
                  <a:lnTo>
                    <a:pt x="301205" y="42049"/>
                  </a:lnTo>
                  <a:lnTo>
                    <a:pt x="301739" y="42062"/>
                  </a:lnTo>
                  <a:lnTo>
                    <a:pt x="302272" y="42379"/>
                  </a:lnTo>
                  <a:lnTo>
                    <a:pt x="302298" y="43306"/>
                  </a:lnTo>
                  <a:lnTo>
                    <a:pt x="302996" y="44043"/>
                  </a:lnTo>
                  <a:lnTo>
                    <a:pt x="303123" y="44754"/>
                  </a:lnTo>
                  <a:lnTo>
                    <a:pt x="306184" y="42532"/>
                  </a:lnTo>
                  <a:lnTo>
                    <a:pt x="302094" y="39433"/>
                  </a:lnTo>
                  <a:lnTo>
                    <a:pt x="303517" y="37388"/>
                  </a:lnTo>
                  <a:lnTo>
                    <a:pt x="305777" y="34137"/>
                  </a:lnTo>
                  <a:lnTo>
                    <a:pt x="310591" y="39027"/>
                  </a:lnTo>
                  <a:lnTo>
                    <a:pt x="312458" y="39992"/>
                  </a:lnTo>
                  <a:lnTo>
                    <a:pt x="315963" y="41770"/>
                  </a:lnTo>
                  <a:lnTo>
                    <a:pt x="315087" y="39522"/>
                  </a:lnTo>
                  <a:lnTo>
                    <a:pt x="318071" y="39408"/>
                  </a:lnTo>
                  <a:lnTo>
                    <a:pt x="321132" y="39281"/>
                  </a:lnTo>
                  <a:lnTo>
                    <a:pt x="324700" y="44894"/>
                  </a:lnTo>
                  <a:lnTo>
                    <a:pt x="326110" y="47078"/>
                  </a:lnTo>
                  <a:lnTo>
                    <a:pt x="325691" y="47421"/>
                  </a:lnTo>
                  <a:lnTo>
                    <a:pt x="325386" y="48056"/>
                  </a:lnTo>
                  <a:lnTo>
                    <a:pt x="324866" y="48450"/>
                  </a:lnTo>
                  <a:lnTo>
                    <a:pt x="328180" y="46329"/>
                  </a:lnTo>
                  <a:lnTo>
                    <a:pt x="328676" y="52412"/>
                  </a:lnTo>
                  <a:lnTo>
                    <a:pt x="329755" y="54089"/>
                  </a:lnTo>
                  <a:lnTo>
                    <a:pt x="328879" y="54800"/>
                  </a:lnTo>
                  <a:lnTo>
                    <a:pt x="329311" y="55321"/>
                  </a:lnTo>
                  <a:lnTo>
                    <a:pt x="328815" y="56184"/>
                  </a:lnTo>
                  <a:lnTo>
                    <a:pt x="335749" y="57073"/>
                  </a:lnTo>
                  <a:lnTo>
                    <a:pt x="337134" y="61594"/>
                  </a:lnTo>
                  <a:lnTo>
                    <a:pt x="336804" y="66713"/>
                  </a:lnTo>
                  <a:lnTo>
                    <a:pt x="334924" y="67538"/>
                  </a:lnTo>
                  <a:lnTo>
                    <a:pt x="331647" y="68071"/>
                  </a:lnTo>
                  <a:lnTo>
                    <a:pt x="330149" y="69456"/>
                  </a:lnTo>
                  <a:lnTo>
                    <a:pt x="329234" y="70319"/>
                  </a:lnTo>
                  <a:lnTo>
                    <a:pt x="329425" y="72262"/>
                  </a:lnTo>
                  <a:lnTo>
                    <a:pt x="328714" y="73304"/>
                  </a:lnTo>
                  <a:lnTo>
                    <a:pt x="327698" y="74764"/>
                  </a:lnTo>
                  <a:lnTo>
                    <a:pt x="325716" y="75437"/>
                  </a:lnTo>
                  <a:lnTo>
                    <a:pt x="323837" y="76250"/>
                  </a:lnTo>
                  <a:lnTo>
                    <a:pt x="324078" y="76238"/>
                  </a:lnTo>
                  <a:lnTo>
                    <a:pt x="324345" y="76276"/>
                  </a:lnTo>
                  <a:lnTo>
                    <a:pt x="324815" y="76199"/>
                  </a:lnTo>
                  <a:lnTo>
                    <a:pt x="324904" y="78955"/>
                  </a:lnTo>
                  <a:lnTo>
                    <a:pt x="328015" y="82029"/>
                  </a:lnTo>
                  <a:lnTo>
                    <a:pt x="330669" y="80162"/>
                  </a:lnTo>
                  <a:lnTo>
                    <a:pt x="332155" y="82626"/>
                  </a:lnTo>
                  <a:lnTo>
                    <a:pt x="339788" y="90093"/>
                  </a:lnTo>
                  <a:lnTo>
                    <a:pt x="334899" y="93052"/>
                  </a:lnTo>
                  <a:lnTo>
                    <a:pt x="331241" y="92227"/>
                  </a:lnTo>
                  <a:lnTo>
                    <a:pt x="330873" y="92074"/>
                  </a:lnTo>
                  <a:lnTo>
                    <a:pt x="328549" y="91160"/>
                  </a:lnTo>
                  <a:lnTo>
                    <a:pt x="321094" y="85496"/>
                  </a:lnTo>
                  <a:lnTo>
                    <a:pt x="319354" y="85305"/>
                  </a:lnTo>
                  <a:lnTo>
                    <a:pt x="319468" y="86131"/>
                  </a:lnTo>
                  <a:lnTo>
                    <a:pt x="317817" y="85369"/>
                  </a:lnTo>
                  <a:lnTo>
                    <a:pt x="316103" y="84581"/>
                  </a:lnTo>
                  <a:lnTo>
                    <a:pt x="316865" y="81508"/>
                  </a:lnTo>
                  <a:lnTo>
                    <a:pt x="313855" y="82803"/>
                  </a:lnTo>
                  <a:lnTo>
                    <a:pt x="314388" y="88493"/>
                  </a:lnTo>
                  <a:lnTo>
                    <a:pt x="307949" y="86321"/>
                  </a:lnTo>
                  <a:lnTo>
                    <a:pt x="308203" y="90931"/>
                  </a:lnTo>
                  <a:lnTo>
                    <a:pt x="310756" y="91325"/>
                  </a:lnTo>
                  <a:lnTo>
                    <a:pt x="314261" y="93103"/>
                  </a:lnTo>
                  <a:lnTo>
                    <a:pt x="315747" y="94868"/>
                  </a:lnTo>
                  <a:lnTo>
                    <a:pt x="323271" y="96311"/>
                  </a:lnTo>
                  <a:lnTo>
                    <a:pt x="332016" y="97931"/>
                  </a:lnTo>
                  <a:lnTo>
                    <a:pt x="340313" y="98991"/>
                  </a:lnTo>
                  <a:lnTo>
                    <a:pt x="346595" y="98628"/>
                  </a:lnTo>
                  <a:lnTo>
                    <a:pt x="353174" y="96748"/>
                  </a:lnTo>
                  <a:lnTo>
                    <a:pt x="364439" y="92989"/>
                  </a:lnTo>
                  <a:lnTo>
                    <a:pt x="368198" y="92989"/>
                  </a:lnTo>
                  <a:lnTo>
                    <a:pt x="392620" y="92989"/>
                  </a:lnTo>
                  <a:lnTo>
                    <a:pt x="402234" y="93121"/>
                  </a:lnTo>
                  <a:lnTo>
                    <a:pt x="413870" y="93341"/>
                  </a:lnTo>
                  <a:lnTo>
                    <a:pt x="424978" y="93385"/>
                  </a:lnTo>
                  <a:lnTo>
                    <a:pt x="433006" y="92989"/>
                  </a:lnTo>
                  <a:lnTo>
                    <a:pt x="439803" y="91565"/>
                  </a:lnTo>
                  <a:lnTo>
                    <a:pt x="447919" y="89347"/>
                  </a:lnTo>
                  <a:lnTo>
                    <a:pt x="455859" y="87306"/>
                  </a:lnTo>
                  <a:lnTo>
                    <a:pt x="462127" y="86410"/>
                  </a:lnTo>
                  <a:lnTo>
                    <a:pt x="468706" y="86410"/>
                  </a:lnTo>
                  <a:lnTo>
                    <a:pt x="479044" y="87363"/>
                  </a:lnTo>
                  <a:lnTo>
                    <a:pt x="487489" y="87363"/>
                  </a:lnTo>
                  <a:lnTo>
                    <a:pt x="495935" y="87363"/>
                  </a:lnTo>
                  <a:lnTo>
                    <a:pt x="505332" y="85483"/>
                  </a:lnTo>
                  <a:lnTo>
                    <a:pt x="513791" y="84543"/>
                  </a:lnTo>
                  <a:lnTo>
                    <a:pt x="513791" y="41338"/>
                  </a:lnTo>
                  <a:lnTo>
                    <a:pt x="378536" y="50723"/>
                  </a:lnTo>
                  <a:lnTo>
                    <a:pt x="355053" y="47904"/>
                  </a:lnTo>
                  <a:lnTo>
                    <a:pt x="495007" y="40385"/>
                  </a:lnTo>
                  <a:lnTo>
                    <a:pt x="495007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2" name="object 80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004159" y="6573811"/>
              <a:ext cx="250443" cy="163093"/>
            </a:xfrm>
            <a:prstGeom prst="rect">
              <a:avLst/>
            </a:prstGeom>
          </p:spPr>
        </p:pic>
        <p:sp>
          <p:nvSpPr>
            <p:cNvPr id="803" name="object 803"/>
            <p:cNvSpPr/>
            <p:nvPr/>
          </p:nvSpPr>
          <p:spPr>
            <a:xfrm>
              <a:off x="2990367" y="6731914"/>
              <a:ext cx="304800" cy="45085"/>
            </a:xfrm>
            <a:custGeom>
              <a:avLst/>
              <a:gdLst/>
              <a:ahLst/>
              <a:cxnLst/>
              <a:rect l="l" t="t" r="r" b="b"/>
              <a:pathLst>
                <a:path w="304800" h="45084">
                  <a:moveTo>
                    <a:pt x="262064" y="0"/>
                  </a:moveTo>
                  <a:lnTo>
                    <a:pt x="206654" y="2819"/>
                  </a:lnTo>
                  <a:lnTo>
                    <a:pt x="0" y="15024"/>
                  </a:lnTo>
                  <a:lnTo>
                    <a:pt x="0" y="45085"/>
                  </a:lnTo>
                  <a:lnTo>
                    <a:pt x="304330" y="23482"/>
                  </a:lnTo>
                  <a:lnTo>
                    <a:pt x="262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2990367" y="6731914"/>
              <a:ext cx="304800" cy="45085"/>
            </a:xfrm>
            <a:custGeom>
              <a:avLst/>
              <a:gdLst/>
              <a:ahLst/>
              <a:cxnLst/>
              <a:rect l="l" t="t" r="r" b="b"/>
              <a:pathLst>
                <a:path w="304800" h="45084">
                  <a:moveTo>
                    <a:pt x="262064" y="0"/>
                  </a:moveTo>
                  <a:lnTo>
                    <a:pt x="206654" y="2819"/>
                  </a:lnTo>
                  <a:lnTo>
                    <a:pt x="0" y="15024"/>
                  </a:lnTo>
                  <a:lnTo>
                    <a:pt x="0" y="45085"/>
                  </a:lnTo>
                  <a:lnTo>
                    <a:pt x="304330" y="23482"/>
                  </a:lnTo>
                  <a:lnTo>
                    <a:pt x="262064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5" name="object 805"/>
          <p:cNvGrpSpPr/>
          <p:nvPr/>
        </p:nvGrpSpPr>
        <p:grpSpPr>
          <a:xfrm>
            <a:off x="8044383" y="5834545"/>
            <a:ext cx="952500" cy="637540"/>
            <a:chOff x="2989783" y="5834545"/>
            <a:chExt cx="952500" cy="637540"/>
          </a:xfrm>
        </p:grpSpPr>
        <p:sp>
          <p:nvSpPr>
            <p:cNvPr id="806" name="object 806"/>
            <p:cNvSpPr/>
            <p:nvPr/>
          </p:nvSpPr>
          <p:spPr>
            <a:xfrm>
              <a:off x="3183432" y="5881941"/>
              <a:ext cx="714375" cy="588010"/>
            </a:xfrm>
            <a:custGeom>
              <a:avLst/>
              <a:gdLst/>
              <a:ahLst/>
              <a:cxnLst/>
              <a:rect l="l" t="t" r="r" b="b"/>
              <a:pathLst>
                <a:path w="714375" h="588010">
                  <a:moveTo>
                    <a:pt x="713955" y="0"/>
                  </a:moveTo>
                  <a:lnTo>
                    <a:pt x="629361" y="48768"/>
                  </a:lnTo>
                  <a:lnTo>
                    <a:pt x="0" y="587806"/>
                  </a:lnTo>
                  <a:lnTo>
                    <a:pt x="71818" y="562178"/>
                  </a:lnTo>
                  <a:lnTo>
                    <a:pt x="71818" y="558800"/>
                  </a:lnTo>
                  <a:lnTo>
                    <a:pt x="107035" y="527329"/>
                  </a:lnTo>
                  <a:lnTo>
                    <a:pt x="121132" y="521690"/>
                  </a:lnTo>
                  <a:lnTo>
                    <a:pt x="713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3183432" y="5881941"/>
              <a:ext cx="714375" cy="588010"/>
            </a:xfrm>
            <a:custGeom>
              <a:avLst/>
              <a:gdLst/>
              <a:ahLst/>
              <a:cxnLst/>
              <a:rect l="l" t="t" r="r" b="b"/>
              <a:pathLst>
                <a:path w="714375" h="588010">
                  <a:moveTo>
                    <a:pt x="71818" y="558800"/>
                  </a:moveTo>
                  <a:lnTo>
                    <a:pt x="107035" y="527329"/>
                  </a:lnTo>
                  <a:lnTo>
                    <a:pt x="121132" y="521690"/>
                  </a:lnTo>
                  <a:lnTo>
                    <a:pt x="713955" y="0"/>
                  </a:lnTo>
                  <a:lnTo>
                    <a:pt x="629361" y="48768"/>
                  </a:lnTo>
                  <a:lnTo>
                    <a:pt x="0" y="587806"/>
                  </a:lnTo>
                  <a:lnTo>
                    <a:pt x="71818" y="562178"/>
                  </a:lnTo>
                  <a:lnTo>
                    <a:pt x="71818" y="55880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3217189" y="5836716"/>
              <a:ext cx="715645" cy="624840"/>
            </a:xfrm>
            <a:custGeom>
              <a:avLst/>
              <a:gdLst/>
              <a:ahLst/>
              <a:cxnLst/>
              <a:rect l="l" t="t" r="r" b="b"/>
              <a:pathLst>
                <a:path w="715645" h="624839">
                  <a:moveTo>
                    <a:pt x="713219" y="101"/>
                  </a:moveTo>
                  <a:lnTo>
                    <a:pt x="711517" y="0"/>
                  </a:lnTo>
                  <a:lnTo>
                    <a:pt x="710387" y="990"/>
                  </a:lnTo>
                  <a:lnTo>
                    <a:pt x="139" y="620560"/>
                  </a:lnTo>
                  <a:lnTo>
                    <a:pt x="0" y="622261"/>
                  </a:lnTo>
                  <a:lnTo>
                    <a:pt x="1930" y="624497"/>
                  </a:lnTo>
                  <a:lnTo>
                    <a:pt x="3632" y="624598"/>
                  </a:lnTo>
                  <a:lnTo>
                    <a:pt x="715022" y="4038"/>
                  </a:lnTo>
                  <a:lnTo>
                    <a:pt x="715162" y="2336"/>
                  </a:lnTo>
                  <a:lnTo>
                    <a:pt x="713219" y="1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3217189" y="5836716"/>
              <a:ext cx="715645" cy="624840"/>
            </a:xfrm>
            <a:custGeom>
              <a:avLst/>
              <a:gdLst/>
              <a:ahLst/>
              <a:cxnLst/>
              <a:rect l="l" t="t" r="r" b="b"/>
              <a:pathLst>
                <a:path w="715645" h="624839">
                  <a:moveTo>
                    <a:pt x="710387" y="990"/>
                  </a:moveTo>
                  <a:lnTo>
                    <a:pt x="1269" y="619556"/>
                  </a:lnTo>
                  <a:lnTo>
                    <a:pt x="139" y="620560"/>
                  </a:lnTo>
                  <a:lnTo>
                    <a:pt x="0" y="622261"/>
                  </a:lnTo>
                  <a:lnTo>
                    <a:pt x="952" y="623379"/>
                  </a:lnTo>
                  <a:lnTo>
                    <a:pt x="1930" y="624497"/>
                  </a:lnTo>
                  <a:lnTo>
                    <a:pt x="3632" y="624598"/>
                  </a:lnTo>
                  <a:lnTo>
                    <a:pt x="4762" y="623595"/>
                  </a:lnTo>
                  <a:lnTo>
                    <a:pt x="713879" y="5029"/>
                  </a:lnTo>
                  <a:lnTo>
                    <a:pt x="715022" y="4038"/>
                  </a:lnTo>
                  <a:lnTo>
                    <a:pt x="715162" y="2336"/>
                  </a:lnTo>
                  <a:lnTo>
                    <a:pt x="714197" y="1219"/>
                  </a:lnTo>
                  <a:lnTo>
                    <a:pt x="713219" y="101"/>
                  </a:lnTo>
                  <a:lnTo>
                    <a:pt x="711517" y="0"/>
                  </a:lnTo>
                  <a:lnTo>
                    <a:pt x="710387" y="99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3374199" y="6323914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5">
                  <a:moveTo>
                    <a:pt x="4140" y="0"/>
                  </a:moveTo>
                  <a:lnTo>
                    <a:pt x="0" y="3594"/>
                  </a:lnTo>
                  <a:lnTo>
                    <a:pt x="11557" y="17043"/>
                  </a:lnTo>
                  <a:lnTo>
                    <a:pt x="15697" y="13461"/>
                  </a:lnTo>
                  <a:lnTo>
                    <a:pt x="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3374199" y="6323914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5">
                  <a:moveTo>
                    <a:pt x="0" y="3594"/>
                  </a:moveTo>
                  <a:lnTo>
                    <a:pt x="11557" y="17043"/>
                  </a:lnTo>
                  <a:lnTo>
                    <a:pt x="15697" y="13461"/>
                  </a:lnTo>
                  <a:lnTo>
                    <a:pt x="4140" y="0"/>
                  </a:lnTo>
                  <a:lnTo>
                    <a:pt x="0" y="359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3484765" y="6227483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4152" y="0"/>
                  </a:moveTo>
                  <a:lnTo>
                    <a:pt x="0" y="3555"/>
                  </a:lnTo>
                  <a:lnTo>
                    <a:pt x="10998" y="16497"/>
                  </a:lnTo>
                  <a:lnTo>
                    <a:pt x="15151" y="12941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3484765" y="6227483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0" y="3555"/>
                  </a:moveTo>
                  <a:lnTo>
                    <a:pt x="10998" y="16497"/>
                  </a:lnTo>
                  <a:lnTo>
                    <a:pt x="15151" y="12941"/>
                  </a:lnTo>
                  <a:lnTo>
                    <a:pt x="4152" y="0"/>
                  </a:lnTo>
                  <a:lnTo>
                    <a:pt x="0" y="355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3595319" y="6131051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4165" y="0"/>
                  </a:moveTo>
                  <a:lnTo>
                    <a:pt x="0" y="3530"/>
                  </a:lnTo>
                  <a:lnTo>
                    <a:pt x="10452" y="15963"/>
                  </a:lnTo>
                  <a:lnTo>
                    <a:pt x="14630" y="12433"/>
                  </a:lnTo>
                  <a:lnTo>
                    <a:pt x="4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3595319" y="6131051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0" y="3530"/>
                  </a:moveTo>
                  <a:lnTo>
                    <a:pt x="10452" y="15963"/>
                  </a:lnTo>
                  <a:lnTo>
                    <a:pt x="14630" y="12433"/>
                  </a:lnTo>
                  <a:lnTo>
                    <a:pt x="4165" y="0"/>
                  </a:lnTo>
                  <a:lnTo>
                    <a:pt x="0" y="353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3705885" y="6034608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4" h="15875">
                  <a:moveTo>
                    <a:pt x="4190" y="0"/>
                  </a:moveTo>
                  <a:lnTo>
                    <a:pt x="0" y="3517"/>
                  </a:lnTo>
                  <a:lnTo>
                    <a:pt x="9893" y="15443"/>
                  </a:lnTo>
                  <a:lnTo>
                    <a:pt x="14096" y="11925"/>
                  </a:lnTo>
                  <a:lnTo>
                    <a:pt x="4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3705885" y="6034608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4" h="15875">
                  <a:moveTo>
                    <a:pt x="0" y="3517"/>
                  </a:moveTo>
                  <a:lnTo>
                    <a:pt x="9893" y="15443"/>
                  </a:lnTo>
                  <a:lnTo>
                    <a:pt x="14096" y="11925"/>
                  </a:lnTo>
                  <a:lnTo>
                    <a:pt x="4190" y="0"/>
                  </a:lnTo>
                  <a:lnTo>
                    <a:pt x="0" y="3517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3816438" y="5938177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70" h="15239">
                  <a:moveTo>
                    <a:pt x="4216" y="0"/>
                  </a:moveTo>
                  <a:lnTo>
                    <a:pt x="0" y="3492"/>
                  </a:lnTo>
                  <a:lnTo>
                    <a:pt x="9359" y="14897"/>
                  </a:lnTo>
                  <a:lnTo>
                    <a:pt x="13563" y="11417"/>
                  </a:lnTo>
                  <a:lnTo>
                    <a:pt x="42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3816438" y="5938177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70" h="15239">
                  <a:moveTo>
                    <a:pt x="0" y="3492"/>
                  </a:moveTo>
                  <a:lnTo>
                    <a:pt x="9359" y="14897"/>
                  </a:lnTo>
                  <a:lnTo>
                    <a:pt x="13563" y="11417"/>
                  </a:lnTo>
                  <a:lnTo>
                    <a:pt x="4216" y="0"/>
                  </a:lnTo>
                  <a:lnTo>
                    <a:pt x="0" y="349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3926992" y="5841745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4241" y="0"/>
                  </a:moveTo>
                  <a:lnTo>
                    <a:pt x="0" y="3467"/>
                  </a:lnTo>
                  <a:lnTo>
                    <a:pt x="8813" y="14363"/>
                  </a:lnTo>
                  <a:lnTo>
                    <a:pt x="13042" y="10896"/>
                  </a:lnTo>
                  <a:lnTo>
                    <a:pt x="4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3926992" y="5841745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0" y="3467"/>
                  </a:moveTo>
                  <a:lnTo>
                    <a:pt x="8813" y="14363"/>
                  </a:lnTo>
                  <a:lnTo>
                    <a:pt x="13042" y="10896"/>
                  </a:lnTo>
                  <a:lnTo>
                    <a:pt x="4241" y="0"/>
                  </a:lnTo>
                  <a:lnTo>
                    <a:pt x="0" y="3467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3011436" y="6329654"/>
              <a:ext cx="193675" cy="10160"/>
            </a:xfrm>
            <a:custGeom>
              <a:avLst/>
              <a:gdLst/>
              <a:ahLst/>
              <a:cxnLst/>
              <a:rect l="l" t="t" r="r" b="b"/>
              <a:pathLst>
                <a:path w="193675" h="10160">
                  <a:moveTo>
                    <a:pt x="193027" y="0"/>
                  </a:moveTo>
                  <a:lnTo>
                    <a:pt x="0" y="5638"/>
                  </a:lnTo>
                  <a:lnTo>
                    <a:pt x="126" y="9867"/>
                  </a:lnTo>
                  <a:lnTo>
                    <a:pt x="193154" y="4229"/>
                  </a:lnTo>
                  <a:lnTo>
                    <a:pt x="193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3011436" y="6329654"/>
              <a:ext cx="193675" cy="10160"/>
            </a:xfrm>
            <a:custGeom>
              <a:avLst/>
              <a:gdLst/>
              <a:ahLst/>
              <a:cxnLst/>
              <a:rect l="l" t="t" r="r" b="b"/>
              <a:pathLst>
                <a:path w="193675" h="10160">
                  <a:moveTo>
                    <a:pt x="0" y="5638"/>
                  </a:moveTo>
                  <a:lnTo>
                    <a:pt x="126" y="9867"/>
                  </a:lnTo>
                  <a:lnTo>
                    <a:pt x="193154" y="4229"/>
                  </a:lnTo>
                  <a:lnTo>
                    <a:pt x="193027" y="0"/>
                  </a:lnTo>
                  <a:lnTo>
                    <a:pt x="0" y="563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3091116" y="6216040"/>
              <a:ext cx="21590" cy="180975"/>
            </a:xfrm>
            <a:custGeom>
              <a:avLst/>
              <a:gdLst/>
              <a:ahLst/>
              <a:cxnLst/>
              <a:rect l="l" t="t" r="r" b="b"/>
              <a:pathLst>
                <a:path w="21589" h="180975">
                  <a:moveTo>
                    <a:pt x="16916" y="0"/>
                  </a:moveTo>
                  <a:lnTo>
                    <a:pt x="0" y="180339"/>
                  </a:lnTo>
                  <a:lnTo>
                    <a:pt x="4203" y="180746"/>
                  </a:lnTo>
                  <a:lnTo>
                    <a:pt x="21120" y="393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3091116" y="6216040"/>
              <a:ext cx="21590" cy="180975"/>
            </a:xfrm>
            <a:custGeom>
              <a:avLst/>
              <a:gdLst/>
              <a:ahLst/>
              <a:cxnLst/>
              <a:rect l="l" t="t" r="r" b="b"/>
              <a:pathLst>
                <a:path w="21589" h="180975">
                  <a:moveTo>
                    <a:pt x="0" y="180339"/>
                  </a:moveTo>
                  <a:lnTo>
                    <a:pt x="4203" y="180746"/>
                  </a:lnTo>
                  <a:lnTo>
                    <a:pt x="21120" y="393"/>
                  </a:lnTo>
                  <a:lnTo>
                    <a:pt x="16916" y="0"/>
                  </a:lnTo>
                  <a:lnTo>
                    <a:pt x="0" y="18033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3106000" y="6324485"/>
              <a:ext cx="106045" cy="85090"/>
            </a:xfrm>
            <a:custGeom>
              <a:avLst/>
              <a:gdLst/>
              <a:ahLst/>
              <a:cxnLst/>
              <a:rect l="l" t="t" r="r" b="b"/>
              <a:pathLst>
                <a:path w="106044" h="85089">
                  <a:moveTo>
                    <a:pt x="102844" y="0"/>
                  </a:moveTo>
                  <a:lnTo>
                    <a:pt x="0" y="81711"/>
                  </a:lnTo>
                  <a:lnTo>
                    <a:pt x="2628" y="85026"/>
                  </a:lnTo>
                  <a:lnTo>
                    <a:pt x="105473" y="3301"/>
                  </a:lnTo>
                  <a:lnTo>
                    <a:pt x="102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3106000" y="6324485"/>
              <a:ext cx="106045" cy="85090"/>
            </a:xfrm>
            <a:custGeom>
              <a:avLst/>
              <a:gdLst/>
              <a:ahLst/>
              <a:cxnLst/>
              <a:rect l="l" t="t" r="r" b="b"/>
              <a:pathLst>
                <a:path w="106044" h="85089">
                  <a:moveTo>
                    <a:pt x="0" y="81711"/>
                  </a:moveTo>
                  <a:lnTo>
                    <a:pt x="2628" y="85026"/>
                  </a:lnTo>
                  <a:lnTo>
                    <a:pt x="105473" y="3301"/>
                  </a:lnTo>
                  <a:lnTo>
                    <a:pt x="102844" y="0"/>
                  </a:lnTo>
                  <a:lnTo>
                    <a:pt x="0" y="8171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3293402" y="6183579"/>
              <a:ext cx="93345" cy="74295"/>
            </a:xfrm>
            <a:custGeom>
              <a:avLst/>
              <a:gdLst/>
              <a:ahLst/>
              <a:cxnLst/>
              <a:rect l="l" t="t" r="r" b="b"/>
              <a:pathLst>
                <a:path w="93345" h="74295">
                  <a:moveTo>
                    <a:pt x="90170" y="0"/>
                  </a:moveTo>
                  <a:lnTo>
                    <a:pt x="0" y="70446"/>
                  </a:lnTo>
                  <a:lnTo>
                    <a:pt x="2603" y="73774"/>
                  </a:lnTo>
                  <a:lnTo>
                    <a:pt x="92773" y="3327"/>
                  </a:lnTo>
                  <a:lnTo>
                    <a:pt x="901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3293402" y="6183579"/>
              <a:ext cx="93345" cy="74295"/>
            </a:xfrm>
            <a:custGeom>
              <a:avLst/>
              <a:gdLst/>
              <a:ahLst/>
              <a:cxnLst/>
              <a:rect l="l" t="t" r="r" b="b"/>
              <a:pathLst>
                <a:path w="93345" h="74295">
                  <a:moveTo>
                    <a:pt x="0" y="70446"/>
                  </a:moveTo>
                  <a:lnTo>
                    <a:pt x="2603" y="73774"/>
                  </a:lnTo>
                  <a:lnTo>
                    <a:pt x="92773" y="3327"/>
                  </a:lnTo>
                  <a:lnTo>
                    <a:pt x="90170" y="0"/>
                  </a:lnTo>
                  <a:lnTo>
                    <a:pt x="0" y="70446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3258019" y="6178892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01" y="0"/>
                  </a:moveTo>
                  <a:lnTo>
                    <a:pt x="0" y="4241"/>
                  </a:lnTo>
                  <a:lnTo>
                    <a:pt x="116941" y="7048"/>
                  </a:lnTo>
                  <a:lnTo>
                    <a:pt x="117043" y="283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3258019" y="6178892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0" y="4241"/>
                  </a:moveTo>
                  <a:lnTo>
                    <a:pt x="116941" y="7048"/>
                  </a:lnTo>
                  <a:lnTo>
                    <a:pt x="117043" y="2832"/>
                  </a:lnTo>
                  <a:lnTo>
                    <a:pt x="101" y="0"/>
                  </a:lnTo>
                  <a:lnTo>
                    <a:pt x="0" y="424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3291179" y="6141542"/>
              <a:ext cx="5715" cy="107314"/>
            </a:xfrm>
            <a:custGeom>
              <a:avLst/>
              <a:gdLst/>
              <a:ahLst/>
              <a:cxnLst/>
              <a:rect l="l" t="t" r="r" b="b"/>
              <a:pathLst>
                <a:path w="5714" h="107314">
                  <a:moveTo>
                    <a:pt x="4229" y="0"/>
                  </a:moveTo>
                  <a:lnTo>
                    <a:pt x="0" y="50"/>
                  </a:lnTo>
                  <a:lnTo>
                    <a:pt x="1409" y="107124"/>
                  </a:lnTo>
                  <a:lnTo>
                    <a:pt x="5638" y="107073"/>
                  </a:lnTo>
                  <a:lnTo>
                    <a:pt x="4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3291179" y="6141542"/>
              <a:ext cx="5715" cy="107314"/>
            </a:xfrm>
            <a:custGeom>
              <a:avLst/>
              <a:gdLst/>
              <a:ahLst/>
              <a:cxnLst/>
              <a:rect l="l" t="t" r="r" b="b"/>
              <a:pathLst>
                <a:path w="5714" h="107314">
                  <a:moveTo>
                    <a:pt x="0" y="50"/>
                  </a:moveTo>
                  <a:lnTo>
                    <a:pt x="1409" y="107124"/>
                  </a:lnTo>
                  <a:lnTo>
                    <a:pt x="5638" y="107073"/>
                  </a:lnTo>
                  <a:lnTo>
                    <a:pt x="4229" y="0"/>
                  </a:lnTo>
                  <a:lnTo>
                    <a:pt x="0" y="5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3318497" y="6158458"/>
              <a:ext cx="43180" cy="46990"/>
            </a:xfrm>
            <a:custGeom>
              <a:avLst/>
              <a:gdLst/>
              <a:ahLst/>
              <a:cxnLst/>
              <a:rect l="l" t="t" r="r" b="b"/>
              <a:pathLst>
                <a:path w="43179" h="46989">
                  <a:moveTo>
                    <a:pt x="3136" y="0"/>
                  </a:moveTo>
                  <a:lnTo>
                    <a:pt x="0" y="2832"/>
                  </a:lnTo>
                  <a:lnTo>
                    <a:pt x="39446" y="46520"/>
                  </a:lnTo>
                  <a:lnTo>
                    <a:pt x="42583" y="43687"/>
                  </a:lnTo>
                  <a:lnTo>
                    <a:pt x="3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3318497" y="6158458"/>
              <a:ext cx="43180" cy="46990"/>
            </a:xfrm>
            <a:custGeom>
              <a:avLst/>
              <a:gdLst/>
              <a:ahLst/>
              <a:cxnLst/>
              <a:rect l="l" t="t" r="r" b="b"/>
              <a:pathLst>
                <a:path w="43179" h="46989">
                  <a:moveTo>
                    <a:pt x="0" y="2832"/>
                  </a:moveTo>
                  <a:lnTo>
                    <a:pt x="39446" y="46520"/>
                  </a:lnTo>
                  <a:lnTo>
                    <a:pt x="42583" y="43687"/>
                  </a:lnTo>
                  <a:lnTo>
                    <a:pt x="3136" y="0"/>
                  </a:lnTo>
                  <a:lnTo>
                    <a:pt x="0" y="283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3274822" y="6189459"/>
              <a:ext cx="44450" cy="48260"/>
            </a:xfrm>
            <a:custGeom>
              <a:avLst/>
              <a:gdLst/>
              <a:ahLst/>
              <a:cxnLst/>
              <a:rect l="l" t="t" r="r" b="b"/>
              <a:pathLst>
                <a:path w="44450" h="48260">
                  <a:moveTo>
                    <a:pt x="3124" y="0"/>
                  </a:moveTo>
                  <a:lnTo>
                    <a:pt x="0" y="2832"/>
                  </a:lnTo>
                  <a:lnTo>
                    <a:pt x="40855" y="47929"/>
                  </a:lnTo>
                  <a:lnTo>
                    <a:pt x="43992" y="45085"/>
                  </a:lnTo>
                  <a:lnTo>
                    <a:pt x="3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3274822" y="6189459"/>
              <a:ext cx="44450" cy="48260"/>
            </a:xfrm>
            <a:custGeom>
              <a:avLst/>
              <a:gdLst/>
              <a:ahLst/>
              <a:cxnLst/>
              <a:rect l="l" t="t" r="r" b="b"/>
              <a:pathLst>
                <a:path w="44450" h="48260">
                  <a:moveTo>
                    <a:pt x="0" y="2832"/>
                  </a:moveTo>
                  <a:lnTo>
                    <a:pt x="40855" y="47929"/>
                  </a:lnTo>
                  <a:lnTo>
                    <a:pt x="43992" y="45085"/>
                  </a:lnTo>
                  <a:lnTo>
                    <a:pt x="3124" y="0"/>
                  </a:lnTo>
                  <a:lnTo>
                    <a:pt x="0" y="283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3147529" y="6149416"/>
              <a:ext cx="227329" cy="81915"/>
            </a:xfrm>
            <a:custGeom>
              <a:avLst/>
              <a:gdLst/>
              <a:ahLst/>
              <a:cxnLst/>
              <a:rect l="l" t="t" r="r" b="b"/>
              <a:pathLst>
                <a:path w="227329" h="81914">
                  <a:moveTo>
                    <a:pt x="225437" y="0"/>
                  </a:moveTo>
                  <a:lnTo>
                    <a:pt x="182448" y="14565"/>
                  </a:lnTo>
                  <a:lnTo>
                    <a:pt x="109740" y="39750"/>
                  </a:lnTo>
                  <a:lnTo>
                    <a:pt x="15416" y="72337"/>
                  </a:lnTo>
                  <a:lnTo>
                    <a:pt x="0" y="77482"/>
                  </a:lnTo>
                  <a:lnTo>
                    <a:pt x="1282" y="81521"/>
                  </a:lnTo>
                  <a:lnTo>
                    <a:pt x="210983" y="9257"/>
                  </a:lnTo>
                  <a:lnTo>
                    <a:pt x="226707" y="4025"/>
                  </a:lnTo>
                  <a:lnTo>
                    <a:pt x="2254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3147529" y="6149416"/>
              <a:ext cx="227329" cy="81915"/>
            </a:xfrm>
            <a:custGeom>
              <a:avLst/>
              <a:gdLst/>
              <a:ahLst/>
              <a:cxnLst/>
              <a:rect l="l" t="t" r="r" b="b"/>
              <a:pathLst>
                <a:path w="227329" h="81914">
                  <a:moveTo>
                    <a:pt x="109740" y="39750"/>
                  </a:moveTo>
                  <a:lnTo>
                    <a:pt x="73986" y="52154"/>
                  </a:lnTo>
                  <a:lnTo>
                    <a:pt x="41311" y="63455"/>
                  </a:lnTo>
                  <a:lnTo>
                    <a:pt x="15416" y="72337"/>
                  </a:lnTo>
                  <a:lnTo>
                    <a:pt x="0" y="77482"/>
                  </a:lnTo>
                  <a:lnTo>
                    <a:pt x="1282" y="81521"/>
                  </a:lnTo>
                  <a:lnTo>
                    <a:pt x="16420" y="76467"/>
                  </a:lnTo>
                  <a:lnTo>
                    <a:pt x="41821" y="67754"/>
                  </a:lnTo>
                  <a:lnTo>
                    <a:pt x="74413" y="56478"/>
                  </a:lnTo>
                  <a:lnTo>
                    <a:pt x="111125" y="43738"/>
                  </a:lnTo>
                  <a:lnTo>
                    <a:pt x="149151" y="30556"/>
                  </a:lnTo>
                  <a:lnTo>
                    <a:pt x="183784" y="18581"/>
                  </a:lnTo>
                  <a:lnTo>
                    <a:pt x="210983" y="9257"/>
                  </a:lnTo>
                  <a:lnTo>
                    <a:pt x="226707" y="4025"/>
                  </a:lnTo>
                  <a:lnTo>
                    <a:pt x="225437" y="0"/>
                  </a:lnTo>
                  <a:lnTo>
                    <a:pt x="209678" y="5234"/>
                  </a:lnTo>
                  <a:lnTo>
                    <a:pt x="182448" y="14565"/>
                  </a:lnTo>
                  <a:lnTo>
                    <a:pt x="147788" y="26551"/>
                  </a:lnTo>
                  <a:lnTo>
                    <a:pt x="109740" y="3975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2991954" y="6232829"/>
              <a:ext cx="147955" cy="107950"/>
            </a:xfrm>
            <a:custGeom>
              <a:avLst/>
              <a:gdLst/>
              <a:ahLst/>
              <a:cxnLst/>
              <a:rect l="l" t="t" r="r" b="b"/>
              <a:pathLst>
                <a:path w="147955" h="107950">
                  <a:moveTo>
                    <a:pt x="145122" y="0"/>
                  </a:moveTo>
                  <a:lnTo>
                    <a:pt x="0" y="104266"/>
                  </a:lnTo>
                  <a:lnTo>
                    <a:pt x="2463" y="107708"/>
                  </a:lnTo>
                  <a:lnTo>
                    <a:pt x="147586" y="3441"/>
                  </a:lnTo>
                  <a:lnTo>
                    <a:pt x="145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2991954" y="6232829"/>
              <a:ext cx="147955" cy="107950"/>
            </a:xfrm>
            <a:custGeom>
              <a:avLst/>
              <a:gdLst/>
              <a:ahLst/>
              <a:cxnLst/>
              <a:rect l="l" t="t" r="r" b="b"/>
              <a:pathLst>
                <a:path w="147955" h="107950">
                  <a:moveTo>
                    <a:pt x="0" y="104266"/>
                  </a:moveTo>
                  <a:lnTo>
                    <a:pt x="2463" y="107708"/>
                  </a:lnTo>
                  <a:lnTo>
                    <a:pt x="147586" y="3441"/>
                  </a:lnTo>
                  <a:lnTo>
                    <a:pt x="145122" y="0"/>
                  </a:lnTo>
                  <a:lnTo>
                    <a:pt x="0" y="104266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3187776" y="6149720"/>
              <a:ext cx="88900" cy="67310"/>
            </a:xfrm>
            <a:custGeom>
              <a:avLst/>
              <a:gdLst/>
              <a:ahLst/>
              <a:cxnLst/>
              <a:rect l="l" t="t" r="r" b="b"/>
              <a:pathLst>
                <a:path w="88900" h="67310">
                  <a:moveTo>
                    <a:pt x="85940" y="0"/>
                  </a:moveTo>
                  <a:lnTo>
                    <a:pt x="0" y="63398"/>
                  </a:lnTo>
                  <a:lnTo>
                    <a:pt x="2514" y="66814"/>
                  </a:lnTo>
                  <a:lnTo>
                    <a:pt x="88455" y="3403"/>
                  </a:lnTo>
                  <a:lnTo>
                    <a:pt x="85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3187776" y="6149720"/>
              <a:ext cx="88900" cy="67310"/>
            </a:xfrm>
            <a:custGeom>
              <a:avLst/>
              <a:gdLst/>
              <a:ahLst/>
              <a:cxnLst/>
              <a:rect l="l" t="t" r="r" b="b"/>
              <a:pathLst>
                <a:path w="88900" h="67310">
                  <a:moveTo>
                    <a:pt x="0" y="63398"/>
                  </a:moveTo>
                  <a:lnTo>
                    <a:pt x="2514" y="66814"/>
                  </a:lnTo>
                  <a:lnTo>
                    <a:pt x="88455" y="3403"/>
                  </a:lnTo>
                  <a:lnTo>
                    <a:pt x="85940" y="0"/>
                  </a:lnTo>
                  <a:lnTo>
                    <a:pt x="0" y="6339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2996158" y="6223165"/>
              <a:ext cx="131445" cy="99060"/>
            </a:xfrm>
            <a:custGeom>
              <a:avLst/>
              <a:gdLst/>
              <a:ahLst/>
              <a:cxnLst/>
              <a:rect l="l" t="t" r="r" b="b"/>
              <a:pathLst>
                <a:path w="131444" h="99060">
                  <a:moveTo>
                    <a:pt x="128841" y="0"/>
                  </a:moveTo>
                  <a:lnTo>
                    <a:pt x="0" y="95161"/>
                  </a:lnTo>
                  <a:lnTo>
                    <a:pt x="2514" y="98564"/>
                  </a:lnTo>
                  <a:lnTo>
                    <a:pt x="131343" y="3403"/>
                  </a:lnTo>
                  <a:lnTo>
                    <a:pt x="1288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2996158" y="6223165"/>
              <a:ext cx="131445" cy="99060"/>
            </a:xfrm>
            <a:custGeom>
              <a:avLst/>
              <a:gdLst/>
              <a:ahLst/>
              <a:cxnLst/>
              <a:rect l="l" t="t" r="r" b="b"/>
              <a:pathLst>
                <a:path w="131444" h="99060">
                  <a:moveTo>
                    <a:pt x="0" y="95161"/>
                  </a:moveTo>
                  <a:lnTo>
                    <a:pt x="2514" y="98564"/>
                  </a:lnTo>
                  <a:lnTo>
                    <a:pt x="131343" y="3403"/>
                  </a:lnTo>
                  <a:lnTo>
                    <a:pt x="128841" y="0"/>
                  </a:lnTo>
                  <a:lnTo>
                    <a:pt x="0" y="9516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3262452" y="6122962"/>
              <a:ext cx="88900" cy="67310"/>
            </a:xfrm>
            <a:custGeom>
              <a:avLst/>
              <a:gdLst/>
              <a:ahLst/>
              <a:cxnLst/>
              <a:rect l="l" t="t" r="r" b="b"/>
              <a:pathLst>
                <a:path w="88900" h="67310">
                  <a:moveTo>
                    <a:pt x="85940" y="0"/>
                  </a:moveTo>
                  <a:lnTo>
                    <a:pt x="0" y="63398"/>
                  </a:lnTo>
                  <a:lnTo>
                    <a:pt x="2514" y="66801"/>
                  </a:lnTo>
                  <a:lnTo>
                    <a:pt x="88455" y="3390"/>
                  </a:lnTo>
                  <a:lnTo>
                    <a:pt x="85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3262452" y="6122962"/>
              <a:ext cx="88900" cy="67310"/>
            </a:xfrm>
            <a:custGeom>
              <a:avLst/>
              <a:gdLst/>
              <a:ahLst/>
              <a:cxnLst/>
              <a:rect l="l" t="t" r="r" b="b"/>
              <a:pathLst>
                <a:path w="88900" h="67310">
                  <a:moveTo>
                    <a:pt x="0" y="63398"/>
                  </a:moveTo>
                  <a:lnTo>
                    <a:pt x="2514" y="66801"/>
                  </a:lnTo>
                  <a:lnTo>
                    <a:pt x="88455" y="3390"/>
                  </a:lnTo>
                  <a:lnTo>
                    <a:pt x="85940" y="0"/>
                  </a:lnTo>
                  <a:lnTo>
                    <a:pt x="0" y="6339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3417087" y="6080785"/>
              <a:ext cx="97790" cy="68580"/>
            </a:xfrm>
            <a:custGeom>
              <a:avLst/>
              <a:gdLst/>
              <a:ahLst/>
              <a:cxnLst/>
              <a:rect l="l" t="t" r="r" b="b"/>
              <a:pathLst>
                <a:path w="97789" h="68579">
                  <a:moveTo>
                    <a:pt x="95846" y="0"/>
                  </a:moveTo>
                  <a:lnTo>
                    <a:pt x="95199" y="444"/>
                  </a:lnTo>
                  <a:lnTo>
                    <a:pt x="165" y="65697"/>
                  </a:lnTo>
                  <a:lnTo>
                    <a:pt x="0" y="66573"/>
                  </a:lnTo>
                  <a:lnTo>
                    <a:pt x="876" y="67856"/>
                  </a:lnTo>
                  <a:lnTo>
                    <a:pt x="1752" y="68021"/>
                  </a:lnTo>
                  <a:lnTo>
                    <a:pt x="97447" y="2324"/>
                  </a:lnTo>
                  <a:lnTo>
                    <a:pt x="97599" y="1447"/>
                  </a:lnTo>
                  <a:lnTo>
                    <a:pt x="96723" y="165"/>
                  </a:lnTo>
                  <a:lnTo>
                    <a:pt x="958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3417087" y="6080785"/>
              <a:ext cx="97790" cy="68580"/>
            </a:xfrm>
            <a:custGeom>
              <a:avLst/>
              <a:gdLst/>
              <a:ahLst/>
              <a:cxnLst/>
              <a:rect l="l" t="t" r="r" b="b"/>
              <a:pathLst>
                <a:path w="97789" h="68579">
                  <a:moveTo>
                    <a:pt x="95199" y="444"/>
                  </a:moveTo>
                  <a:lnTo>
                    <a:pt x="800" y="65252"/>
                  </a:lnTo>
                  <a:lnTo>
                    <a:pt x="165" y="65697"/>
                  </a:lnTo>
                  <a:lnTo>
                    <a:pt x="0" y="66573"/>
                  </a:lnTo>
                  <a:lnTo>
                    <a:pt x="444" y="67208"/>
                  </a:lnTo>
                  <a:lnTo>
                    <a:pt x="876" y="67856"/>
                  </a:lnTo>
                  <a:lnTo>
                    <a:pt x="1752" y="68021"/>
                  </a:lnTo>
                  <a:lnTo>
                    <a:pt x="2400" y="67576"/>
                  </a:lnTo>
                  <a:lnTo>
                    <a:pt x="96799" y="2768"/>
                  </a:lnTo>
                  <a:lnTo>
                    <a:pt x="97447" y="2324"/>
                  </a:lnTo>
                  <a:lnTo>
                    <a:pt x="97599" y="1447"/>
                  </a:lnTo>
                  <a:lnTo>
                    <a:pt x="97154" y="800"/>
                  </a:lnTo>
                  <a:lnTo>
                    <a:pt x="96723" y="165"/>
                  </a:lnTo>
                  <a:lnTo>
                    <a:pt x="95846" y="0"/>
                  </a:lnTo>
                  <a:lnTo>
                    <a:pt x="95199" y="44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3405822" y="5968212"/>
              <a:ext cx="248285" cy="168275"/>
            </a:xfrm>
            <a:custGeom>
              <a:avLst/>
              <a:gdLst/>
              <a:ahLst/>
              <a:cxnLst/>
              <a:rect l="l" t="t" r="r" b="b"/>
              <a:pathLst>
                <a:path w="248285" h="168275">
                  <a:moveTo>
                    <a:pt x="247434" y="0"/>
                  </a:moveTo>
                  <a:lnTo>
                    <a:pt x="185781" y="11281"/>
                  </a:lnTo>
                  <a:lnTo>
                    <a:pt x="142717" y="31356"/>
                  </a:lnTo>
                  <a:lnTo>
                    <a:pt x="93586" y="77368"/>
                  </a:lnTo>
                  <a:lnTo>
                    <a:pt x="90677" y="80873"/>
                  </a:lnTo>
                  <a:lnTo>
                    <a:pt x="71508" y="102204"/>
                  </a:lnTo>
                  <a:lnTo>
                    <a:pt x="49133" y="124302"/>
                  </a:lnTo>
                  <a:lnTo>
                    <a:pt x="25048" y="145765"/>
                  </a:lnTo>
                  <a:lnTo>
                    <a:pt x="126" y="165646"/>
                  </a:lnTo>
                  <a:lnTo>
                    <a:pt x="0" y="166535"/>
                  </a:lnTo>
                  <a:lnTo>
                    <a:pt x="939" y="167767"/>
                  </a:lnTo>
                  <a:lnTo>
                    <a:pt x="1816" y="167894"/>
                  </a:lnTo>
                  <a:lnTo>
                    <a:pt x="26864" y="147917"/>
                  </a:lnTo>
                  <a:lnTo>
                    <a:pt x="51077" y="126342"/>
                  </a:lnTo>
                  <a:lnTo>
                    <a:pt x="73574" y="104125"/>
                  </a:lnTo>
                  <a:lnTo>
                    <a:pt x="92849" y="82676"/>
                  </a:lnTo>
                  <a:lnTo>
                    <a:pt x="95757" y="79159"/>
                  </a:lnTo>
                  <a:lnTo>
                    <a:pt x="115263" y="57194"/>
                  </a:lnTo>
                  <a:lnTo>
                    <a:pt x="144248" y="33756"/>
                  </a:lnTo>
                  <a:lnTo>
                    <a:pt x="186760" y="13947"/>
                  </a:lnTo>
                  <a:lnTo>
                    <a:pt x="247624" y="2806"/>
                  </a:lnTo>
                  <a:lnTo>
                    <a:pt x="248208" y="2133"/>
                  </a:lnTo>
                  <a:lnTo>
                    <a:pt x="248107" y="584"/>
                  </a:lnTo>
                  <a:lnTo>
                    <a:pt x="24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3405822" y="5968212"/>
              <a:ext cx="248285" cy="168275"/>
            </a:xfrm>
            <a:custGeom>
              <a:avLst/>
              <a:gdLst/>
              <a:ahLst/>
              <a:cxnLst/>
              <a:rect l="l" t="t" r="r" b="b"/>
              <a:pathLst>
                <a:path w="248285" h="168275">
                  <a:moveTo>
                    <a:pt x="246646" y="50"/>
                  </a:moveTo>
                  <a:lnTo>
                    <a:pt x="185781" y="11281"/>
                  </a:lnTo>
                  <a:lnTo>
                    <a:pt x="142717" y="31356"/>
                  </a:lnTo>
                  <a:lnTo>
                    <a:pt x="93586" y="77368"/>
                  </a:lnTo>
                  <a:lnTo>
                    <a:pt x="90677" y="80873"/>
                  </a:lnTo>
                  <a:lnTo>
                    <a:pt x="71508" y="102204"/>
                  </a:lnTo>
                  <a:lnTo>
                    <a:pt x="49133" y="124302"/>
                  </a:lnTo>
                  <a:lnTo>
                    <a:pt x="25048" y="145765"/>
                  </a:lnTo>
                  <a:lnTo>
                    <a:pt x="749" y="165188"/>
                  </a:lnTo>
                  <a:lnTo>
                    <a:pt x="126" y="165646"/>
                  </a:lnTo>
                  <a:lnTo>
                    <a:pt x="0" y="166535"/>
                  </a:lnTo>
                  <a:lnTo>
                    <a:pt x="469" y="167157"/>
                  </a:lnTo>
                  <a:lnTo>
                    <a:pt x="939" y="167767"/>
                  </a:lnTo>
                  <a:lnTo>
                    <a:pt x="1816" y="167894"/>
                  </a:lnTo>
                  <a:lnTo>
                    <a:pt x="2438" y="167436"/>
                  </a:lnTo>
                  <a:lnTo>
                    <a:pt x="51077" y="126342"/>
                  </a:lnTo>
                  <a:lnTo>
                    <a:pt x="92849" y="82676"/>
                  </a:lnTo>
                  <a:lnTo>
                    <a:pt x="95757" y="79159"/>
                  </a:lnTo>
                  <a:lnTo>
                    <a:pt x="115263" y="57194"/>
                  </a:lnTo>
                  <a:lnTo>
                    <a:pt x="144248" y="33756"/>
                  </a:lnTo>
                  <a:lnTo>
                    <a:pt x="186760" y="13947"/>
                  </a:lnTo>
                  <a:lnTo>
                    <a:pt x="246849" y="2870"/>
                  </a:lnTo>
                  <a:lnTo>
                    <a:pt x="247624" y="2806"/>
                  </a:lnTo>
                  <a:lnTo>
                    <a:pt x="248208" y="2133"/>
                  </a:lnTo>
                  <a:lnTo>
                    <a:pt x="248157" y="1358"/>
                  </a:lnTo>
                  <a:lnTo>
                    <a:pt x="248107" y="584"/>
                  </a:lnTo>
                  <a:lnTo>
                    <a:pt x="247434" y="0"/>
                  </a:lnTo>
                  <a:lnTo>
                    <a:pt x="246646" y="5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3579304" y="5983693"/>
              <a:ext cx="28575" cy="27305"/>
            </a:xfrm>
            <a:custGeom>
              <a:avLst/>
              <a:gdLst/>
              <a:ahLst/>
              <a:cxnLst/>
              <a:rect l="l" t="t" r="r" b="b"/>
              <a:pathLst>
                <a:path w="28575" h="27304">
                  <a:moveTo>
                    <a:pt x="1549" y="0"/>
                  </a:moveTo>
                  <a:lnTo>
                    <a:pt x="1041" y="38"/>
                  </a:lnTo>
                  <a:lnTo>
                    <a:pt x="647" y="292"/>
                  </a:lnTo>
                  <a:lnTo>
                    <a:pt x="241" y="558"/>
                  </a:lnTo>
                  <a:lnTo>
                    <a:pt x="0" y="1003"/>
                  </a:lnTo>
                  <a:lnTo>
                    <a:pt x="0" y="26212"/>
                  </a:lnTo>
                  <a:lnTo>
                    <a:pt x="635" y="26835"/>
                  </a:lnTo>
                  <a:lnTo>
                    <a:pt x="2197" y="26835"/>
                  </a:lnTo>
                  <a:lnTo>
                    <a:pt x="2819" y="26212"/>
                  </a:lnTo>
                  <a:lnTo>
                    <a:pt x="2819" y="3644"/>
                  </a:lnTo>
                  <a:lnTo>
                    <a:pt x="26911" y="14350"/>
                  </a:lnTo>
                  <a:lnTo>
                    <a:pt x="27749" y="14033"/>
                  </a:lnTo>
                  <a:lnTo>
                    <a:pt x="28371" y="12611"/>
                  </a:lnTo>
                  <a:lnTo>
                    <a:pt x="28054" y="11772"/>
                  </a:lnTo>
                  <a:lnTo>
                    <a:pt x="15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3579304" y="5983693"/>
              <a:ext cx="28575" cy="27305"/>
            </a:xfrm>
            <a:custGeom>
              <a:avLst/>
              <a:gdLst/>
              <a:ahLst/>
              <a:cxnLst/>
              <a:rect l="l" t="t" r="r" b="b"/>
              <a:pathLst>
                <a:path w="28575" h="27304">
                  <a:moveTo>
                    <a:pt x="647" y="292"/>
                  </a:moveTo>
                  <a:lnTo>
                    <a:pt x="241" y="558"/>
                  </a:lnTo>
                  <a:lnTo>
                    <a:pt x="0" y="1003"/>
                  </a:lnTo>
                  <a:lnTo>
                    <a:pt x="0" y="1473"/>
                  </a:lnTo>
                  <a:lnTo>
                    <a:pt x="0" y="25425"/>
                  </a:lnTo>
                  <a:lnTo>
                    <a:pt x="0" y="26212"/>
                  </a:lnTo>
                  <a:lnTo>
                    <a:pt x="635" y="26835"/>
                  </a:lnTo>
                  <a:lnTo>
                    <a:pt x="1409" y="26835"/>
                  </a:lnTo>
                  <a:lnTo>
                    <a:pt x="2197" y="26835"/>
                  </a:lnTo>
                  <a:lnTo>
                    <a:pt x="2819" y="26212"/>
                  </a:lnTo>
                  <a:lnTo>
                    <a:pt x="2819" y="25425"/>
                  </a:lnTo>
                  <a:lnTo>
                    <a:pt x="2819" y="3644"/>
                  </a:lnTo>
                  <a:lnTo>
                    <a:pt x="7892" y="5900"/>
                  </a:lnTo>
                  <a:lnTo>
                    <a:pt x="15771" y="9401"/>
                  </a:lnTo>
                  <a:lnTo>
                    <a:pt x="23020" y="12621"/>
                  </a:lnTo>
                  <a:lnTo>
                    <a:pt x="26200" y="14033"/>
                  </a:lnTo>
                  <a:lnTo>
                    <a:pt x="26911" y="14350"/>
                  </a:lnTo>
                  <a:lnTo>
                    <a:pt x="27749" y="14033"/>
                  </a:lnTo>
                  <a:lnTo>
                    <a:pt x="28067" y="13322"/>
                  </a:lnTo>
                  <a:lnTo>
                    <a:pt x="28371" y="12611"/>
                  </a:lnTo>
                  <a:lnTo>
                    <a:pt x="28054" y="11772"/>
                  </a:lnTo>
                  <a:lnTo>
                    <a:pt x="27343" y="11468"/>
                  </a:lnTo>
                  <a:lnTo>
                    <a:pt x="1981" y="190"/>
                  </a:lnTo>
                  <a:lnTo>
                    <a:pt x="1549" y="0"/>
                  </a:lnTo>
                  <a:lnTo>
                    <a:pt x="1041" y="38"/>
                  </a:lnTo>
                  <a:lnTo>
                    <a:pt x="647" y="29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3539756" y="6004801"/>
              <a:ext cx="27305" cy="21590"/>
            </a:xfrm>
            <a:custGeom>
              <a:avLst/>
              <a:gdLst/>
              <a:ahLst/>
              <a:cxnLst/>
              <a:rect l="l" t="t" r="r" b="b"/>
              <a:pathLst>
                <a:path w="27304" h="21589">
                  <a:moveTo>
                    <a:pt x="1397" y="0"/>
                  </a:moveTo>
                  <a:lnTo>
                    <a:pt x="838" y="165"/>
                  </a:lnTo>
                  <a:lnTo>
                    <a:pt x="114" y="939"/>
                  </a:lnTo>
                  <a:lnTo>
                    <a:pt x="0" y="1511"/>
                  </a:lnTo>
                  <a:lnTo>
                    <a:pt x="7518" y="21056"/>
                  </a:lnTo>
                  <a:lnTo>
                    <a:pt x="8331" y="21412"/>
                  </a:lnTo>
                  <a:lnTo>
                    <a:pt x="9626" y="20916"/>
                  </a:lnTo>
                  <a:lnTo>
                    <a:pt x="9969" y="20383"/>
                  </a:lnTo>
                  <a:lnTo>
                    <a:pt x="9867" y="19316"/>
                  </a:lnTo>
                  <a:lnTo>
                    <a:pt x="3848" y="3657"/>
                  </a:lnTo>
                  <a:lnTo>
                    <a:pt x="13829" y="3657"/>
                  </a:lnTo>
                  <a:lnTo>
                    <a:pt x="1397" y="0"/>
                  </a:lnTo>
                  <a:close/>
                </a:path>
                <a:path w="27304" h="21589">
                  <a:moveTo>
                    <a:pt x="13829" y="3657"/>
                  </a:moveTo>
                  <a:lnTo>
                    <a:pt x="3848" y="3657"/>
                  </a:lnTo>
                  <a:lnTo>
                    <a:pt x="25806" y="10121"/>
                  </a:lnTo>
                  <a:lnTo>
                    <a:pt x="26593" y="9690"/>
                  </a:lnTo>
                  <a:lnTo>
                    <a:pt x="27038" y="8204"/>
                  </a:lnTo>
                  <a:lnTo>
                    <a:pt x="26606" y="7416"/>
                  </a:lnTo>
                  <a:lnTo>
                    <a:pt x="13829" y="3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3539756" y="6004801"/>
              <a:ext cx="27305" cy="21590"/>
            </a:xfrm>
            <a:custGeom>
              <a:avLst/>
              <a:gdLst/>
              <a:ahLst/>
              <a:cxnLst/>
              <a:rect l="l" t="t" r="r" b="b"/>
              <a:pathLst>
                <a:path w="27304" h="21589">
                  <a:moveTo>
                    <a:pt x="469" y="546"/>
                  </a:moveTo>
                  <a:lnTo>
                    <a:pt x="114" y="939"/>
                  </a:lnTo>
                  <a:lnTo>
                    <a:pt x="0" y="1511"/>
                  </a:lnTo>
                  <a:lnTo>
                    <a:pt x="190" y="2006"/>
                  </a:lnTo>
                  <a:lnTo>
                    <a:pt x="7238" y="20319"/>
                  </a:lnTo>
                  <a:lnTo>
                    <a:pt x="7518" y="21056"/>
                  </a:lnTo>
                  <a:lnTo>
                    <a:pt x="8331" y="21412"/>
                  </a:lnTo>
                  <a:lnTo>
                    <a:pt x="9055" y="21132"/>
                  </a:lnTo>
                  <a:lnTo>
                    <a:pt x="9626" y="20916"/>
                  </a:lnTo>
                  <a:lnTo>
                    <a:pt x="9969" y="20383"/>
                  </a:lnTo>
                  <a:lnTo>
                    <a:pt x="9969" y="19824"/>
                  </a:lnTo>
                  <a:lnTo>
                    <a:pt x="9969" y="19646"/>
                  </a:lnTo>
                  <a:lnTo>
                    <a:pt x="9931" y="19481"/>
                  </a:lnTo>
                  <a:lnTo>
                    <a:pt x="9867" y="19316"/>
                  </a:lnTo>
                  <a:lnTo>
                    <a:pt x="5346" y="7556"/>
                  </a:lnTo>
                  <a:lnTo>
                    <a:pt x="3848" y="3657"/>
                  </a:lnTo>
                  <a:lnTo>
                    <a:pt x="8140" y="4927"/>
                  </a:lnTo>
                  <a:lnTo>
                    <a:pt x="25069" y="9905"/>
                  </a:lnTo>
                  <a:lnTo>
                    <a:pt x="25806" y="10121"/>
                  </a:lnTo>
                  <a:lnTo>
                    <a:pt x="26593" y="9690"/>
                  </a:lnTo>
                  <a:lnTo>
                    <a:pt x="26809" y="8940"/>
                  </a:lnTo>
                  <a:lnTo>
                    <a:pt x="27038" y="8204"/>
                  </a:lnTo>
                  <a:lnTo>
                    <a:pt x="26606" y="7416"/>
                  </a:lnTo>
                  <a:lnTo>
                    <a:pt x="25857" y="7200"/>
                  </a:lnTo>
                  <a:lnTo>
                    <a:pt x="1904" y="152"/>
                  </a:lnTo>
                  <a:lnTo>
                    <a:pt x="1397" y="0"/>
                  </a:lnTo>
                  <a:lnTo>
                    <a:pt x="838" y="165"/>
                  </a:lnTo>
                  <a:lnTo>
                    <a:pt x="469" y="546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3431374" y="6071031"/>
              <a:ext cx="49530" cy="67945"/>
            </a:xfrm>
            <a:custGeom>
              <a:avLst/>
              <a:gdLst/>
              <a:ahLst/>
              <a:cxnLst/>
              <a:rect l="l" t="t" r="r" b="b"/>
              <a:pathLst>
                <a:path w="49529" h="67945">
                  <a:moveTo>
                    <a:pt x="1320" y="43700"/>
                  </a:moveTo>
                  <a:lnTo>
                    <a:pt x="876" y="43789"/>
                  </a:lnTo>
                  <a:lnTo>
                    <a:pt x="190" y="44323"/>
                  </a:lnTo>
                  <a:lnTo>
                    <a:pt x="0" y="44742"/>
                  </a:lnTo>
                  <a:lnTo>
                    <a:pt x="0" y="67081"/>
                  </a:lnTo>
                  <a:lnTo>
                    <a:pt x="622" y="67716"/>
                  </a:lnTo>
                  <a:lnTo>
                    <a:pt x="2184" y="67716"/>
                  </a:lnTo>
                  <a:lnTo>
                    <a:pt x="2806" y="67081"/>
                  </a:lnTo>
                  <a:lnTo>
                    <a:pt x="2806" y="46977"/>
                  </a:lnTo>
                  <a:lnTo>
                    <a:pt x="14419" y="46977"/>
                  </a:lnTo>
                  <a:lnTo>
                    <a:pt x="1320" y="43700"/>
                  </a:lnTo>
                  <a:close/>
                </a:path>
                <a:path w="49529" h="67945">
                  <a:moveTo>
                    <a:pt x="14419" y="46977"/>
                  </a:moveTo>
                  <a:lnTo>
                    <a:pt x="2806" y="46977"/>
                  </a:lnTo>
                  <a:lnTo>
                    <a:pt x="24053" y="52285"/>
                  </a:lnTo>
                  <a:lnTo>
                    <a:pt x="24536" y="52171"/>
                  </a:lnTo>
                  <a:lnTo>
                    <a:pt x="25184" y="51600"/>
                  </a:lnTo>
                  <a:lnTo>
                    <a:pt x="25349" y="51206"/>
                  </a:lnTo>
                  <a:lnTo>
                    <a:pt x="25349" y="50634"/>
                  </a:lnTo>
                  <a:lnTo>
                    <a:pt x="25137" y="48945"/>
                  </a:lnTo>
                  <a:lnTo>
                    <a:pt x="22288" y="48945"/>
                  </a:lnTo>
                  <a:lnTo>
                    <a:pt x="14419" y="46977"/>
                  </a:lnTo>
                  <a:close/>
                </a:path>
                <a:path w="49529" h="67945">
                  <a:moveTo>
                    <a:pt x="20916" y="26809"/>
                  </a:moveTo>
                  <a:lnTo>
                    <a:pt x="20459" y="26949"/>
                  </a:lnTo>
                  <a:lnTo>
                    <a:pt x="19875" y="27520"/>
                  </a:lnTo>
                  <a:lnTo>
                    <a:pt x="19723" y="27889"/>
                  </a:lnTo>
                  <a:lnTo>
                    <a:pt x="19735" y="28435"/>
                  </a:lnTo>
                  <a:lnTo>
                    <a:pt x="22288" y="48945"/>
                  </a:lnTo>
                  <a:lnTo>
                    <a:pt x="25137" y="48945"/>
                  </a:lnTo>
                  <a:lnTo>
                    <a:pt x="22758" y="29946"/>
                  </a:lnTo>
                  <a:lnTo>
                    <a:pt x="40783" y="29946"/>
                  </a:lnTo>
                  <a:lnTo>
                    <a:pt x="20916" y="26809"/>
                  </a:lnTo>
                  <a:close/>
                </a:path>
                <a:path w="49529" h="67945">
                  <a:moveTo>
                    <a:pt x="40783" y="29946"/>
                  </a:moveTo>
                  <a:lnTo>
                    <a:pt x="22758" y="29946"/>
                  </a:lnTo>
                  <a:lnTo>
                    <a:pt x="48120" y="33947"/>
                  </a:lnTo>
                  <a:lnTo>
                    <a:pt x="48564" y="33807"/>
                  </a:lnTo>
                  <a:lnTo>
                    <a:pt x="49199" y="33185"/>
                  </a:lnTo>
                  <a:lnTo>
                    <a:pt x="49352" y="32740"/>
                  </a:lnTo>
                  <a:lnTo>
                    <a:pt x="49088" y="30810"/>
                  </a:lnTo>
                  <a:lnTo>
                    <a:pt x="46253" y="30810"/>
                  </a:lnTo>
                  <a:lnTo>
                    <a:pt x="40783" y="29946"/>
                  </a:lnTo>
                  <a:close/>
                </a:path>
                <a:path w="49529" h="67945">
                  <a:moveTo>
                    <a:pt x="44259" y="0"/>
                  </a:moveTo>
                  <a:lnTo>
                    <a:pt x="42773" y="190"/>
                  </a:lnTo>
                  <a:lnTo>
                    <a:pt x="42265" y="800"/>
                  </a:lnTo>
                  <a:lnTo>
                    <a:pt x="42278" y="1689"/>
                  </a:lnTo>
                  <a:lnTo>
                    <a:pt x="46253" y="30810"/>
                  </a:lnTo>
                  <a:lnTo>
                    <a:pt x="49088" y="30810"/>
                  </a:lnTo>
                  <a:lnTo>
                    <a:pt x="44957" y="533"/>
                  </a:lnTo>
                  <a:lnTo>
                    <a:pt x="442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3431374" y="6071031"/>
              <a:ext cx="49530" cy="67945"/>
            </a:xfrm>
            <a:custGeom>
              <a:avLst/>
              <a:gdLst/>
              <a:ahLst/>
              <a:cxnLst/>
              <a:rect l="l" t="t" r="r" b="b"/>
              <a:pathLst>
                <a:path w="49529" h="67945">
                  <a:moveTo>
                    <a:pt x="43484" y="101"/>
                  </a:moveTo>
                  <a:lnTo>
                    <a:pt x="42773" y="190"/>
                  </a:lnTo>
                  <a:lnTo>
                    <a:pt x="42265" y="800"/>
                  </a:lnTo>
                  <a:lnTo>
                    <a:pt x="42265" y="1485"/>
                  </a:lnTo>
                  <a:lnTo>
                    <a:pt x="42278" y="1689"/>
                  </a:lnTo>
                  <a:lnTo>
                    <a:pt x="44319" y="16660"/>
                  </a:lnTo>
                  <a:lnTo>
                    <a:pt x="45413" y="24684"/>
                  </a:lnTo>
                  <a:lnTo>
                    <a:pt x="45934" y="28490"/>
                  </a:lnTo>
                  <a:lnTo>
                    <a:pt x="46253" y="30810"/>
                  </a:lnTo>
                  <a:lnTo>
                    <a:pt x="43014" y="30289"/>
                  </a:lnTo>
                  <a:lnTo>
                    <a:pt x="21348" y="26873"/>
                  </a:lnTo>
                  <a:lnTo>
                    <a:pt x="20916" y="26809"/>
                  </a:lnTo>
                  <a:lnTo>
                    <a:pt x="20459" y="26949"/>
                  </a:lnTo>
                  <a:lnTo>
                    <a:pt x="20154" y="27254"/>
                  </a:lnTo>
                  <a:lnTo>
                    <a:pt x="19875" y="27520"/>
                  </a:lnTo>
                  <a:lnTo>
                    <a:pt x="19723" y="27889"/>
                  </a:lnTo>
                  <a:lnTo>
                    <a:pt x="19723" y="28270"/>
                  </a:lnTo>
                  <a:lnTo>
                    <a:pt x="19735" y="28435"/>
                  </a:lnTo>
                  <a:lnTo>
                    <a:pt x="21869" y="45567"/>
                  </a:lnTo>
                  <a:lnTo>
                    <a:pt x="22288" y="48945"/>
                  </a:lnTo>
                  <a:lnTo>
                    <a:pt x="18973" y="48107"/>
                  </a:lnTo>
                  <a:lnTo>
                    <a:pt x="1739" y="43802"/>
                  </a:lnTo>
                  <a:lnTo>
                    <a:pt x="1320" y="43700"/>
                  </a:lnTo>
                  <a:lnTo>
                    <a:pt x="876" y="43789"/>
                  </a:lnTo>
                  <a:lnTo>
                    <a:pt x="533" y="44056"/>
                  </a:lnTo>
                  <a:lnTo>
                    <a:pt x="190" y="44323"/>
                  </a:lnTo>
                  <a:lnTo>
                    <a:pt x="0" y="44742"/>
                  </a:lnTo>
                  <a:lnTo>
                    <a:pt x="0" y="45173"/>
                  </a:lnTo>
                  <a:lnTo>
                    <a:pt x="0" y="66306"/>
                  </a:lnTo>
                  <a:lnTo>
                    <a:pt x="0" y="67081"/>
                  </a:lnTo>
                  <a:lnTo>
                    <a:pt x="622" y="67716"/>
                  </a:lnTo>
                  <a:lnTo>
                    <a:pt x="1409" y="67716"/>
                  </a:lnTo>
                  <a:lnTo>
                    <a:pt x="2184" y="67716"/>
                  </a:lnTo>
                  <a:lnTo>
                    <a:pt x="2806" y="67081"/>
                  </a:lnTo>
                  <a:lnTo>
                    <a:pt x="2806" y="66306"/>
                  </a:lnTo>
                  <a:lnTo>
                    <a:pt x="2806" y="46977"/>
                  </a:lnTo>
                  <a:lnTo>
                    <a:pt x="5791" y="47713"/>
                  </a:lnTo>
                  <a:lnTo>
                    <a:pt x="23609" y="52171"/>
                  </a:lnTo>
                  <a:lnTo>
                    <a:pt x="24053" y="52285"/>
                  </a:lnTo>
                  <a:lnTo>
                    <a:pt x="24536" y="52171"/>
                  </a:lnTo>
                  <a:lnTo>
                    <a:pt x="24879" y="51866"/>
                  </a:lnTo>
                  <a:lnTo>
                    <a:pt x="25184" y="51600"/>
                  </a:lnTo>
                  <a:lnTo>
                    <a:pt x="25349" y="51206"/>
                  </a:lnTo>
                  <a:lnTo>
                    <a:pt x="25349" y="50812"/>
                  </a:lnTo>
                  <a:lnTo>
                    <a:pt x="25349" y="50685"/>
                  </a:lnTo>
                  <a:lnTo>
                    <a:pt x="23152" y="33070"/>
                  </a:lnTo>
                  <a:lnTo>
                    <a:pt x="22758" y="29946"/>
                  </a:lnTo>
                  <a:lnTo>
                    <a:pt x="25958" y="30454"/>
                  </a:lnTo>
                  <a:lnTo>
                    <a:pt x="47675" y="33883"/>
                  </a:lnTo>
                  <a:lnTo>
                    <a:pt x="48120" y="33947"/>
                  </a:lnTo>
                  <a:lnTo>
                    <a:pt x="48564" y="33807"/>
                  </a:lnTo>
                  <a:lnTo>
                    <a:pt x="48882" y="33502"/>
                  </a:lnTo>
                  <a:lnTo>
                    <a:pt x="49199" y="33185"/>
                  </a:lnTo>
                  <a:lnTo>
                    <a:pt x="49352" y="32740"/>
                  </a:lnTo>
                  <a:lnTo>
                    <a:pt x="49301" y="32308"/>
                  </a:lnTo>
                  <a:lnTo>
                    <a:pt x="45072" y="1308"/>
                  </a:lnTo>
                  <a:lnTo>
                    <a:pt x="44957" y="533"/>
                  </a:lnTo>
                  <a:lnTo>
                    <a:pt x="44259" y="0"/>
                  </a:lnTo>
                  <a:lnTo>
                    <a:pt x="43484" y="10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3524161" y="6004699"/>
              <a:ext cx="103505" cy="57150"/>
            </a:xfrm>
            <a:custGeom>
              <a:avLst/>
              <a:gdLst/>
              <a:ahLst/>
              <a:cxnLst/>
              <a:rect l="l" t="t" r="r" b="b"/>
              <a:pathLst>
                <a:path w="103504" h="57150">
                  <a:moveTo>
                    <a:pt x="101663" y="0"/>
                  </a:moveTo>
                  <a:lnTo>
                    <a:pt x="100977" y="368"/>
                  </a:lnTo>
                  <a:lnTo>
                    <a:pt x="253" y="54267"/>
                  </a:lnTo>
                  <a:lnTo>
                    <a:pt x="0" y="55130"/>
                  </a:lnTo>
                  <a:lnTo>
                    <a:pt x="736" y="56502"/>
                  </a:lnTo>
                  <a:lnTo>
                    <a:pt x="1587" y="56756"/>
                  </a:lnTo>
                  <a:lnTo>
                    <a:pt x="102997" y="2476"/>
                  </a:lnTo>
                  <a:lnTo>
                    <a:pt x="103250" y="1625"/>
                  </a:lnTo>
                  <a:lnTo>
                    <a:pt x="102514" y="254"/>
                  </a:lnTo>
                  <a:lnTo>
                    <a:pt x="1016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3524161" y="6004699"/>
              <a:ext cx="103505" cy="57150"/>
            </a:xfrm>
            <a:custGeom>
              <a:avLst/>
              <a:gdLst/>
              <a:ahLst/>
              <a:cxnLst/>
              <a:rect l="l" t="t" r="r" b="b"/>
              <a:pathLst>
                <a:path w="103504" h="57150">
                  <a:moveTo>
                    <a:pt x="100977" y="368"/>
                  </a:moveTo>
                  <a:lnTo>
                    <a:pt x="939" y="53898"/>
                  </a:lnTo>
                  <a:lnTo>
                    <a:pt x="253" y="54267"/>
                  </a:lnTo>
                  <a:lnTo>
                    <a:pt x="0" y="55130"/>
                  </a:lnTo>
                  <a:lnTo>
                    <a:pt x="368" y="55803"/>
                  </a:lnTo>
                  <a:lnTo>
                    <a:pt x="736" y="56502"/>
                  </a:lnTo>
                  <a:lnTo>
                    <a:pt x="1587" y="56756"/>
                  </a:lnTo>
                  <a:lnTo>
                    <a:pt x="2273" y="56387"/>
                  </a:lnTo>
                  <a:lnTo>
                    <a:pt x="102311" y="2844"/>
                  </a:lnTo>
                  <a:lnTo>
                    <a:pt x="102997" y="2476"/>
                  </a:lnTo>
                  <a:lnTo>
                    <a:pt x="103250" y="1625"/>
                  </a:lnTo>
                  <a:lnTo>
                    <a:pt x="102882" y="939"/>
                  </a:lnTo>
                  <a:lnTo>
                    <a:pt x="102514" y="254"/>
                  </a:lnTo>
                  <a:lnTo>
                    <a:pt x="101663" y="0"/>
                  </a:lnTo>
                  <a:lnTo>
                    <a:pt x="100977" y="36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0" name="object 860"/>
          <p:cNvGrpSpPr/>
          <p:nvPr/>
        </p:nvGrpSpPr>
        <p:grpSpPr>
          <a:xfrm>
            <a:off x="8042935" y="6506934"/>
            <a:ext cx="534670" cy="258445"/>
            <a:chOff x="2988335" y="6506933"/>
            <a:chExt cx="534670" cy="258445"/>
          </a:xfrm>
        </p:grpSpPr>
        <p:sp>
          <p:nvSpPr>
            <p:cNvPr id="861" name="object 861"/>
            <p:cNvSpPr/>
            <p:nvPr/>
          </p:nvSpPr>
          <p:spPr>
            <a:xfrm>
              <a:off x="2990507" y="6539496"/>
              <a:ext cx="523240" cy="21590"/>
            </a:xfrm>
            <a:custGeom>
              <a:avLst/>
              <a:gdLst/>
              <a:ahLst/>
              <a:cxnLst/>
              <a:rect l="l" t="t" r="r" b="b"/>
              <a:pathLst>
                <a:path w="523239" h="21590">
                  <a:moveTo>
                    <a:pt x="101015" y="0"/>
                  </a:moveTo>
                  <a:lnTo>
                    <a:pt x="0" y="0"/>
                  </a:lnTo>
                  <a:lnTo>
                    <a:pt x="0" y="21323"/>
                  </a:lnTo>
                  <a:lnTo>
                    <a:pt x="101015" y="21323"/>
                  </a:lnTo>
                  <a:lnTo>
                    <a:pt x="101015" y="0"/>
                  </a:lnTo>
                  <a:close/>
                </a:path>
                <a:path w="523239" h="21590">
                  <a:moveTo>
                    <a:pt x="192125" y="0"/>
                  </a:moveTo>
                  <a:lnTo>
                    <a:pt x="111925" y="0"/>
                  </a:lnTo>
                  <a:lnTo>
                    <a:pt x="111925" y="21323"/>
                  </a:lnTo>
                  <a:lnTo>
                    <a:pt x="192125" y="21323"/>
                  </a:lnTo>
                  <a:lnTo>
                    <a:pt x="192125" y="0"/>
                  </a:lnTo>
                  <a:close/>
                </a:path>
                <a:path w="523239" h="21590">
                  <a:moveTo>
                    <a:pt x="271957" y="0"/>
                  </a:moveTo>
                  <a:lnTo>
                    <a:pt x="213372" y="0"/>
                  </a:lnTo>
                  <a:lnTo>
                    <a:pt x="213372" y="21323"/>
                  </a:lnTo>
                  <a:lnTo>
                    <a:pt x="271957" y="21323"/>
                  </a:lnTo>
                  <a:lnTo>
                    <a:pt x="271957" y="0"/>
                  </a:lnTo>
                  <a:close/>
                </a:path>
                <a:path w="523239" h="21590">
                  <a:moveTo>
                    <a:pt x="343357" y="0"/>
                  </a:moveTo>
                  <a:lnTo>
                    <a:pt x="281940" y="0"/>
                  </a:lnTo>
                  <a:lnTo>
                    <a:pt x="281940" y="21323"/>
                  </a:lnTo>
                  <a:lnTo>
                    <a:pt x="343357" y="21323"/>
                  </a:lnTo>
                  <a:lnTo>
                    <a:pt x="343357" y="0"/>
                  </a:lnTo>
                  <a:close/>
                </a:path>
                <a:path w="523239" h="21590">
                  <a:moveTo>
                    <a:pt x="409105" y="0"/>
                  </a:moveTo>
                  <a:lnTo>
                    <a:pt x="353326" y="0"/>
                  </a:lnTo>
                  <a:lnTo>
                    <a:pt x="353326" y="21323"/>
                  </a:lnTo>
                  <a:lnTo>
                    <a:pt x="409105" y="21323"/>
                  </a:lnTo>
                  <a:lnTo>
                    <a:pt x="409105" y="0"/>
                  </a:lnTo>
                  <a:close/>
                </a:path>
                <a:path w="523239" h="21590">
                  <a:moveTo>
                    <a:pt x="475322" y="0"/>
                  </a:moveTo>
                  <a:lnTo>
                    <a:pt x="419087" y="0"/>
                  </a:lnTo>
                  <a:lnTo>
                    <a:pt x="419087" y="21323"/>
                  </a:lnTo>
                  <a:lnTo>
                    <a:pt x="475322" y="21323"/>
                  </a:lnTo>
                  <a:lnTo>
                    <a:pt x="475322" y="0"/>
                  </a:lnTo>
                  <a:close/>
                </a:path>
                <a:path w="523239" h="21590">
                  <a:moveTo>
                    <a:pt x="523227" y="0"/>
                  </a:moveTo>
                  <a:lnTo>
                    <a:pt x="484746" y="0"/>
                  </a:lnTo>
                  <a:lnTo>
                    <a:pt x="484746" y="21323"/>
                  </a:lnTo>
                  <a:lnTo>
                    <a:pt x="523227" y="21323"/>
                  </a:lnTo>
                  <a:lnTo>
                    <a:pt x="523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2990507" y="6524320"/>
              <a:ext cx="530225" cy="65405"/>
            </a:xfrm>
            <a:custGeom>
              <a:avLst/>
              <a:gdLst/>
              <a:ahLst/>
              <a:cxnLst/>
              <a:rect l="l" t="t" r="r" b="b"/>
              <a:pathLst>
                <a:path w="530225" h="65404">
                  <a:moveTo>
                    <a:pt x="0" y="36499"/>
                  </a:moveTo>
                  <a:lnTo>
                    <a:pt x="527596" y="21983"/>
                  </a:lnTo>
                  <a:lnTo>
                    <a:pt x="527596" y="15176"/>
                  </a:lnTo>
                  <a:lnTo>
                    <a:pt x="0" y="29692"/>
                  </a:lnTo>
                  <a:lnTo>
                    <a:pt x="0" y="36499"/>
                  </a:lnTo>
                  <a:close/>
                </a:path>
                <a:path w="530225" h="65404">
                  <a:moveTo>
                    <a:pt x="211200" y="64820"/>
                  </a:moveTo>
                  <a:lnTo>
                    <a:pt x="194297" y="64820"/>
                  </a:lnTo>
                  <a:lnTo>
                    <a:pt x="194297" y="5638"/>
                  </a:lnTo>
                  <a:lnTo>
                    <a:pt x="211200" y="5638"/>
                  </a:lnTo>
                  <a:lnTo>
                    <a:pt x="211200" y="64820"/>
                  </a:lnTo>
                  <a:close/>
                </a:path>
                <a:path w="530225" h="65404">
                  <a:moveTo>
                    <a:pt x="109753" y="62001"/>
                  </a:moveTo>
                  <a:lnTo>
                    <a:pt x="103187" y="62001"/>
                  </a:lnTo>
                  <a:lnTo>
                    <a:pt x="103187" y="4699"/>
                  </a:lnTo>
                  <a:lnTo>
                    <a:pt x="109753" y="4699"/>
                  </a:lnTo>
                  <a:lnTo>
                    <a:pt x="109753" y="62001"/>
                  </a:lnTo>
                  <a:close/>
                </a:path>
                <a:path w="530225" h="65404">
                  <a:moveTo>
                    <a:pt x="279780" y="59182"/>
                  </a:moveTo>
                  <a:lnTo>
                    <a:pt x="274129" y="59182"/>
                  </a:lnTo>
                  <a:lnTo>
                    <a:pt x="274129" y="0"/>
                  </a:lnTo>
                  <a:lnTo>
                    <a:pt x="279780" y="0"/>
                  </a:lnTo>
                  <a:lnTo>
                    <a:pt x="279780" y="59182"/>
                  </a:lnTo>
                  <a:close/>
                </a:path>
                <a:path w="530225" h="65404">
                  <a:moveTo>
                    <a:pt x="351154" y="59182"/>
                  </a:moveTo>
                  <a:lnTo>
                    <a:pt x="345528" y="59182"/>
                  </a:lnTo>
                  <a:lnTo>
                    <a:pt x="345528" y="0"/>
                  </a:lnTo>
                  <a:lnTo>
                    <a:pt x="351154" y="0"/>
                  </a:lnTo>
                  <a:lnTo>
                    <a:pt x="351154" y="59182"/>
                  </a:lnTo>
                  <a:close/>
                </a:path>
                <a:path w="530225" h="65404">
                  <a:moveTo>
                    <a:pt x="416915" y="59182"/>
                  </a:moveTo>
                  <a:lnTo>
                    <a:pt x="411276" y="59182"/>
                  </a:lnTo>
                  <a:lnTo>
                    <a:pt x="411276" y="0"/>
                  </a:lnTo>
                  <a:lnTo>
                    <a:pt x="416915" y="0"/>
                  </a:lnTo>
                  <a:lnTo>
                    <a:pt x="416915" y="59182"/>
                  </a:lnTo>
                  <a:close/>
                </a:path>
                <a:path w="530225" h="65404">
                  <a:moveTo>
                    <a:pt x="482574" y="57772"/>
                  </a:moveTo>
                  <a:lnTo>
                    <a:pt x="477494" y="57772"/>
                  </a:lnTo>
                  <a:lnTo>
                    <a:pt x="477494" y="4419"/>
                  </a:lnTo>
                  <a:lnTo>
                    <a:pt x="482574" y="4419"/>
                  </a:lnTo>
                  <a:lnTo>
                    <a:pt x="482574" y="57772"/>
                  </a:lnTo>
                  <a:close/>
                </a:path>
                <a:path w="530225" h="65404">
                  <a:moveTo>
                    <a:pt x="530034" y="56362"/>
                  </a:moveTo>
                  <a:lnTo>
                    <a:pt x="525399" y="56362"/>
                  </a:lnTo>
                  <a:lnTo>
                    <a:pt x="525399" y="7658"/>
                  </a:lnTo>
                  <a:lnTo>
                    <a:pt x="530034" y="7658"/>
                  </a:lnTo>
                  <a:lnTo>
                    <a:pt x="530034" y="5636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3498062" y="6531038"/>
              <a:ext cx="3175" cy="31115"/>
            </a:xfrm>
            <a:custGeom>
              <a:avLst/>
              <a:gdLst/>
              <a:ahLst/>
              <a:cxnLst/>
              <a:rect l="l" t="t" r="r" b="b"/>
              <a:pathLst>
                <a:path w="3175" h="31115">
                  <a:moveTo>
                    <a:pt x="2933" y="0"/>
                  </a:moveTo>
                  <a:lnTo>
                    <a:pt x="0" y="0"/>
                  </a:lnTo>
                  <a:lnTo>
                    <a:pt x="0" y="30759"/>
                  </a:lnTo>
                  <a:lnTo>
                    <a:pt x="2933" y="30759"/>
                  </a:lnTo>
                  <a:lnTo>
                    <a:pt x="29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3498062" y="6531038"/>
              <a:ext cx="3175" cy="31115"/>
            </a:xfrm>
            <a:custGeom>
              <a:avLst/>
              <a:gdLst/>
              <a:ahLst/>
              <a:cxnLst/>
              <a:rect l="l" t="t" r="r" b="b"/>
              <a:pathLst>
                <a:path w="3175" h="31115">
                  <a:moveTo>
                    <a:pt x="2933" y="30759"/>
                  </a:moveTo>
                  <a:lnTo>
                    <a:pt x="0" y="30759"/>
                  </a:lnTo>
                  <a:lnTo>
                    <a:pt x="0" y="0"/>
                  </a:lnTo>
                  <a:lnTo>
                    <a:pt x="2933" y="0"/>
                  </a:lnTo>
                  <a:lnTo>
                    <a:pt x="2933" y="3075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3477348" y="6529616"/>
              <a:ext cx="3175" cy="31115"/>
            </a:xfrm>
            <a:custGeom>
              <a:avLst/>
              <a:gdLst/>
              <a:ahLst/>
              <a:cxnLst/>
              <a:rect l="l" t="t" r="r" b="b"/>
              <a:pathLst>
                <a:path w="3175" h="31115">
                  <a:moveTo>
                    <a:pt x="2921" y="0"/>
                  </a:moveTo>
                  <a:lnTo>
                    <a:pt x="0" y="0"/>
                  </a:lnTo>
                  <a:lnTo>
                    <a:pt x="0" y="30759"/>
                  </a:lnTo>
                  <a:lnTo>
                    <a:pt x="2921" y="30759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3477348" y="6529616"/>
              <a:ext cx="3175" cy="31115"/>
            </a:xfrm>
            <a:custGeom>
              <a:avLst/>
              <a:gdLst/>
              <a:ahLst/>
              <a:cxnLst/>
              <a:rect l="l" t="t" r="r" b="b"/>
              <a:pathLst>
                <a:path w="3175" h="31115">
                  <a:moveTo>
                    <a:pt x="2920" y="30759"/>
                  </a:moveTo>
                  <a:lnTo>
                    <a:pt x="0" y="30759"/>
                  </a:lnTo>
                  <a:lnTo>
                    <a:pt x="0" y="0"/>
                  </a:lnTo>
                  <a:lnTo>
                    <a:pt x="2920" y="0"/>
                  </a:lnTo>
                  <a:lnTo>
                    <a:pt x="2920" y="3075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3454793" y="6528676"/>
              <a:ext cx="3175" cy="31115"/>
            </a:xfrm>
            <a:custGeom>
              <a:avLst/>
              <a:gdLst/>
              <a:ahLst/>
              <a:cxnLst/>
              <a:rect l="l" t="t" r="r" b="b"/>
              <a:pathLst>
                <a:path w="3175" h="31115">
                  <a:moveTo>
                    <a:pt x="2933" y="0"/>
                  </a:moveTo>
                  <a:lnTo>
                    <a:pt x="0" y="0"/>
                  </a:lnTo>
                  <a:lnTo>
                    <a:pt x="0" y="30759"/>
                  </a:lnTo>
                  <a:lnTo>
                    <a:pt x="2933" y="30759"/>
                  </a:lnTo>
                  <a:lnTo>
                    <a:pt x="29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3454793" y="6528676"/>
              <a:ext cx="3175" cy="31115"/>
            </a:xfrm>
            <a:custGeom>
              <a:avLst/>
              <a:gdLst/>
              <a:ahLst/>
              <a:cxnLst/>
              <a:rect l="l" t="t" r="r" b="b"/>
              <a:pathLst>
                <a:path w="3175" h="31115">
                  <a:moveTo>
                    <a:pt x="2933" y="30759"/>
                  </a:moveTo>
                  <a:lnTo>
                    <a:pt x="0" y="30759"/>
                  </a:lnTo>
                  <a:lnTo>
                    <a:pt x="0" y="0"/>
                  </a:lnTo>
                  <a:lnTo>
                    <a:pt x="2933" y="0"/>
                  </a:lnTo>
                  <a:lnTo>
                    <a:pt x="2933" y="3075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3435261" y="6529831"/>
              <a:ext cx="2540" cy="26670"/>
            </a:xfrm>
            <a:custGeom>
              <a:avLst/>
              <a:gdLst/>
              <a:ahLst/>
              <a:cxnLst/>
              <a:rect l="l" t="t" r="r" b="b"/>
              <a:pathLst>
                <a:path w="2539" h="26670">
                  <a:moveTo>
                    <a:pt x="2539" y="0"/>
                  </a:moveTo>
                  <a:lnTo>
                    <a:pt x="0" y="0"/>
                  </a:lnTo>
                  <a:lnTo>
                    <a:pt x="0" y="26581"/>
                  </a:lnTo>
                  <a:lnTo>
                    <a:pt x="2539" y="26581"/>
                  </a:lnTo>
                  <a:lnTo>
                    <a:pt x="2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3435273" y="6529819"/>
              <a:ext cx="2540" cy="26670"/>
            </a:xfrm>
            <a:custGeom>
              <a:avLst/>
              <a:gdLst/>
              <a:ahLst/>
              <a:cxnLst/>
              <a:rect l="l" t="t" r="r" b="b"/>
              <a:pathLst>
                <a:path w="2539" h="26670">
                  <a:moveTo>
                    <a:pt x="2527" y="26593"/>
                  </a:moveTo>
                  <a:lnTo>
                    <a:pt x="0" y="26593"/>
                  </a:lnTo>
                  <a:lnTo>
                    <a:pt x="0" y="0"/>
                  </a:lnTo>
                  <a:lnTo>
                    <a:pt x="2527" y="0"/>
                  </a:lnTo>
                  <a:lnTo>
                    <a:pt x="2527" y="2659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3418357" y="6528879"/>
              <a:ext cx="2540" cy="26670"/>
            </a:xfrm>
            <a:custGeom>
              <a:avLst/>
              <a:gdLst/>
              <a:ahLst/>
              <a:cxnLst/>
              <a:rect l="l" t="t" r="r" b="b"/>
              <a:pathLst>
                <a:path w="2539" h="26670">
                  <a:moveTo>
                    <a:pt x="2539" y="0"/>
                  </a:moveTo>
                  <a:lnTo>
                    <a:pt x="0" y="0"/>
                  </a:lnTo>
                  <a:lnTo>
                    <a:pt x="0" y="26581"/>
                  </a:lnTo>
                  <a:lnTo>
                    <a:pt x="2539" y="26581"/>
                  </a:lnTo>
                  <a:lnTo>
                    <a:pt x="2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3418357" y="6528879"/>
              <a:ext cx="2540" cy="26670"/>
            </a:xfrm>
            <a:custGeom>
              <a:avLst/>
              <a:gdLst/>
              <a:ahLst/>
              <a:cxnLst/>
              <a:rect l="l" t="t" r="r" b="b"/>
              <a:pathLst>
                <a:path w="2539" h="26670">
                  <a:moveTo>
                    <a:pt x="2540" y="26581"/>
                  </a:moveTo>
                  <a:lnTo>
                    <a:pt x="0" y="26581"/>
                  </a:lnTo>
                  <a:lnTo>
                    <a:pt x="0" y="0"/>
                  </a:lnTo>
                  <a:lnTo>
                    <a:pt x="2540" y="0"/>
                  </a:lnTo>
                  <a:lnTo>
                    <a:pt x="2540" y="2658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3259480" y="6598069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29"/>
                  </a:lnTo>
                  <a:lnTo>
                    <a:pt x="5638" y="147929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3259480" y="6598069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29"/>
                  </a:lnTo>
                  <a:lnTo>
                    <a:pt x="5626" y="147929"/>
                  </a:lnTo>
                  <a:lnTo>
                    <a:pt x="5626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3226371" y="6600177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3226371" y="6600177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42"/>
                  </a:lnTo>
                  <a:lnTo>
                    <a:pt x="5626" y="147942"/>
                  </a:lnTo>
                  <a:lnTo>
                    <a:pt x="5626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3193262" y="6602285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3193262" y="6602285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42"/>
                  </a:lnTo>
                  <a:lnTo>
                    <a:pt x="5626" y="147942"/>
                  </a:lnTo>
                  <a:lnTo>
                    <a:pt x="5626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3160153" y="6604406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3160153" y="6604406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42"/>
                  </a:lnTo>
                  <a:lnTo>
                    <a:pt x="5626" y="147942"/>
                  </a:lnTo>
                  <a:lnTo>
                    <a:pt x="5626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3127032" y="6606527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29"/>
                  </a:lnTo>
                  <a:lnTo>
                    <a:pt x="5638" y="147929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3127032" y="6606514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3093923" y="6608622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3093923" y="6608635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29"/>
                  </a:lnTo>
                  <a:lnTo>
                    <a:pt x="5638" y="147929"/>
                  </a:lnTo>
                  <a:lnTo>
                    <a:pt x="5638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3060814" y="6610743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29"/>
                  </a:lnTo>
                  <a:lnTo>
                    <a:pt x="5638" y="147929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3060814" y="6610743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29"/>
                  </a:lnTo>
                  <a:lnTo>
                    <a:pt x="5638" y="147929"/>
                  </a:lnTo>
                  <a:lnTo>
                    <a:pt x="5638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3027705" y="6612851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3027705" y="6612851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2994596" y="6614972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5638" y="0"/>
                  </a:moveTo>
                  <a:lnTo>
                    <a:pt x="0" y="0"/>
                  </a:ln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2994596" y="6614972"/>
              <a:ext cx="5715" cy="147955"/>
            </a:xfrm>
            <a:custGeom>
              <a:avLst/>
              <a:gdLst/>
              <a:ahLst/>
              <a:cxnLst/>
              <a:rect l="l" t="t" r="r" b="b"/>
              <a:pathLst>
                <a:path w="5714" h="147954">
                  <a:moveTo>
                    <a:pt x="0" y="0"/>
                  </a:moveTo>
                  <a:lnTo>
                    <a:pt x="0" y="147942"/>
                  </a:lnTo>
                  <a:lnTo>
                    <a:pt x="5638" y="147942"/>
                  </a:lnTo>
                  <a:lnTo>
                    <a:pt x="5638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3052648" y="6536258"/>
              <a:ext cx="2540" cy="95250"/>
            </a:xfrm>
            <a:custGeom>
              <a:avLst/>
              <a:gdLst/>
              <a:ahLst/>
              <a:cxnLst/>
              <a:rect l="l" t="t" r="r" b="b"/>
              <a:pathLst>
                <a:path w="2539" h="95250">
                  <a:moveTo>
                    <a:pt x="0" y="0"/>
                  </a:moveTo>
                  <a:lnTo>
                    <a:pt x="0" y="93738"/>
                  </a:lnTo>
                  <a:lnTo>
                    <a:pt x="2006" y="94830"/>
                  </a:lnTo>
                  <a:lnTo>
                    <a:pt x="2006" y="5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3052648" y="6536258"/>
              <a:ext cx="2540" cy="95250"/>
            </a:xfrm>
            <a:custGeom>
              <a:avLst/>
              <a:gdLst/>
              <a:ahLst/>
              <a:cxnLst/>
              <a:rect l="l" t="t" r="r" b="b"/>
              <a:pathLst>
                <a:path w="2539" h="95250">
                  <a:moveTo>
                    <a:pt x="0" y="0"/>
                  </a:moveTo>
                  <a:lnTo>
                    <a:pt x="0" y="93738"/>
                  </a:lnTo>
                  <a:lnTo>
                    <a:pt x="2006" y="94830"/>
                  </a:lnTo>
                  <a:lnTo>
                    <a:pt x="2006" y="558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3042081" y="6525691"/>
              <a:ext cx="2540" cy="95250"/>
            </a:xfrm>
            <a:custGeom>
              <a:avLst/>
              <a:gdLst/>
              <a:ahLst/>
              <a:cxnLst/>
              <a:rect l="l" t="t" r="r" b="b"/>
              <a:pathLst>
                <a:path w="2539" h="95250">
                  <a:moveTo>
                    <a:pt x="0" y="0"/>
                  </a:moveTo>
                  <a:lnTo>
                    <a:pt x="0" y="93738"/>
                  </a:lnTo>
                  <a:lnTo>
                    <a:pt x="2006" y="94830"/>
                  </a:lnTo>
                  <a:lnTo>
                    <a:pt x="2006" y="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3042081" y="6525691"/>
              <a:ext cx="2540" cy="95250"/>
            </a:xfrm>
            <a:custGeom>
              <a:avLst/>
              <a:gdLst/>
              <a:ahLst/>
              <a:cxnLst/>
              <a:rect l="l" t="t" r="r" b="b"/>
              <a:pathLst>
                <a:path w="2539" h="95250">
                  <a:moveTo>
                    <a:pt x="0" y="0"/>
                  </a:moveTo>
                  <a:lnTo>
                    <a:pt x="0" y="93738"/>
                  </a:lnTo>
                  <a:lnTo>
                    <a:pt x="2006" y="94830"/>
                  </a:lnTo>
                  <a:lnTo>
                    <a:pt x="2006" y="571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3031515" y="6521272"/>
              <a:ext cx="2540" cy="86995"/>
            </a:xfrm>
            <a:custGeom>
              <a:avLst/>
              <a:gdLst/>
              <a:ahLst/>
              <a:cxnLst/>
              <a:rect l="l" t="t" r="r" b="b"/>
              <a:pathLst>
                <a:path w="2539" h="86995">
                  <a:moveTo>
                    <a:pt x="0" y="0"/>
                  </a:moveTo>
                  <a:lnTo>
                    <a:pt x="0" y="85471"/>
                  </a:lnTo>
                  <a:lnTo>
                    <a:pt x="2006" y="86575"/>
                  </a:lnTo>
                  <a:lnTo>
                    <a:pt x="2006" y="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3031515" y="6521272"/>
              <a:ext cx="2540" cy="86995"/>
            </a:xfrm>
            <a:custGeom>
              <a:avLst/>
              <a:gdLst/>
              <a:ahLst/>
              <a:cxnLst/>
              <a:rect l="l" t="t" r="r" b="b"/>
              <a:pathLst>
                <a:path w="2539" h="86995">
                  <a:moveTo>
                    <a:pt x="0" y="0"/>
                  </a:moveTo>
                  <a:lnTo>
                    <a:pt x="0" y="85471"/>
                  </a:lnTo>
                  <a:lnTo>
                    <a:pt x="2006" y="86575"/>
                  </a:lnTo>
                  <a:lnTo>
                    <a:pt x="2006" y="571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3021647" y="6512255"/>
              <a:ext cx="2540" cy="81280"/>
            </a:xfrm>
            <a:custGeom>
              <a:avLst/>
              <a:gdLst/>
              <a:ahLst/>
              <a:cxnLst/>
              <a:rect l="l" t="t" r="r" b="b"/>
              <a:pathLst>
                <a:path w="2539" h="81279">
                  <a:moveTo>
                    <a:pt x="0" y="0"/>
                  </a:moveTo>
                  <a:lnTo>
                    <a:pt x="0" y="79705"/>
                  </a:lnTo>
                  <a:lnTo>
                    <a:pt x="2006" y="80797"/>
                  </a:lnTo>
                  <a:lnTo>
                    <a:pt x="2006" y="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3021647" y="6512255"/>
              <a:ext cx="2540" cy="81280"/>
            </a:xfrm>
            <a:custGeom>
              <a:avLst/>
              <a:gdLst/>
              <a:ahLst/>
              <a:cxnLst/>
              <a:rect l="l" t="t" r="r" b="b"/>
              <a:pathLst>
                <a:path w="2539" h="81279">
                  <a:moveTo>
                    <a:pt x="0" y="0"/>
                  </a:moveTo>
                  <a:lnTo>
                    <a:pt x="0" y="79705"/>
                  </a:lnTo>
                  <a:lnTo>
                    <a:pt x="2006" y="80797"/>
                  </a:lnTo>
                  <a:lnTo>
                    <a:pt x="2006" y="571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3063976" y="6539496"/>
              <a:ext cx="2540" cy="98425"/>
            </a:xfrm>
            <a:custGeom>
              <a:avLst/>
              <a:gdLst/>
              <a:ahLst/>
              <a:cxnLst/>
              <a:rect l="l" t="t" r="r" b="b"/>
              <a:pathLst>
                <a:path w="2539" h="98425">
                  <a:moveTo>
                    <a:pt x="0" y="0"/>
                  </a:moveTo>
                  <a:lnTo>
                    <a:pt x="0" y="96685"/>
                  </a:lnTo>
                  <a:lnTo>
                    <a:pt x="2146" y="97853"/>
                  </a:lnTo>
                  <a:lnTo>
                    <a:pt x="2146" y="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3063976" y="6539496"/>
              <a:ext cx="2540" cy="98425"/>
            </a:xfrm>
            <a:custGeom>
              <a:avLst/>
              <a:gdLst/>
              <a:ahLst/>
              <a:cxnLst/>
              <a:rect l="l" t="t" r="r" b="b"/>
              <a:pathLst>
                <a:path w="2539" h="98425">
                  <a:moveTo>
                    <a:pt x="0" y="0"/>
                  </a:moveTo>
                  <a:lnTo>
                    <a:pt x="0" y="96685"/>
                  </a:lnTo>
                  <a:lnTo>
                    <a:pt x="2146" y="97853"/>
                  </a:lnTo>
                  <a:lnTo>
                    <a:pt x="2146" y="609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3076054" y="6542951"/>
              <a:ext cx="2540" cy="101600"/>
            </a:xfrm>
            <a:custGeom>
              <a:avLst/>
              <a:gdLst/>
              <a:ahLst/>
              <a:cxnLst/>
              <a:rect l="l" t="t" r="r" b="b"/>
              <a:pathLst>
                <a:path w="2539" h="101600">
                  <a:moveTo>
                    <a:pt x="0" y="0"/>
                  </a:moveTo>
                  <a:lnTo>
                    <a:pt x="0" y="99796"/>
                  </a:lnTo>
                  <a:lnTo>
                    <a:pt x="2273" y="101041"/>
                  </a:lnTo>
                  <a:lnTo>
                    <a:pt x="2273" y="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3076054" y="6542951"/>
              <a:ext cx="2540" cy="101600"/>
            </a:xfrm>
            <a:custGeom>
              <a:avLst/>
              <a:gdLst/>
              <a:ahLst/>
              <a:cxnLst/>
              <a:rect l="l" t="t" r="r" b="b"/>
              <a:pathLst>
                <a:path w="2539" h="101600">
                  <a:moveTo>
                    <a:pt x="0" y="0"/>
                  </a:moveTo>
                  <a:lnTo>
                    <a:pt x="0" y="99796"/>
                  </a:lnTo>
                  <a:lnTo>
                    <a:pt x="2273" y="101041"/>
                  </a:lnTo>
                  <a:lnTo>
                    <a:pt x="2273" y="647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3088932" y="6546634"/>
              <a:ext cx="2540" cy="104775"/>
            </a:xfrm>
            <a:custGeom>
              <a:avLst/>
              <a:gdLst/>
              <a:ahLst/>
              <a:cxnLst/>
              <a:rect l="l" t="t" r="r" b="b"/>
              <a:pathLst>
                <a:path w="2539" h="104775">
                  <a:moveTo>
                    <a:pt x="0" y="0"/>
                  </a:moveTo>
                  <a:lnTo>
                    <a:pt x="0" y="103136"/>
                  </a:lnTo>
                  <a:lnTo>
                    <a:pt x="2425" y="104457"/>
                  </a:lnTo>
                  <a:lnTo>
                    <a:pt x="2425" y="6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3088932" y="6546634"/>
              <a:ext cx="2540" cy="104775"/>
            </a:xfrm>
            <a:custGeom>
              <a:avLst/>
              <a:gdLst/>
              <a:ahLst/>
              <a:cxnLst/>
              <a:rect l="l" t="t" r="r" b="b"/>
              <a:pathLst>
                <a:path w="2539" h="104775">
                  <a:moveTo>
                    <a:pt x="0" y="0"/>
                  </a:moveTo>
                  <a:lnTo>
                    <a:pt x="0" y="103136"/>
                  </a:lnTo>
                  <a:lnTo>
                    <a:pt x="2425" y="104457"/>
                  </a:lnTo>
                  <a:lnTo>
                    <a:pt x="2425" y="698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3102686" y="6550558"/>
              <a:ext cx="3175" cy="108585"/>
            </a:xfrm>
            <a:custGeom>
              <a:avLst/>
              <a:gdLst/>
              <a:ahLst/>
              <a:cxnLst/>
              <a:rect l="l" t="t" r="r" b="b"/>
              <a:pathLst>
                <a:path w="3175" h="108584">
                  <a:moveTo>
                    <a:pt x="0" y="0"/>
                  </a:moveTo>
                  <a:lnTo>
                    <a:pt x="0" y="106705"/>
                  </a:lnTo>
                  <a:lnTo>
                    <a:pt x="2603" y="108127"/>
                  </a:lnTo>
                  <a:lnTo>
                    <a:pt x="2603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3102686" y="6550558"/>
              <a:ext cx="3175" cy="108585"/>
            </a:xfrm>
            <a:custGeom>
              <a:avLst/>
              <a:gdLst/>
              <a:ahLst/>
              <a:cxnLst/>
              <a:rect l="l" t="t" r="r" b="b"/>
              <a:pathLst>
                <a:path w="3175" h="108584">
                  <a:moveTo>
                    <a:pt x="0" y="0"/>
                  </a:moveTo>
                  <a:lnTo>
                    <a:pt x="0" y="106705"/>
                  </a:lnTo>
                  <a:lnTo>
                    <a:pt x="2603" y="108127"/>
                  </a:lnTo>
                  <a:lnTo>
                    <a:pt x="2603" y="749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3117443" y="6554774"/>
              <a:ext cx="3175" cy="112395"/>
            </a:xfrm>
            <a:custGeom>
              <a:avLst/>
              <a:gdLst/>
              <a:ahLst/>
              <a:cxnLst/>
              <a:rect l="l" t="t" r="r" b="b"/>
              <a:pathLst>
                <a:path w="3175" h="112395">
                  <a:moveTo>
                    <a:pt x="0" y="0"/>
                  </a:moveTo>
                  <a:lnTo>
                    <a:pt x="0" y="110515"/>
                  </a:lnTo>
                  <a:lnTo>
                    <a:pt x="2793" y="112039"/>
                  </a:lnTo>
                  <a:lnTo>
                    <a:pt x="2793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3117443" y="6554774"/>
              <a:ext cx="3175" cy="112395"/>
            </a:xfrm>
            <a:custGeom>
              <a:avLst/>
              <a:gdLst/>
              <a:ahLst/>
              <a:cxnLst/>
              <a:rect l="l" t="t" r="r" b="b"/>
              <a:pathLst>
                <a:path w="3175" h="112395">
                  <a:moveTo>
                    <a:pt x="0" y="0"/>
                  </a:moveTo>
                  <a:lnTo>
                    <a:pt x="0" y="110515"/>
                  </a:lnTo>
                  <a:lnTo>
                    <a:pt x="2793" y="112039"/>
                  </a:lnTo>
                  <a:lnTo>
                    <a:pt x="2793" y="812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3133280" y="6559308"/>
              <a:ext cx="3175" cy="116839"/>
            </a:xfrm>
            <a:custGeom>
              <a:avLst/>
              <a:gdLst/>
              <a:ahLst/>
              <a:cxnLst/>
              <a:rect l="l" t="t" r="r" b="b"/>
              <a:pathLst>
                <a:path w="3175" h="116840">
                  <a:moveTo>
                    <a:pt x="0" y="0"/>
                  </a:moveTo>
                  <a:lnTo>
                    <a:pt x="0" y="114617"/>
                  </a:lnTo>
                  <a:lnTo>
                    <a:pt x="3009" y="116255"/>
                  </a:lnTo>
                  <a:lnTo>
                    <a:pt x="3009" y="8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3133280" y="6559308"/>
              <a:ext cx="3175" cy="116839"/>
            </a:xfrm>
            <a:custGeom>
              <a:avLst/>
              <a:gdLst/>
              <a:ahLst/>
              <a:cxnLst/>
              <a:rect l="l" t="t" r="r" b="b"/>
              <a:pathLst>
                <a:path w="3175" h="116840">
                  <a:moveTo>
                    <a:pt x="0" y="0"/>
                  </a:moveTo>
                  <a:lnTo>
                    <a:pt x="0" y="114617"/>
                  </a:lnTo>
                  <a:lnTo>
                    <a:pt x="3009" y="116255"/>
                  </a:lnTo>
                  <a:lnTo>
                    <a:pt x="3009" y="863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3150349" y="6564198"/>
              <a:ext cx="3810" cy="121285"/>
            </a:xfrm>
            <a:custGeom>
              <a:avLst/>
              <a:gdLst/>
              <a:ahLst/>
              <a:cxnLst/>
              <a:rect l="l" t="t" r="r" b="b"/>
              <a:pathLst>
                <a:path w="3810" h="121284">
                  <a:moveTo>
                    <a:pt x="0" y="0"/>
                  </a:moveTo>
                  <a:lnTo>
                    <a:pt x="0" y="119024"/>
                  </a:lnTo>
                  <a:lnTo>
                    <a:pt x="3238" y="120789"/>
                  </a:lnTo>
                  <a:lnTo>
                    <a:pt x="3238" y="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3150349" y="6564198"/>
              <a:ext cx="3810" cy="121285"/>
            </a:xfrm>
            <a:custGeom>
              <a:avLst/>
              <a:gdLst/>
              <a:ahLst/>
              <a:cxnLst/>
              <a:rect l="l" t="t" r="r" b="b"/>
              <a:pathLst>
                <a:path w="3810" h="121284">
                  <a:moveTo>
                    <a:pt x="0" y="0"/>
                  </a:moveTo>
                  <a:lnTo>
                    <a:pt x="0" y="119024"/>
                  </a:lnTo>
                  <a:lnTo>
                    <a:pt x="3238" y="120789"/>
                  </a:lnTo>
                  <a:lnTo>
                    <a:pt x="3238" y="927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3168777" y="6569468"/>
              <a:ext cx="3810" cy="125730"/>
            </a:xfrm>
            <a:custGeom>
              <a:avLst/>
              <a:gdLst/>
              <a:ahLst/>
              <a:cxnLst/>
              <a:rect l="l" t="t" r="r" b="b"/>
              <a:pathLst>
                <a:path w="3810" h="125729">
                  <a:moveTo>
                    <a:pt x="0" y="0"/>
                  </a:moveTo>
                  <a:lnTo>
                    <a:pt x="0" y="123799"/>
                  </a:lnTo>
                  <a:lnTo>
                    <a:pt x="3517" y="125704"/>
                  </a:lnTo>
                  <a:lnTo>
                    <a:pt x="3517" y="1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3168777" y="6569468"/>
              <a:ext cx="3810" cy="125730"/>
            </a:xfrm>
            <a:custGeom>
              <a:avLst/>
              <a:gdLst/>
              <a:ahLst/>
              <a:cxnLst/>
              <a:rect l="l" t="t" r="r" b="b"/>
              <a:pathLst>
                <a:path w="3810" h="125729">
                  <a:moveTo>
                    <a:pt x="0" y="0"/>
                  </a:moveTo>
                  <a:lnTo>
                    <a:pt x="0" y="123799"/>
                  </a:lnTo>
                  <a:lnTo>
                    <a:pt x="3517" y="125704"/>
                  </a:lnTo>
                  <a:lnTo>
                    <a:pt x="3517" y="1003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3188741" y="6575170"/>
              <a:ext cx="4445" cy="131445"/>
            </a:xfrm>
            <a:custGeom>
              <a:avLst/>
              <a:gdLst/>
              <a:ahLst/>
              <a:cxnLst/>
              <a:rect l="l" t="t" r="r" b="b"/>
              <a:pathLst>
                <a:path w="4444" h="131445">
                  <a:moveTo>
                    <a:pt x="0" y="0"/>
                  </a:moveTo>
                  <a:lnTo>
                    <a:pt x="0" y="128968"/>
                  </a:lnTo>
                  <a:lnTo>
                    <a:pt x="3822" y="131051"/>
                  </a:lnTo>
                  <a:lnTo>
                    <a:pt x="3822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3188741" y="6575170"/>
              <a:ext cx="4445" cy="131445"/>
            </a:xfrm>
            <a:custGeom>
              <a:avLst/>
              <a:gdLst/>
              <a:ahLst/>
              <a:cxnLst/>
              <a:rect l="l" t="t" r="r" b="b"/>
              <a:pathLst>
                <a:path w="4444" h="131445">
                  <a:moveTo>
                    <a:pt x="0" y="0"/>
                  </a:moveTo>
                  <a:lnTo>
                    <a:pt x="0" y="128968"/>
                  </a:lnTo>
                  <a:lnTo>
                    <a:pt x="3822" y="131051"/>
                  </a:lnTo>
                  <a:lnTo>
                    <a:pt x="3822" y="1092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3210458" y="6581381"/>
              <a:ext cx="4445" cy="137160"/>
            </a:xfrm>
            <a:custGeom>
              <a:avLst/>
              <a:gdLst/>
              <a:ahLst/>
              <a:cxnLst/>
              <a:rect l="l" t="t" r="r" b="b"/>
              <a:pathLst>
                <a:path w="4444" h="137159">
                  <a:moveTo>
                    <a:pt x="0" y="0"/>
                  </a:moveTo>
                  <a:lnTo>
                    <a:pt x="0" y="134581"/>
                  </a:lnTo>
                  <a:lnTo>
                    <a:pt x="4152" y="136842"/>
                  </a:lnTo>
                  <a:lnTo>
                    <a:pt x="4152" y="1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3210458" y="6581381"/>
              <a:ext cx="4445" cy="137160"/>
            </a:xfrm>
            <a:custGeom>
              <a:avLst/>
              <a:gdLst/>
              <a:ahLst/>
              <a:cxnLst/>
              <a:rect l="l" t="t" r="r" b="b"/>
              <a:pathLst>
                <a:path w="4444" h="137159">
                  <a:moveTo>
                    <a:pt x="0" y="0"/>
                  </a:moveTo>
                  <a:lnTo>
                    <a:pt x="0" y="134581"/>
                  </a:lnTo>
                  <a:lnTo>
                    <a:pt x="4152" y="136842"/>
                  </a:lnTo>
                  <a:lnTo>
                    <a:pt x="4152" y="1193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3234143" y="6588163"/>
              <a:ext cx="5080" cy="143510"/>
            </a:xfrm>
            <a:custGeom>
              <a:avLst/>
              <a:gdLst/>
              <a:ahLst/>
              <a:cxnLst/>
              <a:rect l="l" t="t" r="r" b="b"/>
              <a:pathLst>
                <a:path w="5080" h="143509">
                  <a:moveTo>
                    <a:pt x="0" y="0"/>
                  </a:moveTo>
                  <a:lnTo>
                    <a:pt x="0" y="140703"/>
                  </a:lnTo>
                  <a:lnTo>
                    <a:pt x="4533" y="143179"/>
                  </a:lnTo>
                  <a:lnTo>
                    <a:pt x="4533" y="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3234143" y="6588163"/>
              <a:ext cx="5080" cy="143510"/>
            </a:xfrm>
            <a:custGeom>
              <a:avLst/>
              <a:gdLst/>
              <a:ahLst/>
              <a:cxnLst/>
              <a:rect l="l" t="t" r="r" b="b"/>
              <a:pathLst>
                <a:path w="5080" h="143509">
                  <a:moveTo>
                    <a:pt x="0" y="0"/>
                  </a:moveTo>
                  <a:lnTo>
                    <a:pt x="0" y="140703"/>
                  </a:lnTo>
                  <a:lnTo>
                    <a:pt x="4533" y="143179"/>
                  </a:lnTo>
                  <a:lnTo>
                    <a:pt x="4533" y="1295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3260090" y="6595579"/>
              <a:ext cx="5080" cy="150495"/>
            </a:xfrm>
            <a:custGeom>
              <a:avLst/>
              <a:gdLst/>
              <a:ahLst/>
              <a:cxnLst/>
              <a:rect l="l" t="t" r="r" b="b"/>
              <a:pathLst>
                <a:path w="5079" h="150495">
                  <a:moveTo>
                    <a:pt x="0" y="0"/>
                  </a:moveTo>
                  <a:lnTo>
                    <a:pt x="0" y="147434"/>
                  </a:lnTo>
                  <a:lnTo>
                    <a:pt x="4978" y="150139"/>
                  </a:lnTo>
                  <a:lnTo>
                    <a:pt x="4978" y="14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3260090" y="6595579"/>
              <a:ext cx="5080" cy="150495"/>
            </a:xfrm>
            <a:custGeom>
              <a:avLst/>
              <a:gdLst/>
              <a:ahLst/>
              <a:cxnLst/>
              <a:rect l="l" t="t" r="r" b="b"/>
              <a:pathLst>
                <a:path w="5079" h="150495">
                  <a:moveTo>
                    <a:pt x="0" y="0"/>
                  </a:moveTo>
                  <a:lnTo>
                    <a:pt x="0" y="147434"/>
                  </a:lnTo>
                  <a:lnTo>
                    <a:pt x="4978" y="150139"/>
                  </a:lnTo>
                  <a:lnTo>
                    <a:pt x="4978" y="1435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2994406" y="6594195"/>
              <a:ext cx="271145" cy="24130"/>
            </a:xfrm>
            <a:custGeom>
              <a:avLst/>
              <a:gdLst/>
              <a:ahLst/>
              <a:cxnLst/>
              <a:rect l="l" t="t" r="r" b="b"/>
              <a:pathLst>
                <a:path w="271145" h="24129">
                  <a:moveTo>
                    <a:pt x="0" y="17957"/>
                  </a:moveTo>
                  <a:lnTo>
                    <a:pt x="368" y="23583"/>
                  </a:lnTo>
                  <a:lnTo>
                    <a:pt x="270852" y="5626"/>
                  </a:lnTo>
                  <a:lnTo>
                    <a:pt x="270484" y="0"/>
                  </a:lnTo>
                  <a:lnTo>
                    <a:pt x="0" y="17957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4" name="object 92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19475" y="6506933"/>
              <a:ext cx="247586" cy="95415"/>
            </a:xfrm>
            <a:prstGeom prst="rect">
              <a:avLst/>
            </a:prstGeom>
          </p:spPr>
        </p:pic>
      </p:grpSp>
      <p:grpSp>
        <p:nvGrpSpPr>
          <p:cNvPr id="925" name="object 925"/>
          <p:cNvGrpSpPr/>
          <p:nvPr/>
        </p:nvGrpSpPr>
        <p:grpSpPr>
          <a:xfrm>
            <a:off x="9386938" y="6371857"/>
            <a:ext cx="426084" cy="191135"/>
            <a:chOff x="4332338" y="6371856"/>
            <a:chExt cx="426084" cy="191135"/>
          </a:xfrm>
        </p:grpSpPr>
        <p:sp>
          <p:nvSpPr>
            <p:cNvPr id="926" name="object 926"/>
            <p:cNvSpPr/>
            <p:nvPr/>
          </p:nvSpPr>
          <p:spPr>
            <a:xfrm>
              <a:off x="4334509" y="6498094"/>
              <a:ext cx="420370" cy="52069"/>
            </a:xfrm>
            <a:custGeom>
              <a:avLst/>
              <a:gdLst/>
              <a:ahLst/>
              <a:cxnLst/>
              <a:rect l="l" t="t" r="r" b="b"/>
              <a:pathLst>
                <a:path w="420370" h="52070">
                  <a:moveTo>
                    <a:pt x="418922" y="14020"/>
                  </a:moveTo>
                  <a:lnTo>
                    <a:pt x="6565" y="14960"/>
                  </a:lnTo>
                  <a:lnTo>
                    <a:pt x="6565" y="47828"/>
                  </a:lnTo>
                  <a:lnTo>
                    <a:pt x="419862" y="52057"/>
                  </a:lnTo>
                  <a:lnTo>
                    <a:pt x="418922" y="14020"/>
                  </a:lnTo>
                  <a:close/>
                </a:path>
                <a:path w="420370" h="52070">
                  <a:moveTo>
                    <a:pt x="418452" y="45021"/>
                  </a:moveTo>
                  <a:lnTo>
                    <a:pt x="0" y="43141"/>
                  </a:lnTo>
                  <a:lnTo>
                    <a:pt x="0" y="36563"/>
                  </a:lnTo>
                  <a:lnTo>
                    <a:pt x="418452" y="38442"/>
                  </a:lnTo>
                  <a:lnTo>
                    <a:pt x="418452" y="45021"/>
                  </a:lnTo>
                  <a:close/>
                </a:path>
                <a:path w="420370" h="52070">
                  <a:moveTo>
                    <a:pt x="419404" y="4483"/>
                  </a:moveTo>
                  <a:lnTo>
                    <a:pt x="10312" y="5753"/>
                  </a:lnTo>
                  <a:lnTo>
                    <a:pt x="10312" y="1270"/>
                  </a:lnTo>
                  <a:lnTo>
                    <a:pt x="419404" y="0"/>
                  </a:lnTo>
                  <a:lnTo>
                    <a:pt x="419404" y="448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7" name="object 92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340085" y="6371856"/>
              <a:ext cx="417868" cy="191033"/>
            </a:xfrm>
            <a:prstGeom prst="rect">
              <a:avLst/>
            </a:prstGeom>
          </p:spPr>
        </p:pic>
      </p:grpSp>
      <p:sp>
        <p:nvSpPr>
          <p:cNvPr id="928" name="object 928"/>
          <p:cNvSpPr/>
          <p:nvPr/>
        </p:nvSpPr>
        <p:spPr>
          <a:xfrm>
            <a:off x="9226600" y="5997244"/>
            <a:ext cx="21590" cy="19050"/>
          </a:xfrm>
          <a:custGeom>
            <a:avLst/>
            <a:gdLst/>
            <a:ahLst/>
            <a:cxnLst/>
            <a:rect l="l" t="t" r="r" b="b"/>
            <a:pathLst>
              <a:path w="21589" h="19050">
                <a:moveTo>
                  <a:pt x="10667" y="0"/>
                </a:moveTo>
                <a:lnTo>
                  <a:pt x="9728" y="9385"/>
                </a:lnTo>
                <a:lnTo>
                  <a:pt x="14427" y="15963"/>
                </a:lnTo>
                <a:lnTo>
                  <a:pt x="4699" y="18923"/>
                </a:lnTo>
                <a:lnTo>
                  <a:pt x="0" y="12344"/>
                </a:lnTo>
                <a:lnTo>
                  <a:pt x="939" y="2959"/>
                </a:lnTo>
                <a:lnTo>
                  <a:pt x="10667" y="0"/>
                </a:lnTo>
                <a:close/>
              </a:path>
              <a:path w="21589" h="19050">
                <a:moveTo>
                  <a:pt x="10667" y="0"/>
                </a:moveTo>
                <a:lnTo>
                  <a:pt x="21361" y="13081"/>
                </a:lnTo>
                <a:lnTo>
                  <a:pt x="14427" y="15963"/>
                </a:lnTo>
                <a:lnTo>
                  <a:pt x="9728" y="9385"/>
                </a:lnTo>
                <a:lnTo>
                  <a:pt x="10667" y="0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9414471" y="5930696"/>
            <a:ext cx="351790" cy="444500"/>
          </a:xfrm>
          <a:custGeom>
            <a:avLst/>
            <a:gdLst/>
            <a:ahLst/>
            <a:cxnLst/>
            <a:rect l="l" t="t" r="r" b="b"/>
            <a:pathLst>
              <a:path w="351789" h="444500">
                <a:moveTo>
                  <a:pt x="0" y="12204"/>
                </a:moveTo>
                <a:lnTo>
                  <a:pt x="64350" y="110236"/>
                </a:lnTo>
                <a:lnTo>
                  <a:pt x="94411" y="154381"/>
                </a:lnTo>
                <a:lnTo>
                  <a:pt x="142316" y="218249"/>
                </a:lnTo>
                <a:lnTo>
                  <a:pt x="167678" y="246430"/>
                </a:lnTo>
                <a:lnTo>
                  <a:pt x="266306" y="359143"/>
                </a:lnTo>
                <a:lnTo>
                  <a:pt x="318909" y="407047"/>
                </a:lnTo>
                <a:lnTo>
                  <a:pt x="342671" y="444423"/>
                </a:lnTo>
                <a:lnTo>
                  <a:pt x="351281" y="444042"/>
                </a:lnTo>
                <a:lnTo>
                  <a:pt x="322173" y="398259"/>
                </a:lnTo>
                <a:lnTo>
                  <a:pt x="269570" y="350354"/>
                </a:lnTo>
                <a:lnTo>
                  <a:pt x="170941" y="237642"/>
                </a:lnTo>
                <a:lnTo>
                  <a:pt x="145580" y="209461"/>
                </a:lnTo>
                <a:lnTo>
                  <a:pt x="97688" y="145580"/>
                </a:lnTo>
                <a:lnTo>
                  <a:pt x="67627" y="101434"/>
                </a:lnTo>
                <a:lnTo>
                  <a:pt x="927" y="0"/>
                </a:lnTo>
                <a:lnTo>
                  <a:pt x="0" y="12204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9474580" y="6457632"/>
            <a:ext cx="44450" cy="41910"/>
          </a:xfrm>
          <a:custGeom>
            <a:avLst/>
            <a:gdLst/>
            <a:ahLst/>
            <a:cxnLst/>
            <a:rect l="l" t="t" r="r" b="b"/>
            <a:pathLst>
              <a:path w="44450" h="41910">
                <a:moveTo>
                  <a:pt x="21602" y="7518"/>
                </a:moveTo>
                <a:lnTo>
                  <a:pt x="21602" y="34759"/>
                </a:lnTo>
                <a:lnTo>
                  <a:pt x="6578" y="34759"/>
                </a:lnTo>
                <a:lnTo>
                  <a:pt x="6578" y="41478"/>
                </a:lnTo>
                <a:lnTo>
                  <a:pt x="44348" y="41287"/>
                </a:lnTo>
                <a:lnTo>
                  <a:pt x="44145" y="40398"/>
                </a:lnTo>
                <a:lnTo>
                  <a:pt x="21602" y="7518"/>
                </a:lnTo>
                <a:close/>
              </a:path>
              <a:path w="44450" h="41910">
                <a:moveTo>
                  <a:pt x="21602" y="7518"/>
                </a:moveTo>
                <a:lnTo>
                  <a:pt x="10325" y="7518"/>
                </a:lnTo>
                <a:lnTo>
                  <a:pt x="10325" y="0"/>
                </a:lnTo>
                <a:lnTo>
                  <a:pt x="0" y="0"/>
                </a:lnTo>
                <a:lnTo>
                  <a:pt x="0" y="15976"/>
                </a:lnTo>
                <a:lnTo>
                  <a:pt x="21602" y="15976"/>
                </a:lnTo>
                <a:lnTo>
                  <a:pt x="21602" y="7518"/>
                </a:lnTo>
                <a:close/>
              </a:path>
              <a:path w="44450" h="41910">
                <a:moveTo>
                  <a:pt x="10325" y="15976"/>
                </a:moveTo>
                <a:lnTo>
                  <a:pt x="10325" y="34759"/>
                </a:lnTo>
                <a:lnTo>
                  <a:pt x="21602" y="34759"/>
                </a:lnTo>
                <a:lnTo>
                  <a:pt x="21602" y="15976"/>
                </a:lnTo>
                <a:lnTo>
                  <a:pt x="10325" y="15976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31" name="object 931"/>
          <p:cNvGrpSpPr/>
          <p:nvPr/>
        </p:nvGrpSpPr>
        <p:grpSpPr>
          <a:xfrm>
            <a:off x="9194647" y="5940729"/>
            <a:ext cx="618490" cy="561340"/>
            <a:chOff x="4140047" y="5940729"/>
            <a:chExt cx="618490" cy="561340"/>
          </a:xfrm>
        </p:grpSpPr>
        <p:sp>
          <p:nvSpPr>
            <p:cNvPr id="932" name="object 932"/>
            <p:cNvSpPr/>
            <p:nvPr/>
          </p:nvSpPr>
          <p:spPr>
            <a:xfrm>
              <a:off x="4356112" y="5942901"/>
              <a:ext cx="346710" cy="433070"/>
            </a:xfrm>
            <a:custGeom>
              <a:avLst/>
              <a:gdLst/>
              <a:ahLst/>
              <a:cxnLst/>
              <a:rect l="l" t="t" r="r" b="b"/>
              <a:pathLst>
                <a:path w="346710" h="433070">
                  <a:moveTo>
                    <a:pt x="322668" y="394843"/>
                  </a:moveTo>
                  <a:lnTo>
                    <a:pt x="270065" y="346938"/>
                  </a:lnTo>
                  <a:lnTo>
                    <a:pt x="171437" y="234226"/>
                  </a:lnTo>
                  <a:lnTo>
                    <a:pt x="146075" y="206044"/>
                  </a:lnTo>
                  <a:lnTo>
                    <a:pt x="98171" y="142176"/>
                  </a:lnTo>
                  <a:lnTo>
                    <a:pt x="68110" y="98031"/>
                  </a:lnTo>
                  <a:lnTo>
                    <a:pt x="3759" y="0"/>
                  </a:lnTo>
                  <a:lnTo>
                    <a:pt x="0" y="2819"/>
                  </a:lnTo>
                  <a:lnTo>
                    <a:pt x="0" y="9410"/>
                  </a:lnTo>
                  <a:lnTo>
                    <a:pt x="685" y="10477"/>
                  </a:lnTo>
                  <a:lnTo>
                    <a:pt x="4686" y="11277"/>
                  </a:lnTo>
                  <a:lnTo>
                    <a:pt x="58229" y="94869"/>
                  </a:lnTo>
                  <a:lnTo>
                    <a:pt x="96354" y="153670"/>
                  </a:lnTo>
                  <a:lnTo>
                    <a:pt x="139674" y="211416"/>
                  </a:lnTo>
                  <a:lnTo>
                    <a:pt x="165036" y="239598"/>
                  </a:lnTo>
                  <a:lnTo>
                    <a:pt x="263652" y="352323"/>
                  </a:lnTo>
                  <a:lnTo>
                    <a:pt x="314883" y="398068"/>
                  </a:lnTo>
                  <a:lnTo>
                    <a:pt x="336829" y="432574"/>
                  </a:lnTo>
                  <a:lnTo>
                    <a:pt x="339966" y="432511"/>
                  </a:lnTo>
                  <a:lnTo>
                    <a:pt x="346430" y="432219"/>
                  </a:lnTo>
                  <a:lnTo>
                    <a:pt x="322668" y="39484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4607140" y="6281051"/>
              <a:ext cx="74930" cy="76200"/>
            </a:xfrm>
            <a:custGeom>
              <a:avLst/>
              <a:gdLst/>
              <a:ahLst/>
              <a:cxnLst/>
              <a:rect l="l" t="t" r="r" b="b"/>
              <a:pathLst>
                <a:path w="74929" h="76200">
                  <a:moveTo>
                    <a:pt x="4927" y="0"/>
                  </a:moveTo>
                  <a:lnTo>
                    <a:pt x="14312" y="9867"/>
                  </a:lnTo>
                  <a:lnTo>
                    <a:pt x="25006" y="19024"/>
                  </a:lnTo>
                  <a:lnTo>
                    <a:pt x="22110" y="22644"/>
                  </a:lnTo>
                  <a:lnTo>
                    <a:pt x="9626" y="19723"/>
                  </a:lnTo>
                  <a:lnTo>
                    <a:pt x="4927" y="15024"/>
                  </a:lnTo>
                  <a:lnTo>
                    <a:pt x="0" y="2819"/>
                  </a:lnTo>
                  <a:lnTo>
                    <a:pt x="4927" y="0"/>
                  </a:lnTo>
                  <a:close/>
                </a:path>
                <a:path w="74929" h="76200">
                  <a:moveTo>
                    <a:pt x="55181" y="46494"/>
                  </a:moveTo>
                  <a:lnTo>
                    <a:pt x="66446" y="57289"/>
                  </a:lnTo>
                  <a:lnTo>
                    <a:pt x="74434" y="71386"/>
                  </a:lnTo>
                  <a:lnTo>
                    <a:pt x="68795" y="76085"/>
                  </a:lnTo>
                  <a:lnTo>
                    <a:pt x="59397" y="72796"/>
                  </a:lnTo>
                  <a:lnTo>
                    <a:pt x="53771" y="66687"/>
                  </a:lnTo>
                  <a:lnTo>
                    <a:pt x="50012" y="50723"/>
                  </a:lnTo>
                  <a:lnTo>
                    <a:pt x="55181" y="4649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4625975" y="6347739"/>
              <a:ext cx="40640" cy="40005"/>
            </a:xfrm>
            <a:custGeom>
              <a:avLst/>
              <a:gdLst/>
              <a:ahLst/>
              <a:cxnLst/>
              <a:rect l="l" t="t" r="r" b="b"/>
              <a:pathLst>
                <a:path w="40639" h="40004">
                  <a:moveTo>
                    <a:pt x="34937" y="0"/>
                  </a:moveTo>
                  <a:lnTo>
                    <a:pt x="0" y="32842"/>
                  </a:lnTo>
                  <a:lnTo>
                    <a:pt x="4737" y="39941"/>
                  </a:lnTo>
                  <a:lnTo>
                    <a:pt x="40563" y="6108"/>
                  </a:lnTo>
                  <a:lnTo>
                    <a:pt x="34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4497235" y="6151778"/>
              <a:ext cx="169545" cy="236220"/>
            </a:xfrm>
            <a:custGeom>
              <a:avLst/>
              <a:gdLst/>
              <a:ahLst/>
              <a:cxnLst/>
              <a:rect l="l" t="t" r="r" b="b"/>
              <a:pathLst>
                <a:path w="169545" h="236220">
                  <a:moveTo>
                    <a:pt x="128739" y="228803"/>
                  </a:moveTo>
                  <a:lnTo>
                    <a:pt x="163677" y="195961"/>
                  </a:lnTo>
                  <a:lnTo>
                    <a:pt x="169303" y="202069"/>
                  </a:lnTo>
                  <a:lnTo>
                    <a:pt x="133476" y="235902"/>
                  </a:lnTo>
                  <a:lnTo>
                    <a:pt x="128739" y="228803"/>
                  </a:lnTo>
                  <a:close/>
                </a:path>
                <a:path w="169545" h="236220">
                  <a:moveTo>
                    <a:pt x="58127" y="63753"/>
                  </a:moveTo>
                  <a:lnTo>
                    <a:pt x="77495" y="86309"/>
                  </a:lnTo>
                  <a:lnTo>
                    <a:pt x="73266" y="92633"/>
                  </a:lnTo>
                  <a:lnTo>
                    <a:pt x="62699" y="86309"/>
                  </a:lnTo>
                  <a:lnTo>
                    <a:pt x="57061" y="79603"/>
                  </a:lnTo>
                  <a:lnTo>
                    <a:pt x="54241" y="67284"/>
                  </a:lnTo>
                  <a:lnTo>
                    <a:pt x="58127" y="63753"/>
                  </a:lnTo>
                  <a:close/>
                </a:path>
                <a:path w="169545" h="236220">
                  <a:moveTo>
                    <a:pt x="22898" y="24650"/>
                  </a:moveTo>
                  <a:lnTo>
                    <a:pt x="19024" y="28181"/>
                  </a:lnTo>
                  <a:lnTo>
                    <a:pt x="8102" y="22186"/>
                  </a:lnTo>
                  <a:lnTo>
                    <a:pt x="355" y="13385"/>
                  </a:lnTo>
                  <a:lnTo>
                    <a:pt x="0" y="1765"/>
                  </a:lnTo>
                  <a:lnTo>
                    <a:pt x="3530" y="0"/>
                  </a:lnTo>
                  <a:lnTo>
                    <a:pt x="22898" y="2465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4565738" y="6283870"/>
              <a:ext cx="45720" cy="10795"/>
            </a:xfrm>
            <a:custGeom>
              <a:avLst/>
              <a:gdLst/>
              <a:ahLst/>
              <a:cxnLst/>
              <a:rect l="l" t="t" r="r" b="b"/>
              <a:pathLst>
                <a:path w="45720" h="10795">
                  <a:moveTo>
                    <a:pt x="41401" y="0"/>
                  </a:moveTo>
                  <a:lnTo>
                    <a:pt x="0" y="571"/>
                  </a:lnTo>
                  <a:lnTo>
                    <a:pt x="5892" y="10185"/>
                  </a:lnTo>
                  <a:lnTo>
                    <a:pt x="45288" y="9639"/>
                  </a:lnTo>
                  <a:lnTo>
                    <a:pt x="414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4565738" y="6283870"/>
              <a:ext cx="45720" cy="10795"/>
            </a:xfrm>
            <a:custGeom>
              <a:avLst/>
              <a:gdLst/>
              <a:ahLst/>
              <a:cxnLst/>
              <a:rect l="l" t="t" r="r" b="b"/>
              <a:pathLst>
                <a:path w="45720" h="10795">
                  <a:moveTo>
                    <a:pt x="41401" y="0"/>
                  </a:moveTo>
                  <a:lnTo>
                    <a:pt x="0" y="571"/>
                  </a:lnTo>
                  <a:lnTo>
                    <a:pt x="774" y="1879"/>
                  </a:lnTo>
                  <a:lnTo>
                    <a:pt x="5892" y="10185"/>
                  </a:lnTo>
                  <a:lnTo>
                    <a:pt x="45288" y="9639"/>
                  </a:lnTo>
                  <a:lnTo>
                    <a:pt x="41401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4615650" y="6300774"/>
              <a:ext cx="8890" cy="74930"/>
            </a:xfrm>
            <a:custGeom>
              <a:avLst/>
              <a:gdLst/>
              <a:ahLst/>
              <a:cxnLst/>
              <a:rect l="l" t="t" r="r" b="b"/>
              <a:pathLst>
                <a:path w="8889" h="74929">
                  <a:moveTo>
                    <a:pt x="1117" y="0"/>
                  </a:moveTo>
                  <a:lnTo>
                    <a:pt x="0" y="64325"/>
                  </a:lnTo>
                  <a:lnTo>
                    <a:pt x="6769" y="74472"/>
                  </a:lnTo>
                  <a:lnTo>
                    <a:pt x="8483" y="1727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4615650" y="6300774"/>
              <a:ext cx="8890" cy="74930"/>
            </a:xfrm>
            <a:custGeom>
              <a:avLst/>
              <a:gdLst/>
              <a:ahLst/>
              <a:cxnLst/>
              <a:rect l="l" t="t" r="r" b="b"/>
              <a:pathLst>
                <a:path w="8889" h="74929">
                  <a:moveTo>
                    <a:pt x="1117" y="0"/>
                  </a:moveTo>
                  <a:lnTo>
                    <a:pt x="0" y="64325"/>
                  </a:lnTo>
                  <a:lnTo>
                    <a:pt x="6769" y="74472"/>
                  </a:lnTo>
                  <a:lnTo>
                    <a:pt x="8483" y="1727"/>
                  </a:lnTo>
                  <a:lnTo>
                    <a:pt x="1117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4588459" y="6296075"/>
              <a:ext cx="28575" cy="31115"/>
            </a:xfrm>
            <a:custGeom>
              <a:avLst/>
              <a:gdLst/>
              <a:ahLst/>
              <a:cxnLst/>
              <a:rect l="l" t="t" r="r" b="b"/>
              <a:pathLst>
                <a:path w="28575" h="31114">
                  <a:moveTo>
                    <a:pt x="23609" y="0"/>
                  </a:moveTo>
                  <a:lnTo>
                    <a:pt x="0" y="25234"/>
                  </a:lnTo>
                  <a:lnTo>
                    <a:pt x="3606" y="31076"/>
                  </a:lnTo>
                  <a:lnTo>
                    <a:pt x="28308" y="4699"/>
                  </a:lnTo>
                  <a:lnTo>
                    <a:pt x="236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4588459" y="6296075"/>
              <a:ext cx="28575" cy="31115"/>
            </a:xfrm>
            <a:custGeom>
              <a:avLst/>
              <a:gdLst/>
              <a:ahLst/>
              <a:cxnLst/>
              <a:rect l="l" t="t" r="r" b="b"/>
              <a:pathLst>
                <a:path w="28575" h="31114">
                  <a:moveTo>
                    <a:pt x="23609" y="0"/>
                  </a:moveTo>
                  <a:lnTo>
                    <a:pt x="0" y="25234"/>
                  </a:lnTo>
                  <a:lnTo>
                    <a:pt x="3606" y="31076"/>
                  </a:lnTo>
                  <a:lnTo>
                    <a:pt x="28308" y="4699"/>
                  </a:lnTo>
                  <a:lnTo>
                    <a:pt x="23609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4540529" y="6231381"/>
              <a:ext cx="19685" cy="17780"/>
            </a:xfrm>
            <a:custGeom>
              <a:avLst/>
              <a:gdLst/>
              <a:ahLst/>
              <a:cxnLst/>
              <a:rect l="l" t="t" r="r" b="b"/>
              <a:pathLst>
                <a:path w="19685" h="17779">
                  <a:moveTo>
                    <a:pt x="13766" y="0"/>
                  </a:moveTo>
                  <a:lnTo>
                    <a:pt x="0" y="9842"/>
                  </a:lnTo>
                  <a:lnTo>
                    <a:pt x="4419" y="17398"/>
                  </a:lnTo>
                  <a:lnTo>
                    <a:pt x="19405" y="6705"/>
                  </a:lnTo>
                  <a:lnTo>
                    <a:pt x="13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4540529" y="6231381"/>
              <a:ext cx="19685" cy="17780"/>
            </a:xfrm>
            <a:custGeom>
              <a:avLst/>
              <a:gdLst/>
              <a:ahLst/>
              <a:cxnLst/>
              <a:rect l="l" t="t" r="r" b="b"/>
              <a:pathLst>
                <a:path w="19685" h="17779">
                  <a:moveTo>
                    <a:pt x="13766" y="0"/>
                  </a:moveTo>
                  <a:lnTo>
                    <a:pt x="0" y="9842"/>
                  </a:lnTo>
                  <a:lnTo>
                    <a:pt x="4419" y="17398"/>
                  </a:lnTo>
                  <a:lnTo>
                    <a:pt x="19405" y="6705"/>
                  </a:lnTo>
                  <a:lnTo>
                    <a:pt x="13766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4552543" y="6238087"/>
              <a:ext cx="15240" cy="34290"/>
            </a:xfrm>
            <a:custGeom>
              <a:avLst/>
              <a:gdLst/>
              <a:ahLst/>
              <a:cxnLst/>
              <a:rect l="l" t="t" r="r" b="b"/>
              <a:pathLst>
                <a:path w="15239" h="34289">
                  <a:moveTo>
                    <a:pt x="7391" y="0"/>
                  </a:moveTo>
                  <a:lnTo>
                    <a:pt x="0" y="23723"/>
                  </a:lnTo>
                  <a:lnTo>
                    <a:pt x="5854" y="33756"/>
                  </a:lnTo>
                  <a:lnTo>
                    <a:pt x="14960" y="4521"/>
                  </a:lnTo>
                  <a:lnTo>
                    <a:pt x="7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4552543" y="6238087"/>
              <a:ext cx="15240" cy="34290"/>
            </a:xfrm>
            <a:custGeom>
              <a:avLst/>
              <a:gdLst/>
              <a:ahLst/>
              <a:cxnLst/>
              <a:rect l="l" t="t" r="r" b="b"/>
              <a:pathLst>
                <a:path w="15239" h="34289">
                  <a:moveTo>
                    <a:pt x="7391" y="0"/>
                  </a:moveTo>
                  <a:lnTo>
                    <a:pt x="0" y="23723"/>
                  </a:lnTo>
                  <a:lnTo>
                    <a:pt x="5854" y="33756"/>
                  </a:lnTo>
                  <a:lnTo>
                    <a:pt x="14960" y="4521"/>
                  </a:lnTo>
                  <a:lnTo>
                    <a:pt x="7391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4530496" y="6223304"/>
              <a:ext cx="24130" cy="8890"/>
            </a:xfrm>
            <a:custGeom>
              <a:avLst/>
              <a:gdLst/>
              <a:ahLst/>
              <a:cxnLst/>
              <a:rect l="l" t="t" r="r" b="b"/>
              <a:pathLst>
                <a:path w="24129" h="8889">
                  <a:moveTo>
                    <a:pt x="21958" y="0"/>
                  </a:moveTo>
                  <a:lnTo>
                    <a:pt x="0" y="698"/>
                  </a:lnTo>
                  <a:lnTo>
                    <a:pt x="4660" y="8686"/>
                  </a:lnTo>
                  <a:lnTo>
                    <a:pt x="23799" y="8077"/>
                  </a:lnTo>
                  <a:lnTo>
                    <a:pt x="219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4530496" y="6223304"/>
              <a:ext cx="24130" cy="8890"/>
            </a:xfrm>
            <a:custGeom>
              <a:avLst/>
              <a:gdLst/>
              <a:ahLst/>
              <a:cxnLst/>
              <a:rect l="l" t="t" r="r" b="b"/>
              <a:pathLst>
                <a:path w="24129" h="8889">
                  <a:moveTo>
                    <a:pt x="21958" y="0"/>
                  </a:moveTo>
                  <a:lnTo>
                    <a:pt x="0" y="698"/>
                  </a:lnTo>
                  <a:lnTo>
                    <a:pt x="4660" y="8686"/>
                  </a:lnTo>
                  <a:lnTo>
                    <a:pt x="23799" y="8077"/>
                  </a:lnTo>
                  <a:lnTo>
                    <a:pt x="21958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4502594" y="6173965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743" y="0"/>
                  </a:moveTo>
                  <a:lnTo>
                    <a:pt x="0" y="3403"/>
                  </a:lnTo>
                  <a:lnTo>
                    <a:pt x="5219" y="12001"/>
                  </a:lnTo>
                  <a:lnTo>
                    <a:pt x="11175" y="4635"/>
                  </a:lnTo>
                  <a:lnTo>
                    <a:pt x="27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4502594" y="6173965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743" y="0"/>
                  </a:moveTo>
                  <a:lnTo>
                    <a:pt x="0" y="3403"/>
                  </a:lnTo>
                  <a:lnTo>
                    <a:pt x="5219" y="12001"/>
                  </a:lnTo>
                  <a:lnTo>
                    <a:pt x="11175" y="4635"/>
                  </a:lnTo>
                  <a:lnTo>
                    <a:pt x="2743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4496358" y="616628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2209" y="0"/>
                  </a:moveTo>
                  <a:lnTo>
                    <a:pt x="0" y="812"/>
                  </a:lnTo>
                  <a:lnTo>
                    <a:pt x="5041" y="9118"/>
                  </a:lnTo>
                  <a:lnTo>
                    <a:pt x="8978" y="7683"/>
                  </a:lnTo>
                  <a:lnTo>
                    <a:pt x="22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4489386" y="6155588"/>
              <a:ext cx="16510" cy="20320"/>
            </a:xfrm>
            <a:custGeom>
              <a:avLst/>
              <a:gdLst/>
              <a:ahLst/>
              <a:cxnLst/>
              <a:rect l="l" t="t" r="r" b="b"/>
              <a:pathLst>
                <a:path w="16510" h="20320">
                  <a:moveTo>
                    <a:pt x="9182" y="10693"/>
                  </a:moveTo>
                  <a:lnTo>
                    <a:pt x="6972" y="11506"/>
                  </a:lnTo>
                  <a:lnTo>
                    <a:pt x="12014" y="19812"/>
                  </a:lnTo>
                  <a:lnTo>
                    <a:pt x="15951" y="18376"/>
                  </a:lnTo>
                  <a:lnTo>
                    <a:pt x="9182" y="10693"/>
                  </a:lnTo>
                  <a:close/>
                </a:path>
                <a:path w="16510" h="20320">
                  <a:moveTo>
                    <a:pt x="7924" y="444"/>
                  </a:moveTo>
                  <a:lnTo>
                    <a:pt x="0" y="0"/>
                  </a:lnTo>
                  <a:lnTo>
                    <a:pt x="5727" y="9436"/>
                  </a:lnTo>
                  <a:lnTo>
                    <a:pt x="8204" y="9575"/>
                  </a:lnTo>
                  <a:lnTo>
                    <a:pt x="7924" y="44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4142219" y="5961214"/>
              <a:ext cx="614045" cy="539115"/>
            </a:xfrm>
            <a:custGeom>
              <a:avLst/>
              <a:gdLst/>
              <a:ahLst/>
              <a:cxnLst/>
              <a:rect l="l" t="t" r="r" b="b"/>
              <a:pathLst>
                <a:path w="614045" h="539114">
                  <a:moveTo>
                    <a:pt x="214833" y="0"/>
                  </a:moveTo>
                  <a:lnTo>
                    <a:pt x="0" y="88938"/>
                  </a:lnTo>
                  <a:lnTo>
                    <a:pt x="299364" y="503936"/>
                  </a:lnTo>
                  <a:lnTo>
                    <a:pt x="321906" y="536816"/>
                  </a:lnTo>
                  <a:lnTo>
                    <a:pt x="322110" y="537705"/>
                  </a:lnTo>
                  <a:lnTo>
                    <a:pt x="496620" y="536816"/>
                  </a:lnTo>
                  <a:lnTo>
                    <a:pt x="496620" y="499237"/>
                  </a:lnTo>
                  <a:lnTo>
                    <a:pt x="510705" y="499237"/>
                  </a:lnTo>
                  <a:lnTo>
                    <a:pt x="510705" y="478116"/>
                  </a:lnTo>
                  <a:lnTo>
                    <a:pt x="214833" y="0"/>
                  </a:lnTo>
                  <a:close/>
                </a:path>
                <a:path w="614045" h="539114">
                  <a:moveTo>
                    <a:pt x="13436" y="83375"/>
                  </a:moveTo>
                  <a:lnTo>
                    <a:pt x="337070" y="538581"/>
                  </a:lnTo>
                </a:path>
                <a:path w="614045" h="539114">
                  <a:moveTo>
                    <a:pt x="26860" y="77812"/>
                  </a:moveTo>
                  <a:lnTo>
                    <a:pt x="350189" y="537438"/>
                  </a:lnTo>
                </a:path>
                <a:path w="614045" h="539114">
                  <a:moveTo>
                    <a:pt x="40284" y="72262"/>
                  </a:moveTo>
                  <a:lnTo>
                    <a:pt x="364185" y="537514"/>
                  </a:lnTo>
                </a:path>
                <a:path w="614045" h="539114">
                  <a:moveTo>
                    <a:pt x="53708" y="66700"/>
                  </a:moveTo>
                  <a:lnTo>
                    <a:pt x="378523" y="538022"/>
                  </a:lnTo>
                </a:path>
                <a:path w="614045" h="539114">
                  <a:moveTo>
                    <a:pt x="67132" y="61150"/>
                  </a:moveTo>
                  <a:lnTo>
                    <a:pt x="392569" y="538086"/>
                  </a:lnTo>
                </a:path>
                <a:path w="614045" h="539114">
                  <a:moveTo>
                    <a:pt x="80568" y="55587"/>
                  </a:moveTo>
                  <a:lnTo>
                    <a:pt x="406069" y="537311"/>
                  </a:lnTo>
                </a:path>
                <a:path w="614045" h="539114">
                  <a:moveTo>
                    <a:pt x="93992" y="50025"/>
                  </a:moveTo>
                  <a:lnTo>
                    <a:pt x="420103" y="537311"/>
                  </a:lnTo>
                </a:path>
                <a:path w="614045" h="539114">
                  <a:moveTo>
                    <a:pt x="107416" y="44462"/>
                  </a:moveTo>
                  <a:lnTo>
                    <a:pt x="433857" y="536854"/>
                  </a:lnTo>
                </a:path>
                <a:path w="614045" h="539114">
                  <a:moveTo>
                    <a:pt x="120840" y="38912"/>
                  </a:moveTo>
                  <a:lnTo>
                    <a:pt x="447954" y="536841"/>
                  </a:lnTo>
                </a:path>
                <a:path w="614045" h="539114">
                  <a:moveTo>
                    <a:pt x="134264" y="33362"/>
                  </a:moveTo>
                  <a:lnTo>
                    <a:pt x="462368" y="537324"/>
                  </a:lnTo>
                </a:path>
                <a:path w="614045" h="539114">
                  <a:moveTo>
                    <a:pt x="147700" y="27800"/>
                  </a:moveTo>
                  <a:lnTo>
                    <a:pt x="476275" y="536994"/>
                  </a:lnTo>
                </a:path>
                <a:path w="614045" h="539114">
                  <a:moveTo>
                    <a:pt x="161124" y="22237"/>
                  </a:moveTo>
                  <a:lnTo>
                    <a:pt x="490296" y="536803"/>
                  </a:lnTo>
                </a:path>
                <a:path w="614045" h="539114">
                  <a:moveTo>
                    <a:pt x="174548" y="16675"/>
                  </a:moveTo>
                  <a:lnTo>
                    <a:pt x="496785" y="524725"/>
                  </a:lnTo>
                </a:path>
                <a:path w="614045" h="539114">
                  <a:moveTo>
                    <a:pt x="187972" y="11125"/>
                  </a:moveTo>
                  <a:lnTo>
                    <a:pt x="497039" y="502475"/>
                  </a:lnTo>
                </a:path>
                <a:path w="614045" h="539114">
                  <a:moveTo>
                    <a:pt x="201396" y="5562"/>
                  </a:moveTo>
                  <a:lnTo>
                    <a:pt x="508952" y="498538"/>
                  </a:lnTo>
                </a:path>
                <a:path w="614045" h="539114">
                  <a:moveTo>
                    <a:pt x="589610" y="498297"/>
                  </a:moveTo>
                  <a:lnTo>
                    <a:pt x="598995" y="498297"/>
                  </a:lnTo>
                  <a:lnTo>
                    <a:pt x="606513" y="496417"/>
                  </a:lnTo>
                  <a:lnTo>
                    <a:pt x="614032" y="49829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3" name="object 953"/>
          <p:cNvGrpSpPr/>
          <p:nvPr/>
        </p:nvGrpSpPr>
        <p:grpSpPr>
          <a:xfrm>
            <a:off x="8087880" y="6571361"/>
            <a:ext cx="788670" cy="271145"/>
            <a:chOff x="3033280" y="6571360"/>
            <a:chExt cx="788670" cy="271145"/>
          </a:xfrm>
        </p:grpSpPr>
        <p:sp>
          <p:nvSpPr>
            <p:cNvPr id="954" name="object 954"/>
            <p:cNvSpPr/>
            <p:nvPr/>
          </p:nvSpPr>
          <p:spPr>
            <a:xfrm>
              <a:off x="3035452" y="6573532"/>
              <a:ext cx="781050" cy="266700"/>
            </a:xfrm>
            <a:custGeom>
              <a:avLst/>
              <a:gdLst/>
              <a:ahLst/>
              <a:cxnLst/>
              <a:rect l="l" t="t" r="r" b="b"/>
              <a:pathLst>
                <a:path w="781050" h="266700">
                  <a:moveTo>
                    <a:pt x="0" y="15608"/>
                  </a:moveTo>
                  <a:lnTo>
                    <a:pt x="1079" y="14350"/>
                  </a:lnTo>
                  <a:lnTo>
                    <a:pt x="2311" y="12941"/>
                  </a:lnTo>
                  <a:lnTo>
                    <a:pt x="2984" y="11074"/>
                  </a:lnTo>
                  <a:lnTo>
                    <a:pt x="5918" y="9994"/>
                  </a:lnTo>
                  <a:lnTo>
                    <a:pt x="12115" y="15862"/>
                  </a:lnTo>
                  <a:lnTo>
                    <a:pt x="11430" y="9194"/>
                  </a:lnTo>
                  <a:lnTo>
                    <a:pt x="11950" y="9093"/>
                  </a:lnTo>
                  <a:lnTo>
                    <a:pt x="12471" y="8978"/>
                  </a:lnTo>
                  <a:lnTo>
                    <a:pt x="12992" y="8864"/>
                  </a:lnTo>
                  <a:lnTo>
                    <a:pt x="13258" y="7073"/>
                  </a:lnTo>
                  <a:lnTo>
                    <a:pt x="12954" y="5219"/>
                  </a:lnTo>
                  <a:lnTo>
                    <a:pt x="13360" y="3416"/>
                  </a:lnTo>
                  <a:lnTo>
                    <a:pt x="16344" y="8839"/>
                  </a:lnTo>
                  <a:lnTo>
                    <a:pt x="18567" y="2476"/>
                  </a:lnTo>
                  <a:lnTo>
                    <a:pt x="21628" y="4902"/>
                  </a:lnTo>
                  <a:lnTo>
                    <a:pt x="21869" y="3962"/>
                  </a:lnTo>
                  <a:lnTo>
                    <a:pt x="23164" y="3048"/>
                  </a:lnTo>
                  <a:lnTo>
                    <a:pt x="23431" y="2311"/>
                  </a:lnTo>
                  <a:lnTo>
                    <a:pt x="24142" y="2870"/>
                  </a:lnTo>
                  <a:lnTo>
                    <a:pt x="25400" y="2882"/>
                  </a:lnTo>
                  <a:lnTo>
                    <a:pt x="26111" y="3263"/>
                  </a:lnTo>
                  <a:lnTo>
                    <a:pt x="27647" y="1003"/>
                  </a:lnTo>
                  <a:lnTo>
                    <a:pt x="30264" y="609"/>
                  </a:lnTo>
                  <a:lnTo>
                    <a:pt x="32715" y="0"/>
                  </a:lnTo>
                  <a:lnTo>
                    <a:pt x="32867" y="419"/>
                  </a:lnTo>
                  <a:lnTo>
                    <a:pt x="32969" y="850"/>
                  </a:lnTo>
                  <a:lnTo>
                    <a:pt x="33045" y="1295"/>
                  </a:lnTo>
                  <a:lnTo>
                    <a:pt x="35382" y="1650"/>
                  </a:lnTo>
                  <a:lnTo>
                    <a:pt x="36601" y="3937"/>
                  </a:lnTo>
                  <a:lnTo>
                    <a:pt x="36791" y="6121"/>
                  </a:lnTo>
                  <a:lnTo>
                    <a:pt x="40043" y="4432"/>
                  </a:lnTo>
                  <a:lnTo>
                    <a:pt x="41490" y="7137"/>
                  </a:lnTo>
                  <a:lnTo>
                    <a:pt x="44132" y="6248"/>
                  </a:lnTo>
                  <a:lnTo>
                    <a:pt x="46126" y="5575"/>
                  </a:lnTo>
                  <a:lnTo>
                    <a:pt x="48196" y="1993"/>
                  </a:lnTo>
                  <a:lnTo>
                    <a:pt x="50469" y="4178"/>
                  </a:lnTo>
                  <a:lnTo>
                    <a:pt x="52260" y="2235"/>
                  </a:lnTo>
                  <a:lnTo>
                    <a:pt x="54775" y="5435"/>
                  </a:lnTo>
                  <a:lnTo>
                    <a:pt x="57061" y="3543"/>
                  </a:lnTo>
                  <a:lnTo>
                    <a:pt x="58762" y="6197"/>
                  </a:lnTo>
                  <a:lnTo>
                    <a:pt x="58712" y="7073"/>
                  </a:lnTo>
                  <a:lnTo>
                    <a:pt x="61633" y="6299"/>
                  </a:lnTo>
                  <a:lnTo>
                    <a:pt x="63461" y="5803"/>
                  </a:lnTo>
                  <a:lnTo>
                    <a:pt x="65900" y="4533"/>
                  </a:lnTo>
                  <a:lnTo>
                    <a:pt x="67627" y="3810"/>
                  </a:lnTo>
                  <a:lnTo>
                    <a:pt x="71145" y="4470"/>
                  </a:lnTo>
                  <a:lnTo>
                    <a:pt x="73710" y="3898"/>
                  </a:lnTo>
                  <a:lnTo>
                    <a:pt x="73431" y="8864"/>
                  </a:lnTo>
                  <a:lnTo>
                    <a:pt x="73952" y="8978"/>
                  </a:lnTo>
                  <a:lnTo>
                    <a:pt x="74460" y="9080"/>
                  </a:lnTo>
                  <a:lnTo>
                    <a:pt x="74980" y="9194"/>
                  </a:lnTo>
                  <a:lnTo>
                    <a:pt x="74828" y="10121"/>
                  </a:lnTo>
                  <a:lnTo>
                    <a:pt x="75425" y="11645"/>
                  </a:lnTo>
                  <a:lnTo>
                    <a:pt x="75222" y="12623"/>
                  </a:lnTo>
                  <a:lnTo>
                    <a:pt x="78181" y="12953"/>
                  </a:lnTo>
                  <a:lnTo>
                    <a:pt x="81699" y="13246"/>
                  </a:lnTo>
                  <a:lnTo>
                    <a:pt x="82918" y="16459"/>
                  </a:lnTo>
                  <a:lnTo>
                    <a:pt x="86994" y="15011"/>
                  </a:lnTo>
                  <a:lnTo>
                    <a:pt x="88087" y="11912"/>
                  </a:lnTo>
                  <a:lnTo>
                    <a:pt x="92049" y="17106"/>
                  </a:lnTo>
                  <a:lnTo>
                    <a:pt x="94284" y="16128"/>
                  </a:lnTo>
                  <a:lnTo>
                    <a:pt x="95859" y="15354"/>
                  </a:lnTo>
                  <a:lnTo>
                    <a:pt x="98234" y="14439"/>
                  </a:lnTo>
                  <a:lnTo>
                    <a:pt x="100152" y="13703"/>
                  </a:lnTo>
                  <a:lnTo>
                    <a:pt x="103263" y="11722"/>
                  </a:lnTo>
                  <a:lnTo>
                    <a:pt x="104635" y="11455"/>
                  </a:lnTo>
                  <a:lnTo>
                    <a:pt x="107899" y="10833"/>
                  </a:lnTo>
                  <a:lnTo>
                    <a:pt x="110413" y="10922"/>
                  </a:lnTo>
                  <a:lnTo>
                    <a:pt x="110629" y="14643"/>
                  </a:lnTo>
                  <a:lnTo>
                    <a:pt x="110705" y="15824"/>
                  </a:lnTo>
                  <a:lnTo>
                    <a:pt x="106375" y="18453"/>
                  </a:lnTo>
                  <a:lnTo>
                    <a:pt x="110909" y="18821"/>
                  </a:lnTo>
                  <a:lnTo>
                    <a:pt x="110566" y="20459"/>
                  </a:lnTo>
                  <a:lnTo>
                    <a:pt x="111302" y="21805"/>
                  </a:lnTo>
                  <a:lnTo>
                    <a:pt x="112699" y="22720"/>
                  </a:lnTo>
                  <a:lnTo>
                    <a:pt x="117411" y="20065"/>
                  </a:lnTo>
                  <a:lnTo>
                    <a:pt x="122796" y="19202"/>
                  </a:lnTo>
                  <a:lnTo>
                    <a:pt x="126733" y="22910"/>
                  </a:lnTo>
                  <a:lnTo>
                    <a:pt x="125412" y="23075"/>
                  </a:lnTo>
                  <a:lnTo>
                    <a:pt x="125158" y="23799"/>
                  </a:lnTo>
                  <a:lnTo>
                    <a:pt x="124129" y="24295"/>
                  </a:lnTo>
                  <a:lnTo>
                    <a:pt x="124498" y="25412"/>
                  </a:lnTo>
                  <a:lnTo>
                    <a:pt x="124688" y="26454"/>
                  </a:lnTo>
                  <a:lnTo>
                    <a:pt x="125044" y="27698"/>
                  </a:lnTo>
                  <a:lnTo>
                    <a:pt x="126606" y="27724"/>
                  </a:lnTo>
                  <a:lnTo>
                    <a:pt x="127965" y="27165"/>
                  </a:lnTo>
                  <a:lnTo>
                    <a:pt x="129578" y="26974"/>
                  </a:lnTo>
                  <a:lnTo>
                    <a:pt x="127317" y="31965"/>
                  </a:lnTo>
                  <a:lnTo>
                    <a:pt x="129044" y="35763"/>
                  </a:lnTo>
                  <a:lnTo>
                    <a:pt x="134886" y="35382"/>
                  </a:lnTo>
                  <a:lnTo>
                    <a:pt x="134531" y="35267"/>
                  </a:lnTo>
                  <a:lnTo>
                    <a:pt x="134378" y="35026"/>
                  </a:lnTo>
                  <a:lnTo>
                    <a:pt x="134429" y="34645"/>
                  </a:lnTo>
                  <a:lnTo>
                    <a:pt x="135889" y="33820"/>
                  </a:lnTo>
                  <a:lnTo>
                    <a:pt x="137287" y="32994"/>
                  </a:lnTo>
                  <a:lnTo>
                    <a:pt x="138849" y="32638"/>
                  </a:lnTo>
                  <a:lnTo>
                    <a:pt x="139331" y="33845"/>
                  </a:lnTo>
                  <a:lnTo>
                    <a:pt x="139700" y="34886"/>
                  </a:lnTo>
                  <a:lnTo>
                    <a:pt x="140068" y="36131"/>
                  </a:lnTo>
                  <a:lnTo>
                    <a:pt x="142836" y="36969"/>
                  </a:lnTo>
                  <a:lnTo>
                    <a:pt x="145491" y="34340"/>
                  </a:lnTo>
                  <a:lnTo>
                    <a:pt x="147916" y="34289"/>
                  </a:lnTo>
                  <a:lnTo>
                    <a:pt x="150075" y="34239"/>
                  </a:lnTo>
                  <a:lnTo>
                    <a:pt x="151117" y="36106"/>
                  </a:lnTo>
                  <a:lnTo>
                    <a:pt x="153111" y="34810"/>
                  </a:lnTo>
                  <a:lnTo>
                    <a:pt x="155994" y="35864"/>
                  </a:lnTo>
                  <a:lnTo>
                    <a:pt x="159054" y="37604"/>
                  </a:lnTo>
                  <a:lnTo>
                    <a:pt x="157886" y="41287"/>
                  </a:lnTo>
                  <a:lnTo>
                    <a:pt x="157035" y="43967"/>
                  </a:lnTo>
                  <a:lnTo>
                    <a:pt x="154622" y="43256"/>
                  </a:lnTo>
                  <a:lnTo>
                    <a:pt x="153949" y="45669"/>
                  </a:lnTo>
                  <a:lnTo>
                    <a:pt x="154152" y="44932"/>
                  </a:lnTo>
                  <a:lnTo>
                    <a:pt x="156400" y="50774"/>
                  </a:lnTo>
                  <a:lnTo>
                    <a:pt x="156070" y="50419"/>
                  </a:lnTo>
                  <a:lnTo>
                    <a:pt x="158140" y="52743"/>
                  </a:lnTo>
                  <a:lnTo>
                    <a:pt x="160172" y="51422"/>
                  </a:lnTo>
                  <a:lnTo>
                    <a:pt x="162267" y="53035"/>
                  </a:lnTo>
                  <a:lnTo>
                    <a:pt x="164693" y="48895"/>
                  </a:lnTo>
                  <a:lnTo>
                    <a:pt x="166344" y="51435"/>
                  </a:lnTo>
                  <a:lnTo>
                    <a:pt x="169849" y="52120"/>
                  </a:lnTo>
                  <a:lnTo>
                    <a:pt x="170192" y="50304"/>
                  </a:lnTo>
                  <a:lnTo>
                    <a:pt x="171602" y="48793"/>
                  </a:lnTo>
                  <a:lnTo>
                    <a:pt x="173253" y="47942"/>
                  </a:lnTo>
                  <a:lnTo>
                    <a:pt x="176733" y="46139"/>
                  </a:lnTo>
                  <a:lnTo>
                    <a:pt x="176314" y="47116"/>
                  </a:lnTo>
                  <a:lnTo>
                    <a:pt x="179298" y="49682"/>
                  </a:lnTo>
                  <a:lnTo>
                    <a:pt x="177292" y="52311"/>
                  </a:lnTo>
                  <a:lnTo>
                    <a:pt x="180771" y="59562"/>
                  </a:lnTo>
                  <a:lnTo>
                    <a:pt x="184099" y="57353"/>
                  </a:lnTo>
                  <a:lnTo>
                    <a:pt x="184810" y="57518"/>
                  </a:lnTo>
                  <a:lnTo>
                    <a:pt x="186842" y="58775"/>
                  </a:lnTo>
                  <a:lnTo>
                    <a:pt x="187464" y="58750"/>
                  </a:lnTo>
                  <a:lnTo>
                    <a:pt x="190728" y="58648"/>
                  </a:lnTo>
                  <a:lnTo>
                    <a:pt x="189280" y="57365"/>
                  </a:lnTo>
                  <a:lnTo>
                    <a:pt x="191376" y="55206"/>
                  </a:lnTo>
                  <a:lnTo>
                    <a:pt x="192265" y="54292"/>
                  </a:lnTo>
                  <a:lnTo>
                    <a:pt x="194716" y="52679"/>
                  </a:lnTo>
                  <a:lnTo>
                    <a:pt x="196380" y="53073"/>
                  </a:lnTo>
                  <a:lnTo>
                    <a:pt x="198272" y="53517"/>
                  </a:lnTo>
                  <a:lnTo>
                    <a:pt x="198640" y="55905"/>
                  </a:lnTo>
                  <a:lnTo>
                    <a:pt x="200850" y="56159"/>
                  </a:lnTo>
                  <a:lnTo>
                    <a:pt x="201930" y="58915"/>
                  </a:lnTo>
                  <a:lnTo>
                    <a:pt x="200050" y="60477"/>
                  </a:lnTo>
                  <a:lnTo>
                    <a:pt x="201155" y="63373"/>
                  </a:lnTo>
                  <a:lnTo>
                    <a:pt x="203771" y="63576"/>
                  </a:lnTo>
                  <a:lnTo>
                    <a:pt x="206349" y="64147"/>
                  </a:lnTo>
                  <a:lnTo>
                    <a:pt x="209003" y="64427"/>
                  </a:lnTo>
                  <a:lnTo>
                    <a:pt x="208610" y="65201"/>
                  </a:lnTo>
                  <a:lnTo>
                    <a:pt x="208826" y="65443"/>
                  </a:lnTo>
                  <a:lnTo>
                    <a:pt x="208610" y="66192"/>
                  </a:lnTo>
                  <a:lnTo>
                    <a:pt x="211251" y="66586"/>
                  </a:lnTo>
                  <a:lnTo>
                    <a:pt x="215493" y="65697"/>
                  </a:lnTo>
                  <a:lnTo>
                    <a:pt x="218046" y="64820"/>
                  </a:lnTo>
                  <a:lnTo>
                    <a:pt x="217817" y="65252"/>
                  </a:lnTo>
                  <a:lnTo>
                    <a:pt x="217817" y="65684"/>
                  </a:lnTo>
                  <a:lnTo>
                    <a:pt x="218046" y="66141"/>
                  </a:lnTo>
                  <a:lnTo>
                    <a:pt x="218948" y="66497"/>
                  </a:lnTo>
                  <a:lnTo>
                    <a:pt x="219697" y="66522"/>
                  </a:lnTo>
                  <a:lnTo>
                    <a:pt x="220599" y="66179"/>
                  </a:lnTo>
                  <a:lnTo>
                    <a:pt x="220675" y="64731"/>
                  </a:lnTo>
                  <a:lnTo>
                    <a:pt x="220700" y="63207"/>
                  </a:lnTo>
                  <a:lnTo>
                    <a:pt x="220878" y="61772"/>
                  </a:lnTo>
                  <a:lnTo>
                    <a:pt x="224294" y="61315"/>
                  </a:lnTo>
                  <a:lnTo>
                    <a:pt x="227380" y="60337"/>
                  </a:lnTo>
                  <a:lnTo>
                    <a:pt x="230949" y="60858"/>
                  </a:lnTo>
                  <a:lnTo>
                    <a:pt x="230695" y="61798"/>
                  </a:lnTo>
                  <a:lnTo>
                    <a:pt x="231139" y="61772"/>
                  </a:lnTo>
                  <a:lnTo>
                    <a:pt x="230504" y="62661"/>
                  </a:lnTo>
                  <a:lnTo>
                    <a:pt x="232905" y="61493"/>
                  </a:lnTo>
                  <a:lnTo>
                    <a:pt x="235686" y="61366"/>
                  </a:lnTo>
                  <a:lnTo>
                    <a:pt x="238442" y="61785"/>
                  </a:lnTo>
                  <a:lnTo>
                    <a:pt x="238658" y="63144"/>
                  </a:lnTo>
                  <a:lnTo>
                    <a:pt x="238633" y="64554"/>
                  </a:lnTo>
                  <a:lnTo>
                    <a:pt x="238531" y="65951"/>
                  </a:lnTo>
                  <a:lnTo>
                    <a:pt x="238658" y="65608"/>
                  </a:lnTo>
                  <a:lnTo>
                    <a:pt x="238925" y="65443"/>
                  </a:lnTo>
                  <a:lnTo>
                    <a:pt x="239318" y="65493"/>
                  </a:lnTo>
                  <a:lnTo>
                    <a:pt x="239636" y="66941"/>
                  </a:lnTo>
                  <a:lnTo>
                    <a:pt x="239496" y="68465"/>
                  </a:lnTo>
                  <a:lnTo>
                    <a:pt x="239661" y="69926"/>
                  </a:lnTo>
                  <a:lnTo>
                    <a:pt x="242658" y="70510"/>
                  </a:lnTo>
                  <a:lnTo>
                    <a:pt x="248716" y="71907"/>
                  </a:lnTo>
                  <a:lnTo>
                    <a:pt x="248119" y="75564"/>
                  </a:lnTo>
                  <a:lnTo>
                    <a:pt x="249504" y="75742"/>
                  </a:lnTo>
                  <a:lnTo>
                    <a:pt x="250444" y="76580"/>
                  </a:lnTo>
                  <a:lnTo>
                    <a:pt x="251688" y="76911"/>
                  </a:lnTo>
                  <a:lnTo>
                    <a:pt x="253237" y="77342"/>
                  </a:lnTo>
                  <a:lnTo>
                    <a:pt x="255219" y="77165"/>
                  </a:lnTo>
                  <a:lnTo>
                    <a:pt x="256679" y="77685"/>
                  </a:lnTo>
                  <a:lnTo>
                    <a:pt x="258610" y="78359"/>
                  </a:lnTo>
                  <a:lnTo>
                    <a:pt x="259295" y="80937"/>
                  </a:lnTo>
                  <a:lnTo>
                    <a:pt x="261899" y="80276"/>
                  </a:lnTo>
                  <a:lnTo>
                    <a:pt x="262013" y="79755"/>
                  </a:lnTo>
                  <a:lnTo>
                    <a:pt x="262115" y="79235"/>
                  </a:lnTo>
                  <a:lnTo>
                    <a:pt x="262229" y="78714"/>
                  </a:lnTo>
                  <a:lnTo>
                    <a:pt x="263613" y="78714"/>
                  </a:lnTo>
                  <a:lnTo>
                    <a:pt x="264617" y="78066"/>
                  </a:lnTo>
                  <a:lnTo>
                    <a:pt x="265137" y="76771"/>
                  </a:lnTo>
                  <a:lnTo>
                    <a:pt x="266357" y="77850"/>
                  </a:lnTo>
                  <a:lnTo>
                    <a:pt x="267106" y="77215"/>
                  </a:lnTo>
                  <a:lnTo>
                    <a:pt x="268503" y="77457"/>
                  </a:lnTo>
                  <a:lnTo>
                    <a:pt x="269417" y="74523"/>
                  </a:lnTo>
                  <a:lnTo>
                    <a:pt x="266966" y="73558"/>
                  </a:lnTo>
                  <a:lnTo>
                    <a:pt x="266903" y="71208"/>
                  </a:lnTo>
                  <a:lnTo>
                    <a:pt x="268350" y="70599"/>
                  </a:lnTo>
                  <a:lnTo>
                    <a:pt x="269849" y="70065"/>
                  </a:lnTo>
                  <a:lnTo>
                    <a:pt x="271437" y="69900"/>
                  </a:lnTo>
                  <a:lnTo>
                    <a:pt x="269735" y="67805"/>
                  </a:lnTo>
                  <a:lnTo>
                    <a:pt x="266763" y="65290"/>
                  </a:lnTo>
                  <a:lnTo>
                    <a:pt x="264274" y="63753"/>
                  </a:lnTo>
                  <a:lnTo>
                    <a:pt x="265722" y="61239"/>
                  </a:lnTo>
                  <a:lnTo>
                    <a:pt x="263956" y="58686"/>
                  </a:lnTo>
                  <a:lnTo>
                    <a:pt x="266268" y="56387"/>
                  </a:lnTo>
                  <a:lnTo>
                    <a:pt x="268160" y="54483"/>
                  </a:lnTo>
                  <a:lnTo>
                    <a:pt x="273342" y="54038"/>
                  </a:lnTo>
                  <a:lnTo>
                    <a:pt x="276021" y="53962"/>
                  </a:lnTo>
                  <a:lnTo>
                    <a:pt x="276186" y="50825"/>
                  </a:lnTo>
                  <a:lnTo>
                    <a:pt x="280631" y="51003"/>
                  </a:lnTo>
                  <a:lnTo>
                    <a:pt x="282663" y="49847"/>
                  </a:lnTo>
                  <a:lnTo>
                    <a:pt x="284810" y="50800"/>
                  </a:lnTo>
                  <a:lnTo>
                    <a:pt x="287235" y="50050"/>
                  </a:lnTo>
                  <a:lnTo>
                    <a:pt x="289369" y="50812"/>
                  </a:lnTo>
                  <a:lnTo>
                    <a:pt x="288836" y="52603"/>
                  </a:lnTo>
                  <a:lnTo>
                    <a:pt x="289407" y="54190"/>
                  </a:lnTo>
                  <a:lnTo>
                    <a:pt x="291020" y="55206"/>
                  </a:lnTo>
                  <a:lnTo>
                    <a:pt x="293789" y="56959"/>
                  </a:lnTo>
                  <a:lnTo>
                    <a:pt x="294906" y="55232"/>
                  </a:lnTo>
                  <a:lnTo>
                    <a:pt x="296278" y="52755"/>
                  </a:lnTo>
                  <a:lnTo>
                    <a:pt x="297840" y="49961"/>
                  </a:lnTo>
                  <a:lnTo>
                    <a:pt x="298488" y="47256"/>
                  </a:lnTo>
                  <a:lnTo>
                    <a:pt x="296900" y="44678"/>
                  </a:lnTo>
                  <a:lnTo>
                    <a:pt x="295706" y="42735"/>
                  </a:lnTo>
                  <a:lnTo>
                    <a:pt x="293674" y="42913"/>
                  </a:lnTo>
                  <a:lnTo>
                    <a:pt x="293128" y="40182"/>
                  </a:lnTo>
                  <a:lnTo>
                    <a:pt x="303669" y="39077"/>
                  </a:lnTo>
                  <a:lnTo>
                    <a:pt x="297243" y="33032"/>
                  </a:lnTo>
                  <a:lnTo>
                    <a:pt x="295033" y="26035"/>
                  </a:lnTo>
                  <a:lnTo>
                    <a:pt x="295579" y="25717"/>
                  </a:lnTo>
                  <a:lnTo>
                    <a:pt x="296113" y="25730"/>
                  </a:lnTo>
                  <a:lnTo>
                    <a:pt x="296646" y="26047"/>
                  </a:lnTo>
                  <a:lnTo>
                    <a:pt x="296672" y="26974"/>
                  </a:lnTo>
                  <a:lnTo>
                    <a:pt x="297370" y="27711"/>
                  </a:lnTo>
                  <a:lnTo>
                    <a:pt x="297497" y="28422"/>
                  </a:lnTo>
                  <a:lnTo>
                    <a:pt x="300558" y="26200"/>
                  </a:lnTo>
                  <a:lnTo>
                    <a:pt x="296468" y="23101"/>
                  </a:lnTo>
                  <a:lnTo>
                    <a:pt x="297891" y="21056"/>
                  </a:lnTo>
                  <a:lnTo>
                    <a:pt x="300151" y="17805"/>
                  </a:lnTo>
                  <a:lnTo>
                    <a:pt x="304965" y="22694"/>
                  </a:lnTo>
                  <a:lnTo>
                    <a:pt x="306832" y="23660"/>
                  </a:lnTo>
                  <a:lnTo>
                    <a:pt x="310337" y="25438"/>
                  </a:lnTo>
                  <a:lnTo>
                    <a:pt x="309460" y="23190"/>
                  </a:lnTo>
                  <a:lnTo>
                    <a:pt x="312445" y="23075"/>
                  </a:lnTo>
                  <a:lnTo>
                    <a:pt x="315506" y="22948"/>
                  </a:lnTo>
                  <a:lnTo>
                    <a:pt x="319074" y="28562"/>
                  </a:lnTo>
                  <a:lnTo>
                    <a:pt x="320484" y="30746"/>
                  </a:lnTo>
                  <a:lnTo>
                    <a:pt x="320065" y="31089"/>
                  </a:lnTo>
                  <a:lnTo>
                    <a:pt x="319760" y="31724"/>
                  </a:lnTo>
                  <a:lnTo>
                    <a:pt x="319239" y="32118"/>
                  </a:lnTo>
                  <a:lnTo>
                    <a:pt x="322554" y="29997"/>
                  </a:lnTo>
                  <a:lnTo>
                    <a:pt x="323049" y="36080"/>
                  </a:lnTo>
                  <a:lnTo>
                    <a:pt x="324129" y="37757"/>
                  </a:lnTo>
                  <a:lnTo>
                    <a:pt x="323253" y="38468"/>
                  </a:lnTo>
                  <a:lnTo>
                    <a:pt x="323684" y="38988"/>
                  </a:lnTo>
                  <a:lnTo>
                    <a:pt x="323189" y="39852"/>
                  </a:lnTo>
                  <a:lnTo>
                    <a:pt x="330123" y="40741"/>
                  </a:lnTo>
                  <a:lnTo>
                    <a:pt x="331508" y="45262"/>
                  </a:lnTo>
                  <a:lnTo>
                    <a:pt x="331177" y="50380"/>
                  </a:lnTo>
                  <a:lnTo>
                    <a:pt x="329298" y="51206"/>
                  </a:lnTo>
                  <a:lnTo>
                    <a:pt x="326021" y="51739"/>
                  </a:lnTo>
                  <a:lnTo>
                    <a:pt x="324523" y="53124"/>
                  </a:lnTo>
                  <a:lnTo>
                    <a:pt x="323608" y="53987"/>
                  </a:lnTo>
                  <a:lnTo>
                    <a:pt x="323799" y="55930"/>
                  </a:lnTo>
                  <a:lnTo>
                    <a:pt x="323088" y="56972"/>
                  </a:lnTo>
                  <a:lnTo>
                    <a:pt x="321881" y="58699"/>
                  </a:lnTo>
                  <a:lnTo>
                    <a:pt x="319328" y="59321"/>
                  </a:lnTo>
                  <a:lnTo>
                    <a:pt x="317207" y="60350"/>
                  </a:lnTo>
                  <a:lnTo>
                    <a:pt x="318122" y="59664"/>
                  </a:lnTo>
                  <a:lnTo>
                    <a:pt x="318198" y="60020"/>
                  </a:lnTo>
                  <a:lnTo>
                    <a:pt x="319189" y="59867"/>
                  </a:lnTo>
                  <a:lnTo>
                    <a:pt x="319277" y="62623"/>
                  </a:lnTo>
                  <a:lnTo>
                    <a:pt x="322389" y="65697"/>
                  </a:lnTo>
                  <a:lnTo>
                    <a:pt x="325043" y="63830"/>
                  </a:lnTo>
                  <a:lnTo>
                    <a:pt x="326529" y="66294"/>
                  </a:lnTo>
                  <a:lnTo>
                    <a:pt x="334162" y="73761"/>
                  </a:lnTo>
                  <a:lnTo>
                    <a:pt x="329272" y="76720"/>
                  </a:lnTo>
                  <a:lnTo>
                    <a:pt x="325615" y="75895"/>
                  </a:lnTo>
                  <a:lnTo>
                    <a:pt x="325247" y="75742"/>
                  </a:lnTo>
                  <a:lnTo>
                    <a:pt x="322922" y="74828"/>
                  </a:lnTo>
                  <a:lnTo>
                    <a:pt x="315467" y="69164"/>
                  </a:lnTo>
                  <a:lnTo>
                    <a:pt x="313728" y="68973"/>
                  </a:lnTo>
                  <a:lnTo>
                    <a:pt x="313842" y="69799"/>
                  </a:lnTo>
                  <a:lnTo>
                    <a:pt x="312191" y="69037"/>
                  </a:lnTo>
                  <a:lnTo>
                    <a:pt x="310476" y="68249"/>
                  </a:lnTo>
                  <a:lnTo>
                    <a:pt x="311238" y="65176"/>
                  </a:lnTo>
                  <a:lnTo>
                    <a:pt x="308228" y="66471"/>
                  </a:lnTo>
                  <a:lnTo>
                    <a:pt x="308762" y="72161"/>
                  </a:lnTo>
                  <a:lnTo>
                    <a:pt x="302323" y="69989"/>
                  </a:lnTo>
                  <a:lnTo>
                    <a:pt x="302577" y="74599"/>
                  </a:lnTo>
                  <a:lnTo>
                    <a:pt x="305130" y="74993"/>
                  </a:lnTo>
                  <a:lnTo>
                    <a:pt x="308635" y="76771"/>
                  </a:lnTo>
                  <a:lnTo>
                    <a:pt x="310121" y="78536"/>
                  </a:lnTo>
                  <a:lnTo>
                    <a:pt x="308889" y="80810"/>
                  </a:lnTo>
                  <a:lnTo>
                    <a:pt x="304774" y="81661"/>
                  </a:lnTo>
                  <a:lnTo>
                    <a:pt x="302437" y="82486"/>
                  </a:lnTo>
                  <a:lnTo>
                    <a:pt x="303529" y="85407"/>
                  </a:lnTo>
                  <a:lnTo>
                    <a:pt x="305333" y="86652"/>
                  </a:lnTo>
                  <a:lnTo>
                    <a:pt x="306959" y="88887"/>
                  </a:lnTo>
                  <a:lnTo>
                    <a:pt x="308165" y="90550"/>
                  </a:lnTo>
                  <a:lnTo>
                    <a:pt x="309422" y="91122"/>
                  </a:lnTo>
                  <a:lnTo>
                    <a:pt x="309105" y="93433"/>
                  </a:lnTo>
                  <a:lnTo>
                    <a:pt x="314172" y="94234"/>
                  </a:lnTo>
                  <a:lnTo>
                    <a:pt x="318960" y="91643"/>
                  </a:lnTo>
                  <a:lnTo>
                    <a:pt x="323926" y="91541"/>
                  </a:lnTo>
                  <a:lnTo>
                    <a:pt x="323761" y="90576"/>
                  </a:lnTo>
                  <a:lnTo>
                    <a:pt x="324370" y="89052"/>
                  </a:lnTo>
                  <a:lnTo>
                    <a:pt x="324230" y="88087"/>
                  </a:lnTo>
                  <a:lnTo>
                    <a:pt x="327494" y="86055"/>
                  </a:lnTo>
                  <a:lnTo>
                    <a:pt x="330441" y="88519"/>
                  </a:lnTo>
                  <a:lnTo>
                    <a:pt x="330771" y="92481"/>
                  </a:lnTo>
                  <a:lnTo>
                    <a:pt x="332574" y="93129"/>
                  </a:lnTo>
                  <a:lnTo>
                    <a:pt x="335178" y="92367"/>
                  </a:lnTo>
                  <a:lnTo>
                    <a:pt x="337134" y="92646"/>
                  </a:lnTo>
                  <a:lnTo>
                    <a:pt x="340131" y="93052"/>
                  </a:lnTo>
                  <a:lnTo>
                    <a:pt x="345109" y="94551"/>
                  </a:lnTo>
                  <a:lnTo>
                    <a:pt x="346519" y="97662"/>
                  </a:lnTo>
                  <a:lnTo>
                    <a:pt x="349186" y="103555"/>
                  </a:lnTo>
                  <a:lnTo>
                    <a:pt x="344881" y="105016"/>
                  </a:lnTo>
                  <a:lnTo>
                    <a:pt x="340360" y="104775"/>
                  </a:lnTo>
                  <a:lnTo>
                    <a:pt x="342277" y="108902"/>
                  </a:lnTo>
                  <a:lnTo>
                    <a:pt x="341579" y="115366"/>
                  </a:lnTo>
                  <a:lnTo>
                    <a:pt x="348792" y="112699"/>
                  </a:lnTo>
                  <a:lnTo>
                    <a:pt x="347421" y="114274"/>
                  </a:lnTo>
                  <a:lnTo>
                    <a:pt x="346430" y="115862"/>
                  </a:lnTo>
                  <a:lnTo>
                    <a:pt x="346722" y="117868"/>
                  </a:lnTo>
                  <a:lnTo>
                    <a:pt x="348754" y="118630"/>
                  </a:lnTo>
                  <a:lnTo>
                    <a:pt x="350647" y="117601"/>
                  </a:lnTo>
                  <a:lnTo>
                    <a:pt x="350520" y="115290"/>
                  </a:lnTo>
                  <a:lnTo>
                    <a:pt x="352577" y="115125"/>
                  </a:lnTo>
                  <a:lnTo>
                    <a:pt x="354279" y="116522"/>
                  </a:lnTo>
                  <a:lnTo>
                    <a:pt x="356577" y="116154"/>
                  </a:lnTo>
                  <a:lnTo>
                    <a:pt x="356196" y="116065"/>
                  </a:lnTo>
                  <a:lnTo>
                    <a:pt x="356031" y="115811"/>
                  </a:lnTo>
                  <a:lnTo>
                    <a:pt x="356057" y="115417"/>
                  </a:lnTo>
                  <a:lnTo>
                    <a:pt x="357797" y="114680"/>
                  </a:lnTo>
                  <a:lnTo>
                    <a:pt x="359663" y="114020"/>
                  </a:lnTo>
                  <a:lnTo>
                    <a:pt x="361365" y="113334"/>
                  </a:lnTo>
                  <a:lnTo>
                    <a:pt x="362115" y="114680"/>
                  </a:lnTo>
                  <a:lnTo>
                    <a:pt x="363118" y="115862"/>
                  </a:lnTo>
                  <a:lnTo>
                    <a:pt x="364312" y="116801"/>
                  </a:lnTo>
                  <a:lnTo>
                    <a:pt x="364807" y="111709"/>
                  </a:lnTo>
                  <a:lnTo>
                    <a:pt x="369697" y="116598"/>
                  </a:lnTo>
                  <a:lnTo>
                    <a:pt x="371589" y="117995"/>
                  </a:lnTo>
                  <a:lnTo>
                    <a:pt x="369735" y="121234"/>
                  </a:lnTo>
                  <a:lnTo>
                    <a:pt x="373329" y="127508"/>
                  </a:lnTo>
                  <a:lnTo>
                    <a:pt x="376491" y="122897"/>
                  </a:lnTo>
                  <a:lnTo>
                    <a:pt x="376707" y="125145"/>
                  </a:lnTo>
                  <a:lnTo>
                    <a:pt x="376885" y="130073"/>
                  </a:lnTo>
                  <a:lnTo>
                    <a:pt x="379107" y="131140"/>
                  </a:lnTo>
                  <a:lnTo>
                    <a:pt x="377698" y="133400"/>
                  </a:lnTo>
                  <a:lnTo>
                    <a:pt x="378536" y="135432"/>
                  </a:lnTo>
                  <a:lnTo>
                    <a:pt x="380314" y="137172"/>
                  </a:lnTo>
                  <a:lnTo>
                    <a:pt x="384644" y="141401"/>
                  </a:lnTo>
                  <a:lnTo>
                    <a:pt x="390956" y="136499"/>
                  </a:lnTo>
                  <a:lnTo>
                    <a:pt x="386359" y="134835"/>
                  </a:lnTo>
                  <a:lnTo>
                    <a:pt x="388378" y="135140"/>
                  </a:lnTo>
                  <a:lnTo>
                    <a:pt x="390423" y="135394"/>
                  </a:lnTo>
                  <a:lnTo>
                    <a:pt x="391401" y="133388"/>
                  </a:lnTo>
                  <a:lnTo>
                    <a:pt x="393496" y="134086"/>
                  </a:lnTo>
                  <a:lnTo>
                    <a:pt x="396201" y="135940"/>
                  </a:lnTo>
                  <a:lnTo>
                    <a:pt x="397865" y="135077"/>
                  </a:lnTo>
                  <a:lnTo>
                    <a:pt x="397941" y="135940"/>
                  </a:lnTo>
                  <a:lnTo>
                    <a:pt x="398195" y="135699"/>
                  </a:lnTo>
                  <a:lnTo>
                    <a:pt x="398995" y="136677"/>
                  </a:lnTo>
                  <a:lnTo>
                    <a:pt x="398843" y="130822"/>
                  </a:lnTo>
                  <a:lnTo>
                    <a:pt x="408419" y="135204"/>
                  </a:lnTo>
                  <a:lnTo>
                    <a:pt x="410565" y="136969"/>
                  </a:lnTo>
                  <a:lnTo>
                    <a:pt x="413143" y="139103"/>
                  </a:lnTo>
                  <a:lnTo>
                    <a:pt x="411797" y="140728"/>
                  </a:lnTo>
                  <a:lnTo>
                    <a:pt x="416433" y="140601"/>
                  </a:lnTo>
                  <a:lnTo>
                    <a:pt x="418058" y="140550"/>
                  </a:lnTo>
                  <a:lnTo>
                    <a:pt x="418807" y="139611"/>
                  </a:lnTo>
                  <a:lnTo>
                    <a:pt x="420204" y="139700"/>
                  </a:lnTo>
                  <a:lnTo>
                    <a:pt x="422440" y="139852"/>
                  </a:lnTo>
                  <a:lnTo>
                    <a:pt x="424040" y="141935"/>
                  </a:lnTo>
                  <a:lnTo>
                    <a:pt x="426313" y="141350"/>
                  </a:lnTo>
                  <a:lnTo>
                    <a:pt x="426465" y="138785"/>
                  </a:lnTo>
                  <a:lnTo>
                    <a:pt x="426529" y="135280"/>
                  </a:lnTo>
                  <a:lnTo>
                    <a:pt x="430060" y="137629"/>
                  </a:lnTo>
                  <a:lnTo>
                    <a:pt x="429945" y="136880"/>
                  </a:lnTo>
                  <a:lnTo>
                    <a:pt x="430415" y="135788"/>
                  </a:lnTo>
                  <a:lnTo>
                    <a:pt x="430314" y="135039"/>
                  </a:lnTo>
                  <a:lnTo>
                    <a:pt x="432688" y="134645"/>
                  </a:lnTo>
                  <a:lnTo>
                    <a:pt x="435190" y="135140"/>
                  </a:lnTo>
                  <a:lnTo>
                    <a:pt x="437553" y="134734"/>
                  </a:lnTo>
                  <a:lnTo>
                    <a:pt x="437667" y="134213"/>
                  </a:lnTo>
                  <a:lnTo>
                    <a:pt x="437769" y="133705"/>
                  </a:lnTo>
                  <a:lnTo>
                    <a:pt x="437870" y="133172"/>
                  </a:lnTo>
                  <a:lnTo>
                    <a:pt x="439394" y="132587"/>
                  </a:lnTo>
                  <a:lnTo>
                    <a:pt x="441147" y="132854"/>
                  </a:lnTo>
                  <a:lnTo>
                    <a:pt x="441871" y="133985"/>
                  </a:lnTo>
                  <a:lnTo>
                    <a:pt x="442658" y="133769"/>
                  </a:lnTo>
                  <a:lnTo>
                    <a:pt x="443407" y="134175"/>
                  </a:lnTo>
                  <a:lnTo>
                    <a:pt x="444131" y="134099"/>
                  </a:lnTo>
                  <a:lnTo>
                    <a:pt x="444157" y="137998"/>
                  </a:lnTo>
                  <a:lnTo>
                    <a:pt x="446773" y="136702"/>
                  </a:lnTo>
                  <a:lnTo>
                    <a:pt x="449097" y="136766"/>
                  </a:lnTo>
                  <a:lnTo>
                    <a:pt x="450697" y="136804"/>
                  </a:lnTo>
                  <a:lnTo>
                    <a:pt x="452450" y="136563"/>
                  </a:lnTo>
                  <a:lnTo>
                    <a:pt x="454685" y="136817"/>
                  </a:lnTo>
                  <a:lnTo>
                    <a:pt x="456209" y="136994"/>
                  </a:lnTo>
                  <a:lnTo>
                    <a:pt x="459447" y="135407"/>
                  </a:lnTo>
                  <a:lnTo>
                    <a:pt x="459447" y="138684"/>
                  </a:lnTo>
                  <a:lnTo>
                    <a:pt x="459447" y="141058"/>
                  </a:lnTo>
                  <a:lnTo>
                    <a:pt x="455307" y="139890"/>
                  </a:lnTo>
                  <a:lnTo>
                    <a:pt x="456666" y="143205"/>
                  </a:lnTo>
                  <a:lnTo>
                    <a:pt x="457187" y="143306"/>
                  </a:lnTo>
                  <a:lnTo>
                    <a:pt x="457708" y="143408"/>
                  </a:lnTo>
                  <a:lnTo>
                    <a:pt x="458215" y="143510"/>
                  </a:lnTo>
                  <a:lnTo>
                    <a:pt x="458597" y="145478"/>
                  </a:lnTo>
                  <a:lnTo>
                    <a:pt x="458660" y="147231"/>
                  </a:lnTo>
                  <a:lnTo>
                    <a:pt x="457517" y="148793"/>
                  </a:lnTo>
                  <a:lnTo>
                    <a:pt x="460082" y="149694"/>
                  </a:lnTo>
                  <a:lnTo>
                    <a:pt x="461975" y="147827"/>
                  </a:lnTo>
                  <a:lnTo>
                    <a:pt x="464502" y="148539"/>
                  </a:lnTo>
                  <a:lnTo>
                    <a:pt x="467436" y="149377"/>
                  </a:lnTo>
                  <a:lnTo>
                    <a:pt x="468401" y="152844"/>
                  </a:lnTo>
                  <a:lnTo>
                    <a:pt x="472325" y="151663"/>
                  </a:lnTo>
                  <a:lnTo>
                    <a:pt x="471652" y="146062"/>
                  </a:lnTo>
                  <a:lnTo>
                    <a:pt x="481075" y="142862"/>
                  </a:lnTo>
                  <a:lnTo>
                    <a:pt x="482892" y="148716"/>
                  </a:lnTo>
                  <a:lnTo>
                    <a:pt x="482523" y="146710"/>
                  </a:lnTo>
                  <a:lnTo>
                    <a:pt x="481850" y="144729"/>
                  </a:lnTo>
                  <a:lnTo>
                    <a:pt x="481774" y="142671"/>
                  </a:lnTo>
                  <a:lnTo>
                    <a:pt x="483704" y="145338"/>
                  </a:lnTo>
                  <a:lnTo>
                    <a:pt x="486892" y="143027"/>
                  </a:lnTo>
                  <a:lnTo>
                    <a:pt x="486651" y="147167"/>
                  </a:lnTo>
                  <a:lnTo>
                    <a:pt x="486498" y="149974"/>
                  </a:lnTo>
                  <a:lnTo>
                    <a:pt x="482091" y="150964"/>
                  </a:lnTo>
                  <a:lnTo>
                    <a:pt x="481876" y="153657"/>
                  </a:lnTo>
                  <a:lnTo>
                    <a:pt x="481888" y="153517"/>
                  </a:lnTo>
                  <a:lnTo>
                    <a:pt x="483641" y="156895"/>
                  </a:lnTo>
                  <a:lnTo>
                    <a:pt x="483781" y="157429"/>
                  </a:lnTo>
                  <a:lnTo>
                    <a:pt x="484136" y="158826"/>
                  </a:lnTo>
                  <a:lnTo>
                    <a:pt x="483336" y="159816"/>
                  </a:lnTo>
                  <a:lnTo>
                    <a:pt x="484073" y="161213"/>
                  </a:lnTo>
                  <a:lnTo>
                    <a:pt x="485381" y="163677"/>
                  </a:lnTo>
                  <a:lnTo>
                    <a:pt x="492061" y="167017"/>
                  </a:lnTo>
                  <a:lnTo>
                    <a:pt x="492328" y="162318"/>
                  </a:lnTo>
                  <a:lnTo>
                    <a:pt x="495960" y="162433"/>
                  </a:lnTo>
                  <a:lnTo>
                    <a:pt x="497344" y="157099"/>
                  </a:lnTo>
                  <a:lnTo>
                    <a:pt x="494195" y="155359"/>
                  </a:lnTo>
                  <a:lnTo>
                    <a:pt x="494334" y="154266"/>
                  </a:lnTo>
                  <a:lnTo>
                    <a:pt x="498830" y="150939"/>
                  </a:lnTo>
                  <a:lnTo>
                    <a:pt x="500240" y="150749"/>
                  </a:lnTo>
                  <a:lnTo>
                    <a:pt x="502907" y="150380"/>
                  </a:lnTo>
                  <a:lnTo>
                    <a:pt x="504444" y="152742"/>
                  </a:lnTo>
                  <a:lnTo>
                    <a:pt x="505688" y="154419"/>
                  </a:lnTo>
                  <a:lnTo>
                    <a:pt x="508609" y="158343"/>
                  </a:lnTo>
                  <a:lnTo>
                    <a:pt x="507174" y="163207"/>
                  </a:lnTo>
                  <a:lnTo>
                    <a:pt x="501967" y="163969"/>
                  </a:lnTo>
                  <a:lnTo>
                    <a:pt x="502437" y="167855"/>
                  </a:lnTo>
                  <a:lnTo>
                    <a:pt x="516826" y="175348"/>
                  </a:lnTo>
                  <a:lnTo>
                    <a:pt x="527240" y="168071"/>
                  </a:lnTo>
                  <a:lnTo>
                    <a:pt x="529551" y="169532"/>
                  </a:lnTo>
                  <a:lnTo>
                    <a:pt x="531964" y="166852"/>
                  </a:lnTo>
                  <a:lnTo>
                    <a:pt x="532777" y="164630"/>
                  </a:lnTo>
                  <a:lnTo>
                    <a:pt x="536384" y="165811"/>
                  </a:lnTo>
                  <a:lnTo>
                    <a:pt x="539089" y="166700"/>
                  </a:lnTo>
                  <a:lnTo>
                    <a:pt x="539457" y="169024"/>
                  </a:lnTo>
                  <a:lnTo>
                    <a:pt x="542874" y="168783"/>
                  </a:lnTo>
                  <a:lnTo>
                    <a:pt x="548436" y="168389"/>
                  </a:lnTo>
                  <a:lnTo>
                    <a:pt x="553770" y="165480"/>
                  </a:lnTo>
                  <a:lnTo>
                    <a:pt x="559231" y="167487"/>
                  </a:lnTo>
                  <a:lnTo>
                    <a:pt x="559993" y="167754"/>
                  </a:lnTo>
                  <a:lnTo>
                    <a:pt x="559435" y="169100"/>
                  </a:lnTo>
                  <a:lnTo>
                    <a:pt x="560209" y="169456"/>
                  </a:lnTo>
                  <a:lnTo>
                    <a:pt x="561403" y="169976"/>
                  </a:lnTo>
                  <a:lnTo>
                    <a:pt x="562521" y="169227"/>
                  </a:lnTo>
                  <a:lnTo>
                    <a:pt x="563600" y="169595"/>
                  </a:lnTo>
                  <a:lnTo>
                    <a:pt x="565810" y="170332"/>
                  </a:lnTo>
                  <a:lnTo>
                    <a:pt x="568794" y="173012"/>
                  </a:lnTo>
                  <a:lnTo>
                    <a:pt x="570864" y="171335"/>
                  </a:lnTo>
                  <a:lnTo>
                    <a:pt x="571868" y="170522"/>
                  </a:lnTo>
                  <a:lnTo>
                    <a:pt x="571271" y="168109"/>
                  </a:lnTo>
                  <a:lnTo>
                    <a:pt x="572693" y="167068"/>
                  </a:lnTo>
                  <a:lnTo>
                    <a:pt x="576148" y="164553"/>
                  </a:lnTo>
                  <a:lnTo>
                    <a:pt x="580389" y="168541"/>
                  </a:lnTo>
                  <a:lnTo>
                    <a:pt x="583107" y="170294"/>
                  </a:lnTo>
                  <a:lnTo>
                    <a:pt x="587019" y="167754"/>
                  </a:lnTo>
                  <a:lnTo>
                    <a:pt x="584923" y="165201"/>
                  </a:lnTo>
                  <a:lnTo>
                    <a:pt x="590194" y="164363"/>
                  </a:lnTo>
                  <a:lnTo>
                    <a:pt x="592797" y="163957"/>
                  </a:lnTo>
                  <a:lnTo>
                    <a:pt x="596455" y="163067"/>
                  </a:lnTo>
                  <a:lnTo>
                    <a:pt x="596557" y="166776"/>
                  </a:lnTo>
                  <a:lnTo>
                    <a:pt x="596671" y="170319"/>
                  </a:lnTo>
                  <a:lnTo>
                    <a:pt x="592162" y="169519"/>
                  </a:lnTo>
                  <a:lnTo>
                    <a:pt x="591591" y="172440"/>
                  </a:lnTo>
                  <a:lnTo>
                    <a:pt x="593648" y="174599"/>
                  </a:lnTo>
                  <a:lnTo>
                    <a:pt x="593801" y="175221"/>
                  </a:lnTo>
                  <a:lnTo>
                    <a:pt x="594093" y="176339"/>
                  </a:lnTo>
                  <a:lnTo>
                    <a:pt x="593458" y="177698"/>
                  </a:lnTo>
                  <a:lnTo>
                    <a:pt x="593788" y="178942"/>
                  </a:lnTo>
                  <a:lnTo>
                    <a:pt x="596633" y="177926"/>
                  </a:lnTo>
                  <a:lnTo>
                    <a:pt x="599808" y="176453"/>
                  </a:lnTo>
                  <a:lnTo>
                    <a:pt x="602589" y="176390"/>
                  </a:lnTo>
                  <a:lnTo>
                    <a:pt x="606844" y="176301"/>
                  </a:lnTo>
                  <a:lnTo>
                    <a:pt x="615416" y="182156"/>
                  </a:lnTo>
                  <a:lnTo>
                    <a:pt x="619023" y="178904"/>
                  </a:lnTo>
                  <a:lnTo>
                    <a:pt x="619772" y="179755"/>
                  </a:lnTo>
                  <a:lnTo>
                    <a:pt x="620814" y="180949"/>
                  </a:lnTo>
                  <a:lnTo>
                    <a:pt x="621588" y="181863"/>
                  </a:lnTo>
                  <a:lnTo>
                    <a:pt x="623328" y="178498"/>
                  </a:lnTo>
                  <a:lnTo>
                    <a:pt x="627570" y="174434"/>
                  </a:lnTo>
                  <a:lnTo>
                    <a:pt x="631469" y="177939"/>
                  </a:lnTo>
                  <a:lnTo>
                    <a:pt x="633577" y="176098"/>
                  </a:lnTo>
                  <a:lnTo>
                    <a:pt x="635380" y="178663"/>
                  </a:lnTo>
                  <a:lnTo>
                    <a:pt x="636892" y="180390"/>
                  </a:lnTo>
                  <a:lnTo>
                    <a:pt x="639368" y="176872"/>
                  </a:lnTo>
                  <a:lnTo>
                    <a:pt x="642962" y="181025"/>
                  </a:lnTo>
                  <a:lnTo>
                    <a:pt x="644118" y="183718"/>
                  </a:lnTo>
                  <a:lnTo>
                    <a:pt x="642988" y="184772"/>
                  </a:lnTo>
                  <a:lnTo>
                    <a:pt x="642112" y="186080"/>
                  </a:lnTo>
                  <a:lnTo>
                    <a:pt x="641680" y="187401"/>
                  </a:lnTo>
                  <a:lnTo>
                    <a:pt x="644766" y="187833"/>
                  </a:lnTo>
                  <a:lnTo>
                    <a:pt x="652945" y="186550"/>
                  </a:lnTo>
                  <a:lnTo>
                    <a:pt x="652970" y="191122"/>
                  </a:lnTo>
                  <a:lnTo>
                    <a:pt x="653948" y="190957"/>
                  </a:lnTo>
                  <a:lnTo>
                    <a:pt x="655459" y="191554"/>
                  </a:lnTo>
                  <a:lnTo>
                    <a:pt x="656424" y="191401"/>
                  </a:lnTo>
                  <a:lnTo>
                    <a:pt x="656729" y="193776"/>
                  </a:lnTo>
                  <a:lnTo>
                    <a:pt x="656412" y="196253"/>
                  </a:lnTo>
                  <a:lnTo>
                    <a:pt x="656716" y="198627"/>
                  </a:lnTo>
                  <a:lnTo>
                    <a:pt x="658685" y="199034"/>
                  </a:lnTo>
                  <a:lnTo>
                    <a:pt x="660882" y="198856"/>
                  </a:lnTo>
                  <a:lnTo>
                    <a:pt x="662800" y="198183"/>
                  </a:lnTo>
                  <a:lnTo>
                    <a:pt x="662787" y="198691"/>
                  </a:lnTo>
                  <a:lnTo>
                    <a:pt x="663422" y="199732"/>
                  </a:lnTo>
                  <a:lnTo>
                    <a:pt x="663308" y="200494"/>
                  </a:lnTo>
                  <a:lnTo>
                    <a:pt x="664997" y="200787"/>
                  </a:lnTo>
                  <a:lnTo>
                    <a:pt x="664578" y="201015"/>
                  </a:lnTo>
                  <a:lnTo>
                    <a:pt x="665022" y="201587"/>
                  </a:lnTo>
                  <a:lnTo>
                    <a:pt x="666902" y="203936"/>
                  </a:lnTo>
                  <a:lnTo>
                    <a:pt x="665022" y="206286"/>
                  </a:lnTo>
                  <a:lnTo>
                    <a:pt x="666902" y="206755"/>
                  </a:lnTo>
                  <a:lnTo>
                    <a:pt x="668782" y="207225"/>
                  </a:lnTo>
                  <a:lnTo>
                    <a:pt x="668782" y="208165"/>
                  </a:lnTo>
                  <a:lnTo>
                    <a:pt x="670661" y="208165"/>
                  </a:lnTo>
                  <a:lnTo>
                    <a:pt x="671525" y="208165"/>
                  </a:lnTo>
                  <a:lnTo>
                    <a:pt x="670928" y="209346"/>
                  </a:lnTo>
                  <a:lnTo>
                    <a:pt x="672363" y="209283"/>
                  </a:lnTo>
                  <a:lnTo>
                    <a:pt x="672896" y="212280"/>
                  </a:lnTo>
                  <a:lnTo>
                    <a:pt x="676313" y="212483"/>
                  </a:lnTo>
                  <a:lnTo>
                    <a:pt x="675220" y="216331"/>
                  </a:lnTo>
                  <a:lnTo>
                    <a:pt x="677214" y="213880"/>
                  </a:lnTo>
                  <a:lnTo>
                    <a:pt x="681024" y="214972"/>
                  </a:lnTo>
                  <a:lnTo>
                    <a:pt x="681037" y="211493"/>
                  </a:lnTo>
                  <a:lnTo>
                    <a:pt x="680427" y="213817"/>
                  </a:lnTo>
                  <a:lnTo>
                    <a:pt x="682472" y="214884"/>
                  </a:lnTo>
                  <a:lnTo>
                    <a:pt x="684606" y="214896"/>
                  </a:lnTo>
                  <a:lnTo>
                    <a:pt x="684110" y="218084"/>
                  </a:lnTo>
                  <a:lnTo>
                    <a:pt x="687489" y="218821"/>
                  </a:lnTo>
                  <a:lnTo>
                    <a:pt x="690003" y="219837"/>
                  </a:lnTo>
                  <a:lnTo>
                    <a:pt x="692721" y="220929"/>
                  </a:lnTo>
                  <a:lnTo>
                    <a:pt x="698563" y="224154"/>
                  </a:lnTo>
                  <a:lnTo>
                    <a:pt x="701535" y="223075"/>
                  </a:lnTo>
                  <a:lnTo>
                    <a:pt x="700874" y="215544"/>
                  </a:lnTo>
                  <a:lnTo>
                    <a:pt x="707910" y="222148"/>
                  </a:lnTo>
                  <a:lnTo>
                    <a:pt x="709625" y="223659"/>
                  </a:lnTo>
                  <a:lnTo>
                    <a:pt x="712609" y="226288"/>
                  </a:lnTo>
                  <a:lnTo>
                    <a:pt x="715162" y="229565"/>
                  </a:lnTo>
                  <a:lnTo>
                    <a:pt x="719264" y="227050"/>
                  </a:lnTo>
                  <a:lnTo>
                    <a:pt x="720674" y="229146"/>
                  </a:lnTo>
                  <a:lnTo>
                    <a:pt x="721448" y="230073"/>
                  </a:lnTo>
                  <a:lnTo>
                    <a:pt x="721423" y="232181"/>
                  </a:lnTo>
                  <a:lnTo>
                    <a:pt x="721385" y="234416"/>
                  </a:lnTo>
                  <a:lnTo>
                    <a:pt x="720166" y="236435"/>
                  </a:lnTo>
                  <a:lnTo>
                    <a:pt x="720585" y="239064"/>
                  </a:lnTo>
                  <a:lnTo>
                    <a:pt x="722871" y="239661"/>
                  </a:lnTo>
                  <a:lnTo>
                    <a:pt x="724623" y="237744"/>
                  </a:lnTo>
                  <a:lnTo>
                    <a:pt x="726897" y="238340"/>
                  </a:lnTo>
                  <a:lnTo>
                    <a:pt x="726948" y="241896"/>
                  </a:lnTo>
                  <a:lnTo>
                    <a:pt x="729932" y="243230"/>
                  </a:lnTo>
                  <a:lnTo>
                    <a:pt x="732282" y="240156"/>
                  </a:lnTo>
                  <a:lnTo>
                    <a:pt x="731304" y="242354"/>
                  </a:lnTo>
                  <a:lnTo>
                    <a:pt x="731494" y="245287"/>
                  </a:lnTo>
                  <a:lnTo>
                    <a:pt x="731888" y="247611"/>
                  </a:lnTo>
                  <a:lnTo>
                    <a:pt x="735088" y="247078"/>
                  </a:lnTo>
                  <a:lnTo>
                    <a:pt x="736676" y="245948"/>
                  </a:lnTo>
                  <a:lnTo>
                    <a:pt x="740003" y="246557"/>
                  </a:lnTo>
                  <a:lnTo>
                    <a:pt x="739889" y="245846"/>
                  </a:lnTo>
                  <a:lnTo>
                    <a:pt x="740321" y="245033"/>
                  </a:lnTo>
                  <a:lnTo>
                    <a:pt x="740105" y="244208"/>
                  </a:lnTo>
                  <a:lnTo>
                    <a:pt x="745070" y="247167"/>
                  </a:lnTo>
                  <a:lnTo>
                    <a:pt x="749706" y="244017"/>
                  </a:lnTo>
                  <a:lnTo>
                    <a:pt x="754075" y="245605"/>
                  </a:lnTo>
                  <a:lnTo>
                    <a:pt x="754202" y="245059"/>
                  </a:lnTo>
                  <a:lnTo>
                    <a:pt x="754291" y="244513"/>
                  </a:lnTo>
                  <a:lnTo>
                    <a:pt x="754354" y="243967"/>
                  </a:lnTo>
                  <a:lnTo>
                    <a:pt x="756754" y="244373"/>
                  </a:lnTo>
                  <a:lnTo>
                    <a:pt x="759713" y="244538"/>
                  </a:lnTo>
                  <a:lnTo>
                    <a:pt x="761822" y="245363"/>
                  </a:lnTo>
                  <a:lnTo>
                    <a:pt x="761657" y="244906"/>
                  </a:lnTo>
                  <a:lnTo>
                    <a:pt x="761695" y="244462"/>
                  </a:lnTo>
                  <a:lnTo>
                    <a:pt x="761936" y="244017"/>
                  </a:lnTo>
                  <a:lnTo>
                    <a:pt x="764298" y="243928"/>
                  </a:lnTo>
                  <a:lnTo>
                    <a:pt x="768362" y="246595"/>
                  </a:lnTo>
                  <a:lnTo>
                    <a:pt x="770127" y="248323"/>
                  </a:lnTo>
                  <a:lnTo>
                    <a:pt x="765416" y="252349"/>
                  </a:lnTo>
                  <a:lnTo>
                    <a:pt x="779119" y="253834"/>
                  </a:lnTo>
                  <a:lnTo>
                    <a:pt x="780821" y="255079"/>
                  </a:lnTo>
                  <a:lnTo>
                    <a:pt x="780262" y="255930"/>
                  </a:lnTo>
                  <a:lnTo>
                    <a:pt x="778090" y="257301"/>
                  </a:lnTo>
                  <a:lnTo>
                    <a:pt x="777900" y="258178"/>
                  </a:lnTo>
                  <a:lnTo>
                    <a:pt x="777621" y="259473"/>
                  </a:lnTo>
                  <a:lnTo>
                    <a:pt x="778560" y="259372"/>
                  </a:lnTo>
                  <a:lnTo>
                    <a:pt x="778586" y="260388"/>
                  </a:lnTo>
                  <a:lnTo>
                    <a:pt x="778662" y="262534"/>
                  </a:lnTo>
                  <a:lnTo>
                    <a:pt x="780567" y="263334"/>
                  </a:lnTo>
                  <a:lnTo>
                    <a:pt x="778624" y="265556"/>
                  </a:lnTo>
                  <a:lnTo>
                    <a:pt x="778662" y="266255"/>
                  </a:lnTo>
                  <a:lnTo>
                    <a:pt x="778687" y="26545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5" name="object 9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699586" y="6735127"/>
              <a:ext cx="121742" cy="106375"/>
            </a:xfrm>
            <a:prstGeom prst="rect">
              <a:avLst/>
            </a:prstGeom>
          </p:spPr>
        </p:pic>
      </p:grpSp>
      <p:grpSp>
        <p:nvGrpSpPr>
          <p:cNvPr id="956" name="object 956"/>
          <p:cNvGrpSpPr/>
          <p:nvPr/>
        </p:nvGrpSpPr>
        <p:grpSpPr>
          <a:xfrm>
            <a:off x="9192502" y="5928524"/>
            <a:ext cx="540385" cy="513080"/>
            <a:chOff x="4137901" y="5928524"/>
            <a:chExt cx="540385" cy="513080"/>
          </a:xfrm>
        </p:grpSpPr>
        <p:sp>
          <p:nvSpPr>
            <p:cNvPr id="957" name="object 957"/>
            <p:cNvSpPr/>
            <p:nvPr/>
          </p:nvSpPr>
          <p:spPr>
            <a:xfrm>
              <a:off x="4666538" y="6353847"/>
              <a:ext cx="9525" cy="22225"/>
            </a:xfrm>
            <a:custGeom>
              <a:avLst/>
              <a:gdLst/>
              <a:ahLst/>
              <a:cxnLst/>
              <a:rect l="l" t="t" r="r" b="b"/>
              <a:pathLst>
                <a:path w="9525" h="22225">
                  <a:moveTo>
                    <a:pt x="0" y="0"/>
                  </a:moveTo>
                  <a:lnTo>
                    <a:pt x="0" y="22034"/>
                  </a:lnTo>
                  <a:lnTo>
                    <a:pt x="9398" y="21894"/>
                  </a:lnTo>
                  <a:lnTo>
                    <a:pt x="9398" y="32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4666538" y="6353847"/>
              <a:ext cx="9525" cy="22225"/>
            </a:xfrm>
            <a:custGeom>
              <a:avLst/>
              <a:gdLst/>
              <a:ahLst/>
              <a:cxnLst/>
              <a:rect l="l" t="t" r="r" b="b"/>
              <a:pathLst>
                <a:path w="9525" h="22225">
                  <a:moveTo>
                    <a:pt x="9398" y="21894"/>
                  </a:moveTo>
                  <a:lnTo>
                    <a:pt x="9398" y="3289"/>
                  </a:lnTo>
                  <a:lnTo>
                    <a:pt x="0" y="0"/>
                  </a:lnTo>
                  <a:lnTo>
                    <a:pt x="0" y="22034"/>
                  </a:lnTo>
                  <a:lnTo>
                    <a:pt x="9398" y="2189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4140073" y="5930696"/>
              <a:ext cx="513080" cy="508634"/>
            </a:xfrm>
            <a:custGeom>
              <a:avLst/>
              <a:gdLst/>
              <a:ahLst/>
              <a:cxnLst/>
              <a:rect l="l" t="t" r="r" b="b"/>
              <a:pathLst>
                <a:path w="513079" h="508635">
                  <a:moveTo>
                    <a:pt x="507923" y="484670"/>
                  </a:moveTo>
                  <a:lnTo>
                    <a:pt x="509092" y="484670"/>
                  </a:lnTo>
                  <a:lnTo>
                    <a:pt x="473405" y="431139"/>
                  </a:lnTo>
                  <a:lnTo>
                    <a:pt x="426440" y="355053"/>
                  </a:lnTo>
                  <a:lnTo>
                    <a:pt x="380415" y="276148"/>
                  </a:lnTo>
                  <a:lnTo>
                    <a:pt x="329691" y="192557"/>
                  </a:lnTo>
                  <a:lnTo>
                    <a:pt x="274269" y="107073"/>
                  </a:lnTo>
                  <a:lnTo>
                    <a:pt x="220725" y="23482"/>
                  </a:lnTo>
                  <a:lnTo>
                    <a:pt x="216039" y="22542"/>
                  </a:lnTo>
                  <a:lnTo>
                    <a:pt x="216039" y="15024"/>
                  </a:lnTo>
                  <a:lnTo>
                    <a:pt x="219798" y="12204"/>
                  </a:lnTo>
                  <a:lnTo>
                    <a:pt x="220725" y="0"/>
                  </a:lnTo>
                  <a:lnTo>
                    <a:pt x="212280" y="2819"/>
                  </a:lnTo>
                  <a:lnTo>
                    <a:pt x="211340" y="15963"/>
                  </a:lnTo>
                  <a:lnTo>
                    <a:pt x="195364" y="22542"/>
                  </a:lnTo>
                  <a:lnTo>
                    <a:pt x="195364" y="32867"/>
                  </a:lnTo>
                  <a:lnTo>
                    <a:pt x="26288" y="102374"/>
                  </a:lnTo>
                  <a:lnTo>
                    <a:pt x="17602" y="105905"/>
                  </a:lnTo>
                  <a:lnTo>
                    <a:pt x="16903" y="93929"/>
                  </a:lnTo>
                  <a:lnTo>
                    <a:pt x="0" y="100495"/>
                  </a:lnTo>
                  <a:lnTo>
                    <a:pt x="0" y="108953"/>
                  </a:lnTo>
                  <a:lnTo>
                    <a:pt x="2146" y="119456"/>
                  </a:lnTo>
                  <a:lnTo>
                    <a:pt x="216979" y="30518"/>
                  </a:lnTo>
                  <a:lnTo>
                    <a:pt x="512851" y="508635"/>
                  </a:lnTo>
                  <a:lnTo>
                    <a:pt x="512851" y="490308"/>
                  </a:lnTo>
                  <a:lnTo>
                    <a:pt x="507923" y="490308"/>
                  </a:lnTo>
                  <a:lnTo>
                    <a:pt x="507923" y="48467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0" name="object 9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154805" y="5954826"/>
              <a:ext cx="182803" cy="83946"/>
            </a:xfrm>
            <a:prstGeom prst="rect">
              <a:avLst/>
            </a:prstGeom>
          </p:spPr>
        </p:pic>
      </p:grpSp>
      <p:grpSp>
        <p:nvGrpSpPr>
          <p:cNvPr id="961" name="object 961"/>
          <p:cNvGrpSpPr/>
          <p:nvPr/>
        </p:nvGrpSpPr>
        <p:grpSpPr>
          <a:xfrm>
            <a:off x="8035278" y="5786551"/>
            <a:ext cx="1011555" cy="753110"/>
            <a:chOff x="2980677" y="5786551"/>
            <a:chExt cx="1011555" cy="753110"/>
          </a:xfrm>
        </p:grpSpPr>
        <p:sp>
          <p:nvSpPr>
            <p:cNvPr id="962" name="object 962"/>
            <p:cNvSpPr/>
            <p:nvPr/>
          </p:nvSpPr>
          <p:spPr>
            <a:xfrm>
              <a:off x="3145688" y="5937605"/>
              <a:ext cx="635000" cy="535305"/>
            </a:xfrm>
            <a:custGeom>
              <a:avLst/>
              <a:gdLst/>
              <a:ahLst/>
              <a:cxnLst/>
              <a:rect l="l" t="t" r="r" b="b"/>
              <a:pathLst>
                <a:path w="635000" h="535304">
                  <a:moveTo>
                    <a:pt x="633145" y="126"/>
                  </a:moveTo>
                  <a:lnTo>
                    <a:pt x="631596" y="0"/>
                  </a:lnTo>
                  <a:lnTo>
                    <a:pt x="0" y="535279"/>
                  </a:lnTo>
                  <a:lnTo>
                    <a:pt x="7632" y="535279"/>
                  </a:lnTo>
                  <a:lnTo>
                    <a:pt x="634784" y="3759"/>
                  </a:lnTo>
                  <a:lnTo>
                    <a:pt x="634911" y="2209"/>
                  </a:lnTo>
                  <a:lnTo>
                    <a:pt x="633145" y="1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3145688" y="5937605"/>
              <a:ext cx="635000" cy="535305"/>
            </a:xfrm>
            <a:custGeom>
              <a:avLst/>
              <a:gdLst/>
              <a:ahLst/>
              <a:cxnLst/>
              <a:rect l="l" t="t" r="r" b="b"/>
              <a:pathLst>
                <a:path w="635000" h="535304">
                  <a:moveTo>
                    <a:pt x="7632" y="535279"/>
                  </a:moveTo>
                  <a:lnTo>
                    <a:pt x="125641" y="435267"/>
                  </a:lnTo>
                  <a:lnTo>
                    <a:pt x="127190" y="433946"/>
                  </a:lnTo>
                  <a:lnTo>
                    <a:pt x="226529" y="349770"/>
                  </a:lnTo>
                  <a:lnTo>
                    <a:pt x="228282" y="348284"/>
                  </a:lnTo>
                  <a:lnTo>
                    <a:pt x="327418" y="264261"/>
                  </a:lnTo>
                  <a:lnTo>
                    <a:pt x="329018" y="262902"/>
                  </a:lnTo>
                  <a:lnTo>
                    <a:pt x="428294" y="178765"/>
                  </a:lnTo>
                  <a:lnTo>
                    <a:pt x="429907" y="177393"/>
                  </a:lnTo>
                  <a:lnTo>
                    <a:pt x="529183" y="93256"/>
                  </a:lnTo>
                  <a:lnTo>
                    <a:pt x="530745" y="91935"/>
                  </a:lnTo>
                  <a:lnTo>
                    <a:pt x="630059" y="7772"/>
                  </a:lnTo>
                  <a:lnTo>
                    <a:pt x="631647" y="6413"/>
                  </a:lnTo>
                  <a:lnTo>
                    <a:pt x="633742" y="4648"/>
                  </a:lnTo>
                  <a:lnTo>
                    <a:pt x="634784" y="3759"/>
                  </a:lnTo>
                  <a:lnTo>
                    <a:pt x="634911" y="2209"/>
                  </a:lnTo>
                  <a:lnTo>
                    <a:pt x="634034" y="1168"/>
                  </a:lnTo>
                  <a:lnTo>
                    <a:pt x="633145" y="126"/>
                  </a:lnTo>
                  <a:lnTo>
                    <a:pt x="631596" y="0"/>
                  </a:lnTo>
                  <a:lnTo>
                    <a:pt x="630554" y="888"/>
                  </a:lnTo>
                  <a:lnTo>
                    <a:pt x="0" y="535279"/>
                  </a:lnTo>
                  <a:lnTo>
                    <a:pt x="7632" y="53527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3255251" y="5814695"/>
              <a:ext cx="734060" cy="653415"/>
            </a:xfrm>
            <a:custGeom>
              <a:avLst/>
              <a:gdLst/>
              <a:ahLst/>
              <a:cxnLst/>
              <a:rect l="l" t="t" r="r" b="b"/>
              <a:pathLst>
                <a:path w="734060" h="653414">
                  <a:moveTo>
                    <a:pt x="718565" y="0"/>
                  </a:moveTo>
                  <a:lnTo>
                    <a:pt x="49314" y="588937"/>
                  </a:lnTo>
                  <a:lnTo>
                    <a:pt x="35217" y="594575"/>
                  </a:lnTo>
                  <a:lnTo>
                    <a:pt x="0" y="626046"/>
                  </a:lnTo>
                  <a:lnTo>
                    <a:pt x="0" y="653275"/>
                  </a:lnTo>
                  <a:lnTo>
                    <a:pt x="23952" y="652335"/>
                  </a:lnTo>
                  <a:lnTo>
                    <a:pt x="26771" y="645287"/>
                  </a:lnTo>
                  <a:lnTo>
                    <a:pt x="49314" y="625563"/>
                  </a:lnTo>
                  <a:lnTo>
                    <a:pt x="74675" y="618528"/>
                  </a:lnTo>
                  <a:lnTo>
                    <a:pt x="734060" y="21132"/>
                  </a:lnTo>
                  <a:lnTo>
                    <a:pt x="718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3255251" y="5814695"/>
              <a:ext cx="734060" cy="653415"/>
            </a:xfrm>
            <a:custGeom>
              <a:avLst/>
              <a:gdLst/>
              <a:ahLst/>
              <a:cxnLst/>
              <a:rect l="l" t="t" r="r" b="b"/>
              <a:pathLst>
                <a:path w="734060" h="653414">
                  <a:moveTo>
                    <a:pt x="23952" y="652335"/>
                  </a:moveTo>
                  <a:lnTo>
                    <a:pt x="26771" y="645287"/>
                  </a:lnTo>
                  <a:lnTo>
                    <a:pt x="49314" y="625563"/>
                  </a:lnTo>
                  <a:lnTo>
                    <a:pt x="74675" y="618528"/>
                  </a:lnTo>
                  <a:lnTo>
                    <a:pt x="734060" y="21132"/>
                  </a:lnTo>
                  <a:lnTo>
                    <a:pt x="718565" y="0"/>
                  </a:lnTo>
                  <a:lnTo>
                    <a:pt x="49314" y="588937"/>
                  </a:lnTo>
                  <a:lnTo>
                    <a:pt x="35217" y="594575"/>
                  </a:lnTo>
                  <a:lnTo>
                    <a:pt x="0" y="626046"/>
                  </a:lnTo>
                  <a:lnTo>
                    <a:pt x="0" y="653275"/>
                  </a:lnTo>
                  <a:lnTo>
                    <a:pt x="23952" y="65233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3279203" y="5839345"/>
              <a:ext cx="711200" cy="628015"/>
            </a:xfrm>
            <a:custGeom>
              <a:avLst/>
              <a:gdLst/>
              <a:ahLst/>
              <a:cxnLst/>
              <a:rect l="l" t="t" r="r" b="b"/>
              <a:pathLst>
                <a:path w="711200" h="628014">
                  <a:moveTo>
                    <a:pt x="706589" y="0"/>
                  </a:moveTo>
                  <a:lnTo>
                    <a:pt x="50723" y="593877"/>
                  </a:lnTo>
                  <a:lnTo>
                    <a:pt x="25361" y="600913"/>
                  </a:lnTo>
                  <a:lnTo>
                    <a:pt x="2819" y="620636"/>
                  </a:lnTo>
                  <a:lnTo>
                    <a:pt x="0" y="627684"/>
                  </a:lnTo>
                  <a:lnTo>
                    <a:pt x="66217" y="623925"/>
                  </a:lnTo>
                  <a:lnTo>
                    <a:pt x="92519" y="605142"/>
                  </a:lnTo>
                  <a:lnTo>
                    <a:pt x="112242" y="579780"/>
                  </a:lnTo>
                  <a:lnTo>
                    <a:pt x="174071" y="519753"/>
                  </a:lnTo>
                  <a:lnTo>
                    <a:pt x="243703" y="453038"/>
                  </a:lnTo>
                  <a:lnTo>
                    <a:pt x="319080" y="381668"/>
                  </a:lnTo>
                  <a:lnTo>
                    <a:pt x="398145" y="307673"/>
                  </a:lnTo>
                  <a:lnTo>
                    <a:pt x="478838" y="233084"/>
                  </a:lnTo>
                  <a:lnTo>
                    <a:pt x="559102" y="159931"/>
                  </a:lnTo>
                  <a:lnTo>
                    <a:pt x="636877" y="90246"/>
                  </a:lnTo>
                  <a:lnTo>
                    <a:pt x="674189" y="57339"/>
                  </a:lnTo>
                  <a:lnTo>
                    <a:pt x="710107" y="26060"/>
                  </a:lnTo>
                  <a:lnTo>
                    <a:pt x="704469" y="18313"/>
                  </a:lnTo>
                  <a:lnTo>
                    <a:pt x="705180" y="11264"/>
                  </a:lnTo>
                  <a:lnTo>
                    <a:pt x="710819" y="5638"/>
                  </a:lnTo>
                  <a:lnTo>
                    <a:pt x="706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3279203" y="5839345"/>
              <a:ext cx="711200" cy="628015"/>
            </a:xfrm>
            <a:custGeom>
              <a:avLst/>
              <a:gdLst/>
              <a:ahLst/>
              <a:cxnLst/>
              <a:rect l="l" t="t" r="r" b="b"/>
              <a:pathLst>
                <a:path w="711200" h="628014">
                  <a:moveTo>
                    <a:pt x="66217" y="623925"/>
                  </a:moveTo>
                  <a:lnTo>
                    <a:pt x="92519" y="605142"/>
                  </a:lnTo>
                  <a:lnTo>
                    <a:pt x="112242" y="579780"/>
                  </a:lnTo>
                  <a:lnTo>
                    <a:pt x="142052" y="550729"/>
                  </a:lnTo>
                  <a:lnTo>
                    <a:pt x="174071" y="519753"/>
                  </a:lnTo>
                  <a:lnTo>
                    <a:pt x="208040" y="487104"/>
                  </a:lnTo>
                  <a:lnTo>
                    <a:pt x="243703" y="453038"/>
                  </a:lnTo>
                  <a:lnTo>
                    <a:pt x="280802" y="417808"/>
                  </a:lnTo>
                  <a:lnTo>
                    <a:pt x="319080" y="381668"/>
                  </a:lnTo>
                  <a:lnTo>
                    <a:pt x="358280" y="344872"/>
                  </a:lnTo>
                  <a:lnTo>
                    <a:pt x="398145" y="307673"/>
                  </a:lnTo>
                  <a:lnTo>
                    <a:pt x="438416" y="270326"/>
                  </a:lnTo>
                  <a:lnTo>
                    <a:pt x="478838" y="233084"/>
                  </a:lnTo>
                  <a:lnTo>
                    <a:pt x="519152" y="196201"/>
                  </a:lnTo>
                  <a:lnTo>
                    <a:pt x="559102" y="159931"/>
                  </a:lnTo>
                  <a:lnTo>
                    <a:pt x="598429" y="124528"/>
                  </a:lnTo>
                  <a:lnTo>
                    <a:pt x="636877" y="90246"/>
                  </a:lnTo>
                  <a:lnTo>
                    <a:pt x="674189" y="57339"/>
                  </a:lnTo>
                  <a:lnTo>
                    <a:pt x="710107" y="26060"/>
                  </a:lnTo>
                  <a:lnTo>
                    <a:pt x="704469" y="18313"/>
                  </a:lnTo>
                  <a:lnTo>
                    <a:pt x="705180" y="11264"/>
                  </a:lnTo>
                  <a:lnTo>
                    <a:pt x="710819" y="5638"/>
                  </a:lnTo>
                  <a:lnTo>
                    <a:pt x="706589" y="0"/>
                  </a:lnTo>
                  <a:lnTo>
                    <a:pt x="50723" y="593877"/>
                  </a:lnTo>
                  <a:lnTo>
                    <a:pt x="25361" y="600913"/>
                  </a:lnTo>
                  <a:lnTo>
                    <a:pt x="2819" y="620636"/>
                  </a:lnTo>
                  <a:lnTo>
                    <a:pt x="0" y="627684"/>
                  </a:lnTo>
                  <a:lnTo>
                    <a:pt x="66217" y="62392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2991777" y="5788723"/>
              <a:ext cx="935355" cy="499109"/>
            </a:xfrm>
            <a:custGeom>
              <a:avLst/>
              <a:gdLst/>
              <a:ahLst/>
              <a:cxnLst/>
              <a:rect l="l" t="t" r="r" b="b"/>
              <a:pathLst>
                <a:path w="935354" h="499110">
                  <a:moveTo>
                    <a:pt x="927455" y="0"/>
                  </a:moveTo>
                  <a:lnTo>
                    <a:pt x="920470" y="3657"/>
                  </a:lnTo>
                  <a:lnTo>
                    <a:pt x="889375" y="30789"/>
                  </a:lnTo>
                  <a:lnTo>
                    <a:pt x="854856" y="57821"/>
                  </a:lnTo>
                  <a:lnTo>
                    <a:pt x="817226" y="84669"/>
                  </a:lnTo>
                  <a:lnTo>
                    <a:pt x="776799" y="111248"/>
                  </a:lnTo>
                  <a:lnTo>
                    <a:pt x="733889" y="137475"/>
                  </a:lnTo>
                  <a:lnTo>
                    <a:pt x="688809" y="163265"/>
                  </a:lnTo>
                  <a:lnTo>
                    <a:pt x="641873" y="188534"/>
                  </a:lnTo>
                  <a:lnTo>
                    <a:pt x="593394" y="213199"/>
                  </a:lnTo>
                  <a:lnTo>
                    <a:pt x="543685" y="237175"/>
                  </a:lnTo>
                  <a:lnTo>
                    <a:pt x="493061" y="260378"/>
                  </a:lnTo>
                  <a:lnTo>
                    <a:pt x="441834" y="282724"/>
                  </a:lnTo>
                  <a:lnTo>
                    <a:pt x="390319" y="304129"/>
                  </a:lnTo>
                  <a:lnTo>
                    <a:pt x="338828" y="324509"/>
                  </a:lnTo>
                  <a:lnTo>
                    <a:pt x="287675" y="343779"/>
                  </a:lnTo>
                  <a:lnTo>
                    <a:pt x="237174" y="361856"/>
                  </a:lnTo>
                  <a:lnTo>
                    <a:pt x="187639" y="378655"/>
                  </a:lnTo>
                  <a:lnTo>
                    <a:pt x="138417" y="394563"/>
                  </a:lnTo>
                  <a:lnTo>
                    <a:pt x="0" y="490461"/>
                  </a:lnTo>
                  <a:lnTo>
                    <a:pt x="0" y="499033"/>
                  </a:lnTo>
                  <a:lnTo>
                    <a:pt x="141985" y="400659"/>
                  </a:lnTo>
                  <a:lnTo>
                    <a:pt x="190320" y="385185"/>
                  </a:lnTo>
                  <a:lnTo>
                    <a:pt x="239933" y="368347"/>
                  </a:lnTo>
                  <a:lnTo>
                    <a:pt x="290511" y="350230"/>
                  </a:lnTo>
                  <a:lnTo>
                    <a:pt x="341742" y="330918"/>
                  </a:lnTo>
                  <a:lnTo>
                    <a:pt x="393312" y="310495"/>
                  </a:lnTo>
                  <a:lnTo>
                    <a:pt x="444909" y="289044"/>
                  </a:lnTo>
                  <a:lnTo>
                    <a:pt x="496220" y="266649"/>
                  </a:lnTo>
                  <a:lnTo>
                    <a:pt x="546932" y="243395"/>
                  </a:lnTo>
                  <a:lnTo>
                    <a:pt x="596733" y="219364"/>
                  </a:lnTo>
                  <a:lnTo>
                    <a:pt x="645309" y="194642"/>
                  </a:lnTo>
                  <a:lnTo>
                    <a:pt x="692347" y="169312"/>
                  </a:lnTo>
                  <a:lnTo>
                    <a:pt x="737536" y="143457"/>
                  </a:lnTo>
                  <a:lnTo>
                    <a:pt x="780561" y="117162"/>
                  </a:lnTo>
                  <a:lnTo>
                    <a:pt x="821111" y="90511"/>
                  </a:lnTo>
                  <a:lnTo>
                    <a:pt x="858871" y="63587"/>
                  </a:lnTo>
                  <a:lnTo>
                    <a:pt x="893531" y="36475"/>
                  </a:lnTo>
                  <a:lnTo>
                    <a:pt x="925347" y="9042"/>
                  </a:lnTo>
                  <a:lnTo>
                    <a:pt x="925715" y="9220"/>
                  </a:lnTo>
                  <a:lnTo>
                    <a:pt x="930084" y="14427"/>
                  </a:lnTo>
                  <a:lnTo>
                    <a:pt x="932116" y="14401"/>
                  </a:lnTo>
                  <a:lnTo>
                    <a:pt x="935075" y="11874"/>
                  </a:lnTo>
                  <a:lnTo>
                    <a:pt x="935062" y="9461"/>
                  </a:lnTo>
                  <a:lnTo>
                    <a:pt x="933805" y="7975"/>
                  </a:lnTo>
                  <a:lnTo>
                    <a:pt x="927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2991777" y="5788723"/>
              <a:ext cx="935355" cy="499109"/>
            </a:xfrm>
            <a:custGeom>
              <a:avLst/>
              <a:gdLst/>
              <a:ahLst/>
              <a:cxnLst/>
              <a:rect l="l" t="t" r="r" b="b"/>
              <a:pathLst>
                <a:path w="935354" h="499110">
                  <a:moveTo>
                    <a:pt x="933805" y="7975"/>
                  </a:moveTo>
                  <a:lnTo>
                    <a:pt x="932345" y="6248"/>
                  </a:lnTo>
                  <a:lnTo>
                    <a:pt x="930630" y="4063"/>
                  </a:lnTo>
                  <a:lnTo>
                    <a:pt x="927455" y="0"/>
                  </a:lnTo>
                  <a:lnTo>
                    <a:pt x="921283" y="3086"/>
                  </a:lnTo>
                  <a:lnTo>
                    <a:pt x="920991" y="3238"/>
                  </a:lnTo>
                  <a:lnTo>
                    <a:pt x="920711" y="3428"/>
                  </a:lnTo>
                  <a:lnTo>
                    <a:pt x="920470" y="3657"/>
                  </a:lnTo>
                  <a:lnTo>
                    <a:pt x="889375" y="30789"/>
                  </a:lnTo>
                  <a:lnTo>
                    <a:pt x="854856" y="57821"/>
                  </a:lnTo>
                  <a:lnTo>
                    <a:pt x="817226" y="84669"/>
                  </a:lnTo>
                  <a:lnTo>
                    <a:pt x="776799" y="111248"/>
                  </a:lnTo>
                  <a:lnTo>
                    <a:pt x="733889" y="137475"/>
                  </a:lnTo>
                  <a:lnTo>
                    <a:pt x="688809" y="163265"/>
                  </a:lnTo>
                  <a:lnTo>
                    <a:pt x="641873" y="188534"/>
                  </a:lnTo>
                  <a:lnTo>
                    <a:pt x="593394" y="213199"/>
                  </a:lnTo>
                  <a:lnTo>
                    <a:pt x="543685" y="237175"/>
                  </a:lnTo>
                  <a:lnTo>
                    <a:pt x="493061" y="260378"/>
                  </a:lnTo>
                  <a:lnTo>
                    <a:pt x="441834" y="282724"/>
                  </a:lnTo>
                  <a:lnTo>
                    <a:pt x="390319" y="304129"/>
                  </a:lnTo>
                  <a:lnTo>
                    <a:pt x="338828" y="324509"/>
                  </a:lnTo>
                  <a:lnTo>
                    <a:pt x="287675" y="343779"/>
                  </a:lnTo>
                  <a:lnTo>
                    <a:pt x="237174" y="361856"/>
                  </a:lnTo>
                  <a:lnTo>
                    <a:pt x="187639" y="378655"/>
                  </a:lnTo>
                  <a:lnTo>
                    <a:pt x="139382" y="394093"/>
                  </a:lnTo>
                  <a:lnTo>
                    <a:pt x="139039" y="394195"/>
                  </a:lnTo>
                  <a:lnTo>
                    <a:pt x="138722" y="394360"/>
                  </a:lnTo>
                  <a:lnTo>
                    <a:pt x="138417" y="394563"/>
                  </a:lnTo>
                  <a:lnTo>
                    <a:pt x="0" y="490461"/>
                  </a:lnTo>
                  <a:lnTo>
                    <a:pt x="0" y="499033"/>
                  </a:lnTo>
                  <a:lnTo>
                    <a:pt x="28002" y="479633"/>
                  </a:lnTo>
                  <a:lnTo>
                    <a:pt x="75960" y="446408"/>
                  </a:lnTo>
                  <a:lnTo>
                    <a:pt x="121434" y="414901"/>
                  </a:lnTo>
                  <a:lnTo>
                    <a:pt x="141985" y="400659"/>
                  </a:lnTo>
                  <a:lnTo>
                    <a:pt x="190320" y="385185"/>
                  </a:lnTo>
                  <a:lnTo>
                    <a:pt x="239933" y="368347"/>
                  </a:lnTo>
                  <a:lnTo>
                    <a:pt x="290511" y="350230"/>
                  </a:lnTo>
                  <a:lnTo>
                    <a:pt x="341742" y="330918"/>
                  </a:lnTo>
                  <a:lnTo>
                    <a:pt x="393312" y="310495"/>
                  </a:lnTo>
                  <a:lnTo>
                    <a:pt x="444909" y="289044"/>
                  </a:lnTo>
                  <a:lnTo>
                    <a:pt x="496220" y="266649"/>
                  </a:lnTo>
                  <a:lnTo>
                    <a:pt x="546932" y="243395"/>
                  </a:lnTo>
                  <a:lnTo>
                    <a:pt x="596733" y="219364"/>
                  </a:lnTo>
                  <a:lnTo>
                    <a:pt x="645309" y="194642"/>
                  </a:lnTo>
                  <a:lnTo>
                    <a:pt x="692347" y="169312"/>
                  </a:lnTo>
                  <a:lnTo>
                    <a:pt x="737536" y="143457"/>
                  </a:lnTo>
                  <a:lnTo>
                    <a:pt x="780561" y="117162"/>
                  </a:lnTo>
                  <a:lnTo>
                    <a:pt x="821111" y="90511"/>
                  </a:lnTo>
                  <a:lnTo>
                    <a:pt x="858871" y="63587"/>
                  </a:lnTo>
                  <a:lnTo>
                    <a:pt x="893531" y="36475"/>
                  </a:lnTo>
                  <a:lnTo>
                    <a:pt x="924775" y="9258"/>
                  </a:lnTo>
                  <a:lnTo>
                    <a:pt x="925131" y="9105"/>
                  </a:lnTo>
                  <a:lnTo>
                    <a:pt x="925347" y="9042"/>
                  </a:lnTo>
                  <a:lnTo>
                    <a:pt x="925715" y="9220"/>
                  </a:lnTo>
                  <a:lnTo>
                    <a:pt x="926363" y="10033"/>
                  </a:lnTo>
                  <a:lnTo>
                    <a:pt x="926795" y="10591"/>
                  </a:lnTo>
                  <a:lnTo>
                    <a:pt x="928827" y="12953"/>
                  </a:lnTo>
                  <a:lnTo>
                    <a:pt x="930084" y="14427"/>
                  </a:lnTo>
                  <a:lnTo>
                    <a:pt x="932116" y="14401"/>
                  </a:lnTo>
                  <a:lnTo>
                    <a:pt x="933589" y="13144"/>
                  </a:lnTo>
                  <a:lnTo>
                    <a:pt x="935075" y="11874"/>
                  </a:lnTo>
                  <a:lnTo>
                    <a:pt x="935062" y="9461"/>
                  </a:lnTo>
                  <a:lnTo>
                    <a:pt x="933805" y="797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3107321" y="6184049"/>
              <a:ext cx="94615" cy="85725"/>
            </a:xfrm>
            <a:custGeom>
              <a:avLst/>
              <a:gdLst/>
              <a:ahLst/>
              <a:cxnLst/>
              <a:rect l="l" t="t" r="r" b="b"/>
              <a:pathLst>
                <a:path w="94614" h="85725">
                  <a:moveTo>
                    <a:pt x="84569" y="0"/>
                  </a:moveTo>
                  <a:lnTo>
                    <a:pt x="48609" y="11694"/>
                  </a:lnTo>
                  <a:lnTo>
                    <a:pt x="37096" y="15278"/>
                  </a:lnTo>
                  <a:lnTo>
                    <a:pt x="0" y="41986"/>
                  </a:lnTo>
                  <a:lnTo>
                    <a:pt x="60579" y="85725"/>
                  </a:lnTo>
                  <a:lnTo>
                    <a:pt x="94386" y="61772"/>
                  </a:lnTo>
                  <a:lnTo>
                    <a:pt x="845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3107309" y="6184049"/>
              <a:ext cx="94615" cy="85725"/>
            </a:xfrm>
            <a:custGeom>
              <a:avLst/>
              <a:gdLst/>
              <a:ahLst/>
              <a:cxnLst/>
              <a:rect l="l" t="t" r="r" b="b"/>
              <a:pathLst>
                <a:path w="94614" h="85725">
                  <a:moveTo>
                    <a:pt x="37109" y="15278"/>
                  </a:moveTo>
                  <a:lnTo>
                    <a:pt x="12" y="41986"/>
                  </a:lnTo>
                  <a:lnTo>
                    <a:pt x="60591" y="85725"/>
                  </a:lnTo>
                  <a:lnTo>
                    <a:pt x="94399" y="61772"/>
                  </a:lnTo>
                  <a:lnTo>
                    <a:pt x="84582" y="0"/>
                  </a:lnTo>
                  <a:lnTo>
                    <a:pt x="72376" y="4055"/>
                  </a:lnTo>
                  <a:lnTo>
                    <a:pt x="60383" y="7953"/>
                  </a:lnTo>
                  <a:lnTo>
                    <a:pt x="48622" y="11694"/>
                  </a:lnTo>
                  <a:lnTo>
                    <a:pt x="37109" y="1527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2" name="object 97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980677" y="6304241"/>
              <a:ext cx="64465" cy="82308"/>
            </a:xfrm>
            <a:prstGeom prst="rect">
              <a:avLst/>
            </a:prstGeom>
          </p:spPr>
        </p:pic>
        <p:sp>
          <p:nvSpPr>
            <p:cNvPr id="973" name="object 973"/>
            <p:cNvSpPr/>
            <p:nvPr/>
          </p:nvSpPr>
          <p:spPr>
            <a:xfrm>
              <a:off x="3306965" y="6095072"/>
              <a:ext cx="116839" cy="59690"/>
            </a:xfrm>
            <a:custGeom>
              <a:avLst/>
              <a:gdLst/>
              <a:ahLst/>
              <a:cxnLst/>
              <a:rect l="l" t="t" r="r" b="b"/>
              <a:pathLst>
                <a:path w="116839" h="59689">
                  <a:moveTo>
                    <a:pt x="116420" y="0"/>
                  </a:moveTo>
                  <a:lnTo>
                    <a:pt x="57837" y="24450"/>
                  </a:lnTo>
                  <a:lnTo>
                    <a:pt x="28785" y="36137"/>
                  </a:lnTo>
                  <a:lnTo>
                    <a:pt x="0" y="47396"/>
                  </a:lnTo>
                  <a:lnTo>
                    <a:pt x="20612" y="59169"/>
                  </a:lnTo>
                  <a:lnTo>
                    <a:pt x="40335" y="56349"/>
                  </a:lnTo>
                  <a:lnTo>
                    <a:pt x="55371" y="51663"/>
                  </a:lnTo>
                  <a:lnTo>
                    <a:pt x="86359" y="30987"/>
                  </a:lnTo>
                  <a:lnTo>
                    <a:pt x="116420" y="6565"/>
                  </a:lnTo>
                  <a:lnTo>
                    <a:pt x="1164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3306965" y="6095034"/>
              <a:ext cx="116839" cy="59690"/>
            </a:xfrm>
            <a:custGeom>
              <a:avLst/>
              <a:gdLst/>
              <a:ahLst/>
              <a:cxnLst/>
              <a:rect l="l" t="t" r="r" b="b"/>
              <a:pathLst>
                <a:path w="116839" h="59689">
                  <a:moveTo>
                    <a:pt x="0" y="47434"/>
                  </a:moveTo>
                  <a:lnTo>
                    <a:pt x="20612" y="59207"/>
                  </a:lnTo>
                  <a:lnTo>
                    <a:pt x="40335" y="56387"/>
                  </a:lnTo>
                  <a:lnTo>
                    <a:pt x="55371" y="51701"/>
                  </a:lnTo>
                  <a:lnTo>
                    <a:pt x="86359" y="31026"/>
                  </a:lnTo>
                  <a:lnTo>
                    <a:pt x="116420" y="6604"/>
                  </a:lnTo>
                  <a:lnTo>
                    <a:pt x="116420" y="38"/>
                  </a:lnTo>
                  <a:lnTo>
                    <a:pt x="116255" y="0"/>
                  </a:lnTo>
                  <a:lnTo>
                    <a:pt x="87034" y="12415"/>
                  </a:lnTo>
                  <a:lnTo>
                    <a:pt x="57837" y="24488"/>
                  </a:lnTo>
                  <a:lnTo>
                    <a:pt x="28785" y="36175"/>
                  </a:lnTo>
                  <a:lnTo>
                    <a:pt x="0" y="4743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3476396" y="6048324"/>
              <a:ext cx="59690" cy="33655"/>
            </a:xfrm>
            <a:custGeom>
              <a:avLst/>
              <a:gdLst/>
              <a:ahLst/>
              <a:cxnLst/>
              <a:rect l="l" t="t" r="r" b="b"/>
              <a:pathLst>
                <a:path w="59689" h="33654">
                  <a:moveTo>
                    <a:pt x="49987" y="0"/>
                  </a:moveTo>
                  <a:lnTo>
                    <a:pt x="25155" y="11684"/>
                  </a:lnTo>
                  <a:lnTo>
                    <a:pt x="0" y="23215"/>
                  </a:lnTo>
                  <a:lnTo>
                    <a:pt x="7569" y="31242"/>
                  </a:lnTo>
                  <a:lnTo>
                    <a:pt x="41859" y="33121"/>
                  </a:lnTo>
                  <a:lnTo>
                    <a:pt x="57823" y="19977"/>
                  </a:lnTo>
                  <a:lnTo>
                    <a:pt x="59232" y="11988"/>
                  </a:lnTo>
                  <a:lnTo>
                    <a:pt x="49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3476396" y="6048324"/>
              <a:ext cx="59690" cy="33655"/>
            </a:xfrm>
            <a:custGeom>
              <a:avLst/>
              <a:gdLst/>
              <a:ahLst/>
              <a:cxnLst/>
              <a:rect l="l" t="t" r="r" b="b"/>
              <a:pathLst>
                <a:path w="59689" h="33654">
                  <a:moveTo>
                    <a:pt x="0" y="23215"/>
                  </a:moveTo>
                  <a:lnTo>
                    <a:pt x="7569" y="31242"/>
                  </a:lnTo>
                  <a:lnTo>
                    <a:pt x="41859" y="33121"/>
                  </a:lnTo>
                  <a:lnTo>
                    <a:pt x="57823" y="19977"/>
                  </a:lnTo>
                  <a:lnTo>
                    <a:pt x="59232" y="11988"/>
                  </a:lnTo>
                  <a:lnTo>
                    <a:pt x="49987" y="0"/>
                  </a:lnTo>
                  <a:lnTo>
                    <a:pt x="37615" y="5859"/>
                  </a:lnTo>
                  <a:lnTo>
                    <a:pt x="25155" y="11684"/>
                  </a:lnTo>
                  <a:lnTo>
                    <a:pt x="12614" y="17470"/>
                  </a:lnTo>
                  <a:lnTo>
                    <a:pt x="0" y="2321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3198075" y="5942050"/>
              <a:ext cx="541655" cy="278765"/>
            </a:xfrm>
            <a:custGeom>
              <a:avLst/>
              <a:gdLst/>
              <a:ahLst/>
              <a:cxnLst/>
              <a:rect l="l" t="t" r="r" b="b"/>
              <a:pathLst>
                <a:path w="541654" h="278764">
                  <a:moveTo>
                    <a:pt x="23202" y="271487"/>
                  </a:moveTo>
                  <a:lnTo>
                    <a:pt x="0" y="278688"/>
                  </a:lnTo>
                </a:path>
                <a:path w="541654" h="278764">
                  <a:moveTo>
                    <a:pt x="401777" y="87147"/>
                  </a:moveTo>
                  <a:lnTo>
                    <a:pt x="337553" y="118262"/>
                  </a:lnTo>
                </a:path>
                <a:path w="541654" h="278764">
                  <a:moveTo>
                    <a:pt x="467182" y="42418"/>
                  </a:moveTo>
                  <a:lnTo>
                    <a:pt x="493687" y="27432"/>
                  </a:lnTo>
                </a:path>
                <a:path w="541654" h="278764">
                  <a:moveTo>
                    <a:pt x="521512" y="11861"/>
                  </a:moveTo>
                  <a:lnTo>
                    <a:pt x="541464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3185096" y="6245821"/>
              <a:ext cx="156845" cy="172085"/>
            </a:xfrm>
            <a:custGeom>
              <a:avLst/>
              <a:gdLst/>
              <a:ahLst/>
              <a:cxnLst/>
              <a:rect l="l" t="t" r="r" b="b"/>
              <a:pathLst>
                <a:path w="156845" h="172085">
                  <a:moveTo>
                    <a:pt x="16611" y="0"/>
                  </a:moveTo>
                  <a:lnTo>
                    <a:pt x="0" y="11772"/>
                  </a:lnTo>
                  <a:lnTo>
                    <a:pt x="141312" y="171894"/>
                  </a:lnTo>
                  <a:lnTo>
                    <a:pt x="156565" y="158280"/>
                  </a:lnTo>
                  <a:lnTo>
                    <a:pt x="166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3185096" y="6245821"/>
              <a:ext cx="156845" cy="172085"/>
            </a:xfrm>
            <a:custGeom>
              <a:avLst/>
              <a:gdLst/>
              <a:ahLst/>
              <a:cxnLst/>
              <a:rect l="l" t="t" r="r" b="b"/>
              <a:pathLst>
                <a:path w="156845" h="172085">
                  <a:moveTo>
                    <a:pt x="141312" y="171894"/>
                  </a:moveTo>
                  <a:lnTo>
                    <a:pt x="0" y="11772"/>
                  </a:lnTo>
                  <a:lnTo>
                    <a:pt x="16611" y="0"/>
                  </a:lnTo>
                  <a:lnTo>
                    <a:pt x="156565" y="158280"/>
                  </a:lnTo>
                  <a:lnTo>
                    <a:pt x="141312" y="17189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3168484" y="6257594"/>
              <a:ext cx="102235" cy="209550"/>
            </a:xfrm>
            <a:custGeom>
              <a:avLst/>
              <a:gdLst/>
              <a:ahLst/>
              <a:cxnLst/>
              <a:rect l="l" t="t" r="r" b="b"/>
              <a:pathLst>
                <a:path w="102235" h="209550">
                  <a:moveTo>
                    <a:pt x="16611" y="0"/>
                  </a:moveTo>
                  <a:lnTo>
                    <a:pt x="0" y="11772"/>
                  </a:lnTo>
                  <a:lnTo>
                    <a:pt x="86829" y="209461"/>
                  </a:lnTo>
                  <a:lnTo>
                    <a:pt x="102082" y="195834"/>
                  </a:lnTo>
                  <a:lnTo>
                    <a:pt x="166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3168484" y="6257594"/>
              <a:ext cx="102235" cy="209550"/>
            </a:xfrm>
            <a:custGeom>
              <a:avLst/>
              <a:gdLst/>
              <a:ahLst/>
              <a:cxnLst/>
              <a:rect l="l" t="t" r="r" b="b"/>
              <a:pathLst>
                <a:path w="102235" h="209550">
                  <a:moveTo>
                    <a:pt x="86829" y="209461"/>
                  </a:moveTo>
                  <a:lnTo>
                    <a:pt x="0" y="11772"/>
                  </a:lnTo>
                  <a:lnTo>
                    <a:pt x="16611" y="0"/>
                  </a:lnTo>
                  <a:lnTo>
                    <a:pt x="102082" y="195834"/>
                  </a:lnTo>
                  <a:lnTo>
                    <a:pt x="86829" y="20946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3327577" y="6152134"/>
              <a:ext cx="33655" cy="244475"/>
            </a:xfrm>
            <a:custGeom>
              <a:avLst/>
              <a:gdLst/>
              <a:ahLst/>
              <a:cxnLst/>
              <a:rect l="l" t="t" r="r" b="b"/>
              <a:pathLst>
                <a:path w="33654" h="244475">
                  <a:moveTo>
                    <a:pt x="13614" y="0"/>
                  </a:moveTo>
                  <a:lnTo>
                    <a:pt x="0" y="2108"/>
                  </a:lnTo>
                  <a:lnTo>
                    <a:pt x="20662" y="244449"/>
                  </a:lnTo>
                  <a:lnTo>
                    <a:pt x="33350" y="232473"/>
                  </a:lnTo>
                  <a:lnTo>
                    <a:pt x="136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3327577" y="6152134"/>
              <a:ext cx="33655" cy="244475"/>
            </a:xfrm>
            <a:custGeom>
              <a:avLst/>
              <a:gdLst/>
              <a:ahLst/>
              <a:cxnLst/>
              <a:rect l="l" t="t" r="r" b="b"/>
              <a:pathLst>
                <a:path w="33654" h="244475">
                  <a:moveTo>
                    <a:pt x="33350" y="232473"/>
                  </a:moveTo>
                  <a:lnTo>
                    <a:pt x="13614" y="0"/>
                  </a:lnTo>
                  <a:lnTo>
                    <a:pt x="0" y="2108"/>
                  </a:lnTo>
                  <a:lnTo>
                    <a:pt x="20662" y="244449"/>
                  </a:lnTo>
                  <a:lnTo>
                    <a:pt x="33350" y="23247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3350044" y="6146736"/>
              <a:ext cx="117475" cy="139065"/>
            </a:xfrm>
            <a:custGeom>
              <a:avLst/>
              <a:gdLst/>
              <a:ahLst/>
              <a:cxnLst/>
              <a:rect l="l" t="t" r="r" b="b"/>
              <a:pathLst>
                <a:path w="117475" h="139064">
                  <a:moveTo>
                    <a:pt x="12293" y="0"/>
                  </a:moveTo>
                  <a:lnTo>
                    <a:pt x="0" y="3835"/>
                  </a:lnTo>
                  <a:lnTo>
                    <a:pt x="108661" y="138506"/>
                  </a:lnTo>
                  <a:lnTo>
                    <a:pt x="117259" y="130086"/>
                  </a:lnTo>
                  <a:lnTo>
                    <a:pt x="122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3350044" y="6146736"/>
              <a:ext cx="117475" cy="139065"/>
            </a:xfrm>
            <a:custGeom>
              <a:avLst/>
              <a:gdLst/>
              <a:ahLst/>
              <a:cxnLst/>
              <a:rect l="l" t="t" r="r" b="b"/>
              <a:pathLst>
                <a:path w="117475" h="139064">
                  <a:moveTo>
                    <a:pt x="117259" y="130086"/>
                  </a:moveTo>
                  <a:lnTo>
                    <a:pt x="12293" y="0"/>
                  </a:lnTo>
                  <a:lnTo>
                    <a:pt x="0" y="3835"/>
                  </a:lnTo>
                  <a:lnTo>
                    <a:pt x="108661" y="138506"/>
                  </a:lnTo>
                  <a:lnTo>
                    <a:pt x="117259" y="130086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3373005" y="6133223"/>
              <a:ext cx="192405" cy="59690"/>
            </a:xfrm>
            <a:custGeom>
              <a:avLst/>
              <a:gdLst/>
              <a:ahLst/>
              <a:cxnLst/>
              <a:rect l="l" t="t" r="r" b="b"/>
              <a:pathLst>
                <a:path w="192404" h="59689">
                  <a:moveTo>
                    <a:pt x="9588" y="0"/>
                  </a:moveTo>
                  <a:lnTo>
                    <a:pt x="0" y="6388"/>
                  </a:lnTo>
                  <a:lnTo>
                    <a:pt x="184226" y="59524"/>
                  </a:lnTo>
                  <a:lnTo>
                    <a:pt x="192379" y="52781"/>
                  </a:lnTo>
                  <a:lnTo>
                    <a:pt x="9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3373005" y="6133223"/>
              <a:ext cx="192405" cy="59690"/>
            </a:xfrm>
            <a:custGeom>
              <a:avLst/>
              <a:gdLst/>
              <a:ahLst/>
              <a:cxnLst/>
              <a:rect l="l" t="t" r="r" b="b"/>
              <a:pathLst>
                <a:path w="192404" h="59689">
                  <a:moveTo>
                    <a:pt x="192379" y="52781"/>
                  </a:moveTo>
                  <a:lnTo>
                    <a:pt x="9588" y="0"/>
                  </a:lnTo>
                  <a:lnTo>
                    <a:pt x="0" y="6388"/>
                  </a:lnTo>
                  <a:lnTo>
                    <a:pt x="184226" y="59524"/>
                  </a:lnTo>
                  <a:lnTo>
                    <a:pt x="192379" y="5278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3505098" y="6080506"/>
              <a:ext cx="81280" cy="95885"/>
            </a:xfrm>
            <a:custGeom>
              <a:avLst/>
              <a:gdLst/>
              <a:ahLst/>
              <a:cxnLst/>
              <a:rect l="l" t="t" r="r" b="b"/>
              <a:pathLst>
                <a:path w="81279" h="95885">
                  <a:moveTo>
                    <a:pt x="0" y="0"/>
                  </a:moveTo>
                  <a:lnTo>
                    <a:pt x="73837" y="95364"/>
                  </a:lnTo>
                  <a:lnTo>
                    <a:pt x="80784" y="88303"/>
                  </a:lnTo>
                  <a:lnTo>
                    <a:pt x="13157" y="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3505098" y="6080506"/>
              <a:ext cx="81280" cy="95885"/>
            </a:xfrm>
            <a:custGeom>
              <a:avLst/>
              <a:gdLst/>
              <a:ahLst/>
              <a:cxnLst/>
              <a:rect l="l" t="t" r="r" b="b"/>
              <a:pathLst>
                <a:path w="81279" h="95885">
                  <a:moveTo>
                    <a:pt x="73837" y="95364"/>
                  </a:moveTo>
                  <a:lnTo>
                    <a:pt x="0" y="0"/>
                  </a:lnTo>
                  <a:lnTo>
                    <a:pt x="13157" y="939"/>
                  </a:lnTo>
                  <a:lnTo>
                    <a:pt x="80784" y="88303"/>
                  </a:lnTo>
                  <a:lnTo>
                    <a:pt x="73837" y="9536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3534219" y="6060313"/>
              <a:ext cx="137160" cy="40005"/>
            </a:xfrm>
            <a:custGeom>
              <a:avLst/>
              <a:gdLst/>
              <a:ahLst/>
              <a:cxnLst/>
              <a:rect l="l" t="t" r="r" b="b"/>
              <a:pathLst>
                <a:path w="137160" h="40004">
                  <a:moveTo>
                    <a:pt x="1409" y="0"/>
                  </a:moveTo>
                  <a:lnTo>
                    <a:pt x="0" y="7988"/>
                  </a:lnTo>
                  <a:lnTo>
                    <a:pt x="129146" y="39458"/>
                  </a:lnTo>
                  <a:lnTo>
                    <a:pt x="136753" y="32994"/>
                  </a:lnTo>
                  <a:lnTo>
                    <a:pt x="14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3534219" y="6060313"/>
              <a:ext cx="137160" cy="40005"/>
            </a:xfrm>
            <a:custGeom>
              <a:avLst/>
              <a:gdLst/>
              <a:ahLst/>
              <a:cxnLst/>
              <a:rect l="l" t="t" r="r" b="b"/>
              <a:pathLst>
                <a:path w="137160" h="40004">
                  <a:moveTo>
                    <a:pt x="1409" y="0"/>
                  </a:moveTo>
                  <a:lnTo>
                    <a:pt x="136753" y="32994"/>
                  </a:lnTo>
                  <a:lnTo>
                    <a:pt x="129146" y="39458"/>
                  </a:lnTo>
                  <a:lnTo>
                    <a:pt x="0" y="7988"/>
                  </a:lnTo>
                  <a:lnTo>
                    <a:pt x="1409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3611689" y="5978359"/>
              <a:ext cx="53975" cy="33655"/>
            </a:xfrm>
            <a:custGeom>
              <a:avLst/>
              <a:gdLst/>
              <a:ahLst/>
              <a:cxnLst/>
              <a:rect l="l" t="t" r="r" b="b"/>
              <a:pathLst>
                <a:path w="53975" h="33654">
                  <a:moveTo>
                    <a:pt x="49491" y="0"/>
                  </a:moveTo>
                  <a:lnTo>
                    <a:pt x="37511" y="6790"/>
                  </a:lnTo>
                  <a:lnTo>
                    <a:pt x="25260" y="13592"/>
                  </a:lnTo>
                  <a:lnTo>
                    <a:pt x="12751" y="20398"/>
                  </a:lnTo>
                  <a:lnTo>
                    <a:pt x="0" y="27203"/>
                  </a:lnTo>
                  <a:lnTo>
                    <a:pt x="6362" y="33578"/>
                  </a:lnTo>
                  <a:lnTo>
                    <a:pt x="35953" y="31470"/>
                  </a:lnTo>
                  <a:lnTo>
                    <a:pt x="50037" y="21602"/>
                  </a:lnTo>
                  <a:lnTo>
                    <a:pt x="53568" y="6108"/>
                  </a:lnTo>
                  <a:lnTo>
                    <a:pt x="49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3611689" y="5978359"/>
              <a:ext cx="53975" cy="33655"/>
            </a:xfrm>
            <a:custGeom>
              <a:avLst/>
              <a:gdLst/>
              <a:ahLst/>
              <a:cxnLst/>
              <a:rect l="l" t="t" r="r" b="b"/>
              <a:pathLst>
                <a:path w="53975" h="33654">
                  <a:moveTo>
                    <a:pt x="0" y="27203"/>
                  </a:moveTo>
                  <a:lnTo>
                    <a:pt x="6362" y="33578"/>
                  </a:lnTo>
                  <a:lnTo>
                    <a:pt x="35953" y="31470"/>
                  </a:lnTo>
                  <a:lnTo>
                    <a:pt x="50037" y="21602"/>
                  </a:lnTo>
                  <a:lnTo>
                    <a:pt x="53568" y="6108"/>
                  </a:lnTo>
                  <a:lnTo>
                    <a:pt x="49491" y="0"/>
                  </a:lnTo>
                  <a:lnTo>
                    <a:pt x="37511" y="6790"/>
                  </a:lnTo>
                  <a:lnTo>
                    <a:pt x="25260" y="13592"/>
                  </a:lnTo>
                  <a:lnTo>
                    <a:pt x="12751" y="20398"/>
                  </a:lnTo>
                  <a:lnTo>
                    <a:pt x="0" y="2720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3635730" y="6009830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5" h="71754">
                  <a:moveTo>
                    <a:pt x="11912" y="0"/>
                  </a:moveTo>
                  <a:lnTo>
                    <a:pt x="0" y="850"/>
                  </a:lnTo>
                  <a:lnTo>
                    <a:pt x="49720" y="71145"/>
                  </a:lnTo>
                  <a:lnTo>
                    <a:pt x="57238" y="64338"/>
                  </a:lnTo>
                  <a:lnTo>
                    <a:pt x="119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3635730" y="6009830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5" h="71754">
                  <a:moveTo>
                    <a:pt x="0" y="850"/>
                  </a:moveTo>
                  <a:lnTo>
                    <a:pt x="49720" y="71145"/>
                  </a:lnTo>
                  <a:lnTo>
                    <a:pt x="57238" y="64338"/>
                  </a:lnTo>
                  <a:lnTo>
                    <a:pt x="11912" y="0"/>
                  </a:lnTo>
                  <a:lnTo>
                    <a:pt x="0" y="85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3661727" y="5992139"/>
              <a:ext cx="106045" cy="25400"/>
            </a:xfrm>
            <a:custGeom>
              <a:avLst/>
              <a:gdLst/>
              <a:ahLst/>
              <a:cxnLst/>
              <a:rect l="l" t="t" r="r" b="b"/>
              <a:pathLst>
                <a:path w="106045" h="25400">
                  <a:moveTo>
                    <a:pt x="1790" y="0"/>
                  </a:moveTo>
                  <a:lnTo>
                    <a:pt x="0" y="7823"/>
                  </a:lnTo>
                  <a:lnTo>
                    <a:pt x="97929" y="24968"/>
                  </a:lnTo>
                  <a:lnTo>
                    <a:pt x="105473" y="18148"/>
                  </a:lnTo>
                  <a:lnTo>
                    <a:pt x="1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3661727" y="5992139"/>
              <a:ext cx="106045" cy="25400"/>
            </a:xfrm>
            <a:custGeom>
              <a:avLst/>
              <a:gdLst/>
              <a:ahLst/>
              <a:cxnLst/>
              <a:rect l="l" t="t" r="r" b="b"/>
              <a:pathLst>
                <a:path w="106045" h="25400">
                  <a:moveTo>
                    <a:pt x="0" y="7823"/>
                  </a:moveTo>
                  <a:lnTo>
                    <a:pt x="97929" y="24968"/>
                  </a:lnTo>
                  <a:lnTo>
                    <a:pt x="105473" y="18148"/>
                  </a:lnTo>
                  <a:lnTo>
                    <a:pt x="1790" y="0"/>
                  </a:lnTo>
                  <a:lnTo>
                    <a:pt x="0" y="782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3726345" y="5912675"/>
              <a:ext cx="41275" cy="29845"/>
            </a:xfrm>
            <a:custGeom>
              <a:avLst/>
              <a:gdLst/>
              <a:ahLst/>
              <a:cxnLst/>
              <a:rect l="l" t="t" r="r" b="b"/>
              <a:pathLst>
                <a:path w="41275" h="29845">
                  <a:moveTo>
                    <a:pt x="35737" y="0"/>
                  </a:moveTo>
                  <a:lnTo>
                    <a:pt x="27405" y="6307"/>
                  </a:lnTo>
                  <a:lnTo>
                    <a:pt x="18664" y="12674"/>
                  </a:lnTo>
                  <a:lnTo>
                    <a:pt x="9525" y="19098"/>
                  </a:lnTo>
                  <a:lnTo>
                    <a:pt x="0" y="25577"/>
                  </a:lnTo>
                  <a:lnTo>
                    <a:pt x="5130" y="29286"/>
                  </a:lnTo>
                  <a:lnTo>
                    <a:pt x="28143" y="26466"/>
                  </a:lnTo>
                  <a:lnTo>
                    <a:pt x="37071" y="19418"/>
                  </a:lnTo>
                  <a:lnTo>
                    <a:pt x="40830" y="5803"/>
                  </a:lnTo>
                  <a:lnTo>
                    <a:pt x="357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3726345" y="5912675"/>
              <a:ext cx="41275" cy="29845"/>
            </a:xfrm>
            <a:custGeom>
              <a:avLst/>
              <a:gdLst/>
              <a:ahLst/>
              <a:cxnLst/>
              <a:rect l="l" t="t" r="r" b="b"/>
              <a:pathLst>
                <a:path w="41275" h="29845">
                  <a:moveTo>
                    <a:pt x="35737" y="0"/>
                  </a:moveTo>
                  <a:lnTo>
                    <a:pt x="27405" y="6307"/>
                  </a:lnTo>
                  <a:lnTo>
                    <a:pt x="18664" y="12674"/>
                  </a:lnTo>
                  <a:lnTo>
                    <a:pt x="9525" y="19098"/>
                  </a:lnTo>
                  <a:lnTo>
                    <a:pt x="0" y="25577"/>
                  </a:lnTo>
                  <a:lnTo>
                    <a:pt x="5130" y="29286"/>
                  </a:lnTo>
                  <a:lnTo>
                    <a:pt x="28143" y="26466"/>
                  </a:lnTo>
                  <a:lnTo>
                    <a:pt x="37071" y="19418"/>
                  </a:lnTo>
                  <a:lnTo>
                    <a:pt x="40830" y="5803"/>
                  </a:lnTo>
                  <a:lnTo>
                    <a:pt x="35737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3745115" y="5939142"/>
              <a:ext cx="45720" cy="55244"/>
            </a:xfrm>
            <a:custGeom>
              <a:avLst/>
              <a:gdLst/>
              <a:ahLst/>
              <a:cxnLst/>
              <a:rect l="l" t="t" r="r" b="b"/>
              <a:pathLst>
                <a:path w="45720" h="55245">
                  <a:moveTo>
                    <a:pt x="9372" y="0"/>
                  </a:moveTo>
                  <a:lnTo>
                    <a:pt x="0" y="1155"/>
                  </a:lnTo>
                  <a:lnTo>
                    <a:pt x="39496" y="54800"/>
                  </a:lnTo>
                  <a:lnTo>
                    <a:pt x="45719" y="49352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3745115" y="5939142"/>
              <a:ext cx="45720" cy="55244"/>
            </a:xfrm>
            <a:custGeom>
              <a:avLst/>
              <a:gdLst/>
              <a:ahLst/>
              <a:cxnLst/>
              <a:rect l="l" t="t" r="r" b="b"/>
              <a:pathLst>
                <a:path w="45720" h="55245">
                  <a:moveTo>
                    <a:pt x="39496" y="54800"/>
                  </a:moveTo>
                  <a:lnTo>
                    <a:pt x="0" y="1155"/>
                  </a:lnTo>
                  <a:lnTo>
                    <a:pt x="9372" y="0"/>
                  </a:lnTo>
                  <a:lnTo>
                    <a:pt x="45719" y="49352"/>
                  </a:lnTo>
                  <a:lnTo>
                    <a:pt x="39496" y="5480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3763416" y="5924956"/>
              <a:ext cx="90170" cy="17145"/>
            </a:xfrm>
            <a:custGeom>
              <a:avLst/>
              <a:gdLst/>
              <a:ahLst/>
              <a:cxnLst/>
              <a:rect l="l" t="t" r="r" b="b"/>
              <a:pathLst>
                <a:path w="90170" h="17145">
                  <a:moveTo>
                    <a:pt x="1968" y="0"/>
                  </a:moveTo>
                  <a:lnTo>
                    <a:pt x="0" y="7137"/>
                  </a:lnTo>
                  <a:lnTo>
                    <a:pt x="82651" y="17005"/>
                  </a:lnTo>
                  <a:lnTo>
                    <a:pt x="90004" y="10680"/>
                  </a:lnTo>
                  <a:lnTo>
                    <a:pt x="1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3763416" y="5924956"/>
              <a:ext cx="90170" cy="17145"/>
            </a:xfrm>
            <a:custGeom>
              <a:avLst/>
              <a:gdLst/>
              <a:ahLst/>
              <a:cxnLst/>
              <a:rect l="l" t="t" r="r" b="b"/>
              <a:pathLst>
                <a:path w="90170" h="17145">
                  <a:moveTo>
                    <a:pt x="1968" y="0"/>
                  </a:moveTo>
                  <a:lnTo>
                    <a:pt x="90004" y="10680"/>
                  </a:lnTo>
                  <a:lnTo>
                    <a:pt x="82651" y="17005"/>
                  </a:lnTo>
                  <a:lnTo>
                    <a:pt x="0" y="7137"/>
                  </a:lnTo>
                  <a:lnTo>
                    <a:pt x="1968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3824465" y="5846737"/>
              <a:ext cx="34925" cy="27940"/>
            </a:xfrm>
            <a:custGeom>
              <a:avLst/>
              <a:gdLst/>
              <a:ahLst/>
              <a:cxnLst/>
              <a:rect l="l" t="t" r="r" b="b"/>
              <a:pathLst>
                <a:path w="34925" h="27939">
                  <a:moveTo>
                    <a:pt x="28524" y="0"/>
                  </a:moveTo>
                  <a:lnTo>
                    <a:pt x="0" y="21488"/>
                  </a:lnTo>
                  <a:lnTo>
                    <a:pt x="5994" y="27838"/>
                  </a:lnTo>
                  <a:lnTo>
                    <a:pt x="25666" y="24917"/>
                  </a:lnTo>
                  <a:lnTo>
                    <a:pt x="31292" y="21043"/>
                  </a:lnTo>
                  <a:lnTo>
                    <a:pt x="34518" y="8102"/>
                  </a:lnTo>
                  <a:lnTo>
                    <a:pt x="28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3824465" y="5846737"/>
              <a:ext cx="34925" cy="27940"/>
            </a:xfrm>
            <a:custGeom>
              <a:avLst/>
              <a:gdLst/>
              <a:ahLst/>
              <a:cxnLst/>
              <a:rect l="l" t="t" r="r" b="b"/>
              <a:pathLst>
                <a:path w="34925" h="27939">
                  <a:moveTo>
                    <a:pt x="0" y="21488"/>
                  </a:moveTo>
                  <a:lnTo>
                    <a:pt x="5994" y="27838"/>
                  </a:lnTo>
                  <a:lnTo>
                    <a:pt x="25666" y="24917"/>
                  </a:lnTo>
                  <a:lnTo>
                    <a:pt x="31292" y="21043"/>
                  </a:lnTo>
                  <a:lnTo>
                    <a:pt x="34518" y="8102"/>
                  </a:lnTo>
                  <a:lnTo>
                    <a:pt x="28524" y="0"/>
                  </a:lnTo>
                  <a:lnTo>
                    <a:pt x="0" y="2148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3841788" y="5871654"/>
              <a:ext cx="37465" cy="43180"/>
            </a:xfrm>
            <a:custGeom>
              <a:avLst/>
              <a:gdLst/>
              <a:ahLst/>
              <a:cxnLst/>
              <a:rect l="l" t="t" r="r" b="b"/>
              <a:pathLst>
                <a:path w="37464" h="43179">
                  <a:moveTo>
                    <a:pt x="8343" y="0"/>
                  </a:moveTo>
                  <a:lnTo>
                    <a:pt x="0" y="1231"/>
                  </a:lnTo>
                  <a:lnTo>
                    <a:pt x="31292" y="42862"/>
                  </a:lnTo>
                  <a:lnTo>
                    <a:pt x="36982" y="38100"/>
                  </a:lnTo>
                  <a:lnTo>
                    <a:pt x="83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3841788" y="5871654"/>
              <a:ext cx="37465" cy="43180"/>
            </a:xfrm>
            <a:custGeom>
              <a:avLst/>
              <a:gdLst/>
              <a:ahLst/>
              <a:cxnLst/>
              <a:rect l="l" t="t" r="r" b="b"/>
              <a:pathLst>
                <a:path w="37464" h="43179">
                  <a:moveTo>
                    <a:pt x="0" y="1231"/>
                  </a:moveTo>
                  <a:lnTo>
                    <a:pt x="31292" y="42862"/>
                  </a:lnTo>
                  <a:lnTo>
                    <a:pt x="36982" y="38100"/>
                  </a:lnTo>
                  <a:lnTo>
                    <a:pt x="8343" y="0"/>
                  </a:lnTo>
                  <a:lnTo>
                    <a:pt x="0" y="123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3855758" y="5861227"/>
              <a:ext cx="74930" cy="12700"/>
            </a:xfrm>
            <a:custGeom>
              <a:avLst/>
              <a:gdLst/>
              <a:ahLst/>
              <a:cxnLst/>
              <a:rect l="l" t="t" r="r" b="b"/>
              <a:pathLst>
                <a:path w="74929" h="12700">
                  <a:moveTo>
                    <a:pt x="1638" y="0"/>
                  </a:moveTo>
                  <a:lnTo>
                    <a:pt x="0" y="6553"/>
                  </a:lnTo>
                  <a:lnTo>
                    <a:pt x="66624" y="12280"/>
                  </a:lnTo>
                  <a:lnTo>
                    <a:pt x="74599" y="6286"/>
                  </a:lnTo>
                  <a:lnTo>
                    <a:pt x="1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3855758" y="5861227"/>
              <a:ext cx="74930" cy="12700"/>
            </a:xfrm>
            <a:custGeom>
              <a:avLst/>
              <a:gdLst/>
              <a:ahLst/>
              <a:cxnLst/>
              <a:rect l="l" t="t" r="r" b="b"/>
              <a:pathLst>
                <a:path w="74929" h="12700">
                  <a:moveTo>
                    <a:pt x="1638" y="0"/>
                  </a:moveTo>
                  <a:lnTo>
                    <a:pt x="74599" y="6286"/>
                  </a:lnTo>
                  <a:lnTo>
                    <a:pt x="66624" y="12280"/>
                  </a:lnTo>
                  <a:lnTo>
                    <a:pt x="0" y="6553"/>
                  </a:lnTo>
                  <a:lnTo>
                    <a:pt x="1638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3915816" y="5792685"/>
              <a:ext cx="45085" cy="53975"/>
            </a:xfrm>
            <a:custGeom>
              <a:avLst/>
              <a:gdLst/>
              <a:ahLst/>
              <a:cxnLst/>
              <a:rect l="l" t="t" r="r" b="b"/>
              <a:pathLst>
                <a:path w="45085" h="53975">
                  <a:moveTo>
                    <a:pt x="11607" y="0"/>
                  </a:moveTo>
                  <a:lnTo>
                    <a:pt x="9156" y="3213"/>
                  </a:lnTo>
                  <a:lnTo>
                    <a:pt x="11023" y="5499"/>
                  </a:lnTo>
                  <a:lnTo>
                    <a:pt x="11036" y="7912"/>
                  </a:lnTo>
                  <a:lnTo>
                    <a:pt x="8077" y="10439"/>
                  </a:lnTo>
                  <a:lnTo>
                    <a:pt x="6045" y="10464"/>
                  </a:lnTo>
                  <a:lnTo>
                    <a:pt x="3937" y="8000"/>
                  </a:lnTo>
                  <a:lnTo>
                    <a:pt x="0" y="11201"/>
                  </a:lnTo>
                  <a:lnTo>
                    <a:pt x="5397" y="18008"/>
                  </a:lnTo>
                  <a:lnTo>
                    <a:pt x="9613" y="14960"/>
                  </a:lnTo>
                  <a:lnTo>
                    <a:pt x="38036" y="51587"/>
                  </a:lnTo>
                  <a:lnTo>
                    <a:pt x="40386" y="53949"/>
                  </a:lnTo>
                  <a:lnTo>
                    <a:pt x="44615" y="50177"/>
                  </a:lnTo>
                  <a:lnTo>
                    <a:pt x="42964" y="47828"/>
                  </a:lnTo>
                  <a:lnTo>
                    <a:pt x="14554" y="11201"/>
                  </a:lnTo>
                  <a:lnTo>
                    <a:pt x="19011" y="6502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3915816" y="5792685"/>
              <a:ext cx="45085" cy="53975"/>
            </a:xfrm>
            <a:custGeom>
              <a:avLst/>
              <a:gdLst/>
              <a:ahLst/>
              <a:cxnLst/>
              <a:rect l="l" t="t" r="r" b="b"/>
              <a:pathLst>
                <a:path w="45085" h="53975">
                  <a:moveTo>
                    <a:pt x="42964" y="47828"/>
                  </a:moveTo>
                  <a:lnTo>
                    <a:pt x="14554" y="11201"/>
                  </a:lnTo>
                  <a:lnTo>
                    <a:pt x="19011" y="6502"/>
                  </a:lnTo>
                  <a:lnTo>
                    <a:pt x="11607" y="0"/>
                  </a:lnTo>
                  <a:lnTo>
                    <a:pt x="9156" y="3213"/>
                  </a:lnTo>
                  <a:lnTo>
                    <a:pt x="9766" y="4013"/>
                  </a:lnTo>
                  <a:lnTo>
                    <a:pt x="11023" y="5499"/>
                  </a:lnTo>
                  <a:lnTo>
                    <a:pt x="11036" y="7912"/>
                  </a:lnTo>
                  <a:lnTo>
                    <a:pt x="9550" y="9182"/>
                  </a:lnTo>
                  <a:lnTo>
                    <a:pt x="8077" y="10439"/>
                  </a:lnTo>
                  <a:lnTo>
                    <a:pt x="6045" y="10464"/>
                  </a:lnTo>
                  <a:lnTo>
                    <a:pt x="4787" y="8991"/>
                  </a:lnTo>
                  <a:lnTo>
                    <a:pt x="3937" y="8000"/>
                  </a:lnTo>
                  <a:lnTo>
                    <a:pt x="3517" y="8381"/>
                  </a:lnTo>
                  <a:lnTo>
                    <a:pt x="0" y="11201"/>
                  </a:lnTo>
                  <a:lnTo>
                    <a:pt x="5397" y="18008"/>
                  </a:lnTo>
                  <a:lnTo>
                    <a:pt x="9613" y="14960"/>
                  </a:lnTo>
                  <a:lnTo>
                    <a:pt x="38036" y="51587"/>
                  </a:lnTo>
                  <a:lnTo>
                    <a:pt x="40386" y="53949"/>
                  </a:lnTo>
                  <a:lnTo>
                    <a:pt x="44615" y="50177"/>
                  </a:lnTo>
                  <a:lnTo>
                    <a:pt x="42964" y="4782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2989668" y="6460451"/>
              <a:ext cx="377190" cy="21590"/>
            </a:xfrm>
            <a:custGeom>
              <a:avLst/>
              <a:gdLst/>
              <a:ahLst/>
              <a:cxnLst/>
              <a:rect l="l" t="t" r="r" b="b"/>
              <a:pathLst>
                <a:path w="377189" h="21589">
                  <a:moveTo>
                    <a:pt x="376885" y="0"/>
                  </a:moveTo>
                  <a:lnTo>
                    <a:pt x="355752" y="2819"/>
                  </a:lnTo>
                  <a:lnTo>
                    <a:pt x="289534" y="6578"/>
                  </a:lnTo>
                  <a:lnTo>
                    <a:pt x="265582" y="7518"/>
                  </a:lnTo>
                  <a:lnTo>
                    <a:pt x="0" y="14097"/>
                  </a:lnTo>
                  <a:lnTo>
                    <a:pt x="0" y="21234"/>
                  </a:lnTo>
                  <a:lnTo>
                    <a:pt x="265582" y="14655"/>
                  </a:lnTo>
                  <a:lnTo>
                    <a:pt x="289534" y="13715"/>
                  </a:lnTo>
                  <a:lnTo>
                    <a:pt x="355752" y="9956"/>
                  </a:lnTo>
                  <a:lnTo>
                    <a:pt x="376885" y="7137"/>
                  </a:lnTo>
                  <a:lnTo>
                    <a:pt x="3768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2989668" y="6460451"/>
              <a:ext cx="377190" cy="21590"/>
            </a:xfrm>
            <a:custGeom>
              <a:avLst/>
              <a:gdLst/>
              <a:ahLst/>
              <a:cxnLst/>
              <a:rect l="l" t="t" r="r" b="b"/>
              <a:pathLst>
                <a:path w="377189" h="21589">
                  <a:moveTo>
                    <a:pt x="0" y="21234"/>
                  </a:moveTo>
                  <a:lnTo>
                    <a:pt x="265582" y="14655"/>
                  </a:lnTo>
                  <a:lnTo>
                    <a:pt x="289534" y="13715"/>
                  </a:lnTo>
                  <a:lnTo>
                    <a:pt x="355752" y="9956"/>
                  </a:lnTo>
                  <a:lnTo>
                    <a:pt x="376885" y="7137"/>
                  </a:lnTo>
                  <a:lnTo>
                    <a:pt x="376885" y="0"/>
                  </a:lnTo>
                  <a:lnTo>
                    <a:pt x="355752" y="2819"/>
                  </a:lnTo>
                  <a:lnTo>
                    <a:pt x="289534" y="6578"/>
                  </a:lnTo>
                  <a:lnTo>
                    <a:pt x="265582" y="7518"/>
                  </a:lnTo>
                  <a:lnTo>
                    <a:pt x="0" y="14097"/>
                  </a:lnTo>
                  <a:lnTo>
                    <a:pt x="0" y="2123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3357156" y="6468846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h="71120">
                  <a:moveTo>
                    <a:pt x="0" y="0"/>
                  </a:moveTo>
                  <a:lnTo>
                    <a:pt x="0" y="7051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5" name="object 101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004159" y="6354965"/>
              <a:ext cx="241985" cy="119265"/>
            </a:xfrm>
            <a:prstGeom prst="rect">
              <a:avLst/>
            </a:prstGeom>
          </p:spPr>
        </p:pic>
        <p:sp>
          <p:nvSpPr>
            <p:cNvPr id="1016" name="object 1016"/>
            <p:cNvSpPr/>
            <p:nvPr/>
          </p:nvSpPr>
          <p:spPr>
            <a:xfrm>
              <a:off x="2991777" y="5910834"/>
              <a:ext cx="772795" cy="398780"/>
            </a:xfrm>
            <a:custGeom>
              <a:avLst/>
              <a:gdLst/>
              <a:ahLst/>
              <a:cxnLst/>
              <a:rect l="l" t="t" r="r" b="b"/>
              <a:pathLst>
                <a:path w="772795" h="398779">
                  <a:moveTo>
                    <a:pt x="772629" y="0"/>
                  </a:moveTo>
                  <a:lnTo>
                    <a:pt x="732948" y="24013"/>
                  </a:lnTo>
                  <a:lnTo>
                    <a:pt x="691483" y="47650"/>
                  </a:lnTo>
                  <a:lnTo>
                    <a:pt x="648473" y="70847"/>
                  </a:lnTo>
                  <a:lnTo>
                    <a:pt x="604159" y="93539"/>
                  </a:lnTo>
                  <a:lnTo>
                    <a:pt x="558779" y="115662"/>
                  </a:lnTo>
                  <a:lnTo>
                    <a:pt x="512575" y="137151"/>
                  </a:lnTo>
                  <a:lnTo>
                    <a:pt x="465785" y="157943"/>
                  </a:lnTo>
                  <a:lnTo>
                    <a:pt x="418648" y="177973"/>
                  </a:lnTo>
                  <a:lnTo>
                    <a:pt x="371406" y="197176"/>
                  </a:lnTo>
                  <a:lnTo>
                    <a:pt x="324297" y="215489"/>
                  </a:lnTo>
                  <a:lnTo>
                    <a:pt x="277560" y="232847"/>
                  </a:lnTo>
                  <a:lnTo>
                    <a:pt x="231437" y="249186"/>
                  </a:lnTo>
                  <a:lnTo>
                    <a:pt x="186165" y="264441"/>
                  </a:lnTo>
                  <a:lnTo>
                    <a:pt x="141985" y="278549"/>
                  </a:lnTo>
                  <a:lnTo>
                    <a:pt x="0" y="376923"/>
                  </a:lnTo>
                  <a:lnTo>
                    <a:pt x="0" y="398399"/>
                  </a:lnTo>
                  <a:lnTo>
                    <a:pt x="152641" y="288493"/>
                  </a:lnTo>
                  <a:lnTo>
                    <a:pt x="195213" y="274854"/>
                  </a:lnTo>
                  <a:lnTo>
                    <a:pt x="240474" y="259295"/>
                  </a:lnTo>
                  <a:lnTo>
                    <a:pt x="287818" y="242029"/>
                  </a:lnTo>
                  <a:lnTo>
                    <a:pt x="336637" y="223267"/>
                  </a:lnTo>
                  <a:lnTo>
                    <a:pt x="386327" y="203220"/>
                  </a:lnTo>
                  <a:lnTo>
                    <a:pt x="436280" y="182102"/>
                  </a:lnTo>
                  <a:lnTo>
                    <a:pt x="485890" y="160124"/>
                  </a:lnTo>
                  <a:lnTo>
                    <a:pt x="534551" y="137498"/>
                  </a:lnTo>
                  <a:lnTo>
                    <a:pt x="581657" y="114436"/>
                  </a:lnTo>
                  <a:lnTo>
                    <a:pt x="626601" y="91149"/>
                  </a:lnTo>
                  <a:lnTo>
                    <a:pt x="668776" y="67850"/>
                  </a:lnTo>
                  <a:lnTo>
                    <a:pt x="707577" y="44751"/>
                  </a:lnTo>
                  <a:lnTo>
                    <a:pt x="742397" y="22064"/>
                  </a:lnTo>
                  <a:lnTo>
                    <a:pt x="7726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2991777" y="5910834"/>
              <a:ext cx="772795" cy="398780"/>
            </a:xfrm>
            <a:custGeom>
              <a:avLst/>
              <a:gdLst/>
              <a:ahLst/>
              <a:cxnLst/>
              <a:rect l="l" t="t" r="r" b="b"/>
              <a:pathLst>
                <a:path w="772795" h="398779">
                  <a:moveTo>
                    <a:pt x="141985" y="278549"/>
                  </a:moveTo>
                  <a:lnTo>
                    <a:pt x="121434" y="292791"/>
                  </a:lnTo>
                  <a:lnTo>
                    <a:pt x="75960" y="324297"/>
                  </a:lnTo>
                  <a:lnTo>
                    <a:pt x="28002" y="357523"/>
                  </a:lnTo>
                  <a:lnTo>
                    <a:pt x="0" y="376923"/>
                  </a:lnTo>
                  <a:lnTo>
                    <a:pt x="0" y="398399"/>
                  </a:lnTo>
                  <a:lnTo>
                    <a:pt x="152641" y="288493"/>
                  </a:lnTo>
                  <a:lnTo>
                    <a:pt x="195213" y="274854"/>
                  </a:lnTo>
                  <a:lnTo>
                    <a:pt x="240474" y="259295"/>
                  </a:lnTo>
                  <a:lnTo>
                    <a:pt x="287818" y="242029"/>
                  </a:lnTo>
                  <a:lnTo>
                    <a:pt x="336637" y="223267"/>
                  </a:lnTo>
                  <a:lnTo>
                    <a:pt x="386327" y="203220"/>
                  </a:lnTo>
                  <a:lnTo>
                    <a:pt x="436280" y="182102"/>
                  </a:lnTo>
                  <a:lnTo>
                    <a:pt x="485890" y="160124"/>
                  </a:lnTo>
                  <a:lnTo>
                    <a:pt x="534551" y="137498"/>
                  </a:lnTo>
                  <a:lnTo>
                    <a:pt x="581657" y="114436"/>
                  </a:lnTo>
                  <a:lnTo>
                    <a:pt x="626601" y="91149"/>
                  </a:lnTo>
                  <a:lnTo>
                    <a:pt x="668776" y="67850"/>
                  </a:lnTo>
                  <a:lnTo>
                    <a:pt x="707577" y="44751"/>
                  </a:lnTo>
                  <a:lnTo>
                    <a:pt x="742397" y="22064"/>
                  </a:lnTo>
                  <a:lnTo>
                    <a:pt x="772629" y="0"/>
                  </a:lnTo>
                  <a:lnTo>
                    <a:pt x="732948" y="24013"/>
                  </a:lnTo>
                  <a:lnTo>
                    <a:pt x="691483" y="47650"/>
                  </a:lnTo>
                  <a:lnTo>
                    <a:pt x="648473" y="70847"/>
                  </a:lnTo>
                  <a:lnTo>
                    <a:pt x="604159" y="93539"/>
                  </a:lnTo>
                  <a:lnTo>
                    <a:pt x="558779" y="115662"/>
                  </a:lnTo>
                  <a:lnTo>
                    <a:pt x="512575" y="137151"/>
                  </a:lnTo>
                  <a:lnTo>
                    <a:pt x="465785" y="157943"/>
                  </a:lnTo>
                  <a:lnTo>
                    <a:pt x="418648" y="177973"/>
                  </a:lnTo>
                  <a:lnTo>
                    <a:pt x="371406" y="197176"/>
                  </a:lnTo>
                  <a:lnTo>
                    <a:pt x="324297" y="215489"/>
                  </a:lnTo>
                  <a:lnTo>
                    <a:pt x="277560" y="232847"/>
                  </a:lnTo>
                  <a:lnTo>
                    <a:pt x="231437" y="249186"/>
                  </a:lnTo>
                  <a:lnTo>
                    <a:pt x="186165" y="264441"/>
                  </a:lnTo>
                  <a:lnTo>
                    <a:pt x="141985" y="27854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2989681" y="6428981"/>
              <a:ext cx="368300" cy="12700"/>
            </a:xfrm>
            <a:custGeom>
              <a:avLst/>
              <a:gdLst/>
              <a:ahLst/>
              <a:cxnLst/>
              <a:rect l="l" t="t" r="r" b="b"/>
              <a:pathLst>
                <a:path w="368300" h="12700">
                  <a:moveTo>
                    <a:pt x="367665" y="0"/>
                  </a:moveTo>
                  <a:lnTo>
                    <a:pt x="0" y="7048"/>
                  </a:lnTo>
                  <a:lnTo>
                    <a:pt x="114" y="12687"/>
                  </a:lnTo>
                  <a:lnTo>
                    <a:pt x="367766" y="5651"/>
                  </a:lnTo>
                  <a:lnTo>
                    <a:pt x="3676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2989681" y="6428981"/>
              <a:ext cx="368300" cy="12700"/>
            </a:xfrm>
            <a:custGeom>
              <a:avLst/>
              <a:gdLst/>
              <a:ahLst/>
              <a:cxnLst/>
              <a:rect l="l" t="t" r="r" b="b"/>
              <a:pathLst>
                <a:path w="368300" h="12700">
                  <a:moveTo>
                    <a:pt x="0" y="7048"/>
                  </a:moveTo>
                  <a:lnTo>
                    <a:pt x="114" y="12687"/>
                  </a:lnTo>
                  <a:lnTo>
                    <a:pt x="367766" y="5651"/>
                  </a:lnTo>
                  <a:lnTo>
                    <a:pt x="367665" y="0"/>
                  </a:lnTo>
                  <a:lnTo>
                    <a:pt x="0" y="704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2989681" y="6448056"/>
              <a:ext cx="368300" cy="12700"/>
            </a:xfrm>
            <a:custGeom>
              <a:avLst/>
              <a:gdLst/>
              <a:ahLst/>
              <a:cxnLst/>
              <a:rect l="l" t="t" r="r" b="b"/>
              <a:pathLst>
                <a:path w="368300" h="12700">
                  <a:moveTo>
                    <a:pt x="367665" y="0"/>
                  </a:moveTo>
                  <a:lnTo>
                    <a:pt x="0" y="7035"/>
                  </a:lnTo>
                  <a:lnTo>
                    <a:pt x="114" y="12674"/>
                  </a:lnTo>
                  <a:lnTo>
                    <a:pt x="367766" y="5638"/>
                  </a:lnTo>
                  <a:lnTo>
                    <a:pt x="3676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2989681" y="6448056"/>
              <a:ext cx="368300" cy="12700"/>
            </a:xfrm>
            <a:custGeom>
              <a:avLst/>
              <a:gdLst/>
              <a:ahLst/>
              <a:cxnLst/>
              <a:rect l="l" t="t" r="r" b="b"/>
              <a:pathLst>
                <a:path w="368300" h="12700">
                  <a:moveTo>
                    <a:pt x="0" y="7035"/>
                  </a:moveTo>
                  <a:lnTo>
                    <a:pt x="114" y="12674"/>
                  </a:lnTo>
                  <a:lnTo>
                    <a:pt x="367766" y="5638"/>
                  </a:lnTo>
                  <a:lnTo>
                    <a:pt x="367665" y="0"/>
                  </a:lnTo>
                  <a:lnTo>
                    <a:pt x="0" y="703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3357333" y="6425285"/>
              <a:ext cx="5715" cy="36830"/>
            </a:xfrm>
            <a:custGeom>
              <a:avLst/>
              <a:gdLst/>
              <a:ahLst/>
              <a:cxnLst/>
              <a:rect l="l" t="t" r="r" b="b"/>
              <a:pathLst>
                <a:path w="5714" h="36829">
                  <a:moveTo>
                    <a:pt x="5092" y="0"/>
                  </a:moveTo>
                  <a:lnTo>
                    <a:pt x="0" y="0"/>
                  </a:lnTo>
                  <a:lnTo>
                    <a:pt x="177" y="36360"/>
                  </a:lnTo>
                  <a:lnTo>
                    <a:pt x="5232" y="35636"/>
                  </a:lnTo>
                  <a:lnTo>
                    <a:pt x="5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3357333" y="6425285"/>
              <a:ext cx="5715" cy="36830"/>
            </a:xfrm>
            <a:custGeom>
              <a:avLst/>
              <a:gdLst/>
              <a:ahLst/>
              <a:cxnLst/>
              <a:rect l="l" t="t" r="r" b="b"/>
              <a:pathLst>
                <a:path w="5714" h="36829">
                  <a:moveTo>
                    <a:pt x="0" y="0"/>
                  </a:moveTo>
                  <a:lnTo>
                    <a:pt x="177" y="36360"/>
                  </a:lnTo>
                  <a:lnTo>
                    <a:pt x="5232" y="35636"/>
                  </a:lnTo>
                  <a:lnTo>
                    <a:pt x="5092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3242983" y="6427635"/>
              <a:ext cx="5715" cy="40640"/>
            </a:xfrm>
            <a:custGeom>
              <a:avLst/>
              <a:gdLst/>
              <a:ahLst/>
              <a:cxnLst/>
              <a:rect l="l" t="t" r="r" b="b"/>
              <a:pathLst>
                <a:path w="5714" h="40639">
                  <a:moveTo>
                    <a:pt x="5079" y="0"/>
                  </a:moveTo>
                  <a:lnTo>
                    <a:pt x="0" y="0"/>
                  </a:lnTo>
                  <a:lnTo>
                    <a:pt x="165" y="40639"/>
                  </a:lnTo>
                  <a:lnTo>
                    <a:pt x="5232" y="40512"/>
                  </a:lnTo>
                  <a:lnTo>
                    <a:pt x="5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3242983" y="6427635"/>
              <a:ext cx="5715" cy="40640"/>
            </a:xfrm>
            <a:custGeom>
              <a:avLst/>
              <a:gdLst/>
              <a:ahLst/>
              <a:cxnLst/>
              <a:rect l="l" t="t" r="r" b="b"/>
              <a:pathLst>
                <a:path w="5714" h="40639">
                  <a:moveTo>
                    <a:pt x="0" y="0"/>
                  </a:moveTo>
                  <a:lnTo>
                    <a:pt x="165" y="40639"/>
                  </a:lnTo>
                  <a:lnTo>
                    <a:pt x="5232" y="40512"/>
                  </a:lnTo>
                  <a:lnTo>
                    <a:pt x="5079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3128619" y="6429984"/>
              <a:ext cx="5715" cy="41275"/>
            </a:xfrm>
            <a:custGeom>
              <a:avLst/>
              <a:gdLst/>
              <a:ahLst/>
              <a:cxnLst/>
              <a:rect l="l" t="t" r="r" b="b"/>
              <a:pathLst>
                <a:path w="5714" h="41275">
                  <a:moveTo>
                    <a:pt x="5079" y="0"/>
                  </a:moveTo>
                  <a:lnTo>
                    <a:pt x="0" y="0"/>
                  </a:lnTo>
                  <a:lnTo>
                    <a:pt x="165" y="41211"/>
                  </a:lnTo>
                  <a:lnTo>
                    <a:pt x="5232" y="40881"/>
                  </a:lnTo>
                  <a:lnTo>
                    <a:pt x="5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3128619" y="6429984"/>
              <a:ext cx="5715" cy="41275"/>
            </a:xfrm>
            <a:custGeom>
              <a:avLst/>
              <a:gdLst/>
              <a:ahLst/>
              <a:cxnLst/>
              <a:rect l="l" t="t" r="r" b="b"/>
              <a:pathLst>
                <a:path w="5714" h="41275">
                  <a:moveTo>
                    <a:pt x="0" y="0"/>
                  </a:moveTo>
                  <a:lnTo>
                    <a:pt x="165" y="41211"/>
                  </a:lnTo>
                  <a:lnTo>
                    <a:pt x="5232" y="40881"/>
                  </a:lnTo>
                  <a:lnTo>
                    <a:pt x="5079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3014256" y="6432334"/>
              <a:ext cx="5715" cy="41910"/>
            </a:xfrm>
            <a:custGeom>
              <a:avLst/>
              <a:gdLst/>
              <a:ahLst/>
              <a:cxnLst/>
              <a:rect l="l" t="t" r="r" b="b"/>
              <a:pathLst>
                <a:path w="5714" h="41910">
                  <a:moveTo>
                    <a:pt x="5092" y="0"/>
                  </a:moveTo>
                  <a:lnTo>
                    <a:pt x="0" y="0"/>
                  </a:lnTo>
                  <a:lnTo>
                    <a:pt x="165" y="41592"/>
                  </a:lnTo>
                  <a:lnTo>
                    <a:pt x="5232" y="41452"/>
                  </a:lnTo>
                  <a:lnTo>
                    <a:pt x="5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3014256" y="6432334"/>
              <a:ext cx="5715" cy="41910"/>
            </a:xfrm>
            <a:custGeom>
              <a:avLst/>
              <a:gdLst/>
              <a:ahLst/>
              <a:cxnLst/>
              <a:rect l="l" t="t" r="r" b="b"/>
              <a:pathLst>
                <a:path w="5714" h="41910">
                  <a:moveTo>
                    <a:pt x="0" y="0"/>
                  </a:moveTo>
                  <a:lnTo>
                    <a:pt x="165" y="41592"/>
                  </a:lnTo>
                  <a:lnTo>
                    <a:pt x="5232" y="41452"/>
                  </a:lnTo>
                  <a:lnTo>
                    <a:pt x="5092" y="0"/>
                  </a:lnTo>
                  <a:lnTo>
                    <a:pt x="0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0" name="object 1030"/>
          <p:cNvGrpSpPr/>
          <p:nvPr/>
        </p:nvGrpSpPr>
        <p:grpSpPr>
          <a:xfrm>
            <a:off x="11136122" y="4382325"/>
            <a:ext cx="838835" cy="939800"/>
            <a:chOff x="6081521" y="4382325"/>
            <a:chExt cx="838835" cy="939800"/>
          </a:xfrm>
        </p:grpSpPr>
        <p:sp>
          <p:nvSpPr>
            <p:cNvPr id="1031" name="object 1031"/>
            <p:cNvSpPr/>
            <p:nvPr/>
          </p:nvSpPr>
          <p:spPr>
            <a:xfrm>
              <a:off x="6162116" y="4657356"/>
              <a:ext cx="756285" cy="662940"/>
            </a:xfrm>
            <a:custGeom>
              <a:avLst/>
              <a:gdLst/>
              <a:ahLst/>
              <a:cxnLst/>
              <a:rect l="l" t="t" r="r" b="b"/>
              <a:pathLst>
                <a:path w="756284" h="662939">
                  <a:moveTo>
                    <a:pt x="0" y="409689"/>
                  </a:moveTo>
                  <a:lnTo>
                    <a:pt x="51206" y="340880"/>
                  </a:lnTo>
                  <a:lnTo>
                    <a:pt x="63795" y="297375"/>
                  </a:lnTo>
                  <a:lnTo>
                    <a:pt x="64808" y="264058"/>
                  </a:lnTo>
                  <a:lnTo>
                    <a:pt x="65163" y="253555"/>
                  </a:lnTo>
                  <a:lnTo>
                    <a:pt x="103802" y="218777"/>
                  </a:lnTo>
                  <a:lnTo>
                    <a:pt x="147591" y="203725"/>
                  </a:lnTo>
                  <a:lnTo>
                    <a:pt x="169633" y="196049"/>
                  </a:lnTo>
                  <a:lnTo>
                    <a:pt x="197637" y="160032"/>
                  </a:lnTo>
                  <a:lnTo>
                    <a:pt x="253812" y="137655"/>
                  </a:lnTo>
                  <a:lnTo>
                    <a:pt x="308883" y="116127"/>
                  </a:lnTo>
                  <a:lnTo>
                    <a:pt x="360708" y="96643"/>
                  </a:lnTo>
                  <a:lnTo>
                    <a:pt x="407146" y="80400"/>
                  </a:lnTo>
                  <a:lnTo>
                    <a:pt x="446057" y="68594"/>
                  </a:lnTo>
                  <a:lnTo>
                    <a:pt x="527220" y="58244"/>
                  </a:lnTo>
                  <a:lnTo>
                    <a:pt x="588757" y="56553"/>
                  </a:lnTo>
                  <a:lnTo>
                    <a:pt x="648178" y="57394"/>
                  </a:lnTo>
                  <a:lnTo>
                    <a:pt x="693750" y="60820"/>
                  </a:lnTo>
                  <a:lnTo>
                    <a:pt x="730317" y="78710"/>
                  </a:lnTo>
                  <a:lnTo>
                    <a:pt x="747861" y="123829"/>
                  </a:lnTo>
                  <a:lnTo>
                    <a:pt x="756043" y="161328"/>
                  </a:lnTo>
                  <a:lnTo>
                    <a:pt x="754557" y="167233"/>
                  </a:lnTo>
                  <a:lnTo>
                    <a:pt x="751370" y="181635"/>
                  </a:lnTo>
                  <a:lnTo>
                    <a:pt x="748957" y="190449"/>
                  </a:lnTo>
                  <a:lnTo>
                    <a:pt x="750570" y="197650"/>
                  </a:lnTo>
                  <a:lnTo>
                    <a:pt x="752157" y="201650"/>
                  </a:lnTo>
                  <a:lnTo>
                    <a:pt x="753098" y="206376"/>
                  </a:lnTo>
                  <a:lnTo>
                    <a:pt x="752733" y="213985"/>
                  </a:lnTo>
                  <a:lnTo>
                    <a:pt x="749880" y="223628"/>
                  </a:lnTo>
                  <a:lnTo>
                    <a:pt x="743356" y="234454"/>
                  </a:lnTo>
                  <a:lnTo>
                    <a:pt x="719726" y="266130"/>
                  </a:lnTo>
                  <a:lnTo>
                    <a:pt x="693539" y="304072"/>
                  </a:lnTo>
                  <a:lnTo>
                    <a:pt x="665840" y="346681"/>
                  </a:lnTo>
                  <a:lnTo>
                    <a:pt x="637674" y="392357"/>
                  </a:lnTo>
                  <a:lnTo>
                    <a:pt x="610087" y="439500"/>
                  </a:lnTo>
                  <a:lnTo>
                    <a:pt x="584123" y="486511"/>
                  </a:lnTo>
                </a:path>
                <a:path w="756284" h="662939">
                  <a:moveTo>
                    <a:pt x="657745" y="174447"/>
                  </a:moveTo>
                  <a:lnTo>
                    <a:pt x="626021" y="219667"/>
                  </a:lnTo>
                  <a:lnTo>
                    <a:pt x="600227" y="267965"/>
                  </a:lnTo>
                  <a:lnTo>
                    <a:pt x="581786" y="314312"/>
                  </a:lnTo>
                  <a:lnTo>
                    <a:pt x="572122" y="353682"/>
                  </a:lnTo>
                  <a:lnTo>
                    <a:pt x="567016" y="407193"/>
                  </a:lnTo>
                  <a:lnTo>
                    <a:pt x="566832" y="423555"/>
                  </a:lnTo>
                  <a:lnTo>
                    <a:pt x="567321" y="433692"/>
                  </a:lnTo>
                  <a:lnTo>
                    <a:pt x="576922" y="472109"/>
                  </a:lnTo>
                  <a:lnTo>
                    <a:pt x="592924" y="515315"/>
                  </a:lnTo>
                  <a:lnTo>
                    <a:pt x="602333" y="547989"/>
                  </a:lnTo>
                  <a:lnTo>
                    <a:pt x="596546" y="606740"/>
                  </a:lnTo>
                  <a:lnTo>
                    <a:pt x="571217" y="647196"/>
                  </a:lnTo>
                  <a:lnTo>
                    <a:pt x="563767" y="655454"/>
                  </a:lnTo>
                  <a:lnTo>
                    <a:pt x="556920" y="662546"/>
                  </a:lnTo>
                </a:path>
                <a:path w="756284" h="662939">
                  <a:moveTo>
                    <a:pt x="176834" y="194449"/>
                  </a:moveTo>
                  <a:lnTo>
                    <a:pt x="220657" y="180961"/>
                  </a:lnTo>
                  <a:lnTo>
                    <a:pt x="282188" y="163170"/>
                  </a:lnTo>
                  <a:lnTo>
                    <a:pt x="347253" y="144841"/>
                  </a:lnTo>
                  <a:lnTo>
                    <a:pt x="401679" y="129739"/>
                  </a:lnTo>
                  <a:lnTo>
                    <a:pt x="450828" y="117313"/>
                  </a:lnTo>
                  <a:lnTo>
                    <a:pt x="497702" y="109583"/>
                  </a:lnTo>
                  <a:lnTo>
                    <a:pt x="548039" y="104625"/>
                  </a:lnTo>
                  <a:lnTo>
                    <a:pt x="589524" y="103825"/>
                  </a:lnTo>
                  <a:lnTo>
                    <a:pt x="631309" y="104525"/>
                  </a:lnTo>
                  <a:lnTo>
                    <a:pt x="680130" y="108669"/>
                  </a:lnTo>
                  <a:lnTo>
                    <a:pt x="715352" y="132029"/>
                  </a:lnTo>
                  <a:lnTo>
                    <a:pt x="744158" y="176702"/>
                  </a:lnTo>
                  <a:lnTo>
                    <a:pt x="750557" y="192049"/>
                  </a:lnTo>
                </a:path>
                <a:path w="756284" h="662939">
                  <a:moveTo>
                    <a:pt x="513714" y="86423"/>
                  </a:moveTo>
                  <a:lnTo>
                    <a:pt x="547319" y="85229"/>
                  </a:lnTo>
                  <a:lnTo>
                    <a:pt x="556120" y="85229"/>
                  </a:lnTo>
                  <a:lnTo>
                    <a:pt x="556920" y="96024"/>
                  </a:lnTo>
                  <a:lnTo>
                    <a:pt x="547319" y="96621"/>
                  </a:lnTo>
                  <a:lnTo>
                    <a:pt x="516115" y="98425"/>
                  </a:lnTo>
                  <a:lnTo>
                    <a:pt x="508304" y="98425"/>
                  </a:lnTo>
                  <a:lnTo>
                    <a:pt x="507098" y="87617"/>
                  </a:lnTo>
                  <a:lnTo>
                    <a:pt x="513714" y="86423"/>
                  </a:lnTo>
                </a:path>
                <a:path w="756284" h="662939">
                  <a:moveTo>
                    <a:pt x="619328" y="82029"/>
                  </a:moveTo>
                  <a:lnTo>
                    <a:pt x="625322" y="82029"/>
                  </a:lnTo>
                  <a:lnTo>
                    <a:pt x="630935" y="81610"/>
                  </a:lnTo>
                  <a:lnTo>
                    <a:pt x="631736" y="90830"/>
                  </a:lnTo>
                  <a:lnTo>
                    <a:pt x="626529" y="91224"/>
                  </a:lnTo>
                  <a:lnTo>
                    <a:pt x="619328" y="91617"/>
                  </a:lnTo>
                  <a:lnTo>
                    <a:pt x="615340" y="91617"/>
                  </a:lnTo>
                  <a:lnTo>
                    <a:pt x="613333" y="82029"/>
                  </a:lnTo>
                  <a:lnTo>
                    <a:pt x="619328" y="82029"/>
                  </a:lnTo>
                </a:path>
                <a:path w="756284" h="662939">
                  <a:moveTo>
                    <a:pt x="570725" y="81419"/>
                  </a:moveTo>
                  <a:lnTo>
                    <a:pt x="576719" y="81419"/>
                  </a:lnTo>
                  <a:lnTo>
                    <a:pt x="582320" y="81025"/>
                  </a:lnTo>
                  <a:lnTo>
                    <a:pt x="583133" y="90220"/>
                  </a:lnTo>
                  <a:lnTo>
                    <a:pt x="577926" y="90627"/>
                  </a:lnTo>
                  <a:lnTo>
                    <a:pt x="570725" y="91020"/>
                  </a:lnTo>
                  <a:lnTo>
                    <a:pt x="566724" y="91020"/>
                  </a:lnTo>
                  <a:lnTo>
                    <a:pt x="564718" y="81419"/>
                  </a:lnTo>
                  <a:lnTo>
                    <a:pt x="570725" y="81419"/>
                  </a:lnTo>
                </a:path>
                <a:path w="756284" h="662939">
                  <a:moveTo>
                    <a:pt x="358355" y="121653"/>
                  </a:moveTo>
                  <a:lnTo>
                    <a:pt x="362546" y="120789"/>
                  </a:lnTo>
                  <a:lnTo>
                    <a:pt x="366458" y="119646"/>
                  </a:lnTo>
                  <a:lnTo>
                    <a:pt x="367410" y="127736"/>
                  </a:lnTo>
                  <a:lnTo>
                    <a:pt x="363778" y="128828"/>
                  </a:lnTo>
                  <a:lnTo>
                    <a:pt x="358775" y="130213"/>
                  </a:lnTo>
                  <a:lnTo>
                    <a:pt x="355968" y="130784"/>
                  </a:lnTo>
                  <a:lnTo>
                    <a:pt x="354152" y="122504"/>
                  </a:lnTo>
                  <a:lnTo>
                    <a:pt x="358355" y="121653"/>
                  </a:lnTo>
                </a:path>
                <a:path w="756284" h="662939">
                  <a:moveTo>
                    <a:pt x="335559" y="128854"/>
                  </a:moveTo>
                  <a:lnTo>
                    <a:pt x="339750" y="127990"/>
                  </a:lnTo>
                  <a:lnTo>
                    <a:pt x="343649" y="126834"/>
                  </a:lnTo>
                  <a:lnTo>
                    <a:pt x="344601" y="134937"/>
                  </a:lnTo>
                  <a:lnTo>
                    <a:pt x="340982" y="136042"/>
                  </a:lnTo>
                  <a:lnTo>
                    <a:pt x="335953" y="137426"/>
                  </a:lnTo>
                  <a:lnTo>
                    <a:pt x="333159" y="137985"/>
                  </a:lnTo>
                  <a:lnTo>
                    <a:pt x="331355" y="129705"/>
                  </a:lnTo>
                  <a:lnTo>
                    <a:pt x="335559" y="128854"/>
                  </a:lnTo>
                </a:path>
                <a:path w="756284" h="662939">
                  <a:moveTo>
                    <a:pt x="267881" y="150177"/>
                  </a:moveTo>
                  <a:lnTo>
                    <a:pt x="271513" y="149428"/>
                  </a:lnTo>
                  <a:lnTo>
                    <a:pt x="274904" y="148424"/>
                  </a:lnTo>
                  <a:lnTo>
                    <a:pt x="275729" y="155448"/>
                  </a:lnTo>
                  <a:lnTo>
                    <a:pt x="272592" y="156400"/>
                  </a:lnTo>
                  <a:lnTo>
                    <a:pt x="268236" y="157606"/>
                  </a:lnTo>
                  <a:lnTo>
                    <a:pt x="265811" y="158089"/>
                  </a:lnTo>
                  <a:lnTo>
                    <a:pt x="264248" y="150914"/>
                  </a:lnTo>
                  <a:lnTo>
                    <a:pt x="267881" y="150177"/>
                  </a:lnTo>
                </a:path>
                <a:path w="756284" h="662939">
                  <a:moveTo>
                    <a:pt x="208038" y="168173"/>
                  </a:moveTo>
                  <a:lnTo>
                    <a:pt x="211404" y="167424"/>
                  </a:lnTo>
                  <a:lnTo>
                    <a:pt x="214541" y="166420"/>
                  </a:lnTo>
                  <a:lnTo>
                    <a:pt x="215303" y="173443"/>
                  </a:lnTo>
                  <a:lnTo>
                    <a:pt x="212394" y="174396"/>
                  </a:lnTo>
                  <a:lnTo>
                    <a:pt x="208356" y="175602"/>
                  </a:lnTo>
                  <a:lnTo>
                    <a:pt x="206120" y="176098"/>
                  </a:lnTo>
                  <a:lnTo>
                    <a:pt x="204673" y="168910"/>
                  </a:lnTo>
                  <a:lnTo>
                    <a:pt x="208038" y="168173"/>
                  </a:lnTo>
                </a:path>
                <a:path w="756284" h="662939">
                  <a:moveTo>
                    <a:pt x="651344" y="84416"/>
                  </a:moveTo>
                  <a:lnTo>
                    <a:pt x="656945" y="84416"/>
                  </a:lnTo>
                  <a:lnTo>
                    <a:pt x="664908" y="84823"/>
                  </a:lnTo>
                  <a:lnTo>
                    <a:pt x="668934" y="84823"/>
                  </a:lnTo>
                  <a:lnTo>
                    <a:pt x="675741" y="84823"/>
                  </a:lnTo>
                  <a:lnTo>
                    <a:pt x="676554" y="98310"/>
                  </a:lnTo>
                  <a:lnTo>
                    <a:pt x="670140" y="98031"/>
                  </a:lnTo>
                  <a:lnTo>
                    <a:pt x="660946" y="97624"/>
                  </a:lnTo>
                  <a:lnTo>
                    <a:pt x="654926" y="97878"/>
                  </a:lnTo>
                  <a:lnTo>
                    <a:pt x="651344" y="97624"/>
                  </a:lnTo>
                  <a:lnTo>
                    <a:pt x="645731" y="97218"/>
                  </a:lnTo>
                  <a:lnTo>
                    <a:pt x="644537" y="84416"/>
                  </a:lnTo>
                  <a:lnTo>
                    <a:pt x="651344" y="84416"/>
                  </a:lnTo>
                </a:path>
                <a:path w="756284" h="662939">
                  <a:moveTo>
                    <a:pt x="333667" y="280276"/>
                  </a:moveTo>
                  <a:lnTo>
                    <a:pt x="306654" y="244259"/>
                  </a:lnTo>
                  <a:lnTo>
                    <a:pt x="351675" y="237655"/>
                  </a:lnTo>
                  <a:lnTo>
                    <a:pt x="369671" y="263461"/>
                  </a:lnTo>
                  <a:lnTo>
                    <a:pt x="347472" y="263461"/>
                  </a:lnTo>
                  <a:lnTo>
                    <a:pt x="342671" y="263461"/>
                  </a:lnTo>
                  <a:lnTo>
                    <a:pt x="336067" y="270662"/>
                  </a:lnTo>
                  <a:lnTo>
                    <a:pt x="333667" y="280276"/>
                  </a:lnTo>
                </a:path>
                <a:path w="756284" h="662939">
                  <a:moveTo>
                    <a:pt x="564121" y="56413"/>
                  </a:moveTo>
                  <a:lnTo>
                    <a:pt x="564121" y="27012"/>
                  </a:lnTo>
                  <a:lnTo>
                    <a:pt x="601929" y="0"/>
                  </a:lnTo>
                  <a:lnTo>
                    <a:pt x="603123" y="56413"/>
                  </a:lnTo>
                </a:path>
                <a:path w="756284" h="662939">
                  <a:moveTo>
                    <a:pt x="656539" y="56413"/>
                  </a:moveTo>
                  <a:lnTo>
                    <a:pt x="655332" y="0"/>
                  </a:lnTo>
                  <a:lnTo>
                    <a:pt x="601929" y="0"/>
                  </a:lnTo>
                </a:path>
                <a:path w="756284" h="662939">
                  <a:moveTo>
                    <a:pt x="608533" y="56019"/>
                  </a:moveTo>
                  <a:lnTo>
                    <a:pt x="607326" y="4800"/>
                  </a:lnTo>
                </a:path>
                <a:path w="756284" h="662939">
                  <a:moveTo>
                    <a:pt x="613778" y="56210"/>
                  </a:moveTo>
                  <a:lnTo>
                    <a:pt x="612584" y="4800"/>
                  </a:lnTo>
                </a:path>
                <a:path w="756284" h="662939">
                  <a:moveTo>
                    <a:pt x="619036" y="56426"/>
                  </a:moveTo>
                  <a:lnTo>
                    <a:pt x="617829" y="4800"/>
                  </a:lnTo>
                </a:path>
                <a:path w="756284" h="662939">
                  <a:moveTo>
                    <a:pt x="624281" y="56616"/>
                  </a:moveTo>
                  <a:lnTo>
                    <a:pt x="623087" y="4800"/>
                  </a:lnTo>
                </a:path>
                <a:path w="756284" h="662939">
                  <a:moveTo>
                    <a:pt x="629538" y="56819"/>
                  </a:moveTo>
                  <a:lnTo>
                    <a:pt x="628332" y="4800"/>
                  </a:lnTo>
                </a:path>
                <a:path w="756284" h="662939">
                  <a:moveTo>
                    <a:pt x="634784" y="57010"/>
                  </a:moveTo>
                  <a:lnTo>
                    <a:pt x="633590" y="4800"/>
                  </a:lnTo>
                </a:path>
                <a:path w="756284" h="662939">
                  <a:moveTo>
                    <a:pt x="640029" y="57213"/>
                  </a:moveTo>
                  <a:lnTo>
                    <a:pt x="638835" y="4800"/>
                  </a:lnTo>
                </a:path>
                <a:path w="756284" h="662939">
                  <a:moveTo>
                    <a:pt x="645286" y="57416"/>
                  </a:moveTo>
                  <a:lnTo>
                    <a:pt x="644093" y="4800"/>
                  </a:lnTo>
                </a:path>
                <a:path w="756284" h="662939">
                  <a:moveTo>
                    <a:pt x="650532" y="57619"/>
                  </a:moveTo>
                  <a:lnTo>
                    <a:pt x="649338" y="4800"/>
                  </a:lnTo>
                </a:path>
                <a:path w="756284" h="662939">
                  <a:moveTo>
                    <a:pt x="666661" y="264502"/>
                  </a:moveTo>
                  <a:lnTo>
                    <a:pt x="670732" y="259087"/>
                  </a:lnTo>
                  <a:lnTo>
                    <a:pt x="674806" y="253801"/>
                  </a:lnTo>
                  <a:lnTo>
                    <a:pt x="678878" y="248656"/>
                  </a:lnTo>
                  <a:lnTo>
                    <a:pt x="682942" y="243662"/>
                  </a:lnTo>
                  <a:lnTo>
                    <a:pt x="673341" y="232854"/>
                  </a:lnTo>
                  <a:lnTo>
                    <a:pt x="669275" y="238185"/>
                  </a:lnTo>
                  <a:lnTo>
                    <a:pt x="665183" y="243803"/>
                  </a:lnTo>
                  <a:lnTo>
                    <a:pt x="661073" y="249690"/>
                  </a:lnTo>
                  <a:lnTo>
                    <a:pt x="656958" y="255828"/>
                  </a:lnTo>
                </a:path>
                <a:path w="756284" h="662939">
                  <a:moveTo>
                    <a:pt x="105613" y="216649"/>
                  </a:moveTo>
                  <a:lnTo>
                    <a:pt x="122415" y="157238"/>
                  </a:lnTo>
                  <a:lnTo>
                    <a:pt x="127228" y="161442"/>
                  </a:lnTo>
                  <a:lnTo>
                    <a:pt x="131419" y="159638"/>
                  </a:lnTo>
                  <a:lnTo>
                    <a:pt x="141630" y="150634"/>
                  </a:lnTo>
                  <a:lnTo>
                    <a:pt x="141630" y="135039"/>
                  </a:lnTo>
                  <a:lnTo>
                    <a:pt x="271856" y="98425"/>
                  </a:lnTo>
                  <a:lnTo>
                    <a:pt x="356476" y="98425"/>
                  </a:lnTo>
                </a:path>
                <a:path w="756284" h="662939">
                  <a:moveTo>
                    <a:pt x="141630" y="135039"/>
                  </a:moveTo>
                  <a:lnTo>
                    <a:pt x="127228" y="135039"/>
                  </a:lnTo>
                  <a:lnTo>
                    <a:pt x="127228" y="132029"/>
                  </a:lnTo>
                  <a:lnTo>
                    <a:pt x="118821" y="132029"/>
                  </a:lnTo>
                  <a:lnTo>
                    <a:pt x="118821" y="151244"/>
                  </a:lnTo>
                  <a:lnTo>
                    <a:pt x="122415" y="157238"/>
                  </a:lnTo>
                  <a:lnTo>
                    <a:pt x="127228" y="161442"/>
                  </a:lnTo>
                  <a:lnTo>
                    <a:pt x="131419" y="159638"/>
                  </a:lnTo>
                  <a:lnTo>
                    <a:pt x="141630" y="150634"/>
                  </a:lnTo>
                  <a:lnTo>
                    <a:pt x="141630" y="135039"/>
                  </a:lnTo>
                  <a:close/>
                </a:path>
                <a:path w="756284" h="662939">
                  <a:moveTo>
                    <a:pt x="127228" y="135039"/>
                  </a:moveTo>
                  <a:lnTo>
                    <a:pt x="127228" y="149631"/>
                  </a:lnTo>
                  <a:lnTo>
                    <a:pt x="132029" y="149631"/>
                  </a:lnTo>
                  <a:lnTo>
                    <a:pt x="132029" y="140042"/>
                  </a:lnTo>
                </a:path>
                <a:path w="756284" h="662939">
                  <a:moveTo>
                    <a:pt x="200037" y="117627"/>
                  </a:moveTo>
                  <a:lnTo>
                    <a:pt x="200037" y="108826"/>
                  </a:lnTo>
                  <a:lnTo>
                    <a:pt x="270446" y="55219"/>
                  </a:lnTo>
                  <a:lnTo>
                    <a:pt x="477697" y="55219"/>
                  </a:lnTo>
                </a:path>
                <a:path w="756284" h="662939">
                  <a:moveTo>
                    <a:pt x="270446" y="55219"/>
                  </a:moveTo>
                  <a:lnTo>
                    <a:pt x="270446" y="130428"/>
                  </a:lnTo>
                </a:path>
                <a:path w="756284" h="662939">
                  <a:moveTo>
                    <a:pt x="184835" y="176047"/>
                  </a:moveTo>
                  <a:lnTo>
                    <a:pt x="184835" y="155232"/>
                  </a:lnTo>
                  <a:lnTo>
                    <a:pt x="176834" y="159245"/>
                  </a:lnTo>
                  <a:lnTo>
                    <a:pt x="176834" y="187248"/>
                  </a:lnTo>
                </a:path>
                <a:path w="756284" h="662939">
                  <a:moveTo>
                    <a:pt x="183235" y="172847"/>
                  </a:moveTo>
                  <a:lnTo>
                    <a:pt x="112013" y="197650"/>
                  </a:lnTo>
                </a:path>
                <a:path w="756284" h="662939">
                  <a:moveTo>
                    <a:pt x="163233" y="179247"/>
                  </a:moveTo>
                  <a:lnTo>
                    <a:pt x="163233" y="196850"/>
                  </a:lnTo>
                </a:path>
                <a:path w="756284" h="662939">
                  <a:moveTo>
                    <a:pt x="147231" y="184848"/>
                  </a:moveTo>
                  <a:lnTo>
                    <a:pt x="147231" y="201650"/>
                  </a:lnTo>
                </a:path>
                <a:path w="756284" h="662939">
                  <a:moveTo>
                    <a:pt x="135216" y="189649"/>
                  </a:moveTo>
                  <a:lnTo>
                    <a:pt x="135216" y="20725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2" name="object 103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86308" y="4767414"/>
              <a:ext cx="270941" cy="217779"/>
            </a:xfrm>
            <a:prstGeom prst="rect">
              <a:avLst/>
            </a:prstGeom>
          </p:spPr>
        </p:pic>
        <p:sp>
          <p:nvSpPr>
            <p:cNvPr id="1033" name="object 1033"/>
            <p:cNvSpPr/>
            <p:nvPr/>
          </p:nvSpPr>
          <p:spPr>
            <a:xfrm>
              <a:off x="6083693" y="4384497"/>
              <a:ext cx="549275" cy="717550"/>
            </a:xfrm>
            <a:custGeom>
              <a:avLst/>
              <a:gdLst/>
              <a:ahLst/>
              <a:cxnLst/>
              <a:rect l="l" t="t" r="r" b="b"/>
              <a:pathLst>
                <a:path w="549275" h="717550">
                  <a:moveTo>
                    <a:pt x="364680" y="342480"/>
                  </a:moveTo>
                  <a:lnTo>
                    <a:pt x="353872" y="342480"/>
                  </a:lnTo>
                  <a:lnTo>
                    <a:pt x="353872" y="332879"/>
                  </a:lnTo>
                  <a:lnTo>
                    <a:pt x="364680" y="332879"/>
                  </a:lnTo>
                  <a:lnTo>
                    <a:pt x="364680" y="342480"/>
                  </a:lnTo>
                  <a:close/>
                </a:path>
                <a:path w="549275" h="717550">
                  <a:moveTo>
                    <a:pt x="385152" y="342480"/>
                  </a:moveTo>
                  <a:lnTo>
                    <a:pt x="374345" y="342480"/>
                  </a:lnTo>
                  <a:lnTo>
                    <a:pt x="374345" y="332879"/>
                  </a:lnTo>
                  <a:lnTo>
                    <a:pt x="385152" y="332879"/>
                  </a:lnTo>
                  <a:lnTo>
                    <a:pt x="385152" y="342480"/>
                  </a:lnTo>
                  <a:close/>
                </a:path>
                <a:path w="549275" h="717550">
                  <a:moveTo>
                    <a:pt x="405625" y="342480"/>
                  </a:moveTo>
                  <a:lnTo>
                    <a:pt x="394817" y="342480"/>
                  </a:lnTo>
                  <a:lnTo>
                    <a:pt x="394817" y="332879"/>
                  </a:lnTo>
                  <a:lnTo>
                    <a:pt x="405625" y="332879"/>
                  </a:lnTo>
                  <a:lnTo>
                    <a:pt x="405625" y="342480"/>
                  </a:lnTo>
                  <a:close/>
                </a:path>
                <a:path w="549275" h="717550">
                  <a:moveTo>
                    <a:pt x="426097" y="342480"/>
                  </a:moveTo>
                  <a:lnTo>
                    <a:pt x="415289" y="342480"/>
                  </a:lnTo>
                  <a:lnTo>
                    <a:pt x="415289" y="332879"/>
                  </a:lnTo>
                  <a:lnTo>
                    <a:pt x="426097" y="332879"/>
                  </a:lnTo>
                  <a:lnTo>
                    <a:pt x="426097" y="342480"/>
                  </a:lnTo>
                  <a:close/>
                </a:path>
                <a:path w="549275" h="717550">
                  <a:moveTo>
                    <a:pt x="446557" y="342480"/>
                  </a:moveTo>
                  <a:lnTo>
                    <a:pt x="435762" y="342480"/>
                  </a:lnTo>
                  <a:lnTo>
                    <a:pt x="435762" y="332879"/>
                  </a:lnTo>
                  <a:lnTo>
                    <a:pt x="446557" y="332879"/>
                  </a:lnTo>
                  <a:lnTo>
                    <a:pt x="446557" y="342480"/>
                  </a:lnTo>
                  <a:close/>
                </a:path>
                <a:path w="549275" h="717550">
                  <a:moveTo>
                    <a:pt x="467029" y="342480"/>
                  </a:moveTo>
                  <a:lnTo>
                    <a:pt x="456234" y="342480"/>
                  </a:lnTo>
                  <a:lnTo>
                    <a:pt x="456234" y="332879"/>
                  </a:lnTo>
                  <a:lnTo>
                    <a:pt x="467029" y="332879"/>
                  </a:lnTo>
                  <a:lnTo>
                    <a:pt x="467029" y="342480"/>
                  </a:lnTo>
                  <a:close/>
                </a:path>
                <a:path w="549275" h="717550">
                  <a:moveTo>
                    <a:pt x="487502" y="342480"/>
                  </a:moveTo>
                  <a:lnTo>
                    <a:pt x="476707" y="342480"/>
                  </a:lnTo>
                  <a:lnTo>
                    <a:pt x="476707" y="332879"/>
                  </a:lnTo>
                  <a:lnTo>
                    <a:pt x="487502" y="332879"/>
                  </a:lnTo>
                  <a:lnTo>
                    <a:pt x="487502" y="342480"/>
                  </a:lnTo>
                  <a:close/>
                </a:path>
                <a:path w="549275" h="717550">
                  <a:moveTo>
                    <a:pt x="507987" y="342480"/>
                  </a:moveTo>
                  <a:lnTo>
                    <a:pt x="497179" y="342480"/>
                  </a:lnTo>
                  <a:lnTo>
                    <a:pt x="497179" y="332879"/>
                  </a:lnTo>
                  <a:lnTo>
                    <a:pt x="507987" y="332879"/>
                  </a:lnTo>
                  <a:lnTo>
                    <a:pt x="507987" y="342480"/>
                  </a:lnTo>
                  <a:close/>
                </a:path>
                <a:path w="549275" h="717550">
                  <a:moveTo>
                    <a:pt x="528446" y="342480"/>
                  </a:moveTo>
                  <a:lnTo>
                    <a:pt x="517639" y="342480"/>
                  </a:lnTo>
                  <a:lnTo>
                    <a:pt x="517639" y="332879"/>
                  </a:lnTo>
                  <a:lnTo>
                    <a:pt x="528446" y="332879"/>
                  </a:lnTo>
                  <a:lnTo>
                    <a:pt x="528446" y="342480"/>
                  </a:lnTo>
                  <a:close/>
                </a:path>
                <a:path w="549275" h="717550">
                  <a:moveTo>
                    <a:pt x="364680" y="364083"/>
                  </a:moveTo>
                  <a:lnTo>
                    <a:pt x="353872" y="364083"/>
                  </a:lnTo>
                  <a:lnTo>
                    <a:pt x="353872" y="354469"/>
                  </a:lnTo>
                  <a:lnTo>
                    <a:pt x="364680" y="354469"/>
                  </a:lnTo>
                  <a:lnTo>
                    <a:pt x="364680" y="364083"/>
                  </a:lnTo>
                  <a:close/>
                </a:path>
                <a:path w="549275" h="717550">
                  <a:moveTo>
                    <a:pt x="385152" y="364083"/>
                  </a:moveTo>
                  <a:lnTo>
                    <a:pt x="374345" y="364083"/>
                  </a:lnTo>
                  <a:lnTo>
                    <a:pt x="374345" y="354469"/>
                  </a:lnTo>
                  <a:lnTo>
                    <a:pt x="385152" y="354469"/>
                  </a:lnTo>
                  <a:lnTo>
                    <a:pt x="385152" y="364083"/>
                  </a:lnTo>
                  <a:close/>
                </a:path>
                <a:path w="549275" h="717550">
                  <a:moveTo>
                    <a:pt x="405625" y="364083"/>
                  </a:moveTo>
                  <a:lnTo>
                    <a:pt x="394817" y="364083"/>
                  </a:lnTo>
                  <a:lnTo>
                    <a:pt x="394817" y="354469"/>
                  </a:lnTo>
                  <a:lnTo>
                    <a:pt x="405625" y="354469"/>
                  </a:lnTo>
                  <a:lnTo>
                    <a:pt x="405625" y="364083"/>
                  </a:lnTo>
                  <a:close/>
                </a:path>
                <a:path w="549275" h="717550">
                  <a:moveTo>
                    <a:pt x="426097" y="364083"/>
                  </a:moveTo>
                  <a:lnTo>
                    <a:pt x="415289" y="364083"/>
                  </a:lnTo>
                  <a:lnTo>
                    <a:pt x="415289" y="354469"/>
                  </a:lnTo>
                  <a:lnTo>
                    <a:pt x="426097" y="354469"/>
                  </a:lnTo>
                  <a:lnTo>
                    <a:pt x="426097" y="364083"/>
                  </a:lnTo>
                  <a:close/>
                </a:path>
                <a:path w="549275" h="717550">
                  <a:moveTo>
                    <a:pt x="446557" y="364083"/>
                  </a:moveTo>
                  <a:lnTo>
                    <a:pt x="435762" y="364083"/>
                  </a:lnTo>
                  <a:lnTo>
                    <a:pt x="435762" y="354469"/>
                  </a:lnTo>
                  <a:lnTo>
                    <a:pt x="446557" y="354469"/>
                  </a:lnTo>
                  <a:lnTo>
                    <a:pt x="446557" y="364083"/>
                  </a:lnTo>
                  <a:close/>
                </a:path>
                <a:path w="549275" h="717550">
                  <a:moveTo>
                    <a:pt x="538111" y="332879"/>
                  </a:moveTo>
                  <a:lnTo>
                    <a:pt x="538111" y="338112"/>
                  </a:lnTo>
                  <a:lnTo>
                    <a:pt x="541985" y="337248"/>
                  </a:lnTo>
                  <a:lnTo>
                    <a:pt x="545604" y="336537"/>
                  </a:lnTo>
                  <a:lnTo>
                    <a:pt x="548919" y="335978"/>
                  </a:lnTo>
                  <a:lnTo>
                    <a:pt x="548919" y="332879"/>
                  </a:lnTo>
                  <a:lnTo>
                    <a:pt x="538111" y="332879"/>
                  </a:lnTo>
                </a:path>
                <a:path w="549275" h="717550">
                  <a:moveTo>
                    <a:pt x="456234" y="354469"/>
                  </a:moveTo>
                  <a:lnTo>
                    <a:pt x="456234" y="363347"/>
                  </a:lnTo>
                  <a:lnTo>
                    <a:pt x="459892" y="362051"/>
                  </a:lnTo>
                  <a:lnTo>
                    <a:pt x="463499" y="360781"/>
                  </a:lnTo>
                  <a:lnTo>
                    <a:pt x="467029" y="359562"/>
                  </a:lnTo>
                  <a:lnTo>
                    <a:pt x="467029" y="354469"/>
                  </a:lnTo>
                  <a:lnTo>
                    <a:pt x="456234" y="354469"/>
                  </a:lnTo>
                </a:path>
                <a:path w="549275" h="717550">
                  <a:moveTo>
                    <a:pt x="76022" y="527316"/>
                  </a:moveTo>
                  <a:lnTo>
                    <a:pt x="48806" y="527316"/>
                  </a:lnTo>
                  <a:lnTo>
                    <a:pt x="50406" y="716965"/>
                  </a:lnTo>
                  <a:lnTo>
                    <a:pt x="77622" y="716965"/>
                  </a:lnTo>
                  <a:lnTo>
                    <a:pt x="76022" y="527316"/>
                  </a:lnTo>
                  <a:close/>
                </a:path>
                <a:path w="549275" h="717550">
                  <a:moveTo>
                    <a:pt x="27203" y="59220"/>
                  </a:moveTo>
                  <a:lnTo>
                    <a:pt x="0" y="59220"/>
                  </a:lnTo>
                  <a:lnTo>
                    <a:pt x="48806" y="527316"/>
                  </a:lnTo>
                  <a:lnTo>
                    <a:pt x="76022" y="527316"/>
                  </a:lnTo>
                  <a:lnTo>
                    <a:pt x="27203" y="59220"/>
                  </a:lnTo>
                  <a:close/>
                </a:path>
                <a:path w="549275" h="717550">
                  <a:moveTo>
                    <a:pt x="27203" y="0"/>
                  </a:moveTo>
                  <a:lnTo>
                    <a:pt x="0" y="0"/>
                  </a:lnTo>
                  <a:lnTo>
                    <a:pt x="0" y="59220"/>
                  </a:lnTo>
                  <a:lnTo>
                    <a:pt x="27203" y="59220"/>
                  </a:lnTo>
                  <a:lnTo>
                    <a:pt x="27203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4" name="object 1034"/>
          <p:cNvGrpSpPr/>
          <p:nvPr/>
        </p:nvGrpSpPr>
        <p:grpSpPr>
          <a:xfrm>
            <a:off x="10755236" y="4356722"/>
            <a:ext cx="392430" cy="754380"/>
            <a:chOff x="5700636" y="4356722"/>
            <a:chExt cx="392430" cy="754380"/>
          </a:xfrm>
        </p:grpSpPr>
        <p:sp>
          <p:nvSpPr>
            <p:cNvPr id="1035" name="object 1035"/>
            <p:cNvSpPr/>
            <p:nvPr/>
          </p:nvSpPr>
          <p:spPr>
            <a:xfrm>
              <a:off x="5768428" y="4443717"/>
              <a:ext cx="53340" cy="665480"/>
            </a:xfrm>
            <a:custGeom>
              <a:avLst/>
              <a:gdLst/>
              <a:ahLst/>
              <a:cxnLst/>
              <a:rect l="l" t="t" r="r" b="b"/>
              <a:pathLst>
                <a:path w="53339" h="665479">
                  <a:moveTo>
                    <a:pt x="11201" y="468096"/>
                  </a:moveTo>
                  <a:lnTo>
                    <a:pt x="37604" y="468096"/>
                  </a:lnTo>
                  <a:lnTo>
                    <a:pt x="37604" y="664946"/>
                  </a:lnTo>
                  <a:lnTo>
                    <a:pt x="11201" y="664946"/>
                  </a:lnTo>
                  <a:lnTo>
                    <a:pt x="11201" y="468096"/>
                  </a:lnTo>
                  <a:close/>
                </a:path>
                <a:path w="53339" h="665479">
                  <a:moveTo>
                    <a:pt x="23596" y="86423"/>
                  </a:moveTo>
                  <a:lnTo>
                    <a:pt x="16827" y="72872"/>
                  </a:lnTo>
                  <a:lnTo>
                    <a:pt x="18059" y="35204"/>
                  </a:lnTo>
                  <a:lnTo>
                    <a:pt x="0" y="0"/>
                  </a:lnTo>
                  <a:lnTo>
                    <a:pt x="52806" y="0"/>
                  </a:lnTo>
                  <a:lnTo>
                    <a:pt x="37604" y="468096"/>
                  </a:lnTo>
                  <a:lnTo>
                    <a:pt x="11201" y="468096"/>
                  </a:lnTo>
                  <a:lnTo>
                    <a:pt x="23596" y="8642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6" name="object 103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760656" y="4356722"/>
              <a:ext cx="319036" cy="125971"/>
            </a:xfrm>
            <a:prstGeom prst="rect">
              <a:avLst/>
            </a:prstGeom>
          </p:spPr>
        </p:pic>
        <p:sp>
          <p:nvSpPr>
            <p:cNvPr id="1037" name="object 1037"/>
            <p:cNvSpPr/>
            <p:nvPr/>
          </p:nvSpPr>
          <p:spPr>
            <a:xfrm>
              <a:off x="5826035" y="4413313"/>
              <a:ext cx="254000" cy="5715"/>
            </a:xfrm>
            <a:custGeom>
              <a:avLst/>
              <a:gdLst/>
              <a:ahLst/>
              <a:cxnLst/>
              <a:rect l="l" t="t" r="r" b="b"/>
              <a:pathLst>
                <a:path w="254000" h="5714">
                  <a:moveTo>
                    <a:pt x="253657" y="5600"/>
                  </a:moveTo>
                  <a:lnTo>
                    <a:pt x="0" y="5600"/>
                  </a:lnTo>
                  <a:lnTo>
                    <a:pt x="0" y="0"/>
                  </a:lnTo>
                  <a:lnTo>
                    <a:pt x="253657" y="0"/>
                  </a:lnTo>
                  <a:lnTo>
                    <a:pt x="253657" y="560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6078892" y="4384497"/>
              <a:ext cx="5080" cy="25400"/>
            </a:xfrm>
            <a:custGeom>
              <a:avLst/>
              <a:gdLst/>
              <a:ahLst/>
              <a:cxnLst/>
              <a:rect l="l" t="t" r="r" b="b"/>
              <a:pathLst>
                <a:path w="5079" h="25400">
                  <a:moveTo>
                    <a:pt x="4800" y="0"/>
                  </a:moveTo>
                  <a:lnTo>
                    <a:pt x="0" y="2481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5826836" y="4418914"/>
              <a:ext cx="255270" cy="49530"/>
            </a:xfrm>
            <a:custGeom>
              <a:avLst/>
              <a:gdLst/>
              <a:ahLst/>
              <a:cxnLst/>
              <a:rect l="l" t="t" r="r" b="b"/>
              <a:pathLst>
                <a:path w="255270" h="49529">
                  <a:moveTo>
                    <a:pt x="16573" y="0"/>
                  </a:moveTo>
                  <a:lnTo>
                    <a:pt x="0" y="0"/>
                  </a:lnTo>
                  <a:lnTo>
                    <a:pt x="0" y="2552"/>
                  </a:lnTo>
                  <a:lnTo>
                    <a:pt x="255257" y="49441"/>
                  </a:lnTo>
                  <a:lnTo>
                    <a:pt x="255257" y="43840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5826836" y="4418914"/>
              <a:ext cx="255270" cy="49530"/>
            </a:xfrm>
            <a:custGeom>
              <a:avLst/>
              <a:gdLst/>
              <a:ahLst/>
              <a:cxnLst/>
              <a:rect l="l" t="t" r="r" b="b"/>
              <a:pathLst>
                <a:path w="255270" h="49529">
                  <a:moveTo>
                    <a:pt x="16573" y="0"/>
                  </a:moveTo>
                  <a:lnTo>
                    <a:pt x="0" y="0"/>
                  </a:lnTo>
                  <a:lnTo>
                    <a:pt x="0" y="2552"/>
                  </a:lnTo>
                  <a:lnTo>
                    <a:pt x="255257" y="49441"/>
                  </a:lnTo>
                  <a:lnTo>
                    <a:pt x="255257" y="43840"/>
                  </a:lnTo>
                  <a:lnTo>
                    <a:pt x="16573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5702807" y="4482122"/>
              <a:ext cx="388620" cy="444500"/>
            </a:xfrm>
            <a:custGeom>
              <a:avLst/>
              <a:gdLst/>
              <a:ahLst/>
              <a:cxnLst/>
              <a:rect l="l" t="t" r="r" b="b"/>
              <a:pathLst>
                <a:path w="388620" h="444500">
                  <a:moveTo>
                    <a:pt x="385686" y="42417"/>
                  </a:moveTo>
                  <a:lnTo>
                    <a:pt x="122427" y="42417"/>
                  </a:lnTo>
                  <a:lnTo>
                    <a:pt x="122427" y="0"/>
                  </a:lnTo>
                  <a:lnTo>
                    <a:pt x="380085" y="0"/>
                  </a:lnTo>
                  <a:lnTo>
                    <a:pt x="385686" y="42417"/>
                  </a:lnTo>
                  <a:close/>
                </a:path>
                <a:path w="388620" h="444500">
                  <a:moveTo>
                    <a:pt x="388086" y="60007"/>
                  </a:moveTo>
                  <a:lnTo>
                    <a:pt x="135229" y="60007"/>
                  </a:lnTo>
                  <a:lnTo>
                    <a:pt x="122427" y="42417"/>
                  </a:lnTo>
                  <a:lnTo>
                    <a:pt x="385686" y="42417"/>
                  </a:lnTo>
                  <a:lnTo>
                    <a:pt x="388086" y="60007"/>
                  </a:lnTo>
                  <a:close/>
                </a:path>
                <a:path w="388620" h="444500">
                  <a:moveTo>
                    <a:pt x="116027" y="388086"/>
                  </a:moveTo>
                  <a:lnTo>
                    <a:pt x="111226" y="384886"/>
                  </a:lnTo>
                  <a:lnTo>
                    <a:pt x="112026" y="395287"/>
                  </a:lnTo>
                  <a:lnTo>
                    <a:pt x="104292" y="396875"/>
                  </a:lnTo>
                  <a:lnTo>
                    <a:pt x="104292" y="438492"/>
                  </a:lnTo>
                  <a:lnTo>
                    <a:pt x="117627" y="444093"/>
                  </a:lnTo>
                  <a:lnTo>
                    <a:pt x="120827" y="440893"/>
                  </a:lnTo>
                  <a:lnTo>
                    <a:pt x="125628" y="440093"/>
                  </a:lnTo>
                  <a:lnTo>
                    <a:pt x="125628" y="428891"/>
                  </a:lnTo>
                  <a:lnTo>
                    <a:pt x="118427" y="428104"/>
                  </a:lnTo>
                  <a:lnTo>
                    <a:pt x="118427" y="420090"/>
                  </a:lnTo>
                  <a:lnTo>
                    <a:pt x="124028" y="412889"/>
                  </a:lnTo>
                  <a:lnTo>
                    <a:pt x="124028" y="392887"/>
                  </a:lnTo>
                  <a:lnTo>
                    <a:pt x="116027" y="388086"/>
                  </a:lnTo>
                  <a:close/>
                </a:path>
                <a:path w="388620" h="444500">
                  <a:moveTo>
                    <a:pt x="78968" y="363347"/>
                  </a:moveTo>
                  <a:lnTo>
                    <a:pt x="7200" y="363347"/>
                  </a:lnTo>
                  <a:lnTo>
                    <a:pt x="0" y="370484"/>
                  </a:lnTo>
                  <a:lnTo>
                    <a:pt x="0" y="37809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42" name="object 104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1208981" y="4875772"/>
            <a:ext cx="108826" cy="174447"/>
          </a:xfrm>
          <a:prstGeom prst="rect">
            <a:avLst/>
          </a:prstGeom>
        </p:spPr>
      </p:pic>
      <p:grpSp>
        <p:nvGrpSpPr>
          <p:cNvPr id="1043" name="object 1043"/>
          <p:cNvGrpSpPr/>
          <p:nvPr/>
        </p:nvGrpSpPr>
        <p:grpSpPr>
          <a:xfrm>
            <a:off x="11212145" y="4742408"/>
            <a:ext cx="839469" cy="594360"/>
            <a:chOff x="6157544" y="4742408"/>
            <a:chExt cx="839469" cy="594360"/>
          </a:xfrm>
        </p:grpSpPr>
        <p:sp>
          <p:nvSpPr>
            <p:cNvPr id="1044" name="object 1044"/>
            <p:cNvSpPr/>
            <p:nvPr/>
          </p:nvSpPr>
          <p:spPr>
            <a:xfrm>
              <a:off x="6159716" y="5157063"/>
              <a:ext cx="283845" cy="144145"/>
            </a:xfrm>
            <a:custGeom>
              <a:avLst/>
              <a:gdLst/>
              <a:ahLst/>
              <a:cxnLst/>
              <a:rect l="l" t="t" r="r" b="b"/>
              <a:pathLst>
                <a:path w="283845" h="144145">
                  <a:moveTo>
                    <a:pt x="0" y="0"/>
                  </a:moveTo>
                  <a:lnTo>
                    <a:pt x="283248" y="14363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6162154" y="5151348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5918" y="571"/>
                  </a:moveTo>
                  <a:lnTo>
                    <a:pt x="5918" y="253"/>
                  </a:lnTo>
                  <a:lnTo>
                    <a:pt x="4584" y="0"/>
                  </a:lnTo>
                  <a:lnTo>
                    <a:pt x="2959" y="0"/>
                  </a:lnTo>
                  <a:lnTo>
                    <a:pt x="1333" y="0"/>
                  </a:lnTo>
                  <a:lnTo>
                    <a:pt x="0" y="253"/>
                  </a:lnTo>
                  <a:lnTo>
                    <a:pt x="0" y="571"/>
                  </a:lnTo>
                  <a:lnTo>
                    <a:pt x="0" y="1282"/>
                  </a:lnTo>
                  <a:lnTo>
                    <a:pt x="0" y="1600"/>
                  </a:lnTo>
                  <a:lnTo>
                    <a:pt x="1333" y="1854"/>
                  </a:lnTo>
                  <a:lnTo>
                    <a:pt x="2959" y="1854"/>
                  </a:lnTo>
                  <a:lnTo>
                    <a:pt x="4584" y="1854"/>
                  </a:lnTo>
                  <a:lnTo>
                    <a:pt x="5918" y="1600"/>
                  </a:lnTo>
                  <a:lnTo>
                    <a:pt x="5918" y="1282"/>
                  </a:lnTo>
                  <a:lnTo>
                    <a:pt x="5918" y="57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6162764" y="5153037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4699" y="0"/>
                  </a:moveTo>
                  <a:lnTo>
                    <a:pt x="4457" y="0"/>
                  </a:lnTo>
                  <a:lnTo>
                    <a:pt x="3924" y="101"/>
                  </a:lnTo>
                  <a:lnTo>
                    <a:pt x="3175" y="165"/>
                  </a:lnTo>
                  <a:lnTo>
                    <a:pt x="2349" y="165"/>
                  </a:lnTo>
                  <a:lnTo>
                    <a:pt x="1524" y="165"/>
                  </a:lnTo>
                  <a:lnTo>
                    <a:pt x="774" y="101"/>
                  </a:lnTo>
                  <a:lnTo>
                    <a:pt x="241" y="0"/>
                  </a:lnTo>
                  <a:lnTo>
                    <a:pt x="0" y="0"/>
                  </a:lnTo>
                  <a:lnTo>
                    <a:pt x="0" y="4927"/>
                  </a:lnTo>
                  <a:lnTo>
                    <a:pt x="1054" y="5130"/>
                  </a:lnTo>
                  <a:lnTo>
                    <a:pt x="3657" y="5130"/>
                  </a:lnTo>
                  <a:lnTo>
                    <a:pt x="4699" y="4927"/>
                  </a:lnTo>
                  <a:lnTo>
                    <a:pt x="4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6162764" y="5153037"/>
              <a:ext cx="12065" cy="5715"/>
            </a:xfrm>
            <a:custGeom>
              <a:avLst/>
              <a:gdLst/>
              <a:ahLst/>
              <a:cxnLst/>
              <a:rect l="l" t="t" r="r" b="b"/>
              <a:pathLst>
                <a:path w="12064" h="5714">
                  <a:moveTo>
                    <a:pt x="2349" y="165"/>
                  </a:moveTo>
                  <a:lnTo>
                    <a:pt x="1524" y="165"/>
                  </a:lnTo>
                  <a:lnTo>
                    <a:pt x="774" y="101"/>
                  </a:lnTo>
                  <a:lnTo>
                    <a:pt x="241" y="0"/>
                  </a:lnTo>
                  <a:lnTo>
                    <a:pt x="0" y="0"/>
                  </a:lnTo>
                  <a:lnTo>
                    <a:pt x="0" y="4673"/>
                  </a:lnTo>
                  <a:lnTo>
                    <a:pt x="0" y="4927"/>
                  </a:lnTo>
                  <a:lnTo>
                    <a:pt x="1054" y="5130"/>
                  </a:lnTo>
                  <a:lnTo>
                    <a:pt x="2349" y="5130"/>
                  </a:lnTo>
                  <a:lnTo>
                    <a:pt x="3657" y="5130"/>
                  </a:lnTo>
                  <a:lnTo>
                    <a:pt x="4699" y="4927"/>
                  </a:lnTo>
                  <a:lnTo>
                    <a:pt x="4699" y="4673"/>
                  </a:lnTo>
                  <a:lnTo>
                    <a:pt x="4699" y="0"/>
                  </a:lnTo>
                  <a:lnTo>
                    <a:pt x="4457" y="0"/>
                  </a:lnTo>
                  <a:lnTo>
                    <a:pt x="3924" y="101"/>
                  </a:lnTo>
                  <a:lnTo>
                    <a:pt x="3175" y="165"/>
                  </a:lnTo>
                  <a:lnTo>
                    <a:pt x="2349" y="165"/>
                  </a:lnTo>
                  <a:close/>
                </a:path>
                <a:path w="12064" h="5714">
                  <a:moveTo>
                    <a:pt x="11658" y="1663"/>
                  </a:moveTo>
                  <a:lnTo>
                    <a:pt x="11658" y="1295"/>
                  </a:lnTo>
                  <a:lnTo>
                    <a:pt x="10160" y="1003"/>
                  </a:lnTo>
                  <a:lnTo>
                    <a:pt x="8293" y="1003"/>
                  </a:lnTo>
                  <a:lnTo>
                    <a:pt x="6426" y="1003"/>
                  </a:lnTo>
                  <a:lnTo>
                    <a:pt x="4902" y="1295"/>
                  </a:lnTo>
                  <a:lnTo>
                    <a:pt x="4902" y="1663"/>
                  </a:lnTo>
                  <a:lnTo>
                    <a:pt x="4902" y="2463"/>
                  </a:lnTo>
                  <a:lnTo>
                    <a:pt x="4902" y="2832"/>
                  </a:lnTo>
                  <a:lnTo>
                    <a:pt x="6426" y="3124"/>
                  </a:lnTo>
                  <a:lnTo>
                    <a:pt x="8293" y="3124"/>
                  </a:lnTo>
                  <a:lnTo>
                    <a:pt x="10160" y="3124"/>
                  </a:lnTo>
                  <a:lnTo>
                    <a:pt x="11658" y="2832"/>
                  </a:lnTo>
                  <a:lnTo>
                    <a:pt x="11658" y="2463"/>
                  </a:lnTo>
                  <a:lnTo>
                    <a:pt x="11658" y="166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6168364" y="5155971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5372" y="0"/>
                  </a:moveTo>
                  <a:lnTo>
                    <a:pt x="5092" y="0"/>
                  </a:lnTo>
                  <a:lnTo>
                    <a:pt x="4483" y="114"/>
                  </a:lnTo>
                  <a:lnTo>
                    <a:pt x="3632" y="190"/>
                  </a:lnTo>
                  <a:lnTo>
                    <a:pt x="2692" y="190"/>
                  </a:lnTo>
                  <a:lnTo>
                    <a:pt x="1739" y="190"/>
                  </a:lnTo>
                  <a:lnTo>
                    <a:pt x="888" y="114"/>
                  </a:lnTo>
                  <a:lnTo>
                    <a:pt x="279" y="0"/>
                  </a:lnTo>
                  <a:lnTo>
                    <a:pt x="0" y="0"/>
                  </a:lnTo>
                  <a:lnTo>
                    <a:pt x="0" y="5638"/>
                  </a:lnTo>
                  <a:lnTo>
                    <a:pt x="1193" y="5867"/>
                  </a:lnTo>
                  <a:lnTo>
                    <a:pt x="4178" y="5867"/>
                  </a:lnTo>
                  <a:lnTo>
                    <a:pt x="5372" y="5638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6168364" y="5155971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2692" y="190"/>
                  </a:moveTo>
                  <a:lnTo>
                    <a:pt x="1739" y="190"/>
                  </a:lnTo>
                  <a:lnTo>
                    <a:pt x="888" y="114"/>
                  </a:lnTo>
                  <a:lnTo>
                    <a:pt x="279" y="0"/>
                  </a:lnTo>
                  <a:lnTo>
                    <a:pt x="0" y="0"/>
                  </a:lnTo>
                  <a:lnTo>
                    <a:pt x="0" y="5346"/>
                  </a:lnTo>
                  <a:lnTo>
                    <a:pt x="0" y="5638"/>
                  </a:lnTo>
                  <a:lnTo>
                    <a:pt x="1193" y="5867"/>
                  </a:lnTo>
                  <a:lnTo>
                    <a:pt x="2692" y="5867"/>
                  </a:lnTo>
                  <a:lnTo>
                    <a:pt x="4178" y="5867"/>
                  </a:lnTo>
                  <a:lnTo>
                    <a:pt x="5372" y="5638"/>
                  </a:lnTo>
                  <a:lnTo>
                    <a:pt x="5372" y="5346"/>
                  </a:lnTo>
                  <a:lnTo>
                    <a:pt x="5372" y="0"/>
                  </a:lnTo>
                  <a:lnTo>
                    <a:pt x="5092" y="0"/>
                  </a:lnTo>
                  <a:lnTo>
                    <a:pt x="4483" y="114"/>
                  </a:lnTo>
                  <a:lnTo>
                    <a:pt x="3632" y="190"/>
                  </a:lnTo>
                  <a:lnTo>
                    <a:pt x="2692" y="19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6174359" y="5156034"/>
              <a:ext cx="7620" cy="2540"/>
            </a:xfrm>
            <a:custGeom>
              <a:avLst/>
              <a:gdLst/>
              <a:ahLst/>
              <a:cxnLst/>
              <a:rect l="l" t="t" r="r" b="b"/>
              <a:pathLst>
                <a:path w="7620" h="2539">
                  <a:moveTo>
                    <a:pt x="5600" y="0"/>
                  </a:moveTo>
                  <a:lnTo>
                    <a:pt x="1625" y="0"/>
                  </a:lnTo>
                  <a:lnTo>
                    <a:pt x="0" y="304"/>
                  </a:lnTo>
                  <a:lnTo>
                    <a:pt x="0" y="1943"/>
                  </a:lnTo>
                  <a:lnTo>
                    <a:pt x="1625" y="2260"/>
                  </a:lnTo>
                  <a:lnTo>
                    <a:pt x="5600" y="2260"/>
                  </a:lnTo>
                  <a:lnTo>
                    <a:pt x="7213" y="1943"/>
                  </a:lnTo>
                  <a:lnTo>
                    <a:pt x="7213" y="698"/>
                  </a:lnTo>
                  <a:lnTo>
                    <a:pt x="7213" y="304"/>
                  </a:lnTo>
                  <a:lnTo>
                    <a:pt x="5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6174359" y="5156034"/>
              <a:ext cx="7620" cy="8890"/>
            </a:xfrm>
            <a:custGeom>
              <a:avLst/>
              <a:gdLst/>
              <a:ahLst/>
              <a:cxnLst/>
              <a:rect l="l" t="t" r="r" b="b"/>
              <a:pathLst>
                <a:path w="7620" h="8889">
                  <a:moveTo>
                    <a:pt x="7213" y="698"/>
                  </a:moveTo>
                  <a:lnTo>
                    <a:pt x="7213" y="304"/>
                  </a:lnTo>
                  <a:lnTo>
                    <a:pt x="5600" y="0"/>
                  </a:lnTo>
                  <a:lnTo>
                    <a:pt x="3619" y="0"/>
                  </a:lnTo>
                  <a:lnTo>
                    <a:pt x="1625" y="0"/>
                  </a:lnTo>
                  <a:lnTo>
                    <a:pt x="0" y="304"/>
                  </a:lnTo>
                  <a:lnTo>
                    <a:pt x="0" y="698"/>
                  </a:lnTo>
                  <a:lnTo>
                    <a:pt x="0" y="1549"/>
                  </a:lnTo>
                  <a:lnTo>
                    <a:pt x="0" y="1943"/>
                  </a:lnTo>
                  <a:lnTo>
                    <a:pt x="1625" y="2260"/>
                  </a:lnTo>
                  <a:lnTo>
                    <a:pt x="3619" y="2260"/>
                  </a:lnTo>
                  <a:lnTo>
                    <a:pt x="5600" y="2260"/>
                  </a:lnTo>
                  <a:lnTo>
                    <a:pt x="7213" y="1943"/>
                  </a:lnTo>
                  <a:lnTo>
                    <a:pt x="7213" y="1549"/>
                  </a:lnTo>
                  <a:lnTo>
                    <a:pt x="7213" y="698"/>
                  </a:lnTo>
                  <a:close/>
                </a:path>
                <a:path w="7620" h="8889">
                  <a:moveTo>
                    <a:pt x="3619" y="2260"/>
                  </a:moveTo>
                  <a:lnTo>
                    <a:pt x="2603" y="2260"/>
                  </a:lnTo>
                  <a:lnTo>
                    <a:pt x="1689" y="2184"/>
                  </a:lnTo>
                  <a:lnTo>
                    <a:pt x="1041" y="2057"/>
                  </a:lnTo>
                  <a:lnTo>
                    <a:pt x="749" y="2057"/>
                  </a:lnTo>
                  <a:lnTo>
                    <a:pt x="749" y="7759"/>
                  </a:lnTo>
                  <a:lnTo>
                    <a:pt x="749" y="8077"/>
                  </a:lnTo>
                  <a:lnTo>
                    <a:pt x="2019" y="8305"/>
                  </a:lnTo>
                  <a:lnTo>
                    <a:pt x="3619" y="8305"/>
                  </a:lnTo>
                  <a:lnTo>
                    <a:pt x="5194" y="8305"/>
                  </a:lnTo>
                  <a:lnTo>
                    <a:pt x="6489" y="8077"/>
                  </a:lnTo>
                  <a:lnTo>
                    <a:pt x="6489" y="7759"/>
                  </a:lnTo>
                  <a:lnTo>
                    <a:pt x="6489" y="2057"/>
                  </a:lnTo>
                  <a:lnTo>
                    <a:pt x="6184" y="2057"/>
                  </a:lnTo>
                  <a:lnTo>
                    <a:pt x="5537" y="2184"/>
                  </a:lnTo>
                  <a:lnTo>
                    <a:pt x="4622" y="2260"/>
                  </a:lnTo>
                  <a:lnTo>
                    <a:pt x="3619" y="226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6180277" y="5158778"/>
              <a:ext cx="8255" cy="2540"/>
            </a:xfrm>
            <a:custGeom>
              <a:avLst/>
              <a:gdLst/>
              <a:ahLst/>
              <a:cxnLst/>
              <a:rect l="l" t="t" r="r" b="b"/>
              <a:pathLst>
                <a:path w="8254" h="2539">
                  <a:moveTo>
                    <a:pt x="6222" y="0"/>
                  </a:moveTo>
                  <a:lnTo>
                    <a:pt x="1790" y="0"/>
                  </a:lnTo>
                  <a:lnTo>
                    <a:pt x="0" y="342"/>
                  </a:lnTo>
                  <a:lnTo>
                    <a:pt x="0" y="2159"/>
                  </a:lnTo>
                  <a:lnTo>
                    <a:pt x="1790" y="2501"/>
                  </a:lnTo>
                  <a:lnTo>
                    <a:pt x="6222" y="2501"/>
                  </a:lnTo>
                  <a:lnTo>
                    <a:pt x="8013" y="2159"/>
                  </a:lnTo>
                  <a:lnTo>
                    <a:pt x="8013" y="774"/>
                  </a:lnTo>
                  <a:lnTo>
                    <a:pt x="8013" y="342"/>
                  </a:lnTo>
                  <a:lnTo>
                    <a:pt x="62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6180277" y="5158778"/>
              <a:ext cx="8255" cy="9525"/>
            </a:xfrm>
            <a:custGeom>
              <a:avLst/>
              <a:gdLst/>
              <a:ahLst/>
              <a:cxnLst/>
              <a:rect l="l" t="t" r="r" b="b"/>
              <a:pathLst>
                <a:path w="8254" h="9525">
                  <a:moveTo>
                    <a:pt x="8013" y="774"/>
                  </a:moveTo>
                  <a:lnTo>
                    <a:pt x="8013" y="342"/>
                  </a:lnTo>
                  <a:lnTo>
                    <a:pt x="6222" y="0"/>
                  </a:lnTo>
                  <a:lnTo>
                    <a:pt x="4013" y="0"/>
                  </a:lnTo>
                  <a:lnTo>
                    <a:pt x="1790" y="0"/>
                  </a:lnTo>
                  <a:lnTo>
                    <a:pt x="0" y="342"/>
                  </a:lnTo>
                  <a:lnTo>
                    <a:pt x="0" y="774"/>
                  </a:lnTo>
                  <a:lnTo>
                    <a:pt x="0" y="1727"/>
                  </a:lnTo>
                  <a:lnTo>
                    <a:pt x="0" y="2159"/>
                  </a:lnTo>
                  <a:lnTo>
                    <a:pt x="1790" y="2501"/>
                  </a:lnTo>
                  <a:lnTo>
                    <a:pt x="4013" y="2501"/>
                  </a:lnTo>
                  <a:lnTo>
                    <a:pt x="6222" y="2501"/>
                  </a:lnTo>
                  <a:lnTo>
                    <a:pt x="8013" y="2159"/>
                  </a:lnTo>
                  <a:lnTo>
                    <a:pt x="8013" y="1727"/>
                  </a:lnTo>
                  <a:lnTo>
                    <a:pt x="8013" y="774"/>
                  </a:lnTo>
                  <a:close/>
                </a:path>
                <a:path w="8254" h="9525">
                  <a:moveTo>
                    <a:pt x="4013" y="2501"/>
                  </a:moveTo>
                  <a:lnTo>
                    <a:pt x="2882" y="2501"/>
                  </a:lnTo>
                  <a:lnTo>
                    <a:pt x="1879" y="2425"/>
                  </a:lnTo>
                  <a:lnTo>
                    <a:pt x="1155" y="2286"/>
                  </a:lnTo>
                  <a:lnTo>
                    <a:pt x="825" y="2286"/>
                  </a:lnTo>
                  <a:lnTo>
                    <a:pt x="825" y="8610"/>
                  </a:lnTo>
                  <a:lnTo>
                    <a:pt x="825" y="8966"/>
                  </a:lnTo>
                  <a:lnTo>
                    <a:pt x="2247" y="9232"/>
                  </a:lnTo>
                  <a:lnTo>
                    <a:pt x="4013" y="9232"/>
                  </a:lnTo>
                  <a:lnTo>
                    <a:pt x="5765" y="9232"/>
                  </a:lnTo>
                  <a:lnTo>
                    <a:pt x="7200" y="8966"/>
                  </a:lnTo>
                  <a:lnTo>
                    <a:pt x="7200" y="8610"/>
                  </a:lnTo>
                  <a:lnTo>
                    <a:pt x="7200" y="2286"/>
                  </a:lnTo>
                  <a:lnTo>
                    <a:pt x="6870" y="2286"/>
                  </a:lnTo>
                  <a:lnTo>
                    <a:pt x="6134" y="2425"/>
                  </a:lnTo>
                  <a:lnTo>
                    <a:pt x="5130" y="2501"/>
                  </a:lnTo>
                  <a:lnTo>
                    <a:pt x="4013" y="2501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6188113" y="5163070"/>
              <a:ext cx="581660" cy="171450"/>
            </a:xfrm>
            <a:custGeom>
              <a:avLst/>
              <a:gdLst/>
              <a:ahLst/>
              <a:cxnLst/>
              <a:rect l="l" t="t" r="r" b="b"/>
              <a:pathLst>
                <a:path w="581659" h="171450">
                  <a:moveTo>
                    <a:pt x="0" y="0"/>
                  </a:moveTo>
                  <a:lnTo>
                    <a:pt x="581329" y="17123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6233134" y="5165178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5">
                  <a:moveTo>
                    <a:pt x="20802" y="1993"/>
                  </a:moveTo>
                  <a:lnTo>
                    <a:pt x="20802" y="888"/>
                  </a:lnTo>
                  <a:lnTo>
                    <a:pt x="16141" y="0"/>
                  </a:lnTo>
                  <a:lnTo>
                    <a:pt x="10401" y="0"/>
                  </a:lnTo>
                  <a:lnTo>
                    <a:pt x="4648" y="0"/>
                  </a:lnTo>
                  <a:lnTo>
                    <a:pt x="0" y="888"/>
                  </a:lnTo>
                  <a:lnTo>
                    <a:pt x="0" y="1993"/>
                  </a:lnTo>
                  <a:lnTo>
                    <a:pt x="0" y="4495"/>
                  </a:lnTo>
                  <a:lnTo>
                    <a:pt x="0" y="5600"/>
                  </a:lnTo>
                  <a:lnTo>
                    <a:pt x="4648" y="6502"/>
                  </a:lnTo>
                  <a:lnTo>
                    <a:pt x="10401" y="6502"/>
                  </a:lnTo>
                  <a:lnTo>
                    <a:pt x="16141" y="6502"/>
                  </a:lnTo>
                  <a:lnTo>
                    <a:pt x="20802" y="5600"/>
                  </a:lnTo>
                  <a:lnTo>
                    <a:pt x="20802" y="4495"/>
                  </a:lnTo>
                  <a:lnTo>
                    <a:pt x="20802" y="199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6235255" y="5171071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548" y="0"/>
                  </a:moveTo>
                  <a:lnTo>
                    <a:pt x="15684" y="0"/>
                  </a:lnTo>
                  <a:lnTo>
                    <a:pt x="13804" y="368"/>
                  </a:lnTo>
                  <a:lnTo>
                    <a:pt x="11188" y="609"/>
                  </a:lnTo>
                  <a:lnTo>
                    <a:pt x="8280" y="609"/>
                  </a:lnTo>
                  <a:lnTo>
                    <a:pt x="5359" y="609"/>
                  </a:lnTo>
                  <a:lnTo>
                    <a:pt x="2743" y="368"/>
                  </a:lnTo>
                  <a:lnTo>
                    <a:pt x="863" y="0"/>
                  </a:lnTo>
                  <a:lnTo>
                    <a:pt x="0" y="0"/>
                  </a:lnTo>
                  <a:lnTo>
                    <a:pt x="0" y="17373"/>
                  </a:lnTo>
                  <a:lnTo>
                    <a:pt x="3708" y="18084"/>
                  </a:lnTo>
                  <a:lnTo>
                    <a:pt x="12852" y="18084"/>
                  </a:lnTo>
                  <a:lnTo>
                    <a:pt x="16548" y="17373"/>
                  </a:lnTo>
                  <a:lnTo>
                    <a:pt x="16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6197562" y="5159819"/>
              <a:ext cx="54610" cy="29845"/>
            </a:xfrm>
            <a:custGeom>
              <a:avLst/>
              <a:gdLst/>
              <a:ahLst/>
              <a:cxnLst/>
              <a:rect l="l" t="t" r="r" b="b"/>
              <a:pathLst>
                <a:path w="54610" h="29845">
                  <a:moveTo>
                    <a:pt x="45974" y="11861"/>
                  </a:moveTo>
                  <a:lnTo>
                    <a:pt x="43052" y="11861"/>
                  </a:lnTo>
                  <a:lnTo>
                    <a:pt x="40436" y="11620"/>
                  </a:lnTo>
                  <a:lnTo>
                    <a:pt x="38557" y="11252"/>
                  </a:lnTo>
                  <a:lnTo>
                    <a:pt x="37693" y="11252"/>
                  </a:lnTo>
                  <a:lnTo>
                    <a:pt x="37693" y="27736"/>
                  </a:lnTo>
                  <a:lnTo>
                    <a:pt x="37693" y="28625"/>
                  </a:lnTo>
                  <a:lnTo>
                    <a:pt x="41401" y="29337"/>
                  </a:lnTo>
                  <a:lnTo>
                    <a:pt x="45974" y="29337"/>
                  </a:lnTo>
                  <a:lnTo>
                    <a:pt x="50545" y="29337"/>
                  </a:lnTo>
                  <a:lnTo>
                    <a:pt x="54241" y="28625"/>
                  </a:lnTo>
                  <a:lnTo>
                    <a:pt x="54241" y="27736"/>
                  </a:lnTo>
                  <a:lnTo>
                    <a:pt x="54241" y="11252"/>
                  </a:lnTo>
                  <a:lnTo>
                    <a:pt x="53378" y="11252"/>
                  </a:lnTo>
                  <a:lnTo>
                    <a:pt x="51498" y="11620"/>
                  </a:lnTo>
                  <a:lnTo>
                    <a:pt x="48882" y="11861"/>
                  </a:lnTo>
                  <a:lnTo>
                    <a:pt x="45974" y="11861"/>
                  </a:lnTo>
                  <a:close/>
                </a:path>
                <a:path w="54610" h="29845">
                  <a:moveTo>
                    <a:pt x="10502" y="1015"/>
                  </a:moveTo>
                  <a:lnTo>
                    <a:pt x="10502" y="457"/>
                  </a:lnTo>
                  <a:lnTo>
                    <a:pt x="8153" y="0"/>
                  </a:lnTo>
                  <a:lnTo>
                    <a:pt x="5245" y="0"/>
                  </a:lnTo>
                  <a:lnTo>
                    <a:pt x="2349" y="0"/>
                  </a:lnTo>
                  <a:lnTo>
                    <a:pt x="0" y="457"/>
                  </a:lnTo>
                  <a:lnTo>
                    <a:pt x="0" y="1015"/>
                  </a:lnTo>
                  <a:lnTo>
                    <a:pt x="0" y="2260"/>
                  </a:lnTo>
                  <a:lnTo>
                    <a:pt x="0" y="2832"/>
                  </a:lnTo>
                  <a:lnTo>
                    <a:pt x="2349" y="3289"/>
                  </a:lnTo>
                  <a:lnTo>
                    <a:pt x="5245" y="3289"/>
                  </a:lnTo>
                  <a:lnTo>
                    <a:pt x="8153" y="3289"/>
                  </a:lnTo>
                  <a:lnTo>
                    <a:pt x="10502" y="2832"/>
                  </a:lnTo>
                  <a:lnTo>
                    <a:pt x="10502" y="2260"/>
                  </a:lnTo>
                  <a:lnTo>
                    <a:pt x="10502" y="101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6198641" y="5162816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8356" y="0"/>
                  </a:moveTo>
                  <a:lnTo>
                    <a:pt x="7912" y="0"/>
                  </a:lnTo>
                  <a:lnTo>
                    <a:pt x="6972" y="177"/>
                  </a:lnTo>
                  <a:lnTo>
                    <a:pt x="5651" y="292"/>
                  </a:lnTo>
                  <a:lnTo>
                    <a:pt x="4165" y="292"/>
                  </a:lnTo>
                  <a:lnTo>
                    <a:pt x="2705" y="292"/>
                  </a:lnTo>
                  <a:lnTo>
                    <a:pt x="1384" y="177"/>
                  </a:lnTo>
                  <a:lnTo>
                    <a:pt x="431" y="0"/>
                  </a:lnTo>
                  <a:lnTo>
                    <a:pt x="0" y="0"/>
                  </a:lnTo>
                  <a:lnTo>
                    <a:pt x="0" y="8750"/>
                  </a:lnTo>
                  <a:lnTo>
                    <a:pt x="1866" y="9105"/>
                  </a:lnTo>
                  <a:lnTo>
                    <a:pt x="6476" y="9105"/>
                  </a:lnTo>
                  <a:lnTo>
                    <a:pt x="8356" y="8750"/>
                  </a:lnTo>
                  <a:lnTo>
                    <a:pt x="8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6198641" y="5162816"/>
              <a:ext cx="8890" cy="9525"/>
            </a:xfrm>
            <a:custGeom>
              <a:avLst/>
              <a:gdLst/>
              <a:ahLst/>
              <a:cxnLst/>
              <a:rect l="l" t="t" r="r" b="b"/>
              <a:pathLst>
                <a:path w="8889" h="9525">
                  <a:moveTo>
                    <a:pt x="4165" y="292"/>
                  </a:moveTo>
                  <a:lnTo>
                    <a:pt x="2705" y="292"/>
                  </a:lnTo>
                  <a:lnTo>
                    <a:pt x="1384" y="177"/>
                  </a:lnTo>
                  <a:lnTo>
                    <a:pt x="431" y="0"/>
                  </a:lnTo>
                  <a:lnTo>
                    <a:pt x="0" y="0"/>
                  </a:lnTo>
                  <a:lnTo>
                    <a:pt x="0" y="8293"/>
                  </a:lnTo>
                  <a:lnTo>
                    <a:pt x="0" y="8750"/>
                  </a:lnTo>
                  <a:lnTo>
                    <a:pt x="1866" y="9105"/>
                  </a:lnTo>
                  <a:lnTo>
                    <a:pt x="4165" y="9105"/>
                  </a:lnTo>
                  <a:lnTo>
                    <a:pt x="6476" y="9105"/>
                  </a:lnTo>
                  <a:lnTo>
                    <a:pt x="8356" y="8750"/>
                  </a:lnTo>
                  <a:lnTo>
                    <a:pt x="8356" y="8293"/>
                  </a:lnTo>
                  <a:lnTo>
                    <a:pt x="8356" y="0"/>
                  </a:lnTo>
                  <a:lnTo>
                    <a:pt x="7912" y="0"/>
                  </a:lnTo>
                  <a:lnTo>
                    <a:pt x="6972" y="177"/>
                  </a:lnTo>
                  <a:lnTo>
                    <a:pt x="5651" y="292"/>
                  </a:lnTo>
                  <a:lnTo>
                    <a:pt x="4165" y="292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6181572" y="4744580"/>
              <a:ext cx="815340" cy="422909"/>
            </a:xfrm>
            <a:custGeom>
              <a:avLst/>
              <a:gdLst/>
              <a:ahLst/>
              <a:cxnLst/>
              <a:rect l="l" t="t" r="r" b="b"/>
              <a:pathLst>
                <a:path w="815340" h="422910">
                  <a:moveTo>
                    <a:pt x="0" y="412153"/>
                  </a:moveTo>
                  <a:lnTo>
                    <a:pt x="25069" y="379486"/>
                  </a:lnTo>
                  <a:lnTo>
                    <a:pt x="54913" y="339980"/>
                  </a:lnTo>
                  <a:lnTo>
                    <a:pt x="88038" y="295571"/>
                  </a:lnTo>
                  <a:lnTo>
                    <a:pt x="122950" y="248189"/>
                  </a:lnTo>
                  <a:lnTo>
                    <a:pt x="158156" y="199770"/>
                  </a:lnTo>
                  <a:lnTo>
                    <a:pt x="192161" y="152245"/>
                  </a:lnTo>
                  <a:lnTo>
                    <a:pt x="223472" y="107549"/>
                  </a:lnTo>
                  <a:lnTo>
                    <a:pt x="250596" y="67614"/>
                  </a:lnTo>
                </a:path>
                <a:path w="815340" h="422910">
                  <a:moveTo>
                    <a:pt x="63766" y="418490"/>
                  </a:moveTo>
                  <a:lnTo>
                    <a:pt x="96682" y="375903"/>
                  </a:lnTo>
                  <a:lnTo>
                    <a:pt x="130920" y="331004"/>
                  </a:lnTo>
                  <a:lnTo>
                    <a:pt x="165727" y="284861"/>
                  </a:lnTo>
                  <a:lnTo>
                    <a:pt x="200349" y="238539"/>
                  </a:lnTo>
                  <a:lnTo>
                    <a:pt x="234033" y="193107"/>
                  </a:lnTo>
                  <a:lnTo>
                    <a:pt x="266025" y="149631"/>
                  </a:lnTo>
                  <a:lnTo>
                    <a:pt x="295573" y="109177"/>
                  </a:lnTo>
                  <a:lnTo>
                    <a:pt x="321923" y="72813"/>
                  </a:lnTo>
                  <a:lnTo>
                    <a:pt x="344322" y="41605"/>
                  </a:lnTo>
                </a:path>
                <a:path w="815340" h="422910">
                  <a:moveTo>
                    <a:pt x="318211" y="47205"/>
                  </a:moveTo>
                  <a:lnTo>
                    <a:pt x="66954" y="420890"/>
                  </a:lnTo>
                </a:path>
                <a:path w="815340" h="422910">
                  <a:moveTo>
                    <a:pt x="600684" y="0"/>
                  </a:moveTo>
                  <a:lnTo>
                    <a:pt x="570067" y="26603"/>
                  </a:lnTo>
                  <a:lnTo>
                    <a:pt x="533011" y="58378"/>
                  </a:lnTo>
                  <a:lnTo>
                    <a:pt x="490815" y="94182"/>
                  </a:lnTo>
                  <a:lnTo>
                    <a:pt x="444780" y="132874"/>
                  </a:lnTo>
                  <a:lnTo>
                    <a:pt x="396208" y="173311"/>
                  </a:lnTo>
                  <a:lnTo>
                    <a:pt x="346398" y="214352"/>
                  </a:lnTo>
                  <a:lnTo>
                    <a:pt x="296653" y="254854"/>
                  </a:lnTo>
                  <a:lnTo>
                    <a:pt x="248272" y="293675"/>
                  </a:lnTo>
                  <a:lnTo>
                    <a:pt x="202557" y="329672"/>
                  </a:lnTo>
                  <a:lnTo>
                    <a:pt x="160807" y="361705"/>
                  </a:lnTo>
                  <a:lnTo>
                    <a:pt x="124325" y="388631"/>
                  </a:lnTo>
                  <a:lnTo>
                    <a:pt x="94410" y="409307"/>
                  </a:lnTo>
                  <a:lnTo>
                    <a:pt x="72364" y="422592"/>
                  </a:lnTo>
                </a:path>
                <a:path w="815340" h="422910">
                  <a:moveTo>
                    <a:pt x="633488" y="7200"/>
                  </a:moveTo>
                  <a:lnTo>
                    <a:pt x="599822" y="31610"/>
                  </a:lnTo>
                  <a:lnTo>
                    <a:pt x="562387" y="58879"/>
                  </a:lnTo>
                  <a:lnTo>
                    <a:pt x="521874" y="88490"/>
                  </a:lnTo>
                  <a:lnTo>
                    <a:pt x="478970" y="119923"/>
                  </a:lnTo>
                  <a:lnTo>
                    <a:pt x="434367" y="152657"/>
                  </a:lnTo>
                  <a:lnTo>
                    <a:pt x="388752" y="186173"/>
                  </a:lnTo>
                  <a:lnTo>
                    <a:pt x="342815" y="219951"/>
                  </a:lnTo>
                  <a:lnTo>
                    <a:pt x="297246" y="253472"/>
                  </a:lnTo>
                  <a:lnTo>
                    <a:pt x="252734" y="286216"/>
                  </a:lnTo>
                  <a:lnTo>
                    <a:pt x="209969" y="317663"/>
                  </a:lnTo>
                  <a:lnTo>
                    <a:pt x="169638" y="347293"/>
                  </a:lnTo>
                  <a:lnTo>
                    <a:pt x="132433" y="374588"/>
                  </a:lnTo>
                  <a:lnTo>
                    <a:pt x="99042" y="399027"/>
                  </a:lnTo>
                  <a:lnTo>
                    <a:pt x="70154" y="420090"/>
                  </a:lnTo>
                </a:path>
                <a:path w="815340" h="422910">
                  <a:moveTo>
                    <a:pt x="571868" y="382485"/>
                  </a:moveTo>
                  <a:lnTo>
                    <a:pt x="815124" y="382485"/>
                  </a:lnTo>
                </a:path>
                <a:path w="815340" h="422910">
                  <a:moveTo>
                    <a:pt x="595884" y="342468"/>
                  </a:moveTo>
                  <a:lnTo>
                    <a:pt x="602424" y="343179"/>
                  </a:lnTo>
                  <a:lnTo>
                    <a:pt x="610285" y="340245"/>
                  </a:lnTo>
                  <a:lnTo>
                    <a:pt x="616661" y="339229"/>
                  </a:lnTo>
                  <a:lnTo>
                    <a:pt x="618159" y="339001"/>
                  </a:lnTo>
                  <a:lnTo>
                    <a:pt x="620102" y="339763"/>
                  </a:lnTo>
                  <a:lnTo>
                    <a:pt x="621563" y="339407"/>
                  </a:lnTo>
                  <a:lnTo>
                    <a:pt x="623265" y="338963"/>
                  </a:lnTo>
                  <a:lnTo>
                    <a:pt x="623100" y="336689"/>
                  </a:lnTo>
                  <a:lnTo>
                    <a:pt x="624598" y="336423"/>
                  </a:lnTo>
                  <a:lnTo>
                    <a:pt x="628116" y="335813"/>
                  </a:lnTo>
                  <a:lnTo>
                    <a:pt x="629881" y="337807"/>
                  </a:lnTo>
                  <a:lnTo>
                    <a:pt x="632561" y="337820"/>
                  </a:lnTo>
                  <a:lnTo>
                    <a:pt x="660831" y="327151"/>
                  </a:lnTo>
                  <a:lnTo>
                    <a:pt x="666953" y="331279"/>
                  </a:lnTo>
                  <a:lnTo>
                    <a:pt x="669404" y="332917"/>
                  </a:lnTo>
                  <a:lnTo>
                    <a:pt x="669759" y="336892"/>
                  </a:lnTo>
                  <a:lnTo>
                    <a:pt x="672706" y="337845"/>
                  </a:lnTo>
                  <a:lnTo>
                    <a:pt x="673747" y="338175"/>
                  </a:lnTo>
                  <a:lnTo>
                    <a:pt x="680808" y="336423"/>
                  </a:lnTo>
                  <a:lnTo>
                    <a:pt x="682028" y="336130"/>
                  </a:lnTo>
                  <a:lnTo>
                    <a:pt x="684949" y="335457"/>
                  </a:lnTo>
                  <a:lnTo>
                    <a:pt x="687882" y="334098"/>
                  </a:lnTo>
                  <a:lnTo>
                    <a:pt x="690714" y="333921"/>
                  </a:lnTo>
                  <a:lnTo>
                    <a:pt x="691426" y="333870"/>
                  </a:lnTo>
                  <a:lnTo>
                    <a:pt x="693978" y="336143"/>
                  </a:lnTo>
                  <a:lnTo>
                    <a:pt x="695159" y="336232"/>
                  </a:lnTo>
                  <a:lnTo>
                    <a:pt x="696620" y="336359"/>
                  </a:lnTo>
                  <a:lnTo>
                    <a:pt x="696760" y="334505"/>
                  </a:lnTo>
                  <a:lnTo>
                    <a:pt x="698220" y="334378"/>
                  </a:lnTo>
                  <a:lnTo>
                    <a:pt x="703160" y="333971"/>
                  </a:lnTo>
                  <a:lnTo>
                    <a:pt x="704494" y="333146"/>
                  </a:lnTo>
                  <a:lnTo>
                    <a:pt x="709028" y="331571"/>
                  </a:lnTo>
                  <a:lnTo>
                    <a:pt x="710971" y="330898"/>
                  </a:lnTo>
                  <a:lnTo>
                    <a:pt x="713333" y="331977"/>
                  </a:lnTo>
                  <a:lnTo>
                    <a:pt x="715137" y="331050"/>
                  </a:lnTo>
                  <a:lnTo>
                    <a:pt x="716965" y="330123"/>
                  </a:lnTo>
                  <a:lnTo>
                    <a:pt x="718070" y="327748"/>
                  </a:lnTo>
                  <a:lnTo>
                    <a:pt x="720178" y="326720"/>
                  </a:lnTo>
                  <a:lnTo>
                    <a:pt x="726935" y="323481"/>
                  </a:lnTo>
                  <a:lnTo>
                    <a:pt x="731773" y="327342"/>
                  </a:lnTo>
                  <a:lnTo>
                    <a:pt x="736701" y="331470"/>
                  </a:lnTo>
                  <a:lnTo>
                    <a:pt x="739673" y="329145"/>
                  </a:lnTo>
                  <a:lnTo>
                    <a:pt x="744435" y="328409"/>
                  </a:lnTo>
                  <a:lnTo>
                    <a:pt x="747991" y="326466"/>
                  </a:lnTo>
                  <a:lnTo>
                    <a:pt x="751192" y="324713"/>
                  </a:lnTo>
                  <a:lnTo>
                    <a:pt x="754532" y="323507"/>
                  </a:lnTo>
                  <a:lnTo>
                    <a:pt x="757504" y="321830"/>
                  </a:lnTo>
                  <a:lnTo>
                    <a:pt x="760336" y="326974"/>
                  </a:lnTo>
                  <a:lnTo>
                    <a:pt x="762127" y="327558"/>
                  </a:lnTo>
                  <a:lnTo>
                    <a:pt x="766178" y="327139"/>
                  </a:lnTo>
                  <a:lnTo>
                    <a:pt x="767092" y="327037"/>
                  </a:lnTo>
                  <a:lnTo>
                    <a:pt x="773747" y="324358"/>
                  </a:lnTo>
                  <a:lnTo>
                    <a:pt x="775106" y="32326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1" name="object 1061"/>
          <p:cNvGrpSpPr/>
          <p:nvPr/>
        </p:nvGrpSpPr>
        <p:grpSpPr>
          <a:xfrm>
            <a:off x="10555185" y="4033824"/>
            <a:ext cx="1447800" cy="1176020"/>
            <a:chOff x="5500585" y="4033824"/>
            <a:chExt cx="1447800" cy="1176020"/>
          </a:xfrm>
        </p:grpSpPr>
        <p:sp>
          <p:nvSpPr>
            <p:cNvPr id="1062" name="object 1062"/>
            <p:cNvSpPr/>
            <p:nvPr/>
          </p:nvSpPr>
          <p:spPr>
            <a:xfrm>
              <a:off x="6118898" y="4466920"/>
              <a:ext cx="827405" cy="252095"/>
            </a:xfrm>
            <a:custGeom>
              <a:avLst/>
              <a:gdLst/>
              <a:ahLst/>
              <a:cxnLst/>
              <a:rect l="l" t="t" r="r" b="b"/>
              <a:pathLst>
                <a:path w="827404" h="252095">
                  <a:moveTo>
                    <a:pt x="0" y="48806"/>
                  </a:moveTo>
                  <a:lnTo>
                    <a:pt x="826985" y="48806"/>
                  </a:lnTo>
                  <a:lnTo>
                    <a:pt x="826985" y="57213"/>
                  </a:lnTo>
                  <a:lnTo>
                    <a:pt x="84823" y="57213"/>
                  </a:lnTo>
                  <a:lnTo>
                    <a:pt x="56019" y="62014"/>
                  </a:lnTo>
                  <a:lnTo>
                    <a:pt x="1600" y="62014"/>
                  </a:lnTo>
                  <a:lnTo>
                    <a:pt x="0" y="48806"/>
                  </a:lnTo>
                  <a:close/>
                </a:path>
                <a:path w="827404" h="252095">
                  <a:moveTo>
                    <a:pt x="1041" y="65608"/>
                  </a:moveTo>
                  <a:lnTo>
                    <a:pt x="802576" y="65608"/>
                  </a:lnTo>
                  <a:lnTo>
                    <a:pt x="802576" y="74015"/>
                  </a:lnTo>
                  <a:lnTo>
                    <a:pt x="82423" y="74015"/>
                  </a:lnTo>
                  <a:lnTo>
                    <a:pt x="53619" y="78816"/>
                  </a:lnTo>
                  <a:lnTo>
                    <a:pt x="2641" y="78816"/>
                  </a:lnTo>
                  <a:lnTo>
                    <a:pt x="1041" y="65608"/>
                  </a:lnTo>
                  <a:close/>
                </a:path>
                <a:path w="827404" h="252095">
                  <a:moveTo>
                    <a:pt x="802576" y="65608"/>
                  </a:moveTo>
                  <a:lnTo>
                    <a:pt x="814793" y="57213"/>
                  </a:lnTo>
                  <a:lnTo>
                    <a:pt x="826985" y="57213"/>
                  </a:lnTo>
                  <a:lnTo>
                    <a:pt x="802576" y="74015"/>
                  </a:lnTo>
                  <a:lnTo>
                    <a:pt x="802576" y="65608"/>
                  </a:lnTo>
                  <a:close/>
                </a:path>
                <a:path w="827404" h="252095">
                  <a:moveTo>
                    <a:pt x="47218" y="48806"/>
                  </a:moveTo>
                  <a:lnTo>
                    <a:pt x="112826" y="0"/>
                  </a:lnTo>
                  <a:lnTo>
                    <a:pt x="738568" y="0"/>
                  </a:lnTo>
                  <a:lnTo>
                    <a:pt x="819378" y="48806"/>
                  </a:lnTo>
                </a:path>
                <a:path w="827404" h="252095">
                  <a:moveTo>
                    <a:pt x="61620" y="48005"/>
                  </a:moveTo>
                  <a:lnTo>
                    <a:pt x="113626" y="5600"/>
                  </a:lnTo>
                  <a:lnTo>
                    <a:pt x="737768" y="5600"/>
                  </a:lnTo>
                </a:path>
                <a:path w="827404" h="252095">
                  <a:moveTo>
                    <a:pt x="90424" y="48005"/>
                  </a:moveTo>
                  <a:lnTo>
                    <a:pt x="113626" y="5600"/>
                  </a:lnTo>
                  <a:lnTo>
                    <a:pt x="125628" y="48005"/>
                  </a:lnTo>
                </a:path>
                <a:path w="827404" h="252095">
                  <a:moveTo>
                    <a:pt x="157645" y="5829"/>
                  </a:moveTo>
                  <a:lnTo>
                    <a:pt x="157645" y="9601"/>
                  </a:lnTo>
                  <a:lnTo>
                    <a:pt x="168033" y="9601"/>
                  </a:lnTo>
                  <a:lnTo>
                    <a:pt x="168033" y="5676"/>
                  </a:lnTo>
                </a:path>
                <a:path w="827404" h="252095">
                  <a:moveTo>
                    <a:pt x="159638" y="9601"/>
                  </a:moveTo>
                  <a:lnTo>
                    <a:pt x="142430" y="48005"/>
                  </a:lnTo>
                </a:path>
                <a:path w="827404" h="252095">
                  <a:moveTo>
                    <a:pt x="166039" y="9601"/>
                  </a:moveTo>
                  <a:lnTo>
                    <a:pt x="190842" y="48005"/>
                  </a:lnTo>
                </a:path>
                <a:path w="827404" h="252095">
                  <a:moveTo>
                    <a:pt x="217347" y="5829"/>
                  </a:moveTo>
                  <a:lnTo>
                    <a:pt x="217347" y="9601"/>
                  </a:lnTo>
                  <a:lnTo>
                    <a:pt x="227749" y="9601"/>
                  </a:lnTo>
                  <a:lnTo>
                    <a:pt x="227749" y="5676"/>
                  </a:lnTo>
                </a:path>
                <a:path w="827404" h="252095">
                  <a:moveTo>
                    <a:pt x="219354" y="9601"/>
                  </a:moveTo>
                  <a:lnTo>
                    <a:pt x="202552" y="48005"/>
                  </a:lnTo>
                </a:path>
                <a:path w="827404" h="252095">
                  <a:moveTo>
                    <a:pt x="225755" y="9601"/>
                  </a:moveTo>
                  <a:lnTo>
                    <a:pt x="251409" y="48005"/>
                  </a:lnTo>
                </a:path>
                <a:path w="827404" h="252095">
                  <a:moveTo>
                    <a:pt x="277063" y="5829"/>
                  </a:moveTo>
                  <a:lnTo>
                    <a:pt x="277063" y="9601"/>
                  </a:lnTo>
                  <a:lnTo>
                    <a:pt x="287464" y="9601"/>
                  </a:lnTo>
                  <a:lnTo>
                    <a:pt x="287464" y="5676"/>
                  </a:lnTo>
                </a:path>
                <a:path w="827404" h="252095">
                  <a:moveTo>
                    <a:pt x="279057" y="9601"/>
                  </a:moveTo>
                  <a:lnTo>
                    <a:pt x="262661" y="48005"/>
                  </a:lnTo>
                </a:path>
                <a:path w="827404" h="252095">
                  <a:moveTo>
                    <a:pt x="285470" y="9601"/>
                  </a:moveTo>
                  <a:lnTo>
                    <a:pt x="311975" y="48005"/>
                  </a:lnTo>
                </a:path>
                <a:path w="827404" h="252095">
                  <a:moveTo>
                    <a:pt x="336778" y="5829"/>
                  </a:moveTo>
                  <a:lnTo>
                    <a:pt x="336778" y="9601"/>
                  </a:lnTo>
                  <a:lnTo>
                    <a:pt x="347179" y="9601"/>
                  </a:lnTo>
                  <a:lnTo>
                    <a:pt x="347179" y="5676"/>
                  </a:lnTo>
                </a:path>
                <a:path w="827404" h="252095">
                  <a:moveTo>
                    <a:pt x="338785" y="9601"/>
                  </a:moveTo>
                  <a:lnTo>
                    <a:pt x="322770" y="48005"/>
                  </a:lnTo>
                </a:path>
                <a:path w="827404" h="252095">
                  <a:moveTo>
                    <a:pt x="345173" y="9601"/>
                  </a:moveTo>
                  <a:lnTo>
                    <a:pt x="372529" y="48005"/>
                  </a:lnTo>
                </a:path>
                <a:path w="827404" h="252095">
                  <a:moveTo>
                    <a:pt x="425907" y="6350"/>
                  </a:moveTo>
                  <a:lnTo>
                    <a:pt x="425907" y="8407"/>
                  </a:lnTo>
                  <a:lnTo>
                    <a:pt x="436295" y="8407"/>
                  </a:lnTo>
                  <a:lnTo>
                    <a:pt x="436295" y="6197"/>
                  </a:lnTo>
                </a:path>
                <a:path w="827404" h="252095">
                  <a:moveTo>
                    <a:pt x="427888" y="8407"/>
                  </a:moveTo>
                  <a:lnTo>
                    <a:pt x="412292" y="46812"/>
                  </a:lnTo>
                </a:path>
                <a:path w="827404" h="252095">
                  <a:moveTo>
                    <a:pt x="434301" y="8407"/>
                  </a:moveTo>
                  <a:lnTo>
                    <a:pt x="462508" y="46812"/>
                  </a:lnTo>
                </a:path>
                <a:path w="827404" h="252095">
                  <a:moveTo>
                    <a:pt x="456209" y="5829"/>
                  </a:moveTo>
                  <a:lnTo>
                    <a:pt x="456209" y="9601"/>
                  </a:lnTo>
                  <a:lnTo>
                    <a:pt x="466610" y="9601"/>
                  </a:lnTo>
                  <a:lnTo>
                    <a:pt x="466610" y="5676"/>
                  </a:lnTo>
                </a:path>
                <a:path w="827404" h="252095">
                  <a:moveTo>
                    <a:pt x="458203" y="9601"/>
                  </a:moveTo>
                  <a:lnTo>
                    <a:pt x="443001" y="48005"/>
                  </a:lnTo>
                </a:path>
                <a:path w="827404" h="252095">
                  <a:moveTo>
                    <a:pt x="464616" y="9601"/>
                  </a:moveTo>
                  <a:lnTo>
                    <a:pt x="493661" y="48005"/>
                  </a:lnTo>
                </a:path>
                <a:path w="827404" h="252095">
                  <a:moveTo>
                    <a:pt x="515924" y="5829"/>
                  </a:moveTo>
                  <a:lnTo>
                    <a:pt x="515924" y="9601"/>
                  </a:lnTo>
                  <a:lnTo>
                    <a:pt x="526313" y="9601"/>
                  </a:lnTo>
                  <a:lnTo>
                    <a:pt x="526313" y="5676"/>
                  </a:lnTo>
                </a:path>
                <a:path w="827404" h="252095">
                  <a:moveTo>
                    <a:pt x="517918" y="9601"/>
                  </a:moveTo>
                  <a:lnTo>
                    <a:pt x="503110" y="48005"/>
                  </a:lnTo>
                </a:path>
                <a:path w="827404" h="252095">
                  <a:moveTo>
                    <a:pt x="524319" y="9601"/>
                  </a:moveTo>
                  <a:lnTo>
                    <a:pt x="554227" y="48005"/>
                  </a:lnTo>
                </a:path>
                <a:path w="827404" h="252095">
                  <a:moveTo>
                    <a:pt x="575627" y="5829"/>
                  </a:moveTo>
                  <a:lnTo>
                    <a:pt x="575627" y="9601"/>
                  </a:lnTo>
                  <a:lnTo>
                    <a:pt x="586028" y="9601"/>
                  </a:lnTo>
                  <a:lnTo>
                    <a:pt x="586028" y="5676"/>
                  </a:lnTo>
                </a:path>
                <a:path w="827404" h="252095">
                  <a:moveTo>
                    <a:pt x="577634" y="9601"/>
                  </a:moveTo>
                  <a:lnTo>
                    <a:pt x="563232" y="48005"/>
                  </a:lnTo>
                </a:path>
                <a:path w="827404" h="252095">
                  <a:moveTo>
                    <a:pt x="584034" y="9601"/>
                  </a:moveTo>
                  <a:lnTo>
                    <a:pt x="614794" y="48005"/>
                  </a:lnTo>
                </a:path>
                <a:path w="827404" h="252095">
                  <a:moveTo>
                    <a:pt x="635342" y="5829"/>
                  </a:moveTo>
                  <a:lnTo>
                    <a:pt x="635342" y="9601"/>
                  </a:lnTo>
                  <a:lnTo>
                    <a:pt x="645744" y="9601"/>
                  </a:lnTo>
                  <a:lnTo>
                    <a:pt x="645744" y="5676"/>
                  </a:lnTo>
                </a:path>
                <a:path w="827404" h="252095">
                  <a:moveTo>
                    <a:pt x="637336" y="9601"/>
                  </a:moveTo>
                  <a:lnTo>
                    <a:pt x="623341" y="48005"/>
                  </a:lnTo>
                </a:path>
                <a:path w="827404" h="252095">
                  <a:moveTo>
                    <a:pt x="643750" y="9601"/>
                  </a:moveTo>
                  <a:lnTo>
                    <a:pt x="675360" y="48005"/>
                  </a:lnTo>
                </a:path>
                <a:path w="827404" h="252095">
                  <a:moveTo>
                    <a:pt x="686562" y="5829"/>
                  </a:moveTo>
                  <a:lnTo>
                    <a:pt x="686562" y="9601"/>
                  </a:lnTo>
                  <a:lnTo>
                    <a:pt x="696950" y="9601"/>
                  </a:lnTo>
                  <a:lnTo>
                    <a:pt x="696950" y="5676"/>
                  </a:lnTo>
                </a:path>
                <a:path w="827404" h="252095">
                  <a:moveTo>
                    <a:pt x="688555" y="9601"/>
                  </a:moveTo>
                  <a:lnTo>
                    <a:pt x="674547" y="48005"/>
                  </a:lnTo>
                </a:path>
                <a:path w="827404" h="252095">
                  <a:moveTo>
                    <a:pt x="694956" y="9601"/>
                  </a:moveTo>
                  <a:lnTo>
                    <a:pt x="726567" y="48005"/>
                  </a:lnTo>
                </a:path>
                <a:path w="827404" h="252095">
                  <a:moveTo>
                    <a:pt x="736968" y="5829"/>
                  </a:moveTo>
                  <a:lnTo>
                    <a:pt x="736968" y="9601"/>
                  </a:lnTo>
                  <a:lnTo>
                    <a:pt x="747369" y="9601"/>
                  </a:lnTo>
                  <a:lnTo>
                    <a:pt x="747369" y="5676"/>
                  </a:lnTo>
                </a:path>
                <a:path w="827404" h="252095">
                  <a:moveTo>
                    <a:pt x="738962" y="9601"/>
                  </a:moveTo>
                  <a:lnTo>
                    <a:pt x="724966" y="48005"/>
                  </a:lnTo>
                </a:path>
                <a:path w="827404" h="252095">
                  <a:moveTo>
                    <a:pt x="745363" y="9601"/>
                  </a:moveTo>
                  <a:lnTo>
                    <a:pt x="786574" y="48005"/>
                  </a:lnTo>
                </a:path>
                <a:path w="827404" h="252095">
                  <a:moveTo>
                    <a:pt x="107429" y="9207"/>
                  </a:moveTo>
                  <a:lnTo>
                    <a:pt x="85826" y="48209"/>
                  </a:lnTo>
                </a:path>
                <a:path w="827404" h="252095">
                  <a:moveTo>
                    <a:pt x="157632" y="5829"/>
                  </a:moveTo>
                  <a:lnTo>
                    <a:pt x="157632" y="9601"/>
                  </a:lnTo>
                  <a:lnTo>
                    <a:pt x="168033" y="9601"/>
                  </a:lnTo>
                  <a:lnTo>
                    <a:pt x="168033" y="5676"/>
                  </a:lnTo>
                </a:path>
                <a:path w="827404" h="252095">
                  <a:moveTo>
                    <a:pt x="159638" y="9601"/>
                  </a:moveTo>
                  <a:lnTo>
                    <a:pt x="142430" y="48005"/>
                  </a:lnTo>
                </a:path>
                <a:path w="827404" h="252095">
                  <a:moveTo>
                    <a:pt x="166039" y="9601"/>
                  </a:moveTo>
                  <a:lnTo>
                    <a:pt x="185445" y="48005"/>
                  </a:lnTo>
                </a:path>
                <a:path w="827404" h="252095">
                  <a:moveTo>
                    <a:pt x="210159" y="5829"/>
                  </a:moveTo>
                  <a:lnTo>
                    <a:pt x="210159" y="9601"/>
                  </a:lnTo>
                  <a:lnTo>
                    <a:pt x="220560" y="9601"/>
                  </a:lnTo>
                  <a:lnTo>
                    <a:pt x="220560" y="5676"/>
                  </a:lnTo>
                </a:path>
                <a:path w="827404" h="252095">
                  <a:moveTo>
                    <a:pt x="212153" y="9601"/>
                  </a:moveTo>
                  <a:lnTo>
                    <a:pt x="194957" y="48005"/>
                  </a:lnTo>
                </a:path>
                <a:path w="827404" h="252095">
                  <a:moveTo>
                    <a:pt x="218554" y="9601"/>
                  </a:moveTo>
                  <a:lnTo>
                    <a:pt x="237959" y="48005"/>
                  </a:lnTo>
                </a:path>
                <a:path w="827404" h="252095">
                  <a:moveTo>
                    <a:pt x="268071" y="5829"/>
                  </a:moveTo>
                  <a:lnTo>
                    <a:pt x="268071" y="9601"/>
                  </a:lnTo>
                  <a:lnTo>
                    <a:pt x="278485" y="9601"/>
                  </a:lnTo>
                  <a:lnTo>
                    <a:pt x="278485" y="5676"/>
                  </a:lnTo>
                </a:path>
                <a:path w="827404" h="252095">
                  <a:moveTo>
                    <a:pt x="270090" y="9601"/>
                  </a:moveTo>
                  <a:lnTo>
                    <a:pt x="252882" y="48005"/>
                  </a:lnTo>
                </a:path>
                <a:path w="827404" h="252095">
                  <a:moveTo>
                    <a:pt x="276478" y="9601"/>
                  </a:moveTo>
                  <a:lnTo>
                    <a:pt x="295884" y="48005"/>
                  </a:lnTo>
                </a:path>
                <a:path w="827404" h="252095">
                  <a:moveTo>
                    <a:pt x="322402" y="5829"/>
                  </a:moveTo>
                  <a:lnTo>
                    <a:pt x="322402" y="9601"/>
                  </a:lnTo>
                  <a:lnTo>
                    <a:pt x="332803" y="9601"/>
                  </a:lnTo>
                  <a:lnTo>
                    <a:pt x="332803" y="5676"/>
                  </a:lnTo>
                </a:path>
                <a:path w="827404" h="252095">
                  <a:moveTo>
                    <a:pt x="324396" y="9601"/>
                  </a:moveTo>
                  <a:lnTo>
                    <a:pt x="307200" y="48005"/>
                  </a:lnTo>
                </a:path>
                <a:path w="827404" h="252095">
                  <a:moveTo>
                    <a:pt x="330796" y="9601"/>
                  </a:moveTo>
                  <a:lnTo>
                    <a:pt x="350215" y="48005"/>
                  </a:lnTo>
                </a:path>
                <a:path w="827404" h="252095">
                  <a:moveTo>
                    <a:pt x="376720" y="5829"/>
                  </a:moveTo>
                  <a:lnTo>
                    <a:pt x="376720" y="9601"/>
                  </a:lnTo>
                  <a:lnTo>
                    <a:pt x="387134" y="9601"/>
                  </a:lnTo>
                  <a:lnTo>
                    <a:pt x="387134" y="5676"/>
                  </a:lnTo>
                </a:path>
                <a:path w="827404" h="252095">
                  <a:moveTo>
                    <a:pt x="378726" y="9601"/>
                  </a:moveTo>
                  <a:lnTo>
                    <a:pt x="361518" y="48005"/>
                  </a:lnTo>
                </a:path>
                <a:path w="827404" h="252095">
                  <a:moveTo>
                    <a:pt x="385127" y="9601"/>
                  </a:moveTo>
                  <a:lnTo>
                    <a:pt x="404520" y="48005"/>
                  </a:lnTo>
                </a:path>
                <a:path w="827404" h="252095">
                  <a:moveTo>
                    <a:pt x="420230" y="5829"/>
                  </a:moveTo>
                  <a:lnTo>
                    <a:pt x="420230" y="9601"/>
                  </a:lnTo>
                  <a:lnTo>
                    <a:pt x="430644" y="9601"/>
                  </a:lnTo>
                  <a:lnTo>
                    <a:pt x="430644" y="5676"/>
                  </a:lnTo>
                </a:path>
                <a:path w="827404" h="252095">
                  <a:moveTo>
                    <a:pt x="422236" y="9601"/>
                  </a:moveTo>
                  <a:lnTo>
                    <a:pt x="405041" y="48005"/>
                  </a:lnTo>
                </a:path>
                <a:path w="827404" h="252095">
                  <a:moveTo>
                    <a:pt x="428637" y="9601"/>
                  </a:moveTo>
                  <a:lnTo>
                    <a:pt x="448043" y="48005"/>
                  </a:lnTo>
                </a:path>
                <a:path w="827404" h="252095">
                  <a:moveTo>
                    <a:pt x="478764" y="5829"/>
                  </a:moveTo>
                  <a:lnTo>
                    <a:pt x="478764" y="9601"/>
                  </a:lnTo>
                  <a:lnTo>
                    <a:pt x="489165" y="9601"/>
                  </a:lnTo>
                  <a:lnTo>
                    <a:pt x="489165" y="5676"/>
                  </a:lnTo>
                </a:path>
                <a:path w="827404" h="252095">
                  <a:moveTo>
                    <a:pt x="480758" y="9601"/>
                  </a:moveTo>
                  <a:lnTo>
                    <a:pt x="463575" y="48005"/>
                  </a:lnTo>
                </a:path>
                <a:path w="827404" h="252095">
                  <a:moveTo>
                    <a:pt x="487172" y="9601"/>
                  </a:moveTo>
                  <a:lnTo>
                    <a:pt x="506564" y="48005"/>
                  </a:lnTo>
                </a:path>
                <a:path w="827404" h="252095">
                  <a:moveTo>
                    <a:pt x="525284" y="5829"/>
                  </a:moveTo>
                  <a:lnTo>
                    <a:pt x="525284" y="9601"/>
                  </a:lnTo>
                  <a:lnTo>
                    <a:pt x="535685" y="9601"/>
                  </a:lnTo>
                  <a:lnTo>
                    <a:pt x="535685" y="5676"/>
                  </a:lnTo>
                </a:path>
                <a:path w="827404" h="252095">
                  <a:moveTo>
                    <a:pt x="527278" y="9601"/>
                  </a:moveTo>
                  <a:lnTo>
                    <a:pt x="510082" y="48005"/>
                  </a:lnTo>
                </a:path>
                <a:path w="827404" h="252095">
                  <a:moveTo>
                    <a:pt x="533692" y="9601"/>
                  </a:moveTo>
                  <a:lnTo>
                    <a:pt x="553084" y="48005"/>
                  </a:lnTo>
                </a:path>
                <a:path w="827404" h="252095">
                  <a:moveTo>
                    <a:pt x="577811" y="5829"/>
                  </a:moveTo>
                  <a:lnTo>
                    <a:pt x="577811" y="9601"/>
                  </a:lnTo>
                  <a:lnTo>
                    <a:pt x="588200" y="9601"/>
                  </a:lnTo>
                  <a:lnTo>
                    <a:pt x="588200" y="5676"/>
                  </a:lnTo>
                </a:path>
                <a:path w="827404" h="252095">
                  <a:moveTo>
                    <a:pt x="579805" y="9601"/>
                  </a:moveTo>
                  <a:lnTo>
                    <a:pt x="562609" y="48005"/>
                  </a:lnTo>
                </a:path>
                <a:path w="827404" h="252095">
                  <a:moveTo>
                    <a:pt x="586206" y="9601"/>
                  </a:moveTo>
                  <a:lnTo>
                    <a:pt x="605612" y="48005"/>
                  </a:lnTo>
                </a:path>
                <a:path w="827404" h="252095">
                  <a:moveTo>
                    <a:pt x="630326" y="5829"/>
                  </a:moveTo>
                  <a:lnTo>
                    <a:pt x="630326" y="9601"/>
                  </a:lnTo>
                  <a:lnTo>
                    <a:pt x="640727" y="9601"/>
                  </a:lnTo>
                  <a:lnTo>
                    <a:pt x="640727" y="5676"/>
                  </a:lnTo>
                </a:path>
                <a:path w="827404" h="252095">
                  <a:moveTo>
                    <a:pt x="632332" y="9601"/>
                  </a:moveTo>
                  <a:lnTo>
                    <a:pt x="615137" y="48005"/>
                  </a:lnTo>
                </a:path>
                <a:path w="827404" h="252095">
                  <a:moveTo>
                    <a:pt x="638733" y="9601"/>
                  </a:moveTo>
                  <a:lnTo>
                    <a:pt x="658126" y="48005"/>
                  </a:lnTo>
                </a:path>
                <a:path w="827404" h="252095">
                  <a:moveTo>
                    <a:pt x="682853" y="5829"/>
                  </a:moveTo>
                  <a:lnTo>
                    <a:pt x="682853" y="9601"/>
                  </a:lnTo>
                  <a:lnTo>
                    <a:pt x="693254" y="9601"/>
                  </a:lnTo>
                  <a:lnTo>
                    <a:pt x="693254" y="5676"/>
                  </a:lnTo>
                </a:path>
                <a:path w="827404" h="252095">
                  <a:moveTo>
                    <a:pt x="684847" y="9601"/>
                  </a:moveTo>
                  <a:lnTo>
                    <a:pt x="667651" y="48005"/>
                  </a:lnTo>
                </a:path>
                <a:path w="827404" h="252095">
                  <a:moveTo>
                    <a:pt x="691260" y="9601"/>
                  </a:moveTo>
                  <a:lnTo>
                    <a:pt x="710653" y="48005"/>
                  </a:lnTo>
                </a:path>
                <a:path w="827404" h="252095">
                  <a:moveTo>
                    <a:pt x="735368" y="5829"/>
                  </a:moveTo>
                  <a:lnTo>
                    <a:pt x="735368" y="9601"/>
                  </a:lnTo>
                  <a:lnTo>
                    <a:pt x="745769" y="9601"/>
                  </a:lnTo>
                  <a:lnTo>
                    <a:pt x="745769" y="5676"/>
                  </a:lnTo>
                </a:path>
                <a:path w="827404" h="252095">
                  <a:moveTo>
                    <a:pt x="737374" y="9601"/>
                  </a:moveTo>
                  <a:lnTo>
                    <a:pt x="720166" y="48005"/>
                  </a:lnTo>
                </a:path>
                <a:path w="827404" h="252095">
                  <a:moveTo>
                    <a:pt x="743775" y="9601"/>
                  </a:moveTo>
                  <a:lnTo>
                    <a:pt x="763181" y="48005"/>
                  </a:lnTo>
                </a:path>
                <a:path w="827404" h="252095">
                  <a:moveTo>
                    <a:pt x="84823" y="57213"/>
                  </a:moveTo>
                  <a:lnTo>
                    <a:pt x="79819" y="68618"/>
                  </a:lnTo>
                  <a:lnTo>
                    <a:pt x="84023" y="68618"/>
                  </a:lnTo>
                  <a:lnTo>
                    <a:pt x="88823" y="57810"/>
                  </a:lnTo>
                </a:path>
                <a:path w="827404" h="252095">
                  <a:moveTo>
                    <a:pt x="137693" y="57213"/>
                  </a:moveTo>
                  <a:lnTo>
                    <a:pt x="132219" y="68618"/>
                  </a:lnTo>
                  <a:lnTo>
                    <a:pt x="136423" y="68618"/>
                  </a:lnTo>
                  <a:lnTo>
                    <a:pt x="141668" y="57810"/>
                  </a:lnTo>
                </a:path>
                <a:path w="827404" h="252095">
                  <a:moveTo>
                    <a:pt x="190576" y="57213"/>
                  </a:moveTo>
                  <a:lnTo>
                    <a:pt x="184619" y="68618"/>
                  </a:lnTo>
                  <a:lnTo>
                    <a:pt x="188823" y="68618"/>
                  </a:lnTo>
                  <a:lnTo>
                    <a:pt x="194525" y="57810"/>
                  </a:lnTo>
                </a:path>
                <a:path w="827404" h="252095">
                  <a:moveTo>
                    <a:pt x="243446" y="57213"/>
                  </a:moveTo>
                  <a:lnTo>
                    <a:pt x="237007" y="68618"/>
                  </a:lnTo>
                  <a:lnTo>
                    <a:pt x="241211" y="68618"/>
                  </a:lnTo>
                  <a:lnTo>
                    <a:pt x="247370" y="57810"/>
                  </a:lnTo>
                </a:path>
                <a:path w="827404" h="252095">
                  <a:moveTo>
                    <a:pt x="296329" y="57213"/>
                  </a:moveTo>
                  <a:lnTo>
                    <a:pt x="289407" y="68618"/>
                  </a:lnTo>
                  <a:lnTo>
                    <a:pt x="293611" y="68618"/>
                  </a:lnTo>
                  <a:lnTo>
                    <a:pt x="300227" y="57810"/>
                  </a:lnTo>
                </a:path>
                <a:path w="827404" h="252095">
                  <a:moveTo>
                    <a:pt x="349199" y="57213"/>
                  </a:moveTo>
                  <a:lnTo>
                    <a:pt x="341807" y="68618"/>
                  </a:lnTo>
                  <a:lnTo>
                    <a:pt x="346011" y="68618"/>
                  </a:lnTo>
                  <a:lnTo>
                    <a:pt x="353085" y="57810"/>
                  </a:lnTo>
                </a:path>
                <a:path w="827404" h="252095">
                  <a:moveTo>
                    <a:pt x="402069" y="57213"/>
                  </a:moveTo>
                  <a:lnTo>
                    <a:pt x="394207" y="68618"/>
                  </a:lnTo>
                  <a:lnTo>
                    <a:pt x="398411" y="68618"/>
                  </a:lnTo>
                  <a:lnTo>
                    <a:pt x="405930" y="57810"/>
                  </a:lnTo>
                </a:path>
                <a:path w="827404" h="252095">
                  <a:moveTo>
                    <a:pt x="454952" y="57213"/>
                  </a:moveTo>
                  <a:lnTo>
                    <a:pt x="446608" y="68618"/>
                  </a:lnTo>
                  <a:lnTo>
                    <a:pt x="450811" y="68618"/>
                  </a:lnTo>
                  <a:lnTo>
                    <a:pt x="458774" y="57810"/>
                  </a:lnTo>
                </a:path>
                <a:path w="827404" h="252095">
                  <a:moveTo>
                    <a:pt x="507822" y="57213"/>
                  </a:moveTo>
                  <a:lnTo>
                    <a:pt x="498995" y="68618"/>
                  </a:lnTo>
                  <a:lnTo>
                    <a:pt x="503199" y="68618"/>
                  </a:lnTo>
                  <a:lnTo>
                    <a:pt x="511632" y="57810"/>
                  </a:lnTo>
                </a:path>
                <a:path w="827404" h="252095">
                  <a:moveTo>
                    <a:pt x="560692" y="57213"/>
                  </a:moveTo>
                  <a:lnTo>
                    <a:pt x="551395" y="68618"/>
                  </a:lnTo>
                  <a:lnTo>
                    <a:pt x="555599" y="68618"/>
                  </a:lnTo>
                  <a:lnTo>
                    <a:pt x="564476" y="57810"/>
                  </a:lnTo>
                </a:path>
                <a:path w="827404" h="252095">
                  <a:moveTo>
                    <a:pt x="613575" y="57213"/>
                  </a:moveTo>
                  <a:lnTo>
                    <a:pt x="603796" y="68618"/>
                  </a:lnTo>
                  <a:lnTo>
                    <a:pt x="607999" y="68618"/>
                  </a:lnTo>
                  <a:lnTo>
                    <a:pt x="617321" y="57810"/>
                  </a:lnTo>
                </a:path>
                <a:path w="827404" h="252095">
                  <a:moveTo>
                    <a:pt x="666445" y="57213"/>
                  </a:moveTo>
                  <a:lnTo>
                    <a:pt x="656196" y="68618"/>
                  </a:lnTo>
                  <a:lnTo>
                    <a:pt x="660400" y="68618"/>
                  </a:lnTo>
                  <a:lnTo>
                    <a:pt x="670178" y="57810"/>
                  </a:lnTo>
                </a:path>
                <a:path w="827404" h="252095">
                  <a:moveTo>
                    <a:pt x="719315" y="57213"/>
                  </a:moveTo>
                  <a:lnTo>
                    <a:pt x="708596" y="68618"/>
                  </a:lnTo>
                  <a:lnTo>
                    <a:pt x="712800" y="68618"/>
                  </a:lnTo>
                  <a:lnTo>
                    <a:pt x="723023" y="57810"/>
                  </a:lnTo>
                </a:path>
                <a:path w="827404" h="252095">
                  <a:moveTo>
                    <a:pt x="772934" y="57213"/>
                  </a:moveTo>
                  <a:lnTo>
                    <a:pt x="762203" y="68618"/>
                  </a:lnTo>
                  <a:lnTo>
                    <a:pt x="766406" y="68618"/>
                  </a:lnTo>
                  <a:lnTo>
                    <a:pt x="776630" y="57810"/>
                  </a:lnTo>
                </a:path>
                <a:path w="827404" h="252095">
                  <a:moveTo>
                    <a:pt x="522122" y="251650"/>
                  </a:moveTo>
                  <a:lnTo>
                    <a:pt x="518515" y="129222"/>
                  </a:lnTo>
                  <a:lnTo>
                    <a:pt x="518515" y="122034"/>
                  </a:lnTo>
                  <a:lnTo>
                    <a:pt x="535317" y="124421"/>
                  </a:lnTo>
                  <a:lnTo>
                    <a:pt x="535317" y="129222"/>
                  </a:lnTo>
                  <a:lnTo>
                    <a:pt x="542531" y="249250"/>
                  </a:lnTo>
                </a:path>
                <a:path w="827404" h="252095">
                  <a:moveTo>
                    <a:pt x="521525" y="125031"/>
                  </a:moveTo>
                  <a:lnTo>
                    <a:pt x="520915" y="83019"/>
                  </a:lnTo>
                  <a:lnTo>
                    <a:pt x="520915" y="78219"/>
                  </a:lnTo>
                  <a:lnTo>
                    <a:pt x="528116" y="79273"/>
                  </a:lnTo>
                  <a:lnTo>
                    <a:pt x="528116" y="84226"/>
                  </a:lnTo>
                  <a:lnTo>
                    <a:pt x="531114" y="125031"/>
                  </a:lnTo>
                </a:path>
                <a:path w="827404" h="252095">
                  <a:moveTo>
                    <a:pt x="520915" y="83019"/>
                  </a:moveTo>
                  <a:lnTo>
                    <a:pt x="513118" y="83019"/>
                  </a:lnTo>
                  <a:lnTo>
                    <a:pt x="513715" y="75819"/>
                  </a:lnTo>
                  <a:lnTo>
                    <a:pt x="522719" y="75819"/>
                  </a:lnTo>
                  <a:lnTo>
                    <a:pt x="530542" y="75819"/>
                  </a:lnTo>
                  <a:lnTo>
                    <a:pt x="535927" y="81813"/>
                  </a:lnTo>
                  <a:lnTo>
                    <a:pt x="529310" y="8242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6642214" y="4491723"/>
              <a:ext cx="1270" cy="22225"/>
            </a:xfrm>
            <a:custGeom>
              <a:avLst/>
              <a:gdLst/>
              <a:ahLst/>
              <a:cxnLst/>
              <a:rect l="l" t="t" r="r" b="b"/>
              <a:pathLst>
                <a:path w="1270" h="22225">
                  <a:moveTo>
                    <a:pt x="603" y="-2171"/>
                  </a:moveTo>
                  <a:lnTo>
                    <a:pt x="603" y="23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6634213" y="448892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10401"/>
                  </a:moveTo>
                  <a:lnTo>
                    <a:pt x="0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6634619" y="4506124"/>
              <a:ext cx="635" cy="7620"/>
            </a:xfrm>
            <a:custGeom>
              <a:avLst/>
              <a:gdLst/>
              <a:ahLst/>
              <a:cxnLst/>
              <a:rect l="l" t="t" r="r" b="b"/>
              <a:pathLst>
                <a:path w="634" h="7620">
                  <a:moveTo>
                    <a:pt x="196" y="-2171"/>
                  </a:moveTo>
                  <a:lnTo>
                    <a:pt x="196" y="9778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6633413" y="4460125"/>
              <a:ext cx="6985" cy="22860"/>
            </a:xfrm>
            <a:custGeom>
              <a:avLst/>
              <a:gdLst/>
              <a:ahLst/>
              <a:cxnLst/>
              <a:rect l="l" t="t" r="r" b="b"/>
              <a:pathLst>
                <a:path w="6984" h="22860">
                  <a:moveTo>
                    <a:pt x="6400" y="18796"/>
                  </a:moveTo>
                  <a:lnTo>
                    <a:pt x="6794" y="22796"/>
                  </a:lnTo>
                </a:path>
                <a:path w="6984" h="22860">
                  <a:moveTo>
                    <a:pt x="0" y="4000"/>
                  </a:moveTo>
                  <a:lnTo>
                    <a:pt x="0" y="0"/>
                  </a:lnTo>
                  <a:lnTo>
                    <a:pt x="6007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6639420" y="445891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603"/>
                  </a:moveTo>
                  <a:lnTo>
                    <a:pt x="2171" y="2603"/>
                  </a:lnTo>
                </a:path>
              </a:pathLst>
            </a:custGeom>
            <a:ln w="520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6627812" y="4437710"/>
              <a:ext cx="18415" cy="22225"/>
            </a:xfrm>
            <a:custGeom>
              <a:avLst/>
              <a:gdLst/>
              <a:ahLst/>
              <a:cxnLst/>
              <a:rect l="l" t="t" r="r" b="b"/>
              <a:pathLst>
                <a:path w="18415" h="22225">
                  <a:moveTo>
                    <a:pt x="4406" y="21209"/>
                  </a:moveTo>
                  <a:lnTo>
                    <a:pt x="4406" y="7607"/>
                  </a:lnTo>
                </a:path>
                <a:path w="18415" h="22225">
                  <a:moveTo>
                    <a:pt x="12801" y="21615"/>
                  </a:moveTo>
                  <a:lnTo>
                    <a:pt x="12801" y="7607"/>
                  </a:lnTo>
                </a:path>
                <a:path w="18415" h="22225">
                  <a:moveTo>
                    <a:pt x="0" y="1206"/>
                  </a:moveTo>
                  <a:lnTo>
                    <a:pt x="2794" y="0"/>
                  </a:lnTo>
                  <a:lnTo>
                    <a:pt x="15608" y="0"/>
                  </a:lnTo>
                  <a:lnTo>
                    <a:pt x="18008" y="2006"/>
                  </a:lnTo>
                  <a:lnTo>
                    <a:pt x="18008" y="8000"/>
                  </a:lnTo>
                  <a:lnTo>
                    <a:pt x="15608" y="6007"/>
                  </a:lnTo>
                  <a:lnTo>
                    <a:pt x="2794" y="6007"/>
                  </a:lnTo>
                  <a:lnTo>
                    <a:pt x="0" y="7200"/>
                  </a:lnTo>
                  <a:lnTo>
                    <a:pt x="0" y="120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6631419" y="4434115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2171" y="1200"/>
                  </a:moveTo>
                  <a:lnTo>
                    <a:pt x="2171" y="120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6640207" y="443450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171" y="1403"/>
                  </a:moveTo>
                  <a:lnTo>
                    <a:pt x="2171" y="140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6614617" y="4360900"/>
              <a:ext cx="32384" cy="73660"/>
            </a:xfrm>
            <a:custGeom>
              <a:avLst/>
              <a:gdLst/>
              <a:ahLst/>
              <a:cxnLst/>
              <a:rect l="l" t="t" r="r" b="b"/>
              <a:pathLst>
                <a:path w="32384" h="73660">
                  <a:moveTo>
                    <a:pt x="12801" y="66408"/>
                  </a:moveTo>
                  <a:lnTo>
                    <a:pt x="12801" y="64414"/>
                  </a:lnTo>
                  <a:lnTo>
                    <a:pt x="30797" y="64414"/>
                  </a:lnTo>
                  <a:lnTo>
                    <a:pt x="30797" y="66814"/>
                  </a:lnTo>
                </a:path>
                <a:path w="32384" h="73660">
                  <a:moveTo>
                    <a:pt x="12801" y="73609"/>
                  </a:moveTo>
                  <a:lnTo>
                    <a:pt x="12801" y="56413"/>
                  </a:lnTo>
                  <a:lnTo>
                    <a:pt x="12801" y="54406"/>
                  </a:lnTo>
                  <a:lnTo>
                    <a:pt x="30797" y="54406"/>
                  </a:lnTo>
                  <a:lnTo>
                    <a:pt x="30797" y="56807"/>
                  </a:lnTo>
                  <a:lnTo>
                    <a:pt x="30797" y="73215"/>
                  </a:lnTo>
                  <a:lnTo>
                    <a:pt x="30797" y="70815"/>
                  </a:lnTo>
                  <a:lnTo>
                    <a:pt x="12801" y="70815"/>
                  </a:lnTo>
                  <a:lnTo>
                    <a:pt x="12801" y="72809"/>
                  </a:lnTo>
                </a:path>
                <a:path w="32384" h="73660">
                  <a:moveTo>
                    <a:pt x="13601" y="53212"/>
                  </a:moveTo>
                  <a:lnTo>
                    <a:pt x="13601" y="50012"/>
                  </a:lnTo>
                  <a:lnTo>
                    <a:pt x="17195" y="48006"/>
                  </a:lnTo>
                  <a:lnTo>
                    <a:pt x="17195" y="44411"/>
                  </a:lnTo>
                  <a:lnTo>
                    <a:pt x="13195" y="43205"/>
                  </a:lnTo>
                  <a:lnTo>
                    <a:pt x="13195" y="37604"/>
                  </a:lnTo>
                  <a:lnTo>
                    <a:pt x="8801" y="37211"/>
                  </a:lnTo>
                  <a:lnTo>
                    <a:pt x="8801" y="30403"/>
                  </a:lnTo>
                  <a:lnTo>
                    <a:pt x="13195" y="29603"/>
                  </a:lnTo>
                  <a:lnTo>
                    <a:pt x="13195" y="24803"/>
                  </a:lnTo>
                  <a:lnTo>
                    <a:pt x="8394" y="23202"/>
                  </a:lnTo>
                  <a:lnTo>
                    <a:pt x="8394" y="16802"/>
                  </a:lnTo>
                  <a:lnTo>
                    <a:pt x="10388" y="14795"/>
                  </a:lnTo>
                  <a:lnTo>
                    <a:pt x="10388" y="10401"/>
                  </a:lnTo>
                  <a:lnTo>
                    <a:pt x="1993" y="9601"/>
                  </a:lnTo>
                  <a:lnTo>
                    <a:pt x="0" y="9194"/>
                  </a:lnTo>
                  <a:lnTo>
                    <a:pt x="787" y="6794"/>
                  </a:lnTo>
                  <a:lnTo>
                    <a:pt x="393" y="4394"/>
                  </a:lnTo>
                  <a:lnTo>
                    <a:pt x="0" y="1993"/>
                  </a:lnTo>
                  <a:lnTo>
                    <a:pt x="7594" y="1193"/>
                  </a:lnTo>
                  <a:lnTo>
                    <a:pt x="7594" y="4000"/>
                  </a:lnTo>
                  <a:lnTo>
                    <a:pt x="7594" y="6400"/>
                  </a:lnTo>
                  <a:lnTo>
                    <a:pt x="11988" y="5994"/>
                  </a:lnTo>
                  <a:lnTo>
                    <a:pt x="11988" y="1993"/>
                  </a:lnTo>
                  <a:lnTo>
                    <a:pt x="16802" y="1600"/>
                  </a:lnTo>
                  <a:lnTo>
                    <a:pt x="16802" y="6794"/>
                  </a:lnTo>
                  <a:lnTo>
                    <a:pt x="23202" y="7200"/>
                  </a:lnTo>
                  <a:lnTo>
                    <a:pt x="24803" y="4000"/>
                  </a:lnTo>
                  <a:lnTo>
                    <a:pt x="25196" y="800"/>
                  </a:lnTo>
                  <a:lnTo>
                    <a:pt x="26797" y="0"/>
                  </a:lnTo>
                  <a:lnTo>
                    <a:pt x="32003" y="0"/>
                  </a:lnTo>
                  <a:lnTo>
                    <a:pt x="32003" y="2794"/>
                  </a:lnTo>
                  <a:lnTo>
                    <a:pt x="29197" y="5194"/>
                  </a:lnTo>
                  <a:lnTo>
                    <a:pt x="29197" y="9601"/>
                  </a:lnTo>
                  <a:lnTo>
                    <a:pt x="23596" y="11595"/>
                  </a:lnTo>
                  <a:lnTo>
                    <a:pt x="25196" y="16001"/>
                  </a:lnTo>
                  <a:lnTo>
                    <a:pt x="25196" y="23596"/>
                  </a:lnTo>
                  <a:lnTo>
                    <a:pt x="21996" y="24803"/>
                  </a:lnTo>
                  <a:lnTo>
                    <a:pt x="21996" y="27203"/>
                  </a:lnTo>
                  <a:lnTo>
                    <a:pt x="24803" y="30010"/>
                  </a:lnTo>
                  <a:lnTo>
                    <a:pt x="25196" y="37211"/>
                  </a:lnTo>
                  <a:lnTo>
                    <a:pt x="21996" y="39611"/>
                  </a:lnTo>
                  <a:lnTo>
                    <a:pt x="24803" y="44005"/>
                  </a:lnTo>
                  <a:lnTo>
                    <a:pt x="24803" y="47205"/>
                  </a:lnTo>
                  <a:lnTo>
                    <a:pt x="28803" y="50406"/>
                  </a:lnTo>
                  <a:lnTo>
                    <a:pt x="28803" y="5360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6627812" y="4357700"/>
              <a:ext cx="0" cy="3810"/>
            </a:xfrm>
            <a:custGeom>
              <a:avLst/>
              <a:gdLst/>
              <a:ahLst/>
              <a:cxnLst/>
              <a:rect l="l" t="t" r="r" b="b"/>
              <a:pathLst>
                <a:path h="3810">
                  <a:moveTo>
                    <a:pt x="-2171" y="1600"/>
                  </a:moveTo>
                  <a:lnTo>
                    <a:pt x="2171" y="1600"/>
                  </a:lnTo>
                </a:path>
              </a:pathLst>
            </a:custGeom>
            <a:ln w="3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6608013" y="4336884"/>
              <a:ext cx="23495" cy="86360"/>
            </a:xfrm>
            <a:custGeom>
              <a:avLst/>
              <a:gdLst/>
              <a:ahLst/>
              <a:cxnLst/>
              <a:rect l="l" t="t" r="r" b="b"/>
              <a:pathLst>
                <a:path w="23495" h="86360">
                  <a:moveTo>
                    <a:pt x="17792" y="14008"/>
                  </a:moveTo>
                  <a:lnTo>
                    <a:pt x="22999" y="14008"/>
                  </a:lnTo>
                  <a:lnTo>
                    <a:pt x="22999" y="20408"/>
                  </a:lnTo>
                </a:path>
                <a:path w="23495" h="86360">
                  <a:moveTo>
                    <a:pt x="17399" y="10807"/>
                  </a:moveTo>
                  <a:lnTo>
                    <a:pt x="17399" y="0"/>
                  </a:lnTo>
                </a:path>
                <a:path w="23495" h="86360">
                  <a:moveTo>
                    <a:pt x="18008" y="82219"/>
                  </a:moveTo>
                  <a:lnTo>
                    <a:pt x="0" y="81622"/>
                  </a:lnTo>
                  <a:lnTo>
                    <a:pt x="0" y="8582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6647014" y="4416704"/>
              <a:ext cx="12700" cy="635"/>
            </a:xfrm>
            <a:custGeom>
              <a:avLst/>
              <a:gdLst/>
              <a:ahLst/>
              <a:cxnLst/>
              <a:rect l="l" t="t" r="r" b="b"/>
              <a:pathLst>
                <a:path w="12700" h="635">
                  <a:moveTo>
                    <a:pt x="-2171" y="304"/>
                  </a:moveTo>
                  <a:lnTo>
                    <a:pt x="14770" y="304"/>
                  </a:lnTo>
                </a:path>
              </a:pathLst>
            </a:custGeom>
            <a:ln w="49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6054686" y="4033824"/>
              <a:ext cx="658495" cy="431165"/>
            </a:xfrm>
            <a:custGeom>
              <a:avLst/>
              <a:gdLst/>
              <a:ahLst/>
              <a:cxnLst/>
              <a:rect l="l" t="t" r="r" b="b"/>
              <a:pathLst>
                <a:path w="658495" h="431164">
                  <a:moveTo>
                    <a:pt x="604926" y="387083"/>
                  </a:moveTo>
                  <a:lnTo>
                    <a:pt x="624738" y="411695"/>
                  </a:lnTo>
                  <a:lnTo>
                    <a:pt x="643940" y="424891"/>
                  </a:lnTo>
                  <a:lnTo>
                    <a:pt x="651738" y="424891"/>
                  </a:lnTo>
                  <a:lnTo>
                    <a:pt x="658342" y="427291"/>
                  </a:lnTo>
                  <a:lnTo>
                    <a:pt x="654748" y="429691"/>
                  </a:lnTo>
                </a:path>
                <a:path w="658495" h="431164">
                  <a:moveTo>
                    <a:pt x="593521" y="399084"/>
                  </a:moveTo>
                  <a:lnTo>
                    <a:pt x="614527" y="411695"/>
                  </a:lnTo>
                  <a:lnTo>
                    <a:pt x="631939" y="425500"/>
                  </a:lnTo>
                  <a:lnTo>
                    <a:pt x="637946" y="430898"/>
                  </a:lnTo>
                </a:path>
                <a:path w="658495" h="431164">
                  <a:moveTo>
                    <a:pt x="573532" y="377088"/>
                  </a:moveTo>
                  <a:lnTo>
                    <a:pt x="561720" y="372681"/>
                  </a:lnTo>
                  <a:lnTo>
                    <a:pt x="505307" y="338467"/>
                  </a:lnTo>
                  <a:lnTo>
                    <a:pt x="422503" y="286257"/>
                  </a:lnTo>
                  <a:lnTo>
                    <a:pt x="314464" y="218452"/>
                  </a:lnTo>
                  <a:lnTo>
                    <a:pt x="304266" y="207644"/>
                  </a:lnTo>
                  <a:lnTo>
                    <a:pt x="295262" y="201650"/>
                  </a:lnTo>
                  <a:lnTo>
                    <a:pt x="286854" y="200444"/>
                  </a:lnTo>
                  <a:lnTo>
                    <a:pt x="162636" y="111023"/>
                  </a:lnTo>
                  <a:lnTo>
                    <a:pt x="125425" y="86423"/>
                  </a:lnTo>
                  <a:lnTo>
                    <a:pt x="78625" y="54609"/>
                  </a:lnTo>
                </a:path>
                <a:path w="658495" h="431164">
                  <a:moveTo>
                    <a:pt x="502907" y="334873"/>
                  </a:moveTo>
                  <a:lnTo>
                    <a:pt x="505307" y="338467"/>
                  </a:lnTo>
                  <a:lnTo>
                    <a:pt x="504710" y="347471"/>
                  </a:lnTo>
                  <a:lnTo>
                    <a:pt x="501103" y="347471"/>
                  </a:lnTo>
                  <a:lnTo>
                    <a:pt x="497509" y="347471"/>
                  </a:lnTo>
                  <a:lnTo>
                    <a:pt x="499313" y="339674"/>
                  </a:lnTo>
                </a:path>
                <a:path w="658495" h="431164">
                  <a:moveTo>
                    <a:pt x="427291" y="285661"/>
                  </a:moveTo>
                  <a:lnTo>
                    <a:pt x="427901" y="289267"/>
                  </a:lnTo>
                  <a:lnTo>
                    <a:pt x="429094" y="299465"/>
                  </a:lnTo>
                  <a:lnTo>
                    <a:pt x="425488" y="299465"/>
                  </a:lnTo>
                  <a:lnTo>
                    <a:pt x="421893" y="299465"/>
                  </a:lnTo>
                  <a:lnTo>
                    <a:pt x="421297" y="294665"/>
                  </a:lnTo>
                  <a:lnTo>
                    <a:pt x="421297" y="291668"/>
                  </a:lnTo>
                </a:path>
                <a:path w="658495" h="431164">
                  <a:moveTo>
                    <a:pt x="293458" y="207048"/>
                  </a:moveTo>
                  <a:lnTo>
                    <a:pt x="293458" y="217843"/>
                  </a:lnTo>
                </a:path>
                <a:path w="658495" h="431164">
                  <a:moveTo>
                    <a:pt x="342074" y="234048"/>
                  </a:moveTo>
                  <a:lnTo>
                    <a:pt x="343877" y="238251"/>
                  </a:lnTo>
                  <a:lnTo>
                    <a:pt x="345071" y="245452"/>
                  </a:lnTo>
                  <a:lnTo>
                    <a:pt x="341477" y="245452"/>
                  </a:lnTo>
                </a:path>
                <a:path w="658495" h="431164">
                  <a:moveTo>
                    <a:pt x="84620" y="62407"/>
                  </a:moveTo>
                  <a:lnTo>
                    <a:pt x="94211" y="69592"/>
                  </a:lnTo>
                  <a:lnTo>
                    <a:pt x="108250" y="79363"/>
                  </a:lnTo>
                  <a:lnTo>
                    <a:pt x="122176" y="88909"/>
                  </a:lnTo>
                  <a:lnTo>
                    <a:pt x="131432" y="95415"/>
                  </a:lnTo>
                  <a:lnTo>
                    <a:pt x="139721" y="101224"/>
                  </a:lnTo>
                  <a:lnTo>
                    <a:pt x="151385" y="109000"/>
                  </a:lnTo>
                  <a:lnTo>
                    <a:pt x="162823" y="116439"/>
                  </a:lnTo>
                  <a:lnTo>
                    <a:pt x="170433" y="121234"/>
                  </a:lnTo>
                  <a:lnTo>
                    <a:pt x="179598" y="127747"/>
                  </a:lnTo>
                  <a:lnTo>
                    <a:pt x="194668" y="139158"/>
                  </a:lnTo>
                  <a:lnTo>
                    <a:pt x="210524" y="151357"/>
                  </a:lnTo>
                  <a:lnTo>
                    <a:pt x="222046" y="160235"/>
                  </a:lnTo>
                  <a:lnTo>
                    <a:pt x="235951" y="170118"/>
                  </a:lnTo>
                  <a:lnTo>
                    <a:pt x="256778" y="184391"/>
                  </a:lnTo>
                  <a:lnTo>
                    <a:pt x="276142" y="197540"/>
                  </a:lnTo>
                  <a:lnTo>
                    <a:pt x="285661" y="204050"/>
                  </a:lnTo>
                  <a:lnTo>
                    <a:pt x="288061" y="205841"/>
                  </a:lnTo>
                  <a:lnTo>
                    <a:pt x="289864" y="209448"/>
                  </a:lnTo>
                </a:path>
                <a:path w="658495" h="431164">
                  <a:moveTo>
                    <a:pt x="297065" y="213652"/>
                  </a:moveTo>
                  <a:lnTo>
                    <a:pt x="298869" y="214845"/>
                  </a:lnTo>
                  <a:lnTo>
                    <a:pt x="314464" y="223253"/>
                  </a:lnTo>
                  <a:lnTo>
                    <a:pt x="339077" y="238848"/>
                  </a:lnTo>
                </a:path>
                <a:path w="658495" h="431164">
                  <a:moveTo>
                    <a:pt x="344474" y="241858"/>
                  </a:moveTo>
                  <a:lnTo>
                    <a:pt x="388600" y="269994"/>
                  </a:lnTo>
                  <a:lnTo>
                    <a:pt x="411686" y="284686"/>
                  </a:lnTo>
                  <a:lnTo>
                    <a:pt x="421270" y="290714"/>
                  </a:lnTo>
                  <a:lnTo>
                    <a:pt x="424891" y="292862"/>
                  </a:lnTo>
                </a:path>
                <a:path w="658495" h="431164">
                  <a:moveTo>
                    <a:pt x="430288" y="296468"/>
                  </a:moveTo>
                  <a:lnTo>
                    <a:pt x="501103" y="342074"/>
                  </a:lnTo>
                </a:path>
                <a:path w="658495" h="431164">
                  <a:moveTo>
                    <a:pt x="505307" y="343877"/>
                  </a:moveTo>
                  <a:lnTo>
                    <a:pt x="567728" y="382879"/>
                  </a:lnTo>
                </a:path>
                <a:path w="658495" h="431164">
                  <a:moveTo>
                    <a:pt x="551522" y="383489"/>
                  </a:moveTo>
                  <a:lnTo>
                    <a:pt x="487858" y="342025"/>
                  </a:lnTo>
                  <a:lnTo>
                    <a:pt x="454072" y="319576"/>
                  </a:lnTo>
                  <a:lnTo>
                    <a:pt x="438855" y="308376"/>
                  </a:lnTo>
                  <a:lnTo>
                    <a:pt x="430898" y="300659"/>
                  </a:lnTo>
                </a:path>
                <a:path w="658495" h="431164">
                  <a:moveTo>
                    <a:pt x="419493" y="294068"/>
                  </a:moveTo>
                  <a:lnTo>
                    <a:pt x="405260" y="284982"/>
                  </a:lnTo>
                  <a:lnTo>
                    <a:pt x="381234" y="269538"/>
                  </a:lnTo>
                  <a:lnTo>
                    <a:pt x="357885" y="254656"/>
                  </a:lnTo>
                  <a:lnTo>
                    <a:pt x="345681" y="247256"/>
                  </a:lnTo>
                </a:path>
                <a:path w="658495" h="431164">
                  <a:moveTo>
                    <a:pt x="337273" y="243052"/>
                  </a:moveTo>
                  <a:lnTo>
                    <a:pt x="329122" y="237849"/>
                  </a:lnTo>
                  <a:lnTo>
                    <a:pt x="315288" y="229323"/>
                  </a:lnTo>
                  <a:lnTo>
                    <a:pt x="302242" y="221360"/>
                  </a:lnTo>
                  <a:lnTo>
                    <a:pt x="296456" y="217843"/>
                  </a:lnTo>
                </a:path>
                <a:path w="658495" h="431164">
                  <a:moveTo>
                    <a:pt x="289267" y="213652"/>
                  </a:moveTo>
                  <a:lnTo>
                    <a:pt x="262988" y="195400"/>
                  </a:lnTo>
                  <a:lnTo>
                    <a:pt x="223097" y="166685"/>
                  </a:lnTo>
                  <a:lnTo>
                    <a:pt x="184783" y="138198"/>
                  </a:lnTo>
                  <a:lnTo>
                    <a:pt x="163233" y="120624"/>
                  </a:lnTo>
                </a:path>
                <a:path w="658495" h="431164">
                  <a:moveTo>
                    <a:pt x="259257" y="197446"/>
                  </a:moveTo>
                  <a:lnTo>
                    <a:pt x="218451" y="169736"/>
                  </a:lnTo>
                  <a:lnTo>
                    <a:pt x="162788" y="129255"/>
                  </a:lnTo>
                  <a:lnTo>
                    <a:pt x="110049" y="88663"/>
                  </a:lnTo>
                  <a:lnTo>
                    <a:pt x="78016" y="60617"/>
                  </a:lnTo>
                </a:path>
                <a:path w="658495" h="431164">
                  <a:moveTo>
                    <a:pt x="146430" y="97815"/>
                  </a:moveTo>
                  <a:lnTo>
                    <a:pt x="133829" y="87129"/>
                  </a:lnTo>
                  <a:lnTo>
                    <a:pt x="118075" y="73966"/>
                  </a:lnTo>
                  <a:lnTo>
                    <a:pt x="103897" y="62377"/>
                  </a:lnTo>
                  <a:lnTo>
                    <a:pt x="96024" y="56413"/>
                  </a:lnTo>
                </a:path>
                <a:path w="658495" h="431164">
                  <a:moveTo>
                    <a:pt x="0" y="27609"/>
                  </a:moveTo>
                  <a:lnTo>
                    <a:pt x="152438" y="27609"/>
                  </a:lnTo>
                  <a:lnTo>
                    <a:pt x="152438" y="34201"/>
                  </a:lnTo>
                  <a:lnTo>
                    <a:pt x="1803" y="34201"/>
                  </a:lnTo>
                  <a:lnTo>
                    <a:pt x="1803" y="51015"/>
                  </a:lnTo>
                </a:path>
                <a:path w="658495" h="431164">
                  <a:moveTo>
                    <a:pt x="52209" y="48615"/>
                  </a:moveTo>
                  <a:lnTo>
                    <a:pt x="148831" y="48615"/>
                  </a:lnTo>
                  <a:lnTo>
                    <a:pt x="148831" y="54609"/>
                  </a:lnTo>
                  <a:lnTo>
                    <a:pt x="51612" y="54609"/>
                  </a:lnTo>
                </a:path>
                <a:path w="658495" h="431164">
                  <a:moveTo>
                    <a:pt x="70218" y="46215"/>
                  </a:moveTo>
                  <a:lnTo>
                    <a:pt x="60007" y="36601"/>
                  </a:lnTo>
                </a:path>
                <a:path w="658495" h="431164">
                  <a:moveTo>
                    <a:pt x="78625" y="46812"/>
                  </a:moveTo>
                  <a:lnTo>
                    <a:pt x="67221" y="37210"/>
                  </a:lnTo>
                </a:path>
                <a:path w="658495" h="431164">
                  <a:moveTo>
                    <a:pt x="88823" y="46215"/>
                  </a:moveTo>
                  <a:lnTo>
                    <a:pt x="75018" y="36004"/>
                  </a:lnTo>
                </a:path>
                <a:path w="658495" h="431164">
                  <a:moveTo>
                    <a:pt x="19812" y="24612"/>
                  </a:moveTo>
                  <a:lnTo>
                    <a:pt x="33604" y="16802"/>
                  </a:lnTo>
                </a:path>
                <a:path w="658495" h="431164">
                  <a:moveTo>
                    <a:pt x="49212" y="13207"/>
                  </a:moveTo>
                  <a:lnTo>
                    <a:pt x="49212" y="16205"/>
                  </a:lnTo>
                  <a:lnTo>
                    <a:pt x="57607" y="15608"/>
                  </a:lnTo>
                  <a:lnTo>
                    <a:pt x="84023" y="21005"/>
                  </a:lnTo>
                  <a:lnTo>
                    <a:pt x="84023" y="17399"/>
                  </a:lnTo>
                </a:path>
                <a:path w="658495" h="431164">
                  <a:moveTo>
                    <a:pt x="88823" y="20408"/>
                  </a:moveTo>
                  <a:lnTo>
                    <a:pt x="94818" y="21602"/>
                  </a:lnTo>
                  <a:lnTo>
                    <a:pt x="94818" y="16802"/>
                  </a:lnTo>
                </a:path>
                <a:path w="658495" h="431164">
                  <a:moveTo>
                    <a:pt x="100215" y="22199"/>
                  </a:moveTo>
                  <a:lnTo>
                    <a:pt x="115824" y="22809"/>
                  </a:lnTo>
                  <a:lnTo>
                    <a:pt x="122427" y="23406"/>
                  </a:lnTo>
                  <a:lnTo>
                    <a:pt x="129031" y="24002"/>
                  </a:lnTo>
                  <a:lnTo>
                    <a:pt x="135026" y="22199"/>
                  </a:lnTo>
                  <a:lnTo>
                    <a:pt x="144627" y="20408"/>
                  </a:lnTo>
                  <a:lnTo>
                    <a:pt x="150037" y="19202"/>
                  </a:lnTo>
                  <a:lnTo>
                    <a:pt x="150037" y="21602"/>
                  </a:lnTo>
                  <a:lnTo>
                    <a:pt x="150037" y="24002"/>
                  </a:lnTo>
                  <a:lnTo>
                    <a:pt x="145834" y="24612"/>
                  </a:lnTo>
                </a:path>
                <a:path w="658495" h="431164">
                  <a:moveTo>
                    <a:pt x="105028" y="19202"/>
                  </a:moveTo>
                  <a:lnTo>
                    <a:pt x="105028" y="0"/>
                  </a:lnTo>
                </a:path>
                <a:path w="658495" h="431164">
                  <a:moveTo>
                    <a:pt x="101422" y="10198"/>
                  </a:moveTo>
                  <a:lnTo>
                    <a:pt x="96621" y="13207"/>
                  </a:lnTo>
                </a:path>
                <a:path w="658495" h="431164">
                  <a:moveTo>
                    <a:pt x="36004" y="10807"/>
                  </a:moveTo>
                  <a:lnTo>
                    <a:pt x="45605" y="10807"/>
                  </a:lnTo>
                </a:path>
                <a:path w="658495" h="431164">
                  <a:moveTo>
                    <a:pt x="33007" y="12001"/>
                  </a:moveTo>
                  <a:lnTo>
                    <a:pt x="31203" y="9004"/>
                  </a:lnTo>
                  <a:lnTo>
                    <a:pt x="36614" y="2997"/>
                  </a:lnTo>
                  <a:lnTo>
                    <a:pt x="40805" y="2997"/>
                  </a:lnTo>
                  <a:lnTo>
                    <a:pt x="45008" y="2997"/>
                  </a:lnTo>
                  <a:lnTo>
                    <a:pt x="50406" y="6007"/>
                  </a:lnTo>
                  <a:lnTo>
                    <a:pt x="49809" y="9601"/>
                  </a:lnTo>
                </a:path>
                <a:path w="658495" h="431164">
                  <a:moveTo>
                    <a:pt x="0" y="24612"/>
                  </a:moveTo>
                  <a:lnTo>
                    <a:pt x="0" y="10807"/>
                  </a:lnTo>
                  <a:lnTo>
                    <a:pt x="28803" y="10807"/>
                  </a:lnTo>
                </a:path>
                <a:path w="658495" h="431164">
                  <a:moveTo>
                    <a:pt x="8407" y="16205"/>
                  </a:moveTo>
                  <a:lnTo>
                    <a:pt x="28206" y="16205"/>
                  </a:lnTo>
                </a:path>
                <a:path w="658495" h="431164">
                  <a:moveTo>
                    <a:pt x="12001" y="20408"/>
                  </a:moveTo>
                  <a:lnTo>
                    <a:pt x="12001" y="33007"/>
                  </a:lnTo>
                </a:path>
                <a:path w="658495" h="431164">
                  <a:moveTo>
                    <a:pt x="54013" y="11404"/>
                  </a:moveTo>
                  <a:lnTo>
                    <a:pt x="75615" y="11404"/>
                  </a:lnTo>
                  <a:lnTo>
                    <a:pt x="75615" y="17399"/>
                  </a:lnTo>
                </a:path>
                <a:path w="658495" h="431164">
                  <a:moveTo>
                    <a:pt x="79819" y="14998"/>
                  </a:moveTo>
                  <a:lnTo>
                    <a:pt x="152438" y="14998"/>
                  </a:lnTo>
                </a:path>
                <a:path w="658495" h="431164">
                  <a:moveTo>
                    <a:pt x="110426" y="10198"/>
                  </a:moveTo>
                  <a:lnTo>
                    <a:pt x="154241" y="1019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6168110" y="4050626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171" y="2400"/>
                  </a:moveTo>
                  <a:lnTo>
                    <a:pt x="2171" y="2400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6185522" y="4047032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600"/>
                  </a:moveTo>
                  <a:lnTo>
                    <a:pt x="2171" y="360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6147714" y="4071035"/>
              <a:ext cx="36830" cy="11430"/>
            </a:xfrm>
            <a:custGeom>
              <a:avLst/>
              <a:gdLst/>
              <a:ahLst/>
              <a:cxnLst/>
              <a:rect l="l" t="t" r="r" b="b"/>
              <a:pathLst>
                <a:path w="36829" h="11429">
                  <a:moveTo>
                    <a:pt x="0" y="596"/>
                  </a:moveTo>
                  <a:lnTo>
                    <a:pt x="0" y="10198"/>
                  </a:lnTo>
                </a:path>
                <a:path w="36829" h="11429">
                  <a:moveTo>
                    <a:pt x="12001" y="0"/>
                  </a:moveTo>
                  <a:lnTo>
                    <a:pt x="12001" y="10198"/>
                  </a:lnTo>
                </a:path>
                <a:path w="36829" h="11429">
                  <a:moveTo>
                    <a:pt x="20396" y="1193"/>
                  </a:moveTo>
                  <a:lnTo>
                    <a:pt x="20396" y="10198"/>
                  </a:lnTo>
                </a:path>
                <a:path w="36829" h="11429">
                  <a:moveTo>
                    <a:pt x="36601" y="1803"/>
                  </a:moveTo>
                  <a:lnTo>
                    <a:pt x="36601" y="1140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6202324" y="40740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03"/>
                  </a:moveTo>
                  <a:lnTo>
                    <a:pt x="2171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5851245" y="4075836"/>
              <a:ext cx="346710" cy="406400"/>
            </a:xfrm>
            <a:custGeom>
              <a:avLst/>
              <a:gdLst/>
              <a:ahLst/>
              <a:cxnLst/>
              <a:rect l="l" t="t" r="r" b="b"/>
              <a:pathLst>
                <a:path w="346710" h="406400">
                  <a:moveTo>
                    <a:pt x="268262" y="0"/>
                  </a:moveTo>
                  <a:lnTo>
                    <a:pt x="346278" y="0"/>
                  </a:lnTo>
                </a:path>
                <a:path w="346710" h="406400">
                  <a:moveTo>
                    <a:pt x="252653" y="9004"/>
                  </a:moveTo>
                  <a:lnTo>
                    <a:pt x="253847" y="307860"/>
                  </a:lnTo>
                  <a:lnTo>
                    <a:pt x="235851" y="307860"/>
                  </a:lnTo>
                  <a:lnTo>
                    <a:pt x="234645" y="9004"/>
                  </a:lnTo>
                  <a:lnTo>
                    <a:pt x="237542" y="4023"/>
                  </a:lnTo>
                  <a:lnTo>
                    <a:pt x="243873" y="2474"/>
                  </a:lnTo>
                  <a:lnTo>
                    <a:pt x="250091" y="4191"/>
                  </a:lnTo>
                  <a:lnTo>
                    <a:pt x="252653" y="9004"/>
                  </a:lnTo>
                </a:path>
                <a:path w="346710" h="406400">
                  <a:moveTo>
                    <a:pt x="223850" y="14401"/>
                  </a:moveTo>
                  <a:lnTo>
                    <a:pt x="219646" y="18605"/>
                  </a:lnTo>
                  <a:lnTo>
                    <a:pt x="215442" y="18605"/>
                  </a:lnTo>
                  <a:lnTo>
                    <a:pt x="215442" y="22809"/>
                  </a:lnTo>
                  <a:lnTo>
                    <a:pt x="220852" y="21602"/>
                  </a:lnTo>
                  <a:lnTo>
                    <a:pt x="227444" y="27000"/>
                  </a:lnTo>
                  <a:lnTo>
                    <a:pt x="228041" y="30606"/>
                  </a:lnTo>
                  <a:lnTo>
                    <a:pt x="231051" y="30606"/>
                  </a:lnTo>
                  <a:lnTo>
                    <a:pt x="231051" y="20396"/>
                  </a:lnTo>
                  <a:lnTo>
                    <a:pt x="233451" y="19799"/>
                  </a:lnTo>
                </a:path>
                <a:path w="346710" h="406400">
                  <a:moveTo>
                    <a:pt x="228041" y="30606"/>
                  </a:moveTo>
                  <a:lnTo>
                    <a:pt x="18605" y="400888"/>
                  </a:lnTo>
                </a:path>
                <a:path w="346710" h="406400">
                  <a:moveTo>
                    <a:pt x="215442" y="22199"/>
                  </a:moveTo>
                  <a:lnTo>
                    <a:pt x="5994" y="392480"/>
                  </a:lnTo>
                </a:path>
                <a:path w="346710" h="406400">
                  <a:moveTo>
                    <a:pt x="226250" y="34798"/>
                  </a:moveTo>
                  <a:lnTo>
                    <a:pt x="234645" y="34798"/>
                  </a:lnTo>
                </a:path>
                <a:path w="346710" h="406400">
                  <a:moveTo>
                    <a:pt x="220852" y="44411"/>
                  </a:moveTo>
                  <a:lnTo>
                    <a:pt x="234645" y="44411"/>
                  </a:lnTo>
                </a:path>
                <a:path w="346710" h="406400">
                  <a:moveTo>
                    <a:pt x="2400" y="393090"/>
                  </a:moveTo>
                  <a:lnTo>
                    <a:pt x="20396" y="404482"/>
                  </a:lnTo>
                </a:path>
                <a:path w="346710" h="406400">
                  <a:moveTo>
                    <a:pt x="0" y="396684"/>
                  </a:moveTo>
                  <a:lnTo>
                    <a:pt x="14401" y="40628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5853645" y="44755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171" y="3003"/>
                  </a:moveTo>
                  <a:lnTo>
                    <a:pt x="2171" y="3003"/>
                  </a:lnTo>
                </a:path>
              </a:pathLst>
            </a:custGeom>
            <a:ln w="6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5779223" y="4365701"/>
              <a:ext cx="267335" cy="118110"/>
            </a:xfrm>
            <a:custGeom>
              <a:avLst/>
              <a:gdLst/>
              <a:ahLst/>
              <a:cxnLst/>
              <a:rect l="l" t="t" r="r" b="b"/>
              <a:pathLst>
                <a:path w="267335" h="118110">
                  <a:moveTo>
                    <a:pt x="68427" y="72009"/>
                  </a:moveTo>
                  <a:lnTo>
                    <a:pt x="73812" y="72009"/>
                  </a:lnTo>
                  <a:lnTo>
                    <a:pt x="73812" y="90017"/>
                  </a:lnTo>
                </a:path>
                <a:path w="267335" h="118110">
                  <a:moveTo>
                    <a:pt x="76212" y="86410"/>
                  </a:moveTo>
                  <a:lnTo>
                    <a:pt x="83426" y="90614"/>
                  </a:lnTo>
                </a:path>
                <a:path w="267335" h="118110">
                  <a:moveTo>
                    <a:pt x="66014" y="67208"/>
                  </a:moveTo>
                  <a:lnTo>
                    <a:pt x="81622" y="67208"/>
                  </a:lnTo>
                  <a:lnTo>
                    <a:pt x="84023" y="73215"/>
                  </a:lnTo>
                  <a:lnTo>
                    <a:pt x="84023" y="86410"/>
                  </a:lnTo>
                </a:path>
                <a:path w="267335" h="118110">
                  <a:moveTo>
                    <a:pt x="56413" y="46202"/>
                  </a:moveTo>
                  <a:lnTo>
                    <a:pt x="56413" y="37807"/>
                  </a:lnTo>
                  <a:lnTo>
                    <a:pt x="62420" y="32410"/>
                  </a:lnTo>
                  <a:lnTo>
                    <a:pt x="63017" y="28803"/>
                  </a:lnTo>
                  <a:lnTo>
                    <a:pt x="55816" y="27597"/>
                  </a:lnTo>
                  <a:lnTo>
                    <a:pt x="52819" y="27597"/>
                  </a:lnTo>
                </a:path>
                <a:path w="267335" h="118110">
                  <a:moveTo>
                    <a:pt x="53416" y="21005"/>
                  </a:moveTo>
                  <a:lnTo>
                    <a:pt x="61426" y="22930"/>
                  </a:lnTo>
                  <a:lnTo>
                    <a:pt x="69076" y="26841"/>
                  </a:lnTo>
                  <a:lnTo>
                    <a:pt x="73395" y="31285"/>
                  </a:lnTo>
                  <a:lnTo>
                    <a:pt x="71412" y="34810"/>
                  </a:lnTo>
                  <a:lnTo>
                    <a:pt x="67614" y="36410"/>
                  </a:lnTo>
                  <a:lnTo>
                    <a:pt x="62814" y="36410"/>
                  </a:lnTo>
                </a:path>
                <a:path w="267335" h="118110">
                  <a:moveTo>
                    <a:pt x="0" y="8991"/>
                  </a:moveTo>
                  <a:lnTo>
                    <a:pt x="0" y="1193"/>
                  </a:lnTo>
                  <a:lnTo>
                    <a:pt x="13207" y="0"/>
                  </a:lnTo>
                  <a:lnTo>
                    <a:pt x="13207" y="14998"/>
                  </a:lnTo>
                </a:path>
                <a:path w="267335" h="118110">
                  <a:moveTo>
                    <a:pt x="42011" y="3594"/>
                  </a:moveTo>
                  <a:lnTo>
                    <a:pt x="42011" y="12001"/>
                  </a:lnTo>
                  <a:lnTo>
                    <a:pt x="51612" y="14998"/>
                  </a:lnTo>
                </a:path>
                <a:path w="267335" h="118110">
                  <a:moveTo>
                    <a:pt x="64820" y="100215"/>
                  </a:moveTo>
                  <a:lnTo>
                    <a:pt x="267068" y="100215"/>
                  </a:lnTo>
                </a:path>
                <a:path w="267335" h="118110">
                  <a:moveTo>
                    <a:pt x="114033" y="100825"/>
                  </a:moveTo>
                  <a:lnTo>
                    <a:pt x="114033" y="117627"/>
                  </a:lnTo>
                </a:path>
                <a:path w="267335" h="118110">
                  <a:moveTo>
                    <a:pt x="141033" y="100825"/>
                  </a:moveTo>
                  <a:lnTo>
                    <a:pt x="141033" y="117627"/>
                  </a:lnTo>
                </a:path>
                <a:path w="267335" h="118110">
                  <a:moveTo>
                    <a:pt x="168033" y="100825"/>
                  </a:moveTo>
                  <a:lnTo>
                    <a:pt x="168033" y="117627"/>
                  </a:lnTo>
                </a:path>
                <a:path w="267335" h="118110">
                  <a:moveTo>
                    <a:pt x="195046" y="100825"/>
                  </a:moveTo>
                  <a:lnTo>
                    <a:pt x="195046" y="117627"/>
                  </a:lnTo>
                </a:path>
                <a:path w="267335" h="118110">
                  <a:moveTo>
                    <a:pt x="222046" y="100825"/>
                  </a:moveTo>
                  <a:lnTo>
                    <a:pt x="222046" y="117627"/>
                  </a:lnTo>
                </a:path>
                <a:path w="267335" h="118110">
                  <a:moveTo>
                    <a:pt x="249059" y="100825"/>
                  </a:moveTo>
                  <a:lnTo>
                    <a:pt x="249059" y="11762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5818835" y="4418914"/>
              <a:ext cx="265430" cy="456565"/>
            </a:xfrm>
            <a:custGeom>
              <a:avLst/>
              <a:gdLst/>
              <a:ahLst/>
              <a:cxnLst/>
              <a:rect l="l" t="t" r="r" b="b"/>
              <a:pathLst>
                <a:path w="265429" h="456564">
                  <a:moveTo>
                    <a:pt x="260858" y="0"/>
                  </a:moveTo>
                  <a:lnTo>
                    <a:pt x="256057" y="0"/>
                  </a:lnTo>
                  <a:lnTo>
                    <a:pt x="0" y="451294"/>
                  </a:lnTo>
                  <a:lnTo>
                    <a:pt x="11201" y="456095"/>
                  </a:lnTo>
                  <a:lnTo>
                    <a:pt x="264858" y="9029"/>
                  </a:lnTo>
                  <a:lnTo>
                    <a:pt x="2608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5818835" y="4418914"/>
              <a:ext cx="265430" cy="456565"/>
            </a:xfrm>
            <a:custGeom>
              <a:avLst/>
              <a:gdLst/>
              <a:ahLst/>
              <a:cxnLst/>
              <a:rect l="l" t="t" r="r" b="b"/>
              <a:pathLst>
                <a:path w="265429" h="456564">
                  <a:moveTo>
                    <a:pt x="0" y="451294"/>
                  </a:moveTo>
                  <a:lnTo>
                    <a:pt x="256057" y="0"/>
                  </a:lnTo>
                  <a:lnTo>
                    <a:pt x="260858" y="0"/>
                  </a:lnTo>
                  <a:lnTo>
                    <a:pt x="264858" y="9029"/>
                  </a:lnTo>
                  <a:lnTo>
                    <a:pt x="11201" y="456095"/>
                  </a:lnTo>
                  <a:lnTo>
                    <a:pt x="0" y="45129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5502757" y="4436871"/>
              <a:ext cx="572770" cy="111760"/>
            </a:xfrm>
            <a:custGeom>
              <a:avLst/>
              <a:gdLst/>
              <a:ahLst/>
              <a:cxnLst/>
              <a:rect l="l" t="t" r="r" b="b"/>
              <a:pathLst>
                <a:path w="572770" h="111760">
                  <a:moveTo>
                    <a:pt x="560628" y="2324"/>
                  </a:moveTo>
                  <a:lnTo>
                    <a:pt x="561949" y="0"/>
                  </a:lnTo>
                  <a:lnTo>
                    <a:pt x="572706" y="5575"/>
                  </a:lnTo>
                  <a:lnTo>
                    <a:pt x="570941" y="8674"/>
                  </a:lnTo>
                </a:path>
                <a:path w="572770" h="111760">
                  <a:moveTo>
                    <a:pt x="282498" y="79717"/>
                  </a:moveTo>
                  <a:lnTo>
                    <a:pt x="0" y="79717"/>
                  </a:lnTo>
                  <a:lnTo>
                    <a:pt x="0" y="89255"/>
                  </a:lnTo>
                  <a:lnTo>
                    <a:pt x="214452" y="89255"/>
                  </a:lnTo>
                  <a:lnTo>
                    <a:pt x="241655" y="94068"/>
                  </a:lnTo>
                  <a:lnTo>
                    <a:pt x="262470" y="94068"/>
                  </a:lnTo>
                  <a:lnTo>
                    <a:pt x="267271" y="97269"/>
                  </a:lnTo>
                  <a:lnTo>
                    <a:pt x="288874" y="97269"/>
                  </a:lnTo>
                  <a:lnTo>
                    <a:pt x="288874" y="93268"/>
                  </a:lnTo>
                  <a:lnTo>
                    <a:pt x="282498" y="79717"/>
                  </a:lnTo>
                  <a:close/>
                </a:path>
                <a:path w="572770" h="111760">
                  <a:moveTo>
                    <a:pt x="288874" y="97269"/>
                  </a:moveTo>
                  <a:lnTo>
                    <a:pt x="269671" y="97269"/>
                  </a:lnTo>
                  <a:lnTo>
                    <a:pt x="263270" y="94119"/>
                  </a:lnTo>
                  <a:lnTo>
                    <a:pt x="14414" y="94119"/>
                  </a:lnTo>
                  <a:lnTo>
                    <a:pt x="14414" y="103657"/>
                  </a:lnTo>
                  <a:lnTo>
                    <a:pt x="228866" y="103657"/>
                  </a:lnTo>
                  <a:lnTo>
                    <a:pt x="256070" y="108470"/>
                  </a:lnTo>
                  <a:lnTo>
                    <a:pt x="276872" y="108470"/>
                  </a:lnTo>
                  <a:lnTo>
                    <a:pt x="281673" y="111671"/>
                  </a:lnTo>
                  <a:lnTo>
                    <a:pt x="288074" y="111671"/>
                  </a:lnTo>
                  <a:lnTo>
                    <a:pt x="288874" y="97269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6" name="object 108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500585" y="4487151"/>
              <a:ext cx="292417" cy="127571"/>
            </a:xfrm>
            <a:prstGeom prst="rect">
              <a:avLst/>
            </a:prstGeom>
          </p:spPr>
        </p:pic>
        <p:pic>
          <p:nvPicPr>
            <p:cNvPr id="1087" name="object 108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977496" y="4418139"/>
              <a:ext cx="106972" cy="64350"/>
            </a:xfrm>
            <a:prstGeom prst="rect">
              <a:avLst/>
            </a:prstGeom>
          </p:spPr>
        </p:pic>
        <p:sp>
          <p:nvSpPr>
            <p:cNvPr id="1088" name="object 1088"/>
            <p:cNvSpPr/>
            <p:nvPr/>
          </p:nvSpPr>
          <p:spPr>
            <a:xfrm>
              <a:off x="6112294" y="4395698"/>
              <a:ext cx="830580" cy="343535"/>
            </a:xfrm>
            <a:custGeom>
              <a:avLst/>
              <a:gdLst/>
              <a:ahLst/>
              <a:cxnLst/>
              <a:rect l="l" t="t" r="r" b="b"/>
              <a:pathLst>
                <a:path w="830579" h="343535">
                  <a:moveTo>
                    <a:pt x="609" y="40817"/>
                  </a:moveTo>
                  <a:lnTo>
                    <a:pt x="10807" y="40817"/>
                  </a:lnTo>
                </a:path>
                <a:path w="830579" h="343535">
                  <a:moveTo>
                    <a:pt x="609" y="27012"/>
                  </a:moveTo>
                  <a:lnTo>
                    <a:pt x="10807" y="27012"/>
                  </a:lnTo>
                </a:path>
                <a:path w="830579" h="343535">
                  <a:moveTo>
                    <a:pt x="0" y="32410"/>
                  </a:moveTo>
                  <a:lnTo>
                    <a:pt x="6007" y="32410"/>
                  </a:lnTo>
                </a:path>
                <a:path w="830579" h="343535">
                  <a:moveTo>
                    <a:pt x="6007" y="40220"/>
                  </a:moveTo>
                  <a:lnTo>
                    <a:pt x="6007" y="18605"/>
                  </a:lnTo>
                </a:path>
                <a:path w="830579" h="343535">
                  <a:moveTo>
                    <a:pt x="2400" y="18605"/>
                  </a:moveTo>
                  <a:lnTo>
                    <a:pt x="11404" y="18605"/>
                  </a:lnTo>
                </a:path>
                <a:path w="830579" h="343535">
                  <a:moveTo>
                    <a:pt x="1206" y="0"/>
                  </a:moveTo>
                  <a:lnTo>
                    <a:pt x="10807" y="0"/>
                  </a:lnTo>
                  <a:lnTo>
                    <a:pt x="10807" y="8407"/>
                  </a:lnTo>
                </a:path>
                <a:path w="830579" h="343535">
                  <a:moveTo>
                    <a:pt x="7810" y="6603"/>
                  </a:moveTo>
                  <a:lnTo>
                    <a:pt x="15685" y="13186"/>
                  </a:lnTo>
                  <a:lnTo>
                    <a:pt x="28063" y="23256"/>
                  </a:lnTo>
                  <a:lnTo>
                    <a:pt x="40218" y="33103"/>
                  </a:lnTo>
                  <a:lnTo>
                    <a:pt x="47421" y="39014"/>
                  </a:lnTo>
                  <a:lnTo>
                    <a:pt x="52533" y="43471"/>
                  </a:lnTo>
                  <a:lnTo>
                    <a:pt x="59950" y="49895"/>
                  </a:lnTo>
                  <a:lnTo>
                    <a:pt x="67252" y="55980"/>
                  </a:lnTo>
                  <a:lnTo>
                    <a:pt x="72021" y="59423"/>
                  </a:lnTo>
                </a:path>
                <a:path w="830579" h="343535">
                  <a:moveTo>
                    <a:pt x="75018" y="57619"/>
                  </a:moveTo>
                  <a:lnTo>
                    <a:pt x="70218" y="65417"/>
                  </a:lnTo>
                </a:path>
                <a:path w="830579" h="343535">
                  <a:moveTo>
                    <a:pt x="4203" y="7810"/>
                  </a:moveTo>
                  <a:lnTo>
                    <a:pt x="11719" y="14194"/>
                  </a:lnTo>
                  <a:lnTo>
                    <a:pt x="22740" y="23287"/>
                  </a:lnTo>
                  <a:lnTo>
                    <a:pt x="33498" y="32143"/>
                  </a:lnTo>
                  <a:lnTo>
                    <a:pt x="40220" y="37820"/>
                  </a:lnTo>
                  <a:lnTo>
                    <a:pt x="46575" y="43424"/>
                  </a:lnTo>
                  <a:lnTo>
                    <a:pt x="55070" y="50717"/>
                  </a:lnTo>
                  <a:lnTo>
                    <a:pt x="63341" y="57562"/>
                  </a:lnTo>
                  <a:lnTo>
                    <a:pt x="69024" y="61823"/>
                  </a:lnTo>
                </a:path>
                <a:path w="830579" h="343535">
                  <a:moveTo>
                    <a:pt x="2400" y="13208"/>
                  </a:moveTo>
                  <a:lnTo>
                    <a:pt x="8808" y="17174"/>
                  </a:lnTo>
                  <a:lnTo>
                    <a:pt x="18083" y="23785"/>
                  </a:lnTo>
                  <a:lnTo>
                    <a:pt x="27469" y="30508"/>
                  </a:lnTo>
                  <a:lnTo>
                    <a:pt x="34213" y="34810"/>
                  </a:lnTo>
                </a:path>
                <a:path w="830579" h="343535">
                  <a:moveTo>
                    <a:pt x="76225" y="63017"/>
                  </a:moveTo>
                  <a:lnTo>
                    <a:pt x="94830" y="76225"/>
                  </a:lnTo>
                </a:path>
                <a:path w="830579" h="343535">
                  <a:moveTo>
                    <a:pt x="73825" y="66027"/>
                  </a:moveTo>
                  <a:lnTo>
                    <a:pt x="92430" y="79222"/>
                  </a:lnTo>
                </a:path>
                <a:path w="830579" h="343535">
                  <a:moveTo>
                    <a:pt x="98425" y="73228"/>
                  </a:moveTo>
                  <a:lnTo>
                    <a:pt x="91833" y="81025"/>
                  </a:lnTo>
                </a:path>
                <a:path w="830579" h="343535">
                  <a:moveTo>
                    <a:pt x="98425" y="78625"/>
                  </a:moveTo>
                  <a:lnTo>
                    <a:pt x="102628" y="82219"/>
                  </a:lnTo>
                </a:path>
                <a:path w="830579" h="343535">
                  <a:moveTo>
                    <a:pt x="95427" y="81622"/>
                  </a:moveTo>
                  <a:lnTo>
                    <a:pt x="99631" y="85229"/>
                  </a:lnTo>
                </a:path>
                <a:path w="830579" h="343535">
                  <a:moveTo>
                    <a:pt x="120027" y="90627"/>
                  </a:moveTo>
                  <a:lnTo>
                    <a:pt x="115836" y="97231"/>
                  </a:lnTo>
                </a:path>
                <a:path w="830579" h="343535">
                  <a:moveTo>
                    <a:pt x="118833" y="98425"/>
                  </a:moveTo>
                  <a:lnTo>
                    <a:pt x="124828" y="102031"/>
                  </a:lnTo>
                </a:path>
                <a:path w="830579" h="343535">
                  <a:moveTo>
                    <a:pt x="130238" y="99034"/>
                  </a:moveTo>
                  <a:lnTo>
                    <a:pt x="138633" y="106235"/>
                  </a:lnTo>
                </a:path>
                <a:path w="830579" h="343535">
                  <a:moveTo>
                    <a:pt x="142239" y="104432"/>
                  </a:moveTo>
                  <a:lnTo>
                    <a:pt x="136842" y="111023"/>
                  </a:lnTo>
                  <a:lnTo>
                    <a:pt x="132638" y="106832"/>
                  </a:lnTo>
                </a:path>
                <a:path w="830579" h="343535">
                  <a:moveTo>
                    <a:pt x="142239" y="110426"/>
                  </a:moveTo>
                  <a:lnTo>
                    <a:pt x="148234" y="115836"/>
                  </a:lnTo>
                </a:path>
                <a:path w="830579" h="343535">
                  <a:moveTo>
                    <a:pt x="139230" y="113423"/>
                  </a:moveTo>
                  <a:lnTo>
                    <a:pt x="144043" y="118237"/>
                  </a:lnTo>
                </a:path>
                <a:path w="830579" h="343535">
                  <a:moveTo>
                    <a:pt x="166839" y="130835"/>
                  </a:moveTo>
                  <a:lnTo>
                    <a:pt x="175247" y="135039"/>
                  </a:lnTo>
                </a:path>
                <a:path w="830579" h="343535">
                  <a:moveTo>
                    <a:pt x="174040" y="129628"/>
                  </a:moveTo>
                  <a:lnTo>
                    <a:pt x="183045" y="135039"/>
                  </a:lnTo>
                </a:path>
                <a:path w="830579" h="343535">
                  <a:moveTo>
                    <a:pt x="208851" y="148844"/>
                  </a:moveTo>
                  <a:lnTo>
                    <a:pt x="204050" y="155448"/>
                  </a:lnTo>
                </a:path>
                <a:path w="830579" h="343535">
                  <a:moveTo>
                    <a:pt x="226263" y="159638"/>
                  </a:moveTo>
                  <a:lnTo>
                    <a:pt x="222059" y="166243"/>
                  </a:lnTo>
                </a:path>
                <a:path w="830579" h="343535">
                  <a:moveTo>
                    <a:pt x="246659" y="172847"/>
                  </a:moveTo>
                  <a:lnTo>
                    <a:pt x="243065" y="180047"/>
                  </a:lnTo>
                </a:path>
                <a:path w="830579" h="343535">
                  <a:moveTo>
                    <a:pt x="267665" y="186042"/>
                  </a:moveTo>
                  <a:lnTo>
                    <a:pt x="262864" y="192049"/>
                  </a:lnTo>
                </a:path>
                <a:path w="830579" h="343535">
                  <a:moveTo>
                    <a:pt x="288074" y="198653"/>
                  </a:moveTo>
                  <a:lnTo>
                    <a:pt x="283870" y="206451"/>
                  </a:lnTo>
                </a:path>
                <a:path w="830579" h="343535">
                  <a:moveTo>
                    <a:pt x="289788" y="202095"/>
                  </a:moveTo>
                  <a:lnTo>
                    <a:pt x="291668" y="203453"/>
                  </a:lnTo>
                  <a:lnTo>
                    <a:pt x="391286" y="265861"/>
                  </a:lnTo>
                </a:path>
                <a:path w="830579" h="343535">
                  <a:moveTo>
                    <a:pt x="270179" y="187998"/>
                  </a:moveTo>
                  <a:lnTo>
                    <a:pt x="287375" y="200355"/>
                  </a:lnTo>
                </a:path>
                <a:path w="830579" h="343535">
                  <a:moveTo>
                    <a:pt x="248843" y="174155"/>
                  </a:moveTo>
                  <a:lnTo>
                    <a:pt x="257467" y="178841"/>
                  </a:lnTo>
                  <a:lnTo>
                    <a:pt x="267792" y="186270"/>
                  </a:lnTo>
                </a:path>
                <a:path w="830579" h="343535">
                  <a:moveTo>
                    <a:pt x="227533" y="162547"/>
                  </a:moveTo>
                  <a:lnTo>
                    <a:pt x="246481" y="172872"/>
                  </a:lnTo>
                </a:path>
                <a:path w="830579" h="343535">
                  <a:moveTo>
                    <a:pt x="210057" y="153035"/>
                  </a:moveTo>
                  <a:lnTo>
                    <a:pt x="224675" y="160997"/>
                  </a:lnTo>
                </a:path>
                <a:path w="830579" h="343535">
                  <a:moveTo>
                    <a:pt x="286943" y="207111"/>
                  </a:moveTo>
                  <a:lnTo>
                    <a:pt x="381685" y="266458"/>
                  </a:lnTo>
                </a:path>
                <a:path w="830579" h="343535">
                  <a:moveTo>
                    <a:pt x="265683" y="192938"/>
                  </a:moveTo>
                  <a:lnTo>
                    <a:pt x="277266" y="201053"/>
                  </a:lnTo>
                  <a:lnTo>
                    <a:pt x="284479" y="205574"/>
                  </a:lnTo>
                </a:path>
                <a:path w="830579" h="343535">
                  <a:moveTo>
                    <a:pt x="246240" y="179997"/>
                  </a:moveTo>
                  <a:lnTo>
                    <a:pt x="253263" y="184238"/>
                  </a:lnTo>
                  <a:lnTo>
                    <a:pt x="263905" y="191693"/>
                  </a:lnTo>
                </a:path>
                <a:path w="830579" h="343535">
                  <a:moveTo>
                    <a:pt x="224840" y="167043"/>
                  </a:moveTo>
                  <a:lnTo>
                    <a:pt x="243941" y="178600"/>
                  </a:lnTo>
                </a:path>
                <a:path w="830579" h="343535">
                  <a:moveTo>
                    <a:pt x="207644" y="156641"/>
                  </a:moveTo>
                  <a:lnTo>
                    <a:pt x="222618" y="165696"/>
                  </a:lnTo>
                </a:path>
                <a:path w="830579" h="343535">
                  <a:moveTo>
                    <a:pt x="261061" y="284467"/>
                  </a:moveTo>
                  <a:lnTo>
                    <a:pt x="259854" y="199847"/>
                  </a:lnTo>
                  <a:lnTo>
                    <a:pt x="259257" y="196253"/>
                  </a:lnTo>
                  <a:lnTo>
                    <a:pt x="270065" y="196850"/>
                  </a:lnTo>
                  <a:lnTo>
                    <a:pt x="270065" y="201053"/>
                  </a:lnTo>
                  <a:lnTo>
                    <a:pt x="275463" y="283273"/>
                  </a:lnTo>
                </a:path>
                <a:path w="830579" h="343535">
                  <a:moveTo>
                    <a:pt x="17411" y="153644"/>
                  </a:moveTo>
                  <a:lnTo>
                    <a:pt x="122427" y="234061"/>
                  </a:lnTo>
                  <a:lnTo>
                    <a:pt x="136232" y="243065"/>
                  </a:lnTo>
                  <a:lnTo>
                    <a:pt x="175247" y="267665"/>
                  </a:lnTo>
                </a:path>
                <a:path w="830579" h="343535">
                  <a:moveTo>
                    <a:pt x="13207" y="159042"/>
                  </a:moveTo>
                  <a:lnTo>
                    <a:pt x="84620" y="208851"/>
                  </a:lnTo>
                </a:path>
                <a:path w="830579" h="343535">
                  <a:moveTo>
                    <a:pt x="12611" y="163842"/>
                  </a:moveTo>
                  <a:lnTo>
                    <a:pt x="115227" y="235254"/>
                  </a:lnTo>
                  <a:lnTo>
                    <a:pt x="122427" y="240652"/>
                  </a:lnTo>
                  <a:lnTo>
                    <a:pt x="132638" y="246062"/>
                  </a:lnTo>
                  <a:lnTo>
                    <a:pt x="168643" y="268262"/>
                  </a:lnTo>
                </a:path>
                <a:path w="830579" h="343535">
                  <a:moveTo>
                    <a:pt x="243662" y="315074"/>
                  </a:moveTo>
                  <a:lnTo>
                    <a:pt x="285661" y="339674"/>
                  </a:lnTo>
                </a:path>
                <a:path w="830579" h="343535">
                  <a:moveTo>
                    <a:pt x="234657" y="315683"/>
                  </a:moveTo>
                  <a:lnTo>
                    <a:pt x="281470" y="343268"/>
                  </a:lnTo>
                </a:path>
                <a:path w="830579" h="343535">
                  <a:moveTo>
                    <a:pt x="249656" y="314477"/>
                  </a:moveTo>
                  <a:lnTo>
                    <a:pt x="290474" y="338480"/>
                  </a:lnTo>
                </a:path>
                <a:path w="830579" h="343535">
                  <a:moveTo>
                    <a:pt x="678751" y="254469"/>
                  </a:moveTo>
                  <a:lnTo>
                    <a:pt x="678751" y="220852"/>
                  </a:lnTo>
                </a:path>
                <a:path w="830579" h="343535">
                  <a:moveTo>
                    <a:pt x="829995" y="136829"/>
                  </a:moveTo>
                  <a:lnTo>
                    <a:pt x="829995" y="180047"/>
                  </a:lnTo>
                </a:path>
                <a:path w="830579" h="343535">
                  <a:moveTo>
                    <a:pt x="21018" y="250850"/>
                  </a:moveTo>
                  <a:lnTo>
                    <a:pt x="48615" y="250850"/>
                  </a:lnTo>
                </a:path>
                <a:path w="830579" h="343535">
                  <a:moveTo>
                    <a:pt x="21018" y="255663"/>
                  </a:moveTo>
                  <a:lnTo>
                    <a:pt x="48018" y="255663"/>
                  </a:lnTo>
                </a:path>
                <a:path w="830579" h="343535">
                  <a:moveTo>
                    <a:pt x="22212" y="259270"/>
                  </a:moveTo>
                  <a:lnTo>
                    <a:pt x="40817" y="267068"/>
                  </a:lnTo>
                  <a:lnTo>
                    <a:pt x="76225" y="267068"/>
                  </a:lnTo>
                  <a:lnTo>
                    <a:pt x="76225" y="271272"/>
                  </a:lnTo>
                  <a:lnTo>
                    <a:pt x="22809" y="271272"/>
                  </a:lnTo>
                </a:path>
                <a:path w="830579" h="343535">
                  <a:moveTo>
                    <a:pt x="78016" y="269468"/>
                  </a:moveTo>
                  <a:lnTo>
                    <a:pt x="506514" y="26946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6618808" y="466876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171" y="3301"/>
                  </a:moveTo>
                  <a:lnTo>
                    <a:pt x="2171" y="3301"/>
                  </a:lnTo>
                </a:path>
              </a:pathLst>
            </a:custGeom>
            <a:ln w="6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6327749" y="4681969"/>
              <a:ext cx="312420" cy="0"/>
            </a:xfrm>
            <a:custGeom>
              <a:avLst/>
              <a:gdLst/>
              <a:ahLst/>
              <a:cxnLst/>
              <a:rect l="l" t="t" r="r" b="b"/>
              <a:pathLst>
                <a:path w="312420">
                  <a:moveTo>
                    <a:pt x="0" y="0"/>
                  </a:moveTo>
                  <a:lnTo>
                    <a:pt x="312064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1" name="object 109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136309" y="4679797"/>
              <a:ext cx="191439" cy="93992"/>
            </a:xfrm>
            <a:prstGeom prst="rect">
              <a:avLst/>
            </a:prstGeom>
          </p:spPr>
        </p:pic>
        <p:sp>
          <p:nvSpPr>
            <p:cNvPr id="1092" name="object 1092"/>
            <p:cNvSpPr/>
            <p:nvPr/>
          </p:nvSpPr>
          <p:spPr>
            <a:xfrm>
              <a:off x="6139903" y="4700574"/>
              <a:ext cx="498475" cy="11430"/>
            </a:xfrm>
            <a:custGeom>
              <a:avLst/>
              <a:gdLst/>
              <a:ahLst/>
              <a:cxnLst/>
              <a:rect l="l" t="t" r="r" b="b"/>
              <a:pathLst>
                <a:path w="498475" h="11429">
                  <a:moveTo>
                    <a:pt x="162636" y="0"/>
                  </a:moveTo>
                  <a:lnTo>
                    <a:pt x="498106" y="0"/>
                  </a:lnTo>
                </a:path>
                <a:path w="498475" h="11429">
                  <a:moveTo>
                    <a:pt x="0" y="10807"/>
                  </a:moveTo>
                  <a:lnTo>
                    <a:pt x="105625" y="10807"/>
                  </a:lnTo>
                </a:path>
                <a:path w="498475" h="11429">
                  <a:moveTo>
                    <a:pt x="171043" y="8394"/>
                  </a:moveTo>
                  <a:lnTo>
                    <a:pt x="477113" y="8394"/>
                  </a:lnTo>
                  <a:lnTo>
                    <a:pt x="477113" y="299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3" name="object 109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136538" y="4664798"/>
              <a:ext cx="500646" cy="124358"/>
            </a:xfrm>
            <a:prstGeom prst="rect">
              <a:avLst/>
            </a:prstGeom>
          </p:spPr>
        </p:pic>
        <p:sp>
          <p:nvSpPr>
            <p:cNvPr id="1094" name="object 1094"/>
            <p:cNvSpPr/>
            <p:nvPr/>
          </p:nvSpPr>
          <p:spPr>
            <a:xfrm>
              <a:off x="6112903" y="4438916"/>
              <a:ext cx="622300" cy="431165"/>
            </a:xfrm>
            <a:custGeom>
              <a:avLst/>
              <a:gdLst/>
              <a:ahLst/>
              <a:cxnLst/>
              <a:rect l="l" t="t" r="r" b="b"/>
              <a:pathLst>
                <a:path w="622300" h="431164">
                  <a:moveTo>
                    <a:pt x="37807" y="375678"/>
                  </a:moveTo>
                  <a:lnTo>
                    <a:pt x="169240" y="375678"/>
                  </a:lnTo>
                </a:path>
                <a:path w="622300" h="431164">
                  <a:moveTo>
                    <a:pt x="39611" y="401485"/>
                  </a:moveTo>
                  <a:lnTo>
                    <a:pt x="163233" y="401485"/>
                  </a:lnTo>
                </a:path>
                <a:path w="622300" h="431164">
                  <a:moveTo>
                    <a:pt x="41401" y="409282"/>
                  </a:moveTo>
                  <a:lnTo>
                    <a:pt x="53416" y="409282"/>
                  </a:lnTo>
                  <a:lnTo>
                    <a:pt x="61213" y="407479"/>
                  </a:lnTo>
                  <a:lnTo>
                    <a:pt x="162026" y="407479"/>
                  </a:lnTo>
                </a:path>
                <a:path w="622300" h="431164">
                  <a:moveTo>
                    <a:pt x="98018" y="399681"/>
                  </a:moveTo>
                  <a:lnTo>
                    <a:pt x="83019" y="380479"/>
                  </a:lnTo>
                  <a:lnTo>
                    <a:pt x="87223" y="380479"/>
                  </a:lnTo>
                </a:path>
                <a:path w="622300" h="431164">
                  <a:moveTo>
                    <a:pt x="75818" y="378078"/>
                  </a:moveTo>
                  <a:lnTo>
                    <a:pt x="75818" y="380479"/>
                  </a:lnTo>
                  <a:lnTo>
                    <a:pt x="80009" y="381685"/>
                  </a:lnTo>
                  <a:lnTo>
                    <a:pt x="71018" y="400291"/>
                  </a:lnTo>
                </a:path>
                <a:path w="622300" h="431164">
                  <a:moveTo>
                    <a:pt x="66014" y="399681"/>
                  </a:moveTo>
                  <a:lnTo>
                    <a:pt x="51015" y="380479"/>
                  </a:lnTo>
                  <a:lnTo>
                    <a:pt x="55206" y="380479"/>
                  </a:lnTo>
                </a:path>
                <a:path w="622300" h="431164">
                  <a:moveTo>
                    <a:pt x="43802" y="378078"/>
                  </a:moveTo>
                  <a:lnTo>
                    <a:pt x="43802" y="380479"/>
                  </a:lnTo>
                  <a:lnTo>
                    <a:pt x="48005" y="381685"/>
                  </a:lnTo>
                  <a:lnTo>
                    <a:pt x="39001" y="400291"/>
                  </a:lnTo>
                </a:path>
                <a:path w="622300" h="431164">
                  <a:moveTo>
                    <a:pt x="130022" y="399681"/>
                  </a:moveTo>
                  <a:lnTo>
                    <a:pt x="115023" y="380479"/>
                  </a:lnTo>
                  <a:lnTo>
                    <a:pt x="119227" y="380479"/>
                  </a:lnTo>
                </a:path>
                <a:path w="622300" h="431164">
                  <a:moveTo>
                    <a:pt x="107823" y="378078"/>
                  </a:moveTo>
                  <a:lnTo>
                    <a:pt x="107823" y="380479"/>
                  </a:lnTo>
                  <a:lnTo>
                    <a:pt x="112013" y="381685"/>
                  </a:lnTo>
                  <a:lnTo>
                    <a:pt x="103022" y="400291"/>
                  </a:lnTo>
                </a:path>
                <a:path w="622300" h="431164">
                  <a:moveTo>
                    <a:pt x="162026" y="399681"/>
                  </a:moveTo>
                  <a:lnTo>
                    <a:pt x="147027" y="380479"/>
                  </a:lnTo>
                  <a:lnTo>
                    <a:pt x="151231" y="380479"/>
                  </a:lnTo>
                </a:path>
                <a:path w="622300" h="431164">
                  <a:moveTo>
                    <a:pt x="139826" y="378078"/>
                  </a:moveTo>
                  <a:lnTo>
                    <a:pt x="139826" y="380479"/>
                  </a:lnTo>
                  <a:lnTo>
                    <a:pt x="144030" y="381685"/>
                  </a:lnTo>
                  <a:lnTo>
                    <a:pt x="135026" y="400291"/>
                  </a:lnTo>
                </a:path>
                <a:path w="622300" h="431164">
                  <a:moveTo>
                    <a:pt x="41401" y="414693"/>
                  </a:moveTo>
                  <a:lnTo>
                    <a:pt x="49809" y="425488"/>
                  </a:lnTo>
                  <a:lnTo>
                    <a:pt x="57010" y="429094"/>
                  </a:lnTo>
                  <a:lnTo>
                    <a:pt x="61810" y="429094"/>
                  </a:lnTo>
                  <a:lnTo>
                    <a:pt x="66039" y="427086"/>
                  </a:lnTo>
                  <a:lnTo>
                    <a:pt x="70888" y="422038"/>
                  </a:lnTo>
                  <a:lnTo>
                    <a:pt x="75398" y="415416"/>
                  </a:lnTo>
                  <a:lnTo>
                    <a:pt x="78612" y="408686"/>
                  </a:lnTo>
                  <a:lnTo>
                    <a:pt x="82711" y="415099"/>
                  </a:lnTo>
                  <a:lnTo>
                    <a:pt x="87542" y="422187"/>
                  </a:lnTo>
                  <a:lnTo>
                    <a:pt x="92709" y="427925"/>
                  </a:lnTo>
                  <a:lnTo>
                    <a:pt x="97815" y="430288"/>
                  </a:lnTo>
                  <a:lnTo>
                    <a:pt x="103452" y="427392"/>
                  </a:lnTo>
                  <a:lnTo>
                    <a:pt x="109596" y="420614"/>
                  </a:lnTo>
                  <a:lnTo>
                    <a:pt x="114951" y="412822"/>
                  </a:lnTo>
                  <a:lnTo>
                    <a:pt x="118224" y="406882"/>
                  </a:lnTo>
                  <a:lnTo>
                    <a:pt x="122752" y="414433"/>
                  </a:lnTo>
                  <a:lnTo>
                    <a:pt x="127900" y="422267"/>
                  </a:lnTo>
                  <a:lnTo>
                    <a:pt x="133160" y="428412"/>
                  </a:lnTo>
                  <a:lnTo>
                    <a:pt x="138023" y="430898"/>
                  </a:lnTo>
                  <a:lnTo>
                    <a:pt x="143390" y="428093"/>
                  </a:lnTo>
                  <a:lnTo>
                    <a:pt x="149429" y="421517"/>
                  </a:lnTo>
                  <a:lnTo>
                    <a:pt x="154566" y="413930"/>
                  </a:lnTo>
                  <a:lnTo>
                    <a:pt x="157225" y="408089"/>
                  </a:lnTo>
                </a:path>
                <a:path w="622300" h="431164">
                  <a:moveTo>
                    <a:pt x="43802" y="422490"/>
                  </a:moveTo>
                  <a:lnTo>
                    <a:pt x="48602" y="426085"/>
                  </a:lnTo>
                  <a:lnTo>
                    <a:pt x="52806" y="429691"/>
                  </a:lnTo>
                </a:path>
                <a:path w="622300" h="431164">
                  <a:moveTo>
                    <a:pt x="78016" y="416496"/>
                  </a:moveTo>
                  <a:lnTo>
                    <a:pt x="79819" y="419493"/>
                  </a:lnTo>
                  <a:lnTo>
                    <a:pt x="84620" y="427291"/>
                  </a:lnTo>
                  <a:lnTo>
                    <a:pt x="87617" y="428485"/>
                  </a:lnTo>
                </a:path>
                <a:path w="622300" h="431164">
                  <a:moveTo>
                    <a:pt x="118224" y="413486"/>
                  </a:moveTo>
                  <a:lnTo>
                    <a:pt x="120027" y="417690"/>
                  </a:lnTo>
                  <a:lnTo>
                    <a:pt x="126631" y="427888"/>
                  </a:lnTo>
                  <a:lnTo>
                    <a:pt x="129031" y="429691"/>
                  </a:lnTo>
                </a:path>
                <a:path w="622300" h="431164">
                  <a:moveTo>
                    <a:pt x="137426" y="427888"/>
                  </a:moveTo>
                  <a:lnTo>
                    <a:pt x="140423" y="426085"/>
                  </a:lnTo>
                  <a:lnTo>
                    <a:pt x="150621" y="416496"/>
                  </a:lnTo>
                  <a:lnTo>
                    <a:pt x="151828" y="408686"/>
                  </a:lnTo>
                </a:path>
                <a:path w="622300" h="431164">
                  <a:moveTo>
                    <a:pt x="99021" y="426085"/>
                  </a:moveTo>
                  <a:lnTo>
                    <a:pt x="101422" y="424294"/>
                  </a:lnTo>
                  <a:lnTo>
                    <a:pt x="111620" y="412889"/>
                  </a:lnTo>
                  <a:lnTo>
                    <a:pt x="111620" y="409282"/>
                  </a:lnTo>
                </a:path>
                <a:path w="622300" h="431164">
                  <a:moveTo>
                    <a:pt x="61810" y="424294"/>
                  </a:moveTo>
                  <a:lnTo>
                    <a:pt x="72618" y="411683"/>
                  </a:lnTo>
                  <a:lnTo>
                    <a:pt x="73812" y="409282"/>
                  </a:lnTo>
                </a:path>
                <a:path w="622300" h="431164">
                  <a:moveTo>
                    <a:pt x="19202" y="190245"/>
                  </a:moveTo>
                  <a:lnTo>
                    <a:pt x="28206" y="202247"/>
                  </a:lnTo>
                  <a:lnTo>
                    <a:pt x="33007" y="201040"/>
                  </a:lnTo>
                  <a:lnTo>
                    <a:pt x="37807" y="201637"/>
                  </a:lnTo>
                  <a:lnTo>
                    <a:pt x="46812" y="196837"/>
                  </a:lnTo>
                </a:path>
                <a:path w="622300" h="431164">
                  <a:moveTo>
                    <a:pt x="2997" y="56413"/>
                  </a:moveTo>
                  <a:lnTo>
                    <a:pt x="18605" y="56413"/>
                  </a:lnTo>
                </a:path>
                <a:path w="622300" h="431164">
                  <a:moveTo>
                    <a:pt x="22199" y="54610"/>
                  </a:moveTo>
                  <a:lnTo>
                    <a:pt x="22199" y="76809"/>
                  </a:lnTo>
                </a:path>
                <a:path w="622300" h="431164">
                  <a:moveTo>
                    <a:pt x="0" y="21005"/>
                  </a:moveTo>
                  <a:lnTo>
                    <a:pt x="2997" y="21005"/>
                  </a:lnTo>
                  <a:lnTo>
                    <a:pt x="2997" y="0"/>
                  </a:lnTo>
                </a:path>
                <a:path w="622300" h="431164">
                  <a:moveTo>
                    <a:pt x="532510" y="8801"/>
                  </a:moveTo>
                  <a:lnTo>
                    <a:pt x="539711" y="24002"/>
                  </a:lnTo>
                </a:path>
                <a:path w="622300" h="431164">
                  <a:moveTo>
                    <a:pt x="548525" y="38404"/>
                  </a:moveTo>
                  <a:lnTo>
                    <a:pt x="567715" y="67208"/>
                  </a:lnTo>
                </a:path>
                <a:path w="622300" h="431164">
                  <a:moveTo>
                    <a:pt x="587730" y="44005"/>
                  </a:moveTo>
                  <a:lnTo>
                    <a:pt x="577316" y="73609"/>
                  </a:lnTo>
                </a:path>
                <a:path w="622300" h="431164">
                  <a:moveTo>
                    <a:pt x="598931" y="38404"/>
                  </a:moveTo>
                  <a:lnTo>
                    <a:pt x="622134" y="6560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5" name="object 109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969101" y="4904612"/>
              <a:ext cx="160007" cy="271043"/>
            </a:xfrm>
            <a:prstGeom prst="rect">
              <a:avLst/>
            </a:prstGeom>
          </p:spPr>
        </p:pic>
        <p:sp>
          <p:nvSpPr>
            <p:cNvPr id="1096" name="object 1096"/>
            <p:cNvSpPr/>
            <p:nvPr/>
          </p:nvSpPr>
          <p:spPr>
            <a:xfrm>
              <a:off x="5833237" y="4542129"/>
              <a:ext cx="286385" cy="381000"/>
            </a:xfrm>
            <a:custGeom>
              <a:avLst/>
              <a:gdLst/>
              <a:ahLst/>
              <a:cxnLst/>
              <a:rect l="l" t="t" r="r" b="b"/>
              <a:pathLst>
                <a:path w="286385" h="381000">
                  <a:moveTo>
                    <a:pt x="267665" y="365480"/>
                  </a:moveTo>
                  <a:lnTo>
                    <a:pt x="596" y="367283"/>
                  </a:lnTo>
                </a:path>
                <a:path w="286385" h="381000">
                  <a:moveTo>
                    <a:pt x="267665" y="375691"/>
                  </a:moveTo>
                  <a:lnTo>
                    <a:pt x="596" y="377482"/>
                  </a:lnTo>
                </a:path>
                <a:path w="286385" h="381000">
                  <a:moveTo>
                    <a:pt x="0" y="364883"/>
                  </a:moveTo>
                  <a:lnTo>
                    <a:pt x="0" y="380491"/>
                  </a:lnTo>
                </a:path>
                <a:path w="286385" h="381000">
                  <a:moveTo>
                    <a:pt x="281457" y="236461"/>
                  </a:moveTo>
                  <a:lnTo>
                    <a:pt x="270065" y="238848"/>
                  </a:lnTo>
                  <a:lnTo>
                    <a:pt x="270065" y="250266"/>
                  </a:lnTo>
                  <a:lnTo>
                    <a:pt x="282663" y="250266"/>
                  </a:lnTo>
                  <a:lnTo>
                    <a:pt x="282663" y="264667"/>
                  </a:lnTo>
                  <a:lnTo>
                    <a:pt x="286270" y="264667"/>
                  </a:lnTo>
                </a:path>
                <a:path w="286385" h="381000">
                  <a:moveTo>
                    <a:pt x="265861" y="242455"/>
                  </a:moveTo>
                  <a:lnTo>
                    <a:pt x="265861" y="253263"/>
                  </a:lnTo>
                  <a:lnTo>
                    <a:pt x="277863" y="253263"/>
                  </a:lnTo>
                </a:path>
                <a:path w="286385" h="381000">
                  <a:moveTo>
                    <a:pt x="253263" y="0"/>
                  </a:moveTo>
                  <a:lnTo>
                    <a:pt x="258660" y="87033"/>
                  </a:lnTo>
                  <a:lnTo>
                    <a:pt x="273659" y="23525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6109296" y="4795989"/>
              <a:ext cx="11430" cy="105410"/>
            </a:xfrm>
            <a:custGeom>
              <a:avLst/>
              <a:gdLst/>
              <a:ahLst/>
              <a:cxnLst/>
              <a:rect l="l" t="t" r="r" b="b"/>
              <a:pathLst>
                <a:path w="11429" h="105410">
                  <a:moveTo>
                    <a:pt x="5403" y="-2171"/>
                  </a:moveTo>
                  <a:lnTo>
                    <a:pt x="5403" y="107200"/>
                  </a:lnTo>
                </a:path>
              </a:pathLst>
            </a:custGeom>
            <a:ln w="151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6096698" y="4710175"/>
              <a:ext cx="4445" cy="68580"/>
            </a:xfrm>
            <a:custGeom>
              <a:avLst/>
              <a:gdLst/>
              <a:ahLst/>
              <a:cxnLst/>
              <a:rect l="l" t="t" r="r" b="b"/>
              <a:pathLst>
                <a:path w="4445" h="68579">
                  <a:moveTo>
                    <a:pt x="2101" y="-2171"/>
                  </a:moveTo>
                  <a:lnTo>
                    <a:pt x="2101" y="70586"/>
                  </a:lnTo>
                </a:path>
              </a:pathLst>
            </a:custGeom>
            <a:ln w="85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6103302" y="4795989"/>
              <a:ext cx="4445" cy="107950"/>
            </a:xfrm>
            <a:custGeom>
              <a:avLst/>
              <a:gdLst/>
              <a:ahLst/>
              <a:cxnLst/>
              <a:rect l="l" t="t" r="r" b="b"/>
              <a:pathLst>
                <a:path w="4445" h="107950">
                  <a:moveTo>
                    <a:pt x="0" y="0"/>
                  </a:moveTo>
                  <a:lnTo>
                    <a:pt x="4203" y="10742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6108700" y="4854206"/>
              <a:ext cx="3810" cy="48895"/>
            </a:xfrm>
            <a:custGeom>
              <a:avLst/>
              <a:gdLst/>
              <a:ahLst/>
              <a:cxnLst/>
              <a:rect l="l" t="t" r="r" b="b"/>
              <a:pathLst>
                <a:path w="3810" h="48895">
                  <a:moveTo>
                    <a:pt x="1797" y="-2171"/>
                  </a:moveTo>
                  <a:lnTo>
                    <a:pt x="1797" y="50774"/>
                  </a:lnTo>
                </a:path>
              </a:pathLst>
            </a:custGeom>
            <a:ln w="79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6108700" y="4923218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1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6113500" y="4924412"/>
              <a:ext cx="1270" cy="11430"/>
            </a:xfrm>
            <a:custGeom>
              <a:avLst/>
              <a:gdLst/>
              <a:ahLst/>
              <a:cxnLst/>
              <a:rect l="l" t="t" r="r" b="b"/>
              <a:pathLst>
                <a:path w="1270" h="11429">
                  <a:moveTo>
                    <a:pt x="596" y="-2171"/>
                  </a:moveTo>
                  <a:lnTo>
                    <a:pt x="596" y="12979"/>
                  </a:lnTo>
                </a:path>
              </a:pathLst>
            </a:custGeom>
            <a:ln w="55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6043282" y="4923815"/>
              <a:ext cx="82550" cy="114300"/>
            </a:xfrm>
            <a:custGeom>
              <a:avLst/>
              <a:gdLst/>
              <a:ahLst/>
              <a:cxnLst/>
              <a:rect l="l" t="t" r="r" b="b"/>
              <a:pathLst>
                <a:path w="82550" h="114300">
                  <a:moveTo>
                    <a:pt x="78625" y="0"/>
                  </a:moveTo>
                  <a:lnTo>
                    <a:pt x="79819" y="13208"/>
                  </a:lnTo>
                  <a:lnTo>
                    <a:pt x="75615" y="13208"/>
                  </a:lnTo>
                </a:path>
                <a:path w="82550" h="114300">
                  <a:moveTo>
                    <a:pt x="62420" y="13208"/>
                  </a:moveTo>
                  <a:lnTo>
                    <a:pt x="57619" y="12611"/>
                  </a:lnTo>
                  <a:lnTo>
                    <a:pt x="57619" y="24612"/>
                  </a:lnTo>
                  <a:lnTo>
                    <a:pt x="63017" y="24612"/>
                  </a:lnTo>
                  <a:lnTo>
                    <a:pt x="65417" y="26403"/>
                  </a:lnTo>
                  <a:lnTo>
                    <a:pt x="72021" y="26403"/>
                  </a:lnTo>
                  <a:lnTo>
                    <a:pt x="76822" y="24612"/>
                  </a:lnTo>
                  <a:lnTo>
                    <a:pt x="76822" y="16802"/>
                  </a:lnTo>
                </a:path>
                <a:path w="82550" h="114300">
                  <a:moveTo>
                    <a:pt x="76822" y="24612"/>
                  </a:moveTo>
                  <a:lnTo>
                    <a:pt x="82219" y="24612"/>
                  </a:lnTo>
                  <a:lnTo>
                    <a:pt x="82219" y="114033"/>
                  </a:lnTo>
                </a:path>
                <a:path w="82550" h="114300">
                  <a:moveTo>
                    <a:pt x="55816" y="23406"/>
                  </a:moveTo>
                  <a:lnTo>
                    <a:pt x="46215" y="23406"/>
                  </a:lnTo>
                </a:path>
                <a:path w="82550" h="114300">
                  <a:moveTo>
                    <a:pt x="45618" y="10807"/>
                  </a:moveTo>
                  <a:lnTo>
                    <a:pt x="45618" y="26403"/>
                  </a:lnTo>
                </a:path>
                <a:path w="82550" h="114300">
                  <a:moveTo>
                    <a:pt x="40817" y="10807"/>
                  </a:moveTo>
                  <a:lnTo>
                    <a:pt x="40817" y="26403"/>
                  </a:lnTo>
                </a:path>
                <a:path w="82550" h="114300">
                  <a:moveTo>
                    <a:pt x="47409" y="15011"/>
                  </a:moveTo>
                  <a:lnTo>
                    <a:pt x="56413" y="15011"/>
                  </a:lnTo>
                </a:path>
                <a:path w="82550" h="114300">
                  <a:moveTo>
                    <a:pt x="39014" y="15608"/>
                  </a:moveTo>
                  <a:lnTo>
                    <a:pt x="0" y="15608"/>
                  </a:lnTo>
                </a:path>
                <a:path w="82550" h="114300">
                  <a:moveTo>
                    <a:pt x="39611" y="24015"/>
                  </a:moveTo>
                  <a:lnTo>
                    <a:pt x="31813" y="2401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6008471" y="493281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03"/>
                  </a:moveTo>
                  <a:lnTo>
                    <a:pt x="2171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6012675" y="4932819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171" y="2406"/>
                  </a:moveTo>
                  <a:lnTo>
                    <a:pt x="2171" y="2406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5860249" y="4940020"/>
              <a:ext cx="172720" cy="10795"/>
            </a:xfrm>
            <a:custGeom>
              <a:avLst/>
              <a:gdLst/>
              <a:ahLst/>
              <a:cxnLst/>
              <a:rect l="l" t="t" r="r" b="b"/>
              <a:pathLst>
                <a:path w="172720" h="10795">
                  <a:moveTo>
                    <a:pt x="157835" y="0"/>
                  </a:moveTo>
                  <a:lnTo>
                    <a:pt x="172237" y="0"/>
                  </a:lnTo>
                </a:path>
                <a:path w="172720" h="10795">
                  <a:moveTo>
                    <a:pt x="144627" y="596"/>
                  </a:moveTo>
                  <a:lnTo>
                    <a:pt x="5397" y="596"/>
                  </a:lnTo>
                  <a:lnTo>
                    <a:pt x="596" y="596"/>
                  </a:lnTo>
                  <a:lnTo>
                    <a:pt x="0" y="10198"/>
                  </a:lnTo>
                  <a:lnTo>
                    <a:pt x="5994" y="10198"/>
                  </a:lnTo>
                </a:path>
                <a:path w="172720" h="10795">
                  <a:moveTo>
                    <a:pt x="9601" y="9601"/>
                  </a:moveTo>
                  <a:lnTo>
                    <a:pt x="111620" y="960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6108103" y="494002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03"/>
                  </a:moveTo>
                  <a:lnTo>
                    <a:pt x="2171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5866853" y="4940617"/>
              <a:ext cx="258445" cy="160655"/>
            </a:xfrm>
            <a:custGeom>
              <a:avLst/>
              <a:gdLst/>
              <a:ahLst/>
              <a:cxnLst/>
              <a:rect l="l" t="t" r="r" b="b"/>
              <a:pathLst>
                <a:path w="258445" h="160654">
                  <a:moveTo>
                    <a:pt x="248450" y="0"/>
                  </a:moveTo>
                  <a:lnTo>
                    <a:pt x="248450" y="9601"/>
                  </a:lnTo>
                </a:path>
                <a:path w="258445" h="160654">
                  <a:moveTo>
                    <a:pt x="243052" y="13208"/>
                  </a:moveTo>
                  <a:lnTo>
                    <a:pt x="243052" y="27609"/>
                  </a:lnTo>
                </a:path>
                <a:path w="258445" h="160654">
                  <a:moveTo>
                    <a:pt x="250850" y="12014"/>
                  </a:moveTo>
                  <a:lnTo>
                    <a:pt x="250850" y="30607"/>
                  </a:lnTo>
                </a:path>
                <a:path w="258445" h="160654">
                  <a:moveTo>
                    <a:pt x="252044" y="34810"/>
                  </a:moveTo>
                  <a:lnTo>
                    <a:pt x="252044" y="42621"/>
                  </a:lnTo>
                  <a:lnTo>
                    <a:pt x="258051" y="42621"/>
                  </a:lnTo>
                </a:path>
                <a:path w="258445" h="160654">
                  <a:moveTo>
                    <a:pt x="243649" y="33007"/>
                  </a:moveTo>
                  <a:lnTo>
                    <a:pt x="243649" y="43218"/>
                  </a:lnTo>
                </a:path>
                <a:path w="258445" h="160654">
                  <a:moveTo>
                    <a:pt x="240652" y="39014"/>
                  </a:moveTo>
                  <a:lnTo>
                    <a:pt x="236448" y="39014"/>
                  </a:lnTo>
                </a:path>
                <a:path w="258445" h="160654">
                  <a:moveTo>
                    <a:pt x="237642" y="35407"/>
                  </a:moveTo>
                  <a:lnTo>
                    <a:pt x="235838" y="25806"/>
                  </a:lnTo>
                </a:path>
                <a:path w="258445" h="160654">
                  <a:moveTo>
                    <a:pt x="234645" y="20408"/>
                  </a:moveTo>
                  <a:lnTo>
                    <a:pt x="234645" y="9601"/>
                  </a:lnTo>
                </a:path>
                <a:path w="258445" h="160654">
                  <a:moveTo>
                    <a:pt x="0" y="13804"/>
                  </a:moveTo>
                  <a:lnTo>
                    <a:pt x="20396" y="13804"/>
                  </a:lnTo>
                  <a:lnTo>
                    <a:pt x="20396" y="39611"/>
                  </a:lnTo>
                  <a:lnTo>
                    <a:pt x="17995" y="58813"/>
                  </a:lnTo>
                </a:path>
                <a:path w="258445" h="160654">
                  <a:moveTo>
                    <a:pt x="14389" y="62420"/>
                  </a:moveTo>
                  <a:lnTo>
                    <a:pt x="25793" y="62420"/>
                  </a:lnTo>
                </a:path>
                <a:path w="258445" h="160654">
                  <a:moveTo>
                    <a:pt x="16802" y="63017"/>
                  </a:moveTo>
                  <a:lnTo>
                    <a:pt x="16802" y="88836"/>
                  </a:lnTo>
                </a:path>
                <a:path w="258445" h="160654">
                  <a:moveTo>
                    <a:pt x="23393" y="91821"/>
                  </a:moveTo>
                  <a:lnTo>
                    <a:pt x="13792" y="91821"/>
                  </a:lnTo>
                </a:path>
                <a:path w="258445" h="160654">
                  <a:moveTo>
                    <a:pt x="16802" y="96024"/>
                  </a:moveTo>
                  <a:lnTo>
                    <a:pt x="16802" y="120637"/>
                  </a:lnTo>
                </a:path>
                <a:path w="258445" h="160654">
                  <a:moveTo>
                    <a:pt x="106552" y="60439"/>
                  </a:moveTo>
                  <a:lnTo>
                    <a:pt x="43205" y="61214"/>
                  </a:lnTo>
                  <a:lnTo>
                    <a:pt x="36004" y="120027"/>
                  </a:lnTo>
                  <a:lnTo>
                    <a:pt x="20396" y="120027"/>
                  </a:lnTo>
                </a:path>
                <a:path w="258445" h="160654">
                  <a:moveTo>
                    <a:pt x="106552" y="73037"/>
                  </a:moveTo>
                  <a:lnTo>
                    <a:pt x="56946" y="73634"/>
                  </a:lnTo>
                  <a:lnTo>
                    <a:pt x="55206" y="129032"/>
                  </a:lnTo>
                  <a:lnTo>
                    <a:pt x="51003" y="130835"/>
                  </a:lnTo>
                  <a:lnTo>
                    <a:pt x="51003" y="157835"/>
                  </a:lnTo>
                  <a:lnTo>
                    <a:pt x="49199" y="160248"/>
                  </a:lnTo>
                </a:path>
                <a:path w="258445" h="160654">
                  <a:moveTo>
                    <a:pt x="117919" y="72910"/>
                  </a:moveTo>
                  <a:lnTo>
                    <a:pt x="125691" y="72809"/>
                  </a:lnTo>
                </a:path>
                <a:path w="258445" h="160654">
                  <a:moveTo>
                    <a:pt x="136448" y="72682"/>
                  </a:moveTo>
                  <a:lnTo>
                    <a:pt x="187248" y="7207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6089713" y="5011775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5">
                  <a:moveTo>
                    <a:pt x="-2171" y="165"/>
                  </a:moveTo>
                  <a:lnTo>
                    <a:pt x="28955" y="165"/>
                  </a:lnTo>
                </a:path>
              </a:pathLst>
            </a:custGeom>
            <a:ln w="46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5985370" y="4999431"/>
              <a:ext cx="132080" cy="1905"/>
            </a:xfrm>
            <a:custGeom>
              <a:avLst/>
              <a:gdLst/>
              <a:ahLst/>
              <a:cxnLst/>
              <a:rect l="l" t="t" r="r" b="b"/>
              <a:pathLst>
                <a:path w="132079" h="1904">
                  <a:moveTo>
                    <a:pt x="20916" y="1231"/>
                  </a:moveTo>
                  <a:lnTo>
                    <a:pt x="72326" y="609"/>
                  </a:lnTo>
                </a:path>
                <a:path w="132079" h="1904">
                  <a:moveTo>
                    <a:pt x="103530" y="0"/>
                  </a:moveTo>
                  <a:lnTo>
                    <a:pt x="131737" y="0"/>
                  </a:lnTo>
                </a:path>
                <a:path w="132079" h="1904">
                  <a:moveTo>
                    <a:pt x="0" y="1485"/>
                  </a:moveTo>
                  <a:lnTo>
                    <a:pt x="7175" y="139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6119507" y="5001831"/>
              <a:ext cx="5715" cy="68580"/>
            </a:xfrm>
            <a:custGeom>
              <a:avLst/>
              <a:gdLst/>
              <a:ahLst/>
              <a:cxnLst/>
              <a:rect l="l" t="t" r="r" b="b"/>
              <a:pathLst>
                <a:path w="5714" h="68579">
                  <a:moveTo>
                    <a:pt x="2698" y="-2171"/>
                  </a:moveTo>
                  <a:lnTo>
                    <a:pt x="2698" y="70599"/>
                  </a:lnTo>
                </a:path>
              </a:pathLst>
            </a:custGeom>
            <a:ln w="97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6115304" y="5018036"/>
              <a:ext cx="48260" cy="130175"/>
            </a:xfrm>
            <a:custGeom>
              <a:avLst/>
              <a:gdLst/>
              <a:ahLst/>
              <a:cxnLst/>
              <a:rect l="l" t="t" r="r" b="b"/>
              <a:pathLst>
                <a:path w="48260" h="130175">
                  <a:moveTo>
                    <a:pt x="596" y="0"/>
                  </a:moveTo>
                  <a:lnTo>
                    <a:pt x="8394" y="64223"/>
                  </a:lnTo>
                </a:path>
                <a:path w="48260" h="130175">
                  <a:moveTo>
                    <a:pt x="0" y="17411"/>
                  </a:moveTo>
                  <a:lnTo>
                    <a:pt x="0" y="100825"/>
                  </a:lnTo>
                </a:path>
                <a:path w="48260" h="130175">
                  <a:moveTo>
                    <a:pt x="1193" y="106222"/>
                  </a:moveTo>
                  <a:lnTo>
                    <a:pt x="1193" y="129641"/>
                  </a:lnTo>
                </a:path>
                <a:path w="48260" h="130175">
                  <a:moveTo>
                    <a:pt x="21996" y="88620"/>
                  </a:moveTo>
                  <a:lnTo>
                    <a:pt x="41211" y="88620"/>
                  </a:lnTo>
                </a:path>
                <a:path w="48260" h="130175">
                  <a:moveTo>
                    <a:pt x="46812" y="84620"/>
                  </a:moveTo>
                  <a:lnTo>
                    <a:pt x="41605" y="86220"/>
                  </a:lnTo>
                </a:path>
                <a:path w="48260" h="130175">
                  <a:moveTo>
                    <a:pt x="12598" y="65417"/>
                  </a:moveTo>
                  <a:lnTo>
                    <a:pt x="12598" y="86423"/>
                  </a:lnTo>
                  <a:lnTo>
                    <a:pt x="7200" y="92417"/>
                  </a:lnTo>
                  <a:lnTo>
                    <a:pt x="7200" y="70218"/>
                  </a:lnTo>
                </a:path>
                <a:path w="48260" h="130175">
                  <a:moveTo>
                    <a:pt x="2997" y="103225"/>
                  </a:moveTo>
                  <a:lnTo>
                    <a:pt x="13208" y="92417"/>
                  </a:lnTo>
                </a:path>
                <a:path w="48260" h="130175">
                  <a:moveTo>
                    <a:pt x="18402" y="87020"/>
                  </a:moveTo>
                  <a:lnTo>
                    <a:pt x="14795" y="87020"/>
                  </a:lnTo>
                  <a:lnTo>
                    <a:pt x="14795" y="92621"/>
                  </a:lnTo>
                  <a:lnTo>
                    <a:pt x="20396" y="92621"/>
                  </a:lnTo>
                </a:path>
                <a:path w="48260" h="130175">
                  <a:moveTo>
                    <a:pt x="44005" y="90233"/>
                  </a:moveTo>
                  <a:lnTo>
                    <a:pt x="44005" y="99428"/>
                  </a:lnTo>
                  <a:lnTo>
                    <a:pt x="48006" y="99428"/>
                  </a:lnTo>
                  <a:lnTo>
                    <a:pt x="48006" y="102628"/>
                  </a:lnTo>
                </a:path>
                <a:path w="48260" h="130175">
                  <a:moveTo>
                    <a:pt x="26403" y="91020"/>
                  </a:moveTo>
                  <a:lnTo>
                    <a:pt x="26403" y="107823"/>
                  </a:lnTo>
                  <a:lnTo>
                    <a:pt x="41605" y="107823"/>
                  </a:lnTo>
                  <a:lnTo>
                    <a:pt x="41605" y="90627"/>
                  </a:lnTo>
                </a:path>
                <a:path w="48260" h="130175">
                  <a:moveTo>
                    <a:pt x="21196" y="96621"/>
                  </a:moveTo>
                  <a:lnTo>
                    <a:pt x="21196" y="11303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6121704" y="512187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597"/>
                  </a:moveTo>
                  <a:lnTo>
                    <a:pt x="2171" y="2597"/>
                  </a:lnTo>
                </a:path>
              </a:pathLst>
            </a:custGeom>
            <a:ln w="51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6119698" y="5113451"/>
              <a:ext cx="38100" cy="53340"/>
            </a:xfrm>
            <a:custGeom>
              <a:avLst/>
              <a:gdLst/>
              <a:ahLst/>
              <a:cxnLst/>
              <a:rect l="l" t="t" r="r" b="b"/>
              <a:pathLst>
                <a:path w="38100" h="53339">
                  <a:moveTo>
                    <a:pt x="0" y="15214"/>
                  </a:moveTo>
                  <a:lnTo>
                    <a:pt x="6007" y="15214"/>
                  </a:lnTo>
                  <a:lnTo>
                    <a:pt x="6007" y="4013"/>
                  </a:lnTo>
                </a:path>
                <a:path w="38100" h="53339">
                  <a:moveTo>
                    <a:pt x="9207" y="6007"/>
                  </a:moveTo>
                  <a:lnTo>
                    <a:pt x="16001" y="6007"/>
                  </a:lnTo>
                </a:path>
                <a:path w="38100" h="53339">
                  <a:moveTo>
                    <a:pt x="6007" y="0"/>
                  </a:moveTo>
                  <a:lnTo>
                    <a:pt x="12407" y="0"/>
                  </a:lnTo>
                </a:path>
                <a:path w="38100" h="53339">
                  <a:moveTo>
                    <a:pt x="9601" y="14414"/>
                  </a:moveTo>
                  <a:lnTo>
                    <a:pt x="9601" y="24409"/>
                  </a:lnTo>
                </a:path>
                <a:path w="38100" h="53339">
                  <a:moveTo>
                    <a:pt x="27216" y="40017"/>
                  </a:moveTo>
                  <a:lnTo>
                    <a:pt x="27216" y="47091"/>
                  </a:lnTo>
                  <a:lnTo>
                    <a:pt x="26314" y="52819"/>
                  </a:lnTo>
                  <a:lnTo>
                    <a:pt x="25209" y="52819"/>
                  </a:lnTo>
                  <a:lnTo>
                    <a:pt x="24104" y="52819"/>
                  </a:lnTo>
                  <a:lnTo>
                    <a:pt x="23202" y="47091"/>
                  </a:lnTo>
                  <a:lnTo>
                    <a:pt x="23202" y="40017"/>
                  </a:lnTo>
                  <a:lnTo>
                    <a:pt x="23202" y="32943"/>
                  </a:lnTo>
                  <a:lnTo>
                    <a:pt x="24104" y="27216"/>
                  </a:lnTo>
                  <a:lnTo>
                    <a:pt x="25209" y="27216"/>
                  </a:lnTo>
                  <a:lnTo>
                    <a:pt x="26314" y="27216"/>
                  </a:lnTo>
                  <a:lnTo>
                    <a:pt x="27216" y="32943"/>
                  </a:lnTo>
                  <a:lnTo>
                    <a:pt x="27216" y="40017"/>
                  </a:lnTo>
                </a:path>
                <a:path w="38100" h="53339">
                  <a:moveTo>
                    <a:pt x="4406" y="41363"/>
                  </a:moveTo>
                  <a:lnTo>
                    <a:pt x="3784" y="41363"/>
                  </a:lnTo>
                  <a:lnTo>
                    <a:pt x="3301" y="38188"/>
                  </a:lnTo>
                  <a:lnTo>
                    <a:pt x="3301" y="34289"/>
                  </a:lnTo>
                  <a:lnTo>
                    <a:pt x="3301" y="30391"/>
                  </a:lnTo>
                  <a:lnTo>
                    <a:pt x="3784" y="27216"/>
                  </a:lnTo>
                  <a:lnTo>
                    <a:pt x="4406" y="27216"/>
                  </a:lnTo>
                </a:path>
                <a:path w="38100" h="53339">
                  <a:moveTo>
                    <a:pt x="8331" y="43573"/>
                  </a:moveTo>
                  <a:lnTo>
                    <a:pt x="7620" y="43573"/>
                  </a:lnTo>
                  <a:lnTo>
                    <a:pt x="7035" y="39890"/>
                  </a:lnTo>
                  <a:lnTo>
                    <a:pt x="7035" y="35344"/>
                  </a:lnTo>
                  <a:lnTo>
                    <a:pt x="7035" y="30810"/>
                  </a:lnTo>
                  <a:lnTo>
                    <a:pt x="7620" y="27139"/>
                  </a:lnTo>
                  <a:lnTo>
                    <a:pt x="8331" y="27139"/>
                  </a:lnTo>
                </a:path>
                <a:path w="38100" h="53339">
                  <a:moveTo>
                    <a:pt x="20091" y="50215"/>
                  </a:moveTo>
                  <a:lnTo>
                    <a:pt x="19075" y="50215"/>
                  </a:lnTo>
                  <a:lnTo>
                    <a:pt x="18262" y="44996"/>
                  </a:lnTo>
                  <a:lnTo>
                    <a:pt x="18262" y="38557"/>
                  </a:lnTo>
                  <a:lnTo>
                    <a:pt x="18262" y="32118"/>
                  </a:lnTo>
                  <a:lnTo>
                    <a:pt x="19075" y="26885"/>
                  </a:lnTo>
                  <a:lnTo>
                    <a:pt x="20091" y="26885"/>
                  </a:lnTo>
                </a:path>
                <a:path w="38100" h="53339">
                  <a:moveTo>
                    <a:pt x="36004" y="27216"/>
                  </a:moveTo>
                  <a:lnTo>
                    <a:pt x="37109" y="27216"/>
                  </a:lnTo>
                  <a:lnTo>
                    <a:pt x="38011" y="32943"/>
                  </a:lnTo>
                  <a:lnTo>
                    <a:pt x="38011" y="40017"/>
                  </a:lnTo>
                  <a:lnTo>
                    <a:pt x="38011" y="47091"/>
                  </a:lnTo>
                  <a:lnTo>
                    <a:pt x="37109" y="52819"/>
                  </a:lnTo>
                  <a:lnTo>
                    <a:pt x="36004" y="52819"/>
                  </a:lnTo>
                </a:path>
                <a:path w="38100" h="53339">
                  <a:moveTo>
                    <a:pt x="30010" y="27216"/>
                  </a:moveTo>
                  <a:lnTo>
                    <a:pt x="31114" y="27216"/>
                  </a:lnTo>
                  <a:lnTo>
                    <a:pt x="32016" y="32943"/>
                  </a:lnTo>
                  <a:lnTo>
                    <a:pt x="32016" y="40017"/>
                  </a:lnTo>
                  <a:lnTo>
                    <a:pt x="32016" y="47091"/>
                  </a:lnTo>
                  <a:lnTo>
                    <a:pt x="31114" y="52819"/>
                  </a:lnTo>
                  <a:lnTo>
                    <a:pt x="30010" y="52819"/>
                  </a:lnTo>
                </a:path>
                <a:path w="38100" h="53339">
                  <a:moveTo>
                    <a:pt x="10121" y="25869"/>
                  </a:moveTo>
                  <a:lnTo>
                    <a:pt x="10947" y="25869"/>
                  </a:lnTo>
                  <a:lnTo>
                    <a:pt x="11607" y="30124"/>
                  </a:lnTo>
                  <a:lnTo>
                    <a:pt x="11607" y="35344"/>
                  </a:lnTo>
                  <a:lnTo>
                    <a:pt x="11607" y="40589"/>
                  </a:lnTo>
                  <a:lnTo>
                    <a:pt x="10947" y="44830"/>
                  </a:lnTo>
                  <a:lnTo>
                    <a:pt x="10121" y="44830"/>
                  </a:lnTo>
                </a:path>
                <a:path w="38100" h="53339">
                  <a:moveTo>
                    <a:pt x="14135" y="25869"/>
                  </a:moveTo>
                  <a:lnTo>
                    <a:pt x="14947" y="25869"/>
                  </a:lnTo>
                  <a:lnTo>
                    <a:pt x="15608" y="30124"/>
                  </a:lnTo>
                  <a:lnTo>
                    <a:pt x="15608" y="35344"/>
                  </a:lnTo>
                  <a:lnTo>
                    <a:pt x="15608" y="40589"/>
                  </a:lnTo>
                  <a:lnTo>
                    <a:pt x="14947" y="44830"/>
                  </a:lnTo>
                  <a:lnTo>
                    <a:pt x="14135" y="44830"/>
                  </a:lnTo>
                </a:path>
                <a:path w="38100" h="53339">
                  <a:moveTo>
                    <a:pt x="12407" y="44818"/>
                  </a:moveTo>
                  <a:lnTo>
                    <a:pt x="16408" y="44818"/>
                  </a:lnTo>
                </a:path>
                <a:path w="38100" h="53339">
                  <a:moveTo>
                    <a:pt x="23609" y="14008"/>
                  </a:moveTo>
                  <a:lnTo>
                    <a:pt x="23609" y="18808"/>
                  </a:lnTo>
                  <a:lnTo>
                    <a:pt x="26403" y="18808"/>
                  </a:lnTo>
                </a:path>
                <a:path w="38100" h="53339">
                  <a:moveTo>
                    <a:pt x="38011" y="20015"/>
                  </a:moveTo>
                  <a:lnTo>
                    <a:pt x="26809" y="20015"/>
                  </a:lnTo>
                  <a:lnTo>
                    <a:pt x="26809" y="15214"/>
                  </a:lnTo>
                  <a:lnTo>
                    <a:pt x="38011" y="15214"/>
                  </a:lnTo>
                  <a:lnTo>
                    <a:pt x="38011" y="20015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6148501" y="5134673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2171" y="1193"/>
                  </a:moveTo>
                  <a:lnTo>
                    <a:pt x="2171" y="119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6155309" y="513387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171" y="2197"/>
                  </a:moveTo>
                  <a:lnTo>
                    <a:pt x="2171" y="2197"/>
                  </a:lnTo>
                </a:path>
              </a:pathLst>
            </a:custGeom>
            <a:ln w="43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6132499" y="5129872"/>
              <a:ext cx="7620" cy="5715"/>
            </a:xfrm>
            <a:custGeom>
              <a:avLst/>
              <a:gdLst/>
              <a:ahLst/>
              <a:cxnLst/>
              <a:rect l="l" t="t" r="r" b="b"/>
              <a:pathLst>
                <a:path w="7620" h="5714">
                  <a:moveTo>
                    <a:pt x="0" y="5194"/>
                  </a:moveTo>
                  <a:lnTo>
                    <a:pt x="7607" y="5194"/>
                  </a:lnTo>
                  <a:lnTo>
                    <a:pt x="7607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6124498" y="512905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03"/>
                  </a:moveTo>
                  <a:lnTo>
                    <a:pt x="2171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5792609" y="5111368"/>
              <a:ext cx="36830" cy="27940"/>
            </a:xfrm>
            <a:custGeom>
              <a:avLst/>
              <a:gdLst/>
              <a:ahLst/>
              <a:cxnLst/>
              <a:rect l="l" t="t" r="r" b="b"/>
              <a:pathLst>
                <a:path w="36829" h="27939">
                  <a:moveTo>
                    <a:pt x="31876" y="0"/>
                  </a:moveTo>
                  <a:lnTo>
                    <a:pt x="36830" y="368"/>
                  </a:lnTo>
                  <a:lnTo>
                    <a:pt x="36830" y="6438"/>
                  </a:lnTo>
                  <a:lnTo>
                    <a:pt x="29133" y="5829"/>
                  </a:lnTo>
                </a:path>
                <a:path w="36829" h="27939">
                  <a:moveTo>
                    <a:pt x="20891" y="3454"/>
                  </a:moveTo>
                  <a:lnTo>
                    <a:pt x="20891" y="21628"/>
                  </a:lnTo>
                  <a:lnTo>
                    <a:pt x="0" y="20002"/>
                  </a:lnTo>
                  <a:lnTo>
                    <a:pt x="0" y="1409"/>
                  </a:lnTo>
                </a:path>
                <a:path w="36829" h="27939">
                  <a:moveTo>
                    <a:pt x="28041" y="10071"/>
                  </a:moveTo>
                  <a:lnTo>
                    <a:pt x="28041" y="2780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5840984" y="513079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813"/>
                  </a:moveTo>
                  <a:lnTo>
                    <a:pt x="2171" y="2813"/>
                  </a:lnTo>
                </a:path>
              </a:pathLst>
            </a:custGeom>
            <a:ln w="562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5835484" y="5125618"/>
              <a:ext cx="8255" cy="13335"/>
            </a:xfrm>
            <a:custGeom>
              <a:avLst/>
              <a:gdLst/>
              <a:ahLst/>
              <a:cxnLst/>
              <a:rect l="l" t="t" r="r" b="b"/>
              <a:pathLst>
                <a:path w="8254" h="13335">
                  <a:moveTo>
                    <a:pt x="8242" y="12750"/>
                  </a:moveTo>
                  <a:lnTo>
                    <a:pt x="0" y="12115"/>
                  </a:lnTo>
                  <a:lnTo>
                    <a:pt x="0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5821743" y="5126710"/>
              <a:ext cx="9525" cy="1270"/>
            </a:xfrm>
            <a:custGeom>
              <a:avLst/>
              <a:gdLst/>
              <a:ahLst/>
              <a:cxnLst/>
              <a:rect l="l" t="t" r="r" b="b"/>
              <a:pathLst>
                <a:path w="9525" h="1270">
                  <a:moveTo>
                    <a:pt x="-2171" y="361"/>
                  </a:moveTo>
                  <a:lnTo>
                    <a:pt x="11518" y="361"/>
                  </a:lnTo>
                </a:path>
              </a:pathLst>
            </a:custGeom>
            <a:ln w="5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5826683" y="5120601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89" h="1270">
                  <a:moveTo>
                    <a:pt x="-2171" y="342"/>
                  </a:moveTo>
                  <a:lnTo>
                    <a:pt x="10972" y="342"/>
                  </a:lnTo>
                </a:path>
              </a:pathLst>
            </a:custGeom>
            <a:ln w="50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5791517" y="5136489"/>
              <a:ext cx="48260" cy="40005"/>
            </a:xfrm>
            <a:custGeom>
              <a:avLst/>
              <a:gdLst/>
              <a:ahLst/>
              <a:cxnLst/>
              <a:rect l="l" t="t" r="r" b="b"/>
              <a:pathLst>
                <a:path w="48260" h="40004">
                  <a:moveTo>
                    <a:pt x="39027" y="0"/>
                  </a:moveTo>
                  <a:lnTo>
                    <a:pt x="39027" y="10807"/>
                  </a:lnTo>
                </a:path>
                <a:path w="48260" h="40004">
                  <a:moveTo>
                    <a:pt x="14846" y="25806"/>
                  </a:moveTo>
                  <a:lnTo>
                    <a:pt x="14846" y="33439"/>
                  </a:lnTo>
                  <a:lnTo>
                    <a:pt x="16065" y="39738"/>
                  </a:lnTo>
                  <a:lnTo>
                    <a:pt x="17589" y="39852"/>
                  </a:lnTo>
                  <a:lnTo>
                    <a:pt x="19100" y="39979"/>
                  </a:lnTo>
                  <a:lnTo>
                    <a:pt x="20332" y="33870"/>
                  </a:lnTo>
                  <a:lnTo>
                    <a:pt x="20332" y="26225"/>
                  </a:lnTo>
                  <a:lnTo>
                    <a:pt x="20332" y="18580"/>
                  </a:lnTo>
                  <a:lnTo>
                    <a:pt x="19100" y="12293"/>
                  </a:lnTo>
                  <a:lnTo>
                    <a:pt x="17589" y="12166"/>
                  </a:lnTo>
                  <a:lnTo>
                    <a:pt x="16065" y="12052"/>
                  </a:lnTo>
                  <a:lnTo>
                    <a:pt x="14846" y="18148"/>
                  </a:lnTo>
                  <a:lnTo>
                    <a:pt x="14846" y="25806"/>
                  </a:lnTo>
                </a:path>
                <a:path w="48260" h="40004">
                  <a:moveTo>
                    <a:pt x="46164" y="29679"/>
                  </a:moveTo>
                  <a:lnTo>
                    <a:pt x="47002" y="29743"/>
                  </a:lnTo>
                  <a:lnTo>
                    <a:pt x="47688" y="26377"/>
                  </a:lnTo>
                  <a:lnTo>
                    <a:pt x="47688" y="22148"/>
                  </a:lnTo>
                  <a:lnTo>
                    <a:pt x="47688" y="17932"/>
                  </a:lnTo>
                  <a:lnTo>
                    <a:pt x="47002" y="14452"/>
                  </a:lnTo>
                  <a:lnTo>
                    <a:pt x="46164" y="14376"/>
                  </a:lnTo>
                </a:path>
                <a:path w="48260" h="40004">
                  <a:moveTo>
                    <a:pt x="40779" y="31661"/>
                  </a:moveTo>
                  <a:lnTo>
                    <a:pt x="41757" y="31737"/>
                  </a:lnTo>
                  <a:lnTo>
                    <a:pt x="42545" y="27812"/>
                  </a:lnTo>
                  <a:lnTo>
                    <a:pt x="42545" y="22910"/>
                  </a:lnTo>
                  <a:lnTo>
                    <a:pt x="42545" y="18008"/>
                  </a:lnTo>
                  <a:lnTo>
                    <a:pt x="41757" y="13957"/>
                  </a:lnTo>
                  <a:lnTo>
                    <a:pt x="40779" y="13881"/>
                  </a:lnTo>
                </a:path>
                <a:path w="48260" h="40004">
                  <a:moveTo>
                    <a:pt x="24625" y="37579"/>
                  </a:moveTo>
                  <a:lnTo>
                    <a:pt x="26009" y="37680"/>
                  </a:lnTo>
                  <a:lnTo>
                    <a:pt x="27114" y="32131"/>
                  </a:lnTo>
                  <a:lnTo>
                    <a:pt x="27114" y="25171"/>
                  </a:lnTo>
                  <a:lnTo>
                    <a:pt x="27114" y="18211"/>
                  </a:lnTo>
                  <a:lnTo>
                    <a:pt x="26009" y="12484"/>
                  </a:lnTo>
                  <a:lnTo>
                    <a:pt x="24625" y="12369"/>
                  </a:lnTo>
                </a:path>
                <a:path w="48260" h="40004">
                  <a:moveTo>
                    <a:pt x="2743" y="11010"/>
                  </a:moveTo>
                  <a:lnTo>
                    <a:pt x="1231" y="10896"/>
                  </a:lnTo>
                  <a:lnTo>
                    <a:pt x="0" y="16992"/>
                  </a:lnTo>
                  <a:lnTo>
                    <a:pt x="0" y="24650"/>
                  </a:lnTo>
                  <a:lnTo>
                    <a:pt x="0" y="32283"/>
                  </a:lnTo>
                  <a:lnTo>
                    <a:pt x="1231" y="38582"/>
                  </a:lnTo>
                  <a:lnTo>
                    <a:pt x="2743" y="38696"/>
                  </a:lnTo>
                </a:path>
                <a:path w="48260" h="40004">
                  <a:moveTo>
                    <a:pt x="10998" y="11645"/>
                  </a:moveTo>
                  <a:lnTo>
                    <a:pt x="9474" y="11531"/>
                  </a:lnTo>
                  <a:lnTo>
                    <a:pt x="8242" y="17640"/>
                  </a:lnTo>
                  <a:lnTo>
                    <a:pt x="8242" y="25285"/>
                  </a:lnTo>
                  <a:lnTo>
                    <a:pt x="8242" y="32931"/>
                  </a:lnTo>
                  <a:lnTo>
                    <a:pt x="9474" y="39230"/>
                  </a:lnTo>
                  <a:lnTo>
                    <a:pt x="10998" y="39344"/>
                  </a:lnTo>
                </a:path>
                <a:path w="48260" h="40004">
                  <a:moveTo>
                    <a:pt x="38303" y="12319"/>
                  </a:moveTo>
                  <a:lnTo>
                    <a:pt x="37172" y="12242"/>
                  </a:lnTo>
                  <a:lnTo>
                    <a:pt x="36271" y="16763"/>
                  </a:lnTo>
                  <a:lnTo>
                    <a:pt x="36271" y="22428"/>
                  </a:lnTo>
                  <a:lnTo>
                    <a:pt x="36271" y="28067"/>
                  </a:lnTo>
                  <a:lnTo>
                    <a:pt x="37172" y="32740"/>
                  </a:lnTo>
                  <a:lnTo>
                    <a:pt x="38303" y="32816"/>
                  </a:lnTo>
                </a:path>
                <a:path w="48260" h="40004">
                  <a:moveTo>
                    <a:pt x="32816" y="11899"/>
                  </a:moveTo>
                  <a:lnTo>
                    <a:pt x="31673" y="11811"/>
                  </a:lnTo>
                  <a:lnTo>
                    <a:pt x="30772" y="16332"/>
                  </a:lnTo>
                  <a:lnTo>
                    <a:pt x="30772" y="21996"/>
                  </a:lnTo>
                  <a:lnTo>
                    <a:pt x="30772" y="27647"/>
                  </a:lnTo>
                  <a:lnTo>
                    <a:pt x="31673" y="32308"/>
                  </a:lnTo>
                  <a:lnTo>
                    <a:pt x="32816" y="3239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5821197" y="5168633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171" y="209"/>
                  </a:moveTo>
                  <a:lnTo>
                    <a:pt x="7658" y="209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5791517" y="5134317"/>
              <a:ext cx="20320" cy="6985"/>
            </a:xfrm>
            <a:custGeom>
              <a:avLst/>
              <a:gdLst/>
              <a:ahLst/>
              <a:cxnLst/>
              <a:rect l="l" t="t" r="r" b="b"/>
              <a:pathLst>
                <a:path w="20320" h="6985">
                  <a:moveTo>
                    <a:pt x="19786" y="241"/>
                  </a:moveTo>
                  <a:lnTo>
                    <a:pt x="19786" y="5435"/>
                  </a:lnTo>
                  <a:lnTo>
                    <a:pt x="15938" y="5130"/>
                  </a:lnTo>
                </a:path>
                <a:path w="20320" h="6985">
                  <a:moveTo>
                    <a:pt x="0" y="5194"/>
                  </a:moveTo>
                  <a:lnTo>
                    <a:pt x="15379" y="6388"/>
                  </a:lnTo>
                  <a:lnTo>
                    <a:pt x="15379" y="1193"/>
                  </a:lnTo>
                  <a:lnTo>
                    <a:pt x="0" y="0"/>
                  </a:lnTo>
                  <a:lnTo>
                    <a:pt x="0" y="519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5804154" y="5141785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171" y="1301"/>
                  </a:moveTo>
                  <a:lnTo>
                    <a:pt x="2171" y="1301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5794806" y="5140197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171" y="2381"/>
                  </a:moveTo>
                  <a:lnTo>
                    <a:pt x="2171" y="2381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5815698" y="4541532"/>
              <a:ext cx="501015" cy="608965"/>
            </a:xfrm>
            <a:custGeom>
              <a:avLst/>
              <a:gdLst/>
              <a:ahLst/>
              <a:cxnLst/>
              <a:rect l="l" t="t" r="r" b="b"/>
              <a:pathLst>
                <a:path w="501014" h="608964">
                  <a:moveTo>
                    <a:pt x="10439" y="602386"/>
                  </a:moveTo>
                  <a:lnTo>
                    <a:pt x="0" y="601586"/>
                  </a:lnTo>
                  <a:lnTo>
                    <a:pt x="0" y="595960"/>
                  </a:lnTo>
                </a:path>
                <a:path w="501014" h="608964">
                  <a:moveTo>
                    <a:pt x="21424" y="596760"/>
                  </a:moveTo>
                  <a:lnTo>
                    <a:pt x="21424" y="605853"/>
                  </a:lnTo>
                </a:path>
                <a:path w="501014" h="608964">
                  <a:moveTo>
                    <a:pt x="498843" y="6603"/>
                  </a:moveTo>
                  <a:lnTo>
                    <a:pt x="487438" y="596"/>
                  </a:lnTo>
                </a:path>
                <a:path w="501014" h="608964">
                  <a:moveTo>
                    <a:pt x="500646" y="3009"/>
                  </a:moveTo>
                  <a:lnTo>
                    <a:pt x="494639" y="0"/>
                  </a:lnTo>
                </a:path>
                <a:path w="501014" h="608964">
                  <a:moveTo>
                    <a:pt x="229984" y="608533"/>
                  </a:moveTo>
                  <a:lnTo>
                    <a:pt x="190982" y="608533"/>
                  </a:lnTo>
                </a:path>
                <a:path w="501014" h="608964">
                  <a:moveTo>
                    <a:pt x="298399" y="511911"/>
                  </a:moveTo>
                  <a:lnTo>
                    <a:pt x="274993" y="511911"/>
                  </a:lnTo>
                </a:path>
                <a:path w="501014" h="608964">
                  <a:moveTo>
                    <a:pt x="298399" y="504710"/>
                  </a:moveTo>
                  <a:lnTo>
                    <a:pt x="274993" y="504710"/>
                  </a:lnTo>
                </a:path>
                <a:path w="501014" h="608964">
                  <a:moveTo>
                    <a:pt x="298399" y="490308"/>
                  </a:moveTo>
                  <a:lnTo>
                    <a:pt x="274993" y="490308"/>
                  </a:lnTo>
                </a:path>
                <a:path w="501014" h="608964">
                  <a:moveTo>
                    <a:pt x="298399" y="497509"/>
                  </a:moveTo>
                  <a:lnTo>
                    <a:pt x="274993" y="497509"/>
                  </a:lnTo>
                </a:path>
                <a:path w="501014" h="608964">
                  <a:moveTo>
                    <a:pt x="246189" y="505307"/>
                  </a:moveTo>
                  <a:lnTo>
                    <a:pt x="187972" y="505917"/>
                  </a:lnTo>
                </a:path>
                <a:path w="501014" h="608964">
                  <a:moveTo>
                    <a:pt x="246189" y="498119"/>
                  </a:moveTo>
                  <a:lnTo>
                    <a:pt x="187972" y="498716"/>
                  </a:lnTo>
                </a:path>
                <a:path w="501014" h="608964">
                  <a:moveTo>
                    <a:pt x="246189" y="490905"/>
                  </a:moveTo>
                  <a:lnTo>
                    <a:pt x="187972" y="491515"/>
                  </a:lnTo>
                </a:path>
                <a:path w="501014" h="608964">
                  <a:moveTo>
                    <a:pt x="158572" y="492887"/>
                  </a:moveTo>
                  <a:lnTo>
                    <a:pt x="133959" y="493915"/>
                  </a:lnTo>
                  <a:lnTo>
                    <a:pt x="133959" y="57853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5984468" y="5033644"/>
              <a:ext cx="8890" cy="635"/>
            </a:xfrm>
            <a:custGeom>
              <a:avLst/>
              <a:gdLst/>
              <a:ahLst/>
              <a:cxnLst/>
              <a:rect l="l" t="t" r="r" b="b"/>
              <a:pathLst>
                <a:path w="8889" h="635">
                  <a:moveTo>
                    <a:pt x="-2171" y="177"/>
                  </a:moveTo>
                  <a:lnTo>
                    <a:pt x="10579" y="177"/>
                  </a:lnTo>
                </a:path>
              </a:pathLst>
            </a:custGeom>
            <a:ln w="469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5960465" y="5041620"/>
              <a:ext cx="13970" cy="28575"/>
            </a:xfrm>
            <a:custGeom>
              <a:avLst/>
              <a:gdLst/>
              <a:ahLst/>
              <a:cxnLst/>
              <a:rect l="l" t="t" r="r" b="b"/>
              <a:pathLst>
                <a:path w="13970" h="28575">
                  <a:moveTo>
                    <a:pt x="13779" y="0"/>
                  </a:moveTo>
                  <a:lnTo>
                    <a:pt x="0" y="571"/>
                  </a:lnTo>
                  <a:lnTo>
                    <a:pt x="0" y="2802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5985065" y="50408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-2171" y="165"/>
                  </a:moveTo>
                  <a:lnTo>
                    <a:pt x="9982" y="165"/>
                  </a:lnTo>
                </a:path>
              </a:pathLst>
            </a:custGeom>
            <a:ln w="46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5870448" y="4949621"/>
              <a:ext cx="186690" cy="217804"/>
            </a:xfrm>
            <a:custGeom>
              <a:avLst/>
              <a:gdLst/>
              <a:ahLst/>
              <a:cxnLst/>
              <a:rect l="l" t="t" r="r" b="b"/>
              <a:pathLst>
                <a:path w="186689" h="217804">
                  <a:moveTo>
                    <a:pt x="103225" y="120637"/>
                  </a:moveTo>
                  <a:lnTo>
                    <a:pt x="82816" y="120637"/>
                  </a:lnTo>
                  <a:lnTo>
                    <a:pt x="82816" y="165036"/>
                  </a:lnTo>
                  <a:lnTo>
                    <a:pt x="101422" y="165036"/>
                  </a:lnTo>
                </a:path>
                <a:path w="186689" h="217804">
                  <a:moveTo>
                    <a:pt x="84023" y="169240"/>
                  </a:moveTo>
                  <a:lnTo>
                    <a:pt x="84023" y="217246"/>
                  </a:lnTo>
                  <a:lnTo>
                    <a:pt x="99618" y="217246"/>
                  </a:lnTo>
                </a:path>
                <a:path w="186689" h="217804">
                  <a:moveTo>
                    <a:pt x="61810" y="64223"/>
                  </a:moveTo>
                  <a:lnTo>
                    <a:pt x="58216" y="156044"/>
                  </a:lnTo>
                </a:path>
                <a:path w="186689" h="217804">
                  <a:moveTo>
                    <a:pt x="34810" y="111633"/>
                  </a:moveTo>
                  <a:lnTo>
                    <a:pt x="51612" y="120027"/>
                  </a:lnTo>
                </a:path>
                <a:path w="186689" h="217804">
                  <a:moveTo>
                    <a:pt x="26403" y="120027"/>
                  </a:moveTo>
                  <a:lnTo>
                    <a:pt x="0" y="156641"/>
                  </a:lnTo>
                </a:path>
                <a:path w="186689" h="217804">
                  <a:moveTo>
                    <a:pt x="42608" y="146431"/>
                  </a:moveTo>
                  <a:lnTo>
                    <a:pt x="42608" y="123024"/>
                  </a:lnTo>
                  <a:lnTo>
                    <a:pt x="36004" y="120027"/>
                  </a:lnTo>
                </a:path>
                <a:path w="186689" h="217804">
                  <a:moveTo>
                    <a:pt x="14008" y="115023"/>
                  </a:moveTo>
                  <a:lnTo>
                    <a:pt x="16395" y="118224"/>
                  </a:lnTo>
                  <a:lnTo>
                    <a:pt x="16395" y="128638"/>
                  </a:lnTo>
                </a:path>
                <a:path w="186689" h="217804">
                  <a:moveTo>
                    <a:pt x="16395" y="138239"/>
                  </a:moveTo>
                  <a:lnTo>
                    <a:pt x="17399" y="145834"/>
                  </a:lnTo>
                  <a:lnTo>
                    <a:pt x="31203" y="145834"/>
                  </a:lnTo>
                  <a:lnTo>
                    <a:pt x="31203" y="114630"/>
                  </a:lnTo>
                </a:path>
                <a:path w="186689" h="217804">
                  <a:moveTo>
                    <a:pt x="31203" y="0"/>
                  </a:moveTo>
                  <a:lnTo>
                    <a:pt x="31203" y="16802"/>
                  </a:lnTo>
                  <a:lnTo>
                    <a:pt x="45008" y="16802"/>
                  </a:lnTo>
                  <a:lnTo>
                    <a:pt x="45008" y="36614"/>
                  </a:lnTo>
                  <a:lnTo>
                    <a:pt x="103822" y="36614"/>
                  </a:lnTo>
                </a:path>
                <a:path w="186689" h="217804">
                  <a:moveTo>
                    <a:pt x="135026" y="34810"/>
                  </a:moveTo>
                  <a:lnTo>
                    <a:pt x="186639" y="34213"/>
                  </a:lnTo>
                </a:path>
                <a:path w="186689" h="217804">
                  <a:moveTo>
                    <a:pt x="166230" y="33616"/>
                  </a:moveTo>
                  <a:lnTo>
                    <a:pt x="166230" y="48018"/>
                  </a:lnTo>
                </a:path>
                <a:path w="186689" h="217804">
                  <a:moveTo>
                    <a:pt x="138023" y="34810"/>
                  </a:moveTo>
                  <a:lnTo>
                    <a:pt x="138023" y="45618"/>
                  </a:lnTo>
                </a:path>
                <a:path w="186689" h="217804">
                  <a:moveTo>
                    <a:pt x="148831" y="44424"/>
                  </a:moveTo>
                  <a:lnTo>
                    <a:pt x="144030" y="44424"/>
                  </a:lnTo>
                  <a:lnTo>
                    <a:pt x="144030" y="38417"/>
                  </a:lnTo>
                  <a:lnTo>
                    <a:pt x="148831" y="38417"/>
                  </a:lnTo>
                  <a:lnTo>
                    <a:pt x="148831" y="44424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6024676" y="498443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171" y="3898"/>
                  </a:moveTo>
                  <a:lnTo>
                    <a:pt x="2171" y="3898"/>
                  </a:lnTo>
                </a:path>
              </a:pathLst>
            </a:custGeom>
            <a:ln w="77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6012078" y="4842598"/>
              <a:ext cx="90805" cy="152400"/>
            </a:xfrm>
            <a:custGeom>
              <a:avLst/>
              <a:gdLst/>
              <a:ahLst/>
              <a:cxnLst/>
              <a:rect l="l" t="t" r="r" b="b"/>
              <a:pathLst>
                <a:path w="90804" h="152400">
                  <a:moveTo>
                    <a:pt x="16802" y="144233"/>
                  </a:moveTo>
                  <a:lnTo>
                    <a:pt x="19812" y="144233"/>
                  </a:lnTo>
                  <a:lnTo>
                    <a:pt x="19812" y="152031"/>
                  </a:lnTo>
                </a:path>
                <a:path w="90804" h="152400">
                  <a:moveTo>
                    <a:pt x="4800" y="129235"/>
                  </a:moveTo>
                  <a:lnTo>
                    <a:pt x="0" y="139433"/>
                  </a:lnTo>
                </a:path>
                <a:path w="90804" h="152400">
                  <a:moveTo>
                    <a:pt x="17399" y="130441"/>
                  </a:moveTo>
                  <a:lnTo>
                    <a:pt x="12001" y="140423"/>
                  </a:lnTo>
                </a:path>
                <a:path w="90804" h="152400">
                  <a:moveTo>
                    <a:pt x="9398" y="130441"/>
                  </a:moveTo>
                  <a:lnTo>
                    <a:pt x="4000" y="140423"/>
                  </a:lnTo>
                </a:path>
                <a:path w="90804" h="152400">
                  <a:moveTo>
                    <a:pt x="49847" y="76326"/>
                  </a:moveTo>
                  <a:lnTo>
                    <a:pt x="38011" y="96024"/>
                  </a:lnTo>
                </a:path>
                <a:path w="90804" h="152400">
                  <a:moveTo>
                    <a:pt x="88023" y="5206"/>
                  </a:moveTo>
                  <a:lnTo>
                    <a:pt x="88023" y="12814"/>
                  </a:lnTo>
                  <a:lnTo>
                    <a:pt x="56883" y="64592"/>
                  </a:lnTo>
                </a:path>
                <a:path w="90804" h="152400">
                  <a:moveTo>
                    <a:pt x="42887" y="76060"/>
                  </a:moveTo>
                  <a:lnTo>
                    <a:pt x="30403" y="96024"/>
                  </a:lnTo>
                </a:path>
                <a:path w="90804" h="152400">
                  <a:moveTo>
                    <a:pt x="83210" y="11607"/>
                  </a:moveTo>
                  <a:lnTo>
                    <a:pt x="49999" y="64719"/>
                  </a:lnTo>
                </a:path>
                <a:path w="90804" h="152400">
                  <a:moveTo>
                    <a:pt x="35610" y="76161"/>
                  </a:moveTo>
                  <a:lnTo>
                    <a:pt x="27203" y="89217"/>
                  </a:lnTo>
                </a:path>
                <a:path w="90804" h="152400">
                  <a:moveTo>
                    <a:pt x="77215" y="5206"/>
                  </a:moveTo>
                  <a:lnTo>
                    <a:pt x="77215" y="11607"/>
                  </a:lnTo>
                  <a:lnTo>
                    <a:pt x="43014" y="64693"/>
                  </a:lnTo>
                </a:path>
                <a:path w="90804" h="152400">
                  <a:moveTo>
                    <a:pt x="30086" y="76060"/>
                  </a:moveTo>
                  <a:lnTo>
                    <a:pt x="21602" y="89217"/>
                  </a:lnTo>
                </a:path>
                <a:path w="90804" h="152400">
                  <a:moveTo>
                    <a:pt x="37172" y="65062"/>
                  </a:moveTo>
                  <a:lnTo>
                    <a:pt x="71615" y="11607"/>
                  </a:lnTo>
                  <a:lnTo>
                    <a:pt x="71615" y="5206"/>
                  </a:lnTo>
                  <a:lnTo>
                    <a:pt x="50812" y="5206"/>
                  </a:lnTo>
                </a:path>
                <a:path w="90804" h="152400">
                  <a:moveTo>
                    <a:pt x="83210" y="5206"/>
                  </a:moveTo>
                  <a:lnTo>
                    <a:pt x="78816" y="5206"/>
                  </a:lnTo>
                </a:path>
                <a:path w="90804" h="152400">
                  <a:moveTo>
                    <a:pt x="90424" y="0"/>
                  </a:moveTo>
                  <a:lnTo>
                    <a:pt x="54813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6100102" y="4798999"/>
              <a:ext cx="635" cy="40640"/>
            </a:xfrm>
            <a:custGeom>
              <a:avLst/>
              <a:gdLst/>
              <a:ahLst/>
              <a:cxnLst/>
              <a:rect l="l" t="t" r="r" b="b"/>
              <a:pathLst>
                <a:path w="635" h="40639">
                  <a:moveTo>
                    <a:pt x="-2171" y="20199"/>
                  </a:moveTo>
                  <a:lnTo>
                    <a:pt x="2565" y="20199"/>
                  </a:lnTo>
                </a:path>
              </a:pathLst>
            </a:custGeom>
            <a:ln w="4474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5727611" y="4667580"/>
              <a:ext cx="372110" cy="305435"/>
            </a:xfrm>
            <a:custGeom>
              <a:avLst/>
              <a:gdLst/>
              <a:ahLst/>
              <a:cxnLst/>
              <a:rect l="l" t="t" r="r" b="b"/>
              <a:pathLst>
                <a:path w="372110" h="305435">
                  <a:moveTo>
                    <a:pt x="259257" y="271843"/>
                  </a:moveTo>
                  <a:lnTo>
                    <a:pt x="259257" y="266649"/>
                  </a:lnTo>
                  <a:lnTo>
                    <a:pt x="280466" y="266649"/>
                  </a:lnTo>
                </a:path>
                <a:path w="372110" h="305435">
                  <a:moveTo>
                    <a:pt x="286867" y="266242"/>
                  </a:moveTo>
                  <a:lnTo>
                    <a:pt x="310070" y="266242"/>
                  </a:lnTo>
                  <a:lnTo>
                    <a:pt x="310070" y="271843"/>
                  </a:lnTo>
                </a:path>
                <a:path w="372110" h="305435">
                  <a:moveTo>
                    <a:pt x="366483" y="121805"/>
                  </a:moveTo>
                  <a:lnTo>
                    <a:pt x="300875" y="239433"/>
                  </a:lnTo>
                </a:path>
                <a:path w="372110" h="305435">
                  <a:moveTo>
                    <a:pt x="359283" y="121805"/>
                  </a:moveTo>
                  <a:lnTo>
                    <a:pt x="293662" y="239433"/>
                  </a:lnTo>
                </a:path>
                <a:path w="372110" h="305435">
                  <a:moveTo>
                    <a:pt x="294728" y="250558"/>
                  </a:moveTo>
                  <a:lnTo>
                    <a:pt x="286867" y="264642"/>
                  </a:lnTo>
                </a:path>
                <a:path w="372110" h="305435">
                  <a:moveTo>
                    <a:pt x="287426" y="250736"/>
                  </a:moveTo>
                  <a:lnTo>
                    <a:pt x="279666" y="264642"/>
                  </a:lnTo>
                </a:path>
                <a:path w="372110" h="305435">
                  <a:moveTo>
                    <a:pt x="280238" y="250863"/>
                  </a:moveTo>
                  <a:lnTo>
                    <a:pt x="271665" y="266242"/>
                  </a:lnTo>
                </a:path>
                <a:path w="372110" h="305435">
                  <a:moveTo>
                    <a:pt x="367919" y="93535"/>
                  </a:moveTo>
                  <a:lnTo>
                    <a:pt x="285940" y="240626"/>
                  </a:lnTo>
                </a:path>
                <a:path w="372110" h="305435">
                  <a:moveTo>
                    <a:pt x="279107" y="240664"/>
                  </a:moveTo>
                  <a:lnTo>
                    <a:pt x="364083" y="88201"/>
                  </a:lnTo>
                  <a:lnTo>
                    <a:pt x="371856" y="88201"/>
                  </a:lnTo>
                </a:path>
                <a:path w="372110" h="305435">
                  <a:moveTo>
                    <a:pt x="264858" y="266242"/>
                  </a:moveTo>
                  <a:lnTo>
                    <a:pt x="273405" y="250913"/>
                  </a:lnTo>
                </a:path>
                <a:path w="372110" h="305435">
                  <a:moveTo>
                    <a:pt x="189191" y="282041"/>
                  </a:moveTo>
                  <a:lnTo>
                    <a:pt x="179438" y="298843"/>
                  </a:lnTo>
                </a:path>
                <a:path w="372110" h="305435">
                  <a:moveTo>
                    <a:pt x="207010" y="251358"/>
                  </a:moveTo>
                  <a:lnTo>
                    <a:pt x="194424" y="273037"/>
                  </a:lnTo>
                </a:path>
                <a:path w="372110" h="305435">
                  <a:moveTo>
                    <a:pt x="228104" y="241020"/>
                  </a:moveTo>
                  <a:lnTo>
                    <a:pt x="361784" y="10718"/>
                  </a:lnTo>
                  <a:lnTo>
                    <a:pt x="364286" y="7188"/>
                  </a:lnTo>
                  <a:lnTo>
                    <a:pt x="352907" y="0"/>
                  </a:lnTo>
                  <a:lnTo>
                    <a:pt x="350481" y="4190"/>
                  </a:lnTo>
                  <a:lnTo>
                    <a:pt x="212953" y="241122"/>
                  </a:lnTo>
                </a:path>
                <a:path w="372110" h="305435">
                  <a:moveTo>
                    <a:pt x="209524" y="273037"/>
                  </a:moveTo>
                  <a:lnTo>
                    <a:pt x="220827" y="253568"/>
                  </a:lnTo>
                </a:path>
                <a:path w="372110" h="305435">
                  <a:moveTo>
                    <a:pt x="190741" y="305384"/>
                  </a:moveTo>
                  <a:lnTo>
                    <a:pt x="204292" y="282041"/>
                  </a:lnTo>
                </a:path>
                <a:path w="372110" h="305435">
                  <a:moveTo>
                    <a:pt x="91821" y="172224"/>
                  </a:moveTo>
                  <a:lnTo>
                    <a:pt x="107924" y="172224"/>
                  </a:lnTo>
                </a:path>
                <a:path w="372110" h="305435">
                  <a:moveTo>
                    <a:pt x="123634" y="172224"/>
                  </a:moveTo>
                  <a:lnTo>
                    <a:pt x="216052" y="172224"/>
                  </a:lnTo>
                </a:path>
                <a:path w="372110" h="305435">
                  <a:moveTo>
                    <a:pt x="111023" y="193827"/>
                  </a:moveTo>
                  <a:lnTo>
                    <a:pt x="222656" y="193827"/>
                  </a:lnTo>
                </a:path>
                <a:path w="372110" h="305435">
                  <a:moveTo>
                    <a:pt x="120865" y="174929"/>
                  </a:moveTo>
                  <a:lnTo>
                    <a:pt x="120865" y="190830"/>
                  </a:lnTo>
                </a:path>
                <a:path w="372110" h="305435">
                  <a:moveTo>
                    <a:pt x="95618" y="194881"/>
                  </a:moveTo>
                  <a:lnTo>
                    <a:pt x="83426" y="194881"/>
                  </a:lnTo>
                </a:path>
                <a:path w="372110" h="305435">
                  <a:moveTo>
                    <a:pt x="85229" y="190830"/>
                  </a:moveTo>
                  <a:lnTo>
                    <a:pt x="85229" y="157213"/>
                  </a:lnTo>
                </a:path>
                <a:path w="372110" h="305435">
                  <a:moveTo>
                    <a:pt x="0" y="187223"/>
                  </a:moveTo>
                  <a:lnTo>
                    <a:pt x="53886" y="187223"/>
                  </a:lnTo>
                </a:path>
                <a:path w="372110" h="305435">
                  <a:moveTo>
                    <a:pt x="157835" y="186626"/>
                  </a:moveTo>
                  <a:lnTo>
                    <a:pt x="147637" y="186626"/>
                  </a:lnTo>
                  <a:lnTo>
                    <a:pt x="147637" y="176428"/>
                  </a:lnTo>
                  <a:lnTo>
                    <a:pt x="157835" y="176428"/>
                  </a:lnTo>
                  <a:lnTo>
                    <a:pt x="157835" y="186626"/>
                  </a:lnTo>
                  <a:close/>
                </a:path>
                <a:path w="372110" h="305435">
                  <a:moveTo>
                    <a:pt x="147637" y="182422"/>
                  </a:moveTo>
                  <a:lnTo>
                    <a:pt x="123634" y="18242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5854839" y="4842802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600"/>
                  </a:moveTo>
                  <a:lnTo>
                    <a:pt x="2171" y="360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5887643" y="4816995"/>
              <a:ext cx="55244" cy="92075"/>
            </a:xfrm>
            <a:custGeom>
              <a:avLst/>
              <a:gdLst/>
              <a:ahLst/>
              <a:cxnLst/>
              <a:rect l="l" t="t" r="r" b="b"/>
              <a:pathLst>
                <a:path w="55245" h="92075">
                  <a:moveTo>
                    <a:pt x="54825" y="26009"/>
                  </a:moveTo>
                  <a:lnTo>
                    <a:pt x="54825" y="39611"/>
                  </a:lnTo>
                  <a:lnTo>
                    <a:pt x="203" y="39611"/>
                  </a:lnTo>
                  <a:lnTo>
                    <a:pt x="203" y="25603"/>
                  </a:lnTo>
                </a:path>
                <a:path w="55245" h="92075">
                  <a:moveTo>
                    <a:pt x="203" y="22809"/>
                  </a:moveTo>
                  <a:lnTo>
                    <a:pt x="203" y="0"/>
                  </a:lnTo>
                  <a:lnTo>
                    <a:pt x="54825" y="0"/>
                  </a:lnTo>
                  <a:lnTo>
                    <a:pt x="54825" y="22809"/>
                  </a:lnTo>
                </a:path>
                <a:path w="55245" h="92075">
                  <a:moveTo>
                    <a:pt x="0" y="45605"/>
                  </a:moveTo>
                  <a:lnTo>
                    <a:pt x="0" y="91617"/>
                  </a:lnTo>
                </a:path>
                <a:path w="55245" h="92075">
                  <a:moveTo>
                    <a:pt x="2806" y="82423"/>
                  </a:moveTo>
                  <a:lnTo>
                    <a:pt x="19215" y="82423"/>
                  </a:lnTo>
                </a:path>
                <a:path w="55245" h="92075">
                  <a:moveTo>
                    <a:pt x="15214" y="49212"/>
                  </a:moveTo>
                  <a:lnTo>
                    <a:pt x="15214" y="7840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5903252" y="49018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800"/>
                  </a:moveTo>
                  <a:lnTo>
                    <a:pt x="2171" y="2800"/>
                  </a:lnTo>
                </a:path>
              </a:pathLst>
            </a:custGeom>
            <a:ln w="56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5921260" y="4863807"/>
              <a:ext cx="16510" cy="35560"/>
            </a:xfrm>
            <a:custGeom>
              <a:avLst/>
              <a:gdLst/>
              <a:ahLst/>
              <a:cxnLst/>
              <a:rect l="l" t="t" r="r" b="b"/>
              <a:pathLst>
                <a:path w="16510" h="35560">
                  <a:moveTo>
                    <a:pt x="16395" y="0"/>
                  </a:moveTo>
                  <a:lnTo>
                    <a:pt x="16395" y="35204"/>
                  </a:lnTo>
                  <a:lnTo>
                    <a:pt x="0" y="3520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5924461" y="490141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171" y="3200"/>
                  </a:moveTo>
                  <a:lnTo>
                    <a:pt x="2171" y="3200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5865583" y="4709769"/>
              <a:ext cx="228600" cy="276225"/>
            </a:xfrm>
            <a:custGeom>
              <a:avLst/>
              <a:gdLst/>
              <a:ahLst/>
              <a:cxnLst/>
              <a:rect l="l" t="t" r="r" b="b"/>
              <a:pathLst>
                <a:path w="228600" h="276225">
                  <a:moveTo>
                    <a:pt x="58877" y="185635"/>
                  </a:moveTo>
                  <a:lnTo>
                    <a:pt x="58877" y="174840"/>
                  </a:lnTo>
                </a:path>
                <a:path w="228600" h="276225">
                  <a:moveTo>
                    <a:pt x="59270" y="165633"/>
                  </a:moveTo>
                  <a:lnTo>
                    <a:pt x="59270" y="152438"/>
                  </a:lnTo>
                </a:path>
                <a:path w="228600" h="276225">
                  <a:moveTo>
                    <a:pt x="2908" y="126453"/>
                  </a:moveTo>
                  <a:lnTo>
                    <a:pt x="9531" y="114660"/>
                  </a:lnTo>
                  <a:lnTo>
                    <a:pt x="19253" y="105395"/>
                  </a:lnTo>
                  <a:lnTo>
                    <a:pt x="31394" y="99338"/>
                  </a:lnTo>
                  <a:lnTo>
                    <a:pt x="45275" y="97167"/>
                  </a:lnTo>
                  <a:lnTo>
                    <a:pt x="52480" y="97738"/>
                  </a:lnTo>
                  <a:lnTo>
                    <a:pt x="59328" y="99393"/>
                  </a:lnTo>
                  <a:lnTo>
                    <a:pt x="65728" y="102043"/>
                  </a:lnTo>
                  <a:lnTo>
                    <a:pt x="71589" y="105600"/>
                  </a:lnTo>
                </a:path>
                <a:path w="228600" h="276225">
                  <a:moveTo>
                    <a:pt x="380" y="148336"/>
                  </a:moveTo>
                  <a:lnTo>
                    <a:pt x="126" y="146392"/>
                  </a:lnTo>
                  <a:lnTo>
                    <a:pt x="0" y="144424"/>
                  </a:lnTo>
                  <a:lnTo>
                    <a:pt x="0" y="142443"/>
                  </a:lnTo>
                  <a:lnTo>
                    <a:pt x="0" y="138404"/>
                  </a:lnTo>
                  <a:lnTo>
                    <a:pt x="533" y="134505"/>
                  </a:lnTo>
                  <a:lnTo>
                    <a:pt x="1511" y="130784"/>
                  </a:lnTo>
                </a:path>
                <a:path w="228600" h="276225">
                  <a:moveTo>
                    <a:pt x="20815" y="180530"/>
                  </a:moveTo>
                  <a:lnTo>
                    <a:pt x="14173" y="175327"/>
                  </a:lnTo>
                  <a:lnTo>
                    <a:pt x="8609" y="168992"/>
                  </a:lnTo>
                  <a:lnTo>
                    <a:pt x="4290" y="161696"/>
                  </a:lnTo>
                  <a:lnTo>
                    <a:pt x="1384" y="153606"/>
                  </a:lnTo>
                </a:path>
                <a:path w="228600" h="276225">
                  <a:moveTo>
                    <a:pt x="71386" y="179412"/>
                  </a:moveTo>
                  <a:lnTo>
                    <a:pt x="65567" y="182910"/>
                  </a:lnTo>
                  <a:lnTo>
                    <a:pt x="59216" y="185516"/>
                  </a:lnTo>
                  <a:lnTo>
                    <a:pt x="52423" y="187144"/>
                  </a:lnTo>
                  <a:lnTo>
                    <a:pt x="45275" y="187705"/>
                  </a:lnTo>
                  <a:lnTo>
                    <a:pt x="38519" y="187705"/>
                  </a:lnTo>
                  <a:lnTo>
                    <a:pt x="32105" y="186220"/>
                  </a:lnTo>
                  <a:lnTo>
                    <a:pt x="26339" y="183565"/>
                  </a:lnTo>
                </a:path>
                <a:path w="228600" h="276225">
                  <a:moveTo>
                    <a:pt x="77889" y="111036"/>
                  </a:moveTo>
                  <a:lnTo>
                    <a:pt x="83171" y="117661"/>
                  </a:lnTo>
                  <a:lnTo>
                    <a:pt x="87152" y="125215"/>
                  </a:lnTo>
                  <a:lnTo>
                    <a:pt x="89663" y="133531"/>
                  </a:lnTo>
                  <a:lnTo>
                    <a:pt x="90538" y="142443"/>
                  </a:lnTo>
                  <a:lnTo>
                    <a:pt x="89448" y="152352"/>
                  </a:lnTo>
                  <a:lnTo>
                    <a:pt x="86337" y="161502"/>
                  </a:lnTo>
                  <a:lnTo>
                    <a:pt x="81440" y="169657"/>
                  </a:lnTo>
                  <a:lnTo>
                    <a:pt x="74993" y="176580"/>
                  </a:lnTo>
                </a:path>
                <a:path w="228600" h="276225">
                  <a:moveTo>
                    <a:pt x="685" y="105397"/>
                  </a:moveTo>
                  <a:lnTo>
                    <a:pt x="9622" y="96670"/>
                  </a:lnTo>
                  <a:lnTo>
                    <a:pt x="20270" y="90027"/>
                  </a:lnTo>
                  <a:lnTo>
                    <a:pt x="32302" y="85798"/>
                  </a:lnTo>
                  <a:lnTo>
                    <a:pt x="45389" y="84315"/>
                  </a:lnTo>
                  <a:lnTo>
                    <a:pt x="54607" y="85044"/>
                  </a:lnTo>
                  <a:lnTo>
                    <a:pt x="63365" y="87156"/>
                  </a:lnTo>
                  <a:lnTo>
                    <a:pt x="71548" y="90541"/>
                  </a:lnTo>
                  <a:lnTo>
                    <a:pt x="79044" y="95084"/>
                  </a:lnTo>
                </a:path>
                <a:path w="228600" h="276225">
                  <a:moveTo>
                    <a:pt x="87096" y="102057"/>
                  </a:moveTo>
                  <a:lnTo>
                    <a:pt x="93853" y="110526"/>
                  </a:lnTo>
                  <a:lnTo>
                    <a:pt x="98950" y="120186"/>
                  </a:lnTo>
                  <a:lnTo>
                    <a:pt x="102168" y="130817"/>
                  </a:lnTo>
                  <a:lnTo>
                    <a:pt x="103289" y="142201"/>
                  </a:lnTo>
                  <a:lnTo>
                    <a:pt x="103289" y="144195"/>
                  </a:lnTo>
                  <a:lnTo>
                    <a:pt x="103187" y="146164"/>
                  </a:lnTo>
                  <a:lnTo>
                    <a:pt x="102996" y="148107"/>
                  </a:lnTo>
                </a:path>
                <a:path w="228600" h="276225">
                  <a:moveTo>
                    <a:pt x="38874" y="153631"/>
                  </a:moveTo>
                  <a:lnTo>
                    <a:pt x="41275" y="159232"/>
                  </a:lnTo>
                  <a:lnTo>
                    <a:pt x="51269" y="162445"/>
                  </a:lnTo>
                  <a:lnTo>
                    <a:pt x="57276" y="156032"/>
                  </a:lnTo>
                </a:path>
                <a:path w="228600" h="276225">
                  <a:moveTo>
                    <a:pt x="47675" y="161632"/>
                  </a:moveTo>
                  <a:lnTo>
                    <a:pt x="47675" y="184848"/>
                  </a:lnTo>
                </a:path>
                <a:path w="228600" h="276225">
                  <a:moveTo>
                    <a:pt x="40068" y="172847"/>
                  </a:moveTo>
                  <a:lnTo>
                    <a:pt x="47269" y="172847"/>
                  </a:lnTo>
                </a:path>
                <a:path w="228600" h="276225">
                  <a:moveTo>
                    <a:pt x="51676" y="172847"/>
                  </a:moveTo>
                  <a:lnTo>
                    <a:pt x="56870" y="172847"/>
                  </a:lnTo>
                </a:path>
                <a:path w="228600" h="276225">
                  <a:moveTo>
                    <a:pt x="20065" y="211645"/>
                  </a:moveTo>
                  <a:lnTo>
                    <a:pt x="20065" y="230047"/>
                  </a:lnTo>
                </a:path>
                <a:path w="228600" h="276225">
                  <a:moveTo>
                    <a:pt x="36868" y="211645"/>
                  </a:moveTo>
                  <a:lnTo>
                    <a:pt x="36868" y="230047"/>
                  </a:lnTo>
                </a:path>
                <a:path w="228600" h="276225">
                  <a:moveTo>
                    <a:pt x="41275" y="211645"/>
                  </a:moveTo>
                  <a:lnTo>
                    <a:pt x="41275" y="230047"/>
                  </a:lnTo>
                </a:path>
                <a:path w="228600" h="276225">
                  <a:moveTo>
                    <a:pt x="56070" y="214045"/>
                  </a:moveTo>
                  <a:lnTo>
                    <a:pt x="56070" y="227253"/>
                  </a:lnTo>
                </a:path>
                <a:path w="228600" h="276225">
                  <a:moveTo>
                    <a:pt x="79286" y="108432"/>
                  </a:moveTo>
                  <a:lnTo>
                    <a:pt x="87680" y="100025"/>
                  </a:lnTo>
                  <a:lnTo>
                    <a:pt x="88887" y="98425"/>
                  </a:lnTo>
                  <a:lnTo>
                    <a:pt x="86880" y="96431"/>
                  </a:lnTo>
                  <a:lnTo>
                    <a:pt x="85280" y="97218"/>
                  </a:lnTo>
                </a:path>
                <a:path w="228600" h="276225">
                  <a:moveTo>
                    <a:pt x="54076" y="262864"/>
                  </a:moveTo>
                  <a:lnTo>
                    <a:pt x="54076" y="271272"/>
                  </a:lnTo>
                  <a:lnTo>
                    <a:pt x="68872" y="271272"/>
                  </a:lnTo>
                  <a:lnTo>
                    <a:pt x="68872" y="274459"/>
                  </a:lnTo>
                </a:path>
                <a:path w="228600" h="276225">
                  <a:moveTo>
                    <a:pt x="84073" y="275666"/>
                  </a:moveTo>
                  <a:lnTo>
                    <a:pt x="84073" y="270459"/>
                  </a:lnTo>
                  <a:lnTo>
                    <a:pt x="89687" y="270459"/>
                  </a:lnTo>
                  <a:lnTo>
                    <a:pt x="89687" y="274866"/>
                  </a:lnTo>
                </a:path>
                <a:path w="228600" h="276225">
                  <a:moveTo>
                    <a:pt x="99542" y="197789"/>
                  </a:moveTo>
                  <a:lnTo>
                    <a:pt x="216509" y="0"/>
                  </a:lnTo>
                </a:path>
                <a:path w="228600" h="276225">
                  <a:moveTo>
                    <a:pt x="80124" y="230631"/>
                  </a:moveTo>
                  <a:lnTo>
                    <a:pt x="92582" y="209562"/>
                  </a:lnTo>
                </a:path>
                <a:path w="228600" h="276225">
                  <a:moveTo>
                    <a:pt x="57276" y="269265"/>
                  </a:moveTo>
                  <a:lnTo>
                    <a:pt x="74523" y="240093"/>
                  </a:lnTo>
                </a:path>
                <a:path w="228600" h="276225">
                  <a:moveTo>
                    <a:pt x="111544" y="197967"/>
                  </a:moveTo>
                  <a:lnTo>
                    <a:pt x="228117" y="0"/>
                  </a:lnTo>
                </a:path>
                <a:path w="228600" h="276225">
                  <a:moveTo>
                    <a:pt x="92544" y="230098"/>
                  </a:moveTo>
                  <a:lnTo>
                    <a:pt x="104597" y="209702"/>
                  </a:lnTo>
                </a:path>
                <a:path w="228600" h="276225">
                  <a:moveTo>
                    <a:pt x="68795" y="270268"/>
                  </a:moveTo>
                  <a:lnTo>
                    <a:pt x="85978" y="24121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6072098" y="4708575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5">
                  <a:moveTo>
                    <a:pt x="-2171" y="120"/>
                  </a:moveTo>
                  <a:lnTo>
                    <a:pt x="28968" y="120"/>
                  </a:lnTo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6078499" y="4697768"/>
              <a:ext cx="20320" cy="635"/>
            </a:xfrm>
            <a:custGeom>
              <a:avLst/>
              <a:gdLst/>
              <a:ahLst/>
              <a:cxnLst/>
              <a:rect l="l" t="t" r="r" b="b"/>
              <a:pathLst>
                <a:path w="20320" h="635">
                  <a:moveTo>
                    <a:pt x="-2171" y="95"/>
                  </a:moveTo>
                  <a:lnTo>
                    <a:pt x="22174" y="95"/>
                  </a:lnTo>
                </a:path>
              </a:pathLst>
            </a:custGeom>
            <a:ln w="45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5913056" y="4542129"/>
              <a:ext cx="161290" cy="263525"/>
            </a:xfrm>
            <a:custGeom>
              <a:avLst/>
              <a:gdLst/>
              <a:ahLst/>
              <a:cxnLst/>
              <a:rect l="l" t="t" r="r" b="b"/>
              <a:pathLst>
                <a:path w="161289" h="263525">
                  <a:moveTo>
                    <a:pt x="5219" y="251396"/>
                  </a:moveTo>
                  <a:lnTo>
                    <a:pt x="150037" y="0"/>
                  </a:lnTo>
                </a:path>
                <a:path w="161289" h="263525">
                  <a:moveTo>
                    <a:pt x="0" y="260464"/>
                  </a:moveTo>
                  <a:lnTo>
                    <a:pt x="3162" y="254965"/>
                  </a:lnTo>
                </a:path>
                <a:path w="161289" h="263525">
                  <a:moveTo>
                    <a:pt x="16357" y="254546"/>
                  </a:moveTo>
                  <a:lnTo>
                    <a:pt x="160832" y="609"/>
                  </a:lnTo>
                </a:path>
                <a:path w="161289" h="263525">
                  <a:moveTo>
                    <a:pt x="11404" y="263258"/>
                  </a:moveTo>
                  <a:lnTo>
                    <a:pt x="14312" y="25814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5924054" y="4709794"/>
              <a:ext cx="42545" cy="635"/>
            </a:xfrm>
            <a:custGeom>
              <a:avLst/>
              <a:gdLst/>
              <a:ahLst/>
              <a:cxnLst/>
              <a:rect l="l" t="t" r="r" b="b"/>
              <a:pathLst>
                <a:path w="42545" h="635">
                  <a:moveTo>
                    <a:pt x="-2171" y="190"/>
                  </a:moveTo>
                  <a:lnTo>
                    <a:pt x="44183" y="190"/>
                  </a:lnTo>
                </a:path>
              </a:pathLst>
            </a:custGeom>
            <a:ln w="47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5979274" y="4708956"/>
              <a:ext cx="76835" cy="1270"/>
            </a:xfrm>
            <a:custGeom>
              <a:avLst/>
              <a:gdLst/>
              <a:ahLst/>
              <a:cxnLst/>
              <a:rect l="l" t="t" r="r" b="b"/>
              <a:pathLst>
                <a:path w="76835" h="1270">
                  <a:moveTo>
                    <a:pt x="76822" y="0"/>
                  </a:moveTo>
                  <a:lnTo>
                    <a:pt x="0" y="71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5930074" y="4698923"/>
              <a:ext cx="42545" cy="635"/>
            </a:xfrm>
            <a:custGeom>
              <a:avLst/>
              <a:gdLst/>
              <a:ahLst/>
              <a:cxnLst/>
              <a:rect l="l" t="t" r="r" b="b"/>
              <a:pathLst>
                <a:path w="42545" h="635">
                  <a:moveTo>
                    <a:pt x="-2171" y="196"/>
                  </a:moveTo>
                  <a:lnTo>
                    <a:pt x="44170" y="196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5985268" y="4681969"/>
              <a:ext cx="86995" cy="17145"/>
            </a:xfrm>
            <a:custGeom>
              <a:avLst/>
              <a:gdLst/>
              <a:ahLst/>
              <a:cxnLst/>
              <a:rect l="l" t="t" r="r" b="b"/>
              <a:pathLst>
                <a:path w="86995" h="17145">
                  <a:moveTo>
                    <a:pt x="77215" y="16128"/>
                  </a:moveTo>
                  <a:lnTo>
                    <a:pt x="0" y="16840"/>
                  </a:lnTo>
                </a:path>
                <a:path w="86995" h="17145">
                  <a:moveTo>
                    <a:pt x="10007" y="698"/>
                  </a:moveTo>
                  <a:lnTo>
                    <a:pt x="86829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5939459" y="4682794"/>
              <a:ext cx="41910" cy="635"/>
            </a:xfrm>
            <a:custGeom>
              <a:avLst/>
              <a:gdLst/>
              <a:ahLst/>
              <a:cxnLst/>
              <a:rect l="l" t="t" r="r" b="b"/>
              <a:pathLst>
                <a:path w="41910" h="635">
                  <a:moveTo>
                    <a:pt x="-2171" y="184"/>
                  </a:moveTo>
                  <a:lnTo>
                    <a:pt x="43586" y="184"/>
                  </a:lnTo>
                </a:path>
              </a:pathLst>
            </a:custGeom>
            <a:ln w="471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6088291" y="4680775"/>
              <a:ext cx="8890" cy="635"/>
            </a:xfrm>
            <a:custGeom>
              <a:avLst/>
              <a:gdLst/>
              <a:ahLst/>
              <a:cxnLst/>
              <a:rect l="l" t="t" r="r" b="b"/>
              <a:pathLst>
                <a:path w="8889" h="635">
                  <a:moveTo>
                    <a:pt x="-2171" y="298"/>
                  </a:moveTo>
                  <a:lnTo>
                    <a:pt x="10579" y="298"/>
                  </a:lnTo>
                </a:path>
              </a:pathLst>
            </a:custGeom>
            <a:ln w="49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5932258" y="4666970"/>
              <a:ext cx="161290" cy="31115"/>
            </a:xfrm>
            <a:custGeom>
              <a:avLst/>
              <a:gdLst/>
              <a:ahLst/>
              <a:cxnLst/>
              <a:rect l="l" t="t" r="r" b="b"/>
              <a:pathLst>
                <a:path w="161289" h="31114">
                  <a:moveTo>
                    <a:pt x="38404" y="29400"/>
                  </a:moveTo>
                  <a:lnTo>
                    <a:pt x="32724" y="25750"/>
                  </a:lnTo>
                  <a:lnTo>
                    <a:pt x="27606" y="18221"/>
                  </a:lnTo>
                  <a:lnTo>
                    <a:pt x="23388" y="9230"/>
                  </a:lnTo>
                  <a:lnTo>
                    <a:pt x="20408" y="1193"/>
                  </a:lnTo>
                  <a:lnTo>
                    <a:pt x="17977" y="10007"/>
                  </a:lnTo>
                  <a:lnTo>
                    <a:pt x="13128" y="19946"/>
                  </a:lnTo>
                  <a:lnTo>
                    <a:pt x="6817" y="27859"/>
                  </a:lnTo>
                  <a:lnTo>
                    <a:pt x="0" y="30594"/>
                  </a:lnTo>
                </a:path>
                <a:path w="161289" h="31114">
                  <a:moveTo>
                    <a:pt x="61213" y="17399"/>
                  </a:moveTo>
                  <a:lnTo>
                    <a:pt x="63017" y="22199"/>
                  </a:lnTo>
                  <a:lnTo>
                    <a:pt x="69024" y="30302"/>
                  </a:lnTo>
                  <a:lnTo>
                    <a:pt x="73215" y="30594"/>
                  </a:lnTo>
                  <a:lnTo>
                    <a:pt x="79594" y="27078"/>
                  </a:lnTo>
                  <a:lnTo>
                    <a:pt x="85521" y="18221"/>
                  </a:lnTo>
                  <a:lnTo>
                    <a:pt x="90096" y="7902"/>
                  </a:lnTo>
                  <a:lnTo>
                    <a:pt x="92417" y="0"/>
                  </a:lnTo>
                  <a:lnTo>
                    <a:pt x="95063" y="9241"/>
                  </a:lnTo>
                  <a:lnTo>
                    <a:pt x="99621" y="19046"/>
                  </a:lnTo>
                  <a:lnTo>
                    <a:pt x="105080" y="26828"/>
                  </a:lnTo>
                  <a:lnTo>
                    <a:pt x="110426" y="29997"/>
                  </a:lnTo>
                  <a:lnTo>
                    <a:pt x="116325" y="26322"/>
                  </a:lnTo>
                  <a:lnTo>
                    <a:pt x="122953" y="17699"/>
                  </a:lnTo>
                  <a:lnTo>
                    <a:pt x="128569" y="7724"/>
                  </a:lnTo>
                  <a:lnTo>
                    <a:pt x="131432" y="0"/>
                  </a:lnTo>
                  <a:lnTo>
                    <a:pt x="135026" y="3594"/>
                  </a:lnTo>
                  <a:lnTo>
                    <a:pt x="135026" y="13195"/>
                  </a:lnTo>
                  <a:lnTo>
                    <a:pt x="138036" y="17995"/>
                  </a:lnTo>
                </a:path>
                <a:path w="161289" h="31114">
                  <a:moveTo>
                    <a:pt x="148234" y="28193"/>
                  </a:moveTo>
                  <a:lnTo>
                    <a:pt x="150634" y="29997"/>
                  </a:lnTo>
                  <a:lnTo>
                    <a:pt x="157238" y="22199"/>
                  </a:lnTo>
                  <a:lnTo>
                    <a:pt x="158432" y="16789"/>
                  </a:lnTo>
                </a:path>
                <a:path w="161289" h="31114">
                  <a:moveTo>
                    <a:pt x="72021" y="774"/>
                  </a:moveTo>
                  <a:lnTo>
                    <a:pt x="160832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5956261" y="4667872"/>
              <a:ext cx="33020" cy="635"/>
            </a:xfrm>
            <a:custGeom>
              <a:avLst/>
              <a:gdLst/>
              <a:ahLst/>
              <a:cxnLst/>
              <a:rect l="l" t="t" r="r" b="b"/>
              <a:pathLst>
                <a:path w="33020" h="635">
                  <a:moveTo>
                    <a:pt x="-2171" y="146"/>
                  </a:moveTo>
                  <a:lnTo>
                    <a:pt x="35191" y="146"/>
                  </a:lnTo>
                </a:path>
              </a:pathLst>
            </a:custGeom>
            <a:ln w="46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6003671" y="4672964"/>
              <a:ext cx="92075" cy="1270"/>
            </a:xfrm>
            <a:custGeom>
              <a:avLst/>
              <a:gdLst/>
              <a:ahLst/>
              <a:cxnLst/>
              <a:rect l="l" t="t" r="r" b="b"/>
              <a:pathLst>
                <a:path w="92075" h="1270">
                  <a:moveTo>
                    <a:pt x="85229" y="63"/>
                  </a:moveTo>
                  <a:lnTo>
                    <a:pt x="91820" y="0"/>
                  </a:lnTo>
                </a:path>
                <a:path w="92075" h="1270">
                  <a:moveTo>
                    <a:pt x="0" y="774"/>
                  </a:moveTo>
                  <a:lnTo>
                    <a:pt x="72618" y="13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5955665" y="4673879"/>
              <a:ext cx="33020" cy="635"/>
            </a:xfrm>
            <a:custGeom>
              <a:avLst/>
              <a:gdLst/>
              <a:ahLst/>
              <a:cxnLst/>
              <a:rect l="l" t="t" r="r" b="b"/>
              <a:pathLst>
                <a:path w="33020" h="635">
                  <a:moveTo>
                    <a:pt x="-2171" y="146"/>
                  </a:moveTo>
                  <a:lnTo>
                    <a:pt x="35191" y="146"/>
                  </a:lnTo>
                </a:path>
              </a:pathLst>
            </a:custGeom>
            <a:ln w="46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6045085" y="467296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203"/>
                  </a:moveTo>
                  <a:lnTo>
                    <a:pt x="2171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6009678" y="467417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171" y="4197"/>
                  </a:moveTo>
                  <a:lnTo>
                    <a:pt x="2171" y="4197"/>
                  </a:lnTo>
                </a:path>
              </a:pathLst>
            </a:custGeom>
            <a:ln w="83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5972467" y="4647272"/>
              <a:ext cx="110489" cy="34925"/>
            </a:xfrm>
            <a:custGeom>
              <a:avLst/>
              <a:gdLst/>
              <a:ahLst/>
              <a:cxnLst/>
              <a:rect l="l" t="t" r="r" b="b"/>
              <a:pathLst>
                <a:path w="110489" h="34925">
                  <a:moveTo>
                    <a:pt x="0" y="25095"/>
                  </a:moveTo>
                  <a:lnTo>
                    <a:pt x="0" y="34696"/>
                  </a:lnTo>
                </a:path>
                <a:path w="110489" h="34925">
                  <a:moveTo>
                    <a:pt x="42011" y="0"/>
                  </a:moveTo>
                  <a:lnTo>
                    <a:pt x="110426" y="48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5959868" y="4646879"/>
              <a:ext cx="42545" cy="635"/>
            </a:xfrm>
            <a:custGeom>
              <a:avLst/>
              <a:gdLst/>
              <a:ahLst/>
              <a:cxnLst/>
              <a:rect l="l" t="t" r="r" b="b"/>
              <a:pathLst>
                <a:path w="42545" h="635">
                  <a:moveTo>
                    <a:pt x="-2171" y="152"/>
                  </a:moveTo>
                  <a:lnTo>
                    <a:pt x="44170" y="152"/>
                  </a:lnTo>
                </a:path>
              </a:pathLst>
            </a:custGeom>
            <a:ln w="46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5912459" y="4646548"/>
              <a:ext cx="33020" cy="6350"/>
            </a:xfrm>
            <a:custGeom>
              <a:avLst/>
              <a:gdLst/>
              <a:ahLst/>
              <a:cxnLst/>
              <a:rect l="l" t="t" r="r" b="b"/>
              <a:pathLst>
                <a:path w="33020" h="6350">
                  <a:moveTo>
                    <a:pt x="28193" y="5600"/>
                  </a:moveTo>
                  <a:lnTo>
                    <a:pt x="2997" y="5410"/>
                  </a:lnTo>
                  <a:lnTo>
                    <a:pt x="596" y="6007"/>
                  </a:lnTo>
                  <a:lnTo>
                    <a:pt x="0" y="0"/>
                  </a:lnTo>
                  <a:lnTo>
                    <a:pt x="2997" y="0"/>
                  </a:lnTo>
                  <a:lnTo>
                    <a:pt x="32397" y="22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5956261" y="4652251"/>
              <a:ext cx="42545" cy="635"/>
            </a:xfrm>
            <a:custGeom>
              <a:avLst/>
              <a:gdLst/>
              <a:ahLst/>
              <a:cxnLst/>
              <a:rect l="l" t="t" r="r" b="b"/>
              <a:pathLst>
                <a:path w="42545" h="635">
                  <a:moveTo>
                    <a:pt x="-2171" y="152"/>
                  </a:moveTo>
                  <a:lnTo>
                    <a:pt x="44183" y="152"/>
                  </a:lnTo>
                </a:path>
              </a:pathLst>
            </a:custGeom>
            <a:ln w="46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6012675" y="4585944"/>
              <a:ext cx="80645" cy="78740"/>
            </a:xfrm>
            <a:custGeom>
              <a:avLst/>
              <a:gdLst/>
              <a:ahLst/>
              <a:cxnLst/>
              <a:rect l="l" t="t" r="r" b="b"/>
              <a:pathLst>
                <a:path w="80645" h="78739">
                  <a:moveTo>
                    <a:pt x="70218" y="67208"/>
                  </a:moveTo>
                  <a:lnTo>
                    <a:pt x="0" y="66713"/>
                  </a:lnTo>
                </a:path>
                <a:path w="80645" h="78739">
                  <a:moveTo>
                    <a:pt x="80416" y="58216"/>
                  </a:moveTo>
                  <a:lnTo>
                    <a:pt x="76822" y="58216"/>
                  </a:lnTo>
                  <a:lnTo>
                    <a:pt x="70218" y="60020"/>
                  </a:lnTo>
                  <a:lnTo>
                    <a:pt x="70218" y="69608"/>
                  </a:lnTo>
                  <a:lnTo>
                    <a:pt x="70218" y="78625"/>
                  </a:lnTo>
                </a:path>
                <a:path w="80645" h="78739">
                  <a:moveTo>
                    <a:pt x="38417" y="0"/>
                  </a:moveTo>
                  <a:lnTo>
                    <a:pt x="75615" y="0"/>
                  </a:lnTo>
                </a:path>
                <a:path w="80645" h="78739">
                  <a:moveTo>
                    <a:pt x="30010" y="12611"/>
                  </a:moveTo>
                  <a:lnTo>
                    <a:pt x="30010" y="36614"/>
                  </a:lnTo>
                  <a:lnTo>
                    <a:pt x="78016" y="36614"/>
                  </a:lnTo>
                </a:path>
                <a:path w="80645" h="78739">
                  <a:moveTo>
                    <a:pt x="30010" y="31203"/>
                  </a:moveTo>
                  <a:lnTo>
                    <a:pt x="78016" y="3120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6042685" y="4622558"/>
              <a:ext cx="1270" cy="8890"/>
            </a:xfrm>
            <a:custGeom>
              <a:avLst/>
              <a:gdLst/>
              <a:ahLst/>
              <a:cxnLst/>
              <a:rect l="l" t="t" r="r" b="b"/>
              <a:pathLst>
                <a:path w="1270" h="8889">
                  <a:moveTo>
                    <a:pt x="596" y="-2171"/>
                  </a:moveTo>
                  <a:lnTo>
                    <a:pt x="596" y="10566"/>
                  </a:lnTo>
                </a:path>
              </a:pathLst>
            </a:custGeom>
            <a:ln w="55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6036081" y="4632159"/>
              <a:ext cx="51435" cy="10160"/>
            </a:xfrm>
            <a:custGeom>
              <a:avLst/>
              <a:gdLst/>
              <a:ahLst/>
              <a:cxnLst/>
              <a:rect l="l" t="t" r="r" b="b"/>
              <a:pathLst>
                <a:path w="51435" h="10160">
                  <a:moveTo>
                    <a:pt x="0" y="0"/>
                  </a:moveTo>
                  <a:lnTo>
                    <a:pt x="51015" y="0"/>
                  </a:lnTo>
                  <a:lnTo>
                    <a:pt x="51015" y="960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6073889" y="463396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171" y="3295"/>
                  </a:moveTo>
                  <a:lnTo>
                    <a:pt x="2171" y="3295"/>
                  </a:lnTo>
                </a:path>
              </a:pathLst>
            </a:custGeom>
            <a:ln w="65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5949657" y="4548136"/>
              <a:ext cx="136525" cy="119380"/>
            </a:xfrm>
            <a:custGeom>
              <a:avLst/>
              <a:gdLst/>
              <a:ahLst/>
              <a:cxnLst/>
              <a:rect l="l" t="t" r="r" b="b"/>
              <a:pathLst>
                <a:path w="136525" h="119379">
                  <a:moveTo>
                    <a:pt x="104432" y="85217"/>
                  </a:moveTo>
                  <a:lnTo>
                    <a:pt x="104432" y="98412"/>
                  </a:lnTo>
                </a:path>
                <a:path w="136525" h="119379">
                  <a:moveTo>
                    <a:pt x="94221" y="85826"/>
                  </a:moveTo>
                  <a:lnTo>
                    <a:pt x="94221" y="97828"/>
                  </a:lnTo>
                </a:path>
                <a:path w="136525" h="119379">
                  <a:moveTo>
                    <a:pt x="68008" y="69392"/>
                  </a:moveTo>
                  <a:lnTo>
                    <a:pt x="41414" y="45618"/>
                  </a:lnTo>
                </a:path>
                <a:path w="136525" h="119379">
                  <a:moveTo>
                    <a:pt x="92430" y="91224"/>
                  </a:moveTo>
                  <a:lnTo>
                    <a:pt x="77558" y="77927"/>
                  </a:lnTo>
                </a:path>
                <a:path w="136525" h="119379">
                  <a:moveTo>
                    <a:pt x="64109" y="75120"/>
                  </a:moveTo>
                  <a:lnTo>
                    <a:pt x="37820" y="51612"/>
                  </a:lnTo>
                </a:path>
                <a:path w="136525" h="119379">
                  <a:moveTo>
                    <a:pt x="88823" y="97218"/>
                  </a:moveTo>
                  <a:lnTo>
                    <a:pt x="74269" y="84200"/>
                  </a:lnTo>
                </a:path>
                <a:path w="136525" h="119379">
                  <a:moveTo>
                    <a:pt x="111226" y="18008"/>
                  </a:moveTo>
                  <a:lnTo>
                    <a:pt x="136232" y="0"/>
                  </a:lnTo>
                </a:path>
                <a:path w="136525" h="119379">
                  <a:moveTo>
                    <a:pt x="55562" y="58115"/>
                  </a:moveTo>
                  <a:lnTo>
                    <a:pt x="90424" y="32994"/>
                  </a:lnTo>
                </a:path>
                <a:path w="136525" h="119379">
                  <a:moveTo>
                    <a:pt x="20408" y="83413"/>
                  </a:moveTo>
                  <a:lnTo>
                    <a:pt x="48564" y="63131"/>
                  </a:lnTo>
                </a:path>
                <a:path w="136525" h="119379">
                  <a:moveTo>
                    <a:pt x="106235" y="27012"/>
                  </a:moveTo>
                  <a:lnTo>
                    <a:pt x="136232" y="5410"/>
                  </a:lnTo>
                </a:path>
                <a:path w="136525" h="119379">
                  <a:moveTo>
                    <a:pt x="59867" y="60401"/>
                  </a:moveTo>
                  <a:lnTo>
                    <a:pt x="86499" y="41224"/>
                  </a:lnTo>
                </a:path>
                <a:path w="136525" h="119379">
                  <a:moveTo>
                    <a:pt x="20408" y="88823"/>
                  </a:moveTo>
                  <a:lnTo>
                    <a:pt x="51879" y="66154"/>
                  </a:lnTo>
                </a:path>
                <a:path w="136525" h="119379">
                  <a:moveTo>
                    <a:pt x="19812" y="86423"/>
                  </a:moveTo>
                  <a:lnTo>
                    <a:pt x="18008" y="97218"/>
                  </a:lnTo>
                </a:path>
                <a:path w="136525" h="119379">
                  <a:moveTo>
                    <a:pt x="3606" y="113423"/>
                  </a:moveTo>
                  <a:lnTo>
                    <a:pt x="45618" y="108623"/>
                  </a:lnTo>
                </a:path>
                <a:path w="136525" h="119379">
                  <a:moveTo>
                    <a:pt x="0" y="118833"/>
                  </a:moveTo>
                  <a:lnTo>
                    <a:pt x="43218" y="11402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6009081" y="4653762"/>
              <a:ext cx="56515" cy="6350"/>
            </a:xfrm>
            <a:custGeom>
              <a:avLst/>
              <a:gdLst/>
              <a:ahLst/>
              <a:cxnLst/>
              <a:rect l="l" t="t" r="r" b="b"/>
              <a:pathLst>
                <a:path w="56514" h="6350">
                  <a:moveTo>
                    <a:pt x="-2171" y="3003"/>
                  </a:moveTo>
                  <a:lnTo>
                    <a:pt x="58585" y="3003"/>
                  </a:lnTo>
                </a:path>
              </a:pathLst>
            </a:custGeom>
            <a:ln w="10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6051092" y="4655553"/>
              <a:ext cx="20955" cy="9525"/>
            </a:xfrm>
            <a:custGeom>
              <a:avLst/>
              <a:gdLst/>
              <a:ahLst/>
              <a:cxnLst/>
              <a:rect l="l" t="t" r="r" b="b"/>
              <a:pathLst>
                <a:path w="20954" h="9525">
                  <a:moveTo>
                    <a:pt x="0" y="1206"/>
                  </a:moveTo>
                  <a:lnTo>
                    <a:pt x="10198" y="9016"/>
                  </a:lnTo>
                </a:path>
                <a:path w="20954" h="9525">
                  <a:moveTo>
                    <a:pt x="10198" y="0"/>
                  </a:moveTo>
                  <a:lnTo>
                    <a:pt x="20396" y="781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6045085" y="4658563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600"/>
                  </a:moveTo>
                  <a:lnTo>
                    <a:pt x="2171" y="360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5904649" y="4638154"/>
              <a:ext cx="176530" cy="151765"/>
            </a:xfrm>
            <a:custGeom>
              <a:avLst/>
              <a:gdLst/>
              <a:ahLst/>
              <a:cxnLst/>
              <a:rect l="l" t="t" r="r" b="b"/>
              <a:pathLst>
                <a:path w="176529" h="151764">
                  <a:moveTo>
                    <a:pt x="168046" y="22809"/>
                  </a:moveTo>
                  <a:lnTo>
                    <a:pt x="176441" y="17399"/>
                  </a:lnTo>
                </a:path>
                <a:path w="176529" h="151764">
                  <a:moveTo>
                    <a:pt x="123634" y="0"/>
                  </a:moveTo>
                  <a:lnTo>
                    <a:pt x="118833" y="7200"/>
                  </a:lnTo>
                </a:path>
                <a:path w="176529" h="151764">
                  <a:moveTo>
                    <a:pt x="3009" y="108026"/>
                  </a:moveTo>
                  <a:lnTo>
                    <a:pt x="20408" y="108026"/>
                  </a:lnTo>
                  <a:lnTo>
                    <a:pt x="20408" y="80416"/>
                  </a:lnTo>
                  <a:lnTo>
                    <a:pt x="25806" y="84023"/>
                  </a:lnTo>
                  <a:lnTo>
                    <a:pt x="25806" y="112826"/>
                  </a:lnTo>
                  <a:lnTo>
                    <a:pt x="3009" y="112826"/>
                  </a:lnTo>
                  <a:lnTo>
                    <a:pt x="0" y="109829"/>
                  </a:lnTo>
                  <a:lnTo>
                    <a:pt x="0" y="105625"/>
                  </a:lnTo>
                </a:path>
                <a:path w="176529" h="151764">
                  <a:moveTo>
                    <a:pt x="18605" y="94818"/>
                  </a:moveTo>
                  <a:lnTo>
                    <a:pt x="7213" y="94818"/>
                  </a:lnTo>
                </a:path>
                <a:path w="176529" h="151764">
                  <a:moveTo>
                    <a:pt x="609" y="115824"/>
                  </a:moveTo>
                  <a:lnTo>
                    <a:pt x="609" y="15123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5905855" y="4797196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171" y="2400"/>
                  </a:moveTo>
                  <a:lnTo>
                    <a:pt x="2171" y="2400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5887250" y="4773790"/>
              <a:ext cx="0" cy="22225"/>
            </a:xfrm>
            <a:custGeom>
              <a:avLst/>
              <a:gdLst/>
              <a:ahLst/>
              <a:cxnLst/>
              <a:rect l="l" t="t" r="r" b="b"/>
              <a:pathLst>
                <a:path h="22225">
                  <a:moveTo>
                    <a:pt x="0" y="0"/>
                  </a:moveTo>
                  <a:lnTo>
                    <a:pt x="0" y="2219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5887250" y="480199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698"/>
                  </a:moveTo>
                  <a:lnTo>
                    <a:pt x="2171" y="2698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5909449" y="4751577"/>
              <a:ext cx="1905" cy="36195"/>
            </a:xfrm>
            <a:custGeom>
              <a:avLst/>
              <a:gdLst/>
              <a:ahLst/>
              <a:cxnLst/>
              <a:rect l="l" t="t" r="r" b="b"/>
              <a:pathLst>
                <a:path w="1904" h="36195">
                  <a:moveTo>
                    <a:pt x="901" y="-2171"/>
                  </a:moveTo>
                  <a:lnTo>
                    <a:pt x="901" y="38188"/>
                  </a:lnTo>
                </a:path>
              </a:pathLst>
            </a:custGeom>
            <a:ln w="61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5922060" y="4751577"/>
              <a:ext cx="1905" cy="36195"/>
            </a:xfrm>
            <a:custGeom>
              <a:avLst/>
              <a:gdLst/>
              <a:ahLst/>
              <a:cxnLst/>
              <a:rect l="l" t="t" r="r" b="b"/>
              <a:pathLst>
                <a:path w="1904" h="36195">
                  <a:moveTo>
                    <a:pt x="895" y="-2171"/>
                  </a:moveTo>
                  <a:lnTo>
                    <a:pt x="895" y="38188"/>
                  </a:lnTo>
                </a:path>
              </a:pathLst>
            </a:custGeom>
            <a:ln w="61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5931065" y="4710442"/>
              <a:ext cx="29845" cy="46355"/>
            </a:xfrm>
            <a:custGeom>
              <a:avLst/>
              <a:gdLst/>
              <a:ahLst/>
              <a:cxnLst/>
              <a:rect l="l" t="t" r="r" b="b"/>
              <a:pathLst>
                <a:path w="29845" h="46354">
                  <a:moveTo>
                    <a:pt x="0" y="45935"/>
                  </a:moveTo>
                  <a:lnTo>
                    <a:pt x="29400" y="939"/>
                  </a:lnTo>
                </a:path>
                <a:path w="29845" h="46354">
                  <a:moveTo>
                    <a:pt x="1193" y="34531"/>
                  </a:moveTo>
                  <a:lnTo>
                    <a:pt x="23761" y="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5928664" y="471077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171" y="3003"/>
                  </a:moveTo>
                  <a:lnTo>
                    <a:pt x="2171" y="3003"/>
                  </a:lnTo>
                </a:path>
              </a:pathLst>
            </a:custGeom>
            <a:ln w="6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5938266" y="4709566"/>
              <a:ext cx="161925" cy="89535"/>
            </a:xfrm>
            <a:custGeom>
              <a:avLst/>
              <a:gdLst/>
              <a:ahLst/>
              <a:cxnLst/>
              <a:rect l="l" t="t" r="r" b="b"/>
              <a:pathLst>
                <a:path w="161925" h="89535">
                  <a:moveTo>
                    <a:pt x="3594" y="0"/>
                  </a:moveTo>
                  <a:lnTo>
                    <a:pt x="3594" y="7213"/>
                  </a:lnTo>
                  <a:lnTo>
                    <a:pt x="8394" y="4800"/>
                  </a:lnTo>
                </a:path>
                <a:path w="161925" h="89535">
                  <a:moveTo>
                    <a:pt x="73812" y="0"/>
                  </a:moveTo>
                  <a:lnTo>
                    <a:pt x="26403" y="32410"/>
                  </a:lnTo>
                </a:path>
                <a:path w="161925" h="89535">
                  <a:moveTo>
                    <a:pt x="85217" y="0"/>
                  </a:moveTo>
                  <a:lnTo>
                    <a:pt x="103822" y="19812"/>
                  </a:lnTo>
                </a:path>
                <a:path w="161925" h="89535">
                  <a:moveTo>
                    <a:pt x="117030" y="30607"/>
                  </a:moveTo>
                  <a:lnTo>
                    <a:pt x="121818" y="36017"/>
                  </a:lnTo>
                </a:path>
                <a:path w="161925" h="89535">
                  <a:moveTo>
                    <a:pt x="22199" y="40208"/>
                  </a:moveTo>
                  <a:lnTo>
                    <a:pt x="91821" y="43218"/>
                  </a:lnTo>
                </a:path>
                <a:path w="161925" h="89535">
                  <a:moveTo>
                    <a:pt x="31203" y="33616"/>
                  </a:moveTo>
                  <a:lnTo>
                    <a:pt x="98412" y="33616"/>
                  </a:lnTo>
                </a:path>
                <a:path w="161925" h="89535">
                  <a:moveTo>
                    <a:pt x="56413" y="37820"/>
                  </a:moveTo>
                  <a:lnTo>
                    <a:pt x="95415" y="37820"/>
                  </a:lnTo>
                </a:path>
                <a:path w="161925" h="89535">
                  <a:moveTo>
                    <a:pt x="110426" y="38417"/>
                  </a:moveTo>
                  <a:lnTo>
                    <a:pt x="118224" y="38417"/>
                  </a:lnTo>
                </a:path>
                <a:path w="161925" h="89535">
                  <a:moveTo>
                    <a:pt x="135026" y="37223"/>
                  </a:moveTo>
                  <a:lnTo>
                    <a:pt x="141630" y="43218"/>
                  </a:lnTo>
                  <a:lnTo>
                    <a:pt x="156032" y="42011"/>
                  </a:lnTo>
                  <a:lnTo>
                    <a:pt x="156032" y="34810"/>
                  </a:lnTo>
                  <a:lnTo>
                    <a:pt x="153035" y="30607"/>
                  </a:lnTo>
                  <a:lnTo>
                    <a:pt x="153035" y="25806"/>
                  </a:lnTo>
                </a:path>
                <a:path w="161925" h="89535">
                  <a:moveTo>
                    <a:pt x="144030" y="24015"/>
                  </a:moveTo>
                  <a:lnTo>
                    <a:pt x="157835" y="24015"/>
                  </a:lnTo>
                </a:path>
                <a:path w="161925" h="89535">
                  <a:moveTo>
                    <a:pt x="128422" y="24015"/>
                  </a:moveTo>
                  <a:lnTo>
                    <a:pt x="119418" y="24015"/>
                  </a:lnTo>
                </a:path>
                <a:path w="161925" h="89535">
                  <a:moveTo>
                    <a:pt x="90614" y="0"/>
                  </a:moveTo>
                  <a:lnTo>
                    <a:pt x="105613" y="16205"/>
                  </a:lnTo>
                </a:path>
                <a:path w="161925" h="89535">
                  <a:moveTo>
                    <a:pt x="106222" y="0"/>
                  </a:moveTo>
                  <a:lnTo>
                    <a:pt x="106222" y="7213"/>
                  </a:lnTo>
                  <a:lnTo>
                    <a:pt x="100215" y="7213"/>
                  </a:lnTo>
                </a:path>
                <a:path w="161925" h="89535">
                  <a:moveTo>
                    <a:pt x="149428" y="12014"/>
                  </a:moveTo>
                  <a:lnTo>
                    <a:pt x="157835" y="18605"/>
                  </a:lnTo>
                </a:path>
                <a:path w="161925" h="89535">
                  <a:moveTo>
                    <a:pt x="19799" y="43218"/>
                  </a:moveTo>
                  <a:lnTo>
                    <a:pt x="19799" y="72021"/>
                  </a:lnTo>
                </a:path>
                <a:path w="161925" h="89535">
                  <a:moveTo>
                    <a:pt x="13804" y="51612"/>
                  </a:moveTo>
                  <a:lnTo>
                    <a:pt x="13804" y="58813"/>
                  </a:lnTo>
                  <a:lnTo>
                    <a:pt x="8991" y="58813"/>
                  </a:lnTo>
                </a:path>
                <a:path w="161925" h="89535">
                  <a:moveTo>
                    <a:pt x="13804" y="63017"/>
                  </a:moveTo>
                  <a:lnTo>
                    <a:pt x="13804" y="72021"/>
                  </a:lnTo>
                </a:path>
                <a:path w="161925" h="89535">
                  <a:moveTo>
                    <a:pt x="0" y="89433"/>
                  </a:moveTo>
                  <a:lnTo>
                    <a:pt x="0" y="79222"/>
                  </a:lnTo>
                  <a:lnTo>
                    <a:pt x="14401" y="79222"/>
                  </a:lnTo>
                  <a:lnTo>
                    <a:pt x="14401" y="89433"/>
                  </a:lnTo>
                </a:path>
                <a:path w="161925" h="89535">
                  <a:moveTo>
                    <a:pt x="70815" y="78625"/>
                  </a:moveTo>
                  <a:lnTo>
                    <a:pt x="21005" y="78625"/>
                  </a:lnTo>
                  <a:lnTo>
                    <a:pt x="21005" y="88226"/>
                  </a:lnTo>
                </a:path>
                <a:path w="161925" h="89535">
                  <a:moveTo>
                    <a:pt x="87617" y="79222"/>
                  </a:moveTo>
                  <a:lnTo>
                    <a:pt x="96012" y="79222"/>
                  </a:lnTo>
                </a:path>
                <a:path w="161925" h="89535">
                  <a:moveTo>
                    <a:pt x="110426" y="78625"/>
                  </a:moveTo>
                  <a:lnTo>
                    <a:pt x="132626" y="78625"/>
                  </a:lnTo>
                </a:path>
                <a:path w="161925" h="89535">
                  <a:moveTo>
                    <a:pt x="144627" y="79222"/>
                  </a:moveTo>
                  <a:lnTo>
                    <a:pt x="160235" y="79222"/>
                  </a:lnTo>
                </a:path>
                <a:path w="161925" h="89535">
                  <a:moveTo>
                    <a:pt x="21602" y="58813"/>
                  </a:moveTo>
                  <a:lnTo>
                    <a:pt x="81610" y="58813"/>
                  </a:lnTo>
                </a:path>
                <a:path w="161925" h="89535">
                  <a:moveTo>
                    <a:pt x="101422" y="58813"/>
                  </a:moveTo>
                  <a:lnTo>
                    <a:pt x="109220" y="58813"/>
                  </a:lnTo>
                </a:path>
                <a:path w="161925" h="89535">
                  <a:moveTo>
                    <a:pt x="126022" y="58813"/>
                  </a:moveTo>
                  <a:lnTo>
                    <a:pt x="145224" y="58813"/>
                  </a:lnTo>
                </a:path>
                <a:path w="161925" h="89535">
                  <a:moveTo>
                    <a:pt x="156032" y="58813"/>
                  </a:moveTo>
                  <a:lnTo>
                    <a:pt x="161429" y="58813"/>
                  </a:lnTo>
                </a:path>
                <a:path w="161925" h="89535">
                  <a:moveTo>
                    <a:pt x="22199" y="52819"/>
                  </a:moveTo>
                  <a:lnTo>
                    <a:pt x="85217" y="52819"/>
                  </a:lnTo>
                </a:path>
                <a:path w="161925" h="89535">
                  <a:moveTo>
                    <a:pt x="104419" y="52819"/>
                  </a:moveTo>
                  <a:lnTo>
                    <a:pt x="111023" y="52819"/>
                  </a:lnTo>
                </a:path>
                <a:path w="161925" h="89535">
                  <a:moveTo>
                    <a:pt x="129628" y="51015"/>
                  </a:moveTo>
                  <a:lnTo>
                    <a:pt x="138620" y="51015"/>
                  </a:lnTo>
                  <a:lnTo>
                    <a:pt x="144627" y="5462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6066091" y="4764188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2171" y="1200"/>
                  </a:moveTo>
                  <a:lnTo>
                    <a:pt x="2171" y="120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6016879" y="4795392"/>
              <a:ext cx="81280" cy="26034"/>
            </a:xfrm>
            <a:custGeom>
              <a:avLst/>
              <a:gdLst/>
              <a:ahLst/>
              <a:cxnLst/>
              <a:rect l="l" t="t" r="r" b="b"/>
              <a:pathLst>
                <a:path w="81279" h="26035">
                  <a:moveTo>
                    <a:pt x="4800" y="0"/>
                  </a:moveTo>
                  <a:lnTo>
                    <a:pt x="12001" y="0"/>
                  </a:lnTo>
                </a:path>
                <a:path w="81279" h="26035">
                  <a:moveTo>
                    <a:pt x="28803" y="596"/>
                  </a:moveTo>
                  <a:lnTo>
                    <a:pt x="51015" y="596"/>
                  </a:lnTo>
                </a:path>
                <a:path w="81279" h="26035">
                  <a:moveTo>
                    <a:pt x="62407" y="596"/>
                  </a:moveTo>
                  <a:lnTo>
                    <a:pt x="66014" y="596"/>
                  </a:lnTo>
                </a:path>
                <a:path w="81279" h="26035">
                  <a:moveTo>
                    <a:pt x="74422" y="596"/>
                  </a:moveTo>
                  <a:lnTo>
                    <a:pt x="78016" y="596"/>
                  </a:lnTo>
                </a:path>
                <a:path w="81279" h="26035">
                  <a:moveTo>
                    <a:pt x="0" y="7200"/>
                  </a:moveTo>
                  <a:lnTo>
                    <a:pt x="7200" y="7200"/>
                  </a:lnTo>
                </a:path>
                <a:path w="81279" h="26035">
                  <a:moveTo>
                    <a:pt x="24003" y="7797"/>
                  </a:moveTo>
                  <a:lnTo>
                    <a:pt x="46215" y="7797"/>
                  </a:lnTo>
                </a:path>
                <a:path w="81279" h="26035">
                  <a:moveTo>
                    <a:pt x="57619" y="7797"/>
                  </a:moveTo>
                  <a:lnTo>
                    <a:pt x="61213" y="7797"/>
                  </a:lnTo>
                </a:path>
                <a:path w="81279" h="26035">
                  <a:moveTo>
                    <a:pt x="69621" y="7797"/>
                  </a:moveTo>
                  <a:lnTo>
                    <a:pt x="81013" y="7797"/>
                  </a:lnTo>
                </a:path>
                <a:path w="81279" h="26035">
                  <a:moveTo>
                    <a:pt x="24599" y="11404"/>
                  </a:moveTo>
                  <a:lnTo>
                    <a:pt x="41401" y="15595"/>
                  </a:lnTo>
                </a:path>
                <a:path w="81279" h="26035">
                  <a:moveTo>
                    <a:pt x="52209" y="18008"/>
                  </a:moveTo>
                  <a:lnTo>
                    <a:pt x="55219" y="18605"/>
                  </a:lnTo>
                </a:path>
                <a:path w="81279" h="26035">
                  <a:moveTo>
                    <a:pt x="64211" y="20396"/>
                  </a:moveTo>
                  <a:lnTo>
                    <a:pt x="81013" y="2580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6076886" y="4823002"/>
              <a:ext cx="21590" cy="1905"/>
            </a:xfrm>
            <a:custGeom>
              <a:avLst/>
              <a:gdLst/>
              <a:ahLst/>
              <a:cxnLst/>
              <a:rect l="l" t="t" r="r" b="b"/>
              <a:pathLst>
                <a:path w="21589" h="1904">
                  <a:moveTo>
                    <a:pt x="-2171" y="895"/>
                  </a:moveTo>
                  <a:lnTo>
                    <a:pt x="23177" y="895"/>
                  </a:lnTo>
                </a:path>
              </a:pathLst>
            </a:custGeom>
            <a:ln w="61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5945466" y="4803190"/>
              <a:ext cx="144780" cy="89535"/>
            </a:xfrm>
            <a:custGeom>
              <a:avLst/>
              <a:gdLst/>
              <a:ahLst/>
              <a:cxnLst/>
              <a:rect l="l" t="t" r="r" b="b"/>
              <a:pathLst>
                <a:path w="144779" h="89535">
                  <a:moveTo>
                    <a:pt x="123024" y="18605"/>
                  </a:moveTo>
                  <a:lnTo>
                    <a:pt x="119418" y="18008"/>
                  </a:lnTo>
                </a:path>
                <a:path w="144779" h="89535">
                  <a:moveTo>
                    <a:pt x="108623" y="16802"/>
                  </a:moveTo>
                  <a:lnTo>
                    <a:pt x="93611" y="15608"/>
                  </a:lnTo>
                  <a:lnTo>
                    <a:pt x="93611" y="12001"/>
                  </a:lnTo>
                  <a:lnTo>
                    <a:pt x="86423" y="12001"/>
                  </a:lnTo>
                </a:path>
                <a:path w="144779" h="89535">
                  <a:moveTo>
                    <a:pt x="86423" y="16205"/>
                  </a:moveTo>
                  <a:lnTo>
                    <a:pt x="104419" y="22212"/>
                  </a:lnTo>
                </a:path>
                <a:path w="144779" h="89535">
                  <a:moveTo>
                    <a:pt x="126631" y="31216"/>
                  </a:moveTo>
                  <a:lnTo>
                    <a:pt x="144627" y="37211"/>
                  </a:lnTo>
                </a:path>
                <a:path w="144779" h="89535">
                  <a:moveTo>
                    <a:pt x="118224" y="27609"/>
                  </a:moveTo>
                  <a:lnTo>
                    <a:pt x="114617" y="27012"/>
                  </a:lnTo>
                </a:path>
                <a:path w="144779" h="89535">
                  <a:moveTo>
                    <a:pt x="51612" y="3606"/>
                  </a:moveTo>
                  <a:lnTo>
                    <a:pt x="37198" y="3606"/>
                  </a:lnTo>
                  <a:lnTo>
                    <a:pt x="37198" y="27609"/>
                  </a:lnTo>
                </a:path>
                <a:path w="144779" h="89535">
                  <a:moveTo>
                    <a:pt x="42608" y="7200"/>
                  </a:moveTo>
                  <a:lnTo>
                    <a:pt x="42608" y="19202"/>
                  </a:lnTo>
                </a:path>
                <a:path w="144779" h="89535">
                  <a:moveTo>
                    <a:pt x="55206" y="0"/>
                  </a:moveTo>
                  <a:lnTo>
                    <a:pt x="19799" y="0"/>
                  </a:lnTo>
                </a:path>
                <a:path w="144779" h="89535">
                  <a:moveTo>
                    <a:pt x="0" y="0"/>
                  </a:moveTo>
                  <a:lnTo>
                    <a:pt x="7200" y="0"/>
                  </a:lnTo>
                </a:path>
                <a:path w="144779" h="89535">
                  <a:moveTo>
                    <a:pt x="12598" y="1206"/>
                  </a:moveTo>
                  <a:lnTo>
                    <a:pt x="12598" y="10210"/>
                  </a:lnTo>
                </a:path>
                <a:path w="144779" h="89535">
                  <a:moveTo>
                    <a:pt x="17399" y="8407"/>
                  </a:moveTo>
                  <a:lnTo>
                    <a:pt x="28206" y="8407"/>
                  </a:lnTo>
                  <a:lnTo>
                    <a:pt x="28206" y="39014"/>
                  </a:lnTo>
                </a:path>
                <a:path w="144779" h="89535">
                  <a:moveTo>
                    <a:pt x="15303" y="31661"/>
                  </a:moveTo>
                  <a:lnTo>
                    <a:pt x="15303" y="35407"/>
                  </a:lnTo>
                  <a:lnTo>
                    <a:pt x="17399" y="35407"/>
                  </a:lnTo>
                </a:path>
                <a:path w="144779" h="89535">
                  <a:moveTo>
                    <a:pt x="19799" y="39611"/>
                  </a:moveTo>
                  <a:lnTo>
                    <a:pt x="14998" y="39611"/>
                  </a:lnTo>
                  <a:lnTo>
                    <a:pt x="14998" y="45618"/>
                  </a:lnTo>
                </a:path>
                <a:path w="144779" h="89535">
                  <a:moveTo>
                    <a:pt x="19799" y="50418"/>
                  </a:moveTo>
                  <a:lnTo>
                    <a:pt x="15595" y="50418"/>
                  </a:lnTo>
                  <a:lnTo>
                    <a:pt x="15595" y="55816"/>
                  </a:lnTo>
                </a:path>
                <a:path w="144779" h="89535">
                  <a:moveTo>
                    <a:pt x="51612" y="39014"/>
                  </a:moveTo>
                  <a:lnTo>
                    <a:pt x="57010" y="39014"/>
                  </a:lnTo>
                </a:path>
                <a:path w="144779" h="89535">
                  <a:moveTo>
                    <a:pt x="73812" y="39611"/>
                  </a:moveTo>
                  <a:lnTo>
                    <a:pt x="96621" y="39611"/>
                  </a:lnTo>
                </a:path>
                <a:path w="144779" h="89535">
                  <a:moveTo>
                    <a:pt x="85813" y="43814"/>
                  </a:moveTo>
                  <a:lnTo>
                    <a:pt x="85813" y="46812"/>
                  </a:lnTo>
                  <a:lnTo>
                    <a:pt x="67818" y="46812"/>
                  </a:lnTo>
                </a:path>
                <a:path w="144779" h="89535">
                  <a:moveTo>
                    <a:pt x="54610" y="70218"/>
                  </a:moveTo>
                  <a:lnTo>
                    <a:pt x="66611" y="70218"/>
                  </a:lnTo>
                  <a:lnTo>
                    <a:pt x="66611" y="64820"/>
                  </a:lnTo>
                  <a:lnTo>
                    <a:pt x="75615" y="64820"/>
                  </a:lnTo>
                  <a:lnTo>
                    <a:pt x="75615" y="72618"/>
                  </a:lnTo>
                </a:path>
                <a:path w="144779" h="89535">
                  <a:moveTo>
                    <a:pt x="70815" y="73215"/>
                  </a:moveTo>
                  <a:lnTo>
                    <a:pt x="51612" y="73215"/>
                  </a:lnTo>
                </a:path>
                <a:path w="144779" h="89535">
                  <a:moveTo>
                    <a:pt x="69608" y="80416"/>
                  </a:moveTo>
                  <a:lnTo>
                    <a:pt x="50406" y="80416"/>
                  </a:lnTo>
                  <a:lnTo>
                    <a:pt x="50406" y="89420"/>
                  </a:lnTo>
                </a:path>
                <a:path w="144779" h="89535">
                  <a:moveTo>
                    <a:pt x="27000" y="81025"/>
                  </a:moveTo>
                  <a:lnTo>
                    <a:pt x="33007" y="81025"/>
                  </a:lnTo>
                </a:path>
                <a:path w="144779" h="89535">
                  <a:moveTo>
                    <a:pt x="39598" y="55219"/>
                  </a:moveTo>
                  <a:lnTo>
                    <a:pt x="39598" y="69024"/>
                  </a:lnTo>
                </a:path>
                <a:path w="144779" h="89535">
                  <a:moveTo>
                    <a:pt x="84620" y="21602"/>
                  </a:moveTo>
                  <a:lnTo>
                    <a:pt x="93014" y="3661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6029477" y="4831994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606"/>
                  </a:moveTo>
                  <a:lnTo>
                    <a:pt x="2171" y="3606"/>
                  </a:lnTo>
                </a:path>
              </a:pathLst>
            </a:custGeom>
            <a:ln w="72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6008471" y="4815789"/>
              <a:ext cx="11430" cy="8255"/>
            </a:xfrm>
            <a:custGeom>
              <a:avLst/>
              <a:gdLst/>
              <a:ahLst/>
              <a:cxnLst/>
              <a:rect l="l" t="t" r="r" b="b"/>
              <a:pathLst>
                <a:path w="11429" h="8254">
                  <a:moveTo>
                    <a:pt x="2412" y="0"/>
                  </a:moveTo>
                  <a:lnTo>
                    <a:pt x="10807" y="0"/>
                  </a:lnTo>
                </a:path>
                <a:path w="11429" h="8254">
                  <a:moveTo>
                    <a:pt x="0" y="4203"/>
                  </a:moveTo>
                  <a:lnTo>
                    <a:pt x="3009" y="4203"/>
                  </a:lnTo>
                  <a:lnTo>
                    <a:pt x="6603" y="781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6006071" y="475338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171" y="2997"/>
                  </a:moveTo>
                  <a:lnTo>
                    <a:pt x="2171" y="2997"/>
                  </a:lnTo>
                </a:path>
              </a:pathLst>
            </a:custGeom>
            <a:ln w="59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6008471" y="4731778"/>
              <a:ext cx="30480" cy="29209"/>
            </a:xfrm>
            <a:custGeom>
              <a:avLst/>
              <a:gdLst/>
              <a:ahLst/>
              <a:cxnLst/>
              <a:rect l="l" t="t" r="r" b="b"/>
              <a:pathLst>
                <a:path w="30479" h="29210">
                  <a:moveTo>
                    <a:pt x="5410" y="28803"/>
                  </a:moveTo>
                  <a:lnTo>
                    <a:pt x="12611" y="22199"/>
                  </a:lnTo>
                </a:path>
                <a:path w="30479" h="29210">
                  <a:moveTo>
                    <a:pt x="22212" y="7188"/>
                  </a:moveTo>
                  <a:lnTo>
                    <a:pt x="30010" y="0"/>
                  </a:lnTo>
                </a:path>
                <a:path w="30479" h="29210">
                  <a:moveTo>
                    <a:pt x="0" y="7188"/>
                  </a:moveTo>
                  <a:lnTo>
                    <a:pt x="4203" y="7188"/>
                  </a:lnTo>
                  <a:lnTo>
                    <a:pt x="7505" y="3898"/>
                  </a:lnTo>
                  <a:lnTo>
                    <a:pt x="9905" y="1498"/>
                  </a:lnTo>
                  <a:lnTo>
                    <a:pt x="17411" y="1498"/>
                  </a:lnTo>
                  <a:lnTo>
                    <a:pt x="17411" y="539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5974270" y="475218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171" y="3898"/>
                  </a:moveTo>
                  <a:lnTo>
                    <a:pt x="2171" y="3898"/>
                  </a:lnTo>
                </a:path>
              </a:pathLst>
            </a:custGeom>
            <a:ln w="77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5815838" y="4564938"/>
              <a:ext cx="275590" cy="295275"/>
            </a:xfrm>
            <a:custGeom>
              <a:avLst/>
              <a:gdLst/>
              <a:ahLst/>
              <a:cxnLst/>
              <a:rect l="l" t="t" r="r" b="b"/>
              <a:pathLst>
                <a:path w="275589" h="295275">
                  <a:moveTo>
                    <a:pt x="260451" y="179438"/>
                  </a:moveTo>
                  <a:lnTo>
                    <a:pt x="275463" y="179438"/>
                  </a:lnTo>
                </a:path>
                <a:path w="275589" h="295275">
                  <a:moveTo>
                    <a:pt x="78612" y="73215"/>
                  </a:moveTo>
                  <a:lnTo>
                    <a:pt x="0" y="73215"/>
                  </a:lnTo>
                  <a:lnTo>
                    <a:pt x="0" y="67221"/>
                  </a:lnTo>
                  <a:lnTo>
                    <a:pt x="78612" y="67221"/>
                  </a:lnTo>
                  <a:lnTo>
                    <a:pt x="78612" y="73215"/>
                  </a:lnTo>
                  <a:close/>
                </a:path>
                <a:path w="275589" h="295275">
                  <a:moveTo>
                    <a:pt x="118821" y="61810"/>
                  </a:moveTo>
                  <a:lnTo>
                    <a:pt x="11391" y="61810"/>
                  </a:lnTo>
                  <a:lnTo>
                    <a:pt x="11391" y="55816"/>
                  </a:lnTo>
                  <a:lnTo>
                    <a:pt x="118821" y="55816"/>
                  </a:lnTo>
                  <a:lnTo>
                    <a:pt x="118821" y="61810"/>
                  </a:lnTo>
                  <a:close/>
                </a:path>
                <a:path w="275589" h="295275">
                  <a:moveTo>
                    <a:pt x="120027" y="6007"/>
                  </a:moveTo>
                  <a:lnTo>
                    <a:pt x="16205" y="6007"/>
                  </a:lnTo>
                  <a:lnTo>
                    <a:pt x="16205" y="0"/>
                  </a:lnTo>
                  <a:lnTo>
                    <a:pt x="120027" y="0"/>
                  </a:lnTo>
                  <a:lnTo>
                    <a:pt x="120027" y="6007"/>
                  </a:lnTo>
                  <a:close/>
                </a:path>
                <a:path w="275589" h="295275">
                  <a:moveTo>
                    <a:pt x="5041" y="73215"/>
                  </a:moveTo>
                  <a:lnTo>
                    <a:pt x="1193" y="29527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5821006" y="4617758"/>
              <a:ext cx="635" cy="13335"/>
            </a:xfrm>
            <a:custGeom>
              <a:avLst/>
              <a:gdLst/>
              <a:ahLst/>
              <a:cxnLst/>
              <a:rect l="l" t="t" r="r" b="b"/>
              <a:pathLst>
                <a:path w="635" h="13335">
                  <a:moveTo>
                    <a:pt x="114" y="-2171"/>
                  </a:moveTo>
                  <a:lnTo>
                    <a:pt x="114" y="153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5820638" y="4538535"/>
              <a:ext cx="148590" cy="318135"/>
            </a:xfrm>
            <a:custGeom>
              <a:avLst/>
              <a:gdLst/>
              <a:ahLst/>
              <a:cxnLst/>
              <a:rect l="l" t="t" r="r" b="b"/>
              <a:pathLst>
                <a:path w="148589" h="318135">
                  <a:moveTo>
                    <a:pt x="596" y="75018"/>
                  </a:moveTo>
                  <a:lnTo>
                    <a:pt x="118821" y="75018"/>
                  </a:lnTo>
                </a:path>
                <a:path w="148589" h="318135">
                  <a:moveTo>
                    <a:pt x="0" y="70815"/>
                  </a:moveTo>
                  <a:lnTo>
                    <a:pt x="2400" y="0"/>
                  </a:lnTo>
                </a:path>
                <a:path w="148589" h="318135">
                  <a:moveTo>
                    <a:pt x="132626" y="4203"/>
                  </a:moveTo>
                  <a:lnTo>
                    <a:pt x="132626" y="34810"/>
                  </a:lnTo>
                  <a:lnTo>
                    <a:pt x="141033" y="64820"/>
                  </a:lnTo>
                  <a:lnTo>
                    <a:pt x="74409" y="64820"/>
                  </a:lnTo>
                  <a:lnTo>
                    <a:pt x="60007" y="37807"/>
                  </a:lnTo>
                  <a:lnTo>
                    <a:pt x="126619" y="37807"/>
                  </a:lnTo>
                </a:path>
                <a:path w="148589" h="318135">
                  <a:moveTo>
                    <a:pt x="148234" y="4203"/>
                  </a:moveTo>
                  <a:lnTo>
                    <a:pt x="148234" y="57010"/>
                  </a:lnTo>
                </a:path>
                <a:path w="148589" h="318135">
                  <a:moveTo>
                    <a:pt x="40208" y="4203"/>
                  </a:moveTo>
                  <a:lnTo>
                    <a:pt x="40208" y="24015"/>
                  </a:lnTo>
                </a:path>
                <a:path w="148589" h="318135">
                  <a:moveTo>
                    <a:pt x="40208" y="33007"/>
                  </a:moveTo>
                  <a:lnTo>
                    <a:pt x="40208" y="70815"/>
                  </a:lnTo>
                </a:path>
                <a:path w="148589" h="318135">
                  <a:moveTo>
                    <a:pt x="37211" y="101422"/>
                  </a:moveTo>
                  <a:lnTo>
                    <a:pt x="37211" y="257454"/>
                  </a:lnTo>
                </a:path>
                <a:path w="148589" h="318135">
                  <a:moveTo>
                    <a:pt x="32397" y="100228"/>
                  </a:moveTo>
                  <a:lnTo>
                    <a:pt x="32397" y="266458"/>
                  </a:lnTo>
                </a:path>
                <a:path w="148589" h="318135">
                  <a:moveTo>
                    <a:pt x="9004" y="101422"/>
                  </a:moveTo>
                  <a:lnTo>
                    <a:pt x="4800" y="296468"/>
                  </a:lnTo>
                </a:path>
                <a:path w="148589" h="318135">
                  <a:moveTo>
                    <a:pt x="4203" y="304863"/>
                  </a:moveTo>
                  <a:lnTo>
                    <a:pt x="4203" y="31807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5856643" y="4853609"/>
              <a:ext cx="0" cy="3810"/>
            </a:xfrm>
            <a:custGeom>
              <a:avLst/>
              <a:gdLst/>
              <a:ahLst/>
              <a:cxnLst/>
              <a:rect l="l" t="t" r="r" b="b"/>
              <a:pathLst>
                <a:path h="3810">
                  <a:moveTo>
                    <a:pt x="-2171" y="1797"/>
                  </a:moveTo>
                  <a:lnTo>
                    <a:pt x="2171" y="1797"/>
                  </a:lnTo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5806033" y="4864404"/>
              <a:ext cx="73660" cy="263525"/>
            </a:xfrm>
            <a:custGeom>
              <a:avLst/>
              <a:gdLst/>
              <a:ahLst/>
              <a:cxnLst/>
              <a:rect l="l" t="t" r="r" b="b"/>
              <a:pathLst>
                <a:path w="73660" h="263525">
                  <a:moveTo>
                    <a:pt x="50609" y="0"/>
                  </a:moveTo>
                  <a:lnTo>
                    <a:pt x="50609" y="34201"/>
                  </a:lnTo>
                </a:path>
                <a:path w="73660" h="263525">
                  <a:moveTo>
                    <a:pt x="43408" y="0"/>
                  </a:moveTo>
                  <a:lnTo>
                    <a:pt x="43408" y="42011"/>
                  </a:lnTo>
                </a:path>
                <a:path w="73660" h="263525">
                  <a:moveTo>
                    <a:pt x="66217" y="14401"/>
                  </a:moveTo>
                  <a:lnTo>
                    <a:pt x="56006" y="28206"/>
                  </a:lnTo>
                  <a:lnTo>
                    <a:pt x="52412" y="28206"/>
                  </a:lnTo>
                </a:path>
                <a:path w="73660" h="263525">
                  <a:moveTo>
                    <a:pt x="73418" y="22809"/>
                  </a:moveTo>
                  <a:lnTo>
                    <a:pt x="65011" y="34810"/>
                  </a:lnTo>
                  <a:lnTo>
                    <a:pt x="64414" y="39611"/>
                  </a:lnTo>
                  <a:lnTo>
                    <a:pt x="59016" y="40208"/>
                  </a:lnTo>
                  <a:lnTo>
                    <a:pt x="56006" y="43802"/>
                  </a:lnTo>
                </a:path>
                <a:path w="73660" h="263525">
                  <a:moveTo>
                    <a:pt x="49402" y="38404"/>
                  </a:moveTo>
                  <a:lnTo>
                    <a:pt x="47612" y="43205"/>
                  </a:lnTo>
                </a:path>
                <a:path w="73660" h="263525">
                  <a:moveTo>
                    <a:pt x="51206" y="58813"/>
                  </a:moveTo>
                  <a:lnTo>
                    <a:pt x="51206" y="87629"/>
                  </a:lnTo>
                  <a:lnTo>
                    <a:pt x="41617" y="95427"/>
                  </a:lnTo>
                  <a:lnTo>
                    <a:pt x="41617" y="247853"/>
                  </a:lnTo>
                </a:path>
                <a:path w="73660" h="263525">
                  <a:moveTo>
                    <a:pt x="56006" y="57010"/>
                  </a:moveTo>
                  <a:lnTo>
                    <a:pt x="56006" y="74422"/>
                  </a:lnTo>
                </a:path>
                <a:path w="73660" h="263525">
                  <a:moveTo>
                    <a:pt x="55410" y="90017"/>
                  </a:moveTo>
                  <a:lnTo>
                    <a:pt x="48209" y="96024"/>
                  </a:lnTo>
                  <a:lnTo>
                    <a:pt x="48209" y="261658"/>
                  </a:lnTo>
                </a:path>
                <a:path w="73660" h="263525">
                  <a:moveTo>
                    <a:pt x="41617" y="263461"/>
                  </a:moveTo>
                  <a:lnTo>
                    <a:pt x="41617" y="250863"/>
                  </a:lnTo>
                  <a:lnTo>
                    <a:pt x="0" y="244259"/>
                  </a:lnTo>
                </a:path>
                <a:path w="73660" h="263525">
                  <a:moveTo>
                    <a:pt x="7404" y="60007"/>
                  </a:moveTo>
                  <a:lnTo>
                    <a:pt x="7404" y="192646"/>
                  </a:lnTo>
                  <a:lnTo>
                    <a:pt x="38608" y="20284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5844044" y="5129669"/>
              <a:ext cx="10160" cy="635"/>
            </a:xfrm>
            <a:custGeom>
              <a:avLst/>
              <a:gdLst/>
              <a:ahLst/>
              <a:cxnLst/>
              <a:rect l="l" t="t" r="r" b="b"/>
              <a:pathLst>
                <a:path w="10160" h="635">
                  <a:moveTo>
                    <a:pt x="-2171" y="298"/>
                  </a:moveTo>
                  <a:lnTo>
                    <a:pt x="11772" y="298"/>
                  </a:lnTo>
                </a:path>
              </a:pathLst>
            </a:custGeom>
            <a:ln w="49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5782233" y="5062448"/>
              <a:ext cx="115570" cy="114300"/>
            </a:xfrm>
            <a:custGeom>
              <a:avLst/>
              <a:gdLst/>
              <a:ahLst/>
              <a:cxnLst/>
              <a:rect l="l" t="t" r="r" b="b"/>
              <a:pathLst>
                <a:path w="115570" h="114300">
                  <a:moveTo>
                    <a:pt x="10375" y="68922"/>
                  </a:moveTo>
                  <a:lnTo>
                    <a:pt x="0" y="68922"/>
                  </a:lnTo>
                  <a:lnTo>
                    <a:pt x="0" y="48615"/>
                  </a:lnTo>
                </a:path>
                <a:path w="115570" h="114300">
                  <a:moveTo>
                    <a:pt x="7797" y="92417"/>
                  </a:moveTo>
                  <a:lnTo>
                    <a:pt x="3594" y="92417"/>
                  </a:lnTo>
                  <a:lnTo>
                    <a:pt x="1193" y="92417"/>
                  </a:lnTo>
                  <a:lnTo>
                    <a:pt x="1193" y="107429"/>
                  </a:lnTo>
                  <a:lnTo>
                    <a:pt x="3594" y="107429"/>
                  </a:lnTo>
                  <a:lnTo>
                    <a:pt x="7797" y="107429"/>
                  </a:lnTo>
                </a:path>
                <a:path w="115570" h="114300">
                  <a:moveTo>
                    <a:pt x="14401" y="114033"/>
                  </a:moveTo>
                  <a:lnTo>
                    <a:pt x="25196" y="114033"/>
                  </a:lnTo>
                </a:path>
                <a:path w="115570" h="114300">
                  <a:moveTo>
                    <a:pt x="99009" y="0"/>
                  </a:moveTo>
                  <a:lnTo>
                    <a:pt x="84620" y="0"/>
                  </a:lnTo>
                  <a:lnTo>
                    <a:pt x="85813" y="6603"/>
                  </a:lnTo>
                  <a:lnTo>
                    <a:pt x="85813" y="39611"/>
                  </a:lnTo>
                </a:path>
                <a:path w="115570" h="114300">
                  <a:moveTo>
                    <a:pt x="92417" y="44411"/>
                  </a:moveTo>
                  <a:lnTo>
                    <a:pt x="115214" y="4441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5887847" y="5097259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600"/>
                  </a:moveTo>
                  <a:lnTo>
                    <a:pt x="2171" y="360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5877052" y="5070259"/>
              <a:ext cx="43815" cy="93980"/>
            </a:xfrm>
            <a:custGeom>
              <a:avLst/>
              <a:gdLst/>
              <a:ahLst/>
              <a:cxnLst/>
              <a:rect l="l" t="t" r="r" b="b"/>
              <a:pathLst>
                <a:path w="43814" h="93979">
                  <a:moveTo>
                    <a:pt x="4800" y="0"/>
                  </a:moveTo>
                  <a:lnTo>
                    <a:pt x="4800" y="16192"/>
                  </a:lnTo>
                </a:path>
                <a:path w="43814" h="93979">
                  <a:moveTo>
                    <a:pt x="4800" y="40195"/>
                  </a:moveTo>
                  <a:lnTo>
                    <a:pt x="4800" y="63004"/>
                  </a:lnTo>
                  <a:lnTo>
                    <a:pt x="9601" y="63004"/>
                  </a:lnTo>
                  <a:lnTo>
                    <a:pt x="9601" y="54000"/>
                  </a:lnTo>
                  <a:lnTo>
                    <a:pt x="24002" y="54000"/>
                  </a:lnTo>
                  <a:lnTo>
                    <a:pt x="24002" y="61201"/>
                  </a:lnTo>
                </a:path>
                <a:path w="43814" h="93979">
                  <a:moveTo>
                    <a:pt x="29400" y="58800"/>
                  </a:moveTo>
                  <a:lnTo>
                    <a:pt x="29400" y="78612"/>
                  </a:lnTo>
                  <a:lnTo>
                    <a:pt x="23406" y="78612"/>
                  </a:lnTo>
                  <a:lnTo>
                    <a:pt x="23406" y="70205"/>
                  </a:lnTo>
                </a:path>
                <a:path w="43814" h="93979">
                  <a:moveTo>
                    <a:pt x="7797" y="71412"/>
                  </a:moveTo>
                  <a:lnTo>
                    <a:pt x="3594" y="71412"/>
                  </a:lnTo>
                  <a:lnTo>
                    <a:pt x="0" y="71412"/>
                  </a:lnTo>
                  <a:lnTo>
                    <a:pt x="1193" y="82816"/>
                  </a:lnTo>
                  <a:lnTo>
                    <a:pt x="3594" y="82816"/>
                  </a:lnTo>
                  <a:lnTo>
                    <a:pt x="7797" y="83413"/>
                  </a:lnTo>
                </a:path>
                <a:path w="43814" h="93979">
                  <a:moveTo>
                    <a:pt x="12598" y="67208"/>
                  </a:moveTo>
                  <a:lnTo>
                    <a:pt x="10481" y="71417"/>
                  </a:lnTo>
                  <a:lnTo>
                    <a:pt x="9599" y="80633"/>
                  </a:lnTo>
                  <a:lnTo>
                    <a:pt x="10067" y="89738"/>
                  </a:lnTo>
                  <a:lnTo>
                    <a:pt x="12001" y="93611"/>
                  </a:lnTo>
                </a:path>
                <a:path w="43814" h="93979">
                  <a:moveTo>
                    <a:pt x="17399" y="67208"/>
                  </a:moveTo>
                  <a:lnTo>
                    <a:pt x="15276" y="71417"/>
                  </a:lnTo>
                  <a:lnTo>
                    <a:pt x="14395" y="80633"/>
                  </a:lnTo>
                  <a:lnTo>
                    <a:pt x="14866" y="89738"/>
                  </a:lnTo>
                  <a:lnTo>
                    <a:pt x="16802" y="93611"/>
                  </a:lnTo>
                </a:path>
                <a:path w="43814" h="93979">
                  <a:moveTo>
                    <a:pt x="17399" y="85204"/>
                  </a:moveTo>
                  <a:lnTo>
                    <a:pt x="21005" y="85204"/>
                  </a:lnTo>
                  <a:lnTo>
                    <a:pt x="21005" y="89408"/>
                  </a:lnTo>
                  <a:lnTo>
                    <a:pt x="27000" y="89408"/>
                  </a:lnTo>
                  <a:lnTo>
                    <a:pt x="27000" y="84010"/>
                  </a:lnTo>
                </a:path>
                <a:path w="43814" h="93979">
                  <a:moveTo>
                    <a:pt x="31800" y="89408"/>
                  </a:moveTo>
                  <a:lnTo>
                    <a:pt x="34201" y="88811"/>
                  </a:lnTo>
                  <a:lnTo>
                    <a:pt x="35407" y="85813"/>
                  </a:lnTo>
                  <a:lnTo>
                    <a:pt x="38404" y="85813"/>
                  </a:lnTo>
                  <a:lnTo>
                    <a:pt x="40208" y="89408"/>
                  </a:lnTo>
                </a:path>
                <a:path w="43814" h="93979">
                  <a:moveTo>
                    <a:pt x="43205" y="86410"/>
                  </a:moveTo>
                  <a:lnTo>
                    <a:pt x="43205" y="78612"/>
                  </a:lnTo>
                  <a:lnTo>
                    <a:pt x="34810" y="7861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5906452" y="51488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171" y="3898"/>
                  </a:moveTo>
                  <a:lnTo>
                    <a:pt x="2171" y="3898"/>
                  </a:lnTo>
                </a:path>
              </a:pathLst>
            </a:custGeom>
            <a:ln w="77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5917260" y="514167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698"/>
                  </a:moveTo>
                  <a:lnTo>
                    <a:pt x="2171" y="2698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5684405" y="4924412"/>
              <a:ext cx="236854" cy="217804"/>
            </a:xfrm>
            <a:custGeom>
              <a:avLst/>
              <a:gdLst/>
              <a:ahLst/>
              <a:cxnLst/>
              <a:rect l="l" t="t" r="r" b="b"/>
              <a:pathLst>
                <a:path w="236854" h="217804">
                  <a:moveTo>
                    <a:pt x="228053" y="217258"/>
                  </a:moveTo>
                  <a:lnTo>
                    <a:pt x="236461" y="217258"/>
                  </a:lnTo>
                  <a:lnTo>
                    <a:pt x="236461" y="207657"/>
                  </a:lnTo>
                </a:path>
                <a:path w="236854" h="217804">
                  <a:moveTo>
                    <a:pt x="228053" y="211251"/>
                  </a:moveTo>
                  <a:lnTo>
                    <a:pt x="231648" y="211251"/>
                  </a:lnTo>
                  <a:lnTo>
                    <a:pt x="231648" y="201650"/>
                  </a:lnTo>
                  <a:lnTo>
                    <a:pt x="226250" y="201650"/>
                  </a:lnTo>
                </a:path>
                <a:path w="236854" h="217804">
                  <a:moveTo>
                    <a:pt x="226250" y="195046"/>
                  </a:moveTo>
                  <a:lnTo>
                    <a:pt x="233451" y="195046"/>
                  </a:lnTo>
                </a:path>
                <a:path w="236854" h="217804">
                  <a:moveTo>
                    <a:pt x="228053" y="193255"/>
                  </a:moveTo>
                  <a:lnTo>
                    <a:pt x="228053" y="175844"/>
                  </a:lnTo>
                  <a:lnTo>
                    <a:pt x="228053" y="171640"/>
                  </a:lnTo>
                  <a:lnTo>
                    <a:pt x="221449" y="173443"/>
                  </a:lnTo>
                  <a:lnTo>
                    <a:pt x="221449" y="175844"/>
                  </a:lnTo>
                  <a:lnTo>
                    <a:pt x="221449" y="192658"/>
                  </a:lnTo>
                </a:path>
                <a:path w="236854" h="217804">
                  <a:moveTo>
                    <a:pt x="217246" y="190855"/>
                  </a:moveTo>
                  <a:lnTo>
                    <a:pt x="203441" y="190855"/>
                  </a:lnTo>
                </a:path>
                <a:path w="236854" h="217804">
                  <a:moveTo>
                    <a:pt x="217246" y="195046"/>
                  </a:moveTo>
                  <a:lnTo>
                    <a:pt x="203441" y="195046"/>
                  </a:lnTo>
                </a:path>
                <a:path w="236854" h="217804">
                  <a:moveTo>
                    <a:pt x="232257" y="180047"/>
                  </a:moveTo>
                  <a:lnTo>
                    <a:pt x="232257" y="190855"/>
                  </a:lnTo>
                </a:path>
                <a:path w="236854" h="217804">
                  <a:moveTo>
                    <a:pt x="138036" y="3606"/>
                  </a:moveTo>
                  <a:lnTo>
                    <a:pt x="138036" y="134442"/>
                  </a:lnTo>
                </a:path>
                <a:path w="236854" h="217804">
                  <a:moveTo>
                    <a:pt x="190246" y="32410"/>
                  </a:moveTo>
                  <a:lnTo>
                    <a:pt x="190246" y="108026"/>
                  </a:lnTo>
                  <a:lnTo>
                    <a:pt x="187236" y="135635"/>
                  </a:lnTo>
                </a:path>
                <a:path w="236854" h="217804">
                  <a:moveTo>
                    <a:pt x="191439" y="62420"/>
                  </a:moveTo>
                  <a:lnTo>
                    <a:pt x="197446" y="62420"/>
                  </a:lnTo>
                </a:path>
                <a:path w="236854" h="217804">
                  <a:moveTo>
                    <a:pt x="189636" y="109829"/>
                  </a:moveTo>
                  <a:lnTo>
                    <a:pt x="193243" y="109829"/>
                  </a:lnTo>
                </a:path>
                <a:path w="236854" h="217804">
                  <a:moveTo>
                    <a:pt x="180644" y="10807"/>
                  </a:moveTo>
                  <a:lnTo>
                    <a:pt x="194449" y="10807"/>
                  </a:lnTo>
                </a:path>
                <a:path w="236854" h="217804">
                  <a:moveTo>
                    <a:pt x="189039" y="9601"/>
                  </a:moveTo>
                  <a:lnTo>
                    <a:pt x="189039" y="0"/>
                  </a:lnTo>
                  <a:lnTo>
                    <a:pt x="193840" y="0"/>
                  </a:lnTo>
                </a:path>
                <a:path w="236854" h="217804">
                  <a:moveTo>
                    <a:pt x="39204" y="174650"/>
                  </a:moveTo>
                  <a:lnTo>
                    <a:pt x="57607" y="176237"/>
                  </a:lnTo>
                  <a:lnTo>
                    <a:pt x="57607" y="206654"/>
                  </a:lnTo>
                  <a:lnTo>
                    <a:pt x="40004" y="205854"/>
                  </a:lnTo>
                  <a:lnTo>
                    <a:pt x="39204" y="174650"/>
                  </a:lnTo>
                  <a:close/>
                </a:path>
                <a:path w="236854" h="217804">
                  <a:moveTo>
                    <a:pt x="0" y="169633"/>
                  </a:moveTo>
                  <a:lnTo>
                    <a:pt x="20802" y="171437"/>
                  </a:lnTo>
                  <a:lnTo>
                    <a:pt x="20802" y="205816"/>
                  </a:lnTo>
                  <a:lnTo>
                    <a:pt x="901" y="204914"/>
                  </a:lnTo>
                  <a:lnTo>
                    <a:pt x="0" y="16963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5706808" y="5099062"/>
              <a:ext cx="17145" cy="1270"/>
            </a:xfrm>
            <a:custGeom>
              <a:avLst/>
              <a:gdLst/>
              <a:ahLst/>
              <a:cxnLst/>
              <a:rect l="l" t="t" r="r" b="b"/>
              <a:pathLst>
                <a:path w="17145" h="1270">
                  <a:moveTo>
                    <a:pt x="-2171" y="393"/>
                  </a:moveTo>
                  <a:lnTo>
                    <a:pt x="18973" y="393"/>
                  </a:lnTo>
                </a:path>
              </a:pathLst>
            </a:custGeom>
            <a:ln w="51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5663603" y="5130266"/>
              <a:ext cx="93980" cy="30480"/>
            </a:xfrm>
            <a:custGeom>
              <a:avLst/>
              <a:gdLst/>
              <a:ahLst/>
              <a:cxnLst/>
              <a:rect l="l" t="t" r="r" b="b"/>
              <a:pathLst>
                <a:path w="93979" h="30479">
                  <a:moveTo>
                    <a:pt x="60807" y="0"/>
                  </a:moveTo>
                  <a:lnTo>
                    <a:pt x="45605" y="0"/>
                  </a:lnTo>
                </a:path>
                <a:path w="93979" h="30479">
                  <a:moveTo>
                    <a:pt x="60807" y="3200"/>
                  </a:moveTo>
                  <a:lnTo>
                    <a:pt x="60807" y="17602"/>
                  </a:lnTo>
                  <a:lnTo>
                    <a:pt x="93611" y="17602"/>
                  </a:lnTo>
                  <a:lnTo>
                    <a:pt x="93611" y="2400"/>
                  </a:lnTo>
                  <a:lnTo>
                    <a:pt x="82410" y="800"/>
                  </a:lnTo>
                </a:path>
                <a:path w="93979" h="30479">
                  <a:moveTo>
                    <a:pt x="76809" y="3200"/>
                  </a:moveTo>
                  <a:lnTo>
                    <a:pt x="76809" y="18402"/>
                  </a:lnTo>
                </a:path>
                <a:path w="93979" h="30479">
                  <a:moveTo>
                    <a:pt x="93611" y="20802"/>
                  </a:moveTo>
                  <a:lnTo>
                    <a:pt x="93611" y="28003"/>
                  </a:lnTo>
                  <a:lnTo>
                    <a:pt x="29603" y="30403"/>
                  </a:lnTo>
                  <a:lnTo>
                    <a:pt x="0" y="30403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5705208" y="5147068"/>
              <a:ext cx="19685" cy="1270"/>
            </a:xfrm>
            <a:custGeom>
              <a:avLst/>
              <a:gdLst/>
              <a:ahLst/>
              <a:cxnLst/>
              <a:rect l="l" t="t" r="r" b="b"/>
              <a:pathLst>
                <a:path w="19685" h="1270">
                  <a:moveTo>
                    <a:pt x="-2171" y="400"/>
                  </a:moveTo>
                  <a:lnTo>
                    <a:pt x="21374" y="400"/>
                  </a:lnTo>
                </a:path>
              </a:pathLst>
            </a:custGeom>
            <a:ln w="5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5637199" y="5094046"/>
              <a:ext cx="619760" cy="113664"/>
            </a:xfrm>
            <a:custGeom>
              <a:avLst/>
              <a:gdLst/>
              <a:ahLst/>
              <a:cxnLst/>
              <a:rect l="l" t="t" r="r" b="b"/>
              <a:pathLst>
                <a:path w="619760" h="113664">
                  <a:moveTo>
                    <a:pt x="67208" y="44221"/>
                  </a:moveTo>
                  <a:lnTo>
                    <a:pt x="67208" y="64223"/>
                  </a:lnTo>
                </a:path>
                <a:path w="619760" h="113664">
                  <a:moveTo>
                    <a:pt x="47205" y="0"/>
                  </a:moveTo>
                  <a:lnTo>
                    <a:pt x="0" y="0"/>
                  </a:lnTo>
                </a:path>
                <a:path w="619760" h="113664">
                  <a:moveTo>
                    <a:pt x="48107" y="35280"/>
                  </a:moveTo>
                  <a:lnTo>
                    <a:pt x="12001" y="35280"/>
                  </a:lnTo>
                </a:path>
                <a:path w="619760" h="113664">
                  <a:moveTo>
                    <a:pt x="62407" y="52222"/>
                  </a:moveTo>
                  <a:lnTo>
                    <a:pt x="24803" y="52222"/>
                  </a:lnTo>
                </a:path>
                <a:path w="619760" h="113664">
                  <a:moveTo>
                    <a:pt x="238645" y="53022"/>
                  </a:moveTo>
                  <a:lnTo>
                    <a:pt x="199923" y="53022"/>
                  </a:lnTo>
                </a:path>
                <a:path w="619760" h="113664">
                  <a:moveTo>
                    <a:pt x="155828" y="53022"/>
                  </a:moveTo>
                  <a:lnTo>
                    <a:pt x="124625" y="53022"/>
                  </a:lnTo>
                </a:path>
                <a:path w="619760" h="113664">
                  <a:moveTo>
                    <a:pt x="296862" y="66624"/>
                  </a:moveTo>
                  <a:lnTo>
                    <a:pt x="87210" y="101841"/>
                  </a:lnTo>
                </a:path>
                <a:path w="619760" h="113664">
                  <a:moveTo>
                    <a:pt x="568121" y="87833"/>
                  </a:moveTo>
                  <a:lnTo>
                    <a:pt x="196037" y="87833"/>
                  </a:lnTo>
                </a:path>
                <a:path w="619760" h="113664">
                  <a:moveTo>
                    <a:pt x="619734" y="113042"/>
                  </a:moveTo>
                  <a:lnTo>
                    <a:pt x="296862" y="113042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5" name="object 1205"/>
          <p:cNvSpPr/>
          <p:nvPr/>
        </p:nvSpPr>
        <p:spPr>
          <a:xfrm>
            <a:off x="11159097" y="5256288"/>
            <a:ext cx="252095" cy="0"/>
          </a:xfrm>
          <a:custGeom>
            <a:avLst/>
            <a:gdLst/>
            <a:ahLst/>
            <a:cxnLst/>
            <a:rect l="l" t="t" r="r" b="b"/>
            <a:pathLst>
              <a:path w="252095">
                <a:moveTo>
                  <a:pt x="252056" y="0"/>
                </a:moveTo>
                <a:lnTo>
                  <a:pt x="0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10977257" y="5108663"/>
            <a:ext cx="31750" cy="48260"/>
          </a:xfrm>
          <a:custGeom>
            <a:avLst/>
            <a:gdLst/>
            <a:ahLst/>
            <a:cxnLst/>
            <a:rect l="l" t="t" r="r" b="b"/>
            <a:pathLst>
              <a:path w="31750" h="48260">
                <a:moveTo>
                  <a:pt x="4203" y="0"/>
                </a:moveTo>
                <a:lnTo>
                  <a:pt x="6603" y="2400"/>
                </a:lnTo>
                <a:lnTo>
                  <a:pt x="25806" y="2400"/>
                </a:lnTo>
              </a:path>
              <a:path w="31750" h="48260">
                <a:moveTo>
                  <a:pt x="6603" y="5994"/>
                </a:moveTo>
                <a:lnTo>
                  <a:pt x="6603" y="17399"/>
                </a:lnTo>
              </a:path>
              <a:path w="31750" h="48260">
                <a:moveTo>
                  <a:pt x="29413" y="19202"/>
                </a:moveTo>
                <a:lnTo>
                  <a:pt x="1803" y="19202"/>
                </a:lnTo>
                <a:lnTo>
                  <a:pt x="1803" y="28803"/>
                </a:lnTo>
                <a:lnTo>
                  <a:pt x="25209" y="28803"/>
                </a:lnTo>
              </a:path>
              <a:path w="31750" h="48260">
                <a:moveTo>
                  <a:pt x="13804" y="28803"/>
                </a:moveTo>
                <a:lnTo>
                  <a:pt x="13804" y="46202"/>
                </a:lnTo>
                <a:lnTo>
                  <a:pt x="19202" y="46202"/>
                </a:lnTo>
              </a:path>
              <a:path w="31750" h="48260">
                <a:moveTo>
                  <a:pt x="19812" y="30010"/>
                </a:moveTo>
                <a:lnTo>
                  <a:pt x="19812" y="48005"/>
                </a:lnTo>
                <a:lnTo>
                  <a:pt x="31203" y="48005"/>
                </a:lnTo>
              </a:path>
              <a:path w="31750" h="48260">
                <a:moveTo>
                  <a:pt x="12001" y="38404"/>
                </a:moveTo>
                <a:lnTo>
                  <a:pt x="0" y="3840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10935842" y="4549343"/>
            <a:ext cx="71120" cy="15240"/>
          </a:xfrm>
          <a:custGeom>
            <a:avLst/>
            <a:gdLst/>
            <a:ahLst/>
            <a:cxnLst/>
            <a:rect l="l" t="t" r="r" b="b"/>
            <a:pathLst>
              <a:path w="71120" h="15239">
                <a:moveTo>
                  <a:pt x="0" y="12001"/>
                </a:moveTo>
                <a:lnTo>
                  <a:pt x="0" y="596"/>
                </a:lnTo>
                <a:lnTo>
                  <a:pt x="70827" y="596"/>
                </a:lnTo>
              </a:path>
              <a:path w="71120" h="15239">
                <a:moveTo>
                  <a:pt x="36614" y="0"/>
                </a:moveTo>
                <a:lnTo>
                  <a:pt x="36614" y="14998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10948455" y="4627359"/>
            <a:ext cx="15875" cy="109220"/>
          </a:xfrm>
          <a:custGeom>
            <a:avLst/>
            <a:gdLst/>
            <a:ahLst/>
            <a:cxnLst/>
            <a:rect l="l" t="t" r="r" b="b"/>
            <a:pathLst>
              <a:path w="15875" h="109220">
                <a:moveTo>
                  <a:pt x="0" y="13804"/>
                </a:moveTo>
                <a:lnTo>
                  <a:pt x="0" y="108623"/>
                </a:lnTo>
              </a:path>
              <a:path w="15875" h="109220">
                <a:moveTo>
                  <a:pt x="15595" y="0"/>
                </a:moveTo>
                <a:lnTo>
                  <a:pt x="15595" y="77419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11015066" y="4606354"/>
            <a:ext cx="3175" cy="6985"/>
          </a:xfrm>
          <a:custGeom>
            <a:avLst/>
            <a:gdLst/>
            <a:ahLst/>
            <a:cxnLst/>
            <a:rect l="l" t="t" r="r" b="b"/>
            <a:pathLst>
              <a:path w="3175" h="6985">
                <a:moveTo>
                  <a:pt x="0" y="0"/>
                </a:moveTo>
                <a:lnTo>
                  <a:pt x="2997" y="660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10" name="object 1210"/>
          <p:cNvGrpSpPr/>
          <p:nvPr/>
        </p:nvGrpSpPr>
        <p:grpSpPr>
          <a:xfrm>
            <a:off x="10878235" y="4575379"/>
            <a:ext cx="107950" cy="187325"/>
            <a:chOff x="5823635" y="4575378"/>
            <a:chExt cx="107950" cy="187325"/>
          </a:xfrm>
        </p:grpSpPr>
        <p:sp>
          <p:nvSpPr>
            <p:cNvPr id="1211" name="object 1211"/>
            <p:cNvSpPr/>
            <p:nvPr/>
          </p:nvSpPr>
          <p:spPr>
            <a:xfrm>
              <a:off x="5908852" y="4602746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171" y="3600"/>
                  </a:moveTo>
                  <a:lnTo>
                    <a:pt x="2171" y="360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5827839" y="4585944"/>
              <a:ext cx="66040" cy="26034"/>
            </a:xfrm>
            <a:custGeom>
              <a:avLst/>
              <a:gdLst/>
              <a:ahLst/>
              <a:cxnLst/>
              <a:rect l="l" t="t" r="r" b="b"/>
              <a:pathLst>
                <a:path w="66039" h="26035">
                  <a:moveTo>
                    <a:pt x="65417" y="14401"/>
                  </a:moveTo>
                  <a:lnTo>
                    <a:pt x="65417" y="25806"/>
                  </a:lnTo>
                </a:path>
                <a:path w="66039" h="26035">
                  <a:moveTo>
                    <a:pt x="56413" y="3009"/>
                  </a:moveTo>
                  <a:lnTo>
                    <a:pt x="38404" y="3009"/>
                  </a:lnTo>
                </a:path>
                <a:path w="66039" h="26035">
                  <a:moveTo>
                    <a:pt x="23406" y="0"/>
                  </a:moveTo>
                  <a:lnTo>
                    <a:pt x="596" y="0"/>
                  </a:lnTo>
                </a:path>
                <a:path w="66039" h="26035">
                  <a:moveTo>
                    <a:pt x="15608" y="4203"/>
                  </a:moveTo>
                  <a:lnTo>
                    <a:pt x="11404" y="4203"/>
                  </a:lnTo>
                  <a:lnTo>
                    <a:pt x="10795" y="12611"/>
                  </a:lnTo>
                  <a:lnTo>
                    <a:pt x="16205" y="12611"/>
                  </a:lnTo>
                  <a:lnTo>
                    <a:pt x="21602" y="12611"/>
                  </a:lnTo>
                  <a:lnTo>
                    <a:pt x="19202" y="8407"/>
                  </a:lnTo>
                </a:path>
                <a:path w="66039" h="26035">
                  <a:moveTo>
                    <a:pt x="22796" y="15608"/>
                  </a:moveTo>
                  <a:lnTo>
                    <a:pt x="22796" y="21005"/>
                  </a:lnTo>
                  <a:lnTo>
                    <a:pt x="18605" y="21005"/>
                  </a:lnTo>
                  <a:lnTo>
                    <a:pt x="18605" y="14998"/>
                  </a:lnTo>
                </a:path>
                <a:path w="66039" h="26035">
                  <a:moveTo>
                    <a:pt x="17995" y="19202"/>
                  </a:moveTo>
                  <a:lnTo>
                    <a:pt x="0" y="19202"/>
                  </a:lnTo>
                </a:path>
                <a:path w="66039" h="26035">
                  <a:moveTo>
                    <a:pt x="3594" y="3606"/>
                  </a:moveTo>
                  <a:lnTo>
                    <a:pt x="3594" y="1440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5830239" y="4608156"/>
              <a:ext cx="0" cy="3810"/>
            </a:xfrm>
            <a:custGeom>
              <a:avLst/>
              <a:gdLst/>
              <a:ahLst/>
              <a:cxnLst/>
              <a:rect l="l" t="t" r="r" b="b"/>
              <a:pathLst>
                <a:path h="3810">
                  <a:moveTo>
                    <a:pt x="-2171" y="1797"/>
                  </a:moveTo>
                  <a:lnTo>
                    <a:pt x="2171" y="1797"/>
                  </a:lnTo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5829642" y="4578146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171" y="1498"/>
                  </a:moveTo>
                  <a:lnTo>
                    <a:pt x="2171" y="149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5823635" y="4577549"/>
              <a:ext cx="107950" cy="185420"/>
            </a:xfrm>
            <a:custGeom>
              <a:avLst/>
              <a:gdLst/>
              <a:ahLst/>
              <a:cxnLst/>
              <a:rect l="l" t="t" r="r" b="b"/>
              <a:pathLst>
                <a:path w="107950" h="185420">
                  <a:moveTo>
                    <a:pt x="0" y="0"/>
                  </a:moveTo>
                  <a:lnTo>
                    <a:pt x="32410" y="0"/>
                  </a:lnTo>
                </a:path>
                <a:path w="107950" h="185420">
                  <a:moveTo>
                    <a:pt x="64820" y="62407"/>
                  </a:moveTo>
                  <a:lnTo>
                    <a:pt x="64820" y="165036"/>
                  </a:lnTo>
                </a:path>
                <a:path w="107950" h="185420">
                  <a:moveTo>
                    <a:pt x="54013" y="150622"/>
                  </a:moveTo>
                  <a:lnTo>
                    <a:pt x="54013" y="184835"/>
                  </a:lnTo>
                </a:path>
                <a:path w="107950" h="185420">
                  <a:moveTo>
                    <a:pt x="63614" y="145834"/>
                  </a:moveTo>
                  <a:lnTo>
                    <a:pt x="52806" y="145834"/>
                  </a:lnTo>
                  <a:lnTo>
                    <a:pt x="52806" y="139826"/>
                  </a:lnTo>
                  <a:lnTo>
                    <a:pt x="63614" y="139826"/>
                  </a:lnTo>
                </a:path>
                <a:path w="107950" h="185420">
                  <a:moveTo>
                    <a:pt x="52806" y="136817"/>
                  </a:moveTo>
                  <a:lnTo>
                    <a:pt x="51612" y="105613"/>
                  </a:lnTo>
                  <a:lnTo>
                    <a:pt x="64211" y="105613"/>
                  </a:lnTo>
                </a:path>
                <a:path w="107950" h="185420">
                  <a:moveTo>
                    <a:pt x="49212" y="105613"/>
                  </a:moveTo>
                  <a:lnTo>
                    <a:pt x="35407" y="105613"/>
                  </a:lnTo>
                </a:path>
                <a:path w="107950" h="185420">
                  <a:moveTo>
                    <a:pt x="35407" y="89420"/>
                  </a:moveTo>
                  <a:lnTo>
                    <a:pt x="53416" y="89420"/>
                  </a:lnTo>
                </a:path>
                <a:path w="107950" h="185420">
                  <a:moveTo>
                    <a:pt x="57607" y="87617"/>
                  </a:moveTo>
                  <a:lnTo>
                    <a:pt x="55236" y="95454"/>
                  </a:lnTo>
                  <a:lnTo>
                    <a:pt x="49884" y="107565"/>
                  </a:lnTo>
                  <a:lnTo>
                    <a:pt x="42842" y="117653"/>
                  </a:lnTo>
                  <a:lnTo>
                    <a:pt x="35407" y="119418"/>
                  </a:lnTo>
                </a:path>
                <a:path w="107950" h="185420">
                  <a:moveTo>
                    <a:pt x="58813" y="92417"/>
                  </a:moveTo>
                  <a:lnTo>
                    <a:pt x="58813" y="96012"/>
                  </a:lnTo>
                  <a:lnTo>
                    <a:pt x="62420" y="112217"/>
                  </a:lnTo>
                  <a:lnTo>
                    <a:pt x="64820" y="115214"/>
                  </a:lnTo>
                </a:path>
                <a:path w="107950" h="185420">
                  <a:moveTo>
                    <a:pt x="55816" y="62407"/>
                  </a:moveTo>
                  <a:lnTo>
                    <a:pt x="55816" y="84010"/>
                  </a:lnTo>
                </a:path>
                <a:path w="107950" h="185420">
                  <a:moveTo>
                    <a:pt x="60617" y="89420"/>
                  </a:moveTo>
                  <a:lnTo>
                    <a:pt x="63614" y="89420"/>
                  </a:lnTo>
                </a:path>
                <a:path w="107950" h="185420">
                  <a:moveTo>
                    <a:pt x="87020" y="90614"/>
                  </a:moveTo>
                  <a:lnTo>
                    <a:pt x="107429" y="90614"/>
                  </a:lnTo>
                </a:path>
                <a:path w="107950" h="185420">
                  <a:moveTo>
                    <a:pt x="87617" y="96621"/>
                  </a:moveTo>
                  <a:lnTo>
                    <a:pt x="103225" y="96621"/>
                  </a:lnTo>
                </a:path>
                <a:path w="107950" h="185420">
                  <a:moveTo>
                    <a:pt x="88226" y="54610"/>
                  </a:moveTo>
                  <a:lnTo>
                    <a:pt x="94221" y="60007"/>
                  </a:lnTo>
                  <a:lnTo>
                    <a:pt x="94221" y="6841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5916053" y="460395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171" y="3301"/>
                  </a:moveTo>
                  <a:lnTo>
                    <a:pt x="2171" y="3301"/>
                  </a:lnTo>
                </a:path>
              </a:pathLst>
            </a:custGeom>
            <a:ln w="6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5879452" y="459195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799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5878855" y="461595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171" y="2101"/>
                  </a:moveTo>
                  <a:lnTo>
                    <a:pt x="2171" y="2101"/>
                  </a:lnTo>
                </a:path>
              </a:pathLst>
            </a:custGeom>
            <a:ln w="42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5879452" y="457993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171" y="2705"/>
                  </a:moveTo>
                  <a:lnTo>
                    <a:pt x="2171" y="2705"/>
                  </a:lnTo>
                </a:path>
              </a:pathLst>
            </a:custGeom>
            <a:ln w="54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0" name="object 1220"/>
          <p:cNvSpPr/>
          <p:nvPr/>
        </p:nvSpPr>
        <p:spPr>
          <a:xfrm>
            <a:off x="10880637" y="4514926"/>
            <a:ext cx="259079" cy="0"/>
          </a:xfrm>
          <a:custGeom>
            <a:avLst/>
            <a:gdLst/>
            <a:ahLst/>
            <a:cxnLst/>
            <a:rect l="l" t="t" r="r" b="b"/>
            <a:pathLst>
              <a:path w="259079">
                <a:moveTo>
                  <a:pt x="0" y="0"/>
                </a:moveTo>
                <a:lnTo>
                  <a:pt x="190436" y="0"/>
                </a:lnTo>
              </a:path>
              <a:path w="259079">
                <a:moveTo>
                  <a:pt x="209651" y="0"/>
                </a:moveTo>
                <a:lnTo>
                  <a:pt x="258457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10879835" y="4422915"/>
            <a:ext cx="3810" cy="20955"/>
          </a:xfrm>
          <a:custGeom>
            <a:avLst/>
            <a:gdLst/>
            <a:ahLst/>
            <a:cxnLst/>
            <a:rect l="l" t="t" r="r" b="b"/>
            <a:pathLst>
              <a:path w="3810" h="20954">
                <a:moveTo>
                  <a:pt x="0" y="0"/>
                </a:moveTo>
                <a:lnTo>
                  <a:pt x="0" y="16802"/>
                </a:lnTo>
                <a:lnTo>
                  <a:pt x="3200" y="2080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10830230" y="4463719"/>
            <a:ext cx="8255" cy="17780"/>
          </a:xfrm>
          <a:custGeom>
            <a:avLst/>
            <a:gdLst/>
            <a:ahLst/>
            <a:cxnLst/>
            <a:rect l="l" t="t" r="r" b="b"/>
            <a:pathLst>
              <a:path w="8254" h="17779">
                <a:moveTo>
                  <a:pt x="800" y="0"/>
                </a:moveTo>
                <a:lnTo>
                  <a:pt x="800" y="12801"/>
                </a:lnTo>
              </a:path>
              <a:path w="8254" h="17779">
                <a:moveTo>
                  <a:pt x="0" y="17602"/>
                </a:moveTo>
                <a:lnTo>
                  <a:pt x="8000" y="1760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10918241" y="4543742"/>
            <a:ext cx="23495" cy="17780"/>
          </a:xfrm>
          <a:custGeom>
            <a:avLst/>
            <a:gdLst/>
            <a:ahLst/>
            <a:cxnLst/>
            <a:rect l="l" t="t" r="r" b="b"/>
            <a:pathLst>
              <a:path w="23495" h="17779">
                <a:moveTo>
                  <a:pt x="0" y="17602"/>
                </a:moveTo>
                <a:lnTo>
                  <a:pt x="23202" y="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24" name="object 1224"/>
          <p:cNvGrpSpPr/>
          <p:nvPr/>
        </p:nvGrpSpPr>
        <p:grpSpPr>
          <a:xfrm>
            <a:off x="10576802" y="4610379"/>
            <a:ext cx="352425" cy="102870"/>
            <a:chOff x="5522201" y="4610379"/>
            <a:chExt cx="352425" cy="102870"/>
          </a:xfrm>
        </p:grpSpPr>
        <p:sp>
          <p:nvSpPr>
            <p:cNvPr id="1225" name="object 1225"/>
            <p:cNvSpPr/>
            <p:nvPr/>
          </p:nvSpPr>
          <p:spPr>
            <a:xfrm>
              <a:off x="5524373" y="4698974"/>
              <a:ext cx="349885" cy="12065"/>
            </a:xfrm>
            <a:custGeom>
              <a:avLst/>
              <a:gdLst/>
              <a:ahLst/>
              <a:cxnLst/>
              <a:rect l="l" t="t" r="r" b="b"/>
              <a:pathLst>
                <a:path w="349885" h="12064">
                  <a:moveTo>
                    <a:pt x="260857" y="0"/>
                  </a:moveTo>
                  <a:lnTo>
                    <a:pt x="0" y="0"/>
                  </a:lnTo>
                  <a:lnTo>
                    <a:pt x="17602" y="5587"/>
                  </a:lnTo>
                  <a:lnTo>
                    <a:pt x="112026" y="5587"/>
                  </a:lnTo>
                  <a:lnTo>
                    <a:pt x="123228" y="12001"/>
                  </a:lnTo>
                  <a:lnTo>
                    <a:pt x="260057" y="12001"/>
                  </a:lnTo>
                </a:path>
                <a:path w="349885" h="12064">
                  <a:moveTo>
                    <a:pt x="304863" y="0"/>
                  </a:moveTo>
                  <a:lnTo>
                    <a:pt x="296062" y="0"/>
                  </a:lnTo>
                </a:path>
                <a:path w="349885" h="12064">
                  <a:moveTo>
                    <a:pt x="348881" y="0"/>
                  </a:moveTo>
                  <a:lnTo>
                    <a:pt x="333667" y="0"/>
                  </a:lnTo>
                </a:path>
                <a:path w="349885" h="12064">
                  <a:moveTo>
                    <a:pt x="295262" y="12001"/>
                  </a:moveTo>
                  <a:lnTo>
                    <a:pt x="304063" y="12001"/>
                  </a:lnTo>
                </a:path>
                <a:path w="349885" h="12064">
                  <a:moveTo>
                    <a:pt x="336067" y="12001"/>
                  </a:moveTo>
                  <a:lnTo>
                    <a:pt x="349669" y="1200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5821235" y="4682172"/>
              <a:ext cx="7620" cy="1270"/>
            </a:xfrm>
            <a:custGeom>
              <a:avLst/>
              <a:gdLst/>
              <a:ahLst/>
              <a:cxnLst/>
              <a:rect l="l" t="t" r="r" b="b"/>
              <a:pathLst>
                <a:path w="7620" h="1270">
                  <a:moveTo>
                    <a:pt x="-2171" y="400"/>
                  </a:moveTo>
                  <a:lnTo>
                    <a:pt x="9372" y="400"/>
                  </a:lnTo>
                </a:path>
              </a:pathLst>
            </a:custGeom>
            <a:ln w="5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5525173" y="4612551"/>
              <a:ext cx="263525" cy="83820"/>
            </a:xfrm>
            <a:custGeom>
              <a:avLst/>
              <a:gdLst/>
              <a:ahLst/>
              <a:cxnLst/>
              <a:rect l="l" t="t" r="r" b="b"/>
              <a:pathLst>
                <a:path w="263525" h="83820">
                  <a:moveTo>
                    <a:pt x="260057" y="71208"/>
                  </a:moveTo>
                  <a:lnTo>
                    <a:pt x="0" y="71208"/>
                  </a:lnTo>
                  <a:lnTo>
                    <a:pt x="0" y="83223"/>
                  </a:lnTo>
                </a:path>
                <a:path w="263525" h="83820">
                  <a:moveTo>
                    <a:pt x="4800" y="70015"/>
                  </a:moveTo>
                  <a:lnTo>
                    <a:pt x="4800" y="54419"/>
                  </a:lnTo>
                  <a:lnTo>
                    <a:pt x="258851" y="54419"/>
                  </a:lnTo>
                </a:path>
                <a:path w="263525" h="83820">
                  <a:moveTo>
                    <a:pt x="8000" y="56007"/>
                  </a:moveTo>
                  <a:lnTo>
                    <a:pt x="11563" y="63863"/>
                  </a:lnTo>
                  <a:lnTo>
                    <a:pt x="16102" y="70213"/>
                  </a:lnTo>
                  <a:lnTo>
                    <a:pt x="21390" y="74461"/>
                  </a:lnTo>
                  <a:lnTo>
                    <a:pt x="27203" y="76009"/>
                  </a:lnTo>
                  <a:lnTo>
                    <a:pt x="33816" y="74622"/>
                  </a:lnTo>
                  <a:lnTo>
                    <a:pt x="40505" y="70910"/>
                  </a:lnTo>
                  <a:lnTo>
                    <a:pt x="45543" y="65551"/>
                  </a:lnTo>
                  <a:lnTo>
                    <a:pt x="47205" y="59220"/>
                  </a:lnTo>
                </a:path>
                <a:path w="263525" h="83820">
                  <a:moveTo>
                    <a:pt x="49606" y="56007"/>
                  </a:moveTo>
                  <a:lnTo>
                    <a:pt x="51881" y="62470"/>
                  </a:lnTo>
                  <a:lnTo>
                    <a:pt x="56407" y="70508"/>
                  </a:lnTo>
                  <a:lnTo>
                    <a:pt x="63332" y="77497"/>
                  </a:lnTo>
                  <a:lnTo>
                    <a:pt x="72809" y="80810"/>
                  </a:lnTo>
                  <a:lnTo>
                    <a:pt x="82785" y="78079"/>
                  </a:lnTo>
                  <a:lnTo>
                    <a:pt x="90812" y="70919"/>
                  </a:lnTo>
                  <a:lnTo>
                    <a:pt x="96442" y="62707"/>
                  </a:lnTo>
                  <a:lnTo>
                    <a:pt x="99225" y="56819"/>
                  </a:lnTo>
                </a:path>
                <a:path w="263525" h="83820">
                  <a:moveTo>
                    <a:pt x="101625" y="62407"/>
                  </a:moveTo>
                  <a:lnTo>
                    <a:pt x="104513" y="68790"/>
                  </a:lnTo>
                  <a:lnTo>
                    <a:pt x="109126" y="75020"/>
                  </a:lnTo>
                  <a:lnTo>
                    <a:pt x="114789" y="79747"/>
                  </a:lnTo>
                  <a:lnTo>
                    <a:pt x="120827" y="81622"/>
                  </a:lnTo>
                  <a:lnTo>
                    <a:pt x="127603" y="79172"/>
                  </a:lnTo>
                  <a:lnTo>
                    <a:pt x="134829" y="73421"/>
                  </a:lnTo>
                  <a:lnTo>
                    <a:pt x="140855" y="66771"/>
                  </a:lnTo>
                  <a:lnTo>
                    <a:pt x="144030" y="61620"/>
                  </a:lnTo>
                </a:path>
                <a:path w="263525" h="83820">
                  <a:moveTo>
                    <a:pt x="147231" y="56819"/>
                  </a:moveTo>
                  <a:lnTo>
                    <a:pt x="150481" y="64531"/>
                  </a:lnTo>
                  <a:lnTo>
                    <a:pt x="155232" y="72915"/>
                  </a:lnTo>
                  <a:lnTo>
                    <a:pt x="161182" y="79649"/>
                  </a:lnTo>
                  <a:lnTo>
                    <a:pt x="168033" y="82410"/>
                  </a:lnTo>
                  <a:lnTo>
                    <a:pt x="175222" y="80311"/>
                  </a:lnTo>
                  <a:lnTo>
                    <a:pt x="181735" y="75214"/>
                  </a:lnTo>
                  <a:lnTo>
                    <a:pt x="186598" y="68913"/>
                  </a:lnTo>
                  <a:lnTo>
                    <a:pt x="188836" y="63207"/>
                  </a:lnTo>
                </a:path>
                <a:path w="263525" h="83820">
                  <a:moveTo>
                    <a:pt x="192836" y="56819"/>
                  </a:moveTo>
                  <a:lnTo>
                    <a:pt x="194812" y="64770"/>
                  </a:lnTo>
                  <a:lnTo>
                    <a:pt x="199037" y="73621"/>
                  </a:lnTo>
                  <a:lnTo>
                    <a:pt x="204763" y="80672"/>
                  </a:lnTo>
                  <a:lnTo>
                    <a:pt x="211239" y="83223"/>
                  </a:lnTo>
                  <a:lnTo>
                    <a:pt x="218352" y="80229"/>
                  </a:lnTo>
                  <a:lnTo>
                    <a:pt x="225542" y="73715"/>
                  </a:lnTo>
                  <a:lnTo>
                    <a:pt x="231384" y="65551"/>
                  </a:lnTo>
                  <a:lnTo>
                    <a:pt x="234454" y="57607"/>
                  </a:lnTo>
                </a:path>
                <a:path w="263525" h="83820">
                  <a:moveTo>
                    <a:pt x="237655" y="61620"/>
                  </a:moveTo>
                  <a:lnTo>
                    <a:pt x="239567" y="67006"/>
                  </a:lnTo>
                  <a:lnTo>
                    <a:pt x="243955" y="74115"/>
                  </a:lnTo>
                  <a:lnTo>
                    <a:pt x="250594" y="80174"/>
                  </a:lnTo>
                  <a:lnTo>
                    <a:pt x="259257" y="82410"/>
                  </a:lnTo>
                </a:path>
                <a:path w="263525" h="83820">
                  <a:moveTo>
                    <a:pt x="28003" y="70421"/>
                  </a:moveTo>
                  <a:lnTo>
                    <a:pt x="28003" y="63207"/>
                  </a:lnTo>
                  <a:lnTo>
                    <a:pt x="44005" y="63207"/>
                  </a:lnTo>
                </a:path>
                <a:path w="263525" h="83820">
                  <a:moveTo>
                    <a:pt x="239255" y="64008"/>
                  </a:moveTo>
                  <a:lnTo>
                    <a:pt x="260057" y="64008"/>
                  </a:lnTo>
                </a:path>
                <a:path w="263525" h="83820">
                  <a:moveTo>
                    <a:pt x="196837" y="64008"/>
                  </a:moveTo>
                  <a:lnTo>
                    <a:pt x="230454" y="64008"/>
                  </a:lnTo>
                </a:path>
                <a:path w="263525" h="83820">
                  <a:moveTo>
                    <a:pt x="152031" y="64008"/>
                  </a:moveTo>
                  <a:lnTo>
                    <a:pt x="187236" y="64008"/>
                  </a:lnTo>
                </a:path>
                <a:path w="263525" h="83820">
                  <a:moveTo>
                    <a:pt x="104825" y="64008"/>
                  </a:moveTo>
                  <a:lnTo>
                    <a:pt x="141630" y="64008"/>
                  </a:lnTo>
                </a:path>
                <a:path w="263525" h="83820">
                  <a:moveTo>
                    <a:pt x="56007" y="64008"/>
                  </a:moveTo>
                  <a:lnTo>
                    <a:pt x="93624" y="64008"/>
                  </a:lnTo>
                </a:path>
                <a:path w="263525" h="83820">
                  <a:moveTo>
                    <a:pt x="189344" y="49936"/>
                  </a:moveTo>
                  <a:lnTo>
                    <a:pt x="263258" y="0"/>
                  </a:lnTo>
                </a:path>
                <a:path w="263525" h="83820">
                  <a:moveTo>
                    <a:pt x="174434" y="60020"/>
                  </a:moveTo>
                  <a:lnTo>
                    <a:pt x="183438" y="53936"/>
                  </a:lnTo>
                </a:path>
                <a:path w="263525" h="83820">
                  <a:moveTo>
                    <a:pt x="198348" y="50266"/>
                  </a:moveTo>
                  <a:lnTo>
                    <a:pt x="263258" y="6413"/>
                  </a:lnTo>
                </a:path>
                <a:path w="263525" h="83820">
                  <a:moveTo>
                    <a:pt x="183095" y="60579"/>
                  </a:moveTo>
                  <a:lnTo>
                    <a:pt x="191731" y="54737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8" name="object 1228"/>
          <p:cNvSpPr/>
          <p:nvPr/>
        </p:nvSpPr>
        <p:spPr>
          <a:xfrm>
            <a:off x="10646182" y="4748581"/>
            <a:ext cx="282575" cy="122555"/>
          </a:xfrm>
          <a:custGeom>
            <a:avLst/>
            <a:gdLst/>
            <a:ahLst/>
            <a:cxnLst/>
            <a:rect l="l" t="t" r="r" b="b"/>
            <a:pathLst>
              <a:path w="282575" h="122554">
                <a:moveTo>
                  <a:pt x="192049" y="15201"/>
                </a:moveTo>
                <a:lnTo>
                  <a:pt x="186448" y="15201"/>
                </a:lnTo>
                <a:lnTo>
                  <a:pt x="186448" y="20802"/>
                </a:lnTo>
                <a:lnTo>
                  <a:pt x="144030" y="20802"/>
                </a:lnTo>
                <a:lnTo>
                  <a:pt x="144030" y="37604"/>
                </a:lnTo>
                <a:lnTo>
                  <a:pt x="191249" y="37604"/>
                </a:lnTo>
              </a:path>
              <a:path w="282575" h="122554">
                <a:moveTo>
                  <a:pt x="228053" y="15201"/>
                </a:moveTo>
                <a:lnTo>
                  <a:pt x="235254" y="15201"/>
                </a:lnTo>
              </a:path>
              <a:path w="282575" h="122554">
                <a:moveTo>
                  <a:pt x="267258" y="16001"/>
                </a:moveTo>
                <a:lnTo>
                  <a:pt x="282460" y="16001"/>
                </a:lnTo>
              </a:path>
              <a:path w="282575" h="122554">
                <a:moveTo>
                  <a:pt x="227253" y="41617"/>
                </a:moveTo>
                <a:lnTo>
                  <a:pt x="233654" y="41617"/>
                </a:lnTo>
              </a:path>
              <a:path w="282575" h="122554">
                <a:moveTo>
                  <a:pt x="267258" y="41617"/>
                </a:moveTo>
                <a:lnTo>
                  <a:pt x="271259" y="41617"/>
                </a:lnTo>
              </a:path>
              <a:path w="282575" h="122554">
                <a:moveTo>
                  <a:pt x="116827" y="44005"/>
                </a:moveTo>
                <a:lnTo>
                  <a:pt x="192849" y="44005"/>
                </a:lnTo>
              </a:path>
              <a:path w="282575" h="122554">
                <a:moveTo>
                  <a:pt x="144030" y="37604"/>
                </a:moveTo>
                <a:lnTo>
                  <a:pt x="10413" y="37604"/>
                </a:lnTo>
                <a:lnTo>
                  <a:pt x="10413" y="55219"/>
                </a:lnTo>
              </a:path>
              <a:path w="282575" h="122554">
                <a:moveTo>
                  <a:pt x="10413" y="37604"/>
                </a:moveTo>
                <a:lnTo>
                  <a:pt x="112026" y="21602"/>
                </a:lnTo>
                <a:lnTo>
                  <a:pt x="140042" y="21602"/>
                </a:lnTo>
              </a:path>
              <a:path w="282575" h="122554">
                <a:moveTo>
                  <a:pt x="143243" y="27216"/>
                </a:moveTo>
                <a:lnTo>
                  <a:pt x="117627" y="27216"/>
                </a:lnTo>
                <a:lnTo>
                  <a:pt x="117627" y="35204"/>
                </a:lnTo>
              </a:path>
              <a:path w="282575" h="122554">
                <a:moveTo>
                  <a:pt x="16001" y="46418"/>
                </a:moveTo>
                <a:lnTo>
                  <a:pt x="20809" y="61177"/>
                </a:lnTo>
                <a:lnTo>
                  <a:pt x="28014" y="67914"/>
                </a:lnTo>
                <a:lnTo>
                  <a:pt x="35816" y="64301"/>
                </a:lnTo>
                <a:lnTo>
                  <a:pt x="42418" y="48006"/>
                </a:lnTo>
              </a:path>
              <a:path w="282575" h="122554">
                <a:moveTo>
                  <a:pt x="44018" y="41617"/>
                </a:moveTo>
                <a:lnTo>
                  <a:pt x="46129" y="51968"/>
                </a:lnTo>
                <a:lnTo>
                  <a:pt x="48914" y="61418"/>
                </a:lnTo>
                <a:lnTo>
                  <a:pt x="52451" y="68165"/>
                </a:lnTo>
                <a:lnTo>
                  <a:pt x="56819" y="70408"/>
                </a:lnTo>
                <a:lnTo>
                  <a:pt x="61282" y="66488"/>
                </a:lnTo>
                <a:lnTo>
                  <a:pt x="64920" y="58212"/>
                </a:lnTo>
                <a:lnTo>
                  <a:pt x="67508" y="49032"/>
                </a:lnTo>
                <a:lnTo>
                  <a:pt x="68821" y="42405"/>
                </a:lnTo>
              </a:path>
              <a:path w="282575" h="122554">
                <a:moveTo>
                  <a:pt x="72021" y="41617"/>
                </a:moveTo>
                <a:lnTo>
                  <a:pt x="73084" y="49943"/>
                </a:lnTo>
                <a:lnTo>
                  <a:pt x="74522" y="59618"/>
                </a:lnTo>
                <a:lnTo>
                  <a:pt x="77309" y="67490"/>
                </a:lnTo>
                <a:lnTo>
                  <a:pt x="82423" y="70408"/>
                </a:lnTo>
                <a:lnTo>
                  <a:pt x="87523" y="66863"/>
                </a:lnTo>
                <a:lnTo>
                  <a:pt x="90223" y="59412"/>
                </a:lnTo>
                <a:lnTo>
                  <a:pt x="91424" y="51058"/>
                </a:lnTo>
                <a:lnTo>
                  <a:pt x="92024" y="44805"/>
                </a:lnTo>
              </a:path>
              <a:path w="282575" h="122554">
                <a:moveTo>
                  <a:pt x="95224" y="41617"/>
                </a:moveTo>
                <a:lnTo>
                  <a:pt x="95774" y="49724"/>
                </a:lnTo>
                <a:lnTo>
                  <a:pt x="96624" y="59709"/>
                </a:lnTo>
                <a:lnTo>
                  <a:pt x="98374" y="68046"/>
                </a:lnTo>
                <a:lnTo>
                  <a:pt x="101625" y="71208"/>
                </a:lnTo>
                <a:lnTo>
                  <a:pt x="105613" y="67372"/>
                </a:lnTo>
                <a:lnTo>
                  <a:pt x="108926" y="59113"/>
                </a:lnTo>
                <a:lnTo>
                  <a:pt x="111189" y="49504"/>
                </a:lnTo>
                <a:lnTo>
                  <a:pt x="112026" y="41617"/>
                </a:lnTo>
              </a:path>
              <a:path w="282575" h="122554">
                <a:moveTo>
                  <a:pt x="9601" y="43205"/>
                </a:moveTo>
                <a:lnTo>
                  <a:pt x="800" y="43205"/>
                </a:lnTo>
                <a:lnTo>
                  <a:pt x="800" y="52006"/>
                </a:lnTo>
              </a:path>
              <a:path w="282575" h="122554">
                <a:moveTo>
                  <a:pt x="5613" y="53619"/>
                </a:moveTo>
                <a:lnTo>
                  <a:pt x="114426" y="54406"/>
                </a:lnTo>
                <a:lnTo>
                  <a:pt x="120027" y="60020"/>
                </a:lnTo>
                <a:lnTo>
                  <a:pt x="9601" y="60020"/>
                </a:lnTo>
                <a:lnTo>
                  <a:pt x="0" y="55219"/>
                </a:lnTo>
              </a:path>
              <a:path w="282575" h="122554">
                <a:moveTo>
                  <a:pt x="32816" y="40004"/>
                </a:moveTo>
                <a:lnTo>
                  <a:pt x="32816" y="53619"/>
                </a:lnTo>
              </a:path>
              <a:path w="282575" h="122554">
                <a:moveTo>
                  <a:pt x="60820" y="29603"/>
                </a:moveTo>
                <a:lnTo>
                  <a:pt x="60820" y="53619"/>
                </a:lnTo>
              </a:path>
              <a:path w="282575" h="122554">
                <a:moveTo>
                  <a:pt x="86423" y="38404"/>
                </a:moveTo>
                <a:lnTo>
                  <a:pt x="86423" y="52806"/>
                </a:lnTo>
              </a:path>
              <a:path w="282575" h="122554">
                <a:moveTo>
                  <a:pt x="120027" y="60020"/>
                </a:moveTo>
                <a:lnTo>
                  <a:pt x="120027" y="47205"/>
                </a:lnTo>
              </a:path>
              <a:path w="282575" h="122554">
                <a:moveTo>
                  <a:pt x="19202" y="44805"/>
                </a:moveTo>
                <a:lnTo>
                  <a:pt x="108826" y="44805"/>
                </a:lnTo>
              </a:path>
              <a:path w="282575" h="122554">
                <a:moveTo>
                  <a:pt x="182448" y="15201"/>
                </a:moveTo>
                <a:lnTo>
                  <a:pt x="157645" y="15201"/>
                </a:lnTo>
                <a:lnTo>
                  <a:pt x="157645" y="0"/>
                </a:lnTo>
                <a:lnTo>
                  <a:pt x="182448" y="0"/>
                </a:lnTo>
                <a:lnTo>
                  <a:pt x="182448" y="15201"/>
                </a:lnTo>
                <a:close/>
              </a:path>
              <a:path w="282575" h="122554">
                <a:moveTo>
                  <a:pt x="110832" y="115227"/>
                </a:moveTo>
                <a:lnTo>
                  <a:pt x="132435" y="115824"/>
                </a:lnTo>
                <a:lnTo>
                  <a:pt x="132435" y="106222"/>
                </a:lnTo>
              </a:path>
              <a:path w="282575" h="122554">
                <a:moveTo>
                  <a:pt x="137236" y="117627"/>
                </a:moveTo>
                <a:lnTo>
                  <a:pt x="150431" y="122427"/>
                </a:lnTo>
                <a:lnTo>
                  <a:pt x="151637" y="116497"/>
                </a:lnTo>
                <a:lnTo>
                  <a:pt x="189560" y="116497"/>
                </a:lnTo>
              </a:path>
              <a:path w="282575" h="122554">
                <a:moveTo>
                  <a:pt x="150431" y="122427"/>
                </a:moveTo>
                <a:lnTo>
                  <a:pt x="124828" y="122427"/>
                </a:lnTo>
                <a:lnTo>
                  <a:pt x="112826" y="116027"/>
                </a:lnTo>
              </a:path>
              <a:path w="282575" h="122554">
                <a:moveTo>
                  <a:pt x="138430" y="109626"/>
                </a:moveTo>
                <a:lnTo>
                  <a:pt x="151637" y="116497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" name="object 1229"/>
          <p:cNvSpPr/>
          <p:nvPr/>
        </p:nvSpPr>
        <p:spPr>
          <a:xfrm>
            <a:off x="11666805" y="4424514"/>
            <a:ext cx="12065" cy="3810"/>
          </a:xfrm>
          <a:custGeom>
            <a:avLst/>
            <a:gdLst/>
            <a:ahLst/>
            <a:cxnLst/>
            <a:rect l="l" t="t" r="r" b="b"/>
            <a:pathLst>
              <a:path w="12065" h="3810">
                <a:moveTo>
                  <a:pt x="0" y="0"/>
                </a:moveTo>
                <a:lnTo>
                  <a:pt x="12001" y="3594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" name="object 1230"/>
          <p:cNvSpPr/>
          <p:nvPr/>
        </p:nvSpPr>
        <p:spPr>
          <a:xfrm>
            <a:off x="10560761" y="4071632"/>
            <a:ext cx="577850" cy="444500"/>
          </a:xfrm>
          <a:custGeom>
            <a:avLst/>
            <a:gdLst/>
            <a:ahLst/>
            <a:cxnLst/>
            <a:rect l="l" t="t" r="r" b="b"/>
            <a:pathLst>
              <a:path w="577850" h="444500">
                <a:moveTo>
                  <a:pt x="557530" y="15201"/>
                </a:moveTo>
                <a:lnTo>
                  <a:pt x="0" y="444246"/>
                </a:lnTo>
              </a:path>
              <a:path w="577850" h="444500">
                <a:moveTo>
                  <a:pt x="562330" y="17602"/>
                </a:moveTo>
                <a:lnTo>
                  <a:pt x="19608" y="435444"/>
                </a:lnTo>
              </a:path>
              <a:path w="577850" h="444500">
                <a:moveTo>
                  <a:pt x="200444" y="414693"/>
                </a:moveTo>
                <a:lnTo>
                  <a:pt x="200444" y="411695"/>
                </a:lnTo>
                <a:lnTo>
                  <a:pt x="199847" y="408686"/>
                </a:lnTo>
                <a:lnTo>
                  <a:pt x="202247" y="408686"/>
                </a:lnTo>
                <a:lnTo>
                  <a:pt x="204647" y="408686"/>
                </a:lnTo>
                <a:lnTo>
                  <a:pt x="206451" y="413486"/>
                </a:lnTo>
                <a:lnTo>
                  <a:pt x="208851" y="415886"/>
                </a:lnTo>
              </a:path>
              <a:path w="577850" h="444500">
                <a:moveTo>
                  <a:pt x="352679" y="338480"/>
                </a:moveTo>
                <a:lnTo>
                  <a:pt x="375396" y="310317"/>
                </a:lnTo>
                <a:lnTo>
                  <a:pt x="411392" y="265053"/>
                </a:lnTo>
                <a:lnTo>
                  <a:pt x="448439" y="216491"/>
                </a:lnTo>
                <a:lnTo>
                  <a:pt x="474306" y="178435"/>
                </a:lnTo>
              </a:path>
              <a:path w="577850" h="444500">
                <a:moveTo>
                  <a:pt x="338277" y="324065"/>
                </a:moveTo>
                <a:lnTo>
                  <a:pt x="390466" y="264599"/>
                </a:lnTo>
                <a:lnTo>
                  <a:pt x="426604" y="220140"/>
                </a:lnTo>
                <a:lnTo>
                  <a:pt x="464605" y="170473"/>
                </a:lnTo>
                <a:lnTo>
                  <a:pt x="500842" y="119057"/>
                </a:lnTo>
                <a:lnTo>
                  <a:pt x="531692" y="69348"/>
                </a:lnTo>
                <a:lnTo>
                  <a:pt x="553529" y="24803"/>
                </a:lnTo>
              </a:path>
              <a:path w="577850" h="444500">
                <a:moveTo>
                  <a:pt x="554329" y="10401"/>
                </a:moveTo>
                <a:lnTo>
                  <a:pt x="577532" y="10401"/>
                </a:lnTo>
              </a:path>
              <a:path w="577850" h="444500">
                <a:moveTo>
                  <a:pt x="562330" y="0"/>
                </a:moveTo>
                <a:lnTo>
                  <a:pt x="575132" y="8801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" name="object 1231"/>
          <p:cNvSpPr/>
          <p:nvPr/>
        </p:nvSpPr>
        <p:spPr>
          <a:xfrm>
            <a:off x="11109491" y="4865408"/>
            <a:ext cx="48895" cy="8890"/>
          </a:xfrm>
          <a:custGeom>
            <a:avLst/>
            <a:gdLst/>
            <a:ahLst/>
            <a:cxnLst/>
            <a:rect l="l" t="t" r="r" b="b"/>
            <a:pathLst>
              <a:path w="48895" h="8889">
                <a:moveTo>
                  <a:pt x="0" y="0"/>
                </a:moveTo>
                <a:lnTo>
                  <a:pt x="5600" y="4800"/>
                </a:lnTo>
                <a:lnTo>
                  <a:pt x="10401" y="7200"/>
                </a:lnTo>
                <a:lnTo>
                  <a:pt x="14401" y="4800"/>
                </a:lnTo>
              </a:path>
              <a:path w="48895" h="8889">
                <a:moveTo>
                  <a:pt x="37604" y="4000"/>
                </a:moveTo>
                <a:lnTo>
                  <a:pt x="41605" y="8000"/>
                </a:lnTo>
                <a:lnTo>
                  <a:pt x="47205" y="8801"/>
                </a:lnTo>
                <a:lnTo>
                  <a:pt x="48806" y="6400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" name="object 1232"/>
          <p:cNvSpPr/>
          <p:nvPr/>
        </p:nvSpPr>
        <p:spPr>
          <a:xfrm>
            <a:off x="11216717" y="4743780"/>
            <a:ext cx="572135" cy="561340"/>
          </a:xfrm>
          <a:custGeom>
            <a:avLst/>
            <a:gdLst/>
            <a:ahLst/>
            <a:cxnLst/>
            <a:rect l="l" t="t" r="r" b="b"/>
            <a:pathLst>
              <a:path w="572134" h="561339">
                <a:moveTo>
                  <a:pt x="25361" y="423608"/>
                </a:moveTo>
                <a:lnTo>
                  <a:pt x="327812" y="561047"/>
                </a:lnTo>
              </a:path>
              <a:path w="572134" h="561339">
                <a:moveTo>
                  <a:pt x="71018" y="430314"/>
                </a:moveTo>
                <a:lnTo>
                  <a:pt x="73672" y="430987"/>
                </a:lnTo>
                <a:lnTo>
                  <a:pt x="78320" y="431647"/>
                </a:lnTo>
                <a:lnTo>
                  <a:pt x="87617" y="431647"/>
                </a:lnTo>
                <a:lnTo>
                  <a:pt x="90931" y="428993"/>
                </a:lnTo>
              </a:path>
              <a:path w="572134" h="561339">
                <a:moveTo>
                  <a:pt x="69697" y="432968"/>
                </a:moveTo>
                <a:lnTo>
                  <a:pt x="77660" y="436956"/>
                </a:lnTo>
                <a:lnTo>
                  <a:pt x="88277" y="435635"/>
                </a:lnTo>
                <a:lnTo>
                  <a:pt x="91592" y="432968"/>
                </a:lnTo>
              </a:path>
              <a:path w="572134" h="561339">
                <a:moveTo>
                  <a:pt x="71691" y="438950"/>
                </a:moveTo>
                <a:lnTo>
                  <a:pt x="78993" y="439610"/>
                </a:lnTo>
                <a:lnTo>
                  <a:pt x="84467" y="436867"/>
                </a:lnTo>
                <a:lnTo>
                  <a:pt x="89687" y="427291"/>
                </a:lnTo>
                <a:lnTo>
                  <a:pt x="119243" y="416038"/>
                </a:lnTo>
                <a:lnTo>
                  <a:pt x="157752" y="397181"/>
                </a:lnTo>
                <a:lnTo>
                  <a:pt x="202120" y="372907"/>
                </a:lnTo>
                <a:lnTo>
                  <a:pt x="249254" y="345405"/>
                </a:lnTo>
                <a:lnTo>
                  <a:pt x="296062" y="316864"/>
                </a:lnTo>
                <a:lnTo>
                  <a:pt x="328966" y="292179"/>
                </a:lnTo>
                <a:lnTo>
                  <a:pt x="366578" y="257196"/>
                </a:lnTo>
                <a:lnTo>
                  <a:pt x="406774" y="214932"/>
                </a:lnTo>
                <a:lnTo>
                  <a:pt x="447427" y="168405"/>
                </a:lnTo>
                <a:lnTo>
                  <a:pt x="486413" y="120631"/>
                </a:lnTo>
                <a:lnTo>
                  <a:pt x="521608" y="74627"/>
                </a:lnTo>
                <a:lnTo>
                  <a:pt x="550886" y="33411"/>
                </a:lnTo>
                <a:lnTo>
                  <a:pt x="572122" y="0"/>
                </a:lnTo>
              </a:path>
              <a:path w="572134" h="561339">
                <a:moveTo>
                  <a:pt x="71018" y="436295"/>
                </a:moveTo>
                <a:lnTo>
                  <a:pt x="75666" y="438289"/>
                </a:lnTo>
                <a:lnTo>
                  <a:pt x="86944" y="440270"/>
                </a:lnTo>
                <a:lnTo>
                  <a:pt x="92252" y="436295"/>
                </a:lnTo>
              </a:path>
              <a:path w="572134" h="561339">
                <a:moveTo>
                  <a:pt x="183603" y="383197"/>
                </a:moveTo>
                <a:lnTo>
                  <a:pt x="227657" y="380475"/>
                </a:lnTo>
                <a:lnTo>
                  <a:pt x="279525" y="377327"/>
                </a:lnTo>
                <a:lnTo>
                  <a:pt x="335909" y="373920"/>
                </a:lnTo>
                <a:lnTo>
                  <a:pt x="393509" y="370422"/>
                </a:lnTo>
                <a:lnTo>
                  <a:pt x="449028" y="367001"/>
                </a:lnTo>
                <a:lnTo>
                  <a:pt x="499168" y="363825"/>
                </a:lnTo>
                <a:lnTo>
                  <a:pt x="540630" y="361060"/>
                </a:lnTo>
                <a:lnTo>
                  <a:pt x="570115" y="358876"/>
                </a:lnTo>
              </a:path>
              <a:path w="572134" h="561339">
                <a:moveTo>
                  <a:pt x="148704" y="385457"/>
                </a:moveTo>
                <a:lnTo>
                  <a:pt x="154511" y="385067"/>
                </a:lnTo>
                <a:lnTo>
                  <a:pt x="160975" y="384640"/>
                </a:lnTo>
                <a:lnTo>
                  <a:pt x="168063" y="384177"/>
                </a:lnTo>
                <a:lnTo>
                  <a:pt x="175742" y="383679"/>
                </a:lnTo>
              </a:path>
              <a:path w="572134" h="561339">
                <a:moveTo>
                  <a:pt x="136715" y="386308"/>
                </a:moveTo>
                <a:lnTo>
                  <a:pt x="138709" y="386156"/>
                </a:lnTo>
                <a:lnTo>
                  <a:pt x="141084" y="385978"/>
                </a:lnTo>
                <a:lnTo>
                  <a:pt x="143789" y="385787"/>
                </a:lnTo>
              </a:path>
              <a:path w="572134" h="561339">
                <a:moveTo>
                  <a:pt x="107962" y="388747"/>
                </a:moveTo>
                <a:lnTo>
                  <a:pt x="115798" y="388048"/>
                </a:lnTo>
                <a:lnTo>
                  <a:pt x="123469" y="387388"/>
                </a:lnTo>
                <a:lnTo>
                  <a:pt x="130784" y="386778"/>
                </a:lnTo>
              </a:path>
              <a:path w="572134" h="561339">
                <a:moveTo>
                  <a:pt x="32778" y="396087"/>
                </a:moveTo>
                <a:lnTo>
                  <a:pt x="48684" y="394442"/>
                </a:lnTo>
                <a:lnTo>
                  <a:pt x="65460" y="392760"/>
                </a:lnTo>
                <a:lnTo>
                  <a:pt x="82701" y="391086"/>
                </a:lnTo>
                <a:lnTo>
                  <a:pt x="99999" y="389470"/>
                </a:lnTo>
              </a:path>
              <a:path w="572134" h="561339">
                <a:moveTo>
                  <a:pt x="0" y="399694"/>
                </a:moveTo>
                <a:lnTo>
                  <a:pt x="5974" y="399004"/>
                </a:lnTo>
                <a:lnTo>
                  <a:pt x="12506" y="398273"/>
                </a:lnTo>
                <a:lnTo>
                  <a:pt x="19538" y="397506"/>
                </a:lnTo>
                <a:lnTo>
                  <a:pt x="27012" y="396709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33" name="object 1233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8161134" y="4189005"/>
            <a:ext cx="1574260" cy="990384"/>
          </a:xfrm>
          <a:prstGeom prst="rect">
            <a:avLst/>
          </a:prstGeom>
        </p:spPr>
      </p:pic>
      <p:sp>
        <p:nvSpPr>
          <p:cNvPr id="1234" name="object 1234"/>
          <p:cNvSpPr/>
          <p:nvPr/>
        </p:nvSpPr>
        <p:spPr>
          <a:xfrm>
            <a:off x="9553690" y="5803418"/>
            <a:ext cx="182245" cy="208279"/>
          </a:xfrm>
          <a:custGeom>
            <a:avLst/>
            <a:gdLst/>
            <a:ahLst/>
            <a:cxnLst/>
            <a:rect l="l" t="t" r="r" b="b"/>
            <a:pathLst>
              <a:path w="182245" h="208279">
                <a:moveTo>
                  <a:pt x="182117" y="0"/>
                </a:moveTo>
                <a:lnTo>
                  <a:pt x="0" y="207772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" name="object 1235"/>
          <p:cNvSpPr/>
          <p:nvPr/>
        </p:nvSpPr>
        <p:spPr>
          <a:xfrm>
            <a:off x="10359111" y="4885157"/>
            <a:ext cx="194945" cy="220979"/>
          </a:xfrm>
          <a:custGeom>
            <a:avLst/>
            <a:gdLst/>
            <a:ahLst/>
            <a:cxnLst/>
            <a:rect l="l" t="t" r="r" b="b"/>
            <a:pathLst>
              <a:path w="194945" h="220979">
                <a:moveTo>
                  <a:pt x="0" y="220586"/>
                </a:moveTo>
                <a:lnTo>
                  <a:pt x="194932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" name="object 1236"/>
          <p:cNvSpPr/>
          <p:nvPr/>
        </p:nvSpPr>
        <p:spPr>
          <a:xfrm>
            <a:off x="10373919" y="5809476"/>
            <a:ext cx="182245" cy="201295"/>
          </a:xfrm>
          <a:custGeom>
            <a:avLst/>
            <a:gdLst/>
            <a:ahLst/>
            <a:cxnLst/>
            <a:rect l="l" t="t" r="r" b="b"/>
            <a:pathLst>
              <a:path w="182245" h="201295">
                <a:moveTo>
                  <a:pt x="0" y="0"/>
                </a:moveTo>
                <a:lnTo>
                  <a:pt x="181838" y="20085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7" name="object 1237"/>
          <p:cNvGrpSpPr/>
          <p:nvPr/>
        </p:nvGrpSpPr>
        <p:grpSpPr>
          <a:xfrm>
            <a:off x="9810280" y="4643044"/>
            <a:ext cx="515620" cy="1547495"/>
            <a:chOff x="4755680" y="4643043"/>
            <a:chExt cx="515620" cy="1547495"/>
          </a:xfrm>
        </p:grpSpPr>
        <p:sp>
          <p:nvSpPr>
            <p:cNvPr id="1238" name="object 1238"/>
            <p:cNvSpPr/>
            <p:nvPr/>
          </p:nvSpPr>
          <p:spPr>
            <a:xfrm>
              <a:off x="4832121" y="5600992"/>
              <a:ext cx="436880" cy="587375"/>
            </a:xfrm>
            <a:custGeom>
              <a:avLst/>
              <a:gdLst/>
              <a:ahLst/>
              <a:cxnLst/>
              <a:rect l="l" t="t" r="r" b="b"/>
              <a:pathLst>
                <a:path w="436879" h="587375">
                  <a:moveTo>
                    <a:pt x="0" y="586993"/>
                  </a:moveTo>
                  <a:lnTo>
                    <a:pt x="647" y="10007"/>
                  </a:lnTo>
                  <a:lnTo>
                    <a:pt x="436600" y="0"/>
                  </a:lnTo>
                  <a:lnTo>
                    <a:pt x="435952" y="564705"/>
                  </a:lnTo>
                  <a:lnTo>
                    <a:pt x="0" y="586993"/>
                  </a:lnTo>
                  <a:close/>
                </a:path>
                <a:path w="436879" h="587375">
                  <a:moveTo>
                    <a:pt x="107822" y="581482"/>
                  </a:moveTo>
                  <a:lnTo>
                    <a:pt x="108483" y="7543"/>
                  </a:lnTo>
                </a:path>
                <a:path w="436879" h="587375">
                  <a:moveTo>
                    <a:pt x="275640" y="572477"/>
                  </a:moveTo>
                  <a:lnTo>
                    <a:pt x="276275" y="3682"/>
                  </a:lnTo>
                </a:path>
                <a:path w="436879" h="587375">
                  <a:moveTo>
                    <a:pt x="133235" y="560235"/>
                  </a:moveTo>
                  <a:lnTo>
                    <a:pt x="254647" y="556298"/>
                  </a:lnTo>
                  <a:lnTo>
                    <a:pt x="252006" y="274713"/>
                  </a:lnTo>
                  <a:lnTo>
                    <a:pt x="130594" y="278028"/>
                  </a:lnTo>
                  <a:lnTo>
                    <a:pt x="133235" y="560235"/>
                  </a:lnTo>
                  <a:close/>
                </a:path>
                <a:path w="436879" h="587375">
                  <a:moveTo>
                    <a:pt x="271513" y="576186"/>
                  </a:moveTo>
                  <a:lnTo>
                    <a:pt x="108610" y="579335"/>
                  </a:lnTo>
                  <a:lnTo>
                    <a:pt x="107086" y="256946"/>
                  </a:lnTo>
                  <a:lnTo>
                    <a:pt x="269976" y="253047"/>
                  </a:lnTo>
                  <a:lnTo>
                    <a:pt x="271513" y="576186"/>
                  </a:lnTo>
                  <a:close/>
                </a:path>
                <a:path w="436879" h="587375">
                  <a:moveTo>
                    <a:pt x="133197" y="554888"/>
                  </a:moveTo>
                  <a:lnTo>
                    <a:pt x="250405" y="551065"/>
                  </a:lnTo>
                  <a:lnTo>
                    <a:pt x="247827" y="275221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9" name="object 123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962258" y="5889307"/>
              <a:ext cx="116268" cy="138353"/>
            </a:xfrm>
            <a:prstGeom prst="rect">
              <a:avLst/>
            </a:prstGeom>
          </p:spPr>
        </p:pic>
        <p:sp>
          <p:nvSpPr>
            <p:cNvPr id="1240" name="object 1240"/>
            <p:cNvSpPr/>
            <p:nvPr/>
          </p:nvSpPr>
          <p:spPr>
            <a:xfrm>
              <a:off x="4963337" y="5629173"/>
              <a:ext cx="118745" cy="31750"/>
            </a:xfrm>
            <a:custGeom>
              <a:avLst/>
              <a:gdLst/>
              <a:ahLst/>
              <a:cxnLst/>
              <a:rect l="l" t="t" r="r" b="b"/>
              <a:pathLst>
                <a:path w="118745" h="31750">
                  <a:moveTo>
                    <a:pt x="118414" y="0"/>
                  </a:moveTo>
                  <a:lnTo>
                    <a:pt x="25" y="1015"/>
                  </a:lnTo>
                  <a:lnTo>
                    <a:pt x="0" y="31191"/>
                  </a:lnTo>
                  <a:lnTo>
                    <a:pt x="118389" y="30162"/>
                  </a:lnTo>
                  <a:lnTo>
                    <a:pt x="1184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4969802" y="5635777"/>
              <a:ext cx="106045" cy="17780"/>
            </a:xfrm>
            <a:custGeom>
              <a:avLst/>
              <a:gdLst/>
              <a:ahLst/>
              <a:cxnLst/>
              <a:rect l="l" t="t" r="r" b="b"/>
              <a:pathLst>
                <a:path w="106045" h="17779">
                  <a:moveTo>
                    <a:pt x="12750" y="8902"/>
                  </a:moveTo>
                  <a:lnTo>
                    <a:pt x="9004" y="7721"/>
                  </a:lnTo>
                  <a:lnTo>
                    <a:pt x="8331" y="7493"/>
                  </a:lnTo>
                  <a:lnTo>
                    <a:pt x="6057" y="6578"/>
                  </a:lnTo>
                  <a:lnTo>
                    <a:pt x="5321" y="6057"/>
                  </a:lnTo>
                  <a:lnTo>
                    <a:pt x="4572" y="5562"/>
                  </a:lnTo>
                  <a:lnTo>
                    <a:pt x="4711" y="5295"/>
                  </a:lnTo>
                  <a:lnTo>
                    <a:pt x="4711" y="4775"/>
                  </a:lnTo>
                  <a:lnTo>
                    <a:pt x="5626" y="4051"/>
                  </a:lnTo>
                  <a:lnTo>
                    <a:pt x="8483" y="3937"/>
                  </a:lnTo>
                  <a:lnTo>
                    <a:pt x="10896" y="4610"/>
                  </a:lnTo>
                  <a:lnTo>
                    <a:pt x="11569" y="4775"/>
                  </a:lnTo>
                  <a:lnTo>
                    <a:pt x="11582" y="3937"/>
                  </a:lnTo>
                  <a:lnTo>
                    <a:pt x="11645" y="1651"/>
                  </a:lnTo>
                  <a:lnTo>
                    <a:pt x="9271" y="1117"/>
                  </a:lnTo>
                  <a:lnTo>
                    <a:pt x="4775" y="1066"/>
                  </a:lnTo>
                  <a:lnTo>
                    <a:pt x="152" y="2057"/>
                  </a:lnTo>
                  <a:lnTo>
                    <a:pt x="0" y="9639"/>
                  </a:lnTo>
                  <a:lnTo>
                    <a:pt x="3683" y="10439"/>
                  </a:lnTo>
                  <a:lnTo>
                    <a:pt x="5359" y="11214"/>
                  </a:lnTo>
                  <a:lnTo>
                    <a:pt x="4686" y="10820"/>
                  </a:lnTo>
                  <a:lnTo>
                    <a:pt x="6654" y="11747"/>
                  </a:lnTo>
                  <a:lnTo>
                    <a:pt x="7023" y="11950"/>
                  </a:lnTo>
                  <a:lnTo>
                    <a:pt x="7886" y="12230"/>
                  </a:lnTo>
                  <a:lnTo>
                    <a:pt x="7861" y="13970"/>
                  </a:lnTo>
                  <a:lnTo>
                    <a:pt x="6477" y="14427"/>
                  </a:lnTo>
                  <a:lnTo>
                    <a:pt x="3949" y="14465"/>
                  </a:lnTo>
                  <a:lnTo>
                    <a:pt x="152" y="13716"/>
                  </a:lnTo>
                  <a:lnTo>
                    <a:pt x="101" y="16967"/>
                  </a:lnTo>
                  <a:lnTo>
                    <a:pt x="1524" y="17475"/>
                  </a:lnTo>
                  <a:lnTo>
                    <a:pt x="9271" y="17640"/>
                  </a:lnTo>
                  <a:lnTo>
                    <a:pt x="12611" y="15760"/>
                  </a:lnTo>
                  <a:lnTo>
                    <a:pt x="12636" y="14465"/>
                  </a:lnTo>
                  <a:lnTo>
                    <a:pt x="12700" y="10820"/>
                  </a:lnTo>
                  <a:lnTo>
                    <a:pt x="12750" y="8902"/>
                  </a:lnTo>
                  <a:close/>
                </a:path>
                <a:path w="106045" h="17779">
                  <a:moveTo>
                    <a:pt x="20027" y="1270"/>
                  </a:moveTo>
                  <a:lnTo>
                    <a:pt x="15049" y="1308"/>
                  </a:lnTo>
                  <a:lnTo>
                    <a:pt x="14744" y="17068"/>
                  </a:lnTo>
                  <a:lnTo>
                    <a:pt x="19735" y="16992"/>
                  </a:lnTo>
                  <a:lnTo>
                    <a:pt x="20027" y="1270"/>
                  </a:lnTo>
                  <a:close/>
                </a:path>
                <a:path w="106045" h="17779">
                  <a:moveTo>
                    <a:pt x="35775" y="1130"/>
                  </a:moveTo>
                  <a:lnTo>
                    <a:pt x="23710" y="1270"/>
                  </a:lnTo>
                  <a:lnTo>
                    <a:pt x="23393" y="16967"/>
                  </a:lnTo>
                  <a:lnTo>
                    <a:pt x="35496" y="16827"/>
                  </a:lnTo>
                  <a:lnTo>
                    <a:pt x="35560" y="13766"/>
                  </a:lnTo>
                  <a:lnTo>
                    <a:pt x="28194" y="13843"/>
                  </a:lnTo>
                  <a:lnTo>
                    <a:pt x="28270" y="10236"/>
                  </a:lnTo>
                  <a:lnTo>
                    <a:pt x="34556" y="10160"/>
                  </a:lnTo>
                  <a:lnTo>
                    <a:pt x="34607" y="7442"/>
                  </a:lnTo>
                  <a:lnTo>
                    <a:pt x="28321" y="7531"/>
                  </a:lnTo>
                  <a:lnTo>
                    <a:pt x="28384" y="4267"/>
                  </a:lnTo>
                  <a:lnTo>
                    <a:pt x="35687" y="4178"/>
                  </a:lnTo>
                  <a:lnTo>
                    <a:pt x="35775" y="1130"/>
                  </a:lnTo>
                  <a:close/>
                </a:path>
                <a:path w="106045" h="17779">
                  <a:moveTo>
                    <a:pt x="58204" y="825"/>
                  </a:moveTo>
                  <a:lnTo>
                    <a:pt x="52527" y="876"/>
                  </a:lnTo>
                  <a:lnTo>
                    <a:pt x="48120" y="10058"/>
                  </a:lnTo>
                  <a:lnTo>
                    <a:pt x="44373" y="990"/>
                  </a:lnTo>
                  <a:lnTo>
                    <a:pt x="38354" y="1041"/>
                  </a:lnTo>
                  <a:lnTo>
                    <a:pt x="38061" y="16776"/>
                  </a:lnTo>
                  <a:lnTo>
                    <a:pt x="41465" y="16738"/>
                  </a:lnTo>
                  <a:lnTo>
                    <a:pt x="41643" y="7023"/>
                  </a:lnTo>
                  <a:lnTo>
                    <a:pt x="45618" y="16865"/>
                  </a:lnTo>
                  <a:lnTo>
                    <a:pt x="48895" y="16840"/>
                  </a:lnTo>
                  <a:lnTo>
                    <a:pt x="53340" y="6870"/>
                  </a:lnTo>
                  <a:lnTo>
                    <a:pt x="53162" y="16624"/>
                  </a:lnTo>
                  <a:lnTo>
                    <a:pt x="57912" y="16573"/>
                  </a:lnTo>
                  <a:lnTo>
                    <a:pt x="58204" y="825"/>
                  </a:lnTo>
                  <a:close/>
                </a:path>
                <a:path w="106045" h="17779">
                  <a:moveTo>
                    <a:pt x="73939" y="685"/>
                  </a:moveTo>
                  <a:lnTo>
                    <a:pt x="61874" y="825"/>
                  </a:lnTo>
                  <a:lnTo>
                    <a:pt x="61582" y="16535"/>
                  </a:lnTo>
                  <a:lnTo>
                    <a:pt x="73685" y="16383"/>
                  </a:lnTo>
                  <a:lnTo>
                    <a:pt x="73736" y="13309"/>
                  </a:lnTo>
                  <a:lnTo>
                    <a:pt x="66395" y="13385"/>
                  </a:lnTo>
                  <a:lnTo>
                    <a:pt x="66446" y="9791"/>
                  </a:lnTo>
                  <a:lnTo>
                    <a:pt x="72745" y="9728"/>
                  </a:lnTo>
                  <a:lnTo>
                    <a:pt x="72783" y="7010"/>
                  </a:lnTo>
                  <a:lnTo>
                    <a:pt x="66509" y="7086"/>
                  </a:lnTo>
                  <a:lnTo>
                    <a:pt x="66573" y="3835"/>
                  </a:lnTo>
                  <a:lnTo>
                    <a:pt x="73888" y="3746"/>
                  </a:lnTo>
                  <a:lnTo>
                    <a:pt x="73939" y="685"/>
                  </a:lnTo>
                  <a:close/>
                </a:path>
                <a:path w="106045" h="17779">
                  <a:moveTo>
                    <a:pt x="90843" y="495"/>
                  </a:moveTo>
                  <a:lnTo>
                    <a:pt x="87477" y="533"/>
                  </a:lnTo>
                  <a:lnTo>
                    <a:pt x="87287" y="9918"/>
                  </a:lnTo>
                  <a:lnTo>
                    <a:pt x="82003" y="584"/>
                  </a:lnTo>
                  <a:lnTo>
                    <a:pt x="76542" y="660"/>
                  </a:lnTo>
                  <a:lnTo>
                    <a:pt x="76250" y="16357"/>
                  </a:lnTo>
                  <a:lnTo>
                    <a:pt x="79603" y="16306"/>
                  </a:lnTo>
                  <a:lnTo>
                    <a:pt x="79781" y="6451"/>
                  </a:lnTo>
                  <a:lnTo>
                    <a:pt x="85217" y="16256"/>
                  </a:lnTo>
                  <a:lnTo>
                    <a:pt x="90538" y="16179"/>
                  </a:lnTo>
                  <a:lnTo>
                    <a:pt x="90843" y="495"/>
                  </a:lnTo>
                  <a:close/>
                </a:path>
                <a:path w="106045" h="17779">
                  <a:moveTo>
                    <a:pt x="105968" y="7848"/>
                  </a:moveTo>
                  <a:lnTo>
                    <a:pt x="102247" y="6680"/>
                  </a:lnTo>
                  <a:lnTo>
                    <a:pt x="100901" y="6172"/>
                  </a:lnTo>
                  <a:lnTo>
                    <a:pt x="99314" y="5524"/>
                  </a:lnTo>
                  <a:lnTo>
                    <a:pt x="97802" y="4483"/>
                  </a:lnTo>
                  <a:lnTo>
                    <a:pt x="97929" y="3949"/>
                  </a:lnTo>
                  <a:lnTo>
                    <a:pt x="97955" y="3695"/>
                  </a:lnTo>
                  <a:lnTo>
                    <a:pt x="98869" y="2984"/>
                  </a:lnTo>
                  <a:lnTo>
                    <a:pt x="101727" y="2870"/>
                  </a:lnTo>
                  <a:lnTo>
                    <a:pt x="104114" y="3543"/>
                  </a:lnTo>
                  <a:lnTo>
                    <a:pt x="104800" y="3708"/>
                  </a:lnTo>
                  <a:lnTo>
                    <a:pt x="104813" y="2870"/>
                  </a:lnTo>
                  <a:lnTo>
                    <a:pt x="104863" y="584"/>
                  </a:lnTo>
                  <a:lnTo>
                    <a:pt x="102489" y="38"/>
                  </a:lnTo>
                  <a:lnTo>
                    <a:pt x="100253" y="38"/>
                  </a:lnTo>
                  <a:lnTo>
                    <a:pt x="98005" y="0"/>
                  </a:lnTo>
                  <a:lnTo>
                    <a:pt x="93383" y="990"/>
                  </a:lnTo>
                  <a:lnTo>
                    <a:pt x="93243" y="8572"/>
                  </a:lnTo>
                  <a:lnTo>
                    <a:pt x="96939" y="9398"/>
                  </a:lnTo>
                  <a:lnTo>
                    <a:pt x="98590" y="10121"/>
                  </a:lnTo>
                  <a:lnTo>
                    <a:pt x="97917" y="9753"/>
                  </a:lnTo>
                  <a:lnTo>
                    <a:pt x="99885" y="10680"/>
                  </a:lnTo>
                  <a:lnTo>
                    <a:pt x="100253" y="10871"/>
                  </a:lnTo>
                  <a:lnTo>
                    <a:pt x="101117" y="11150"/>
                  </a:lnTo>
                  <a:lnTo>
                    <a:pt x="101104" y="12928"/>
                  </a:lnTo>
                  <a:lnTo>
                    <a:pt x="99682" y="13360"/>
                  </a:lnTo>
                  <a:lnTo>
                    <a:pt x="98425" y="13385"/>
                  </a:lnTo>
                  <a:lnTo>
                    <a:pt x="97180" y="13385"/>
                  </a:lnTo>
                  <a:lnTo>
                    <a:pt x="93383" y="12649"/>
                  </a:lnTo>
                  <a:lnTo>
                    <a:pt x="93345" y="15875"/>
                  </a:lnTo>
                  <a:lnTo>
                    <a:pt x="94742" y="16395"/>
                  </a:lnTo>
                  <a:lnTo>
                    <a:pt x="102489" y="16573"/>
                  </a:lnTo>
                  <a:lnTo>
                    <a:pt x="105841" y="14693"/>
                  </a:lnTo>
                  <a:lnTo>
                    <a:pt x="105854" y="13385"/>
                  </a:lnTo>
                  <a:lnTo>
                    <a:pt x="105930" y="9753"/>
                  </a:lnTo>
                  <a:lnTo>
                    <a:pt x="105968" y="7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4759452" y="5124449"/>
              <a:ext cx="509270" cy="1063625"/>
            </a:xfrm>
            <a:custGeom>
              <a:avLst/>
              <a:gdLst/>
              <a:ahLst/>
              <a:cxnLst/>
              <a:rect l="l" t="t" r="r" b="b"/>
              <a:pathLst>
                <a:path w="509270" h="1063625">
                  <a:moveTo>
                    <a:pt x="500405" y="758532"/>
                  </a:moveTo>
                  <a:lnTo>
                    <a:pt x="500405" y="764959"/>
                  </a:lnTo>
                  <a:lnTo>
                    <a:pt x="495198" y="770127"/>
                  </a:lnTo>
                  <a:lnTo>
                    <a:pt x="488797" y="770127"/>
                  </a:lnTo>
                  <a:lnTo>
                    <a:pt x="482384" y="770127"/>
                  </a:lnTo>
                  <a:lnTo>
                    <a:pt x="477189" y="764933"/>
                  </a:lnTo>
                  <a:lnTo>
                    <a:pt x="477215" y="758507"/>
                  </a:lnTo>
                  <a:lnTo>
                    <a:pt x="477215" y="752094"/>
                  </a:lnTo>
                  <a:lnTo>
                    <a:pt x="482409" y="746899"/>
                  </a:lnTo>
                  <a:lnTo>
                    <a:pt x="488823" y="746925"/>
                  </a:lnTo>
                  <a:lnTo>
                    <a:pt x="495223" y="746925"/>
                  </a:lnTo>
                  <a:lnTo>
                    <a:pt x="500418" y="752119"/>
                  </a:lnTo>
                  <a:lnTo>
                    <a:pt x="500405" y="758532"/>
                  </a:lnTo>
                </a:path>
                <a:path w="509270" h="1063625">
                  <a:moveTo>
                    <a:pt x="72669" y="1063536"/>
                  </a:moveTo>
                  <a:lnTo>
                    <a:pt x="45567" y="1030414"/>
                  </a:lnTo>
                  <a:lnTo>
                    <a:pt x="46240" y="453428"/>
                  </a:lnTo>
                  <a:lnTo>
                    <a:pt x="73317" y="486549"/>
                  </a:lnTo>
                </a:path>
                <a:path w="509270" h="1063625">
                  <a:moveTo>
                    <a:pt x="49466" y="455129"/>
                  </a:moveTo>
                  <a:lnTo>
                    <a:pt x="459003" y="445731"/>
                  </a:lnTo>
                </a:path>
                <a:path w="509270" h="1063625">
                  <a:moveTo>
                    <a:pt x="468579" y="451713"/>
                  </a:moveTo>
                  <a:lnTo>
                    <a:pt x="509270" y="476542"/>
                  </a:lnTo>
                </a:path>
                <a:path w="509270" h="1063625">
                  <a:moveTo>
                    <a:pt x="451891" y="408203"/>
                  </a:moveTo>
                  <a:lnTo>
                    <a:pt x="457707" y="412761"/>
                  </a:lnTo>
                  <a:lnTo>
                    <a:pt x="462246" y="418331"/>
                  </a:lnTo>
                  <a:lnTo>
                    <a:pt x="465173" y="424101"/>
                  </a:lnTo>
                  <a:lnTo>
                    <a:pt x="466153" y="429260"/>
                  </a:lnTo>
                  <a:lnTo>
                    <a:pt x="466025" y="436038"/>
                  </a:lnTo>
                  <a:lnTo>
                    <a:pt x="465856" y="444993"/>
                  </a:lnTo>
                  <a:lnTo>
                    <a:pt x="465708" y="452804"/>
                  </a:lnTo>
                  <a:lnTo>
                    <a:pt x="465645" y="456145"/>
                  </a:lnTo>
                </a:path>
                <a:path w="509270" h="1063625">
                  <a:moveTo>
                    <a:pt x="10160" y="385089"/>
                  </a:moveTo>
                  <a:lnTo>
                    <a:pt x="8597" y="0"/>
                  </a:lnTo>
                </a:path>
                <a:path w="509270" h="1063625">
                  <a:moveTo>
                    <a:pt x="44157" y="1018984"/>
                  </a:moveTo>
                  <a:lnTo>
                    <a:pt x="20916" y="1018946"/>
                  </a:lnTo>
                  <a:lnTo>
                    <a:pt x="13588" y="1018959"/>
                  </a:lnTo>
                  <a:lnTo>
                    <a:pt x="12649" y="1012266"/>
                  </a:lnTo>
                  <a:lnTo>
                    <a:pt x="12649" y="1004938"/>
                  </a:lnTo>
                  <a:lnTo>
                    <a:pt x="10274" y="416890"/>
                  </a:lnTo>
                </a:path>
                <a:path w="509270" h="1063625">
                  <a:moveTo>
                    <a:pt x="36804" y="1002817"/>
                  </a:moveTo>
                  <a:lnTo>
                    <a:pt x="36804" y="1006690"/>
                  </a:lnTo>
                  <a:lnTo>
                    <a:pt x="33667" y="1009840"/>
                  </a:lnTo>
                  <a:lnTo>
                    <a:pt x="29781" y="1009815"/>
                  </a:lnTo>
                  <a:lnTo>
                    <a:pt x="25933" y="1009815"/>
                  </a:lnTo>
                  <a:lnTo>
                    <a:pt x="22796" y="1006678"/>
                  </a:lnTo>
                  <a:lnTo>
                    <a:pt x="22809" y="1002804"/>
                  </a:lnTo>
                  <a:lnTo>
                    <a:pt x="22809" y="998931"/>
                  </a:lnTo>
                  <a:lnTo>
                    <a:pt x="25946" y="995807"/>
                  </a:lnTo>
                  <a:lnTo>
                    <a:pt x="29806" y="995807"/>
                  </a:lnTo>
                  <a:lnTo>
                    <a:pt x="33693" y="995807"/>
                  </a:lnTo>
                  <a:lnTo>
                    <a:pt x="36804" y="998956"/>
                  </a:lnTo>
                  <a:lnTo>
                    <a:pt x="36804" y="1002817"/>
                  </a:lnTo>
                </a:path>
                <a:path w="509270" h="1063625">
                  <a:moveTo>
                    <a:pt x="34925" y="384962"/>
                  </a:moveTo>
                  <a:lnTo>
                    <a:pt x="25" y="384898"/>
                  </a:lnTo>
                  <a:lnTo>
                    <a:pt x="12" y="396913"/>
                  </a:lnTo>
                  <a:lnTo>
                    <a:pt x="23037" y="396951"/>
                  </a:lnTo>
                  <a:lnTo>
                    <a:pt x="23037" y="404113"/>
                  </a:lnTo>
                  <a:lnTo>
                    <a:pt x="12" y="404088"/>
                  </a:lnTo>
                  <a:lnTo>
                    <a:pt x="0" y="416090"/>
                  </a:lnTo>
                  <a:lnTo>
                    <a:pt x="34886" y="416140"/>
                  </a:lnTo>
                  <a:lnTo>
                    <a:pt x="34925" y="384962"/>
                  </a:lnTo>
                  <a:close/>
                </a:path>
                <a:path w="509270" h="1063625">
                  <a:moveTo>
                    <a:pt x="12788" y="421017"/>
                  </a:moveTo>
                  <a:lnTo>
                    <a:pt x="15887" y="430047"/>
                  </a:lnTo>
                  <a:lnTo>
                    <a:pt x="19164" y="428459"/>
                  </a:lnTo>
                  <a:lnTo>
                    <a:pt x="28054" y="432714"/>
                  </a:lnTo>
                  <a:lnTo>
                    <a:pt x="36931" y="436943"/>
                  </a:lnTo>
                  <a:lnTo>
                    <a:pt x="45021" y="440359"/>
                  </a:lnTo>
                  <a:lnTo>
                    <a:pt x="46583" y="443661"/>
                  </a:lnTo>
                </a:path>
                <a:path w="509270" h="1063625">
                  <a:moveTo>
                    <a:pt x="30759" y="418909"/>
                  </a:moveTo>
                  <a:lnTo>
                    <a:pt x="32346" y="421386"/>
                  </a:lnTo>
                  <a:lnTo>
                    <a:pt x="37223" y="421474"/>
                  </a:lnTo>
                  <a:lnTo>
                    <a:pt x="39649" y="422338"/>
                  </a:lnTo>
                </a:path>
                <a:path w="509270" h="1063625">
                  <a:moveTo>
                    <a:pt x="48450" y="431469"/>
                  </a:moveTo>
                  <a:lnTo>
                    <a:pt x="54751" y="435620"/>
                  </a:lnTo>
                  <a:lnTo>
                    <a:pt x="60779" y="441898"/>
                  </a:lnTo>
                  <a:lnTo>
                    <a:pt x="65420" y="448759"/>
                  </a:lnTo>
                  <a:lnTo>
                    <a:pt x="67563" y="454660"/>
                  </a:lnTo>
                </a:path>
                <a:path w="509270" h="1063625">
                  <a:moveTo>
                    <a:pt x="60096" y="419480"/>
                  </a:moveTo>
                  <a:lnTo>
                    <a:pt x="60032" y="422732"/>
                  </a:lnTo>
                  <a:lnTo>
                    <a:pt x="60782" y="426008"/>
                  </a:lnTo>
                  <a:lnTo>
                    <a:pt x="66408" y="429361"/>
                  </a:lnTo>
                  <a:lnTo>
                    <a:pt x="71575" y="433145"/>
                  </a:lnTo>
                  <a:lnTo>
                    <a:pt x="77543" y="438851"/>
                  </a:lnTo>
                  <a:lnTo>
                    <a:pt x="82724" y="445610"/>
                  </a:lnTo>
                  <a:lnTo>
                    <a:pt x="85534" y="452551"/>
                  </a:lnTo>
                </a:path>
                <a:path w="509270" h="1063625">
                  <a:moveTo>
                    <a:pt x="41681" y="444398"/>
                  </a:moveTo>
                  <a:lnTo>
                    <a:pt x="41681" y="450088"/>
                  </a:lnTo>
                  <a:lnTo>
                    <a:pt x="57886" y="450113"/>
                  </a:lnTo>
                </a:path>
                <a:path w="509270" h="1063625">
                  <a:moveTo>
                    <a:pt x="46329" y="414312"/>
                  </a:moveTo>
                  <a:lnTo>
                    <a:pt x="46342" y="402920"/>
                  </a:lnTo>
                  <a:lnTo>
                    <a:pt x="68554" y="402945"/>
                  </a:lnTo>
                  <a:lnTo>
                    <a:pt x="68516" y="415544"/>
                  </a:lnTo>
                  <a:lnTo>
                    <a:pt x="56095" y="415544"/>
                  </a:lnTo>
                  <a:lnTo>
                    <a:pt x="56108" y="408787"/>
                  </a:lnTo>
                </a:path>
                <a:path w="509270" h="1063625">
                  <a:moveTo>
                    <a:pt x="41325" y="419938"/>
                  </a:moveTo>
                  <a:lnTo>
                    <a:pt x="51092" y="419938"/>
                  </a:lnTo>
                  <a:lnTo>
                    <a:pt x="51092" y="427469"/>
                  </a:lnTo>
                  <a:lnTo>
                    <a:pt x="41173" y="427456"/>
                  </a:lnTo>
                </a:path>
                <a:path w="509270" h="1063625">
                  <a:moveTo>
                    <a:pt x="114287" y="440880"/>
                  </a:moveTo>
                  <a:lnTo>
                    <a:pt x="98971" y="440867"/>
                  </a:lnTo>
                  <a:lnTo>
                    <a:pt x="98996" y="430809"/>
                  </a:lnTo>
                  <a:lnTo>
                    <a:pt x="114300" y="430822"/>
                  </a:lnTo>
                  <a:lnTo>
                    <a:pt x="114287" y="440880"/>
                  </a:lnTo>
                  <a:close/>
                </a:path>
                <a:path w="509270" h="1063625">
                  <a:moveTo>
                    <a:pt x="96545" y="430758"/>
                  </a:moveTo>
                  <a:lnTo>
                    <a:pt x="81038" y="430720"/>
                  </a:lnTo>
                </a:path>
                <a:path w="509270" h="1063625">
                  <a:moveTo>
                    <a:pt x="159169" y="437680"/>
                  </a:moveTo>
                  <a:lnTo>
                    <a:pt x="126492" y="437616"/>
                  </a:lnTo>
                  <a:lnTo>
                    <a:pt x="126555" y="396290"/>
                  </a:lnTo>
                  <a:lnTo>
                    <a:pt x="159219" y="396328"/>
                  </a:lnTo>
                  <a:lnTo>
                    <a:pt x="159169" y="437680"/>
                  </a:lnTo>
                  <a:close/>
                </a:path>
                <a:path w="509270" h="1063625">
                  <a:moveTo>
                    <a:pt x="153441" y="395986"/>
                  </a:moveTo>
                  <a:lnTo>
                    <a:pt x="153403" y="422859"/>
                  </a:lnTo>
                  <a:lnTo>
                    <a:pt x="147231" y="422859"/>
                  </a:lnTo>
                  <a:lnTo>
                    <a:pt x="147231" y="430098"/>
                  </a:lnTo>
                  <a:lnTo>
                    <a:pt x="138137" y="430085"/>
                  </a:lnTo>
                </a:path>
                <a:path w="509270" h="1063625">
                  <a:moveTo>
                    <a:pt x="145707" y="417017"/>
                  </a:moveTo>
                  <a:lnTo>
                    <a:pt x="143357" y="412089"/>
                  </a:lnTo>
                  <a:lnTo>
                    <a:pt x="131813" y="418223"/>
                  </a:lnTo>
                  <a:lnTo>
                    <a:pt x="134975" y="424154"/>
                  </a:lnTo>
                </a:path>
                <a:path w="509270" h="1063625">
                  <a:moveTo>
                    <a:pt x="131140" y="411035"/>
                  </a:moveTo>
                  <a:lnTo>
                    <a:pt x="150698" y="411060"/>
                  </a:lnTo>
                </a:path>
                <a:path w="509270" h="1063625">
                  <a:moveTo>
                    <a:pt x="131165" y="402094"/>
                  </a:moveTo>
                  <a:lnTo>
                    <a:pt x="150710" y="402120"/>
                  </a:lnTo>
                </a:path>
                <a:path w="509270" h="1063625">
                  <a:moveTo>
                    <a:pt x="215404" y="437108"/>
                  </a:moveTo>
                  <a:lnTo>
                    <a:pt x="185953" y="437057"/>
                  </a:lnTo>
                  <a:lnTo>
                    <a:pt x="186004" y="398246"/>
                  </a:lnTo>
                  <a:lnTo>
                    <a:pt x="215455" y="398259"/>
                  </a:lnTo>
                  <a:lnTo>
                    <a:pt x="215404" y="437108"/>
                  </a:lnTo>
                  <a:close/>
                </a:path>
                <a:path w="509270" h="1063625">
                  <a:moveTo>
                    <a:pt x="209245" y="422160"/>
                  </a:moveTo>
                  <a:lnTo>
                    <a:pt x="209232" y="426707"/>
                  </a:lnTo>
                  <a:lnTo>
                    <a:pt x="205549" y="430364"/>
                  </a:lnTo>
                  <a:lnTo>
                    <a:pt x="201015" y="430364"/>
                  </a:lnTo>
                  <a:lnTo>
                    <a:pt x="196494" y="430364"/>
                  </a:lnTo>
                  <a:lnTo>
                    <a:pt x="192798" y="426694"/>
                  </a:lnTo>
                  <a:lnTo>
                    <a:pt x="192798" y="422135"/>
                  </a:lnTo>
                  <a:lnTo>
                    <a:pt x="192811" y="420306"/>
                  </a:lnTo>
                  <a:lnTo>
                    <a:pt x="193421" y="418604"/>
                  </a:lnTo>
                  <a:lnTo>
                    <a:pt x="194462" y="417245"/>
                  </a:lnTo>
                </a:path>
                <a:path w="509270" h="1063625">
                  <a:moveTo>
                    <a:pt x="194741" y="409828"/>
                  </a:moveTo>
                  <a:lnTo>
                    <a:pt x="211035" y="409828"/>
                  </a:lnTo>
                  <a:lnTo>
                    <a:pt x="211048" y="403593"/>
                  </a:lnTo>
                </a:path>
                <a:path w="509270" h="1063625">
                  <a:moveTo>
                    <a:pt x="292862" y="435330"/>
                  </a:moveTo>
                  <a:lnTo>
                    <a:pt x="263410" y="435279"/>
                  </a:lnTo>
                  <a:lnTo>
                    <a:pt x="263461" y="396455"/>
                  </a:lnTo>
                  <a:lnTo>
                    <a:pt x="292912" y="396494"/>
                  </a:lnTo>
                  <a:lnTo>
                    <a:pt x="292862" y="435330"/>
                  </a:lnTo>
                  <a:close/>
                </a:path>
                <a:path w="509270" h="1063625">
                  <a:moveTo>
                    <a:pt x="286702" y="420370"/>
                  </a:moveTo>
                  <a:lnTo>
                    <a:pt x="286689" y="424929"/>
                  </a:lnTo>
                  <a:lnTo>
                    <a:pt x="283006" y="428586"/>
                  </a:lnTo>
                  <a:lnTo>
                    <a:pt x="278472" y="428586"/>
                  </a:lnTo>
                  <a:lnTo>
                    <a:pt x="273938" y="428586"/>
                  </a:lnTo>
                  <a:lnTo>
                    <a:pt x="270268" y="424903"/>
                  </a:lnTo>
                  <a:lnTo>
                    <a:pt x="270268" y="420370"/>
                  </a:lnTo>
                  <a:lnTo>
                    <a:pt x="270268" y="418528"/>
                  </a:lnTo>
                  <a:lnTo>
                    <a:pt x="270878" y="416813"/>
                  </a:lnTo>
                  <a:lnTo>
                    <a:pt x="271907" y="415455"/>
                  </a:lnTo>
                </a:path>
                <a:path w="509270" h="1063625">
                  <a:moveTo>
                    <a:pt x="272186" y="408050"/>
                  </a:moveTo>
                  <a:lnTo>
                    <a:pt x="288493" y="408050"/>
                  </a:lnTo>
                  <a:lnTo>
                    <a:pt x="288493" y="401802"/>
                  </a:lnTo>
                </a:path>
                <a:path w="509270" h="1063625">
                  <a:moveTo>
                    <a:pt x="347535" y="431482"/>
                  </a:moveTo>
                  <a:lnTo>
                    <a:pt x="318096" y="431444"/>
                  </a:lnTo>
                  <a:lnTo>
                    <a:pt x="318135" y="392595"/>
                  </a:lnTo>
                  <a:lnTo>
                    <a:pt x="347586" y="392633"/>
                  </a:lnTo>
                  <a:lnTo>
                    <a:pt x="347535" y="431482"/>
                  </a:lnTo>
                  <a:close/>
                </a:path>
                <a:path w="509270" h="1063625">
                  <a:moveTo>
                    <a:pt x="341363" y="416547"/>
                  </a:moveTo>
                  <a:lnTo>
                    <a:pt x="341363" y="421081"/>
                  </a:lnTo>
                  <a:lnTo>
                    <a:pt x="337693" y="424751"/>
                  </a:lnTo>
                  <a:lnTo>
                    <a:pt x="333159" y="424751"/>
                  </a:lnTo>
                  <a:lnTo>
                    <a:pt x="328612" y="424738"/>
                  </a:lnTo>
                  <a:lnTo>
                    <a:pt x="324942" y="421068"/>
                  </a:lnTo>
                  <a:lnTo>
                    <a:pt x="324942" y="416534"/>
                  </a:lnTo>
                  <a:lnTo>
                    <a:pt x="324942" y="414680"/>
                  </a:lnTo>
                  <a:lnTo>
                    <a:pt x="325551" y="412978"/>
                  </a:lnTo>
                  <a:lnTo>
                    <a:pt x="326580" y="411619"/>
                  </a:lnTo>
                </a:path>
                <a:path w="509270" h="1063625">
                  <a:moveTo>
                    <a:pt x="326872" y="404190"/>
                  </a:moveTo>
                  <a:lnTo>
                    <a:pt x="343166" y="404202"/>
                  </a:lnTo>
                  <a:lnTo>
                    <a:pt x="343166" y="397967"/>
                  </a:lnTo>
                </a:path>
                <a:path w="509270" h="1063625">
                  <a:moveTo>
                    <a:pt x="424205" y="428878"/>
                  </a:moveTo>
                  <a:lnTo>
                    <a:pt x="394741" y="428840"/>
                  </a:lnTo>
                  <a:lnTo>
                    <a:pt x="394792" y="390004"/>
                  </a:lnTo>
                  <a:lnTo>
                    <a:pt x="424243" y="390042"/>
                  </a:lnTo>
                  <a:lnTo>
                    <a:pt x="424205" y="428878"/>
                  </a:lnTo>
                  <a:close/>
                </a:path>
                <a:path w="509270" h="1063625">
                  <a:moveTo>
                    <a:pt x="418033" y="413931"/>
                  </a:moveTo>
                  <a:lnTo>
                    <a:pt x="418033" y="418464"/>
                  </a:lnTo>
                  <a:lnTo>
                    <a:pt x="414337" y="422135"/>
                  </a:lnTo>
                  <a:lnTo>
                    <a:pt x="409803" y="422135"/>
                  </a:lnTo>
                  <a:lnTo>
                    <a:pt x="405269" y="422135"/>
                  </a:lnTo>
                  <a:lnTo>
                    <a:pt x="401599" y="418439"/>
                  </a:lnTo>
                  <a:lnTo>
                    <a:pt x="401612" y="413918"/>
                  </a:lnTo>
                  <a:lnTo>
                    <a:pt x="401612" y="412076"/>
                  </a:lnTo>
                  <a:lnTo>
                    <a:pt x="402221" y="410362"/>
                  </a:lnTo>
                  <a:lnTo>
                    <a:pt x="403250" y="409003"/>
                  </a:lnTo>
                </a:path>
                <a:path w="509270" h="1063625">
                  <a:moveTo>
                    <a:pt x="403529" y="401574"/>
                  </a:moveTo>
                  <a:lnTo>
                    <a:pt x="419823" y="401586"/>
                  </a:lnTo>
                  <a:lnTo>
                    <a:pt x="419823" y="395338"/>
                  </a:lnTo>
                </a:path>
                <a:path w="509270" h="1063625">
                  <a:moveTo>
                    <a:pt x="397383" y="382714"/>
                  </a:moveTo>
                  <a:lnTo>
                    <a:pt x="381914" y="382701"/>
                  </a:lnTo>
                  <a:lnTo>
                    <a:pt x="381888" y="423151"/>
                  </a:lnTo>
                  <a:lnTo>
                    <a:pt x="392518" y="423151"/>
                  </a:lnTo>
                </a:path>
                <a:path w="509270" h="1063625">
                  <a:moveTo>
                    <a:pt x="425056" y="384073"/>
                  </a:moveTo>
                  <a:lnTo>
                    <a:pt x="438912" y="384073"/>
                  </a:lnTo>
                  <a:lnTo>
                    <a:pt x="438848" y="420979"/>
                  </a:lnTo>
                </a:path>
                <a:path w="509270" h="1063625">
                  <a:moveTo>
                    <a:pt x="446633" y="406476"/>
                  </a:moveTo>
                  <a:lnTo>
                    <a:pt x="444169" y="406476"/>
                  </a:lnTo>
                  <a:lnTo>
                    <a:pt x="444144" y="42431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4877168" y="5556224"/>
              <a:ext cx="10795" cy="635"/>
            </a:xfrm>
            <a:custGeom>
              <a:avLst/>
              <a:gdLst/>
              <a:ahLst/>
              <a:cxnLst/>
              <a:rect l="l" t="t" r="r" b="b"/>
              <a:pathLst>
                <a:path w="10795" h="635">
                  <a:moveTo>
                    <a:pt x="-2171" y="107"/>
                  </a:moveTo>
                  <a:lnTo>
                    <a:pt x="12826" y="1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4919561" y="5555195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-2171" y="222"/>
                  </a:moveTo>
                  <a:lnTo>
                    <a:pt x="26631" y="222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4975809" y="5553735"/>
              <a:ext cx="46990" cy="1270"/>
            </a:xfrm>
            <a:custGeom>
              <a:avLst/>
              <a:gdLst/>
              <a:ahLst/>
              <a:cxnLst/>
              <a:rect l="l" t="t" r="r" b="b"/>
              <a:pathLst>
                <a:path w="46989" h="1270">
                  <a:moveTo>
                    <a:pt x="-2171" y="438"/>
                  </a:moveTo>
                  <a:lnTo>
                    <a:pt x="48640" y="438"/>
                  </a:lnTo>
                </a:path>
              </a:pathLst>
            </a:custGeom>
            <a:ln w="52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5054092" y="5552744"/>
              <a:ext cx="22225" cy="635"/>
            </a:xfrm>
            <a:custGeom>
              <a:avLst/>
              <a:gdLst/>
              <a:ahLst/>
              <a:cxnLst/>
              <a:rect l="l" t="t" r="r" b="b"/>
              <a:pathLst>
                <a:path w="22225" h="635">
                  <a:moveTo>
                    <a:pt x="-2171" y="209"/>
                  </a:moveTo>
                  <a:lnTo>
                    <a:pt x="24206" y="209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4774209" y="5182908"/>
              <a:ext cx="438150" cy="383540"/>
            </a:xfrm>
            <a:custGeom>
              <a:avLst/>
              <a:gdLst/>
              <a:ahLst/>
              <a:cxnLst/>
              <a:rect l="l" t="t" r="r" b="b"/>
              <a:pathLst>
                <a:path w="438150" h="383539">
                  <a:moveTo>
                    <a:pt x="380987" y="368350"/>
                  </a:moveTo>
                  <a:lnTo>
                    <a:pt x="332866" y="369252"/>
                  </a:lnTo>
                </a:path>
                <a:path w="438150" h="383539">
                  <a:moveTo>
                    <a:pt x="437718" y="383171"/>
                  </a:moveTo>
                  <a:lnTo>
                    <a:pt x="427431" y="367499"/>
                  </a:lnTo>
                  <a:lnTo>
                    <a:pt x="410311" y="367817"/>
                  </a:lnTo>
                </a:path>
                <a:path w="438150" h="383539">
                  <a:moveTo>
                    <a:pt x="22605" y="326428"/>
                  </a:moveTo>
                  <a:lnTo>
                    <a:pt x="24066" y="326047"/>
                  </a:lnTo>
                  <a:lnTo>
                    <a:pt x="25653" y="325742"/>
                  </a:lnTo>
                  <a:lnTo>
                    <a:pt x="27355" y="325577"/>
                  </a:lnTo>
                  <a:lnTo>
                    <a:pt x="41312" y="321634"/>
                  </a:lnTo>
                  <a:lnTo>
                    <a:pt x="50920" y="312958"/>
                  </a:lnTo>
                  <a:lnTo>
                    <a:pt x="56480" y="299107"/>
                  </a:lnTo>
                  <a:lnTo>
                    <a:pt x="58292" y="279641"/>
                  </a:lnTo>
                  <a:lnTo>
                    <a:pt x="58559" y="258933"/>
                  </a:lnTo>
                  <a:lnTo>
                    <a:pt x="59166" y="236940"/>
                  </a:lnTo>
                  <a:lnTo>
                    <a:pt x="59882" y="216990"/>
                  </a:lnTo>
                  <a:lnTo>
                    <a:pt x="60477" y="202412"/>
                  </a:lnTo>
                </a:path>
                <a:path w="438150" h="383539">
                  <a:moveTo>
                    <a:pt x="45770" y="201294"/>
                  </a:moveTo>
                  <a:lnTo>
                    <a:pt x="45171" y="216508"/>
                  </a:lnTo>
                  <a:lnTo>
                    <a:pt x="44469" y="236885"/>
                  </a:lnTo>
                  <a:lnTo>
                    <a:pt x="43881" y="259050"/>
                  </a:lnTo>
                  <a:lnTo>
                    <a:pt x="43624" y="279628"/>
                  </a:lnTo>
                  <a:lnTo>
                    <a:pt x="41938" y="296843"/>
                  </a:lnTo>
                  <a:lnTo>
                    <a:pt x="37674" y="306041"/>
                  </a:lnTo>
                  <a:lnTo>
                    <a:pt x="31933" y="309871"/>
                  </a:lnTo>
                  <a:lnTo>
                    <a:pt x="25819" y="310984"/>
                  </a:lnTo>
                  <a:lnTo>
                    <a:pt x="17271" y="312701"/>
                  </a:lnTo>
                  <a:lnTo>
                    <a:pt x="9990" y="315820"/>
                  </a:lnTo>
                  <a:lnTo>
                    <a:pt x="4168" y="320211"/>
                  </a:lnTo>
                  <a:lnTo>
                    <a:pt x="0" y="325742"/>
                  </a:lnTo>
                </a:path>
                <a:path w="438150" h="383539">
                  <a:moveTo>
                    <a:pt x="123088" y="1777"/>
                  </a:moveTo>
                  <a:lnTo>
                    <a:pt x="156959" y="2578"/>
                  </a:lnTo>
                  <a:lnTo>
                    <a:pt x="155498" y="202184"/>
                  </a:lnTo>
                  <a:lnTo>
                    <a:pt x="45427" y="200812"/>
                  </a:lnTo>
                  <a:lnTo>
                    <a:pt x="45656" y="0"/>
                  </a:lnTo>
                  <a:lnTo>
                    <a:pt x="71767" y="59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4880991" y="5188902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-2171" y="190"/>
                  </a:moveTo>
                  <a:lnTo>
                    <a:pt x="18478" y="190"/>
                  </a:lnTo>
                </a:path>
              </a:pathLst>
            </a:custGeom>
            <a:ln w="47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4862271" y="5183873"/>
              <a:ext cx="19050" cy="635"/>
            </a:xfrm>
            <a:custGeom>
              <a:avLst/>
              <a:gdLst/>
              <a:ahLst/>
              <a:cxnLst/>
              <a:rect l="l" t="t" r="r" b="b"/>
              <a:pathLst>
                <a:path w="19050" h="635">
                  <a:moveTo>
                    <a:pt x="-2171" y="222"/>
                  </a:moveTo>
                  <a:lnTo>
                    <a:pt x="20904" y="222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4815459" y="5177929"/>
              <a:ext cx="111760" cy="201295"/>
            </a:xfrm>
            <a:custGeom>
              <a:avLst/>
              <a:gdLst/>
              <a:ahLst/>
              <a:cxnLst/>
              <a:rect l="l" t="t" r="r" b="b"/>
              <a:pathLst>
                <a:path w="111760" h="201295">
                  <a:moveTo>
                    <a:pt x="4584" y="200888"/>
                  </a:moveTo>
                  <a:lnTo>
                    <a:pt x="0" y="200837"/>
                  </a:lnTo>
                  <a:lnTo>
                    <a:pt x="215" y="0"/>
                  </a:lnTo>
                  <a:lnTo>
                    <a:pt x="26339" y="622"/>
                  </a:lnTo>
                </a:path>
                <a:path w="111760" h="201295">
                  <a:moveTo>
                    <a:pt x="77647" y="1790"/>
                  </a:moveTo>
                  <a:lnTo>
                    <a:pt x="111518" y="2578"/>
                  </a:lnTo>
                  <a:lnTo>
                    <a:pt x="111480" y="6946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4858080" y="5178907"/>
              <a:ext cx="19050" cy="635"/>
            </a:xfrm>
            <a:custGeom>
              <a:avLst/>
              <a:gdLst/>
              <a:ahLst/>
              <a:cxnLst/>
              <a:rect l="l" t="t" r="r" b="b"/>
              <a:pathLst>
                <a:path w="19050" h="635">
                  <a:moveTo>
                    <a:pt x="-2171" y="222"/>
                  </a:moveTo>
                  <a:lnTo>
                    <a:pt x="20916" y="222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4845964" y="5189207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-2171" y="190"/>
                  </a:moveTo>
                  <a:lnTo>
                    <a:pt x="18453" y="190"/>
                  </a:lnTo>
                </a:path>
              </a:pathLst>
            </a:custGeom>
            <a:ln w="47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4819256" y="5198516"/>
              <a:ext cx="111760" cy="175895"/>
            </a:xfrm>
            <a:custGeom>
              <a:avLst/>
              <a:gdLst/>
              <a:ahLst/>
              <a:cxnLst/>
              <a:rect l="l" t="t" r="r" b="b"/>
              <a:pathLst>
                <a:path w="111760" h="175895">
                  <a:moveTo>
                    <a:pt x="111074" y="154800"/>
                  </a:moveTo>
                  <a:lnTo>
                    <a:pt x="990" y="153428"/>
                  </a:lnTo>
                </a:path>
                <a:path w="111760" h="175895">
                  <a:moveTo>
                    <a:pt x="0" y="16167"/>
                  </a:moveTo>
                  <a:lnTo>
                    <a:pt x="111302" y="18732"/>
                  </a:lnTo>
                </a:path>
                <a:path w="111760" h="175895">
                  <a:moveTo>
                    <a:pt x="26288" y="8509"/>
                  </a:moveTo>
                  <a:lnTo>
                    <a:pt x="15024" y="8509"/>
                  </a:lnTo>
                  <a:lnTo>
                    <a:pt x="15024" y="139"/>
                  </a:lnTo>
                  <a:lnTo>
                    <a:pt x="26288" y="152"/>
                  </a:lnTo>
                  <a:lnTo>
                    <a:pt x="26288" y="8509"/>
                  </a:lnTo>
                  <a:close/>
                </a:path>
                <a:path w="111760" h="175895">
                  <a:moveTo>
                    <a:pt x="62128" y="8382"/>
                  </a:moveTo>
                  <a:lnTo>
                    <a:pt x="50876" y="8369"/>
                  </a:lnTo>
                  <a:lnTo>
                    <a:pt x="50876" y="0"/>
                  </a:lnTo>
                  <a:lnTo>
                    <a:pt x="62141" y="25"/>
                  </a:lnTo>
                  <a:lnTo>
                    <a:pt x="62128" y="8382"/>
                  </a:lnTo>
                  <a:close/>
                </a:path>
                <a:path w="111760" h="175895">
                  <a:moveTo>
                    <a:pt x="97142" y="9855"/>
                  </a:moveTo>
                  <a:lnTo>
                    <a:pt x="85877" y="9855"/>
                  </a:lnTo>
                  <a:lnTo>
                    <a:pt x="85877" y="1498"/>
                  </a:lnTo>
                  <a:lnTo>
                    <a:pt x="97142" y="1511"/>
                  </a:lnTo>
                  <a:lnTo>
                    <a:pt x="97142" y="9855"/>
                  </a:lnTo>
                  <a:close/>
                </a:path>
                <a:path w="111760" h="175895">
                  <a:moveTo>
                    <a:pt x="26377" y="173951"/>
                  </a:moveTo>
                  <a:lnTo>
                    <a:pt x="15112" y="173951"/>
                  </a:lnTo>
                  <a:lnTo>
                    <a:pt x="15138" y="165582"/>
                  </a:lnTo>
                  <a:lnTo>
                    <a:pt x="26390" y="165608"/>
                  </a:lnTo>
                  <a:lnTo>
                    <a:pt x="26377" y="173951"/>
                  </a:lnTo>
                  <a:close/>
                </a:path>
                <a:path w="111760" h="175895">
                  <a:moveTo>
                    <a:pt x="62242" y="173812"/>
                  </a:moveTo>
                  <a:lnTo>
                    <a:pt x="50977" y="173812"/>
                  </a:lnTo>
                  <a:lnTo>
                    <a:pt x="51003" y="165442"/>
                  </a:lnTo>
                  <a:lnTo>
                    <a:pt x="62255" y="165455"/>
                  </a:lnTo>
                  <a:lnTo>
                    <a:pt x="62242" y="173812"/>
                  </a:lnTo>
                  <a:close/>
                </a:path>
                <a:path w="111760" h="175895">
                  <a:moveTo>
                    <a:pt x="97243" y="175298"/>
                  </a:moveTo>
                  <a:lnTo>
                    <a:pt x="85991" y="175285"/>
                  </a:lnTo>
                  <a:lnTo>
                    <a:pt x="86017" y="166928"/>
                  </a:lnTo>
                  <a:lnTo>
                    <a:pt x="97269" y="166966"/>
                  </a:lnTo>
                  <a:lnTo>
                    <a:pt x="97243" y="175298"/>
                  </a:lnTo>
                  <a:close/>
                </a:path>
                <a:path w="111760" h="175895">
                  <a:moveTo>
                    <a:pt x="99949" y="119125"/>
                  </a:moveTo>
                  <a:lnTo>
                    <a:pt x="26085" y="117386"/>
                  </a:lnTo>
                  <a:lnTo>
                    <a:pt x="26149" y="58216"/>
                  </a:lnTo>
                  <a:lnTo>
                    <a:pt x="100025" y="59944"/>
                  </a:lnTo>
                  <a:lnTo>
                    <a:pt x="99949" y="119125"/>
                  </a:lnTo>
                  <a:close/>
                </a:path>
                <a:path w="111760" h="175895">
                  <a:moveTo>
                    <a:pt x="18935" y="107492"/>
                  </a:moveTo>
                  <a:lnTo>
                    <a:pt x="18986" y="48323"/>
                  </a:lnTo>
                  <a:lnTo>
                    <a:pt x="92875" y="50025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4913096" y="5253139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2171" y="2432"/>
                  </a:moveTo>
                  <a:lnTo>
                    <a:pt x="2171" y="2432"/>
                  </a:lnTo>
                </a:path>
              </a:pathLst>
            </a:custGeom>
            <a:ln w="486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4767440" y="5015966"/>
              <a:ext cx="208279" cy="497205"/>
            </a:xfrm>
            <a:custGeom>
              <a:avLst/>
              <a:gdLst/>
              <a:ahLst/>
              <a:cxnLst/>
              <a:rect l="l" t="t" r="r" b="b"/>
              <a:pathLst>
                <a:path w="208279" h="497204">
                  <a:moveTo>
                    <a:pt x="72872" y="293636"/>
                  </a:moveTo>
                  <a:lnTo>
                    <a:pt x="78574" y="293636"/>
                  </a:lnTo>
                </a:path>
                <a:path w="208279" h="497204">
                  <a:moveTo>
                    <a:pt x="93065" y="259803"/>
                  </a:moveTo>
                  <a:lnTo>
                    <a:pt x="83438" y="259791"/>
                  </a:lnTo>
                  <a:lnTo>
                    <a:pt x="83464" y="251459"/>
                  </a:lnTo>
                  <a:lnTo>
                    <a:pt x="93078" y="251485"/>
                  </a:lnTo>
                  <a:lnTo>
                    <a:pt x="93065" y="259803"/>
                  </a:lnTo>
                  <a:close/>
                </a:path>
                <a:path w="208279" h="497204">
                  <a:moveTo>
                    <a:pt x="110134" y="259829"/>
                  </a:moveTo>
                  <a:lnTo>
                    <a:pt x="100495" y="259816"/>
                  </a:lnTo>
                  <a:lnTo>
                    <a:pt x="100507" y="251485"/>
                  </a:lnTo>
                  <a:lnTo>
                    <a:pt x="110134" y="251498"/>
                  </a:lnTo>
                  <a:lnTo>
                    <a:pt x="110134" y="259829"/>
                  </a:lnTo>
                  <a:close/>
                </a:path>
                <a:path w="208279" h="497204">
                  <a:moveTo>
                    <a:pt x="127177" y="259854"/>
                  </a:moveTo>
                  <a:lnTo>
                    <a:pt x="117551" y="259829"/>
                  </a:lnTo>
                  <a:lnTo>
                    <a:pt x="117551" y="251498"/>
                  </a:lnTo>
                  <a:lnTo>
                    <a:pt x="127190" y="251523"/>
                  </a:lnTo>
                  <a:lnTo>
                    <a:pt x="127177" y="259854"/>
                  </a:lnTo>
                  <a:close/>
                </a:path>
                <a:path w="208279" h="497204">
                  <a:moveTo>
                    <a:pt x="144221" y="259854"/>
                  </a:moveTo>
                  <a:lnTo>
                    <a:pt x="134594" y="259854"/>
                  </a:lnTo>
                  <a:lnTo>
                    <a:pt x="134594" y="251536"/>
                  </a:lnTo>
                  <a:lnTo>
                    <a:pt x="144233" y="251536"/>
                  </a:lnTo>
                  <a:lnTo>
                    <a:pt x="144221" y="259854"/>
                  </a:lnTo>
                  <a:close/>
                </a:path>
                <a:path w="208279" h="497204">
                  <a:moveTo>
                    <a:pt x="94932" y="290804"/>
                  </a:moveTo>
                  <a:lnTo>
                    <a:pt x="85305" y="290791"/>
                  </a:lnTo>
                  <a:lnTo>
                    <a:pt x="85305" y="282473"/>
                  </a:lnTo>
                  <a:lnTo>
                    <a:pt x="94932" y="282473"/>
                  </a:lnTo>
                  <a:lnTo>
                    <a:pt x="94932" y="290804"/>
                  </a:lnTo>
                  <a:close/>
                </a:path>
                <a:path w="208279" h="497204">
                  <a:moveTo>
                    <a:pt x="111975" y="290817"/>
                  </a:moveTo>
                  <a:lnTo>
                    <a:pt x="102349" y="290804"/>
                  </a:lnTo>
                  <a:lnTo>
                    <a:pt x="102362" y="282498"/>
                  </a:lnTo>
                  <a:lnTo>
                    <a:pt x="112001" y="282498"/>
                  </a:lnTo>
                  <a:lnTo>
                    <a:pt x="111975" y="290817"/>
                  </a:lnTo>
                  <a:close/>
                </a:path>
                <a:path w="208279" h="497204">
                  <a:moveTo>
                    <a:pt x="129031" y="290829"/>
                  </a:moveTo>
                  <a:lnTo>
                    <a:pt x="119392" y="290829"/>
                  </a:lnTo>
                  <a:lnTo>
                    <a:pt x="119405" y="282511"/>
                  </a:lnTo>
                  <a:lnTo>
                    <a:pt x="129031" y="282536"/>
                  </a:lnTo>
                  <a:lnTo>
                    <a:pt x="129031" y="290829"/>
                  </a:lnTo>
                  <a:close/>
                </a:path>
                <a:path w="208279" h="497204">
                  <a:moveTo>
                    <a:pt x="146088" y="290855"/>
                  </a:moveTo>
                  <a:lnTo>
                    <a:pt x="136448" y="290829"/>
                  </a:lnTo>
                  <a:lnTo>
                    <a:pt x="136448" y="282536"/>
                  </a:lnTo>
                  <a:lnTo>
                    <a:pt x="146088" y="282549"/>
                  </a:lnTo>
                  <a:lnTo>
                    <a:pt x="146088" y="290855"/>
                  </a:lnTo>
                  <a:close/>
                </a:path>
                <a:path w="208279" h="497204">
                  <a:moveTo>
                    <a:pt x="87236" y="267030"/>
                  </a:moveTo>
                  <a:lnTo>
                    <a:pt x="145084" y="267080"/>
                  </a:lnTo>
                  <a:lnTo>
                    <a:pt x="145072" y="275463"/>
                  </a:lnTo>
                </a:path>
                <a:path w="208279" h="497204">
                  <a:moveTo>
                    <a:pt x="124625" y="277533"/>
                  </a:moveTo>
                  <a:lnTo>
                    <a:pt x="124625" y="272630"/>
                  </a:lnTo>
                  <a:lnTo>
                    <a:pt x="117284" y="272618"/>
                  </a:lnTo>
                </a:path>
                <a:path w="208279" h="497204">
                  <a:moveTo>
                    <a:pt x="117855" y="199974"/>
                  </a:moveTo>
                  <a:lnTo>
                    <a:pt x="117830" y="210553"/>
                  </a:lnTo>
                  <a:lnTo>
                    <a:pt x="123342" y="210565"/>
                  </a:lnTo>
                </a:path>
                <a:path w="208279" h="497204">
                  <a:moveTo>
                    <a:pt x="123228" y="216369"/>
                  </a:moveTo>
                  <a:lnTo>
                    <a:pt x="126504" y="216369"/>
                  </a:lnTo>
                  <a:lnTo>
                    <a:pt x="126517" y="210743"/>
                  </a:lnTo>
                  <a:lnTo>
                    <a:pt x="132321" y="210743"/>
                  </a:lnTo>
                  <a:lnTo>
                    <a:pt x="132334" y="201040"/>
                  </a:lnTo>
                </a:path>
                <a:path w="208279" h="497204">
                  <a:moveTo>
                    <a:pt x="79121" y="307619"/>
                  </a:moveTo>
                  <a:lnTo>
                    <a:pt x="137807" y="307670"/>
                  </a:lnTo>
                </a:path>
                <a:path w="208279" h="497204">
                  <a:moveTo>
                    <a:pt x="5600" y="103682"/>
                  </a:moveTo>
                  <a:lnTo>
                    <a:pt x="5689" y="14490"/>
                  </a:lnTo>
                </a:path>
                <a:path w="208279" h="497204">
                  <a:moveTo>
                    <a:pt x="17957" y="25"/>
                  </a:moveTo>
                  <a:lnTo>
                    <a:pt x="12" y="0"/>
                  </a:lnTo>
                  <a:lnTo>
                    <a:pt x="0" y="12230"/>
                  </a:lnTo>
                  <a:lnTo>
                    <a:pt x="17945" y="12242"/>
                  </a:lnTo>
                </a:path>
                <a:path w="208279" h="497204">
                  <a:moveTo>
                    <a:pt x="66344" y="406717"/>
                  </a:moveTo>
                  <a:lnTo>
                    <a:pt x="76720" y="411098"/>
                  </a:lnTo>
                  <a:lnTo>
                    <a:pt x="78600" y="413270"/>
                  </a:lnTo>
                  <a:lnTo>
                    <a:pt x="83438" y="418833"/>
                  </a:lnTo>
                  <a:lnTo>
                    <a:pt x="85407" y="421068"/>
                  </a:lnTo>
                  <a:lnTo>
                    <a:pt x="90919" y="427240"/>
                  </a:lnTo>
                  <a:lnTo>
                    <a:pt x="96956" y="433979"/>
                  </a:lnTo>
                  <a:lnTo>
                    <a:pt x="102890" y="440859"/>
                  </a:lnTo>
                  <a:lnTo>
                    <a:pt x="120843" y="478258"/>
                  </a:lnTo>
                  <a:lnTo>
                    <a:pt x="121399" y="483641"/>
                  </a:lnTo>
                  <a:lnTo>
                    <a:pt x="121157" y="496671"/>
                  </a:lnTo>
                  <a:lnTo>
                    <a:pt x="135813" y="496950"/>
                  </a:lnTo>
                  <a:lnTo>
                    <a:pt x="129909" y="456465"/>
                  </a:lnTo>
                  <a:lnTo>
                    <a:pt x="108209" y="424561"/>
                  </a:lnTo>
                  <a:lnTo>
                    <a:pt x="96405" y="411365"/>
                  </a:lnTo>
                  <a:lnTo>
                    <a:pt x="94500" y="409219"/>
                  </a:lnTo>
                  <a:lnTo>
                    <a:pt x="89583" y="403840"/>
                  </a:lnTo>
                  <a:lnTo>
                    <a:pt x="84481" y="399610"/>
                  </a:lnTo>
                  <a:lnTo>
                    <a:pt x="77439" y="395644"/>
                  </a:lnTo>
                  <a:lnTo>
                    <a:pt x="66700" y="391058"/>
                  </a:lnTo>
                </a:path>
                <a:path w="208279" h="497204">
                  <a:moveTo>
                    <a:pt x="29451" y="477812"/>
                  </a:moveTo>
                  <a:lnTo>
                    <a:pt x="30064" y="467528"/>
                  </a:lnTo>
                  <a:lnTo>
                    <a:pt x="30356" y="456944"/>
                  </a:lnTo>
                  <a:lnTo>
                    <a:pt x="30433" y="446595"/>
                  </a:lnTo>
                  <a:lnTo>
                    <a:pt x="30403" y="437019"/>
                  </a:lnTo>
                  <a:lnTo>
                    <a:pt x="30416" y="425665"/>
                  </a:lnTo>
                  <a:lnTo>
                    <a:pt x="30543" y="418909"/>
                  </a:lnTo>
                  <a:lnTo>
                    <a:pt x="33807" y="407276"/>
                  </a:lnTo>
                  <a:lnTo>
                    <a:pt x="40665" y="402640"/>
                  </a:lnTo>
                  <a:lnTo>
                    <a:pt x="43218" y="400900"/>
                  </a:lnTo>
                  <a:lnTo>
                    <a:pt x="46177" y="400291"/>
                  </a:lnTo>
                  <a:lnTo>
                    <a:pt x="49644" y="400773"/>
                  </a:lnTo>
                </a:path>
                <a:path w="208279" h="497204">
                  <a:moveTo>
                    <a:pt x="51523" y="386245"/>
                  </a:moveTo>
                  <a:lnTo>
                    <a:pt x="19334" y="408106"/>
                  </a:lnTo>
                  <a:lnTo>
                    <a:pt x="15735" y="437095"/>
                  </a:lnTo>
                  <a:lnTo>
                    <a:pt x="15758" y="447700"/>
                  </a:lnTo>
                  <a:lnTo>
                    <a:pt x="15627" y="459516"/>
                  </a:lnTo>
                  <a:lnTo>
                    <a:pt x="15181" y="471462"/>
                  </a:lnTo>
                  <a:lnTo>
                    <a:pt x="14262" y="482460"/>
                  </a:lnTo>
                </a:path>
                <a:path w="208279" h="497204">
                  <a:moveTo>
                    <a:pt x="32880" y="468109"/>
                  </a:moveTo>
                  <a:lnTo>
                    <a:pt x="36207" y="463270"/>
                  </a:lnTo>
                  <a:lnTo>
                    <a:pt x="44437" y="460159"/>
                  </a:lnTo>
                  <a:lnTo>
                    <a:pt x="49339" y="458622"/>
                  </a:lnTo>
                </a:path>
                <a:path w="208279" h="497204">
                  <a:moveTo>
                    <a:pt x="67335" y="454888"/>
                  </a:moveTo>
                  <a:lnTo>
                    <a:pt x="84363" y="456160"/>
                  </a:lnTo>
                  <a:lnTo>
                    <a:pt x="93686" y="456823"/>
                  </a:lnTo>
                  <a:lnTo>
                    <a:pt x="98587" y="457094"/>
                  </a:lnTo>
                  <a:lnTo>
                    <a:pt x="102349" y="457187"/>
                  </a:lnTo>
                </a:path>
                <a:path w="208279" h="497204">
                  <a:moveTo>
                    <a:pt x="64642" y="468706"/>
                  </a:moveTo>
                  <a:lnTo>
                    <a:pt x="105346" y="471106"/>
                  </a:lnTo>
                  <a:lnTo>
                    <a:pt x="113487" y="471258"/>
                  </a:lnTo>
                  <a:lnTo>
                    <a:pt x="118376" y="471360"/>
                  </a:lnTo>
                </a:path>
                <a:path w="208279" h="497204">
                  <a:moveTo>
                    <a:pt x="87756" y="368096"/>
                  </a:moveTo>
                  <a:lnTo>
                    <a:pt x="87718" y="398233"/>
                  </a:lnTo>
                </a:path>
                <a:path w="208279" h="497204">
                  <a:moveTo>
                    <a:pt x="103212" y="368096"/>
                  </a:moveTo>
                  <a:lnTo>
                    <a:pt x="103162" y="417423"/>
                  </a:lnTo>
                </a:path>
                <a:path w="208279" h="497204">
                  <a:moveTo>
                    <a:pt x="87477" y="425119"/>
                  </a:moveTo>
                  <a:lnTo>
                    <a:pt x="89674" y="434780"/>
                  </a:lnTo>
                  <a:lnTo>
                    <a:pt x="95140" y="445339"/>
                  </a:lnTo>
                  <a:lnTo>
                    <a:pt x="103527" y="454882"/>
                  </a:lnTo>
                  <a:lnTo>
                    <a:pt x="114490" y="461492"/>
                  </a:lnTo>
                </a:path>
                <a:path w="208279" h="497204">
                  <a:moveTo>
                    <a:pt x="135661" y="462724"/>
                  </a:moveTo>
                  <a:lnTo>
                    <a:pt x="169329" y="448690"/>
                  </a:lnTo>
                  <a:lnTo>
                    <a:pt x="180873" y="442404"/>
                  </a:lnTo>
                  <a:lnTo>
                    <a:pt x="186601" y="440880"/>
                  </a:lnTo>
                </a:path>
                <a:path w="208279" h="497204">
                  <a:moveTo>
                    <a:pt x="129412" y="447928"/>
                  </a:moveTo>
                  <a:lnTo>
                    <a:pt x="165506" y="436397"/>
                  </a:lnTo>
                  <a:lnTo>
                    <a:pt x="169595" y="434847"/>
                  </a:lnTo>
                </a:path>
                <a:path w="208279" h="497204">
                  <a:moveTo>
                    <a:pt x="186677" y="424764"/>
                  </a:moveTo>
                  <a:lnTo>
                    <a:pt x="168781" y="415935"/>
                  </a:lnTo>
                  <a:lnTo>
                    <a:pt x="155303" y="400759"/>
                  </a:lnTo>
                  <a:lnTo>
                    <a:pt x="146352" y="383485"/>
                  </a:lnTo>
                  <a:lnTo>
                    <a:pt x="142036" y="368363"/>
                  </a:lnTo>
                </a:path>
                <a:path w="208279" h="497204">
                  <a:moveTo>
                    <a:pt x="127203" y="367995"/>
                  </a:moveTo>
                  <a:lnTo>
                    <a:pt x="132277" y="387754"/>
                  </a:lnTo>
                  <a:lnTo>
                    <a:pt x="143805" y="409862"/>
                  </a:lnTo>
                  <a:lnTo>
                    <a:pt x="161671" y="428915"/>
                  </a:lnTo>
                  <a:lnTo>
                    <a:pt x="185762" y="439508"/>
                  </a:lnTo>
                </a:path>
                <a:path w="208279" h="497204">
                  <a:moveTo>
                    <a:pt x="207886" y="307378"/>
                  </a:moveTo>
                  <a:lnTo>
                    <a:pt x="203707" y="355371"/>
                  </a:lnTo>
                  <a:lnTo>
                    <a:pt x="203069" y="381504"/>
                  </a:lnTo>
                  <a:lnTo>
                    <a:pt x="201904" y="423283"/>
                  </a:lnTo>
                  <a:lnTo>
                    <a:pt x="200568" y="466126"/>
                  </a:lnTo>
                  <a:lnTo>
                    <a:pt x="199415" y="495452"/>
                  </a:lnTo>
                  <a:lnTo>
                    <a:pt x="184746" y="495452"/>
                  </a:lnTo>
                  <a:lnTo>
                    <a:pt x="185905" y="466122"/>
                  </a:lnTo>
                  <a:lnTo>
                    <a:pt x="187242" y="423271"/>
                  </a:lnTo>
                  <a:lnTo>
                    <a:pt x="188408" y="381488"/>
                  </a:lnTo>
                  <a:lnTo>
                    <a:pt x="189052" y="355358"/>
                  </a:lnTo>
                  <a:lnTo>
                    <a:pt x="189576" y="342235"/>
                  </a:lnTo>
                  <a:lnTo>
                    <a:pt x="190550" y="329811"/>
                  </a:lnTo>
                  <a:lnTo>
                    <a:pt x="191820" y="318155"/>
                  </a:lnTo>
                  <a:lnTo>
                    <a:pt x="193230" y="307339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4891011" y="5513489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79">
                  <a:moveTo>
                    <a:pt x="-2171" y="2444"/>
                  </a:moveTo>
                  <a:lnTo>
                    <a:pt x="2184" y="2444"/>
                  </a:lnTo>
                </a:path>
              </a:pathLst>
            </a:custGeom>
            <a:ln w="48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4900015" y="5315927"/>
              <a:ext cx="144780" cy="204470"/>
            </a:xfrm>
            <a:custGeom>
              <a:avLst/>
              <a:gdLst/>
              <a:ahLst/>
              <a:cxnLst/>
              <a:rect l="l" t="t" r="r" b="b"/>
              <a:pathLst>
                <a:path w="144779" h="204470">
                  <a:moveTo>
                    <a:pt x="6375" y="203555"/>
                  </a:moveTo>
                  <a:lnTo>
                    <a:pt x="0" y="196100"/>
                  </a:lnTo>
                </a:path>
                <a:path w="144779" h="204470">
                  <a:moveTo>
                    <a:pt x="54470" y="195478"/>
                  </a:moveTo>
                  <a:lnTo>
                    <a:pt x="54457" y="204431"/>
                  </a:lnTo>
                </a:path>
                <a:path w="144779" h="204470">
                  <a:moveTo>
                    <a:pt x="65201" y="195491"/>
                  </a:moveTo>
                  <a:lnTo>
                    <a:pt x="65201" y="204431"/>
                  </a:lnTo>
                </a:path>
                <a:path w="144779" h="204470">
                  <a:moveTo>
                    <a:pt x="53136" y="187350"/>
                  </a:moveTo>
                  <a:lnTo>
                    <a:pt x="66167" y="187350"/>
                  </a:lnTo>
                </a:path>
                <a:path w="144779" h="204470">
                  <a:moveTo>
                    <a:pt x="53162" y="172681"/>
                  </a:moveTo>
                  <a:lnTo>
                    <a:pt x="66192" y="172707"/>
                  </a:lnTo>
                </a:path>
                <a:path w="144779" h="204470">
                  <a:moveTo>
                    <a:pt x="56591" y="6502"/>
                  </a:moveTo>
                  <a:lnTo>
                    <a:pt x="86715" y="6540"/>
                  </a:lnTo>
                </a:path>
                <a:path w="144779" h="204470">
                  <a:moveTo>
                    <a:pt x="56603" y="0"/>
                  </a:moveTo>
                  <a:lnTo>
                    <a:pt x="86715" y="50"/>
                  </a:lnTo>
                </a:path>
                <a:path w="144779" h="204470">
                  <a:moveTo>
                    <a:pt x="69481" y="137934"/>
                  </a:moveTo>
                  <a:lnTo>
                    <a:pt x="115139" y="142137"/>
                  </a:lnTo>
                  <a:lnTo>
                    <a:pt x="130149" y="158330"/>
                  </a:lnTo>
                  <a:lnTo>
                    <a:pt x="130124" y="167766"/>
                  </a:lnTo>
                  <a:lnTo>
                    <a:pt x="129910" y="171910"/>
                  </a:lnTo>
                  <a:lnTo>
                    <a:pt x="129452" y="181025"/>
                  </a:lnTo>
                  <a:lnTo>
                    <a:pt x="128997" y="190141"/>
                  </a:lnTo>
                  <a:lnTo>
                    <a:pt x="128790" y="194284"/>
                  </a:lnTo>
                  <a:lnTo>
                    <a:pt x="143446" y="194995"/>
                  </a:lnTo>
                  <a:lnTo>
                    <a:pt x="144780" y="168135"/>
                  </a:lnTo>
                  <a:lnTo>
                    <a:pt x="120526" y="128459"/>
                  </a:lnTo>
                  <a:lnTo>
                    <a:pt x="89733" y="122340"/>
                  </a:lnTo>
                  <a:lnTo>
                    <a:pt x="69900" y="123139"/>
                  </a:lnTo>
                </a:path>
                <a:path w="144779" h="204470">
                  <a:moveTo>
                    <a:pt x="131241" y="194538"/>
                  </a:moveTo>
                  <a:lnTo>
                    <a:pt x="131229" y="203479"/>
                  </a:lnTo>
                </a:path>
                <a:path w="144779" h="204470">
                  <a:moveTo>
                    <a:pt x="140881" y="194563"/>
                  </a:moveTo>
                  <a:lnTo>
                    <a:pt x="140881" y="203504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5030584" y="5503125"/>
              <a:ext cx="13335" cy="1270"/>
            </a:xfrm>
            <a:custGeom>
              <a:avLst/>
              <a:gdLst/>
              <a:ahLst/>
              <a:cxnLst/>
              <a:rect l="l" t="t" r="r" b="b"/>
              <a:pathLst>
                <a:path w="13335" h="1270">
                  <a:moveTo>
                    <a:pt x="-2171" y="533"/>
                  </a:moveTo>
                  <a:lnTo>
                    <a:pt x="15189" y="533"/>
                  </a:lnTo>
                </a:path>
              </a:pathLst>
            </a:custGeom>
            <a:ln w="54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5030584" y="5492572"/>
              <a:ext cx="13335" cy="1270"/>
            </a:xfrm>
            <a:custGeom>
              <a:avLst/>
              <a:gdLst/>
              <a:ahLst/>
              <a:cxnLst/>
              <a:rect l="l" t="t" r="r" b="b"/>
              <a:pathLst>
                <a:path w="13335" h="1270">
                  <a:moveTo>
                    <a:pt x="-2171" y="520"/>
                  </a:moveTo>
                  <a:lnTo>
                    <a:pt x="15201" y="520"/>
                  </a:lnTo>
                </a:path>
              </a:pathLst>
            </a:custGeom>
            <a:ln w="53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4757851" y="4649596"/>
              <a:ext cx="474980" cy="878205"/>
            </a:xfrm>
            <a:custGeom>
              <a:avLst/>
              <a:gdLst/>
              <a:ahLst/>
              <a:cxnLst/>
              <a:rect l="l" t="t" r="r" b="b"/>
              <a:pathLst>
                <a:path w="474979" h="878204">
                  <a:moveTo>
                    <a:pt x="456031" y="643496"/>
                  </a:moveTo>
                  <a:lnTo>
                    <a:pt x="457720" y="640283"/>
                  </a:lnTo>
                  <a:lnTo>
                    <a:pt x="458597" y="637044"/>
                  </a:lnTo>
                  <a:lnTo>
                    <a:pt x="452970" y="632853"/>
                  </a:lnTo>
                  <a:lnTo>
                    <a:pt x="447893" y="628147"/>
                  </a:lnTo>
                  <a:lnTo>
                    <a:pt x="440923" y="620417"/>
                  </a:lnTo>
                  <a:lnTo>
                    <a:pt x="431798" y="609786"/>
                  </a:lnTo>
                  <a:lnTo>
                    <a:pt x="420255" y="596379"/>
                  </a:lnTo>
                  <a:lnTo>
                    <a:pt x="396305" y="576188"/>
                  </a:lnTo>
                  <a:lnTo>
                    <a:pt x="372837" y="566634"/>
                  </a:lnTo>
                  <a:lnTo>
                    <a:pt x="354240" y="565887"/>
                  </a:lnTo>
                  <a:lnTo>
                    <a:pt x="344906" y="572122"/>
                  </a:lnTo>
                </a:path>
                <a:path w="474979" h="878204">
                  <a:moveTo>
                    <a:pt x="405218" y="572452"/>
                  </a:moveTo>
                  <a:lnTo>
                    <a:pt x="409904" y="561777"/>
                  </a:lnTo>
                  <a:lnTo>
                    <a:pt x="423564" y="561289"/>
                  </a:lnTo>
                  <a:lnTo>
                    <a:pt x="437347" y="570430"/>
                  </a:lnTo>
                  <a:lnTo>
                    <a:pt x="442404" y="588644"/>
                  </a:lnTo>
                </a:path>
                <a:path w="474979" h="878204">
                  <a:moveTo>
                    <a:pt x="396862" y="583704"/>
                  </a:moveTo>
                  <a:lnTo>
                    <a:pt x="313766" y="583603"/>
                  </a:lnTo>
                  <a:lnTo>
                    <a:pt x="313702" y="639152"/>
                  </a:lnTo>
                  <a:lnTo>
                    <a:pt x="328142" y="639165"/>
                  </a:lnTo>
                </a:path>
                <a:path w="474979" h="878204">
                  <a:moveTo>
                    <a:pt x="323418" y="632015"/>
                  </a:moveTo>
                  <a:lnTo>
                    <a:pt x="422071" y="632117"/>
                  </a:lnTo>
                  <a:lnTo>
                    <a:pt x="422097" y="607847"/>
                  </a:lnTo>
                </a:path>
                <a:path w="474979" h="878204">
                  <a:moveTo>
                    <a:pt x="354431" y="628535"/>
                  </a:moveTo>
                  <a:lnTo>
                    <a:pt x="354482" y="595909"/>
                  </a:lnTo>
                  <a:lnTo>
                    <a:pt x="393369" y="595960"/>
                  </a:lnTo>
                  <a:lnTo>
                    <a:pt x="393331" y="629234"/>
                  </a:lnTo>
                </a:path>
                <a:path w="474979" h="878204">
                  <a:moveTo>
                    <a:pt x="398945" y="602488"/>
                  </a:moveTo>
                  <a:lnTo>
                    <a:pt x="414426" y="602500"/>
                  </a:lnTo>
                  <a:lnTo>
                    <a:pt x="414413" y="623100"/>
                  </a:lnTo>
                </a:path>
                <a:path w="474979" h="878204">
                  <a:moveTo>
                    <a:pt x="350100" y="599922"/>
                  </a:moveTo>
                  <a:lnTo>
                    <a:pt x="335419" y="599909"/>
                  </a:lnTo>
                  <a:lnTo>
                    <a:pt x="335394" y="624878"/>
                  </a:lnTo>
                </a:path>
                <a:path w="474979" h="878204">
                  <a:moveTo>
                    <a:pt x="311150" y="591032"/>
                  </a:moveTo>
                  <a:lnTo>
                    <a:pt x="307073" y="591019"/>
                  </a:lnTo>
                  <a:lnTo>
                    <a:pt x="307060" y="599109"/>
                  </a:lnTo>
                  <a:lnTo>
                    <a:pt x="301218" y="599097"/>
                  </a:lnTo>
                  <a:lnTo>
                    <a:pt x="301231" y="591642"/>
                  </a:lnTo>
                  <a:lnTo>
                    <a:pt x="270395" y="591604"/>
                  </a:lnTo>
                  <a:lnTo>
                    <a:pt x="270319" y="641591"/>
                  </a:lnTo>
                  <a:lnTo>
                    <a:pt x="311785" y="641629"/>
                  </a:lnTo>
                </a:path>
                <a:path w="474979" h="878204">
                  <a:moveTo>
                    <a:pt x="288747" y="611797"/>
                  </a:moveTo>
                  <a:lnTo>
                    <a:pt x="278460" y="611784"/>
                  </a:lnTo>
                  <a:lnTo>
                    <a:pt x="278485" y="595299"/>
                  </a:lnTo>
                  <a:lnTo>
                    <a:pt x="288772" y="595312"/>
                  </a:lnTo>
                  <a:lnTo>
                    <a:pt x="288747" y="611797"/>
                  </a:lnTo>
                  <a:close/>
                </a:path>
                <a:path w="474979" h="878204">
                  <a:moveTo>
                    <a:pt x="299681" y="626554"/>
                  </a:moveTo>
                  <a:lnTo>
                    <a:pt x="293852" y="626554"/>
                  </a:lnTo>
                  <a:lnTo>
                    <a:pt x="293877" y="598855"/>
                  </a:lnTo>
                  <a:lnTo>
                    <a:pt x="299732" y="598868"/>
                  </a:lnTo>
                  <a:lnTo>
                    <a:pt x="299681" y="626554"/>
                  </a:lnTo>
                  <a:close/>
                </a:path>
                <a:path w="474979" h="878204">
                  <a:moveTo>
                    <a:pt x="288721" y="625678"/>
                  </a:moveTo>
                  <a:lnTo>
                    <a:pt x="278447" y="625678"/>
                  </a:lnTo>
                  <a:lnTo>
                    <a:pt x="278447" y="616470"/>
                  </a:lnTo>
                  <a:lnTo>
                    <a:pt x="288747" y="616483"/>
                  </a:lnTo>
                  <a:lnTo>
                    <a:pt x="288721" y="625678"/>
                  </a:lnTo>
                  <a:close/>
                </a:path>
                <a:path w="474979" h="878204">
                  <a:moveTo>
                    <a:pt x="313181" y="612114"/>
                  </a:moveTo>
                  <a:lnTo>
                    <a:pt x="305053" y="612089"/>
                  </a:lnTo>
                  <a:lnTo>
                    <a:pt x="305053" y="603923"/>
                  </a:lnTo>
                </a:path>
                <a:path w="474979" h="878204">
                  <a:moveTo>
                    <a:pt x="313181" y="625957"/>
                  </a:moveTo>
                  <a:lnTo>
                    <a:pt x="305028" y="625944"/>
                  </a:lnTo>
                  <a:lnTo>
                    <a:pt x="305028" y="620242"/>
                  </a:lnTo>
                </a:path>
                <a:path w="474979" h="878204">
                  <a:moveTo>
                    <a:pt x="282422" y="645083"/>
                  </a:moveTo>
                  <a:lnTo>
                    <a:pt x="282384" y="663003"/>
                  </a:lnTo>
                </a:path>
                <a:path w="474979" h="878204">
                  <a:moveTo>
                    <a:pt x="295046" y="665695"/>
                  </a:moveTo>
                  <a:lnTo>
                    <a:pt x="289512" y="663768"/>
                  </a:lnTo>
                  <a:lnTo>
                    <a:pt x="284068" y="664976"/>
                  </a:lnTo>
                  <a:lnTo>
                    <a:pt x="279189" y="668487"/>
                  </a:lnTo>
                  <a:lnTo>
                    <a:pt x="275348" y="673468"/>
                  </a:lnTo>
                  <a:lnTo>
                    <a:pt x="270921" y="679242"/>
                  </a:lnTo>
                  <a:lnTo>
                    <a:pt x="264440" y="684674"/>
                  </a:lnTo>
                  <a:lnTo>
                    <a:pt x="256619" y="688246"/>
                  </a:lnTo>
                  <a:lnTo>
                    <a:pt x="248170" y="688441"/>
                  </a:lnTo>
                </a:path>
                <a:path w="474979" h="878204">
                  <a:moveTo>
                    <a:pt x="269735" y="668477"/>
                  </a:moveTo>
                  <a:lnTo>
                    <a:pt x="259143" y="668274"/>
                  </a:lnTo>
                  <a:lnTo>
                    <a:pt x="253326" y="674674"/>
                  </a:lnTo>
                  <a:lnTo>
                    <a:pt x="250799" y="678713"/>
                  </a:lnTo>
                  <a:lnTo>
                    <a:pt x="248285" y="682739"/>
                  </a:lnTo>
                  <a:lnTo>
                    <a:pt x="241642" y="689127"/>
                  </a:lnTo>
                  <a:lnTo>
                    <a:pt x="235127" y="688187"/>
                  </a:lnTo>
                </a:path>
                <a:path w="474979" h="878204">
                  <a:moveTo>
                    <a:pt x="288467" y="690435"/>
                  </a:moveTo>
                  <a:lnTo>
                    <a:pt x="280989" y="691164"/>
                  </a:lnTo>
                  <a:lnTo>
                    <a:pt x="273626" y="691665"/>
                  </a:lnTo>
                  <a:lnTo>
                    <a:pt x="266956" y="691726"/>
                  </a:lnTo>
                  <a:lnTo>
                    <a:pt x="261556" y="691133"/>
                  </a:lnTo>
                </a:path>
                <a:path w="474979" h="878204">
                  <a:moveTo>
                    <a:pt x="280035" y="684161"/>
                  </a:moveTo>
                  <a:lnTo>
                    <a:pt x="277571" y="685317"/>
                  </a:lnTo>
                  <a:lnTo>
                    <a:pt x="271449" y="685203"/>
                  </a:lnTo>
                </a:path>
                <a:path w="474979" h="878204">
                  <a:moveTo>
                    <a:pt x="286372" y="672045"/>
                  </a:moveTo>
                  <a:lnTo>
                    <a:pt x="286372" y="680605"/>
                  </a:lnTo>
                  <a:lnTo>
                    <a:pt x="299656" y="680605"/>
                  </a:lnTo>
                </a:path>
                <a:path w="474979" h="878204">
                  <a:moveTo>
                    <a:pt x="307517" y="652881"/>
                  </a:moveTo>
                  <a:lnTo>
                    <a:pt x="307517" y="666343"/>
                  </a:lnTo>
                </a:path>
                <a:path w="474979" h="878204">
                  <a:moveTo>
                    <a:pt x="290817" y="696582"/>
                  </a:moveTo>
                  <a:lnTo>
                    <a:pt x="304253" y="696594"/>
                  </a:lnTo>
                  <a:lnTo>
                    <a:pt x="304241" y="706640"/>
                  </a:lnTo>
                  <a:lnTo>
                    <a:pt x="432435" y="706767"/>
                  </a:lnTo>
                </a:path>
                <a:path w="474979" h="878204">
                  <a:moveTo>
                    <a:pt x="432549" y="699287"/>
                  </a:moveTo>
                  <a:lnTo>
                    <a:pt x="432612" y="651573"/>
                  </a:lnTo>
                  <a:lnTo>
                    <a:pt x="313689" y="651446"/>
                  </a:lnTo>
                </a:path>
                <a:path w="474979" h="878204">
                  <a:moveTo>
                    <a:pt x="428053" y="678421"/>
                  </a:moveTo>
                  <a:lnTo>
                    <a:pt x="304647" y="678281"/>
                  </a:lnTo>
                </a:path>
                <a:path w="474979" h="878204">
                  <a:moveTo>
                    <a:pt x="323748" y="699655"/>
                  </a:moveTo>
                  <a:lnTo>
                    <a:pt x="323773" y="686219"/>
                  </a:lnTo>
                </a:path>
                <a:path w="474979" h="878204">
                  <a:moveTo>
                    <a:pt x="324319" y="670331"/>
                  </a:moveTo>
                  <a:lnTo>
                    <a:pt x="324319" y="658126"/>
                  </a:lnTo>
                  <a:lnTo>
                    <a:pt x="336740" y="658139"/>
                  </a:lnTo>
                </a:path>
                <a:path w="474979" h="878204">
                  <a:moveTo>
                    <a:pt x="347459" y="674433"/>
                  </a:moveTo>
                  <a:lnTo>
                    <a:pt x="347484" y="657301"/>
                  </a:lnTo>
                  <a:lnTo>
                    <a:pt x="361200" y="657326"/>
                  </a:lnTo>
                </a:path>
                <a:path w="474979" h="878204">
                  <a:moveTo>
                    <a:pt x="346925" y="701319"/>
                  </a:moveTo>
                  <a:lnTo>
                    <a:pt x="346951" y="687895"/>
                  </a:lnTo>
                  <a:lnTo>
                    <a:pt x="361861" y="687933"/>
                  </a:lnTo>
                </a:path>
                <a:path w="474979" h="878204">
                  <a:moveTo>
                    <a:pt x="366496" y="701687"/>
                  </a:moveTo>
                  <a:lnTo>
                    <a:pt x="366496" y="696823"/>
                  </a:lnTo>
                  <a:lnTo>
                    <a:pt x="415455" y="696874"/>
                  </a:lnTo>
                  <a:lnTo>
                    <a:pt x="415480" y="686752"/>
                  </a:lnTo>
                  <a:lnTo>
                    <a:pt x="376567" y="686701"/>
                  </a:lnTo>
                </a:path>
                <a:path w="474979" h="878204">
                  <a:moveTo>
                    <a:pt x="378129" y="668908"/>
                  </a:moveTo>
                  <a:lnTo>
                    <a:pt x="378129" y="659142"/>
                  </a:lnTo>
                  <a:lnTo>
                    <a:pt x="413753" y="659168"/>
                  </a:lnTo>
                </a:path>
                <a:path w="474979" h="878204">
                  <a:moveTo>
                    <a:pt x="402488" y="674255"/>
                  </a:moveTo>
                  <a:lnTo>
                    <a:pt x="402463" y="669366"/>
                  </a:lnTo>
                  <a:lnTo>
                    <a:pt x="428193" y="669416"/>
                  </a:lnTo>
                </a:path>
                <a:path w="474979" h="878204">
                  <a:moveTo>
                    <a:pt x="427608" y="701636"/>
                  </a:moveTo>
                  <a:lnTo>
                    <a:pt x="415391" y="701624"/>
                  </a:lnTo>
                </a:path>
                <a:path w="474979" h="878204">
                  <a:moveTo>
                    <a:pt x="464096" y="647331"/>
                  </a:moveTo>
                  <a:lnTo>
                    <a:pt x="464045" y="707161"/>
                  </a:lnTo>
                  <a:lnTo>
                    <a:pt x="442175" y="707136"/>
                  </a:lnTo>
                  <a:lnTo>
                    <a:pt x="442125" y="740994"/>
                  </a:lnTo>
                  <a:lnTo>
                    <a:pt x="430542" y="740981"/>
                  </a:lnTo>
                  <a:lnTo>
                    <a:pt x="430517" y="765276"/>
                  </a:lnTo>
                </a:path>
                <a:path w="474979" h="878204">
                  <a:moveTo>
                    <a:pt x="439064" y="678624"/>
                  </a:moveTo>
                  <a:lnTo>
                    <a:pt x="454901" y="678649"/>
                  </a:lnTo>
                </a:path>
                <a:path w="474979" h="878204">
                  <a:moveTo>
                    <a:pt x="439686" y="645642"/>
                  </a:moveTo>
                  <a:lnTo>
                    <a:pt x="450697" y="645667"/>
                  </a:lnTo>
                </a:path>
                <a:path w="474979" h="878204">
                  <a:moveTo>
                    <a:pt x="443268" y="650582"/>
                  </a:moveTo>
                  <a:lnTo>
                    <a:pt x="443229" y="672579"/>
                  </a:lnTo>
                </a:path>
                <a:path w="474979" h="878204">
                  <a:moveTo>
                    <a:pt x="446277" y="684885"/>
                  </a:moveTo>
                  <a:lnTo>
                    <a:pt x="446252" y="700773"/>
                  </a:lnTo>
                </a:path>
                <a:path w="474979" h="878204">
                  <a:moveTo>
                    <a:pt x="460273" y="655815"/>
                  </a:moveTo>
                  <a:lnTo>
                    <a:pt x="460235" y="696150"/>
                  </a:lnTo>
                </a:path>
                <a:path w="474979" h="878204">
                  <a:moveTo>
                    <a:pt x="432727" y="625944"/>
                  </a:moveTo>
                  <a:lnTo>
                    <a:pt x="432701" y="639356"/>
                  </a:lnTo>
                  <a:lnTo>
                    <a:pt x="417817" y="639356"/>
                  </a:lnTo>
                </a:path>
                <a:path w="474979" h="878204">
                  <a:moveTo>
                    <a:pt x="385851" y="648284"/>
                  </a:moveTo>
                  <a:lnTo>
                    <a:pt x="385851" y="638505"/>
                  </a:lnTo>
                  <a:lnTo>
                    <a:pt x="364045" y="638479"/>
                  </a:lnTo>
                  <a:lnTo>
                    <a:pt x="364032" y="644194"/>
                  </a:lnTo>
                </a:path>
                <a:path w="474979" h="878204">
                  <a:moveTo>
                    <a:pt x="334670" y="639978"/>
                  </a:moveTo>
                  <a:lnTo>
                    <a:pt x="334644" y="650963"/>
                  </a:lnTo>
                </a:path>
                <a:path w="474979" h="878204">
                  <a:moveTo>
                    <a:pt x="410565" y="569277"/>
                  </a:moveTo>
                  <a:lnTo>
                    <a:pt x="416687" y="569290"/>
                  </a:lnTo>
                  <a:lnTo>
                    <a:pt x="416687" y="579208"/>
                  </a:lnTo>
                  <a:lnTo>
                    <a:pt x="428726" y="579221"/>
                  </a:lnTo>
                  <a:lnTo>
                    <a:pt x="428713" y="590448"/>
                  </a:lnTo>
                  <a:lnTo>
                    <a:pt x="435863" y="590448"/>
                  </a:lnTo>
                </a:path>
                <a:path w="474979" h="878204">
                  <a:moveTo>
                    <a:pt x="445528" y="595629"/>
                  </a:moveTo>
                  <a:lnTo>
                    <a:pt x="445528" y="600494"/>
                  </a:lnTo>
                  <a:lnTo>
                    <a:pt x="438086" y="600494"/>
                  </a:lnTo>
                  <a:lnTo>
                    <a:pt x="438086" y="607720"/>
                  </a:lnTo>
                </a:path>
                <a:path w="474979" h="878204">
                  <a:moveTo>
                    <a:pt x="330936" y="578777"/>
                  </a:moveTo>
                  <a:lnTo>
                    <a:pt x="334632" y="575081"/>
                  </a:lnTo>
                  <a:lnTo>
                    <a:pt x="349376" y="575106"/>
                  </a:lnTo>
                  <a:lnTo>
                    <a:pt x="353809" y="579526"/>
                  </a:lnTo>
                </a:path>
                <a:path w="474979" h="878204">
                  <a:moveTo>
                    <a:pt x="363308" y="612419"/>
                  </a:moveTo>
                  <a:lnTo>
                    <a:pt x="385305" y="612419"/>
                  </a:lnTo>
                </a:path>
                <a:path w="474979" h="878204">
                  <a:moveTo>
                    <a:pt x="373087" y="612571"/>
                  </a:moveTo>
                  <a:lnTo>
                    <a:pt x="373075" y="626021"/>
                  </a:lnTo>
                </a:path>
                <a:path w="474979" h="878204">
                  <a:moveTo>
                    <a:pt x="421106" y="722299"/>
                  </a:moveTo>
                  <a:lnTo>
                    <a:pt x="330657" y="722198"/>
                  </a:lnTo>
                  <a:lnTo>
                    <a:pt x="330619" y="758342"/>
                  </a:lnTo>
                </a:path>
                <a:path w="474979" h="878204">
                  <a:moveTo>
                    <a:pt x="310070" y="711619"/>
                  </a:moveTo>
                  <a:lnTo>
                    <a:pt x="310032" y="762977"/>
                  </a:lnTo>
                  <a:lnTo>
                    <a:pt x="421538" y="763117"/>
                  </a:lnTo>
                </a:path>
                <a:path w="474979" h="878204">
                  <a:moveTo>
                    <a:pt x="349630" y="752716"/>
                  </a:moveTo>
                  <a:lnTo>
                    <a:pt x="378929" y="752767"/>
                  </a:lnTo>
                </a:path>
                <a:path w="474979" h="878204">
                  <a:moveTo>
                    <a:pt x="280974" y="698842"/>
                  </a:moveTo>
                  <a:lnTo>
                    <a:pt x="269976" y="698817"/>
                  </a:lnTo>
                  <a:lnTo>
                    <a:pt x="269938" y="741451"/>
                  </a:lnTo>
                  <a:lnTo>
                    <a:pt x="307073" y="741502"/>
                  </a:lnTo>
                </a:path>
                <a:path w="474979" h="878204">
                  <a:moveTo>
                    <a:pt x="275882" y="709752"/>
                  </a:moveTo>
                  <a:lnTo>
                    <a:pt x="285673" y="709752"/>
                  </a:lnTo>
                  <a:lnTo>
                    <a:pt x="285648" y="731951"/>
                  </a:lnTo>
                </a:path>
                <a:path w="474979" h="878204">
                  <a:moveTo>
                    <a:pt x="296659" y="710171"/>
                  </a:moveTo>
                  <a:lnTo>
                    <a:pt x="296646" y="719899"/>
                  </a:lnTo>
                  <a:lnTo>
                    <a:pt x="309905" y="719924"/>
                  </a:lnTo>
                </a:path>
                <a:path w="474979" h="878204">
                  <a:moveTo>
                    <a:pt x="308533" y="728700"/>
                  </a:moveTo>
                  <a:lnTo>
                    <a:pt x="301180" y="728700"/>
                  </a:lnTo>
                  <a:lnTo>
                    <a:pt x="301180" y="737120"/>
                  </a:lnTo>
                </a:path>
                <a:path w="474979" h="878204">
                  <a:moveTo>
                    <a:pt x="360819" y="743165"/>
                  </a:moveTo>
                  <a:lnTo>
                    <a:pt x="374268" y="743165"/>
                  </a:lnTo>
                </a:path>
                <a:path w="474979" h="878204">
                  <a:moveTo>
                    <a:pt x="390118" y="743724"/>
                  </a:moveTo>
                  <a:lnTo>
                    <a:pt x="410908" y="743737"/>
                  </a:lnTo>
                </a:path>
                <a:path w="474979" h="878204">
                  <a:moveTo>
                    <a:pt x="319773" y="715479"/>
                  </a:moveTo>
                  <a:lnTo>
                    <a:pt x="431025" y="715594"/>
                  </a:lnTo>
                </a:path>
                <a:path w="474979" h="878204">
                  <a:moveTo>
                    <a:pt x="258991" y="697204"/>
                  </a:moveTo>
                  <a:lnTo>
                    <a:pt x="258965" y="741210"/>
                  </a:lnTo>
                </a:path>
                <a:path w="474979" h="878204">
                  <a:moveTo>
                    <a:pt x="235864" y="693077"/>
                  </a:moveTo>
                  <a:lnTo>
                    <a:pt x="235838" y="716330"/>
                  </a:lnTo>
                </a:path>
                <a:path w="474979" h="878204">
                  <a:moveTo>
                    <a:pt x="214502" y="707542"/>
                  </a:moveTo>
                  <a:lnTo>
                    <a:pt x="236761" y="744436"/>
                  </a:lnTo>
                  <a:lnTo>
                    <a:pt x="270992" y="774890"/>
                  </a:lnTo>
                  <a:lnTo>
                    <a:pt x="279818" y="782011"/>
                  </a:lnTo>
                  <a:lnTo>
                    <a:pt x="288088" y="788917"/>
                  </a:lnTo>
                  <a:lnTo>
                    <a:pt x="319701" y="826382"/>
                  </a:lnTo>
                  <a:lnTo>
                    <a:pt x="325513" y="863498"/>
                  </a:lnTo>
                  <a:lnTo>
                    <a:pt x="340169" y="863790"/>
                  </a:lnTo>
                  <a:lnTo>
                    <a:pt x="332889" y="819840"/>
                  </a:lnTo>
                  <a:lnTo>
                    <a:pt x="305920" y="785250"/>
                  </a:lnTo>
                  <a:lnTo>
                    <a:pt x="280149" y="763447"/>
                  </a:lnTo>
                  <a:lnTo>
                    <a:pt x="255612" y="742962"/>
                  </a:lnTo>
                  <a:lnTo>
                    <a:pt x="243719" y="729591"/>
                  </a:lnTo>
                  <a:lnTo>
                    <a:pt x="233286" y="712824"/>
                  </a:lnTo>
                  <a:lnTo>
                    <a:pt x="224834" y="693701"/>
                  </a:lnTo>
                  <a:lnTo>
                    <a:pt x="218884" y="673265"/>
                  </a:lnTo>
                </a:path>
                <a:path w="474979" h="878204">
                  <a:moveTo>
                    <a:pt x="324548" y="850036"/>
                  </a:moveTo>
                  <a:lnTo>
                    <a:pt x="339229" y="850061"/>
                  </a:lnTo>
                </a:path>
                <a:path w="474979" h="878204">
                  <a:moveTo>
                    <a:pt x="234797" y="748068"/>
                  </a:moveTo>
                  <a:lnTo>
                    <a:pt x="234784" y="760285"/>
                  </a:lnTo>
                  <a:lnTo>
                    <a:pt x="251701" y="760323"/>
                  </a:lnTo>
                </a:path>
                <a:path w="474979" h="878204">
                  <a:moveTo>
                    <a:pt x="257555" y="772985"/>
                  </a:moveTo>
                  <a:lnTo>
                    <a:pt x="231940" y="772947"/>
                  </a:lnTo>
                  <a:lnTo>
                    <a:pt x="231940" y="784656"/>
                  </a:lnTo>
                </a:path>
                <a:path w="474979" h="878204">
                  <a:moveTo>
                    <a:pt x="251409" y="775284"/>
                  </a:moveTo>
                  <a:lnTo>
                    <a:pt x="251383" y="788708"/>
                  </a:lnTo>
                </a:path>
                <a:path w="474979" h="878204">
                  <a:moveTo>
                    <a:pt x="148805" y="834466"/>
                  </a:moveTo>
                  <a:lnTo>
                    <a:pt x="158444" y="833215"/>
                  </a:lnTo>
                  <a:lnTo>
                    <a:pt x="169818" y="830737"/>
                  </a:lnTo>
                  <a:lnTo>
                    <a:pt x="181449" y="826656"/>
                  </a:lnTo>
                  <a:lnTo>
                    <a:pt x="191858" y="820597"/>
                  </a:lnTo>
                </a:path>
                <a:path w="474979" h="878204">
                  <a:moveTo>
                    <a:pt x="161036" y="834694"/>
                  </a:moveTo>
                  <a:lnTo>
                    <a:pt x="169061" y="835515"/>
                  </a:lnTo>
                  <a:lnTo>
                    <a:pt x="177668" y="835772"/>
                  </a:lnTo>
                  <a:lnTo>
                    <a:pt x="185601" y="835332"/>
                  </a:lnTo>
                  <a:lnTo>
                    <a:pt x="191604" y="834059"/>
                  </a:lnTo>
                </a:path>
                <a:path w="474979" h="878204">
                  <a:moveTo>
                    <a:pt x="213766" y="825906"/>
                  </a:moveTo>
                  <a:lnTo>
                    <a:pt x="219656" y="822285"/>
                  </a:lnTo>
                  <a:lnTo>
                    <a:pt x="225691" y="817283"/>
                  </a:lnTo>
                  <a:lnTo>
                    <a:pt x="231050" y="811804"/>
                  </a:lnTo>
                  <a:lnTo>
                    <a:pt x="234911" y="806754"/>
                  </a:lnTo>
                </a:path>
                <a:path w="474979" h="878204">
                  <a:moveTo>
                    <a:pt x="233489" y="816521"/>
                  </a:moveTo>
                  <a:lnTo>
                    <a:pt x="239054" y="819426"/>
                  </a:lnTo>
                  <a:lnTo>
                    <a:pt x="247168" y="820896"/>
                  </a:lnTo>
                  <a:lnTo>
                    <a:pt x="255761" y="821232"/>
                  </a:lnTo>
                  <a:lnTo>
                    <a:pt x="262763" y="820737"/>
                  </a:lnTo>
                </a:path>
                <a:path w="474979" h="878204">
                  <a:moveTo>
                    <a:pt x="262077" y="792619"/>
                  </a:moveTo>
                  <a:lnTo>
                    <a:pt x="288975" y="792645"/>
                  </a:lnTo>
                </a:path>
                <a:path w="474979" h="878204">
                  <a:moveTo>
                    <a:pt x="281343" y="807643"/>
                  </a:moveTo>
                  <a:lnTo>
                    <a:pt x="302145" y="807669"/>
                  </a:lnTo>
                </a:path>
                <a:path w="474979" h="878204">
                  <a:moveTo>
                    <a:pt x="317131" y="789990"/>
                  </a:moveTo>
                  <a:lnTo>
                    <a:pt x="363562" y="790041"/>
                  </a:lnTo>
                  <a:lnTo>
                    <a:pt x="382256" y="793532"/>
                  </a:lnTo>
                  <a:lnTo>
                    <a:pt x="399700" y="802751"/>
                  </a:lnTo>
                  <a:lnTo>
                    <a:pt x="412944" y="815869"/>
                  </a:lnTo>
                  <a:lnTo>
                    <a:pt x="419036" y="831062"/>
                  </a:lnTo>
                </a:path>
                <a:path w="474979" h="878204">
                  <a:moveTo>
                    <a:pt x="326580" y="807059"/>
                  </a:moveTo>
                  <a:lnTo>
                    <a:pt x="359587" y="807097"/>
                  </a:lnTo>
                  <a:lnTo>
                    <a:pt x="374818" y="809457"/>
                  </a:lnTo>
                  <a:lnTo>
                    <a:pt x="388151" y="815552"/>
                  </a:lnTo>
                  <a:lnTo>
                    <a:pt x="397772" y="823939"/>
                  </a:lnTo>
                  <a:lnTo>
                    <a:pt x="401866" y="833170"/>
                  </a:lnTo>
                </a:path>
                <a:path w="474979" h="878204">
                  <a:moveTo>
                    <a:pt x="401853" y="864107"/>
                  </a:moveTo>
                  <a:lnTo>
                    <a:pt x="401866" y="833170"/>
                  </a:lnTo>
                  <a:lnTo>
                    <a:pt x="422097" y="833196"/>
                  </a:lnTo>
                  <a:lnTo>
                    <a:pt x="422071" y="864133"/>
                  </a:lnTo>
                </a:path>
                <a:path w="474979" h="878204">
                  <a:moveTo>
                    <a:pt x="405269" y="847915"/>
                  </a:moveTo>
                  <a:lnTo>
                    <a:pt x="419938" y="847928"/>
                  </a:lnTo>
                </a:path>
                <a:path w="474979" h="878204">
                  <a:moveTo>
                    <a:pt x="405256" y="856475"/>
                  </a:moveTo>
                  <a:lnTo>
                    <a:pt x="419912" y="856475"/>
                  </a:lnTo>
                </a:path>
                <a:path w="474979" h="878204">
                  <a:moveTo>
                    <a:pt x="450723" y="708190"/>
                  </a:moveTo>
                  <a:lnTo>
                    <a:pt x="450532" y="878090"/>
                  </a:lnTo>
                </a:path>
                <a:path w="474979" h="878204">
                  <a:moveTo>
                    <a:pt x="386765" y="792543"/>
                  </a:moveTo>
                  <a:lnTo>
                    <a:pt x="386791" y="777849"/>
                  </a:lnTo>
                  <a:lnTo>
                    <a:pt x="345490" y="777798"/>
                  </a:lnTo>
                  <a:lnTo>
                    <a:pt x="345490" y="784440"/>
                  </a:lnTo>
                </a:path>
                <a:path w="474979" h="878204">
                  <a:moveTo>
                    <a:pt x="288467" y="818794"/>
                  </a:moveTo>
                  <a:lnTo>
                    <a:pt x="299656" y="809231"/>
                  </a:lnTo>
                </a:path>
                <a:path w="474979" h="878204">
                  <a:moveTo>
                    <a:pt x="239534" y="564807"/>
                  </a:moveTo>
                  <a:lnTo>
                    <a:pt x="245579" y="568578"/>
                  </a:lnTo>
                  <a:lnTo>
                    <a:pt x="252920" y="567499"/>
                  </a:lnTo>
                  <a:lnTo>
                    <a:pt x="252780" y="574840"/>
                  </a:lnTo>
                  <a:lnTo>
                    <a:pt x="255155" y="578548"/>
                  </a:lnTo>
                </a:path>
                <a:path w="474979" h="878204">
                  <a:moveTo>
                    <a:pt x="238188" y="577075"/>
                  </a:moveTo>
                  <a:lnTo>
                    <a:pt x="225811" y="597668"/>
                  </a:lnTo>
                  <a:lnTo>
                    <a:pt x="216774" y="619142"/>
                  </a:lnTo>
                  <a:lnTo>
                    <a:pt x="210268" y="641185"/>
                  </a:lnTo>
                  <a:lnTo>
                    <a:pt x="205486" y="663486"/>
                  </a:lnTo>
                </a:path>
                <a:path w="474979" h="878204">
                  <a:moveTo>
                    <a:pt x="429196" y="220052"/>
                  </a:moveTo>
                  <a:lnTo>
                    <a:pt x="431591" y="259993"/>
                  </a:lnTo>
                  <a:lnTo>
                    <a:pt x="442836" y="298450"/>
                  </a:lnTo>
                  <a:lnTo>
                    <a:pt x="447995" y="313890"/>
                  </a:lnTo>
                  <a:lnTo>
                    <a:pt x="453042" y="330126"/>
                  </a:lnTo>
                  <a:lnTo>
                    <a:pt x="457243" y="346148"/>
                  </a:lnTo>
                  <a:lnTo>
                    <a:pt x="459866" y="360946"/>
                  </a:lnTo>
                  <a:lnTo>
                    <a:pt x="458569" y="412079"/>
                  </a:lnTo>
                  <a:lnTo>
                    <a:pt x="440877" y="452200"/>
                  </a:lnTo>
                  <a:lnTo>
                    <a:pt x="405749" y="482699"/>
                  </a:lnTo>
                  <a:lnTo>
                    <a:pt x="352145" y="504964"/>
                  </a:lnTo>
                  <a:lnTo>
                    <a:pt x="316773" y="517525"/>
                  </a:lnTo>
                  <a:lnTo>
                    <a:pt x="287821" y="532195"/>
                  </a:lnTo>
                  <a:lnTo>
                    <a:pt x="264568" y="548686"/>
                  </a:lnTo>
                  <a:lnTo>
                    <a:pt x="246291" y="566712"/>
                  </a:lnTo>
                </a:path>
                <a:path w="474979" h="878204">
                  <a:moveTo>
                    <a:pt x="257555" y="576072"/>
                  </a:moveTo>
                  <a:lnTo>
                    <a:pt x="274525" y="559446"/>
                  </a:lnTo>
                  <a:lnTo>
                    <a:pt x="296167" y="544263"/>
                  </a:lnTo>
                  <a:lnTo>
                    <a:pt x="323185" y="530725"/>
                  </a:lnTo>
                  <a:lnTo>
                    <a:pt x="356285" y="519036"/>
                  </a:lnTo>
                  <a:lnTo>
                    <a:pt x="404563" y="500123"/>
                  </a:lnTo>
                  <a:lnTo>
                    <a:pt x="440091" y="475266"/>
                  </a:lnTo>
                  <a:lnTo>
                    <a:pt x="463295" y="443889"/>
                  </a:lnTo>
                  <a:lnTo>
                    <a:pt x="474600" y="405420"/>
                  </a:lnTo>
                  <a:lnTo>
                    <a:pt x="474433" y="359282"/>
                  </a:lnTo>
                  <a:lnTo>
                    <a:pt x="471656" y="343446"/>
                  </a:lnTo>
                  <a:lnTo>
                    <a:pt x="467286" y="326612"/>
                  </a:lnTo>
                  <a:lnTo>
                    <a:pt x="462064" y="309730"/>
                  </a:lnTo>
                  <a:lnTo>
                    <a:pt x="456730" y="293750"/>
                  </a:lnTo>
                  <a:lnTo>
                    <a:pt x="449008" y="269684"/>
                  </a:lnTo>
                  <a:lnTo>
                    <a:pt x="445990" y="257157"/>
                  </a:lnTo>
                  <a:lnTo>
                    <a:pt x="444199" y="245614"/>
                  </a:lnTo>
                  <a:lnTo>
                    <a:pt x="443531" y="233762"/>
                  </a:lnTo>
                  <a:lnTo>
                    <a:pt x="443877" y="220306"/>
                  </a:lnTo>
                </a:path>
                <a:path w="474979" h="878204">
                  <a:moveTo>
                    <a:pt x="220421" y="663473"/>
                  </a:moveTo>
                  <a:lnTo>
                    <a:pt x="224836" y="643342"/>
                  </a:lnTo>
                  <a:lnTo>
                    <a:pt x="230682" y="623739"/>
                  </a:lnTo>
                  <a:lnTo>
                    <a:pt x="238605" y="604839"/>
                  </a:lnTo>
                  <a:lnTo>
                    <a:pt x="249250" y="586816"/>
                  </a:lnTo>
                </a:path>
                <a:path w="474979" h="878204">
                  <a:moveTo>
                    <a:pt x="234530" y="570814"/>
                  </a:moveTo>
                  <a:lnTo>
                    <a:pt x="240537" y="575817"/>
                  </a:lnTo>
                  <a:lnTo>
                    <a:pt x="241668" y="580745"/>
                  </a:lnTo>
                  <a:lnTo>
                    <a:pt x="246557" y="580834"/>
                  </a:lnTo>
                  <a:lnTo>
                    <a:pt x="252590" y="584606"/>
                  </a:lnTo>
                </a:path>
                <a:path w="474979" h="878204">
                  <a:moveTo>
                    <a:pt x="274497" y="541210"/>
                  </a:moveTo>
                  <a:lnTo>
                    <a:pt x="281282" y="531431"/>
                  </a:lnTo>
                  <a:lnTo>
                    <a:pt x="287358" y="522535"/>
                  </a:lnTo>
                  <a:lnTo>
                    <a:pt x="292798" y="514467"/>
                  </a:lnTo>
                  <a:lnTo>
                    <a:pt x="297675" y="507174"/>
                  </a:lnTo>
                  <a:lnTo>
                    <a:pt x="300685" y="502691"/>
                  </a:lnTo>
                  <a:lnTo>
                    <a:pt x="311140" y="486246"/>
                  </a:lnTo>
                  <a:lnTo>
                    <a:pt x="320975" y="468058"/>
                  </a:lnTo>
                  <a:lnTo>
                    <a:pt x="328840" y="448613"/>
                  </a:lnTo>
                  <a:lnTo>
                    <a:pt x="333387" y="428396"/>
                  </a:lnTo>
                </a:path>
                <a:path w="474979" h="878204">
                  <a:moveTo>
                    <a:pt x="318592" y="428282"/>
                  </a:moveTo>
                  <a:lnTo>
                    <a:pt x="305171" y="466983"/>
                  </a:lnTo>
                  <a:lnTo>
                    <a:pt x="277263" y="511274"/>
                  </a:lnTo>
                  <a:lnTo>
                    <a:pt x="255661" y="542426"/>
                  </a:lnTo>
                  <a:lnTo>
                    <a:pt x="241655" y="561746"/>
                  </a:lnTo>
                </a:path>
                <a:path w="474979" h="878204">
                  <a:moveTo>
                    <a:pt x="257225" y="662939"/>
                  </a:moveTo>
                  <a:lnTo>
                    <a:pt x="257301" y="579843"/>
                  </a:lnTo>
                </a:path>
                <a:path w="474979" h="878204">
                  <a:moveTo>
                    <a:pt x="249783" y="604113"/>
                  </a:moveTo>
                  <a:lnTo>
                    <a:pt x="238772" y="604100"/>
                  </a:lnTo>
                </a:path>
                <a:path w="474979" h="878204">
                  <a:moveTo>
                    <a:pt x="237350" y="614870"/>
                  </a:moveTo>
                  <a:lnTo>
                    <a:pt x="247129" y="614883"/>
                  </a:lnTo>
                  <a:lnTo>
                    <a:pt x="247103" y="635850"/>
                  </a:lnTo>
                </a:path>
                <a:path w="474979" h="878204">
                  <a:moveTo>
                    <a:pt x="234505" y="635622"/>
                  </a:moveTo>
                  <a:lnTo>
                    <a:pt x="234505" y="647826"/>
                  </a:lnTo>
                  <a:lnTo>
                    <a:pt x="237947" y="647801"/>
                  </a:lnTo>
                </a:path>
                <a:path w="474979" h="878204">
                  <a:moveTo>
                    <a:pt x="238417" y="686053"/>
                  </a:moveTo>
                  <a:lnTo>
                    <a:pt x="231711" y="686041"/>
                  </a:lnTo>
                  <a:lnTo>
                    <a:pt x="231736" y="652678"/>
                  </a:lnTo>
                  <a:lnTo>
                    <a:pt x="251917" y="652691"/>
                  </a:lnTo>
                  <a:lnTo>
                    <a:pt x="251904" y="668921"/>
                  </a:lnTo>
                </a:path>
                <a:path w="474979" h="878204">
                  <a:moveTo>
                    <a:pt x="236486" y="660107"/>
                  </a:moveTo>
                  <a:lnTo>
                    <a:pt x="245059" y="660107"/>
                  </a:lnTo>
                  <a:lnTo>
                    <a:pt x="245059" y="669366"/>
                  </a:lnTo>
                </a:path>
                <a:path w="474979" h="878204">
                  <a:moveTo>
                    <a:pt x="238455" y="621004"/>
                  </a:moveTo>
                  <a:lnTo>
                    <a:pt x="238442" y="632015"/>
                  </a:lnTo>
                  <a:lnTo>
                    <a:pt x="232155" y="632015"/>
                  </a:lnTo>
                </a:path>
                <a:path w="474979" h="878204">
                  <a:moveTo>
                    <a:pt x="263588" y="521246"/>
                  </a:moveTo>
                  <a:lnTo>
                    <a:pt x="239140" y="521220"/>
                  </a:lnTo>
                  <a:lnTo>
                    <a:pt x="239128" y="535419"/>
                  </a:lnTo>
                  <a:lnTo>
                    <a:pt x="253555" y="535444"/>
                  </a:lnTo>
                </a:path>
                <a:path w="474979" h="878204">
                  <a:moveTo>
                    <a:pt x="241249" y="537946"/>
                  </a:moveTo>
                  <a:lnTo>
                    <a:pt x="241249" y="555040"/>
                  </a:lnTo>
                </a:path>
                <a:path w="474979" h="878204">
                  <a:moveTo>
                    <a:pt x="245351" y="516026"/>
                  </a:moveTo>
                  <a:lnTo>
                    <a:pt x="249609" y="509991"/>
                  </a:lnTo>
                  <a:lnTo>
                    <a:pt x="257651" y="504028"/>
                  </a:lnTo>
                  <a:lnTo>
                    <a:pt x="268179" y="499945"/>
                  </a:lnTo>
                  <a:lnTo>
                    <a:pt x="279895" y="499554"/>
                  </a:lnTo>
                </a:path>
                <a:path w="474979" h="878204">
                  <a:moveTo>
                    <a:pt x="242366" y="479272"/>
                  </a:moveTo>
                  <a:lnTo>
                    <a:pt x="242341" y="509866"/>
                  </a:lnTo>
                </a:path>
                <a:path w="474979" h="878204">
                  <a:moveTo>
                    <a:pt x="257060" y="478345"/>
                  </a:moveTo>
                  <a:lnTo>
                    <a:pt x="257035" y="499122"/>
                  </a:lnTo>
                </a:path>
                <a:path w="474979" h="878204">
                  <a:moveTo>
                    <a:pt x="257708" y="508317"/>
                  </a:moveTo>
                  <a:lnTo>
                    <a:pt x="257708" y="518071"/>
                  </a:lnTo>
                </a:path>
                <a:path w="474979" h="878204">
                  <a:moveTo>
                    <a:pt x="153250" y="528840"/>
                  </a:moveTo>
                  <a:lnTo>
                    <a:pt x="163826" y="512047"/>
                  </a:lnTo>
                  <a:lnTo>
                    <a:pt x="177453" y="495661"/>
                  </a:lnTo>
                  <a:lnTo>
                    <a:pt x="194191" y="479609"/>
                  </a:lnTo>
                  <a:lnTo>
                    <a:pt x="214096" y="463816"/>
                  </a:lnTo>
                  <a:lnTo>
                    <a:pt x="233424" y="444619"/>
                  </a:lnTo>
                  <a:lnTo>
                    <a:pt x="243192" y="424175"/>
                  </a:lnTo>
                  <a:lnTo>
                    <a:pt x="246454" y="403285"/>
                  </a:lnTo>
                  <a:lnTo>
                    <a:pt x="246265" y="382752"/>
                  </a:lnTo>
                </a:path>
                <a:path w="474979" h="878204">
                  <a:moveTo>
                    <a:pt x="231457" y="380390"/>
                  </a:moveTo>
                  <a:lnTo>
                    <a:pt x="221683" y="435734"/>
                  </a:lnTo>
                  <a:lnTo>
                    <a:pt x="182471" y="470392"/>
                  </a:lnTo>
                  <a:lnTo>
                    <a:pt x="163420" y="489272"/>
                  </a:lnTo>
                  <a:lnTo>
                    <a:pt x="148241" y="508721"/>
                  </a:lnTo>
                  <a:lnTo>
                    <a:pt x="136855" y="528840"/>
                  </a:lnTo>
                </a:path>
                <a:path w="474979" h="878204">
                  <a:moveTo>
                    <a:pt x="119583" y="525945"/>
                  </a:moveTo>
                  <a:lnTo>
                    <a:pt x="121942" y="508202"/>
                  </a:lnTo>
                  <a:lnTo>
                    <a:pt x="125828" y="487987"/>
                  </a:lnTo>
                  <a:lnTo>
                    <a:pt x="131023" y="467616"/>
                  </a:lnTo>
                  <a:lnTo>
                    <a:pt x="137312" y="449402"/>
                  </a:lnTo>
                  <a:lnTo>
                    <a:pt x="143560" y="431027"/>
                  </a:lnTo>
                  <a:lnTo>
                    <a:pt x="147527" y="412948"/>
                  </a:lnTo>
                  <a:lnTo>
                    <a:pt x="149683" y="395986"/>
                  </a:lnTo>
                  <a:lnTo>
                    <a:pt x="150494" y="380961"/>
                  </a:lnTo>
                </a:path>
                <a:path w="474979" h="878204">
                  <a:moveTo>
                    <a:pt x="135801" y="381939"/>
                  </a:moveTo>
                  <a:lnTo>
                    <a:pt x="129369" y="427340"/>
                  </a:lnTo>
                  <a:lnTo>
                    <a:pt x="116995" y="463308"/>
                  </a:lnTo>
                  <a:lnTo>
                    <a:pt x="111355" y="485293"/>
                  </a:lnTo>
                  <a:lnTo>
                    <a:pt x="107164" y="507291"/>
                  </a:lnTo>
                  <a:lnTo>
                    <a:pt x="104749" y="526846"/>
                  </a:lnTo>
                </a:path>
                <a:path w="474979" h="878204">
                  <a:moveTo>
                    <a:pt x="82778" y="526376"/>
                  </a:moveTo>
                  <a:lnTo>
                    <a:pt x="79194" y="483144"/>
                  </a:lnTo>
                  <a:lnTo>
                    <a:pt x="70510" y="442226"/>
                  </a:lnTo>
                  <a:lnTo>
                    <a:pt x="68948" y="435622"/>
                  </a:lnTo>
                  <a:lnTo>
                    <a:pt x="68427" y="430999"/>
                  </a:lnTo>
                  <a:lnTo>
                    <a:pt x="64427" y="406450"/>
                  </a:lnTo>
                  <a:lnTo>
                    <a:pt x="62941" y="398614"/>
                  </a:lnTo>
                  <a:lnTo>
                    <a:pt x="61480" y="390601"/>
                  </a:lnTo>
                  <a:lnTo>
                    <a:pt x="60375" y="382777"/>
                  </a:lnTo>
                </a:path>
                <a:path w="474979" h="878204">
                  <a:moveTo>
                    <a:pt x="45554" y="382536"/>
                  </a:moveTo>
                  <a:lnTo>
                    <a:pt x="46526" y="389317"/>
                  </a:lnTo>
                  <a:lnTo>
                    <a:pt x="47628" y="396060"/>
                  </a:lnTo>
                  <a:lnTo>
                    <a:pt x="48801" y="402687"/>
                  </a:lnTo>
                  <a:lnTo>
                    <a:pt x="49987" y="409117"/>
                  </a:lnTo>
                  <a:lnTo>
                    <a:pt x="53848" y="432650"/>
                  </a:lnTo>
                  <a:lnTo>
                    <a:pt x="54470" y="438124"/>
                  </a:lnTo>
                  <a:lnTo>
                    <a:pt x="56057" y="444792"/>
                  </a:lnTo>
                  <a:lnTo>
                    <a:pt x="58026" y="453237"/>
                  </a:lnTo>
                  <a:lnTo>
                    <a:pt x="61468" y="468322"/>
                  </a:lnTo>
                  <a:lnTo>
                    <a:pt x="64752" y="485551"/>
                  </a:lnTo>
                  <a:lnTo>
                    <a:pt x="67200" y="504835"/>
                  </a:lnTo>
                  <a:lnTo>
                    <a:pt x="68135" y="526084"/>
                  </a:lnTo>
                </a:path>
                <a:path w="474979" h="878204">
                  <a:moveTo>
                    <a:pt x="58051" y="465988"/>
                  </a:moveTo>
                  <a:lnTo>
                    <a:pt x="45834" y="465975"/>
                  </a:lnTo>
                  <a:lnTo>
                    <a:pt x="45834" y="459625"/>
                  </a:lnTo>
                  <a:lnTo>
                    <a:pt x="27584" y="459613"/>
                  </a:lnTo>
                  <a:lnTo>
                    <a:pt x="27558" y="477621"/>
                  </a:lnTo>
                  <a:lnTo>
                    <a:pt x="61455" y="477659"/>
                  </a:lnTo>
                </a:path>
                <a:path w="474979" h="878204">
                  <a:moveTo>
                    <a:pt x="82270" y="477443"/>
                  </a:moveTo>
                  <a:lnTo>
                    <a:pt x="110375" y="477494"/>
                  </a:lnTo>
                </a:path>
                <a:path w="474979" h="878204">
                  <a:moveTo>
                    <a:pt x="131127" y="477507"/>
                  </a:moveTo>
                  <a:lnTo>
                    <a:pt x="171297" y="477545"/>
                  </a:lnTo>
                </a:path>
                <a:path w="474979" h="878204">
                  <a:moveTo>
                    <a:pt x="80073" y="465200"/>
                  </a:moveTo>
                  <a:lnTo>
                    <a:pt x="114490" y="465239"/>
                  </a:lnTo>
                </a:path>
                <a:path w="474979" h="878204">
                  <a:moveTo>
                    <a:pt x="136296" y="465378"/>
                  </a:moveTo>
                  <a:lnTo>
                    <a:pt x="182308" y="465404"/>
                  </a:lnTo>
                </a:path>
                <a:path w="474979" h="878204">
                  <a:moveTo>
                    <a:pt x="201866" y="477583"/>
                  </a:moveTo>
                  <a:lnTo>
                    <a:pt x="296329" y="477685"/>
                  </a:lnTo>
                </a:path>
                <a:path w="474979" h="878204">
                  <a:moveTo>
                    <a:pt x="215582" y="465454"/>
                  </a:moveTo>
                  <a:lnTo>
                    <a:pt x="301625" y="465531"/>
                  </a:lnTo>
                </a:path>
                <a:path w="474979" h="878204">
                  <a:moveTo>
                    <a:pt x="320395" y="477710"/>
                  </a:moveTo>
                  <a:lnTo>
                    <a:pt x="407454" y="477799"/>
                  </a:lnTo>
                </a:path>
                <a:path w="474979" h="878204">
                  <a:moveTo>
                    <a:pt x="325577" y="465556"/>
                  </a:moveTo>
                  <a:lnTo>
                    <a:pt x="424827" y="465670"/>
                  </a:lnTo>
                </a:path>
                <a:path w="474979" h="878204">
                  <a:moveTo>
                    <a:pt x="442620" y="477862"/>
                  </a:moveTo>
                  <a:lnTo>
                    <a:pt x="469760" y="477875"/>
                  </a:lnTo>
                  <a:lnTo>
                    <a:pt x="469823" y="433552"/>
                  </a:lnTo>
                </a:path>
                <a:path w="474979" h="878204">
                  <a:moveTo>
                    <a:pt x="452678" y="465708"/>
                  </a:moveTo>
                  <a:lnTo>
                    <a:pt x="466369" y="465708"/>
                  </a:lnTo>
                </a:path>
                <a:path w="474979" h="878204">
                  <a:moveTo>
                    <a:pt x="467855" y="323456"/>
                  </a:moveTo>
                  <a:lnTo>
                    <a:pt x="467969" y="207378"/>
                  </a:lnTo>
                </a:path>
                <a:path w="474979" h="878204">
                  <a:moveTo>
                    <a:pt x="468274" y="236664"/>
                  </a:moveTo>
                  <a:lnTo>
                    <a:pt x="459727" y="236651"/>
                  </a:lnTo>
                  <a:lnTo>
                    <a:pt x="459727" y="225513"/>
                  </a:lnTo>
                  <a:lnTo>
                    <a:pt x="451396" y="225501"/>
                  </a:lnTo>
                  <a:lnTo>
                    <a:pt x="451383" y="235115"/>
                  </a:lnTo>
                  <a:lnTo>
                    <a:pt x="445058" y="235102"/>
                  </a:lnTo>
                </a:path>
                <a:path w="474979" h="878204">
                  <a:moveTo>
                    <a:pt x="450341" y="215544"/>
                  </a:moveTo>
                  <a:lnTo>
                    <a:pt x="422833" y="215506"/>
                  </a:lnTo>
                  <a:lnTo>
                    <a:pt x="422871" y="182029"/>
                  </a:lnTo>
                  <a:lnTo>
                    <a:pt x="450367" y="182029"/>
                  </a:lnTo>
                  <a:lnTo>
                    <a:pt x="450341" y="215544"/>
                  </a:lnTo>
                  <a:close/>
                </a:path>
                <a:path w="474979" h="878204">
                  <a:moveTo>
                    <a:pt x="421246" y="204939"/>
                  </a:moveTo>
                  <a:lnTo>
                    <a:pt x="401967" y="204914"/>
                  </a:lnTo>
                  <a:lnTo>
                    <a:pt x="402056" y="119278"/>
                  </a:lnTo>
                  <a:lnTo>
                    <a:pt x="473862" y="119341"/>
                  </a:lnTo>
                  <a:lnTo>
                    <a:pt x="473773" y="204990"/>
                  </a:lnTo>
                  <a:lnTo>
                    <a:pt x="450545" y="204952"/>
                  </a:lnTo>
                </a:path>
                <a:path w="474979" h="878204">
                  <a:moveTo>
                    <a:pt x="403796" y="155968"/>
                  </a:moveTo>
                  <a:lnTo>
                    <a:pt x="471042" y="156044"/>
                  </a:lnTo>
                </a:path>
                <a:path w="474979" h="878204">
                  <a:moveTo>
                    <a:pt x="403796" y="166992"/>
                  </a:moveTo>
                  <a:lnTo>
                    <a:pt x="471030" y="167068"/>
                  </a:lnTo>
                </a:path>
                <a:path w="474979" h="878204">
                  <a:moveTo>
                    <a:pt x="433603" y="136753"/>
                  </a:moveTo>
                  <a:lnTo>
                    <a:pt x="433577" y="143573"/>
                  </a:lnTo>
                  <a:lnTo>
                    <a:pt x="428066" y="149085"/>
                  </a:lnTo>
                  <a:lnTo>
                    <a:pt x="421271" y="149059"/>
                  </a:lnTo>
                  <a:lnTo>
                    <a:pt x="414464" y="149059"/>
                  </a:lnTo>
                  <a:lnTo>
                    <a:pt x="408952" y="143548"/>
                  </a:lnTo>
                  <a:lnTo>
                    <a:pt x="408965" y="136740"/>
                  </a:lnTo>
                  <a:lnTo>
                    <a:pt x="408965" y="129933"/>
                  </a:lnTo>
                  <a:lnTo>
                    <a:pt x="414502" y="124421"/>
                  </a:lnTo>
                  <a:lnTo>
                    <a:pt x="421297" y="124434"/>
                  </a:lnTo>
                  <a:lnTo>
                    <a:pt x="428104" y="124434"/>
                  </a:lnTo>
                  <a:lnTo>
                    <a:pt x="433603" y="129959"/>
                  </a:lnTo>
                  <a:lnTo>
                    <a:pt x="433603" y="136753"/>
                  </a:lnTo>
                </a:path>
                <a:path w="474979" h="878204">
                  <a:moveTo>
                    <a:pt x="426542" y="136753"/>
                  </a:moveTo>
                  <a:lnTo>
                    <a:pt x="426529" y="139661"/>
                  </a:lnTo>
                  <a:lnTo>
                    <a:pt x="424167" y="141998"/>
                  </a:lnTo>
                  <a:lnTo>
                    <a:pt x="421271" y="141998"/>
                  </a:lnTo>
                  <a:lnTo>
                    <a:pt x="418388" y="141998"/>
                  </a:lnTo>
                  <a:lnTo>
                    <a:pt x="416026" y="139649"/>
                  </a:lnTo>
                  <a:lnTo>
                    <a:pt x="416026" y="136740"/>
                  </a:lnTo>
                  <a:lnTo>
                    <a:pt x="416051" y="133845"/>
                  </a:lnTo>
                  <a:lnTo>
                    <a:pt x="418388" y="131508"/>
                  </a:lnTo>
                  <a:lnTo>
                    <a:pt x="421284" y="131508"/>
                  </a:lnTo>
                  <a:lnTo>
                    <a:pt x="424192" y="131508"/>
                  </a:lnTo>
                  <a:lnTo>
                    <a:pt x="426542" y="133857"/>
                  </a:lnTo>
                  <a:lnTo>
                    <a:pt x="426542" y="136753"/>
                  </a:lnTo>
                </a:path>
                <a:path w="474979" h="878204">
                  <a:moveTo>
                    <a:pt x="465353" y="136791"/>
                  </a:moveTo>
                  <a:lnTo>
                    <a:pt x="465340" y="143598"/>
                  </a:lnTo>
                  <a:lnTo>
                    <a:pt x="459816" y="149110"/>
                  </a:lnTo>
                  <a:lnTo>
                    <a:pt x="453021" y="149110"/>
                  </a:lnTo>
                  <a:lnTo>
                    <a:pt x="446214" y="149085"/>
                  </a:lnTo>
                  <a:lnTo>
                    <a:pt x="440702" y="143573"/>
                  </a:lnTo>
                  <a:lnTo>
                    <a:pt x="440702" y="136778"/>
                  </a:lnTo>
                  <a:lnTo>
                    <a:pt x="440728" y="129959"/>
                  </a:lnTo>
                  <a:lnTo>
                    <a:pt x="446252" y="124460"/>
                  </a:lnTo>
                  <a:lnTo>
                    <a:pt x="453047" y="124472"/>
                  </a:lnTo>
                  <a:lnTo>
                    <a:pt x="459854" y="124485"/>
                  </a:lnTo>
                  <a:lnTo>
                    <a:pt x="465353" y="129997"/>
                  </a:lnTo>
                  <a:lnTo>
                    <a:pt x="465353" y="136791"/>
                  </a:lnTo>
                </a:path>
                <a:path w="474979" h="878204">
                  <a:moveTo>
                    <a:pt x="458279" y="136778"/>
                  </a:moveTo>
                  <a:lnTo>
                    <a:pt x="458266" y="139700"/>
                  </a:lnTo>
                  <a:lnTo>
                    <a:pt x="455917" y="142036"/>
                  </a:lnTo>
                  <a:lnTo>
                    <a:pt x="453034" y="142036"/>
                  </a:lnTo>
                  <a:lnTo>
                    <a:pt x="450126" y="142036"/>
                  </a:lnTo>
                  <a:lnTo>
                    <a:pt x="447789" y="139674"/>
                  </a:lnTo>
                  <a:lnTo>
                    <a:pt x="447789" y="136778"/>
                  </a:lnTo>
                  <a:lnTo>
                    <a:pt x="447789" y="133883"/>
                  </a:lnTo>
                  <a:lnTo>
                    <a:pt x="450151" y="131533"/>
                  </a:lnTo>
                  <a:lnTo>
                    <a:pt x="453047" y="131546"/>
                  </a:lnTo>
                  <a:lnTo>
                    <a:pt x="455942" y="131546"/>
                  </a:lnTo>
                  <a:lnTo>
                    <a:pt x="458279" y="133896"/>
                  </a:lnTo>
                  <a:lnTo>
                    <a:pt x="458279" y="136778"/>
                  </a:lnTo>
                </a:path>
                <a:path w="474979" h="878204">
                  <a:moveTo>
                    <a:pt x="445731" y="198577"/>
                  </a:moveTo>
                  <a:lnTo>
                    <a:pt x="444157" y="202361"/>
                  </a:lnTo>
                  <a:lnTo>
                    <a:pt x="440410" y="204990"/>
                  </a:lnTo>
                  <a:lnTo>
                    <a:pt x="436054" y="204977"/>
                  </a:lnTo>
                  <a:lnTo>
                    <a:pt x="430263" y="204977"/>
                  </a:lnTo>
                  <a:lnTo>
                    <a:pt x="425576" y="200266"/>
                  </a:lnTo>
                  <a:lnTo>
                    <a:pt x="425576" y="194487"/>
                  </a:lnTo>
                  <a:lnTo>
                    <a:pt x="425576" y="191592"/>
                  </a:lnTo>
                  <a:lnTo>
                    <a:pt x="426770" y="188963"/>
                  </a:lnTo>
                  <a:lnTo>
                    <a:pt x="428675" y="187070"/>
                  </a:lnTo>
                </a:path>
                <a:path w="474979" h="878204">
                  <a:moveTo>
                    <a:pt x="441159" y="194081"/>
                  </a:moveTo>
                  <a:lnTo>
                    <a:pt x="441147" y="196888"/>
                  </a:lnTo>
                  <a:lnTo>
                    <a:pt x="438873" y="199161"/>
                  </a:lnTo>
                  <a:lnTo>
                    <a:pt x="436079" y="199148"/>
                  </a:lnTo>
                  <a:lnTo>
                    <a:pt x="433285" y="199148"/>
                  </a:lnTo>
                  <a:lnTo>
                    <a:pt x="431012" y="196862"/>
                  </a:lnTo>
                  <a:lnTo>
                    <a:pt x="431012" y="194068"/>
                  </a:lnTo>
                  <a:lnTo>
                    <a:pt x="431012" y="191274"/>
                  </a:lnTo>
                  <a:lnTo>
                    <a:pt x="433285" y="189014"/>
                  </a:lnTo>
                  <a:lnTo>
                    <a:pt x="436092" y="189014"/>
                  </a:lnTo>
                  <a:lnTo>
                    <a:pt x="438886" y="189014"/>
                  </a:lnTo>
                  <a:lnTo>
                    <a:pt x="441159" y="191287"/>
                  </a:lnTo>
                  <a:lnTo>
                    <a:pt x="441159" y="194081"/>
                  </a:lnTo>
                </a:path>
                <a:path w="474979" h="878204">
                  <a:moveTo>
                    <a:pt x="360832" y="215442"/>
                  </a:moveTo>
                  <a:lnTo>
                    <a:pt x="333311" y="215404"/>
                  </a:lnTo>
                  <a:lnTo>
                    <a:pt x="333349" y="181927"/>
                  </a:lnTo>
                  <a:lnTo>
                    <a:pt x="360857" y="181940"/>
                  </a:lnTo>
                  <a:lnTo>
                    <a:pt x="360832" y="215442"/>
                  </a:lnTo>
                  <a:close/>
                </a:path>
                <a:path w="474979" h="878204">
                  <a:moveTo>
                    <a:pt x="331724" y="204838"/>
                  </a:moveTo>
                  <a:lnTo>
                    <a:pt x="312445" y="204800"/>
                  </a:lnTo>
                  <a:lnTo>
                    <a:pt x="312547" y="119176"/>
                  </a:lnTo>
                  <a:lnTo>
                    <a:pt x="384352" y="119252"/>
                  </a:lnTo>
                  <a:lnTo>
                    <a:pt x="384263" y="204889"/>
                  </a:lnTo>
                  <a:lnTo>
                    <a:pt x="361061" y="204863"/>
                  </a:lnTo>
                </a:path>
                <a:path w="474979" h="878204">
                  <a:moveTo>
                    <a:pt x="314286" y="155879"/>
                  </a:moveTo>
                  <a:lnTo>
                    <a:pt x="381520" y="155943"/>
                  </a:lnTo>
                </a:path>
                <a:path w="474979" h="878204">
                  <a:moveTo>
                    <a:pt x="314261" y="166916"/>
                  </a:moveTo>
                  <a:lnTo>
                    <a:pt x="381495" y="166966"/>
                  </a:lnTo>
                </a:path>
                <a:path w="474979" h="878204">
                  <a:moveTo>
                    <a:pt x="344081" y="136664"/>
                  </a:moveTo>
                  <a:lnTo>
                    <a:pt x="344081" y="143471"/>
                  </a:lnTo>
                  <a:lnTo>
                    <a:pt x="338556" y="148983"/>
                  </a:lnTo>
                  <a:lnTo>
                    <a:pt x="331762" y="148958"/>
                  </a:lnTo>
                  <a:lnTo>
                    <a:pt x="324954" y="148958"/>
                  </a:lnTo>
                  <a:lnTo>
                    <a:pt x="319443" y="143433"/>
                  </a:lnTo>
                  <a:lnTo>
                    <a:pt x="319455" y="136639"/>
                  </a:lnTo>
                  <a:lnTo>
                    <a:pt x="319468" y="129844"/>
                  </a:lnTo>
                  <a:lnTo>
                    <a:pt x="324992" y="124345"/>
                  </a:lnTo>
                  <a:lnTo>
                    <a:pt x="331774" y="124345"/>
                  </a:lnTo>
                  <a:lnTo>
                    <a:pt x="338594" y="124358"/>
                  </a:lnTo>
                  <a:lnTo>
                    <a:pt x="344081" y="129857"/>
                  </a:lnTo>
                  <a:lnTo>
                    <a:pt x="344081" y="136664"/>
                  </a:lnTo>
                </a:path>
                <a:path w="474979" h="878204">
                  <a:moveTo>
                    <a:pt x="337019" y="136651"/>
                  </a:moveTo>
                  <a:lnTo>
                    <a:pt x="337007" y="139560"/>
                  </a:lnTo>
                  <a:lnTo>
                    <a:pt x="334670" y="141897"/>
                  </a:lnTo>
                  <a:lnTo>
                    <a:pt x="331762" y="141897"/>
                  </a:lnTo>
                  <a:lnTo>
                    <a:pt x="328866" y="141897"/>
                  </a:lnTo>
                  <a:lnTo>
                    <a:pt x="326516" y="139534"/>
                  </a:lnTo>
                  <a:lnTo>
                    <a:pt x="326516" y="136639"/>
                  </a:lnTo>
                  <a:lnTo>
                    <a:pt x="326516" y="133743"/>
                  </a:lnTo>
                  <a:lnTo>
                    <a:pt x="328891" y="131406"/>
                  </a:lnTo>
                  <a:lnTo>
                    <a:pt x="331774" y="131406"/>
                  </a:lnTo>
                  <a:lnTo>
                    <a:pt x="334670" y="131406"/>
                  </a:lnTo>
                  <a:lnTo>
                    <a:pt x="337019" y="133756"/>
                  </a:lnTo>
                  <a:lnTo>
                    <a:pt x="337019" y="136651"/>
                  </a:lnTo>
                </a:path>
                <a:path w="474979" h="878204">
                  <a:moveTo>
                    <a:pt x="375843" y="136702"/>
                  </a:moveTo>
                  <a:lnTo>
                    <a:pt x="375831" y="143497"/>
                  </a:lnTo>
                  <a:lnTo>
                    <a:pt x="370306" y="149009"/>
                  </a:lnTo>
                  <a:lnTo>
                    <a:pt x="363512" y="148996"/>
                  </a:lnTo>
                  <a:lnTo>
                    <a:pt x="356704" y="148996"/>
                  </a:lnTo>
                  <a:lnTo>
                    <a:pt x="351193" y="143471"/>
                  </a:lnTo>
                  <a:lnTo>
                    <a:pt x="351193" y="136677"/>
                  </a:lnTo>
                  <a:lnTo>
                    <a:pt x="351218" y="129857"/>
                  </a:lnTo>
                  <a:lnTo>
                    <a:pt x="356730" y="124371"/>
                  </a:lnTo>
                  <a:lnTo>
                    <a:pt x="363537" y="124371"/>
                  </a:lnTo>
                  <a:lnTo>
                    <a:pt x="370344" y="124371"/>
                  </a:lnTo>
                  <a:lnTo>
                    <a:pt x="375843" y="129908"/>
                  </a:lnTo>
                  <a:lnTo>
                    <a:pt x="375843" y="136702"/>
                  </a:lnTo>
                </a:path>
                <a:path w="474979" h="878204">
                  <a:moveTo>
                    <a:pt x="368769" y="136702"/>
                  </a:moveTo>
                  <a:lnTo>
                    <a:pt x="368757" y="139598"/>
                  </a:lnTo>
                  <a:lnTo>
                    <a:pt x="366420" y="141935"/>
                  </a:lnTo>
                  <a:lnTo>
                    <a:pt x="363512" y="141922"/>
                  </a:lnTo>
                  <a:lnTo>
                    <a:pt x="360616" y="141922"/>
                  </a:lnTo>
                  <a:lnTo>
                    <a:pt x="358266" y="139573"/>
                  </a:lnTo>
                  <a:lnTo>
                    <a:pt x="358266" y="136677"/>
                  </a:lnTo>
                  <a:lnTo>
                    <a:pt x="358279" y="133781"/>
                  </a:lnTo>
                  <a:lnTo>
                    <a:pt x="360616" y="131432"/>
                  </a:lnTo>
                  <a:lnTo>
                    <a:pt x="363524" y="131432"/>
                  </a:lnTo>
                  <a:lnTo>
                    <a:pt x="366420" y="131432"/>
                  </a:lnTo>
                  <a:lnTo>
                    <a:pt x="368769" y="133807"/>
                  </a:lnTo>
                  <a:lnTo>
                    <a:pt x="368769" y="136702"/>
                  </a:lnTo>
                </a:path>
                <a:path w="474979" h="878204">
                  <a:moveTo>
                    <a:pt x="356222" y="198488"/>
                  </a:moveTo>
                  <a:lnTo>
                    <a:pt x="354622" y="202247"/>
                  </a:lnTo>
                  <a:lnTo>
                    <a:pt x="350888" y="204889"/>
                  </a:lnTo>
                  <a:lnTo>
                    <a:pt x="346544" y="204889"/>
                  </a:lnTo>
                  <a:lnTo>
                    <a:pt x="340753" y="204876"/>
                  </a:lnTo>
                  <a:lnTo>
                    <a:pt x="336067" y="200177"/>
                  </a:lnTo>
                  <a:lnTo>
                    <a:pt x="336067" y="194373"/>
                  </a:lnTo>
                  <a:lnTo>
                    <a:pt x="336067" y="191490"/>
                  </a:lnTo>
                  <a:lnTo>
                    <a:pt x="337248" y="188849"/>
                  </a:lnTo>
                  <a:lnTo>
                    <a:pt x="339153" y="186956"/>
                  </a:lnTo>
                </a:path>
                <a:path w="474979" h="878204">
                  <a:moveTo>
                    <a:pt x="351650" y="193979"/>
                  </a:moveTo>
                  <a:lnTo>
                    <a:pt x="351637" y="196799"/>
                  </a:lnTo>
                  <a:lnTo>
                    <a:pt x="349351" y="199059"/>
                  </a:lnTo>
                  <a:lnTo>
                    <a:pt x="346570" y="199059"/>
                  </a:lnTo>
                  <a:lnTo>
                    <a:pt x="343763" y="199059"/>
                  </a:lnTo>
                  <a:lnTo>
                    <a:pt x="341502" y="196773"/>
                  </a:lnTo>
                  <a:lnTo>
                    <a:pt x="341502" y="193979"/>
                  </a:lnTo>
                  <a:lnTo>
                    <a:pt x="341502" y="191185"/>
                  </a:lnTo>
                  <a:lnTo>
                    <a:pt x="343776" y="188912"/>
                  </a:lnTo>
                  <a:lnTo>
                    <a:pt x="346570" y="188912"/>
                  </a:lnTo>
                  <a:lnTo>
                    <a:pt x="349364" y="188912"/>
                  </a:lnTo>
                  <a:lnTo>
                    <a:pt x="351650" y="191185"/>
                  </a:lnTo>
                  <a:lnTo>
                    <a:pt x="351650" y="193979"/>
                  </a:lnTo>
                </a:path>
                <a:path w="474979" h="878204">
                  <a:moveTo>
                    <a:pt x="269697" y="215341"/>
                  </a:moveTo>
                  <a:lnTo>
                    <a:pt x="242176" y="215315"/>
                  </a:lnTo>
                  <a:lnTo>
                    <a:pt x="242201" y="181813"/>
                  </a:lnTo>
                  <a:lnTo>
                    <a:pt x="269722" y="181838"/>
                  </a:lnTo>
                  <a:lnTo>
                    <a:pt x="269697" y="215341"/>
                  </a:lnTo>
                  <a:close/>
                </a:path>
                <a:path w="474979" h="878204">
                  <a:moveTo>
                    <a:pt x="240588" y="204711"/>
                  </a:moveTo>
                  <a:lnTo>
                    <a:pt x="221297" y="204711"/>
                  </a:lnTo>
                  <a:lnTo>
                    <a:pt x="221411" y="119062"/>
                  </a:lnTo>
                  <a:lnTo>
                    <a:pt x="293204" y="119138"/>
                  </a:lnTo>
                  <a:lnTo>
                    <a:pt x="293115" y="204787"/>
                  </a:lnTo>
                  <a:lnTo>
                    <a:pt x="269900" y="204749"/>
                  </a:lnTo>
                </a:path>
                <a:path w="474979" h="878204">
                  <a:moveTo>
                    <a:pt x="223138" y="155790"/>
                  </a:moveTo>
                  <a:lnTo>
                    <a:pt x="290372" y="155854"/>
                  </a:lnTo>
                </a:path>
                <a:path w="474979" h="878204">
                  <a:moveTo>
                    <a:pt x="223126" y="166789"/>
                  </a:moveTo>
                  <a:lnTo>
                    <a:pt x="290372" y="166877"/>
                  </a:lnTo>
                </a:path>
                <a:path w="474979" h="878204">
                  <a:moveTo>
                    <a:pt x="252933" y="136563"/>
                  </a:moveTo>
                  <a:lnTo>
                    <a:pt x="252933" y="143370"/>
                  </a:lnTo>
                  <a:lnTo>
                    <a:pt x="247421" y="148869"/>
                  </a:lnTo>
                  <a:lnTo>
                    <a:pt x="240626" y="148856"/>
                  </a:lnTo>
                  <a:lnTo>
                    <a:pt x="233806" y="148843"/>
                  </a:lnTo>
                  <a:lnTo>
                    <a:pt x="228307" y="143332"/>
                  </a:lnTo>
                  <a:lnTo>
                    <a:pt x="228307" y="136537"/>
                  </a:lnTo>
                  <a:lnTo>
                    <a:pt x="228320" y="129730"/>
                  </a:lnTo>
                  <a:lnTo>
                    <a:pt x="233857" y="124231"/>
                  </a:lnTo>
                  <a:lnTo>
                    <a:pt x="240639" y="124231"/>
                  </a:lnTo>
                  <a:lnTo>
                    <a:pt x="247446" y="124244"/>
                  </a:lnTo>
                  <a:lnTo>
                    <a:pt x="252945" y="129768"/>
                  </a:lnTo>
                  <a:lnTo>
                    <a:pt x="252933" y="136563"/>
                  </a:lnTo>
                </a:path>
                <a:path w="474979" h="878204">
                  <a:moveTo>
                    <a:pt x="245872" y="136563"/>
                  </a:moveTo>
                  <a:lnTo>
                    <a:pt x="245872" y="139445"/>
                  </a:lnTo>
                  <a:lnTo>
                    <a:pt x="243522" y="141820"/>
                  </a:lnTo>
                  <a:lnTo>
                    <a:pt x="240639" y="141820"/>
                  </a:lnTo>
                  <a:lnTo>
                    <a:pt x="237718" y="141782"/>
                  </a:lnTo>
                  <a:lnTo>
                    <a:pt x="235369" y="139445"/>
                  </a:lnTo>
                  <a:lnTo>
                    <a:pt x="235381" y="136563"/>
                  </a:lnTo>
                  <a:lnTo>
                    <a:pt x="235381" y="133654"/>
                  </a:lnTo>
                  <a:lnTo>
                    <a:pt x="237743" y="131305"/>
                  </a:lnTo>
                  <a:lnTo>
                    <a:pt x="240639" y="131305"/>
                  </a:lnTo>
                  <a:lnTo>
                    <a:pt x="243522" y="131317"/>
                  </a:lnTo>
                  <a:lnTo>
                    <a:pt x="245872" y="133667"/>
                  </a:lnTo>
                  <a:lnTo>
                    <a:pt x="245872" y="136563"/>
                  </a:lnTo>
                </a:path>
                <a:path w="474979" h="878204">
                  <a:moveTo>
                    <a:pt x="284695" y="136601"/>
                  </a:moveTo>
                  <a:lnTo>
                    <a:pt x="284683" y="143395"/>
                  </a:lnTo>
                  <a:lnTo>
                    <a:pt x="279158" y="148907"/>
                  </a:lnTo>
                  <a:lnTo>
                    <a:pt x="272364" y="148907"/>
                  </a:lnTo>
                  <a:lnTo>
                    <a:pt x="265556" y="148907"/>
                  </a:lnTo>
                  <a:lnTo>
                    <a:pt x="260057" y="143370"/>
                  </a:lnTo>
                  <a:lnTo>
                    <a:pt x="260070" y="136563"/>
                  </a:lnTo>
                  <a:lnTo>
                    <a:pt x="260070" y="129768"/>
                  </a:lnTo>
                  <a:lnTo>
                    <a:pt x="265582" y="124269"/>
                  </a:lnTo>
                  <a:lnTo>
                    <a:pt x="272389" y="124269"/>
                  </a:lnTo>
                  <a:lnTo>
                    <a:pt x="279196" y="124269"/>
                  </a:lnTo>
                  <a:lnTo>
                    <a:pt x="284695" y="129806"/>
                  </a:lnTo>
                  <a:lnTo>
                    <a:pt x="284695" y="136601"/>
                  </a:lnTo>
                </a:path>
                <a:path w="474979" h="878204">
                  <a:moveTo>
                    <a:pt x="277634" y="136588"/>
                  </a:moveTo>
                  <a:lnTo>
                    <a:pt x="277622" y="139496"/>
                  </a:lnTo>
                  <a:lnTo>
                    <a:pt x="275272" y="141833"/>
                  </a:lnTo>
                  <a:lnTo>
                    <a:pt x="272364" y="141833"/>
                  </a:lnTo>
                  <a:lnTo>
                    <a:pt x="269468" y="141833"/>
                  </a:lnTo>
                  <a:lnTo>
                    <a:pt x="267119" y="139471"/>
                  </a:lnTo>
                  <a:lnTo>
                    <a:pt x="267119" y="136588"/>
                  </a:lnTo>
                  <a:lnTo>
                    <a:pt x="267119" y="133667"/>
                  </a:lnTo>
                  <a:lnTo>
                    <a:pt x="269481" y="131330"/>
                  </a:lnTo>
                  <a:lnTo>
                    <a:pt x="272389" y="131330"/>
                  </a:lnTo>
                  <a:lnTo>
                    <a:pt x="275285" y="131356"/>
                  </a:lnTo>
                  <a:lnTo>
                    <a:pt x="277634" y="133692"/>
                  </a:lnTo>
                  <a:lnTo>
                    <a:pt x="277634" y="136588"/>
                  </a:lnTo>
                </a:path>
                <a:path w="474979" h="878204">
                  <a:moveTo>
                    <a:pt x="265087" y="198374"/>
                  </a:moveTo>
                  <a:lnTo>
                    <a:pt x="263486" y="202158"/>
                  </a:lnTo>
                  <a:lnTo>
                    <a:pt x="259740" y="204787"/>
                  </a:lnTo>
                  <a:lnTo>
                    <a:pt x="255422" y="204774"/>
                  </a:lnTo>
                  <a:lnTo>
                    <a:pt x="249605" y="204774"/>
                  </a:lnTo>
                  <a:lnTo>
                    <a:pt x="244919" y="200075"/>
                  </a:lnTo>
                  <a:lnTo>
                    <a:pt x="244932" y="194284"/>
                  </a:lnTo>
                  <a:lnTo>
                    <a:pt x="244932" y="191388"/>
                  </a:lnTo>
                  <a:lnTo>
                    <a:pt x="246113" y="188760"/>
                  </a:lnTo>
                  <a:lnTo>
                    <a:pt x="248005" y="186855"/>
                  </a:lnTo>
                </a:path>
                <a:path w="474979" h="878204">
                  <a:moveTo>
                    <a:pt x="260489" y="193890"/>
                  </a:moveTo>
                  <a:lnTo>
                    <a:pt x="260489" y="196684"/>
                  </a:lnTo>
                  <a:lnTo>
                    <a:pt x="258216" y="198945"/>
                  </a:lnTo>
                  <a:lnTo>
                    <a:pt x="255422" y="198945"/>
                  </a:lnTo>
                  <a:lnTo>
                    <a:pt x="252615" y="198945"/>
                  </a:lnTo>
                  <a:lnTo>
                    <a:pt x="250355" y="196684"/>
                  </a:lnTo>
                  <a:lnTo>
                    <a:pt x="250355" y="193878"/>
                  </a:lnTo>
                  <a:lnTo>
                    <a:pt x="250355" y="191084"/>
                  </a:lnTo>
                  <a:lnTo>
                    <a:pt x="252641" y="188798"/>
                  </a:lnTo>
                  <a:lnTo>
                    <a:pt x="255435" y="188798"/>
                  </a:lnTo>
                  <a:lnTo>
                    <a:pt x="258241" y="188810"/>
                  </a:lnTo>
                  <a:lnTo>
                    <a:pt x="260489" y="191084"/>
                  </a:lnTo>
                  <a:lnTo>
                    <a:pt x="260489" y="193890"/>
                  </a:lnTo>
                </a:path>
                <a:path w="474979" h="878204">
                  <a:moveTo>
                    <a:pt x="179730" y="214020"/>
                  </a:moveTo>
                  <a:lnTo>
                    <a:pt x="152222" y="213994"/>
                  </a:lnTo>
                  <a:lnTo>
                    <a:pt x="152234" y="180492"/>
                  </a:lnTo>
                  <a:lnTo>
                    <a:pt x="179755" y="180517"/>
                  </a:lnTo>
                  <a:lnTo>
                    <a:pt x="179730" y="214020"/>
                  </a:lnTo>
                  <a:close/>
                </a:path>
                <a:path w="474979" h="878204">
                  <a:moveTo>
                    <a:pt x="150622" y="203390"/>
                  </a:moveTo>
                  <a:lnTo>
                    <a:pt x="131343" y="203377"/>
                  </a:lnTo>
                  <a:lnTo>
                    <a:pt x="131432" y="117728"/>
                  </a:lnTo>
                  <a:lnTo>
                    <a:pt x="203238" y="117817"/>
                  </a:lnTo>
                  <a:lnTo>
                    <a:pt x="203149" y="203453"/>
                  </a:lnTo>
                  <a:lnTo>
                    <a:pt x="179933" y="203428"/>
                  </a:lnTo>
                </a:path>
                <a:path w="474979" h="878204">
                  <a:moveTo>
                    <a:pt x="133184" y="154444"/>
                  </a:moveTo>
                  <a:lnTo>
                    <a:pt x="200418" y="154520"/>
                  </a:lnTo>
                </a:path>
                <a:path w="474979" h="878204">
                  <a:moveTo>
                    <a:pt x="133159" y="165468"/>
                  </a:moveTo>
                  <a:lnTo>
                    <a:pt x="200405" y="165544"/>
                  </a:lnTo>
                </a:path>
                <a:path w="474979" h="878204">
                  <a:moveTo>
                    <a:pt x="162966" y="135242"/>
                  </a:moveTo>
                  <a:lnTo>
                    <a:pt x="162966" y="142036"/>
                  </a:lnTo>
                  <a:lnTo>
                    <a:pt x="157441" y="147548"/>
                  </a:lnTo>
                  <a:lnTo>
                    <a:pt x="150647" y="147535"/>
                  </a:lnTo>
                  <a:lnTo>
                    <a:pt x="143840" y="147523"/>
                  </a:lnTo>
                  <a:lnTo>
                    <a:pt x="138328" y="142011"/>
                  </a:lnTo>
                  <a:lnTo>
                    <a:pt x="138341" y="135216"/>
                  </a:lnTo>
                  <a:lnTo>
                    <a:pt x="138353" y="128409"/>
                  </a:lnTo>
                  <a:lnTo>
                    <a:pt x="143890" y="122897"/>
                  </a:lnTo>
                  <a:lnTo>
                    <a:pt x="150672" y="122910"/>
                  </a:lnTo>
                  <a:lnTo>
                    <a:pt x="157479" y="122923"/>
                  </a:lnTo>
                  <a:lnTo>
                    <a:pt x="162991" y="128435"/>
                  </a:lnTo>
                  <a:lnTo>
                    <a:pt x="162966" y="135242"/>
                  </a:lnTo>
                </a:path>
                <a:path w="474979" h="878204">
                  <a:moveTo>
                    <a:pt x="155905" y="135242"/>
                  </a:moveTo>
                  <a:lnTo>
                    <a:pt x="155905" y="138112"/>
                  </a:lnTo>
                  <a:lnTo>
                    <a:pt x="153555" y="140462"/>
                  </a:lnTo>
                  <a:lnTo>
                    <a:pt x="150660" y="140462"/>
                  </a:lnTo>
                  <a:lnTo>
                    <a:pt x="147751" y="140449"/>
                  </a:lnTo>
                  <a:lnTo>
                    <a:pt x="145414" y="138112"/>
                  </a:lnTo>
                  <a:lnTo>
                    <a:pt x="145414" y="135216"/>
                  </a:lnTo>
                  <a:lnTo>
                    <a:pt x="145427" y="132321"/>
                  </a:lnTo>
                  <a:lnTo>
                    <a:pt x="147751" y="129959"/>
                  </a:lnTo>
                  <a:lnTo>
                    <a:pt x="150672" y="129971"/>
                  </a:lnTo>
                  <a:lnTo>
                    <a:pt x="153581" y="129971"/>
                  </a:lnTo>
                  <a:lnTo>
                    <a:pt x="155905" y="132321"/>
                  </a:lnTo>
                  <a:lnTo>
                    <a:pt x="155905" y="135242"/>
                  </a:lnTo>
                </a:path>
                <a:path w="474979" h="878204">
                  <a:moveTo>
                    <a:pt x="194729" y="135267"/>
                  </a:moveTo>
                  <a:lnTo>
                    <a:pt x="194716" y="142074"/>
                  </a:lnTo>
                  <a:lnTo>
                    <a:pt x="189191" y="147586"/>
                  </a:lnTo>
                  <a:lnTo>
                    <a:pt x="182397" y="147586"/>
                  </a:lnTo>
                  <a:lnTo>
                    <a:pt x="175590" y="147574"/>
                  </a:lnTo>
                  <a:lnTo>
                    <a:pt x="170078" y="142049"/>
                  </a:lnTo>
                  <a:lnTo>
                    <a:pt x="170103" y="135242"/>
                  </a:lnTo>
                  <a:lnTo>
                    <a:pt x="170103" y="128447"/>
                  </a:lnTo>
                  <a:lnTo>
                    <a:pt x="175615" y="122936"/>
                  </a:lnTo>
                  <a:lnTo>
                    <a:pt x="182422" y="122936"/>
                  </a:lnTo>
                  <a:lnTo>
                    <a:pt x="189229" y="122948"/>
                  </a:lnTo>
                  <a:lnTo>
                    <a:pt x="194729" y="128473"/>
                  </a:lnTo>
                  <a:lnTo>
                    <a:pt x="194729" y="135267"/>
                  </a:lnTo>
                </a:path>
                <a:path w="474979" h="878204">
                  <a:moveTo>
                    <a:pt x="187667" y="135267"/>
                  </a:moveTo>
                  <a:lnTo>
                    <a:pt x="187667" y="138150"/>
                  </a:lnTo>
                  <a:lnTo>
                    <a:pt x="185292" y="140500"/>
                  </a:lnTo>
                  <a:lnTo>
                    <a:pt x="182397" y="140500"/>
                  </a:lnTo>
                  <a:lnTo>
                    <a:pt x="179501" y="140487"/>
                  </a:lnTo>
                  <a:lnTo>
                    <a:pt x="177164" y="138150"/>
                  </a:lnTo>
                  <a:lnTo>
                    <a:pt x="177164" y="135242"/>
                  </a:lnTo>
                  <a:lnTo>
                    <a:pt x="177177" y="132372"/>
                  </a:lnTo>
                  <a:lnTo>
                    <a:pt x="179514" y="129997"/>
                  </a:lnTo>
                  <a:lnTo>
                    <a:pt x="182410" y="129997"/>
                  </a:lnTo>
                  <a:lnTo>
                    <a:pt x="185305" y="130009"/>
                  </a:lnTo>
                  <a:lnTo>
                    <a:pt x="187667" y="132372"/>
                  </a:lnTo>
                  <a:lnTo>
                    <a:pt x="187667" y="135267"/>
                  </a:lnTo>
                </a:path>
                <a:path w="474979" h="878204">
                  <a:moveTo>
                    <a:pt x="175120" y="197065"/>
                  </a:moveTo>
                  <a:lnTo>
                    <a:pt x="173520" y="200825"/>
                  </a:lnTo>
                  <a:lnTo>
                    <a:pt x="169799" y="203453"/>
                  </a:lnTo>
                  <a:lnTo>
                    <a:pt x="165442" y="203441"/>
                  </a:lnTo>
                  <a:lnTo>
                    <a:pt x="159651" y="203441"/>
                  </a:lnTo>
                  <a:lnTo>
                    <a:pt x="154952" y="198742"/>
                  </a:lnTo>
                  <a:lnTo>
                    <a:pt x="154952" y="192951"/>
                  </a:lnTo>
                  <a:lnTo>
                    <a:pt x="154978" y="190055"/>
                  </a:lnTo>
                  <a:lnTo>
                    <a:pt x="156146" y="187426"/>
                  </a:lnTo>
                  <a:lnTo>
                    <a:pt x="158051" y="185521"/>
                  </a:lnTo>
                </a:path>
                <a:path w="474979" h="878204">
                  <a:moveTo>
                    <a:pt x="170535" y="192557"/>
                  </a:moveTo>
                  <a:lnTo>
                    <a:pt x="170535" y="195351"/>
                  </a:lnTo>
                  <a:lnTo>
                    <a:pt x="168262" y="197637"/>
                  </a:lnTo>
                  <a:lnTo>
                    <a:pt x="165455" y="197637"/>
                  </a:lnTo>
                  <a:lnTo>
                    <a:pt x="162661" y="197612"/>
                  </a:lnTo>
                  <a:lnTo>
                    <a:pt x="160400" y="195338"/>
                  </a:lnTo>
                  <a:lnTo>
                    <a:pt x="160388" y="192557"/>
                  </a:lnTo>
                  <a:lnTo>
                    <a:pt x="160400" y="189750"/>
                  </a:lnTo>
                  <a:lnTo>
                    <a:pt x="162661" y="187477"/>
                  </a:lnTo>
                  <a:lnTo>
                    <a:pt x="165468" y="187477"/>
                  </a:lnTo>
                  <a:lnTo>
                    <a:pt x="168275" y="187502"/>
                  </a:lnTo>
                  <a:lnTo>
                    <a:pt x="170535" y="189750"/>
                  </a:lnTo>
                  <a:lnTo>
                    <a:pt x="170535" y="192557"/>
                  </a:lnTo>
                </a:path>
                <a:path w="474979" h="878204">
                  <a:moveTo>
                    <a:pt x="82384" y="211772"/>
                  </a:moveTo>
                  <a:lnTo>
                    <a:pt x="54876" y="211759"/>
                  </a:lnTo>
                  <a:lnTo>
                    <a:pt x="54914" y="178244"/>
                  </a:lnTo>
                  <a:lnTo>
                    <a:pt x="82423" y="178282"/>
                  </a:lnTo>
                  <a:lnTo>
                    <a:pt x="82384" y="211772"/>
                  </a:lnTo>
                  <a:close/>
                </a:path>
                <a:path w="474979" h="878204">
                  <a:moveTo>
                    <a:pt x="53289" y="201167"/>
                  </a:moveTo>
                  <a:lnTo>
                    <a:pt x="34010" y="201142"/>
                  </a:lnTo>
                  <a:lnTo>
                    <a:pt x="34099" y="115506"/>
                  </a:lnTo>
                  <a:lnTo>
                    <a:pt x="105917" y="115595"/>
                  </a:lnTo>
                  <a:lnTo>
                    <a:pt x="105816" y="201206"/>
                  </a:lnTo>
                  <a:lnTo>
                    <a:pt x="82600" y="201193"/>
                  </a:lnTo>
                </a:path>
                <a:path w="474979" h="878204">
                  <a:moveTo>
                    <a:pt x="35852" y="152209"/>
                  </a:moveTo>
                  <a:lnTo>
                    <a:pt x="103085" y="152298"/>
                  </a:lnTo>
                </a:path>
                <a:path w="474979" h="878204">
                  <a:moveTo>
                    <a:pt x="35826" y="163233"/>
                  </a:moveTo>
                  <a:lnTo>
                    <a:pt x="103060" y="163309"/>
                  </a:lnTo>
                </a:path>
                <a:path w="474979" h="878204">
                  <a:moveTo>
                    <a:pt x="65658" y="132994"/>
                  </a:moveTo>
                  <a:lnTo>
                    <a:pt x="65633" y="139801"/>
                  </a:lnTo>
                  <a:lnTo>
                    <a:pt x="60121" y="145313"/>
                  </a:lnTo>
                  <a:lnTo>
                    <a:pt x="53314" y="145300"/>
                  </a:lnTo>
                  <a:lnTo>
                    <a:pt x="46507" y="145300"/>
                  </a:lnTo>
                  <a:lnTo>
                    <a:pt x="41008" y="139776"/>
                  </a:lnTo>
                  <a:lnTo>
                    <a:pt x="41008" y="132968"/>
                  </a:lnTo>
                  <a:lnTo>
                    <a:pt x="41020" y="126174"/>
                  </a:lnTo>
                  <a:lnTo>
                    <a:pt x="46558" y="120662"/>
                  </a:lnTo>
                  <a:lnTo>
                    <a:pt x="53339" y="120675"/>
                  </a:lnTo>
                  <a:lnTo>
                    <a:pt x="60147" y="120675"/>
                  </a:lnTo>
                  <a:lnTo>
                    <a:pt x="65658" y="126199"/>
                  </a:lnTo>
                  <a:lnTo>
                    <a:pt x="65658" y="132994"/>
                  </a:lnTo>
                </a:path>
                <a:path w="474979" h="878204">
                  <a:moveTo>
                    <a:pt x="58585" y="132994"/>
                  </a:moveTo>
                  <a:lnTo>
                    <a:pt x="58572" y="135889"/>
                  </a:lnTo>
                  <a:lnTo>
                    <a:pt x="56222" y="138239"/>
                  </a:lnTo>
                  <a:lnTo>
                    <a:pt x="53314" y="138226"/>
                  </a:lnTo>
                  <a:lnTo>
                    <a:pt x="50418" y="138226"/>
                  </a:lnTo>
                  <a:lnTo>
                    <a:pt x="48082" y="135864"/>
                  </a:lnTo>
                  <a:lnTo>
                    <a:pt x="48082" y="132968"/>
                  </a:lnTo>
                  <a:lnTo>
                    <a:pt x="48094" y="130086"/>
                  </a:lnTo>
                  <a:lnTo>
                    <a:pt x="50444" y="127736"/>
                  </a:lnTo>
                  <a:lnTo>
                    <a:pt x="53339" y="127736"/>
                  </a:lnTo>
                  <a:lnTo>
                    <a:pt x="56235" y="127749"/>
                  </a:lnTo>
                  <a:lnTo>
                    <a:pt x="58585" y="130098"/>
                  </a:lnTo>
                  <a:lnTo>
                    <a:pt x="58585" y="132994"/>
                  </a:lnTo>
                </a:path>
                <a:path w="474979" h="878204">
                  <a:moveTo>
                    <a:pt x="67894" y="357149"/>
                  </a:moveTo>
                  <a:lnTo>
                    <a:pt x="67881" y="363956"/>
                  </a:lnTo>
                  <a:lnTo>
                    <a:pt x="62369" y="369481"/>
                  </a:lnTo>
                  <a:lnTo>
                    <a:pt x="55562" y="369468"/>
                  </a:lnTo>
                  <a:lnTo>
                    <a:pt x="48755" y="369468"/>
                  </a:lnTo>
                  <a:lnTo>
                    <a:pt x="43243" y="363931"/>
                  </a:lnTo>
                  <a:lnTo>
                    <a:pt x="43268" y="357136"/>
                  </a:lnTo>
                  <a:lnTo>
                    <a:pt x="43268" y="350329"/>
                  </a:lnTo>
                  <a:lnTo>
                    <a:pt x="48780" y="344830"/>
                  </a:lnTo>
                  <a:lnTo>
                    <a:pt x="55587" y="344830"/>
                  </a:lnTo>
                  <a:lnTo>
                    <a:pt x="62395" y="344830"/>
                  </a:lnTo>
                  <a:lnTo>
                    <a:pt x="67906" y="350354"/>
                  </a:lnTo>
                  <a:lnTo>
                    <a:pt x="67894" y="357149"/>
                  </a:lnTo>
                </a:path>
                <a:path w="474979" h="878204">
                  <a:moveTo>
                    <a:pt x="60820" y="357149"/>
                  </a:moveTo>
                  <a:lnTo>
                    <a:pt x="60820" y="360057"/>
                  </a:lnTo>
                  <a:lnTo>
                    <a:pt x="58470" y="362407"/>
                  </a:lnTo>
                  <a:lnTo>
                    <a:pt x="55587" y="362407"/>
                  </a:lnTo>
                  <a:lnTo>
                    <a:pt x="52666" y="362381"/>
                  </a:lnTo>
                  <a:lnTo>
                    <a:pt x="50330" y="360032"/>
                  </a:lnTo>
                  <a:lnTo>
                    <a:pt x="50330" y="357136"/>
                  </a:lnTo>
                  <a:lnTo>
                    <a:pt x="50330" y="354241"/>
                  </a:lnTo>
                  <a:lnTo>
                    <a:pt x="52692" y="351891"/>
                  </a:lnTo>
                  <a:lnTo>
                    <a:pt x="55587" y="351904"/>
                  </a:lnTo>
                  <a:lnTo>
                    <a:pt x="58470" y="351904"/>
                  </a:lnTo>
                  <a:lnTo>
                    <a:pt x="60820" y="354253"/>
                  </a:lnTo>
                  <a:lnTo>
                    <a:pt x="60820" y="357149"/>
                  </a:lnTo>
                </a:path>
                <a:path w="474979" h="878204">
                  <a:moveTo>
                    <a:pt x="100469" y="357771"/>
                  </a:moveTo>
                  <a:lnTo>
                    <a:pt x="100469" y="364591"/>
                  </a:lnTo>
                  <a:lnTo>
                    <a:pt x="94945" y="370090"/>
                  </a:lnTo>
                  <a:lnTo>
                    <a:pt x="88137" y="370077"/>
                  </a:lnTo>
                  <a:lnTo>
                    <a:pt x="81356" y="370077"/>
                  </a:lnTo>
                  <a:lnTo>
                    <a:pt x="75831" y="364540"/>
                  </a:lnTo>
                  <a:lnTo>
                    <a:pt x="75844" y="357746"/>
                  </a:lnTo>
                  <a:lnTo>
                    <a:pt x="75844" y="350939"/>
                  </a:lnTo>
                  <a:lnTo>
                    <a:pt x="81356" y="345439"/>
                  </a:lnTo>
                  <a:lnTo>
                    <a:pt x="88163" y="345452"/>
                  </a:lnTo>
                  <a:lnTo>
                    <a:pt x="94983" y="345452"/>
                  </a:lnTo>
                  <a:lnTo>
                    <a:pt x="100469" y="350977"/>
                  </a:lnTo>
                  <a:lnTo>
                    <a:pt x="100469" y="357771"/>
                  </a:lnTo>
                </a:path>
                <a:path w="474979" h="878204">
                  <a:moveTo>
                    <a:pt x="93408" y="357771"/>
                  </a:moveTo>
                  <a:lnTo>
                    <a:pt x="93395" y="360667"/>
                  </a:lnTo>
                  <a:lnTo>
                    <a:pt x="91046" y="363029"/>
                  </a:lnTo>
                  <a:lnTo>
                    <a:pt x="88150" y="363029"/>
                  </a:lnTo>
                  <a:lnTo>
                    <a:pt x="85242" y="363016"/>
                  </a:lnTo>
                  <a:lnTo>
                    <a:pt x="82918" y="360654"/>
                  </a:lnTo>
                  <a:lnTo>
                    <a:pt x="82918" y="357758"/>
                  </a:lnTo>
                  <a:lnTo>
                    <a:pt x="82918" y="354863"/>
                  </a:lnTo>
                  <a:lnTo>
                    <a:pt x="85267" y="352513"/>
                  </a:lnTo>
                  <a:lnTo>
                    <a:pt x="88163" y="352526"/>
                  </a:lnTo>
                  <a:lnTo>
                    <a:pt x="91058" y="352526"/>
                  </a:lnTo>
                  <a:lnTo>
                    <a:pt x="93408" y="354876"/>
                  </a:lnTo>
                  <a:lnTo>
                    <a:pt x="93408" y="357771"/>
                  </a:lnTo>
                </a:path>
                <a:path w="474979" h="878204">
                  <a:moveTo>
                    <a:pt x="97396" y="133045"/>
                  </a:moveTo>
                  <a:lnTo>
                    <a:pt x="97383" y="139839"/>
                  </a:lnTo>
                  <a:lnTo>
                    <a:pt x="91859" y="145338"/>
                  </a:lnTo>
                  <a:lnTo>
                    <a:pt x="85077" y="145338"/>
                  </a:lnTo>
                  <a:lnTo>
                    <a:pt x="78270" y="145313"/>
                  </a:lnTo>
                  <a:lnTo>
                    <a:pt x="72758" y="139801"/>
                  </a:lnTo>
                  <a:lnTo>
                    <a:pt x="72770" y="133007"/>
                  </a:lnTo>
                  <a:lnTo>
                    <a:pt x="72783" y="126199"/>
                  </a:lnTo>
                  <a:lnTo>
                    <a:pt x="78295" y="120700"/>
                  </a:lnTo>
                  <a:lnTo>
                    <a:pt x="85089" y="120700"/>
                  </a:lnTo>
                  <a:lnTo>
                    <a:pt x="91884" y="120713"/>
                  </a:lnTo>
                  <a:lnTo>
                    <a:pt x="97408" y="126237"/>
                  </a:lnTo>
                  <a:lnTo>
                    <a:pt x="97396" y="133045"/>
                  </a:lnTo>
                </a:path>
                <a:path w="474979" h="878204">
                  <a:moveTo>
                    <a:pt x="90322" y="133032"/>
                  </a:moveTo>
                  <a:lnTo>
                    <a:pt x="90322" y="135915"/>
                  </a:lnTo>
                  <a:lnTo>
                    <a:pt x="87972" y="138277"/>
                  </a:lnTo>
                  <a:lnTo>
                    <a:pt x="85077" y="138277"/>
                  </a:lnTo>
                  <a:lnTo>
                    <a:pt x="82181" y="138264"/>
                  </a:lnTo>
                  <a:lnTo>
                    <a:pt x="79844" y="135915"/>
                  </a:lnTo>
                  <a:lnTo>
                    <a:pt x="79844" y="133019"/>
                  </a:lnTo>
                  <a:lnTo>
                    <a:pt x="79844" y="130124"/>
                  </a:lnTo>
                  <a:lnTo>
                    <a:pt x="82194" y="127762"/>
                  </a:lnTo>
                  <a:lnTo>
                    <a:pt x="85077" y="127762"/>
                  </a:lnTo>
                  <a:lnTo>
                    <a:pt x="87972" y="127787"/>
                  </a:lnTo>
                  <a:lnTo>
                    <a:pt x="90322" y="130136"/>
                  </a:lnTo>
                  <a:lnTo>
                    <a:pt x="90322" y="133032"/>
                  </a:lnTo>
                </a:path>
                <a:path w="474979" h="878204">
                  <a:moveTo>
                    <a:pt x="77774" y="194805"/>
                  </a:moveTo>
                  <a:lnTo>
                    <a:pt x="76187" y="198577"/>
                  </a:lnTo>
                  <a:lnTo>
                    <a:pt x="72466" y="201206"/>
                  </a:lnTo>
                  <a:lnTo>
                    <a:pt x="68122" y="201193"/>
                  </a:lnTo>
                  <a:lnTo>
                    <a:pt x="62318" y="201193"/>
                  </a:lnTo>
                  <a:lnTo>
                    <a:pt x="57619" y="196507"/>
                  </a:lnTo>
                  <a:lnTo>
                    <a:pt x="57632" y="190703"/>
                  </a:lnTo>
                  <a:lnTo>
                    <a:pt x="57632" y="187820"/>
                  </a:lnTo>
                  <a:lnTo>
                    <a:pt x="58813" y="185191"/>
                  </a:lnTo>
                  <a:lnTo>
                    <a:pt x="60718" y="183299"/>
                  </a:lnTo>
                </a:path>
                <a:path w="474979" h="878204">
                  <a:moveTo>
                    <a:pt x="73202" y="190322"/>
                  </a:moveTo>
                  <a:lnTo>
                    <a:pt x="73190" y="193116"/>
                  </a:lnTo>
                  <a:lnTo>
                    <a:pt x="70916" y="195402"/>
                  </a:lnTo>
                  <a:lnTo>
                    <a:pt x="68122" y="195402"/>
                  </a:lnTo>
                  <a:lnTo>
                    <a:pt x="65328" y="195376"/>
                  </a:lnTo>
                  <a:lnTo>
                    <a:pt x="63055" y="193103"/>
                  </a:lnTo>
                  <a:lnTo>
                    <a:pt x="63055" y="190309"/>
                  </a:lnTo>
                  <a:lnTo>
                    <a:pt x="63068" y="187502"/>
                  </a:lnTo>
                  <a:lnTo>
                    <a:pt x="65341" y="185242"/>
                  </a:lnTo>
                  <a:lnTo>
                    <a:pt x="68135" y="185242"/>
                  </a:lnTo>
                  <a:lnTo>
                    <a:pt x="70929" y="185242"/>
                  </a:lnTo>
                  <a:lnTo>
                    <a:pt x="73202" y="187515"/>
                  </a:lnTo>
                  <a:lnTo>
                    <a:pt x="73202" y="190322"/>
                  </a:lnTo>
                </a:path>
                <a:path w="474979" h="878204">
                  <a:moveTo>
                    <a:pt x="109829" y="379361"/>
                  </a:moveTo>
                  <a:lnTo>
                    <a:pt x="36423" y="379298"/>
                  </a:lnTo>
                  <a:lnTo>
                    <a:pt x="36525" y="291591"/>
                  </a:lnTo>
                  <a:lnTo>
                    <a:pt x="109918" y="291668"/>
                  </a:lnTo>
                  <a:lnTo>
                    <a:pt x="109829" y="379361"/>
                  </a:lnTo>
                  <a:close/>
                </a:path>
                <a:path w="474979" h="878204">
                  <a:moveTo>
                    <a:pt x="37376" y="331546"/>
                  </a:moveTo>
                  <a:lnTo>
                    <a:pt x="107454" y="331622"/>
                  </a:lnTo>
                </a:path>
                <a:path w="474979" h="878204">
                  <a:moveTo>
                    <a:pt x="78333" y="304469"/>
                  </a:moveTo>
                  <a:lnTo>
                    <a:pt x="78333" y="308355"/>
                  </a:lnTo>
                  <a:lnTo>
                    <a:pt x="75171" y="311492"/>
                  </a:lnTo>
                  <a:lnTo>
                    <a:pt x="71310" y="311492"/>
                  </a:lnTo>
                  <a:lnTo>
                    <a:pt x="67437" y="311492"/>
                  </a:lnTo>
                  <a:lnTo>
                    <a:pt x="64300" y="308343"/>
                  </a:lnTo>
                  <a:lnTo>
                    <a:pt x="64300" y="304457"/>
                  </a:lnTo>
                  <a:lnTo>
                    <a:pt x="64300" y="300596"/>
                  </a:lnTo>
                  <a:lnTo>
                    <a:pt x="67462" y="297459"/>
                  </a:lnTo>
                  <a:lnTo>
                    <a:pt x="71323" y="297459"/>
                  </a:lnTo>
                  <a:lnTo>
                    <a:pt x="75183" y="297459"/>
                  </a:lnTo>
                  <a:lnTo>
                    <a:pt x="78333" y="300608"/>
                  </a:lnTo>
                  <a:lnTo>
                    <a:pt x="78333" y="304469"/>
                  </a:lnTo>
                </a:path>
                <a:path w="474979" h="878204">
                  <a:moveTo>
                    <a:pt x="85369" y="304482"/>
                  </a:moveTo>
                  <a:lnTo>
                    <a:pt x="85369" y="312242"/>
                  </a:lnTo>
                  <a:lnTo>
                    <a:pt x="79057" y="318541"/>
                  </a:lnTo>
                  <a:lnTo>
                    <a:pt x="71297" y="318528"/>
                  </a:lnTo>
                  <a:lnTo>
                    <a:pt x="63550" y="318528"/>
                  </a:lnTo>
                  <a:lnTo>
                    <a:pt x="57251" y="312216"/>
                  </a:lnTo>
                  <a:lnTo>
                    <a:pt x="57264" y="304457"/>
                  </a:lnTo>
                  <a:lnTo>
                    <a:pt x="57264" y="302526"/>
                  </a:lnTo>
                  <a:lnTo>
                    <a:pt x="57657" y="300672"/>
                  </a:lnTo>
                  <a:lnTo>
                    <a:pt x="58369" y="298996"/>
                  </a:lnTo>
                </a:path>
                <a:path w="474979" h="878204">
                  <a:moveTo>
                    <a:pt x="159181" y="357263"/>
                  </a:moveTo>
                  <a:lnTo>
                    <a:pt x="159169" y="364058"/>
                  </a:lnTo>
                  <a:lnTo>
                    <a:pt x="153657" y="369569"/>
                  </a:lnTo>
                  <a:lnTo>
                    <a:pt x="146850" y="369569"/>
                  </a:lnTo>
                  <a:lnTo>
                    <a:pt x="140042" y="369557"/>
                  </a:lnTo>
                  <a:lnTo>
                    <a:pt x="134543" y="364032"/>
                  </a:lnTo>
                  <a:lnTo>
                    <a:pt x="134556" y="357225"/>
                  </a:lnTo>
                  <a:lnTo>
                    <a:pt x="134556" y="350431"/>
                  </a:lnTo>
                  <a:lnTo>
                    <a:pt x="140068" y="344931"/>
                  </a:lnTo>
                  <a:lnTo>
                    <a:pt x="146888" y="344931"/>
                  </a:lnTo>
                  <a:lnTo>
                    <a:pt x="153682" y="344944"/>
                  </a:lnTo>
                  <a:lnTo>
                    <a:pt x="159181" y="350456"/>
                  </a:lnTo>
                  <a:lnTo>
                    <a:pt x="159181" y="357263"/>
                  </a:lnTo>
                </a:path>
                <a:path w="474979" h="878204">
                  <a:moveTo>
                    <a:pt x="152120" y="357250"/>
                  </a:moveTo>
                  <a:lnTo>
                    <a:pt x="152120" y="360146"/>
                  </a:lnTo>
                  <a:lnTo>
                    <a:pt x="149745" y="362496"/>
                  </a:lnTo>
                  <a:lnTo>
                    <a:pt x="146850" y="362496"/>
                  </a:lnTo>
                  <a:lnTo>
                    <a:pt x="143967" y="362496"/>
                  </a:lnTo>
                  <a:lnTo>
                    <a:pt x="141604" y="360146"/>
                  </a:lnTo>
                  <a:lnTo>
                    <a:pt x="141604" y="357238"/>
                  </a:lnTo>
                  <a:lnTo>
                    <a:pt x="141604" y="354342"/>
                  </a:lnTo>
                  <a:lnTo>
                    <a:pt x="143979" y="351993"/>
                  </a:lnTo>
                  <a:lnTo>
                    <a:pt x="146888" y="351993"/>
                  </a:lnTo>
                  <a:lnTo>
                    <a:pt x="149771" y="352005"/>
                  </a:lnTo>
                  <a:lnTo>
                    <a:pt x="152120" y="354342"/>
                  </a:lnTo>
                  <a:lnTo>
                    <a:pt x="152120" y="357250"/>
                  </a:lnTo>
                </a:path>
                <a:path w="474979" h="878204">
                  <a:moveTo>
                    <a:pt x="191769" y="357886"/>
                  </a:moveTo>
                  <a:lnTo>
                    <a:pt x="191757" y="364693"/>
                  </a:lnTo>
                  <a:lnTo>
                    <a:pt x="186245" y="370192"/>
                  </a:lnTo>
                  <a:lnTo>
                    <a:pt x="179438" y="370192"/>
                  </a:lnTo>
                  <a:lnTo>
                    <a:pt x="172643" y="370166"/>
                  </a:lnTo>
                  <a:lnTo>
                    <a:pt x="167119" y="364655"/>
                  </a:lnTo>
                  <a:lnTo>
                    <a:pt x="167131" y="357847"/>
                  </a:lnTo>
                  <a:lnTo>
                    <a:pt x="167144" y="351053"/>
                  </a:lnTo>
                  <a:lnTo>
                    <a:pt x="172656" y="345541"/>
                  </a:lnTo>
                  <a:lnTo>
                    <a:pt x="179463" y="345554"/>
                  </a:lnTo>
                  <a:lnTo>
                    <a:pt x="186258" y="345554"/>
                  </a:lnTo>
                  <a:lnTo>
                    <a:pt x="191769" y="351091"/>
                  </a:lnTo>
                  <a:lnTo>
                    <a:pt x="191769" y="357886"/>
                  </a:lnTo>
                </a:path>
                <a:path w="474979" h="878204">
                  <a:moveTo>
                    <a:pt x="184696" y="357873"/>
                  </a:moveTo>
                  <a:lnTo>
                    <a:pt x="184696" y="360781"/>
                  </a:lnTo>
                  <a:lnTo>
                    <a:pt x="182346" y="363118"/>
                  </a:lnTo>
                  <a:lnTo>
                    <a:pt x="179438" y="363118"/>
                  </a:lnTo>
                  <a:lnTo>
                    <a:pt x="176555" y="363105"/>
                  </a:lnTo>
                  <a:lnTo>
                    <a:pt x="174193" y="360768"/>
                  </a:lnTo>
                  <a:lnTo>
                    <a:pt x="174193" y="357873"/>
                  </a:lnTo>
                  <a:lnTo>
                    <a:pt x="174218" y="354964"/>
                  </a:lnTo>
                  <a:lnTo>
                    <a:pt x="176555" y="352615"/>
                  </a:lnTo>
                  <a:lnTo>
                    <a:pt x="179450" y="352615"/>
                  </a:lnTo>
                  <a:lnTo>
                    <a:pt x="182346" y="352615"/>
                  </a:lnTo>
                  <a:lnTo>
                    <a:pt x="184696" y="354977"/>
                  </a:lnTo>
                  <a:lnTo>
                    <a:pt x="184696" y="357873"/>
                  </a:lnTo>
                </a:path>
                <a:path w="474979" h="878204">
                  <a:moveTo>
                    <a:pt x="201104" y="379475"/>
                  </a:moveTo>
                  <a:lnTo>
                    <a:pt x="127723" y="379387"/>
                  </a:lnTo>
                  <a:lnTo>
                    <a:pt x="127800" y="291680"/>
                  </a:lnTo>
                  <a:lnTo>
                    <a:pt x="201218" y="291769"/>
                  </a:lnTo>
                  <a:lnTo>
                    <a:pt x="201104" y="379475"/>
                  </a:lnTo>
                  <a:close/>
                </a:path>
                <a:path w="474979" h="878204">
                  <a:moveTo>
                    <a:pt x="128676" y="331635"/>
                  </a:moveTo>
                  <a:lnTo>
                    <a:pt x="198754" y="331711"/>
                  </a:lnTo>
                </a:path>
                <a:path w="474979" h="878204">
                  <a:moveTo>
                    <a:pt x="169621" y="304584"/>
                  </a:moveTo>
                  <a:lnTo>
                    <a:pt x="169621" y="308470"/>
                  </a:lnTo>
                  <a:lnTo>
                    <a:pt x="166484" y="311594"/>
                  </a:lnTo>
                  <a:lnTo>
                    <a:pt x="162598" y="311594"/>
                  </a:lnTo>
                  <a:lnTo>
                    <a:pt x="158737" y="311594"/>
                  </a:lnTo>
                  <a:lnTo>
                    <a:pt x="155587" y="308444"/>
                  </a:lnTo>
                  <a:lnTo>
                    <a:pt x="155587" y="304571"/>
                  </a:lnTo>
                  <a:lnTo>
                    <a:pt x="155600" y="300685"/>
                  </a:lnTo>
                  <a:lnTo>
                    <a:pt x="158737" y="297548"/>
                  </a:lnTo>
                  <a:lnTo>
                    <a:pt x="162610" y="297561"/>
                  </a:lnTo>
                  <a:lnTo>
                    <a:pt x="166484" y="297573"/>
                  </a:lnTo>
                  <a:lnTo>
                    <a:pt x="169621" y="300723"/>
                  </a:lnTo>
                  <a:lnTo>
                    <a:pt x="169621" y="304584"/>
                  </a:lnTo>
                </a:path>
                <a:path w="474979" h="878204">
                  <a:moveTo>
                    <a:pt x="176669" y="304596"/>
                  </a:moveTo>
                  <a:lnTo>
                    <a:pt x="176656" y="312356"/>
                  </a:lnTo>
                  <a:lnTo>
                    <a:pt x="170357" y="318630"/>
                  </a:lnTo>
                  <a:lnTo>
                    <a:pt x="162598" y="318617"/>
                  </a:lnTo>
                  <a:lnTo>
                    <a:pt x="154825" y="318617"/>
                  </a:lnTo>
                  <a:lnTo>
                    <a:pt x="148539" y="312318"/>
                  </a:lnTo>
                  <a:lnTo>
                    <a:pt x="148551" y="304545"/>
                  </a:lnTo>
                  <a:lnTo>
                    <a:pt x="148551" y="302615"/>
                  </a:lnTo>
                  <a:lnTo>
                    <a:pt x="148945" y="300786"/>
                  </a:lnTo>
                  <a:lnTo>
                    <a:pt x="149669" y="299085"/>
                  </a:lnTo>
                </a:path>
                <a:path w="474979" h="878204">
                  <a:moveTo>
                    <a:pt x="249656" y="357352"/>
                  </a:moveTo>
                  <a:lnTo>
                    <a:pt x="249643" y="364159"/>
                  </a:lnTo>
                  <a:lnTo>
                    <a:pt x="244119" y="369671"/>
                  </a:lnTo>
                  <a:lnTo>
                    <a:pt x="237312" y="369671"/>
                  </a:lnTo>
                  <a:lnTo>
                    <a:pt x="230517" y="369658"/>
                  </a:lnTo>
                  <a:lnTo>
                    <a:pt x="225018" y="364134"/>
                  </a:lnTo>
                  <a:lnTo>
                    <a:pt x="225018" y="357339"/>
                  </a:lnTo>
                  <a:lnTo>
                    <a:pt x="225031" y="350532"/>
                  </a:lnTo>
                  <a:lnTo>
                    <a:pt x="230543" y="345033"/>
                  </a:lnTo>
                  <a:lnTo>
                    <a:pt x="237350" y="345033"/>
                  </a:lnTo>
                  <a:lnTo>
                    <a:pt x="244157" y="345058"/>
                  </a:lnTo>
                  <a:lnTo>
                    <a:pt x="249656" y="350570"/>
                  </a:lnTo>
                  <a:lnTo>
                    <a:pt x="249656" y="357352"/>
                  </a:lnTo>
                </a:path>
                <a:path w="474979" h="878204">
                  <a:moveTo>
                    <a:pt x="242582" y="357339"/>
                  </a:moveTo>
                  <a:lnTo>
                    <a:pt x="242582" y="360248"/>
                  </a:lnTo>
                  <a:lnTo>
                    <a:pt x="240220" y="362597"/>
                  </a:lnTo>
                  <a:lnTo>
                    <a:pt x="237337" y="362585"/>
                  </a:lnTo>
                  <a:lnTo>
                    <a:pt x="234429" y="362585"/>
                  </a:lnTo>
                  <a:lnTo>
                    <a:pt x="232092" y="360235"/>
                  </a:lnTo>
                  <a:lnTo>
                    <a:pt x="232092" y="357339"/>
                  </a:lnTo>
                  <a:lnTo>
                    <a:pt x="232092" y="354456"/>
                  </a:lnTo>
                  <a:lnTo>
                    <a:pt x="234441" y="352107"/>
                  </a:lnTo>
                  <a:lnTo>
                    <a:pt x="237350" y="352107"/>
                  </a:lnTo>
                  <a:lnTo>
                    <a:pt x="240245" y="352107"/>
                  </a:lnTo>
                  <a:lnTo>
                    <a:pt x="242595" y="354456"/>
                  </a:lnTo>
                  <a:lnTo>
                    <a:pt x="242582" y="357339"/>
                  </a:lnTo>
                </a:path>
                <a:path w="474979" h="878204">
                  <a:moveTo>
                    <a:pt x="282232" y="357962"/>
                  </a:moveTo>
                  <a:lnTo>
                    <a:pt x="282232" y="364794"/>
                  </a:lnTo>
                  <a:lnTo>
                    <a:pt x="276720" y="370293"/>
                  </a:lnTo>
                  <a:lnTo>
                    <a:pt x="269913" y="370281"/>
                  </a:lnTo>
                  <a:lnTo>
                    <a:pt x="263105" y="370281"/>
                  </a:lnTo>
                  <a:lnTo>
                    <a:pt x="257594" y="364756"/>
                  </a:lnTo>
                  <a:lnTo>
                    <a:pt x="257606" y="357962"/>
                  </a:lnTo>
                  <a:lnTo>
                    <a:pt x="257619" y="351154"/>
                  </a:lnTo>
                  <a:lnTo>
                    <a:pt x="263143" y="345655"/>
                  </a:lnTo>
                  <a:lnTo>
                    <a:pt x="269938" y="345655"/>
                  </a:lnTo>
                  <a:lnTo>
                    <a:pt x="276732" y="345655"/>
                  </a:lnTo>
                  <a:lnTo>
                    <a:pt x="282244" y="351180"/>
                  </a:lnTo>
                  <a:lnTo>
                    <a:pt x="282232" y="357962"/>
                  </a:lnTo>
                </a:path>
                <a:path w="474979" h="878204">
                  <a:moveTo>
                    <a:pt x="275183" y="357962"/>
                  </a:moveTo>
                  <a:lnTo>
                    <a:pt x="275183" y="360857"/>
                  </a:lnTo>
                  <a:lnTo>
                    <a:pt x="272808" y="363219"/>
                  </a:lnTo>
                  <a:lnTo>
                    <a:pt x="269913" y="363207"/>
                  </a:lnTo>
                  <a:lnTo>
                    <a:pt x="267017" y="363207"/>
                  </a:lnTo>
                  <a:lnTo>
                    <a:pt x="264667" y="360857"/>
                  </a:lnTo>
                  <a:lnTo>
                    <a:pt x="264667" y="357962"/>
                  </a:lnTo>
                  <a:lnTo>
                    <a:pt x="264667" y="355066"/>
                  </a:lnTo>
                  <a:lnTo>
                    <a:pt x="267042" y="352717"/>
                  </a:lnTo>
                  <a:lnTo>
                    <a:pt x="269925" y="352717"/>
                  </a:lnTo>
                  <a:lnTo>
                    <a:pt x="272821" y="352717"/>
                  </a:lnTo>
                  <a:lnTo>
                    <a:pt x="275183" y="355091"/>
                  </a:lnTo>
                  <a:lnTo>
                    <a:pt x="275183" y="357962"/>
                  </a:lnTo>
                </a:path>
                <a:path w="474979" h="878204">
                  <a:moveTo>
                    <a:pt x="291579" y="379577"/>
                  </a:moveTo>
                  <a:lnTo>
                    <a:pt x="218186" y="379501"/>
                  </a:lnTo>
                  <a:lnTo>
                    <a:pt x="218274" y="291782"/>
                  </a:lnTo>
                  <a:lnTo>
                    <a:pt x="291680" y="291858"/>
                  </a:lnTo>
                  <a:lnTo>
                    <a:pt x="291579" y="379577"/>
                  </a:lnTo>
                  <a:close/>
                </a:path>
                <a:path w="474979" h="878204">
                  <a:moveTo>
                    <a:pt x="219151" y="331736"/>
                  </a:moveTo>
                  <a:lnTo>
                    <a:pt x="289242" y="331812"/>
                  </a:lnTo>
                </a:path>
                <a:path w="474979" h="878204">
                  <a:moveTo>
                    <a:pt x="260095" y="304685"/>
                  </a:moveTo>
                  <a:lnTo>
                    <a:pt x="260083" y="308571"/>
                  </a:lnTo>
                  <a:lnTo>
                    <a:pt x="256946" y="311696"/>
                  </a:lnTo>
                  <a:lnTo>
                    <a:pt x="253072" y="311696"/>
                  </a:lnTo>
                  <a:lnTo>
                    <a:pt x="249186" y="311683"/>
                  </a:lnTo>
                  <a:lnTo>
                    <a:pt x="246049" y="308546"/>
                  </a:lnTo>
                  <a:lnTo>
                    <a:pt x="246049" y="304673"/>
                  </a:lnTo>
                  <a:lnTo>
                    <a:pt x="246049" y="300799"/>
                  </a:lnTo>
                  <a:lnTo>
                    <a:pt x="249212" y="297649"/>
                  </a:lnTo>
                  <a:lnTo>
                    <a:pt x="253098" y="297649"/>
                  </a:lnTo>
                  <a:lnTo>
                    <a:pt x="256971" y="297675"/>
                  </a:lnTo>
                  <a:lnTo>
                    <a:pt x="260095" y="300812"/>
                  </a:lnTo>
                  <a:lnTo>
                    <a:pt x="260095" y="304685"/>
                  </a:lnTo>
                </a:path>
                <a:path w="474979" h="878204">
                  <a:moveTo>
                    <a:pt x="267119" y="304698"/>
                  </a:moveTo>
                  <a:lnTo>
                    <a:pt x="267119" y="312458"/>
                  </a:lnTo>
                  <a:lnTo>
                    <a:pt x="260832" y="318744"/>
                  </a:lnTo>
                  <a:lnTo>
                    <a:pt x="253060" y="318719"/>
                  </a:lnTo>
                  <a:lnTo>
                    <a:pt x="245313" y="318719"/>
                  </a:lnTo>
                  <a:lnTo>
                    <a:pt x="239013" y="312419"/>
                  </a:lnTo>
                  <a:lnTo>
                    <a:pt x="239026" y="304673"/>
                  </a:lnTo>
                  <a:lnTo>
                    <a:pt x="239039" y="302729"/>
                  </a:lnTo>
                  <a:lnTo>
                    <a:pt x="239433" y="300863"/>
                  </a:lnTo>
                  <a:lnTo>
                    <a:pt x="240144" y="299186"/>
                  </a:lnTo>
                </a:path>
                <a:path w="474979" h="878204">
                  <a:moveTo>
                    <a:pt x="347459" y="399161"/>
                  </a:moveTo>
                  <a:lnTo>
                    <a:pt x="347459" y="405955"/>
                  </a:lnTo>
                  <a:lnTo>
                    <a:pt x="341934" y="411467"/>
                  </a:lnTo>
                  <a:lnTo>
                    <a:pt x="335140" y="411467"/>
                  </a:lnTo>
                  <a:lnTo>
                    <a:pt x="328345" y="411467"/>
                  </a:lnTo>
                  <a:lnTo>
                    <a:pt x="322821" y="405930"/>
                  </a:lnTo>
                  <a:lnTo>
                    <a:pt x="322846" y="399148"/>
                  </a:lnTo>
                  <a:lnTo>
                    <a:pt x="322846" y="392341"/>
                  </a:lnTo>
                  <a:lnTo>
                    <a:pt x="328358" y="386829"/>
                  </a:lnTo>
                  <a:lnTo>
                    <a:pt x="335152" y="386841"/>
                  </a:lnTo>
                  <a:lnTo>
                    <a:pt x="341960" y="386841"/>
                  </a:lnTo>
                  <a:lnTo>
                    <a:pt x="347484" y="392366"/>
                  </a:lnTo>
                  <a:lnTo>
                    <a:pt x="347459" y="399161"/>
                  </a:lnTo>
                </a:path>
                <a:path w="474979" h="878204">
                  <a:moveTo>
                    <a:pt x="340410" y="399148"/>
                  </a:moveTo>
                  <a:lnTo>
                    <a:pt x="340385" y="402043"/>
                  </a:lnTo>
                  <a:lnTo>
                    <a:pt x="338035" y="404393"/>
                  </a:lnTo>
                  <a:lnTo>
                    <a:pt x="335140" y="404393"/>
                  </a:lnTo>
                  <a:lnTo>
                    <a:pt x="332244" y="404393"/>
                  </a:lnTo>
                  <a:lnTo>
                    <a:pt x="329895" y="402031"/>
                  </a:lnTo>
                  <a:lnTo>
                    <a:pt x="329895" y="399148"/>
                  </a:lnTo>
                  <a:lnTo>
                    <a:pt x="329907" y="396252"/>
                  </a:lnTo>
                  <a:lnTo>
                    <a:pt x="332257" y="393890"/>
                  </a:lnTo>
                  <a:lnTo>
                    <a:pt x="335152" y="393890"/>
                  </a:lnTo>
                  <a:lnTo>
                    <a:pt x="338048" y="393890"/>
                  </a:lnTo>
                  <a:lnTo>
                    <a:pt x="340410" y="396265"/>
                  </a:lnTo>
                  <a:lnTo>
                    <a:pt x="340410" y="399148"/>
                  </a:lnTo>
                </a:path>
                <a:path w="474979" h="878204">
                  <a:moveTo>
                    <a:pt x="380060" y="399795"/>
                  </a:moveTo>
                  <a:lnTo>
                    <a:pt x="380034" y="406577"/>
                  </a:lnTo>
                  <a:lnTo>
                    <a:pt x="374523" y="412089"/>
                  </a:lnTo>
                  <a:lnTo>
                    <a:pt x="367728" y="412089"/>
                  </a:lnTo>
                  <a:lnTo>
                    <a:pt x="360908" y="412089"/>
                  </a:lnTo>
                  <a:lnTo>
                    <a:pt x="355409" y="406539"/>
                  </a:lnTo>
                  <a:lnTo>
                    <a:pt x="355409" y="399757"/>
                  </a:lnTo>
                  <a:lnTo>
                    <a:pt x="355409" y="392950"/>
                  </a:lnTo>
                  <a:lnTo>
                    <a:pt x="360959" y="387438"/>
                  </a:lnTo>
                  <a:lnTo>
                    <a:pt x="367741" y="387451"/>
                  </a:lnTo>
                  <a:lnTo>
                    <a:pt x="374548" y="387451"/>
                  </a:lnTo>
                  <a:lnTo>
                    <a:pt x="380060" y="392988"/>
                  </a:lnTo>
                  <a:lnTo>
                    <a:pt x="380060" y="399795"/>
                  </a:lnTo>
                </a:path>
                <a:path w="474979" h="878204">
                  <a:moveTo>
                    <a:pt x="372986" y="399770"/>
                  </a:moveTo>
                  <a:lnTo>
                    <a:pt x="372986" y="402666"/>
                  </a:lnTo>
                  <a:lnTo>
                    <a:pt x="370624" y="405015"/>
                  </a:lnTo>
                  <a:lnTo>
                    <a:pt x="367728" y="405015"/>
                  </a:lnTo>
                  <a:lnTo>
                    <a:pt x="364832" y="405002"/>
                  </a:lnTo>
                  <a:lnTo>
                    <a:pt x="362483" y="402666"/>
                  </a:lnTo>
                  <a:lnTo>
                    <a:pt x="362483" y="399770"/>
                  </a:lnTo>
                  <a:lnTo>
                    <a:pt x="362496" y="396875"/>
                  </a:lnTo>
                  <a:lnTo>
                    <a:pt x="364845" y="394512"/>
                  </a:lnTo>
                  <a:lnTo>
                    <a:pt x="367741" y="394512"/>
                  </a:lnTo>
                  <a:lnTo>
                    <a:pt x="370649" y="394512"/>
                  </a:lnTo>
                  <a:lnTo>
                    <a:pt x="372986" y="396875"/>
                  </a:lnTo>
                  <a:lnTo>
                    <a:pt x="372986" y="399770"/>
                  </a:lnTo>
                </a:path>
                <a:path w="474979" h="878204">
                  <a:moveTo>
                    <a:pt x="383692" y="421360"/>
                  </a:moveTo>
                  <a:lnTo>
                    <a:pt x="315988" y="421297"/>
                  </a:lnTo>
                  <a:lnTo>
                    <a:pt x="316077" y="333590"/>
                  </a:lnTo>
                  <a:lnTo>
                    <a:pt x="383781" y="333667"/>
                  </a:lnTo>
                  <a:lnTo>
                    <a:pt x="383692" y="421360"/>
                  </a:lnTo>
                  <a:close/>
                </a:path>
                <a:path w="474979" h="878204">
                  <a:moveTo>
                    <a:pt x="316966" y="373532"/>
                  </a:moveTo>
                  <a:lnTo>
                    <a:pt x="381330" y="373621"/>
                  </a:lnTo>
                </a:path>
                <a:path w="474979" h="878204">
                  <a:moveTo>
                    <a:pt x="357911" y="346494"/>
                  </a:moveTo>
                  <a:lnTo>
                    <a:pt x="357911" y="350354"/>
                  </a:lnTo>
                  <a:lnTo>
                    <a:pt x="354749" y="353491"/>
                  </a:lnTo>
                  <a:lnTo>
                    <a:pt x="350888" y="353491"/>
                  </a:lnTo>
                  <a:lnTo>
                    <a:pt x="347014" y="353491"/>
                  </a:lnTo>
                  <a:lnTo>
                    <a:pt x="343865" y="350342"/>
                  </a:lnTo>
                  <a:lnTo>
                    <a:pt x="343865" y="346468"/>
                  </a:lnTo>
                  <a:lnTo>
                    <a:pt x="343865" y="342595"/>
                  </a:lnTo>
                  <a:lnTo>
                    <a:pt x="347027" y="339458"/>
                  </a:lnTo>
                  <a:lnTo>
                    <a:pt x="350888" y="339458"/>
                  </a:lnTo>
                  <a:lnTo>
                    <a:pt x="354774" y="339458"/>
                  </a:lnTo>
                  <a:lnTo>
                    <a:pt x="357911" y="342607"/>
                  </a:lnTo>
                  <a:lnTo>
                    <a:pt x="357911" y="346494"/>
                  </a:lnTo>
                </a:path>
                <a:path w="474979" h="878204">
                  <a:moveTo>
                    <a:pt x="364947" y="346494"/>
                  </a:moveTo>
                  <a:lnTo>
                    <a:pt x="364947" y="354253"/>
                  </a:lnTo>
                  <a:lnTo>
                    <a:pt x="358648" y="360540"/>
                  </a:lnTo>
                  <a:lnTo>
                    <a:pt x="350888" y="360527"/>
                  </a:lnTo>
                  <a:lnTo>
                    <a:pt x="343115" y="360527"/>
                  </a:lnTo>
                  <a:lnTo>
                    <a:pt x="336829" y="354215"/>
                  </a:lnTo>
                  <a:lnTo>
                    <a:pt x="336842" y="346455"/>
                  </a:lnTo>
                  <a:lnTo>
                    <a:pt x="336842" y="344525"/>
                  </a:lnTo>
                  <a:lnTo>
                    <a:pt x="337235" y="342671"/>
                  </a:lnTo>
                  <a:lnTo>
                    <a:pt x="337947" y="341007"/>
                  </a:lnTo>
                </a:path>
                <a:path w="474979" h="878204">
                  <a:moveTo>
                    <a:pt x="314375" y="380022"/>
                  </a:moveTo>
                  <a:lnTo>
                    <a:pt x="298881" y="380009"/>
                  </a:lnTo>
                  <a:lnTo>
                    <a:pt x="298856" y="387857"/>
                  </a:lnTo>
                  <a:lnTo>
                    <a:pt x="315849" y="387883"/>
                  </a:lnTo>
                </a:path>
                <a:path w="474979" h="878204">
                  <a:moveTo>
                    <a:pt x="46354" y="202933"/>
                  </a:moveTo>
                  <a:lnTo>
                    <a:pt x="46253" y="286867"/>
                  </a:lnTo>
                </a:path>
                <a:path w="474979" h="878204">
                  <a:moveTo>
                    <a:pt x="97764" y="202996"/>
                  </a:moveTo>
                  <a:lnTo>
                    <a:pt x="97688" y="286931"/>
                  </a:lnTo>
                </a:path>
                <a:path w="474979" h="878204">
                  <a:moveTo>
                    <a:pt x="50863" y="222592"/>
                  </a:moveTo>
                  <a:lnTo>
                    <a:pt x="95707" y="222643"/>
                  </a:lnTo>
                </a:path>
                <a:path w="474979" h="878204">
                  <a:moveTo>
                    <a:pt x="50812" y="272275"/>
                  </a:moveTo>
                  <a:lnTo>
                    <a:pt x="95656" y="272326"/>
                  </a:lnTo>
                </a:path>
                <a:path w="474979" h="878204">
                  <a:moveTo>
                    <a:pt x="139293" y="203047"/>
                  </a:moveTo>
                  <a:lnTo>
                    <a:pt x="139204" y="286969"/>
                  </a:lnTo>
                </a:path>
                <a:path w="474979" h="878204">
                  <a:moveTo>
                    <a:pt x="190690" y="203111"/>
                  </a:moveTo>
                  <a:lnTo>
                    <a:pt x="190614" y="287032"/>
                  </a:lnTo>
                </a:path>
                <a:path w="474979" h="878204">
                  <a:moveTo>
                    <a:pt x="143802" y="222694"/>
                  </a:moveTo>
                  <a:lnTo>
                    <a:pt x="188633" y="222732"/>
                  </a:lnTo>
                </a:path>
                <a:path w="474979" h="878204">
                  <a:moveTo>
                    <a:pt x="143751" y="272389"/>
                  </a:moveTo>
                  <a:lnTo>
                    <a:pt x="188582" y="272440"/>
                  </a:lnTo>
                </a:path>
                <a:path w="474979" h="878204">
                  <a:moveTo>
                    <a:pt x="232117" y="206451"/>
                  </a:moveTo>
                  <a:lnTo>
                    <a:pt x="232028" y="290372"/>
                  </a:lnTo>
                </a:path>
                <a:path w="474979" h="878204">
                  <a:moveTo>
                    <a:pt x="283540" y="206501"/>
                  </a:moveTo>
                  <a:lnTo>
                    <a:pt x="283463" y="290423"/>
                  </a:lnTo>
                </a:path>
                <a:path w="474979" h="878204">
                  <a:moveTo>
                    <a:pt x="236639" y="226098"/>
                  </a:moveTo>
                  <a:lnTo>
                    <a:pt x="281482" y="226136"/>
                  </a:lnTo>
                </a:path>
                <a:path w="474979" h="878204">
                  <a:moveTo>
                    <a:pt x="50850" y="249529"/>
                  </a:moveTo>
                  <a:lnTo>
                    <a:pt x="95694" y="249580"/>
                  </a:lnTo>
                </a:path>
                <a:path w="474979" h="878204">
                  <a:moveTo>
                    <a:pt x="143776" y="249643"/>
                  </a:moveTo>
                  <a:lnTo>
                    <a:pt x="188607" y="249681"/>
                  </a:lnTo>
                </a:path>
                <a:path w="474979" h="878204">
                  <a:moveTo>
                    <a:pt x="236613" y="253034"/>
                  </a:moveTo>
                  <a:lnTo>
                    <a:pt x="281457" y="253085"/>
                  </a:lnTo>
                </a:path>
                <a:path w="474979" h="878204">
                  <a:moveTo>
                    <a:pt x="236588" y="275793"/>
                  </a:moveTo>
                  <a:lnTo>
                    <a:pt x="281419" y="275831"/>
                  </a:lnTo>
                </a:path>
                <a:path w="474979" h="878204">
                  <a:moveTo>
                    <a:pt x="320903" y="208965"/>
                  </a:moveTo>
                  <a:lnTo>
                    <a:pt x="320776" y="330504"/>
                  </a:lnTo>
                </a:path>
                <a:path w="474979" h="878204">
                  <a:moveTo>
                    <a:pt x="372338" y="209016"/>
                  </a:moveTo>
                  <a:lnTo>
                    <a:pt x="372186" y="330568"/>
                  </a:lnTo>
                </a:path>
                <a:path w="474979" h="878204">
                  <a:moveTo>
                    <a:pt x="325424" y="228612"/>
                  </a:moveTo>
                  <a:lnTo>
                    <a:pt x="370281" y="228663"/>
                  </a:lnTo>
                </a:path>
                <a:path w="474979" h="878204">
                  <a:moveTo>
                    <a:pt x="325412" y="242455"/>
                  </a:moveTo>
                  <a:lnTo>
                    <a:pt x="370243" y="242506"/>
                  </a:lnTo>
                </a:path>
                <a:path w="474979" h="878204">
                  <a:moveTo>
                    <a:pt x="325386" y="264490"/>
                  </a:moveTo>
                  <a:lnTo>
                    <a:pt x="370230" y="264540"/>
                  </a:lnTo>
                </a:path>
                <a:path w="474979" h="878204">
                  <a:moveTo>
                    <a:pt x="325323" y="320789"/>
                  </a:moveTo>
                  <a:lnTo>
                    <a:pt x="370179" y="320840"/>
                  </a:lnTo>
                </a:path>
                <a:path w="474979" h="878204">
                  <a:moveTo>
                    <a:pt x="325348" y="307759"/>
                  </a:moveTo>
                  <a:lnTo>
                    <a:pt x="370179" y="307809"/>
                  </a:lnTo>
                </a:path>
                <a:path w="474979" h="878204">
                  <a:moveTo>
                    <a:pt x="73101" y="381114"/>
                  </a:moveTo>
                  <a:lnTo>
                    <a:pt x="73088" y="409625"/>
                  </a:lnTo>
                  <a:lnTo>
                    <a:pt x="109219" y="409663"/>
                  </a:lnTo>
                  <a:lnTo>
                    <a:pt x="109258" y="381825"/>
                  </a:lnTo>
                </a:path>
                <a:path w="474979" h="878204">
                  <a:moveTo>
                    <a:pt x="101155" y="406095"/>
                  </a:moveTo>
                  <a:lnTo>
                    <a:pt x="84327" y="406069"/>
                  </a:lnTo>
                  <a:lnTo>
                    <a:pt x="84340" y="390296"/>
                  </a:lnTo>
                  <a:lnTo>
                    <a:pt x="101168" y="390321"/>
                  </a:lnTo>
                  <a:lnTo>
                    <a:pt x="101155" y="406095"/>
                  </a:lnTo>
                  <a:close/>
                </a:path>
                <a:path w="474979" h="878204">
                  <a:moveTo>
                    <a:pt x="166065" y="381215"/>
                  </a:moveTo>
                  <a:lnTo>
                    <a:pt x="166039" y="409740"/>
                  </a:lnTo>
                  <a:lnTo>
                    <a:pt x="202196" y="409778"/>
                  </a:lnTo>
                  <a:lnTo>
                    <a:pt x="202209" y="381939"/>
                  </a:lnTo>
                </a:path>
                <a:path w="474979" h="878204">
                  <a:moveTo>
                    <a:pt x="194119" y="406209"/>
                  </a:moveTo>
                  <a:lnTo>
                    <a:pt x="177291" y="406184"/>
                  </a:lnTo>
                  <a:lnTo>
                    <a:pt x="177304" y="390398"/>
                  </a:lnTo>
                  <a:lnTo>
                    <a:pt x="194144" y="390410"/>
                  </a:lnTo>
                  <a:lnTo>
                    <a:pt x="194119" y="406209"/>
                  </a:lnTo>
                  <a:close/>
                </a:path>
                <a:path w="474979" h="878204">
                  <a:moveTo>
                    <a:pt x="254850" y="381317"/>
                  </a:moveTo>
                  <a:lnTo>
                    <a:pt x="254812" y="409828"/>
                  </a:lnTo>
                  <a:lnTo>
                    <a:pt x="290969" y="409867"/>
                  </a:lnTo>
                  <a:lnTo>
                    <a:pt x="290995" y="382028"/>
                  </a:lnTo>
                </a:path>
                <a:path w="474979" h="878204">
                  <a:moveTo>
                    <a:pt x="282892" y="406285"/>
                  </a:moveTo>
                  <a:lnTo>
                    <a:pt x="266077" y="406285"/>
                  </a:lnTo>
                  <a:lnTo>
                    <a:pt x="266077" y="390486"/>
                  </a:lnTo>
                  <a:lnTo>
                    <a:pt x="282917" y="390512"/>
                  </a:lnTo>
                  <a:lnTo>
                    <a:pt x="282892" y="406285"/>
                  </a:lnTo>
                  <a:close/>
                </a:path>
                <a:path w="474979" h="878204">
                  <a:moveTo>
                    <a:pt x="346087" y="425437"/>
                  </a:moveTo>
                  <a:lnTo>
                    <a:pt x="346062" y="453948"/>
                  </a:lnTo>
                  <a:lnTo>
                    <a:pt x="382206" y="453974"/>
                  </a:lnTo>
                  <a:lnTo>
                    <a:pt x="382244" y="426148"/>
                  </a:lnTo>
                </a:path>
                <a:path w="474979" h="878204">
                  <a:moveTo>
                    <a:pt x="374154" y="450418"/>
                  </a:moveTo>
                  <a:lnTo>
                    <a:pt x="357314" y="450418"/>
                  </a:lnTo>
                  <a:lnTo>
                    <a:pt x="357327" y="434619"/>
                  </a:lnTo>
                  <a:lnTo>
                    <a:pt x="374167" y="434632"/>
                  </a:lnTo>
                  <a:lnTo>
                    <a:pt x="374154" y="450418"/>
                  </a:lnTo>
                  <a:close/>
                </a:path>
                <a:path w="474979" h="878204">
                  <a:moveTo>
                    <a:pt x="307162" y="458114"/>
                  </a:moveTo>
                  <a:lnTo>
                    <a:pt x="297370" y="458114"/>
                  </a:lnTo>
                  <a:lnTo>
                    <a:pt x="297433" y="413067"/>
                  </a:lnTo>
                </a:path>
                <a:path w="474979" h="878204">
                  <a:moveTo>
                    <a:pt x="30810" y="205905"/>
                  </a:moveTo>
                  <a:lnTo>
                    <a:pt x="21056" y="205892"/>
                  </a:lnTo>
                  <a:lnTo>
                    <a:pt x="20993" y="265163"/>
                  </a:lnTo>
                  <a:lnTo>
                    <a:pt x="43535" y="265188"/>
                  </a:lnTo>
                </a:path>
                <a:path w="474979" h="878204">
                  <a:moveTo>
                    <a:pt x="32092" y="266230"/>
                  </a:moveTo>
                  <a:lnTo>
                    <a:pt x="32092" y="274370"/>
                  </a:lnTo>
                  <a:lnTo>
                    <a:pt x="43357" y="274396"/>
                  </a:lnTo>
                </a:path>
                <a:path w="474979" h="878204">
                  <a:moveTo>
                    <a:pt x="30568" y="304507"/>
                  </a:moveTo>
                  <a:lnTo>
                    <a:pt x="21628" y="304495"/>
                  </a:lnTo>
                  <a:lnTo>
                    <a:pt x="21551" y="363791"/>
                  </a:lnTo>
                </a:path>
                <a:path w="474979" h="878204">
                  <a:moveTo>
                    <a:pt x="6730" y="357847"/>
                  </a:moveTo>
                  <a:lnTo>
                    <a:pt x="6985" y="126415"/>
                  </a:lnTo>
                </a:path>
                <a:path w="474979" h="878204">
                  <a:moveTo>
                    <a:pt x="30746" y="123596"/>
                  </a:moveTo>
                  <a:lnTo>
                    <a:pt x="0" y="123558"/>
                  </a:lnTo>
                  <a:lnTo>
                    <a:pt x="12" y="111594"/>
                  </a:lnTo>
                  <a:lnTo>
                    <a:pt x="30772" y="111645"/>
                  </a:lnTo>
                  <a:lnTo>
                    <a:pt x="30746" y="123596"/>
                  </a:lnTo>
                  <a:close/>
                </a:path>
                <a:path w="474979" h="878204">
                  <a:moveTo>
                    <a:pt x="4127" y="110032"/>
                  </a:moveTo>
                  <a:lnTo>
                    <a:pt x="4241" y="0"/>
                  </a:lnTo>
                  <a:lnTo>
                    <a:pt x="16814" y="0"/>
                  </a:lnTo>
                </a:path>
                <a:path w="474979" h="878204">
                  <a:moveTo>
                    <a:pt x="21183" y="69621"/>
                  </a:moveTo>
                  <a:lnTo>
                    <a:pt x="10922" y="69621"/>
                  </a:lnTo>
                  <a:lnTo>
                    <a:pt x="11010" y="5854"/>
                  </a:lnTo>
                  <a:lnTo>
                    <a:pt x="21259" y="5880"/>
                  </a:lnTo>
                  <a:lnTo>
                    <a:pt x="21183" y="69621"/>
                  </a:lnTo>
                  <a:close/>
                </a:path>
                <a:path w="474979" h="878204">
                  <a:moveTo>
                    <a:pt x="17106" y="70357"/>
                  </a:moveTo>
                  <a:lnTo>
                    <a:pt x="17081" y="88277"/>
                  </a:lnTo>
                  <a:lnTo>
                    <a:pt x="60756" y="88328"/>
                  </a:lnTo>
                  <a:lnTo>
                    <a:pt x="60731" y="113614"/>
                  </a:lnTo>
                </a:path>
                <a:path w="474979" h="878204">
                  <a:moveTo>
                    <a:pt x="49199" y="99339"/>
                  </a:moveTo>
                  <a:lnTo>
                    <a:pt x="49187" y="103873"/>
                  </a:lnTo>
                  <a:lnTo>
                    <a:pt x="45516" y="107543"/>
                  </a:lnTo>
                  <a:lnTo>
                    <a:pt x="40995" y="107518"/>
                  </a:lnTo>
                  <a:lnTo>
                    <a:pt x="36474" y="107518"/>
                  </a:lnTo>
                  <a:lnTo>
                    <a:pt x="32816" y="103860"/>
                  </a:lnTo>
                  <a:lnTo>
                    <a:pt x="32816" y="99326"/>
                  </a:lnTo>
                  <a:lnTo>
                    <a:pt x="32816" y="94818"/>
                  </a:lnTo>
                  <a:lnTo>
                    <a:pt x="36487" y="91160"/>
                  </a:lnTo>
                  <a:lnTo>
                    <a:pt x="41008" y="91160"/>
                  </a:lnTo>
                  <a:lnTo>
                    <a:pt x="45529" y="91160"/>
                  </a:lnTo>
                  <a:lnTo>
                    <a:pt x="49199" y="94818"/>
                  </a:lnTo>
                  <a:lnTo>
                    <a:pt x="49199" y="99339"/>
                  </a:lnTo>
                </a:path>
                <a:path w="474979" h="878204">
                  <a:moveTo>
                    <a:pt x="141249" y="101104"/>
                  </a:moveTo>
                  <a:lnTo>
                    <a:pt x="141236" y="105625"/>
                  </a:lnTo>
                  <a:lnTo>
                    <a:pt x="137579" y="109283"/>
                  </a:lnTo>
                  <a:lnTo>
                    <a:pt x="133057" y="109283"/>
                  </a:lnTo>
                  <a:lnTo>
                    <a:pt x="128524" y="109283"/>
                  </a:lnTo>
                  <a:lnTo>
                    <a:pt x="124866" y="105613"/>
                  </a:lnTo>
                  <a:lnTo>
                    <a:pt x="124879" y="101104"/>
                  </a:lnTo>
                  <a:lnTo>
                    <a:pt x="124891" y="96570"/>
                  </a:lnTo>
                  <a:lnTo>
                    <a:pt x="128549" y="92900"/>
                  </a:lnTo>
                  <a:lnTo>
                    <a:pt x="133070" y="92913"/>
                  </a:lnTo>
                  <a:lnTo>
                    <a:pt x="137579" y="92913"/>
                  </a:lnTo>
                  <a:lnTo>
                    <a:pt x="141249" y="96583"/>
                  </a:lnTo>
                  <a:lnTo>
                    <a:pt x="141249" y="101104"/>
                  </a:lnTo>
                </a:path>
                <a:path w="474979" h="878204">
                  <a:moveTo>
                    <a:pt x="233324" y="101193"/>
                  </a:moveTo>
                  <a:lnTo>
                    <a:pt x="233324" y="105727"/>
                  </a:lnTo>
                  <a:lnTo>
                    <a:pt x="229654" y="109397"/>
                  </a:lnTo>
                  <a:lnTo>
                    <a:pt x="225132" y="109385"/>
                  </a:lnTo>
                  <a:lnTo>
                    <a:pt x="220611" y="109385"/>
                  </a:lnTo>
                  <a:lnTo>
                    <a:pt x="216966" y="105702"/>
                  </a:lnTo>
                  <a:lnTo>
                    <a:pt x="216966" y="101193"/>
                  </a:lnTo>
                  <a:lnTo>
                    <a:pt x="216966" y="96659"/>
                  </a:lnTo>
                  <a:lnTo>
                    <a:pt x="220624" y="93014"/>
                  </a:lnTo>
                  <a:lnTo>
                    <a:pt x="225158" y="93027"/>
                  </a:lnTo>
                  <a:lnTo>
                    <a:pt x="229679" y="93027"/>
                  </a:lnTo>
                  <a:lnTo>
                    <a:pt x="233337" y="96697"/>
                  </a:lnTo>
                  <a:lnTo>
                    <a:pt x="233324" y="101193"/>
                  </a:lnTo>
                </a:path>
                <a:path w="474979" h="878204">
                  <a:moveTo>
                    <a:pt x="105917" y="115595"/>
                  </a:moveTo>
                  <a:lnTo>
                    <a:pt x="116497" y="115595"/>
                  </a:lnTo>
                  <a:lnTo>
                    <a:pt x="116522" y="87769"/>
                  </a:lnTo>
                  <a:lnTo>
                    <a:pt x="154495" y="87807"/>
                  </a:lnTo>
                  <a:lnTo>
                    <a:pt x="154470" y="113728"/>
                  </a:lnTo>
                </a:path>
                <a:path w="474979" h="878204">
                  <a:moveTo>
                    <a:pt x="206146" y="114719"/>
                  </a:moveTo>
                  <a:lnTo>
                    <a:pt x="206159" y="88645"/>
                  </a:lnTo>
                  <a:lnTo>
                    <a:pt x="244932" y="88696"/>
                  </a:lnTo>
                  <a:lnTo>
                    <a:pt x="244894" y="117081"/>
                  </a:lnTo>
                </a:path>
                <a:path w="474979" h="878204">
                  <a:moveTo>
                    <a:pt x="322961" y="102107"/>
                  </a:moveTo>
                  <a:lnTo>
                    <a:pt x="322961" y="106616"/>
                  </a:lnTo>
                  <a:lnTo>
                    <a:pt x="319290" y="110312"/>
                  </a:lnTo>
                  <a:lnTo>
                    <a:pt x="314769" y="110286"/>
                  </a:lnTo>
                  <a:lnTo>
                    <a:pt x="310248" y="110286"/>
                  </a:lnTo>
                  <a:lnTo>
                    <a:pt x="306577" y="106603"/>
                  </a:lnTo>
                  <a:lnTo>
                    <a:pt x="306577" y="102095"/>
                  </a:lnTo>
                  <a:lnTo>
                    <a:pt x="306590" y="97561"/>
                  </a:lnTo>
                  <a:lnTo>
                    <a:pt x="310261" y="93916"/>
                  </a:lnTo>
                  <a:lnTo>
                    <a:pt x="314769" y="93916"/>
                  </a:lnTo>
                  <a:lnTo>
                    <a:pt x="319303" y="93916"/>
                  </a:lnTo>
                  <a:lnTo>
                    <a:pt x="322973" y="97586"/>
                  </a:lnTo>
                  <a:lnTo>
                    <a:pt x="322961" y="102107"/>
                  </a:lnTo>
                </a:path>
                <a:path w="474979" h="878204">
                  <a:moveTo>
                    <a:pt x="295770" y="115620"/>
                  </a:moveTo>
                  <a:lnTo>
                    <a:pt x="295795" y="89535"/>
                  </a:lnTo>
                  <a:lnTo>
                    <a:pt x="334556" y="89585"/>
                  </a:lnTo>
                  <a:lnTo>
                    <a:pt x="334530" y="117982"/>
                  </a:lnTo>
                </a:path>
                <a:path w="474979" h="878204">
                  <a:moveTo>
                    <a:pt x="410908" y="105422"/>
                  </a:moveTo>
                  <a:lnTo>
                    <a:pt x="410908" y="109943"/>
                  </a:lnTo>
                  <a:lnTo>
                    <a:pt x="407225" y="113588"/>
                  </a:lnTo>
                  <a:lnTo>
                    <a:pt x="402716" y="113588"/>
                  </a:lnTo>
                  <a:lnTo>
                    <a:pt x="398195" y="113588"/>
                  </a:lnTo>
                  <a:lnTo>
                    <a:pt x="394538" y="109931"/>
                  </a:lnTo>
                  <a:lnTo>
                    <a:pt x="394538" y="105410"/>
                  </a:lnTo>
                  <a:lnTo>
                    <a:pt x="394550" y="100888"/>
                  </a:lnTo>
                  <a:lnTo>
                    <a:pt x="398208" y="97205"/>
                  </a:lnTo>
                  <a:lnTo>
                    <a:pt x="402742" y="97218"/>
                  </a:lnTo>
                  <a:lnTo>
                    <a:pt x="407263" y="97218"/>
                  </a:lnTo>
                  <a:lnTo>
                    <a:pt x="410921" y="100888"/>
                  </a:lnTo>
                  <a:lnTo>
                    <a:pt x="410908" y="105422"/>
                  </a:lnTo>
                </a:path>
                <a:path w="474979" h="878204">
                  <a:moveTo>
                    <a:pt x="383743" y="114871"/>
                  </a:moveTo>
                  <a:lnTo>
                    <a:pt x="383768" y="92849"/>
                  </a:lnTo>
                  <a:lnTo>
                    <a:pt x="422516" y="92900"/>
                  </a:lnTo>
                  <a:lnTo>
                    <a:pt x="422478" y="117220"/>
                  </a:lnTo>
                </a:path>
                <a:path w="474979" h="878204">
                  <a:moveTo>
                    <a:pt x="117982" y="121996"/>
                  </a:moveTo>
                  <a:lnTo>
                    <a:pt x="117906" y="201079"/>
                  </a:lnTo>
                </a:path>
                <a:path w="474979" h="878204">
                  <a:moveTo>
                    <a:pt x="105244" y="191846"/>
                  </a:moveTo>
                  <a:lnTo>
                    <a:pt x="112585" y="191858"/>
                  </a:lnTo>
                </a:path>
                <a:path w="474979" h="878204">
                  <a:moveTo>
                    <a:pt x="99187" y="209765"/>
                  </a:moveTo>
                  <a:lnTo>
                    <a:pt x="112572" y="209803"/>
                  </a:lnTo>
                </a:path>
                <a:path w="474979" h="878204">
                  <a:moveTo>
                    <a:pt x="108153" y="209829"/>
                  </a:moveTo>
                  <a:lnTo>
                    <a:pt x="108127" y="234289"/>
                  </a:lnTo>
                  <a:lnTo>
                    <a:pt x="100393" y="234276"/>
                  </a:lnTo>
                </a:path>
                <a:path w="474979" h="878204">
                  <a:moveTo>
                    <a:pt x="201955" y="205905"/>
                  </a:moveTo>
                  <a:lnTo>
                    <a:pt x="201929" y="236042"/>
                  </a:lnTo>
                  <a:lnTo>
                    <a:pt x="190779" y="236029"/>
                  </a:lnTo>
                </a:path>
                <a:path w="474979" h="878204">
                  <a:moveTo>
                    <a:pt x="292315" y="210896"/>
                  </a:moveTo>
                  <a:lnTo>
                    <a:pt x="292303" y="235343"/>
                  </a:lnTo>
                  <a:lnTo>
                    <a:pt x="282892" y="235343"/>
                  </a:lnTo>
                </a:path>
                <a:path w="474979" h="878204">
                  <a:moveTo>
                    <a:pt x="297294" y="121348"/>
                  </a:moveTo>
                  <a:lnTo>
                    <a:pt x="303796" y="121361"/>
                  </a:lnTo>
                  <a:lnTo>
                    <a:pt x="303720" y="196392"/>
                  </a:lnTo>
                </a:path>
                <a:path w="474979" h="878204">
                  <a:moveTo>
                    <a:pt x="210908" y="121323"/>
                  </a:moveTo>
                  <a:lnTo>
                    <a:pt x="210832" y="197129"/>
                  </a:lnTo>
                </a:path>
                <a:path w="474979" h="878204">
                  <a:moveTo>
                    <a:pt x="379094" y="233743"/>
                  </a:moveTo>
                  <a:lnTo>
                    <a:pt x="379107" y="212521"/>
                  </a:lnTo>
                  <a:lnTo>
                    <a:pt x="375424" y="212521"/>
                  </a:lnTo>
                </a:path>
                <a:path w="474979" h="878204">
                  <a:moveTo>
                    <a:pt x="386016" y="212686"/>
                  </a:moveTo>
                  <a:lnTo>
                    <a:pt x="420268" y="212725"/>
                  </a:lnTo>
                </a:path>
                <a:path w="474979" h="878204">
                  <a:moveTo>
                    <a:pt x="135712" y="261696"/>
                  </a:moveTo>
                  <a:lnTo>
                    <a:pt x="114503" y="261683"/>
                  </a:lnTo>
                  <a:lnTo>
                    <a:pt x="114465" y="290626"/>
                  </a:lnTo>
                </a:path>
                <a:path w="474979" h="878204">
                  <a:moveTo>
                    <a:pt x="136753" y="272986"/>
                  </a:moveTo>
                  <a:lnTo>
                    <a:pt x="136740" y="276847"/>
                  </a:lnTo>
                  <a:lnTo>
                    <a:pt x="133629" y="279971"/>
                  </a:lnTo>
                  <a:lnTo>
                    <a:pt x="129781" y="279958"/>
                  </a:lnTo>
                  <a:lnTo>
                    <a:pt x="125907" y="279958"/>
                  </a:lnTo>
                  <a:lnTo>
                    <a:pt x="122796" y="276847"/>
                  </a:lnTo>
                  <a:lnTo>
                    <a:pt x="122796" y="272986"/>
                  </a:lnTo>
                  <a:lnTo>
                    <a:pt x="122796" y="269138"/>
                  </a:lnTo>
                  <a:lnTo>
                    <a:pt x="125933" y="266014"/>
                  </a:lnTo>
                  <a:lnTo>
                    <a:pt x="129781" y="266014"/>
                  </a:lnTo>
                  <a:lnTo>
                    <a:pt x="133629" y="266014"/>
                  </a:lnTo>
                  <a:lnTo>
                    <a:pt x="136753" y="269151"/>
                  </a:lnTo>
                  <a:lnTo>
                    <a:pt x="136753" y="272986"/>
                  </a:lnTo>
                </a:path>
                <a:path w="474979" h="878204">
                  <a:moveTo>
                    <a:pt x="203644" y="288251"/>
                  </a:moveTo>
                  <a:lnTo>
                    <a:pt x="203657" y="276834"/>
                  </a:lnTo>
                  <a:lnTo>
                    <a:pt x="192455" y="276809"/>
                  </a:lnTo>
                </a:path>
                <a:path w="474979" h="878204">
                  <a:moveTo>
                    <a:pt x="195059" y="268528"/>
                  </a:moveTo>
                  <a:lnTo>
                    <a:pt x="203225" y="268554"/>
                  </a:lnTo>
                  <a:lnTo>
                    <a:pt x="203225" y="259740"/>
                  </a:lnTo>
                  <a:lnTo>
                    <a:pt x="227012" y="259765"/>
                  </a:lnTo>
                </a:path>
                <a:path w="474979" h="878204">
                  <a:moveTo>
                    <a:pt x="295351" y="308749"/>
                  </a:moveTo>
                  <a:lnTo>
                    <a:pt x="304317" y="308749"/>
                  </a:lnTo>
                  <a:lnTo>
                    <a:pt x="304253" y="374103"/>
                  </a:lnTo>
                </a:path>
                <a:path w="474979" h="878204">
                  <a:moveTo>
                    <a:pt x="212521" y="292493"/>
                  </a:moveTo>
                  <a:lnTo>
                    <a:pt x="212445" y="374738"/>
                  </a:lnTo>
                </a:path>
                <a:path w="474979" h="878204">
                  <a:moveTo>
                    <a:pt x="117906" y="298018"/>
                  </a:moveTo>
                  <a:lnTo>
                    <a:pt x="117805" y="375462"/>
                  </a:lnTo>
                </a:path>
                <a:path w="474979" h="878204">
                  <a:moveTo>
                    <a:pt x="304787" y="242100"/>
                  </a:moveTo>
                  <a:lnTo>
                    <a:pt x="304787" y="220929"/>
                  </a:lnTo>
                  <a:lnTo>
                    <a:pt x="314134" y="220941"/>
                  </a:lnTo>
                  <a:lnTo>
                    <a:pt x="314032" y="302552"/>
                  </a:lnTo>
                </a:path>
                <a:path w="474979" h="878204">
                  <a:moveTo>
                    <a:pt x="302145" y="209461"/>
                  </a:moveTo>
                  <a:lnTo>
                    <a:pt x="312737" y="209461"/>
                  </a:lnTo>
                </a:path>
                <a:path w="474979" h="878204">
                  <a:moveTo>
                    <a:pt x="299999" y="407047"/>
                  </a:moveTo>
                  <a:lnTo>
                    <a:pt x="306108" y="407047"/>
                  </a:lnTo>
                  <a:lnTo>
                    <a:pt x="306120" y="393687"/>
                  </a:lnTo>
                </a:path>
                <a:path w="474979" h="878204">
                  <a:moveTo>
                    <a:pt x="309448" y="424332"/>
                  </a:moveTo>
                  <a:lnTo>
                    <a:pt x="305777" y="424332"/>
                  </a:lnTo>
                  <a:lnTo>
                    <a:pt x="305739" y="448652"/>
                  </a:lnTo>
                </a:path>
                <a:path w="474979" h="878204">
                  <a:moveTo>
                    <a:pt x="127749" y="208165"/>
                  </a:moveTo>
                  <a:lnTo>
                    <a:pt x="127736" y="221614"/>
                  </a:lnTo>
                  <a:lnTo>
                    <a:pt x="133603" y="221614"/>
                  </a:lnTo>
                </a:path>
                <a:path w="474979" h="878204">
                  <a:moveTo>
                    <a:pt x="117817" y="216522"/>
                  </a:moveTo>
                  <a:lnTo>
                    <a:pt x="121187" y="224022"/>
                  </a:lnTo>
                  <a:lnTo>
                    <a:pt x="124566" y="231174"/>
                  </a:lnTo>
                  <a:lnTo>
                    <a:pt x="128428" y="237189"/>
                  </a:lnTo>
                  <a:lnTo>
                    <a:pt x="133248" y="241274"/>
                  </a:lnTo>
                </a:path>
                <a:path w="474979" h="878204">
                  <a:moveTo>
                    <a:pt x="443001" y="81508"/>
                  </a:moveTo>
                  <a:lnTo>
                    <a:pt x="44767" y="75615"/>
                  </a:lnTo>
                  <a:lnTo>
                    <a:pt x="44945" y="63563"/>
                  </a:lnTo>
                  <a:lnTo>
                    <a:pt x="443191" y="69456"/>
                  </a:lnTo>
                  <a:lnTo>
                    <a:pt x="443001" y="81508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1" name="object 126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779848" y="4643043"/>
              <a:ext cx="449580" cy="125183"/>
            </a:xfrm>
            <a:prstGeom prst="rect">
              <a:avLst/>
            </a:prstGeom>
          </p:spPr>
        </p:pic>
        <p:sp>
          <p:nvSpPr>
            <p:cNvPr id="1262" name="object 1262"/>
            <p:cNvSpPr/>
            <p:nvPr/>
          </p:nvSpPr>
          <p:spPr>
            <a:xfrm>
              <a:off x="4826470" y="5132463"/>
              <a:ext cx="410845" cy="476884"/>
            </a:xfrm>
            <a:custGeom>
              <a:avLst/>
              <a:gdLst/>
              <a:ahLst/>
              <a:cxnLst/>
              <a:rect l="l" t="t" r="r" b="b"/>
              <a:pathLst>
                <a:path w="410845" h="476885">
                  <a:moveTo>
                    <a:pt x="382333" y="0"/>
                  </a:moveTo>
                  <a:lnTo>
                    <a:pt x="382181" y="130403"/>
                  </a:lnTo>
                </a:path>
                <a:path w="410845" h="476885">
                  <a:moveTo>
                    <a:pt x="130378" y="476008"/>
                  </a:moveTo>
                  <a:lnTo>
                    <a:pt x="130390" y="465010"/>
                  </a:lnTo>
                  <a:lnTo>
                    <a:pt x="144043" y="465023"/>
                  </a:lnTo>
                  <a:lnTo>
                    <a:pt x="144030" y="476262"/>
                  </a:lnTo>
                </a:path>
                <a:path w="410845" h="476885">
                  <a:moveTo>
                    <a:pt x="153644" y="474014"/>
                  </a:moveTo>
                  <a:lnTo>
                    <a:pt x="153657" y="463029"/>
                  </a:lnTo>
                  <a:lnTo>
                    <a:pt x="211315" y="463105"/>
                  </a:lnTo>
                  <a:lnTo>
                    <a:pt x="211302" y="472617"/>
                  </a:lnTo>
                </a:path>
                <a:path w="410845" h="476885">
                  <a:moveTo>
                    <a:pt x="335876" y="468934"/>
                  </a:moveTo>
                  <a:lnTo>
                    <a:pt x="335915" y="450621"/>
                  </a:lnTo>
                  <a:lnTo>
                    <a:pt x="387616" y="449148"/>
                  </a:lnTo>
                  <a:lnTo>
                    <a:pt x="410603" y="464286"/>
                  </a:lnTo>
                  <a:lnTo>
                    <a:pt x="410603" y="467893"/>
                  </a:lnTo>
                </a:path>
                <a:path w="410845" h="476885">
                  <a:moveTo>
                    <a:pt x="387616" y="449148"/>
                  </a:moveTo>
                  <a:lnTo>
                    <a:pt x="387578" y="468655"/>
                  </a:lnTo>
                </a:path>
                <a:path w="410845" h="476885">
                  <a:moveTo>
                    <a:pt x="0" y="453974"/>
                  </a:moveTo>
                  <a:lnTo>
                    <a:pt x="14376" y="470128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3" name="object 1263"/>
          <p:cNvSpPr txBox="1"/>
          <p:nvPr/>
        </p:nvSpPr>
        <p:spPr>
          <a:xfrm>
            <a:off x="7957821" y="2909570"/>
            <a:ext cx="4205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Aunque.los.motores.CA.y.los.accionamientos.de.control.vectorial.ahora.ofrecen.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alternativas.a.DC,.existen.muchas.aplicaciones.donde.DC.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facilidad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uso,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fiabilidad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coste.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eficacia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y.rendimiento..Discutiremos.las.aplicaciones.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55239" y="5534913"/>
            <a:ext cx="172085" cy="118110"/>
          </a:xfrm>
          <a:custGeom>
            <a:avLst/>
            <a:gdLst/>
            <a:ahLst/>
            <a:cxnLst/>
            <a:rect l="l" t="t" r="r" b="b"/>
            <a:pathLst>
              <a:path w="172085" h="118110">
                <a:moveTo>
                  <a:pt x="171869" y="78574"/>
                </a:moveTo>
                <a:lnTo>
                  <a:pt x="0" y="78574"/>
                </a:lnTo>
                <a:lnTo>
                  <a:pt x="0" y="117856"/>
                </a:lnTo>
                <a:lnTo>
                  <a:pt x="171869" y="117856"/>
                </a:lnTo>
                <a:lnTo>
                  <a:pt x="171869" y="78574"/>
                </a:lnTo>
                <a:close/>
              </a:path>
              <a:path w="172085" h="118110">
                <a:moveTo>
                  <a:pt x="171869" y="0"/>
                </a:moveTo>
                <a:lnTo>
                  <a:pt x="0" y="0"/>
                </a:lnTo>
                <a:lnTo>
                  <a:pt x="0" y="39281"/>
                </a:lnTo>
                <a:lnTo>
                  <a:pt x="171869" y="39281"/>
                </a:lnTo>
                <a:lnTo>
                  <a:pt x="1718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800835" y="5008461"/>
            <a:ext cx="1677670" cy="1155065"/>
            <a:chOff x="2746235" y="5008460"/>
            <a:chExt cx="1677670" cy="1155065"/>
          </a:xfrm>
        </p:grpSpPr>
        <p:sp>
          <p:nvSpPr>
            <p:cNvPr id="4" name="object 4"/>
            <p:cNvSpPr/>
            <p:nvPr/>
          </p:nvSpPr>
          <p:spPr>
            <a:xfrm>
              <a:off x="2748521" y="5010746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1672844" y="1150353"/>
                  </a:moveTo>
                  <a:lnTo>
                    <a:pt x="0" y="1150353"/>
                  </a:lnTo>
                  <a:lnTo>
                    <a:pt x="0" y="0"/>
                  </a:lnTo>
                  <a:lnTo>
                    <a:pt x="1672844" y="0"/>
                  </a:lnTo>
                  <a:lnTo>
                    <a:pt x="1672844" y="11503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0565" y="5552401"/>
              <a:ext cx="197485" cy="74930"/>
            </a:xfrm>
            <a:custGeom>
              <a:avLst/>
              <a:gdLst/>
              <a:ahLst/>
              <a:cxnLst/>
              <a:rect l="l" t="t" r="r" b="b"/>
              <a:pathLst>
                <a:path w="197485" h="74929">
                  <a:moveTo>
                    <a:pt x="22555" y="2032"/>
                  </a:moveTo>
                  <a:lnTo>
                    <a:pt x="16256" y="2032"/>
                  </a:lnTo>
                  <a:lnTo>
                    <a:pt x="10845" y="6845"/>
                  </a:lnTo>
                  <a:lnTo>
                    <a:pt x="6705" y="9817"/>
                  </a:lnTo>
                  <a:lnTo>
                    <a:pt x="3594" y="11557"/>
                  </a:lnTo>
                  <a:lnTo>
                    <a:pt x="0" y="13106"/>
                  </a:lnTo>
                  <a:lnTo>
                    <a:pt x="0" y="19710"/>
                  </a:lnTo>
                  <a:lnTo>
                    <a:pt x="15849" y="9245"/>
                  </a:lnTo>
                  <a:lnTo>
                    <a:pt x="15849" y="73355"/>
                  </a:lnTo>
                  <a:lnTo>
                    <a:pt x="22555" y="73355"/>
                  </a:lnTo>
                  <a:lnTo>
                    <a:pt x="22555" y="2032"/>
                  </a:lnTo>
                  <a:close/>
                </a:path>
                <a:path w="197485" h="74929">
                  <a:moveTo>
                    <a:pt x="88493" y="37998"/>
                  </a:moveTo>
                  <a:lnTo>
                    <a:pt x="81661" y="9537"/>
                  </a:lnTo>
                  <a:lnTo>
                    <a:pt x="81661" y="45580"/>
                  </a:lnTo>
                  <a:lnTo>
                    <a:pt x="80810" y="51752"/>
                  </a:lnTo>
                  <a:lnTo>
                    <a:pt x="76327" y="64757"/>
                  </a:lnTo>
                  <a:lnTo>
                    <a:pt x="71755" y="68681"/>
                  </a:lnTo>
                  <a:lnTo>
                    <a:pt x="58826" y="68681"/>
                  </a:lnTo>
                  <a:lnTo>
                    <a:pt x="54216" y="64719"/>
                  </a:lnTo>
                  <a:lnTo>
                    <a:pt x="49822" y="51854"/>
                  </a:lnTo>
                  <a:lnTo>
                    <a:pt x="49072" y="46405"/>
                  </a:lnTo>
                  <a:lnTo>
                    <a:pt x="49149" y="29197"/>
                  </a:lnTo>
                  <a:lnTo>
                    <a:pt x="49847" y="24244"/>
                  </a:lnTo>
                  <a:lnTo>
                    <a:pt x="54317" y="11176"/>
                  </a:lnTo>
                  <a:lnTo>
                    <a:pt x="58889" y="7213"/>
                  </a:lnTo>
                  <a:lnTo>
                    <a:pt x="71831" y="7213"/>
                  </a:lnTo>
                  <a:lnTo>
                    <a:pt x="76428" y="11176"/>
                  </a:lnTo>
                  <a:lnTo>
                    <a:pt x="80835" y="24041"/>
                  </a:lnTo>
                  <a:lnTo>
                    <a:pt x="81584" y="29603"/>
                  </a:lnTo>
                  <a:lnTo>
                    <a:pt x="81661" y="45580"/>
                  </a:lnTo>
                  <a:lnTo>
                    <a:pt x="81661" y="9537"/>
                  </a:lnTo>
                  <a:lnTo>
                    <a:pt x="80162" y="7213"/>
                  </a:lnTo>
                  <a:lnTo>
                    <a:pt x="78498" y="4622"/>
                  </a:lnTo>
                  <a:lnTo>
                    <a:pt x="72771" y="1524"/>
                  </a:lnTo>
                  <a:lnTo>
                    <a:pt x="55714" y="1524"/>
                  </a:lnTo>
                  <a:lnTo>
                    <a:pt x="49034" y="6477"/>
                  </a:lnTo>
                  <a:lnTo>
                    <a:pt x="45313" y="16357"/>
                  </a:lnTo>
                  <a:lnTo>
                    <a:pt x="43218" y="21983"/>
                  </a:lnTo>
                  <a:lnTo>
                    <a:pt x="42164" y="29197"/>
                  </a:lnTo>
                  <a:lnTo>
                    <a:pt x="42164" y="37998"/>
                  </a:lnTo>
                  <a:lnTo>
                    <a:pt x="57873" y="74371"/>
                  </a:lnTo>
                  <a:lnTo>
                    <a:pt x="74942" y="74371"/>
                  </a:lnTo>
                  <a:lnTo>
                    <a:pt x="81622" y="69430"/>
                  </a:lnTo>
                  <a:lnTo>
                    <a:pt x="81902" y="68681"/>
                  </a:lnTo>
                  <a:lnTo>
                    <a:pt x="87439" y="53987"/>
                  </a:lnTo>
                  <a:lnTo>
                    <a:pt x="88493" y="46799"/>
                  </a:lnTo>
                  <a:lnTo>
                    <a:pt x="88493" y="37998"/>
                  </a:lnTo>
                  <a:close/>
                </a:path>
                <a:path w="197485" h="74929">
                  <a:moveTo>
                    <a:pt x="136245" y="0"/>
                  </a:moveTo>
                  <a:lnTo>
                    <a:pt x="129743" y="0"/>
                  </a:lnTo>
                  <a:lnTo>
                    <a:pt x="129743" y="73355"/>
                  </a:lnTo>
                  <a:lnTo>
                    <a:pt x="136245" y="73355"/>
                  </a:lnTo>
                  <a:lnTo>
                    <a:pt x="136245" y="0"/>
                  </a:lnTo>
                  <a:close/>
                </a:path>
                <a:path w="197485" h="74929">
                  <a:moveTo>
                    <a:pt x="197104" y="39522"/>
                  </a:moveTo>
                  <a:lnTo>
                    <a:pt x="195326" y="33185"/>
                  </a:lnTo>
                  <a:lnTo>
                    <a:pt x="191820" y="28448"/>
                  </a:lnTo>
                  <a:lnTo>
                    <a:pt x="190588" y="26822"/>
                  </a:lnTo>
                  <a:lnTo>
                    <a:pt x="190588" y="42938"/>
                  </a:lnTo>
                  <a:lnTo>
                    <a:pt x="190588" y="55270"/>
                  </a:lnTo>
                  <a:lnTo>
                    <a:pt x="189039" y="60591"/>
                  </a:lnTo>
                  <a:lnTo>
                    <a:pt x="183210" y="67564"/>
                  </a:lnTo>
                  <a:lnTo>
                    <a:pt x="179692" y="69189"/>
                  </a:lnTo>
                  <a:lnTo>
                    <a:pt x="169468" y="69189"/>
                  </a:lnTo>
                  <a:lnTo>
                    <a:pt x="165061" y="66852"/>
                  </a:lnTo>
                  <a:lnTo>
                    <a:pt x="164109" y="65328"/>
                  </a:lnTo>
                  <a:lnTo>
                    <a:pt x="159778" y="58381"/>
                  </a:lnTo>
                  <a:lnTo>
                    <a:pt x="158597" y="53441"/>
                  </a:lnTo>
                  <a:lnTo>
                    <a:pt x="158597" y="41452"/>
                  </a:lnTo>
                  <a:lnTo>
                    <a:pt x="159727" y="36639"/>
                  </a:lnTo>
                  <a:lnTo>
                    <a:pt x="163855" y="29972"/>
                  </a:lnTo>
                  <a:lnTo>
                    <a:pt x="164757" y="28511"/>
                  </a:lnTo>
                  <a:lnTo>
                    <a:pt x="168922" y="26314"/>
                  </a:lnTo>
                  <a:lnTo>
                    <a:pt x="180975" y="26314"/>
                  </a:lnTo>
                  <a:lnTo>
                    <a:pt x="185521" y="29197"/>
                  </a:lnTo>
                  <a:lnTo>
                    <a:pt x="189788" y="38468"/>
                  </a:lnTo>
                  <a:lnTo>
                    <a:pt x="190588" y="42938"/>
                  </a:lnTo>
                  <a:lnTo>
                    <a:pt x="190588" y="26822"/>
                  </a:lnTo>
                  <a:lnTo>
                    <a:pt x="190207" y="26314"/>
                  </a:lnTo>
                  <a:lnTo>
                    <a:pt x="188087" y="23507"/>
                  </a:lnTo>
                  <a:lnTo>
                    <a:pt x="182880" y="21031"/>
                  </a:lnTo>
                  <a:lnTo>
                    <a:pt x="172034" y="21031"/>
                  </a:lnTo>
                  <a:lnTo>
                    <a:pt x="168338" y="21945"/>
                  </a:lnTo>
                  <a:lnTo>
                    <a:pt x="162318" y="25336"/>
                  </a:lnTo>
                  <a:lnTo>
                    <a:pt x="160147" y="27393"/>
                  </a:lnTo>
                  <a:lnTo>
                    <a:pt x="158597" y="29972"/>
                  </a:lnTo>
                  <a:lnTo>
                    <a:pt x="158597" y="0"/>
                  </a:lnTo>
                  <a:lnTo>
                    <a:pt x="152095" y="0"/>
                  </a:lnTo>
                  <a:lnTo>
                    <a:pt x="152019" y="64236"/>
                  </a:lnTo>
                  <a:lnTo>
                    <a:pt x="151904" y="68173"/>
                  </a:lnTo>
                  <a:lnTo>
                    <a:pt x="151790" y="73355"/>
                  </a:lnTo>
                  <a:lnTo>
                    <a:pt x="158089" y="73355"/>
                  </a:lnTo>
                  <a:lnTo>
                    <a:pt x="158597" y="65328"/>
                  </a:lnTo>
                  <a:lnTo>
                    <a:pt x="160426" y="68173"/>
                  </a:lnTo>
                  <a:lnTo>
                    <a:pt x="162750" y="70408"/>
                  </a:lnTo>
                  <a:lnTo>
                    <a:pt x="168452" y="73660"/>
                  </a:lnTo>
                  <a:lnTo>
                    <a:pt x="171907" y="74472"/>
                  </a:lnTo>
                  <a:lnTo>
                    <a:pt x="181457" y="74472"/>
                  </a:lnTo>
                  <a:lnTo>
                    <a:pt x="186055" y="72644"/>
                  </a:lnTo>
                  <a:lnTo>
                    <a:pt x="189585" y="69189"/>
                  </a:lnTo>
                  <a:lnTo>
                    <a:pt x="194652" y="64236"/>
                  </a:lnTo>
                  <a:lnTo>
                    <a:pt x="197104" y="57061"/>
                  </a:lnTo>
                  <a:lnTo>
                    <a:pt x="197104" y="39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96679" y="5244465"/>
              <a:ext cx="1592580" cy="690880"/>
            </a:xfrm>
            <a:custGeom>
              <a:avLst/>
              <a:gdLst/>
              <a:ahLst/>
              <a:cxnLst/>
              <a:rect l="l" t="t" r="r" b="b"/>
              <a:pathLst>
                <a:path w="1592579" h="690879">
                  <a:moveTo>
                    <a:pt x="793089" y="345173"/>
                  </a:moveTo>
                  <a:lnTo>
                    <a:pt x="477126" y="690346"/>
                  </a:lnTo>
                  <a:lnTo>
                    <a:pt x="477126" y="533806"/>
                  </a:lnTo>
                  <a:lnTo>
                    <a:pt x="0" y="533806"/>
                  </a:lnTo>
                  <a:lnTo>
                    <a:pt x="0" y="156552"/>
                  </a:lnTo>
                  <a:lnTo>
                    <a:pt x="477126" y="156552"/>
                  </a:lnTo>
                  <a:lnTo>
                    <a:pt x="477126" y="0"/>
                  </a:lnTo>
                  <a:lnTo>
                    <a:pt x="793089" y="345173"/>
                  </a:lnTo>
                  <a:close/>
                </a:path>
                <a:path w="1592579" h="690879">
                  <a:moveTo>
                    <a:pt x="1592148" y="345173"/>
                  </a:moveTo>
                  <a:lnTo>
                    <a:pt x="1276184" y="690346"/>
                  </a:lnTo>
                  <a:lnTo>
                    <a:pt x="1276184" y="533806"/>
                  </a:lnTo>
                  <a:lnTo>
                    <a:pt x="799058" y="533806"/>
                  </a:lnTo>
                  <a:lnTo>
                    <a:pt x="799058" y="156552"/>
                  </a:lnTo>
                  <a:lnTo>
                    <a:pt x="1276184" y="156552"/>
                  </a:lnTo>
                  <a:lnTo>
                    <a:pt x="1276184" y="0"/>
                  </a:lnTo>
                  <a:lnTo>
                    <a:pt x="1592148" y="345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819399" y="5010746"/>
            <a:ext cx="1673225" cy="1150620"/>
          </a:xfrm>
          <a:custGeom>
            <a:avLst/>
            <a:gdLst/>
            <a:ahLst/>
            <a:cxnLst/>
            <a:rect l="l" t="t" r="r" b="b"/>
            <a:pathLst>
              <a:path w="1673225" h="1150620">
                <a:moveTo>
                  <a:pt x="1486801" y="583514"/>
                </a:moveTo>
                <a:lnTo>
                  <a:pt x="1003160" y="1111884"/>
                </a:lnTo>
                <a:lnTo>
                  <a:pt x="1003160" y="872274"/>
                </a:lnTo>
                <a:lnTo>
                  <a:pt x="272808" y="872274"/>
                </a:lnTo>
                <a:lnTo>
                  <a:pt x="272808" y="294805"/>
                </a:lnTo>
                <a:lnTo>
                  <a:pt x="1003160" y="294805"/>
                </a:lnTo>
                <a:lnTo>
                  <a:pt x="1003160" y="55156"/>
                </a:lnTo>
                <a:lnTo>
                  <a:pt x="1486801" y="583514"/>
                </a:lnTo>
                <a:close/>
              </a:path>
              <a:path w="1673225" h="1150620">
                <a:moveTo>
                  <a:pt x="1672856" y="1150353"/>
                </a:moveTo>
                <a:lnTo>
                  <a:pt x="0" y="1150353"/>
                </a:lnTo>
                <a:lnTo>
                  <a:pt x="0" y="0"/>
                </a:lnTo>
                <a:lnTo>
                  <a:pt x="1672856" y="0"/>
                </a:lnTo>
                <a:lnTo>
                  <a:pt x="1672856" y="115035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54224" y="5552401"/>
            <a:ext cx="197485" cy="74930"/>
          </a:xfrm>
          <a:custGeom>
            <a:avLst/>
            <a:gdLst/>
            <a:ahLst/>
            <a:cxnLst/>
            <a:rect l="l" t="t" r="r" b="b"/>
            <a:pathLst>
              <a:path w="197485" h="74929">
                <a:moveTo>
                  <a:pt x="22555" y="2032"/>
                </a:moveTo>
                <a:lnTo>
                  <a:pt x="16256" y="2032"/>
                </a:lnTo>
                <a:lnTo>
                  <a:pt x="10833" y="6845"/>
                </a:lnTo>
                <a:lnTo>
                  <a:pt x="6705" y="9817"/>
                </a:lnTo>
                <a:lnTo>
                  <a:pt x="3594" y="11557"/>
                </a:lnTo>
                <a:lnTo>
                  <a:pt x="0" y="13106"/>
                </a:lnTo>
                <a:lnTo>
                  <a:pt x="0" y="19710"/>
                </a:lnTo>
                <a:lnTo>
                  <a:pt x="15849" y="9245"/>
                </a:lnTo>
                <a:lnTo>
                  <a:pt x="15849" y="73355"/>
                </a:lnTo>
                <a:lnTo>
                  <a:pt x="22555" y="73355"/>
                </a:lnTo>
                <a:lnTo>
                  <a:pt x="22555" y="2032"/>
                </a:lnTo>
                <a:close/>
              </a:path>
              <a:path w="197485" h="74929">
                <a:moveTo>
                  <a:pt x="88493" y="37998"/>
                </a:moveTo>
                <a:lnTo>
                  <a:pt x="81648" y="9512"/>
                </a:lnTo>
                <a:lnTo>
                  <a:pt x="81648" y="45580"/>
                </a:lnTo>
                <a:lnTo>
                  <a:pt x="80797" y="51752"/>
                </a:lnTo>
                <a:lnTo>
                  <a:pt x="79044" y="56896"/>
                </a:lnTo>
                <a:lnTo>
                  <a:pt x="76327" y="64757"/>
                </a:lnTo>
                <a:lnTo>
                  <a:pt x="71755" y="68681"/>
                </a:lnTo>
                <a:lnTo>
                  <a:pt x="58826" y="68681"/>
                </a:lnTo>
                <a:lnTo>
                  <a:pt x="54216" y="64719"/>
                </a:lnTo>
                <a:lnTo>
                  <a:pt x="49809" y="51854"/>
                </a:lnTo>
                <a:lnTo>
                  <a:pt x="49072" y="46405"/>
                </a:lnTo>
                <a:lnTo>
                  <a:pt x="49149" y="29197"/>
                </a:lnTo>
                <a:lnTo>
                  <a:pt x="49847" y="24244"/>
                </a:lnTo>
                <a:lnTo>
                  <a:pt x="54317" y="11176"/>
                </a:lnTo>
                <a:lnTo>
                  <a:pt x="58889" y="7213"/>
                </a:lnTo>
                <a:lnTo>
                  <a:pt x="71831" y="7213"/>
                </a:lnTo>
                <a:lnTo>
                  <a:pt x="76428" y="11176"/>
                </a:lnTo>
                <a:lnTo>
                  <a:pt x="80835" y="24041"/>
                </a:lnTo>
                <a:lnTo>
                  <a:pt x="81572" y="29603"/>
                </a:lnTo>
                <a:lnTo>
                  <a:pt x="81648" y="45580"/>
                </a:lnTo>
                <a:lnTo>
                  <a:pt x="81648" y="9512"/>
                </a:lnTo>
                <a:lnTo>
                  <a:pt x="80162" y="7213"/>
                </a:lnTo>
                <a:lnTo>
                  <a:pt x="78498" y="4622"/>
                </a:lnTo>
                <a:lnTo>
                  <a:pt x="72771" y="1524"/>
                </a:lnTo>
                <a:lnTo>
                  <a:pt x="55702" y="1524"/>
                </a:lnTo>
                <a:lnTo>
                  <a:pt x="49034" y="6477"/>
                </a:lnTo>
                <a:lnTo>
                  <a:pt x="43205" y="21983"/>
                </a:lnTo>
                <a:lnTo>
                  <a:pt x="42164" y="29197"/>
                </a:lnTo>
                <a:lnTo>
                  <a:pt x="42164" y="37998"/>
                </a:lnTo>
                <a:lnTo>
                  <a:pt x="57873" y="74371"/>
                </a:lnTo>
                <a:lnTo>
                  <a:pt x="74942" y="74371"/>
                </a:lnTo>
                <a:lnTo>
                  <a:pt x="81610" y="69430"/>
                </a:lnTo>
                <a:lnTo>
                  <a:pt x="81889" y="68681"/>
                </a:lnTo>
                <a:lnTo>
                  <a:pt x="87439" y="53987"/>
                </a:lnTo>
                <a:lnTo>
                  <a:pt x="88493" y="46799"/>
                </a:lnTo>
                <a:lnTo>
                  <a:pt x="88493" y="37998"/>
                </a:lnTo>
                <a:close/>
              </a:path>
              <a:path w="197485" h="74929">
                <a:moveTo>
                  <a:pt x="136232" y="0"/>
                </a:moveTo>
                <a:lnTo>
                  <a:pt x="129730" y="0"/>
                </a:lnTo>
                <a:lnTo>
                  <a:pt x="129730" y="73355"/>
                </a:lnTo>
                <a:lnTo>
                  <a:pt x="136232" y="73355"/>
                </a:lnTo>
                <a:lnTo>
                  <a:pt x="136232" y="0"/>
                </a:lnTo>
                <a:close/>
              </a:path>
              <a:path w="197485" h="74929">
                <a:moveTo>
                  <a:pt x="197104" y="39522"/>
                </a:moveTo>
                <a:lnTo>
                  <a:pt x="195338" y="33185"/>
                </a:lnTo>
                <a:lnTo>
                  <a:pt x="190588" y="26847"/>
                </a:lnTo>
                <a:lnTo>
                  <a:pt x="190588" y="42938"/>
                </a:lnTo>
                <a:lnTo>
                  <a:pt x="190588" y="55270"/>
                </a:lnTo>
                <a:lnTo>
                  <a:pt x="189039" y="60591"/>
                </a:lnTo>
                <a:lnTo>
                  <a:pt x="183210" y="67564"/>
                </a:lnTo>
                <a:lnTo>
                  <a:pt x="179692" y="69189"/>
                </a:lnTo>
                <a:lnTo>
                  <a:pt x="169456" y="69189"/>
                </a:lnTo>
                <a:lnTo>
                  <a:pt x="165061" y="66852"/>
                </a:lnTo>
                <a:lnTo>
                  <a:pt x="164109" y="65328"/>
                </a:lnTo>
                <a:lnTo>
                  <a:pt x="159778" y="58381"/>
                </a:lnTo>
                <a:lnTo>
                  <a:pt x="158597" y="53441"/>
                </a:lnTo>
                <a:lnTo>
                  <a:pt x="158597" y="41452"/>
                </a:lnTo>
                <a:lnTo>
                  <a:pt x="159740" y="36639"/>
                </a:lnTo>
                <a:lnTo>
                  <a:pt x="163855" y="29972"/>
                </a:lnTo>
                <a:lnTo>
                  <a:pt x="164757" y="28511"/>
                </a:lnTo>
                <a:lnTo>
                  <a:pt x="168922" y="26314"/>
                </a:lnTo>
                <a:lnTo>
                  <a:pt x="180975" y="26314"/>
                </a:lnTo>
                <a:lnTo>
                  <a:pt x="185508" y="29197"/>
                </a:lnTo>
                <a:lnTo>
                  <a:pt x="188150" y="34950"/>
                </a:lnTo>
                <a:lnTo>
                  <a:pt x="189788" y="38468"/>
                </a:lnTo>
                <a:lnTo>
                  <a:pt x="190588" y="42938"/>
                </a:lnTo>
                <a:lnTo>
                  <a:pt x="190588" y="26847"/>
                </a:lnTo>
                <a:lnTo>
                  <a:pt x="190195" y="26314"/>
                </a:lnTo>
                <a:lnTo>
                  <a:pt x="188087" y="23507"/>
                </a:lnTo>
                <a:lnTo>
                  <a:pt x="182880" y="21031"/>
                </a:lnTo>
                <a:lnTo>
                  <a:pt x="172034" y="21031"/>
                </a:lnTo>
                <a:lnTo>
                  <a:pt x="168351" y="21945"/>
                </a:lnTo>
                <a:lnTo>
                  <a:pt x="162318" y="25336"/>
                </a:lnTo>
                <a:lnTo>
                  <a:pt x="160147" y="27393"/>
                </a:lnTo>
                <a:lnTo>
                  <a:pt x="158597" y="29972"/>
                </a:lnTo>
                <a:lnTo>
                  <a:pt x="158597" y="0"/>
                </a:lnTo>
                <a:lnTo>
                  <a:pt x="152082" y="0"/>
                </a:lnTo>
                <a:lnTo>
                  <a:pt x="152019" y="64236"/>
                </a:lnTo>
                <a:lnTo>
                  <a:pt x="151790" y="73355"/>
                </a:lnTo>
                <a:lnTo>
                  <a:pt x="158076" y="73355"/>
                </a:lnTo>
                <a:lnTo>
                  <a:pt x="158597" y="65328"/>
                </a:lnTo>
                <a:lnTo>
                  <a:pt x="160426" y="68173"/>
                </a:lnTo>
                <a:lnTo>
                  <a:pt x="162763" y="70408"/>
                </a:lnTo>
                <a:lnTo>
                  <a:pt x="168440" y="73660"/>
                </a:lnTo>
                <a:lnTo>
                  <a:pt x="171907" y="74472"/>
                </a:lnTo>
                <a:lnTo>
                  <a:pt x="181444" y="74472"/>
                </a:lnTo>
                <a:lnTo>
                  <a:pt x="186055" y="72644"/>
                </a:lnTo>
                <a:lnTo>
                  <a:pt x="189585" y="69189"/>
                </a:lnTo>
                <a:lnTo>
                  <a:pt x="194652" y="64236"/>
                </a:lnTo>
                <a:lnTo>
                  <a:pt x="197104" y="57061"/>
                </a:lnTo>
                <a:lnTo>
                  <a:pt x="197104" y="395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0596029" y="5557037"/>
            <a:ext cx="211454" cy="74930"/>
            <a:chOff x="5541429" y="5557037"/>
            <a:chExt cx="211454" cy="749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1429" y="5558561"/>
              <a:ext cx="102819" cy="728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85498" y="5557037"/>
              <a:ext cx="67945" cy="74930"/>
            </a:xfrm>
            <a:custGeom>
              <a:avLst/>
              <a:gdLst/>
              <a:ahLst/>
              <a:cxnLst/>
              <a:rect l="l" t="t" r="r" b="b"/>
              <a:pathLst>
                <a:path w="67945" h="74929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  <a:path w="67945" h="74929">
                  <a:moveTo>
                    <a:pt x="67360" y="39522"/>
                  </a:moveTo>
                  <a:lnTo>
                    <a:pt x="65595" y="33185"/>
                  </a:lnTo>
                  <a:lnTo>
                    <a:pt x="62077" y="28448"/>
                  </a:lnTo>
                  <a:lnTo>
                    <a:pt x="60858" y="26847"/>
                  </a:lnTo>
                  <a:lnTo>
                    <a:pt x="60858" y="42938"/>
                  </a:lnTo>
                  <a:lnTo>
                    <a:pt x="60858" y="55270"/>
                  </a:lnTo>
                  <a:lnTo>
                    <a:pt x="59296" y="60579"/>
                  </a:lnTo>
                  <a:lnTo>
                    <a:pt x="53479" y="67564"/>
                  </a:lnTo>
                  <a:lnTo>
                    <a:pt x="49949" y="69189"/>
                  </a:lnTo>
                  <a:lnTo>
                    <a:pt x="39725" y="69189"/>
                  </a:lnTo>
                  <a:lnTo>
                    <a:pt x="35318" y="66852"/>
                  </a:lnTo>
                  <a:lnTo>
                    <a:pt x="34366" y="65328"/>
                  </a:lnTo>
                  <a:lnTo>
                    <a:pt x="30035" y="58381"/>
                  </a:lnTo>
                  <a:lnTo>
                    <a:pt x="28854" y="53441"/>
                  </a:lnTo>
                  <a:lnTo>
                    <a:pt x="28854" y="41452"/>
                  </a:lnTo>
                  <a:lnTo>
                    <a:pt x="30010" y="36639"/>
                  </a:lnTo>
                  <a:lnTo>
                    <a:pt x="34112" y="29972"/>
                  </a:lnTo>
                  <a:lnTo>
                    <a:pt x="35013" y="28511"/>
                  </a:lnTo>
                  <a:lnTo>
                    <a:pt x="39179" y="26314"/>
                  </a:lnTo>
                  <a:lnTo>
                    <a:pt x="51244" y="26314"/>
                  </a:lnTo>
                  <a:lnTo>
                    <a:pt x="55778" y="29197"/>
                  </a:lnTo>
                  <a:lnTo>
                    <a:pt x="60045" y="38468"/>
                  </a:lnTo>
                  <a:lnTo>
                    <a:pt x="60858" y="42938"/>
                  </a:lnTo>
                  <a:lnTo>
                    <a:pt x="60858" y="26847"/>
                  </a:lnTo>
                  <a:lnTo>
                    <a:pt x="60464" y="26314"/>
                  </a:lnTo>
                  <a:lnTo>
                    <a:pt x="58343" y="23495"/>
                  </a:lnTo>
                  <a:lnTo>
                    <a:pt x="53136" y="21031"/>
                  </a:lnTo>
                  <a:lnTo>
                    <a:pt x="42303" y="21031"/>
                  </a:lnTo>
                  <a:lnTo>
                    <a:pt x="38608" y="21945"/>
                  </a:lnTo>
                  <a:lnTo>
                    <a:pt x="32575" y="25323"/>
                  </a:lnTo>
                  <a:lnTo>
                    <a:pt x="30416" y="27393"/>
                  </a:lnTo>
                  <a:lnTo>
                    <a:pt x="28854" y="29972"/>
                  </a:lnTo>
                  <a:lnTo>
                    <a:pt x="28854" y="0"/>
                  </a:lnTo>
                  <a:lnTo>
                    <a:pt x="22352" y="0"/>
                  </a:lnTo>
                  <a:lnTo>
                    <a:pt x="22275" y="64236"/>
                  </a:lnTo>
                  <a:lnTo>
                    <a:pt x="22161" y="68173"/>
                  </a:lnTo>
                  <a:lnTo>
                    <a:pt x="22047" y="73355"/>
                  </a:lnTo>
                  <a:lnTo>
                    <a:pt x="28346" y="73355"/>
                  </a:lnTo>
                  <a:lnTo>
                    <a:pt x="28854" y="65328"/>
                  </a:lnTo>
                  <a:lnTo>
                    <a:pt x="30683" y="68173"/>
                  </a:lnTo>
                  <a:lnTo>
                    <a:pt x="33020" y="70408"/>
                  </a:lnTo>
                  <a:lnTo>
                    <a:pt x="38709" y="73660"/>
                  </a:lnTo>
                  <a:lnTo>
                    <a:pt x="42164" y="74472"/>
                  </a:lnTo>
                  <a:lnTo>
                    <a:pt x="51714" y="74472"/>
                  </a:lnTo>
                  <a:lnTo>
                    <a:pt x="56324" y="72644"/>
                  </a:lnTo>
                  <a:lnTo>
                    <a:pt x="59829" y="69189"/>
                  </a:lnTo>
                  <a:lnTo>
                    <a:pt x="64922" y="64236"/>
                  </a:lnTo>
                  <a:lnTo>
                    <a:pt x="67360" y="57061"/>
                  </a:lnTo>
                  <a:lnTo>
                    <a:pt x="67360" y="39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9625534" y="7825041"/>
            <a:ext cx="172085" cy="118110"/>
          </a:xfrm>
          <a:custGeom>
            <a:avLst/>
            <a:gdLst/>
            <a:ahLst/>
            <a:cxnLst/>
            <a:rect l="l" t="t" r="r" b="b"/>
            <a:pathLst>
              <a:path w="172085" h="118109">
                <a:moveTo>
                  <a:pt x="171869" y="78587"/>
                </a:moveTo>
                <a:lnTo>
                  <a:pt x="0" y="78587"/>
                </a:lnTo>
                <a:lnTo>
                  <a:pt x="0" y="117868"/>
                </a:lnTo>
                <a:lnTo>
                  <a:pt x="171869" y="117868"/>
                </a:lnTo>
                <a:lnTo>
                  <a:pt x="171869" y="78587"/>
                </a:lnTo>
                <a:close/>
              </a:path>
              <a:path w="172085" h="118109">
                <a:moveTo>
                  <a:pt x="171869" y="0"/>
                </a:moveTo>
                <a:lnTo>
                  <a:pt x="0" y="0"/>
                </a:lnTo>
                <a:lnTo>
                  <a:pt x="0" y="39293"/>
                </a:lnTo>
                <a:lnTo>
                  <a:pt x="171869" y="39293"/>
                </a:lnTo>
                <a:lnTo>
                  <a:pt x="1718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802232" y="7308381"/>
            <a:ext cx="1677670" cy="1155065"/>
            <a:chOff x="2747632" y="7308380"/>
            <a:chExt cx="1677670" cy="1155065"/>
          </a:xfrm>
        </p:grpSpPr>
        <p:sp>
          <p:nvSpPr>
            <p:cNvPr id="14" name="object 14"/>
            <p:cNvSpPr/>
            <p:nvPr/>
          </p:nvSpPr>
          <p:spPr>
            <a:xfrm>
              <a:off x="3226727" y="7848612"/>
              <a:ext cx="197485" cy="74930"/>
            </a:xfrm>
            <a:custGeom>
              <a:avLst/>
              <a:gdLst/>
              <a:ahLst/>
              <a:cxnLst/>
              <a:rect l="l" t="t" r="r" b="b"/>
              <a:pathLst>
                <a:path w="197485" h="74929">
                  <a:moveTo>
                    <a:pt x="22555" y="2032"/>
                  </a:moveTo>
                  <a:lnTo>
                    <a:pt x="16256" y="2032"/>
                  </a:lnTo>
                  <a:lnTo>
                    <a:pt x="10833" y="6832"/>
                  </a:lnTo>
                  <a:lnTo>
                    <a:pt x="6705" y="9817"/>
                  </a:lnTo>
                  <a:lnTo>
                    <a:pt x="3581" y="11544"/>
                  </a:lnTo>
                  <a:lnTo>
                    <a:pt x="0" y="13093"/>
                  </a:lnTo>
                  <a:lnTo>
                    <a:pt x="0" y="19710"/>
                  </a:lnTo>
                  <a:lnTo>
                    <a:pt x="15836" y="9245"/>
                  </a:lnTo>
                  <a:lnTo>
                    <a:pt x="15836" y="73342"/>
                  </a:lnTo>
                  <a:lnTo>
                    <a:pt x="22555" y="73342"/>
                  </a:lnTo>
                  <a:lnTo>
                    <a:pt x="22555" y="2032"/>
                  </a:lnTo>
                  <a:close/>
                </a:path>
                <a:path w="197485" h="74929">
                  <a:moveTo>
                    <a:pt x="88480" y="37998"/>
                  </a:moveTo>
                  <a:lnTo>
                    <a:pt x="81648" y="9537"/>
                  </a:lnTo>
                  <a:lnTo>
                    <a:pt x="81648" y="45580"/>
                  </a:lnTo>
                  <a:lnTo>
                    <a:pt x="80797" y="51739"/>
                  </a:lnTo>
                  <a:lnTo>
                    <a:pt x="76327" y="64744"/>
                  </a:lnTo>
                  <a:lnTo>
                    <a:pt x="71755" y="68681"/>
                  </a:lnTo>
                  <a:lnTo>
                    <a:pt x="58813" y="68681"/>
                  </a:lnTo>
                  <a:lnTo>
                    <a:pt x="54203" y="64706"/>
                  </a:lnTo>
                  <a:lnTo>
                    <a:pt x="49809" y="51841"/>
                  </a:lnTo>
                  <a:lnTo>
                    <a:pt x="49060" y="46405"/>
                  </a:lnTo>
                  <a:lnTo>
                    <a:pt x="49149" y="29184"/>
                  </a:lnTo>
                  <a:lnTo>
                    <a:pt x="49847" y="24244"/>
                  </a:lnTo>
                  <a:lnTo>
                    <a:pt x="54317" y="11163"/>
                  </a:lnTo>
                  <a:lnTo>
                    <a:pt x="58877" y="7200"/>
                  </a:lnTo>
                  <a:lnTo>
                    <a:pt x="71818" y="7200"/>
                  </a:lnTo>
                  <a:lnTo>
                    <a:pt x="76428" y="11163"/>
                  </a:lnTo>
                  <a:lnTo>
                    <a:pt x="80835" y="24041"/>
                  </a:lnTo>
                  <a:lnTo>
                    <a:pt x="81572" y="29603"/>
                  </a:lnTo>
                  <a:lnTo>
                    <a:pt x="81648" y="45580"/>
                  </a:lnTo>
                  <a:lnTo>
                    <a:pt x="81648" y="9537"/>
                  </a:lnTo>
                  <a:lnTo>
                    <a:pt x="80149" y="7200"/>
                  </a:lnTo>
                  <a:lnTo>
                    <a:pt x="78498" y="4622"/>
                  </a:lnTo>
                  <a:lnTo>
                    <a:pt x="72771" y="1524"/>
                  </a:lnTo>
                  <a:lnTo>
                    <a:pt x="55702" y="1524"/>
                  </a:lnTo>
                  <a:lnTo>
                    <a:pt x="49034" y="6464"/>
                  </a:lnTo>
                  <a:lnTo>
                    <a:pt x="45300" y="16344"/>
                  </a:lnTo>
                  <a:lnTo>
                    <a:pt x="43205" y="21971"/>
                  </a:lnTo>
                  <a:lnTo>
                    <a:pt x="42151" y="29184"/>
                  </a:lnTo>
                  <a:lnTo>
                    <a:pt x="42151" y="37998"/>
                  </a:lnTo>
                  <a:lnTo>
                    <a:pt x="57873" y="74358"/>
                  </a:lnTo>
                  <a:lnTo>
                    <a:pt x="74930" y="74358"/>
                  </a:lnTo>
                  <a:lnTo>
                    <a:pt x="81610" y="69418"/>
                  </a:lnTo>
                  <a:lnTo>
                    <a:pt x="81876" y="68681"/>
                  </a:lnTo>
                  <a:lnTo>
                    <a:pt x="87439" y="53975"/>
                  </a:lnTo>
                  <a:lnTo>
                    <a:pt x="88480" y="46799"/>
                  </a:lnTo>
                  <a:lnTo>
                    <a:pt x="88480" y="37998"/>
                  </a:lnTo>
                  <a:close/>
                </a:path>
                <a:path w="197485" h="74929">
                  <a:moveTo>
                    <a:pt x="136232" y="0"/>
                  </a:moveTo>
                  <a:lnTo>
                    <a:pt x="129730" y="0"/>
                  </a:lnTo>
                  <a:lnTo>
                    <a:pt x="129730" y="73367"/>
                  </a:lnTo>
                  <a:lnTo>
                    <a:pt x="136232" y="73367"/>
                  </a:lnTo>
                  <a:lnTo>
                    <a:pt x="136232" y="0"/>
                  </a:lnTo>
                  <a:close/>
                </a:path>
                <a:path w="197485" h="74929">
                  <a:moveTo>
                    <a:pt x="197091" y="39509"/>
                  </a:moveTo>
                  <a:lnTo>
                    <a:pt x="195326" y="33185"/>
                  </a:lnTo>
                  <a:lnTo>
                    <a:pt x="190588" y="26835"/>
                  </a:lnTo>
                  <a:lnTo>
                    <a:pt x="190588" y="42938"/>
                  </a:lnTo>
                  <a:lnTo>
                    <a:pt x="190588" y="55257"/>
                  </a:lnTo>
                  <a:lnTo>
                    <a:pt x="189026" y="60579"/>
                  </a:lnTo>
                  <a:lnTo>
                    <a:pt x="183210" y="67551"/>
                  </a:lnTo>
                  <a:lnTo>
                    <a:pt x="179679" y="69176"/>
                  </a:lnTo>
                  <a:lnTo>
                    <a:pt x="169456" y="69176"/>
                  </a:lnTo>
                  <a:lnTo>
                    <a:pt x="165049" y="66840"/>
                  </a:lnTo>
                  <a:lnTo>
                    <a:pt x="164096" y="65316"/>
                  </a:lnTo>
                  <a:lnTo>
                    <a:pt x="159778" y="58381"/>
                  </a:lnTo>
                  <a:lnTo>
                    <a:pt x="158584" y="53428"/>
                  </a:lnTo>
                  <a:lnTo>
                    <a:pt x="158584" y="41440"/>
                  </a:lnTo>
                  <a:lnTo>
                    <a:pt x="159740" y="36639"/>
                  </a:lnTo>
                  <a:lnTo>
                    <a:pt x="163855" y="29959"/>
                  </a:lnTo>
                  <a:lnTo>
                    <a:pt x="164757" y="28511"/>
                  </a:lnTo>
                  <a:lnTo>
                    <a:pt x="168910" y="26301"/>
                  </a:lnTo>
                  <a:lnTo>
                    <a:pt x="180975" y="26301"/>
                  </a:lnTo>
                  <a:lnTo>
                    <a:pt x="185508" y="29184"/>
                  </a:lnTo>
                  <a:lnTo>
                    <a:pt x="189776" y="38468"/>
                  </a:lnTo>
                  <a:lnTo>
                    <a:pt x="190588" y="42938"/>
                  </a:lnTo>
                  <a:lnTo>
                    <a:pt x="190588" y="26835"/>
                  </a:lnTo>
                  <a:lnTo>
                    <a:pt x="190195" y="26301"/>
                  </a:lnTo>
                  <a:lnTo>
                    <a:pt x="188087" y="23495"/>
                  </a:lnTo>
                  <a:lnTo>
                    <a:pt x="182867" y="21031"/>
                  </a:lnTo>
                  <a:lnTo>
                    <a:pt x="172034" y="21031"/>
                  </a:lnTo>
                  <a:lnTo>
                    <a:pt x="168338" y="21945"/>
                  </a:lnTo>
                  <a:lnTo>
                    <a:pt x="162306" y="25323"/>
                  </a:lnTo>
                  <a:lnTo>
                    <a:pt x="160147" y="27393"/>
                  </a:lnTo>
                  <a:lnTo>
                    <a:pt x="158584" y="29959"/>
                  </a:lnTo>
                  <a:lnTo>
                    <a:pt x="158584" y="0"/>
                  </a:lnTo>
                  <a:lnTo>
                    <a:pt x="152082" y="0"/>
                  </a:lnTo>
                  <a:lnTo>
                    <a:pt x="152006" y="64236"/>
                  </a:lnTo>
                  <a:lnTo>
                    <a:pt x="151892" y="68173"/>
                  </a:lnTo>
                  <a:lnTo>
                    <a:pt x="151777" y="73342"/>
                  </a:lnTo>
                  <a:lnTo>
                    <a:pt x="158076" y="73342"/>
                  </a:lnTo>
                  <a:lnTo>
                    <a:pt x="158584" y="65316"/>
                  </a:lnTo>
                  <a:lnTo>
                    <a:pt x="160413" y="68173"/>
                  </a:lnTo>
                  <a:lnTo>
                    <a:pt x="162750" y="70408"/>
                  </a:lnTo>
                  <a:lnTo>
                    <a:pt x="168440" y="73660"/>
                  </a:lnTo>
                  <a:lnTo>
                    <a:pt x="171894" y="74460"/>
                  </a:lnTo>
                  <a:lnTo>
                    <a:pt x="181444" y="74460"/>
                  </a:lnTo>
                  <a:lnTo>
                    <a:pt x="186055" y="72631"/>
                  </a:lnTo>
                  <a:lnTo>
                    <a:pt x="189560" y="69176"/>
                  </a:lnTo>
                  <a:lnTo>
                    <a:pt x="194652" y="64236"/>
                  </a:lnTo>
                  <a:lnTo>
                    <a:pt x="197091" y="57061"/>
                  </a:lnTo>
                  <a:lnTo>
                    <a:pt x="197091" y="395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49918" y="7310666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966000" y="575170"/>
                  </a:moveTo>
                  <a:lnTo>
                    <a:pt x="650036" y="920343"/>
                  </a:lnTo>
                  <a:lnTo>
                    <a:pt x="650036" y="763816"/>
                  </a:lnTo>
                  <a:lnTo>
                    <a:pt x="172910" y="763816"/>
                  </a:lnTo>
                  <a:lnTo>
                    <a:pt x="172910" y="386562"/>
                  </a:lnTo>
                  <a:lnTo>
                    <a:pt x="650036" y="386562"/>
                  </a:lnTo>
                  <a:lnTo>
                    <a:pt x="650036" y="229996"/>
                  </a:lnTo>
                  <a:lnTo>
                    <a:pt x="966000" y="575170"/>
                  </a:lnTo>
                  <a:close/>
                </a:path>
                <a:path w="1673225" h="1150620">
                  <a:moveTo>
                    <a:pt x="973683" y="575894"/>
                  </a:moveTo>
                  <a:lnTo>
                    <a:pt x="1183335" y="804938"/>
                  </a:lnTo>
                  <a:lnTo>
                    <a:pt x="1183335" y="701065"/>
                  </a:lnTo>
                  <a:lnTo>
                    <a:pt x="1499933" y="701065"/>
                  </a:lnTo>
                  <a:lnTo>
                    <a:pt x="1499933" y="450735"/>
                  </a:lnTo>
                  <a:lnTo>
                    <a:pt x="1183335" y="450735"/>
                  </a:lnTo>
                  <a:lnTo>
                    <a:pt x="1183335" y="346862"/>
                  </a:lnTo>
                  <a:lnTo>
                    <a:pt x="973683" y="575894"/>
                  </a:lnTo>
                  <a:close/>
                </a:path>
                <a:path w="1673225" h="1150620">
                  <a:moveTo>
                    <a:pt x="1672844" y="1150340"/>
                  </a:moveTo>
                  <a:lnTo>
                    <a:pt x="0" y="1150340"/>
                  </a:lnTo>
                  <a:lnTo>
                    <a:pt x="0" y="0"/>
                  </a:lnTo>
                  <a:lnTo>
                    <a:pt x="1672844" y="0"/>
                  </a:lnTo>
                  <a:lnTo>
                    <a:pt x="1672844" y="11503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9945561" y="7306944"/>
            <a:ext cx="1673225" cy="1150620"/>
          </a:xfrm>
          <a:custGeom>
            <a:avLst/>
            <a:gdLst/>
            <a:ahLst/>
            <a:cxnLst/>
            <a:rect l="l" t="t" r="r" b="b"/>
            <a:pathLst>
              <a:path w="1673225" h="1150620">
                <a:moveTo>
                  <a:pt x="1099540" y="575182"/>
                </a:moveTo>
                <a:lnTo>
                  <a:pt x="889888" y="804214"/>
                </a:lnTo>
                <a:lnTo>
                  <a:pt x="889888" y="700354"/>
                </a:lnTo>
                <a:lnTo>
                  <a:pt x="573290" y="700354"/>
                </a:lnTo>
                <a:lnTo>
                  <a:pt x="573290" y="450024"/>
                </a:lnTo>
                <a:lnTo>
                  <a:pt x="889888" y="450024"/>
                </a:lnTo>
                <a:lnTo>
                  <a:pt x="889888" y="346138"/>
                </a:lnTo>
                <a:lnTo>
                  <a:pt x="1099540" y="575182"/>
                </a:lnTo>
                <a:close/>
              </a:path>
              <a:path w="1673225" h="1150620">
                <a:moveTo>
                  <a:pt x="1672844" y="1150353"/>
                </a:moveTo>
                <a:lnTo>
                  <a:pt x="0" y="1150353"/>
                </a:lnTo>
                <a:lnTo>
                  <a:pt x="0" y="0"/>
                </a:lnTo>
                <a:lnTo>
                  <a:pt x="1672844" y="0"/>
                </a:lnTo>
                <a:lnTo>
                  <a:pt x="1672844" y="115035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66797" y="7849336"/>
            <a:ext cx="154940" cy="74930"/>
          </a:xfrm>
          <a:custGeom>
            <a:avLst/>
            <a:gdLst/>
            <a:ahLst/>
            <a:cxnLst/>
            <a:rect l="l" t="t" r="r" b="b"/>
            <a:pathLst>
              <a:path w="154939" h="74929">
                <a:moveTo>
                  <a:pt x="45313" y="43573"/>
                </a:moveTo>
                <a:lnTo>
                  <a:pt x="43383" y="37985"/>
                </a:lnTo>
                <a:lnTo>
                  <a:pt x="35661" y="29451"/>
                </a:lnTo>
                <a:lnTo>
                  <a:pt x="30454" y="27317"/>
                </a:lnTo>
                <a:lnTo>
                  <a:pt x="20701" y="27317"/>
                </a:lnTo>
                <a:lnTo>
                  <a:pt x="17805" y="27914"/>
                </a:lnTo>
                <a:lnTo>
                  <a:pt x="12585" y="30289"/>
                </a:lnTo>
                <a:lnTo>
                  <a:pt x="10236" y="32067"/>
                </a:lnTo>
                <a:lnTo>
                  <a:pt x="8140" y="34429"/>
                </a:lnTo>
                <a:lnTo>
                  <a:pt x="9347" y="8420"/>
                </a:lnTo>
                <a:lnTo>
                  <a:pt x="41757" y="8420"/>
                </a:lnTo>
                <a:lnTo>
                  <a:pt x="41757" y="3035"/>
                </a:lnTo>
                <a:lnTo>
                  <a:pt x="3149" y="3035"/>
                </a:lnTo>
                <a:lnTo>
                  <a:pt x="1422" y="43891"/>
                </a:lnTo>
                <a:lnTo>
                  <a:pt x="8140" y="43891"/>
                </a:lnTo>
                <a:lnTo>
                  <a:pt x="8953" y="40500"/>
                </a:lnTo>
                <a:lnTo>
                  <a:pt x="10706" y="37782"/>
                </a:lnTo>
                <a:lnTo>
                  <a:pt x="16129" y="33718"/>
                </a:lnTo>
                <a:lnTo>
                  <a:pt x="19342" y="32702"/>
                </a:lnTo>
                <a:lnTo>
                  <a:pt x="27940" y="32702"/>
                </a:lnTo>
                <a:lnTo>
                  <a:pt x="31775" y="34404"/>
                </a:lnTo>
                <a:lnTo>
                  <a:pt x="37122" y="40906"/>
                </a:lnTo>
                <a:lnTo>
                  <a:pt x="38404" y="45072"/>
                </a:lnTo>
                <a:lnTo>
                  <a:pt x="38404" y="55156"/>
                </a:lnTo>
                <a:lnTo>
                  <a:pt x="37223" y="59296"/>
                </a:lnTo>
                <a:lnTo>
                  <a:pt x="31940" y="66878"/>
                </a:lnTo>
                <a:lnTo>
                  <a:pt x="27635" y="68973"/>
                </a:lnTo>
                <a:lnTo>
                  <a:pt x="17881" y="68973"/>
                </a:lnTo>
                <a:lnTo>
                  <a:pt x="14503" y="67894"/>
                </a:lnTo>
                <a:lnTo>
                  <a:pt x="8813" y="63360"/>
                </a:lnTo>
                <a:lnTo>
                  <a:pt x="7315" y="60109"/>
                </a:lnTo>
                <a:lnTo>
                  <a:pt x="7315" y="55968"/>
                </a:lnTo>
                <a:lnTo>
                  <a:pt x="0" y="55968"/>
                </a:lnTo>
                <a:lnTo>
                  <a:pt x="0" y="57797"/>
                </a:lnTo>
                <a:lnTo>
                  <a:pt x="292" y="59728"/>
                </a:lnTo>
                <a:lnTo>
                  <a:pt x="17957" y="74358"/>
                </a:lnTo>
                <a:lnTo>
                  <a:pt x="28790" y="74358"/>
                </a:lnTo>
                <a:lnTo>
                  <a:pt x="34569" y="72174"/>
                </a:lnTo>
                <a:lnTo>
                  <a:pt x="43167" y="63436"/>
                </a:lnTo>
                <a:lnTo>
                  <a:pt x="45313" y="57670"/>
                </a:lnTo>
                <a:lnTo>
                  <a:pt x="45313" y="43573"/>
                </a:lnTo>
                <a:close/>
              </a:path>
              <a:path w="154939" h="74929">
                <a:moveTo>
                  <a:pt x="93675" y="0"/>
                </a:moveTo>
                <a:lnTo>
                  <a:pt x="87172" y="0"/>
                </a:lnTo>
                <a:lnTo>
                  <a:pt x="87172" y="73355"/>
                </a:lnTo>
                <a:lnTo>
                  <a:pt x="93675" y="73355"/>
                </a:lnTo>
                <a:lnTo>
                  <a:pt x="93675" y="0"/>
                </a:lnTo>
                <a:close/>
              </a:path>
              <a:path w="154939" h="74929">
                <a:moveTo>
                  <a:pt x="154533" y="39509"/>
                </a:moveTo>
                <a:lnTo>
                  <a:pt x="152768" y="33185"/>
                </a:lnTo>
                <a:lnTo>
                  <a:pt x="149250" y="28435"/>
                </a:lnTo>
                <a:lnTo>
                  <a:pt x="148031" y="26835"/>
                </a:lnTo>
                <a:lnTo>
                  <a:pt x="148031" y="42938"/>
                </a:lnTo>
                <a:lnTo>
                  <a:pt x="148031" y="55257"/>
                </a:lnTo>
                <a:lnTo>
                  <a:pt x="146481" y="60579"/>
                </a:lnTo>
                <a:lnTo>
                  <a:pt x="140652" y="67551"/>
                </a:lnTo>
                <a:lnTo>
                  <a:pt x="137121" y="69176"/>
                </a:lnTo>
                <a:lnTo>
                  <a:pt x="126898" y="69176"/>
                </a:lnTo>
                <a:lnTo>
                  <a:pt x="122491" y="66840"/>
                </a:lnTo>
                <a:lnTo>
                  <a:pt x="121539" y="65316"/>
                </a:lnTo>
                <a:lnTo>
                  <a:pt x="117221" y="58381"/>
                </a:lnTo>
                <a:lnTo>
                  <a:pt x="116027" y="53428"/>
                </a:lnTo>
                <a:lnTo>
                  <a:pt x="116027" y="41440"/>
                </a:lnTo>
                <a:lnTo>
                  <a:pt x="117182" y="36639"/>
                </a:lnTo>
                <a:lnTo>
                  <a:pt x="121297" y="29959"/>
                </a:lnTo>
                <a:lnTo>
                  <a:pt x="122199" y="28511"/>
                </a:lnTo>
                <a:lnTo>
                  <a:pt x="126365" y="26301"/>
                </a:lnTo>
                <a:lnTo>
                  <a:pt x="138417" y="26301"/>
                </a:lnTo>
                <a:lnTo>
                  <a:pt x="142951" y="29184"/>
                </a:lnTo>
                <a:lnTo>
                  <a:pt x="147218" y="38468"/>
                </a:lnTo>
                <a:lnTo>
                  <a:pt x="148031" y="42938"/>
                </a:lnTo>
                <a:lnTo>
                  <a:pt x="148031" y="26835"/>
                </a:lnTo>
                <a:lnTo>
                  <a:pt x="147637" y="26301"/>
                </a:lnTo>
                <a:lnTo>
                  <a:pt x="145529" y="23495"/>
                </a:lnTo>
                <a:lnTo>
                  <a:pt x="140309" y="21031"/>
                </a:lnTo>
                <a:lnTo>
                  <a:pt x="129476" y="21031"/>
                </a:lnTo>
                <a:lnTo>
                  <a:pt x="125780" y="21945"/>
                </a:lnTo>
                <a:lnTo>
                  <a:pt x="119748" y="25323"/>
                </a:lnTo>
                <a:lnTo>
                  <a:pt x="117589" y="27393"/>
                </a:lnTo>
                <a:lnTo>
                  <a:pt x="116027" y="29959"/>
                </a:lnTo>
                <a:lnTo>
                  <a:pt x="116027" y="0"/>
                </a:lnTo>
                <a:lnTo>
                  <a:pt x="109524" y="0"/>
                </a:lnTo>
                <a:lnTo>
                  <a:pt x="109448" y="64236"/>
                </a:lnTo>
                <a:lnTo>
                  <a:pt x="109334" y="68160"/>
                </a:lnTo>
                <a:lnTo>
                  <a:pt x="109220" y="73342"/>
                </a:lnTo>
                <a:lnTo>
                  <a:pt x="115519" y="73342"/>
                </a:lnTo>
                <a:lnTo>
                  <a:pt x="116027" y="65316"/>
                </a:lnTo>
                <a:lnTo>
                  <a:pt x="117856" y="68160"/>
                </a:lnTo>
                <a:lnTo>
                  <a:pt x="120192" y="70408"/>
                </a:lnTo>
                <a:lnTo>
                  <a:pt x="125882" y="73647"/>
                </a:lnTo>
                <a:lnTo>
                  <a:pt x="129336" y="74460"/>
                </a:lnTo>
                <a:lnTo>
                  <a:pt x="138887" y="74460"/>
                </a:lnTo>
                <a:lnTo>
                  <a:pt x="143497" y="72631"/>
                </a:lnTo>
                <a:lnTo>
                  <a:pt x="147002" y="69176"/>
                </a:lnTo>
                <a:lnTo>
                  <a:pt x="152095" y="64236"/>
                </a:lnTo>
                <a:lnTo>
                  <a:pt x="154533" y="57061"/>
                </a:lnTo>
                <a:lnTo>
                  <a:pt x="154533" y="3950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707459" y="7844891"/>
            <a:ext cx="154940" cy="74930"/>
          </a:xfrm>
          <a:custGeom>
            <a:avLst/>
            <a:gdLst/>
            <a:ahLst/>
            <a:cxnLst/>
            <a:rect l="l" t="t" r="r" b="b"/>
            <a:pathLst>
              <a:path w="154939" h="74929">
                <a:moveTo>
                  <a:pt x="45313" y="43586"/>
                </a:moveTo>
                <a:lnTo>
                  <a:pt x="43383" y="37998"/>
                </a:lnTo>
                <a:lnTo>
                  <a:pt x="35661" y="29464"/>
                </a:lnTo>
                <a:lnTo>
                  <a:pt x="30454" y="27330"/>
                </a:lnTo>
                <a:lnTo>
                  <a:pt x="20701" y="27330"/>
                </a:lnTo>
                <a:lnTo>
                  <a:pt x="17805" y="27927"/>
                </a:lnTo>
                <a:lnTo>
                  <a:pt x="12585" y="30289"/>
                </a:lnTo>
                <a:lnTo>
                  <a:pt x="10236" y="32067"/>
                </a:lnTo>
                <a:lnTo>
                  <a:pt x="8128" y="34442"/>
                </a:lnTo>
                <a:lnTo>
                  <a:pt x="9347" y="8432"/>
                </a:lnTo>
                <a:lnTo>
                  <a:pt x="41757" y="8432"/>
                </a:lnTo>
                <a:lnTo>
                  <a:pt x="41757" y="3048"/>
                </a:lnTo>
                <a:lnTo>
                  <a:pt x="3149" y="3048"/>
                </a:lnTo>
                <a:lnTo>
                  <a:pt x="1422" y="43891"/>
                </a:lnTo>
                <a:lnTo>
                  <a:pt x="8128" y="43891"/>
                </a:lnTo>
                <a:lnTo>
                  <a:pt x="8940" y="40500"/>
                </a:lnTo>
                <a:lnTo>
                  <a:pt x="10706" y="37795"/>
                </a:lnTo>
                <a:lnTo>
                  <a:pt x="16129" y="33731"/>
                </a:lnTo>
                <a:lnTo>
                  <a:pt x="19342" y="32715"/>
                </a:lnTo>
                <a:lnTo>
                  <a:pt x="27940" y="32715"/>
                </a:lnTo>
                <a:lnTo>
                  <a:pt x="31775" y="34404"/>
                </a:lnTo>
                <a:lnTo>
                  <a:pt x="37122" y="40906"/>
                </a:lnTo>
                <a:lnTo>
                  <a:pt x="38404" y="45072"/>
                </a:lnTo>
                <a:lnTo>
                  <a:pt x="38404" y="55168"/>
                </a:lnTo>
                <a:lnTo>
                  <a:pt x="37223" y="59296"/>
                </a:lnTo>
                <a:lnTo>
                  <a:pt x="31940" y="66878"/>
                </a:lnTo>
                <a:lnTo>
                  <a:pt x="27635" y="68986"/>
                </a:lnTo>
                <a:lnTo>
                  <a:pt x="17881" y="68986"/>
                </a:lnTo>
                <a:lnTo>
                  <a:pt x="14503" y="67894"/>
                </a:lnTo>
                <a:lnTo>
                  <a:pt x="8813" y="63360"/>
                </a:lnTo>
                <a:lnTo>
                  <a:pt x="7315" y="60109"/>
                </a:lnTo>
                <a:lnTo>
                  <a:pt x="7315" y="55981"/>
                </a:lnTo>
                <a:lnTo>
                  <a:pt x="0" y="55981"/>
                </a:lnTo>
                <a:lnTo>
                  <a:pt x="0" y="57810"/>
                </a:lnTo>
                <a:lnTo>
                  <a:pt x="292" y="59740"/>
                </a:lnTo>
                <a:lnTo>
                  <a:pt x="17957" y="74371"/>
                </a:lnTo>
                <a:lnTo>
                  <a:pt x="28790" y="74371"/>
                </a:lnTo>
                <a:lnTo>
                  <a:pt x="34569" y="72186"/>
                </a:lnTo>
                <a:lnTo>
                  <a:pt x="43167" y="63449"/>
                </a:lnTo>
                <a:lnTo>
                  <a:pt x="45313" y="57670"/>
                </a:lnTo>
                <a:lnTo>
                  <a:pt x="45313" y="43586"/>
                </a:lnTo>
                <a:close/>
              </a:path>
              <a:path w="154939" h="74929">
                <a:moveTo>
                  <a:pt x="93675" y="0"/>
                </a:moveTo>
                <a:lnTo>
                  <a:pt x="87172" y="0"/>
                </a:lnTo>
                <a:lnTo>
                  <a:pt x="87172" y="73355"/>
                </a:lnTo>
                <a:lnTo>
                  <a:pt x="93675" y="73355"/>
                </a:lnTo>
                <a:lnTo>
                  <a:pt x="93675" y="0"/>
                </a:lnTo>
                <a:close/>
              </a:path>
              <a:path w="154939" h="74929">
                <a:moveTo>
                  <a:pt x="154533" y="39522"/>
                </a:moveTo>
                <a:lnTo>
                  <a:pt x="152768" y="33185"/>
                </a:lnTo>
                <a:lnTo>
                  <a:pt x="148031" y="26847"/>
                </a:lnTo>
                <a:lnTo>
                  <a:pt x="148031" y="42938"/>
                </a:lnTo>
                <a:lnTo>
                  <a:pt x="148031" y="55270"/>
                </a:lnTo>
                <a:lnTo>
                  <a:pt x="146481" y="60579"/>
                </a:lnTo>
                <a:lnTo>
                  <a:pt x="140652" y="67564"/>
                </a:lnTo>
                <a:lnTo>
                  <a:pt x="137121" y="69189"/>
                </a:lnTo>
                <a:lnTo>
                  <a:pt x="126898" y="69189"/>
                </a:lnTo>
                <a:lnTo>
                  <a:pt x="122491" y="66852"/>
                </a:lnTo>
                <a:lnTo>
                  <a:pt x="121539" y="65328"/>
                </a:lnTo>
                <a:lnTo>
                  <a:pt x="117221" y="58381"/>
                </a:lnTo>
                <a:lnTo>
                  <a:pt x="116027" y="53441"/>
                </a:lnTo>
                <a:lnTo>
                  <a:pt x="116027" y="41452"/>
                </a:lnTo>
                <a:lnTo>
                  <a:pt x="117182" y="36639"/>
                </a:lnTo>
                <a:lnTo>
                  <a:pt x="121297" y="29972"/>
                </a:lnTo>
                <a:lnTo>
                  <a:pt x="122199" y="28511"/>
                </a:lnTo>
                <a:lnTo>
                  <a:pt x="126365" y="26314"/>
                </a:lnTo>
                <a:lnTo>
                  <a:pt x="138417" y="26314"/>
                </a:lnTo>
                <a:lnTo>
                  <a:pt x="142951" y="29197"/>
                </a:lnTo>
                <a:lnTo>
                  <a:pt x="147218" y="38468"/>
                </a:lnTo>
                <a:lnTo>
                  <a:pt x="148031" y="42938"/>
                </a:lnTo>
                <a:lnTo>
                  <a:pt x="148031" y="26847"/>
                </a:lnTo>
                <a:lnTo>
                  <a:pt x="147637" y="26314"/>
                </a:lnTo>
                <a:lnTo>
                  <a:pt x="145529" y="23507"/>
                </a:lnTo>
                <a:lnTo>
                  <a:pt x="140309" y="21031"/>
                </a:lnTo>
                <a:lnTo>
                  <a:pt x="129476" y="21031"/>
                </a:lnTo>
                <a:lnTo>
                  <a:pt x="125780" y="21945"/>
                </a:lnTo>
                <a:lnTo>
                  <a:pt x="119748" y="25336"/>
                </a:lnTo>
                <a:lnTo>
                  <a:pt x="117589" y="27393"/>
                </a:lnTo>
                <a:lnTo>
                  <a:pt x="116027" y="29972"/>
                </a:lnTo>
                <a:lnTo>
                  <a:pt x="116027" y="0"/>
                </a:lnTo>
                <a:lnTo>
                  <a:pt x="109524" y="0"/>
                </a:lnTo>
                <a:lnTo>
                  <a:pt x="109448" y="64236"/>
                </a:lnTo>
                <a:lnTo>
                  <a:pt x="109334" y="68173"/>
                </a:lnTo>
                <a:lnTo>
                  <a:pt x="109220" y="73355"/>
                </a:lnTo>
                <a:lnTo>
                  <a:pt x="115519" y="73355"/>
                </a:lnTo>
                <a:lnTo>
                  <a:pt x="116027" y="65328"/>
                </a:lnTo>
                <a:lnTo>
                  <a:pt x="117856" y="68173"/>
                </a:lnTo>
                <a:lnTo>
                  <a:pt x="120192" y="70408"/>
                </a:lnTo>
                <a:lnTo>
                  <a:pt x="125882" y="73660"/>
                </a:lnTo>
                <a:lnTo>
                  <a:pt x="129336" y="74472"/>
                </a:lnTo>
                <a:lnTo>
                  <a:pt x="138887" y="74472"/>
                </a:lnTo>
                <a:lnTo>
                  <a:pt x="143497" y="72644"/>
                </a:lnTo>
                <a:lnTo>
                  <a:pt x="147002" y="69189"/>
                </a:lnTo>
                <a:lnTo>
                  <a:pt x="152095" y="64236"/>
                </a:lnTo>
                <a:lnTo>
                  <a:pt x="154533" y="57061"/>
                </a:lnTo>
                <a:lnTo>
                  <a:pt x="154533" y="395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777479" y="596900"/>
            <a:ext cx="18173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Conceptos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77479" y="1874520"/>
            <a:ext cx="46697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Antes.de.discutir.los.accionamientos.Siemens.DC.es.necesario.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entender.alguna.de.la.terminología.básica.asociada.con.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la.mecánica.del.funcionamiento.del.controlador.de.CC..Muchos.de.estos.términos.son.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nosotros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algún.otro.contexto..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vea.cómo.estos.términos.se.aplican.a.las.unidades.de.CC.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81650" y="3017522"/>
            <a:ext cx="4381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Fuerza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77425" y="2971800"/>
            <a:ext cx="3926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En.términos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simples,.una.fuerza.es.un.empuje.o.un.tirón..La.fuerza.puede.ser.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causado.por.electromagnetismo,.gravedad,.o.una.combinación.de.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medios.físicos..La.unidad.inglesa.de.medida.para.la.fuerza.es.</a:t>
            </a:r>
            <a:r>
              <a:rPr sz="900" spc="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libras.(lb)..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81651" y="3931923"/>
            <a:ext cx="7296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Fuerza</a:t>
            </a:r>
            <a:r>
              <a:rPr sz="9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neta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77479" y="4070351"/>
            <a:ext cx="4808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La.fuerza.neta.es.la.suma.vectorial.de.todas.las.fuerzas.que.actúan.sobre.un.objeto,.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incluyendo.la.fricción.y.la.gravedad..Cuando.se.aplican.fuerzas.en.la.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misma.dirección.se.agregan..Por.ejemplo,.si.dos.10.lb.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fuerzas.se.aplicaron.en.la.misma.dirección.que.la.fuerza.neta.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ser.20.lb..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77479" y="6553202"/>
            <a:ext cx="418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Si.se.aplicaron.10.lb.de.fuerza.en.una.dirección.y.5.lb.de.fuerza.  aplicada.en.la.dirección.opuesta,.la.fuerza.neta.sería.de.5.lb.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y.el.objeto.se.movería.en.la.dirección.de.la.fuerza.mayor.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77479" y="8663943"/>
            <a:ext cx="4144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Si.se.aplicaron.10.lb.de.fuerza.por.igual.en.ambas.direcciones,.la.red.  la.fuerza.sería.cero.y.el.objeto.no.se.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movería.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35567" y="1070863"/>
            <a:ext cx="172085" cy="118110"/>
          </a:xfrm>
          <a:custGeom>
            <a:avLst/>
            <a:gdLst/>
            <a:ahLst/>
            <a:cxnLst/>
            <a:rect l="l" t="t" r="r" b="b"/>
            <a:pathLst>
              <a:path w="172085" h="118109">
                <a:moveTo>
                  <a:pt x="171881" y="78587"/>
                </a:moveTo>
                <a:lnTo>
                  <a:pt x="0" y="78587"/>
                </a:lnTo>
                <a:lnTo>
                  <a:pt x="0" y="117856"/>
                </a:lnTo>
                <a:lnTo>
                  <a:pt x="171881" y="117856"/>
                </a:lnTo>
                <a:lnTo>
                  <a:pt x="171881" y="78587"/>
                </a:lnTo>
                <a:close/>
              </a:path>
              <a:path w="172085" h="118109">
                <a:moveTo>
                  <a:pt x="171881" y="0"/>
                </a:moveTo>
                <a:lnTo>
                  <a:pt x="0" y="0"/>
                </a:lnTo>
                <a:lnTo>
                  <a:pt x="0" y="39281"/>
                </a:lnTo>
                <a:lnTo>
                  <a:pt x="171881" y="39281"/>
                </a:lnTo>
                <a:lnTo>
                  <a:pt x="171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81175" y="544411"/>
            <a:ext cx="1677670" cy="1155065"/>
            <a:chOff x="2926575" y="544410"/>
            <a:chExt cx="1677670" cy="1155065"/>
          </a:xfrm>
        </p:grpSpPr>
        <p:sp>
          <p:nvSpPr>
            <p:cNvPr id="4" name="object 4"/>
            <p:cNvSpPr/>
            <p:nvPr/>
          </p:nvSpPr>
          <p:spPr>
            <a:xfrm>
              <a:off x="2928861" y="546696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1672844" y="1150340"/>
                  </a:moveTo>
                  <a:lnTo>
                    <a:pt x="0" y="1150340"/>
                  </a:lnTo>
                  <a:lnTo>
                    <a:pt x="0" y="0"/>
                  </a:lnTo>
                  <a:lnTo>
                    <a:pt x="1672844" y="0"/>
                  </a:lnTo>
                  <a:lnTo>
                    <a:pt x="1672844" y="11503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73094" y="1084630"/>
              <a:ext cx="197485" cy="74930"/>
            </a:xfrm>
            <a:custGeom>
              <a:avLst/>
              <a:gdLst/>
              <a:ahLst/>
              <a:cxnLst/>
              <a:rect l="l" t="t" r="r" b="b"/>
              <a:pathLst>
                <a:path w="197485" h="74930">
                  <a:moveTo>
                    <a:pt x="22555" y="2032"/>
                  </a:moveTo>
                  <a:lnTo>
                    <a:pt x="16256" y="2032"/>
                  </a:lnTo>
                  <a:lnTo>
                    <a:pt x="10833" y="6845"/>
                  </a:lnTo>
                  <a:lnTo>
                    <a:pt x="6705" y="9829"/>
                  </a:lnTo>
                  <a:lnTo>
                    <a:pt x="3594" y="11557"/>
                  </a:lnTo>
                  <a:lnTo>
                    <a:pt x="0" y="13106"/>
                  </a:lnTo>
                  <a:lnTo>
                    <a:pt x="0" y="19710"/>
                  </a:lnTo>
                  <a:lnTo>
                    <a:pt x="15836" y="9245"/>
                  </a:lnTo>
                  <a:lnTo>
                    <a:pt x="15836" y="73355"/>
                  </a:lnTo>
                  <a:lnTo>
                    <a:pt x="22555" y="73355"/>
                  </a:lnTo>
                  <a:lnTo>
                    <a:pt x="22555" y="2032"/>
                  </a:lnTo>
                  <a:close/>
                </a:path>
                <a:path w="197485" h="74930">
                  <a:moveTo>
                    <a:pt x="88493" y="37998"/>
                  </a:moveTo>
                  <a:lnTo>
                    <a:pt x="81661" y="9537"/>
                  </a:lnTo>
                  <a:lnTo>
                    <a:pt x="81661" y="45593"/>
                  </a:lnTo>
                  <a:lnTo>
                    <a:pt x="80810" y="51752"/>
                  </a:lnTo>
                  <a:lnTo>
                    <a:pt x="76339" y="64757"/>
                  </a:lnTo>
                  <a:lnTo>
                    <a:pt x="71767" y="68681"/>
                  </a:lnTo>
                  <a:lnTo>
                    <a:pt x="58826" y="68681"/>
                  </a:lnTo>
                  <a:lnTo>
                    <a:pt x="54216" y="64719"/>
                  </a:lnTo>
                  <a:lnTo>
                    <a:pt x="49822" y="51854"/>
                  </a:lnTo>
                  <a:lnTo>
                    <a:pt x="49072" y="46405"/>
                  </a:lnTo>
                  <a:lnTo>
                    <a:pt x="49161" y="29197"/>
                  </a:lnTo>
                  <a:lnTo>
                    <a:pt x="49847" y="24244"/>
                  </a:lnTo>
                  <a:lnTo>
                    <a:pt x="54305" y="11176"/>
                  </a:lnTo>
                  <a:lnTo>
                    <a:pt x="58889" y="7213"/>
                  </a:lnTo>
                  <a:lnTo>
                    <a:pt x="71831" y="7213"/>
                  </a:lnTo>
                  <a:lnTo>
                    <a:pt x="76441" y="11176"/>
                  </a:lnTo>
                  <a:lnTo>
                    <a:pt x="80835" y="24053"/>
                  </a:lnTo>
                  <a:lnTo>
                    <a:pt x="81572" y="29603"/>
                  </a:lnTo>
                  <a:lnTo>
                    <a:pt x="81661" y="45593"/>
                  </a:lnTo>
                  <a:lnTo>
                    <a:pt x="81661" y="9537"/>
                  </a:lnTo>
                  <a:lnTo>
                    <a:pt x="80162" y="7213"/>
                  </a:lnTo>
                  <a:lnTo>
                    <a:pt x="78498" y="4622"/>
                  </a:lnTo>
                  <a:lnTo>
                    <a:pt x="72783" y="1524"/>
                  </a:lnTo>
                  <a:lnTo>
                    <a:pt x="55714" y="1524"/>
                  </a:lnTo>
                  <a:lnTo>
                    <a:pt x="49022" y="6477"/>
                  </a:lnTo>
                  <a:lnTo>
                    <a:pt x="45300" y="16357"/>
                  </a:lnTo>
                  <a:lnTo>
                    <a:pt x="43218" y="21983"/>
                  </a:lnTo>
                  <a:lnTo>
                    <a:pt x="42151" y="29197"/>
                  </a:lnTo>
                  <a:lnTo>
                    <a:pt x="42151" y="37998"/>
                  </a:lnTo>
                  <a:lnTo>
                    <a:pt x="57873" y="74371"/>
                  </a:lnTo>
                  <a:lnTo>
                    <a:pt x="74942" y="74371"/>
                  </a:lnTo>
                  <a:lnTo>
                    <a:pt x="81622" y="69430"/>
                  </a:lnTo>
                  <a:lnTo>
                    <a:pt x="81902" y="68681"/>
                  </a:lnTo>
                  <a:lnTo>
                    <a:pt x="87439" y="53987"/>
                  </a:lnTo>
                  <a:lnTo>
                    <a:pt x="88493" y="46812"/>
                  </a:lnTo>
                  <a:lnTo>
                    <a:pt x="88493" y="37998"/>
                  </a:lnTo>
                  <a:close/>
                </a:path>
                <a:path w="197485" h="74930">
                  <a:moveTo>
                    <a:pt x="136245" y="0"/>
                  </a:moveTo>
                  <a:lnTo>
                    <a:pt x="129743" y="0"/>
                  </a:lnTo>
                  <a:lnTo>
                    <a:pt x="129743" y="73355"/>
                  </a:lnTo>
                  <a:lnTo>
                    <a:pt x="136245" y="73355"/>
                  </a:lnTo>
                  <a:lnTo>
                    <a:pt x="136245" y="0"/>
                  </a:lnTo>
                  <a:close/>
                </a:path>
                <a:path w="197485" h="74930">
                  <a:moveTo>
                    <a:pt x="197104" y="39522"/>
                  </a:moveTo>
                  <a:lnTo>
                    <a:pt x="195338" y="33197"/>
                  </a:lnTo>
                  <a:lnTo>
                    <a:pt x="191820" y="28448"/>
                  </a:lnTo>
                  <a:lnTo>
                    <a:pt x="190601" y="26847"/>
                  </a:lnTo>
                  <a:lnTo>
                    <a:pt x="190601" y="42951"/>
                  </a:lnTo>
                  <a:lnTo>
                    <a:pt x="190601" y="55270"/>
                  </a:lnTo>
                  <a:lnTo>
                    <a:pt x="189039" y="60591"/>
                  </a:lnTo>
                  <a:lnTo>
                    <a:pt x="183222" y="67564"/>
                  </a:lnTo>
                  <a:lnTo>
                    <a:pt x="179692" y="69189"/>
                  </a:lnTo>
                  <a:lnTo>
                    <a:pt x="169468" y="69189"/>
                  </a:lnTo>
                  <a:lnTo>
                    <a:pt x="165061" y="66852"/>
                  </a:lnTo>
                  <a:lnTo>
                    <a:pt x="164109" y="65328"/>
                  </a:lnTo>
                  <a:lnTo>
                    <a:pt x="159778" y="58394"/>
                  </a:lnTo>
                  <a:lnTo>
                    <a:pt x="158597" y="53441"/>
                  </a:lnTo>
                  <a:lnTo>
                    <a:pt x="158597" y="41452"/>
                  </a:lnTo>
                  <a:lnTo>
                    <a:pt x="159740" y="36639"/>
                  </a:lnTo>
                  <a:lnTo>
                    <a:pt x="163855" y="29972"/>
                  </a:lnTo>
                  <a:lnTo>
                    <a:pt x="164757" y="28524"/>
                  </a:lnTo>
                  <a:lnTo>
                    <a:pt x="168922" y="26314"/>
                  </a:lnTo>
                  <a:lnTo>
                    <a:pt x="180987" y="26314"/>
                  </a:lnTo>
                  <a:lnTo>
                    <a:pt x="185521" y="29197"/>
                  </a:lnTo>
                  <a:lnTo>
                    <a:pt x="189788" y="38468"/>
                  </a:lnTo>
                  <a:lnTo>
                    <a:pt x="190601" y="42951"/>
                  </a:lnTo>
                  <a:lnTo>
                    <a:pt x="190601" y="26847"/>
                  </a:lnTo>
                  <a:lnTo>
                    <a:pt x="190207" y="26314"/>
                  </a:lnTo>
                  <a:lnTo>
                    <a:pt x="188087" y="23507"/>
                  </a:lnTo>
                  <a:lnTo>
                    <a:pt x="182880" y="21031"/>
                  </a:lnTo>
                  <a:lnTo>
                    <a:pt x="172034" y="21031"/>
                  </a:lnTo>
                  <a:lnTo>
                    <a:pt x="168351" y="21945"/>
                  </a:lnTo>
                  <a:lnTo>
                    <a:pt x="162318" y="25336"/>
                  </a:lnTo>
                  <a:lnTo>
                    <a:pt x="160147" y="27406"/>
                  </a:lnTo>
                  <a:lnTo>
                    <a:pt x="158597" y="29972"/>
                  </a:lnTo>
                  <a:lnTo>
                    <a:pt x="158597" y="0"/>
                  </a:lnTo>
                  <a:lnTo>
                    <a:pt x="152095" y="0"/>
                  </a:lnTo>
                  <a:lnTo>
                    <a:pt x="152019" y="64249"/>
                  </a:lnTo>
                  <a:lnTo>
                    <a:pt x="151904" y="68173"/>
                  </a:lnTo>
                  <a:lnTo>
                    <a:pt x="151790" y="73355"/>
                  </a:lnTo>
                  <a:lnTo>
                    <a:pt x="158089" y="73355"/>
                  </a:lnTo>
                  <a:lnTo>
                    <a:pt x="158597" y="65328"/>
                  </a:lnTo>
                  <a:lnTo>
                    <a:pt x="160426" y="68173"/>
                  </a:lnTo>
                  <a:lnTo>
                    <a:pt x="162763" y="70408"/>
                  </a:lnTo>
                  <a:lnTo>
                    <a:pt x="168452" y="73660"/>
                  </a:lnTo>
                  <a:lnTo>
                    <a:pt x="171907" y="74472"/>
                  </a:lnTo>
                  <a:lnTo>
                    <a:pt x="181457" y="74472"/>
                  </a:lnTo>
                  <a:lnTo>
                    <a:pt x="186067" y="72644"/>
                  </a:lnTo>
                  <a:lnTo>
                    <a:pt x="189572" y="69189"/>
                  </a:lnTo>
                  <a:lnTo>
                    <a:pt x="194665" y="64249"/>
                  </a:lnTo>
                  <a:lnTo>
                    <a:pt x="197104" y="57061"/>
                  </a:lnTo>
                  <a:lnTo>
                    <a:pt x="197104" y="39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69209" y="776693"/>
              <a:ext cx="1592580" cy="690880"/>
            </a:xfrm>
            <a:custGeom>
              <a:avLst/>
              <a:gdLst/>
              <a:ahLst/>
              <a:cxnLst/>
              <a:rect l="l" t="t" r="r" b="b"/>
              <a:pathLst>
                <a:path w="1592579" h="690880">
                  <a:moveTo>
                    <a:pt x="793089" y="345173"/>
                  </a:moveTo>
                  <a:lnTo>
                    <a:pt x="477126" y="690346"/>
                  </a:lnTo>
                  <a:lnTo>
                    <a:pt x="477126" y="533806"/>
                  </a:lnTo>
                  <a:lnTo>
                    <a:pt x="0" y="533806"/>
                  </a:lnTo>
                  <a:lnTo>
                    <a:pt x="0" y="156552"/>
                  </a:lnTo>
                  <a:lnTo>
                    <a:pt x="477126" y="156552"/>
                  </a:lnTo>
                  <a:lnTo>
                    <a:pt x="477126" y="0"/>
                  </a:lnTo>
                  <a:lnTo>
                    <a:pt x="793089" y="345173"/>
                  </a:lnTo>
                  <a:close/>
                </a:path>
                <a:path w="1592579" h="690880">
                  <a:moveTo>
                    <a:pt x="799058" y="345173"/>
                  </a:moveTo>
                  <a:lnTo>
                    <a:pt x="1115021" y="690346"/>
                  </a:lnTo>
                  <a:lnTo>
                    <a:pt x="1115021" y="533806"/>
                  </a:lnTo>
                  <a:lnTo>
                    <a:pt x="1592148" y="533806"/>
                  </a:lnTo>
                  <a:lnTo>
                    <a:pt x="1592148" y="156552"/>
                  </a:lnTo>
                  <a:lnTo>
                    <a:pt x="1115021" y="156552"/>
                  </a:lnTo>
                  <a:lnTo>
                    <a:pt x="1115021" y="0"/>
                  </a:lnTo>
                  <a:lnTo>
                    <a:pt x="799058" y="345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9997452" y="544411"/>
            <a:ext cx="1677670" cy="1155065"/>
            <a:chOff x="4942852" y="544410"/>
            <a:chExt cx="1677670" cy="1155065"/>
          </a:xfrm>
        </p:grpSpPr>
        <p:sp>
          <p:nvSpPr>
            <p:cNvPr id="8" name="object 8"/>
            <p:cNvSpPr/>
            <p:nvPr/>
          </p:nvSpPr>
          <p:spPr>
            <a:xfrm>
              <a:off x="4945138" y="546696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1672856" y="1150340"/>
                  </a:moveTo>
                  <a:lnTo>
                    <a:pt x="0" y="1150340"/>
                  </a:lnTo>
                  <a:lnTo>
                    <a:pt x="0" y="0"/>
                  </a:lnTo>
                  <a:lnTo>
                    <a:pt x="1672856" y="0"/>
                  </a:lnTo>
                  <a:lnTo>
                    <a:pt x="1672856" y="11503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60948" y="1085443"/>
              <a:ext cx="46355" cy="73025"/>
            </a:xfrm>
            <a:custGeom>
              <a:avLst/>
              <a:gdLst/>
              <a:ahLst/>
              <a:cxnLst/>
              <a:rect l="l" t="t" r="r" b="b"/>
              <a:pathLst>
                <a:path w="46354" h="73025">
                  <a:moveTo>
                    <a:pt x="30607" y="0"/>
                  </a:moveTo>
                  <a:lnTo>
                    <a:pt x="13550" y="0"/>
                  </a:lnTo>
                  <a:lnTo>
                    <a:pt x="6870" y="4952"/>
                  </a:lnTo>
                  <a:lnTo>
                    <a:pt x="3149" y="14833"/>
                  </a:lnTo>
                  <a:lnTo>
                    <a:pt x="1054" y="20459"/>
                  </a:lnTo>
                  <a:lnTo>
                    <a:pt x="0" y="27673"/>
                  </a:lnTo>
                  <a:lnTo>
                    <a:pt x="0" y="36474"/>
                  </a:lnTo>
                  <a:lnTo>
                    <a:pt x="15709" y="72847"/>
                  </a:lnTo>
                  <a:lnTo>
                    <a:pt x="32778" y="72847"/>
                  </a:lnTo>
                  <a:lnTo>
                    <a:pt x="39458" y="67906"/>
                  </a:lnTo>
                  <a:lnTo>
                    <a:pt x="39741" y="67157"/>
                  </a:lnTo>
                  <a:lnTo>
                    <a:pt x="16662" y="67157"/>
                  </a:lnTo>
                  <a:lnTo>
                    <a:pt x="12052" y="63195"/>
                  </a:lnTo>
                  <a:lnTo>
                    <a:pt x="7658" y="50330"/>
                  </a:lnTo>
                  <a:lnTo>
                    <a:pt x="6918" y="44877"/>
                  </a:lnTo>
                  <a:lnTo>
                    <a:pt x="6994" y="27673"/>
                  </a:lnTo>
                  <a:lnTo>
                    <a:pt x="7683" y="22720"/>
                  </a:lnTo>
                  <a:lnTo>
                    <a:pt x="12153" y="9651"/>
                  </a:lnTo>
                  <a:lnTo>
                    <a:pt x="16725" y="5689"/>
                  </a:lnTo>
                  <a:lnTo>
                    <a:pt x="38007" y="5689"/>
                  </a:lnTo>
                  <a:lnTo>
                    <a:pt x="36334" y="3098"/>
                  </a:lnTo>
                  <a:lnTo>
                    <a:pt x="30607" y="0"/>
                  </a:lnTo>
                  <a:close/>
                </a:path>
                <a:path w="46354" h="73025">
                  <a:moveTo>
                    <a:pt x="38007" y="5689"/>
                  </a:moveTo>
                  <a:lnTo>
                    <a:pt x="29667" y="5689"/>
                  </a:lnTo>
                  <a:lnTo>
                    <a:pt x="34264" y="9651"/>
                  </a:lnTo>
                  <a:lnTo>
                    <a:pt x="38671" y="22529"/>
                  </a:lnTo>
                  <a:lnTo>
                    <a:pt x="39419" y="28068"/>
                  </a:lnTo>
                  <a:lnTo>
                    <a:pt x="39504" y="44056"/>
                  </a:lnTo>
                  <a:lnTo>
                    <a:pt x="38646" y="50228"/>
                  </a:lnTo>
                  <a:lnTo>
                    <a:pt x="34175" y="63233"/>
                  </a:lnTo>
                  <a:lnTo>
                    <a:pt x="29603" y="67157"/>
                  </a:lnTo>
                  <a:lnTo>
                    <a:pt x="39741" y="67157"/>
                  </a:lnTo>
                  <a:lnTo>
                    <a:pt x="45275" y="52463"/>
                  </a:lnTo>
                  <a:lnTo>
                    <a:pt x="46329" y="45288"/>
                  </a:lnTo>
                  <a:lnTo>
                    <a:pt x="46329" y="36474"/>
                  </a:lnTo>
                  <a:lnTo>
                    <a:pt x="40335" y="9296"/>
                  </a:lnTo>
                  <a:lnTo>
                    <a:pt x="38007" y="56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126754" y="1084630"/>
            <a:ext cx="197485" cy="74930"/>
          </a:xfrm>
          <a:custGeom>
            <a:avLst/>
            <a:gdLst/>
            <a:ahLst/>
            <a:cxnLst/>
            <a:rect l="l" t="t" r="r" b="b"/>
            <a:pathLst>
              <a:path w="197485" h="74930">
                <a:moveTo>
                  <a:pt x="22555" y="2032"/>
                </a:moveTo>
                <a:lnTo>
                  <a:pt x="16256" y="2032"/>
                </a:lnTo>
                <a:lnTo>
                  <a:pt x="10833" y="6845"/>
                </a:lnTo>
                <a:lnTo>
                  <a:pt x="6705" y="9829"/>
                </a:lnTo>
                <a:lnTo>
                  <a:pt x="3594" y="11557"/>
                </a:lnTo>
                <a:lnTo>
                  <a:pt x="0" y="13106"/>
                </a:lnTo>
                <a:lnTo>
                  <a:pt x="0" y="19710"/>
                </a:lnTo>
                <a:lnTo>
                  <a:pt x="15849" y="9245"/>
                </a:lnTo>
                <a:lnTo>
                  <a:pt x="15849" y="73355"/>
                </a:lnTo>
                <a:lnTo>
                  <a:pt x="22555" y="73355"/>
                </a:lnTo>
                <a:lnTo>
                  <a:pt x="22555" y="2032"/>
                </a:lnTo>
                <a:close/>
              </a:path>
              <a:path w="197485" h="74930">
                <a:moveTo>
                  <a:pt x="88493" y="37998"/>
                </a:moveTo>
                <a:lnTo>
                  <a:pt x="81661" y="9537"/>
                </a:lnTo>
                <a:lnTo>
                  <a:pt x="81661" y="45593"/>
                </a:lnTo>
                <a:lnTo>
                  <a:pt x="80810" y="51752"/>
                </a:lnTo>
                <a:lnTo>
                  <a:pt x="76327" y="64757"/>
                </a:lnTo>
                <a:lnTo>
                  <a:pt x="71755" y="68681"/>
                </a:lnTo>
                <a:lnTo>
                  <a:pt x="58826" y="68681"/>
                </a:lnTo>
                <a:lnTo>
                  <a:pt x="54216" y="64719"/>
                </a:lnTo>
                <a:lnTo>
                  <a:pt x="49809" y="51854"/>
                </a:lnTo>
                <a:lnTo>
                  <a:pt x="49072" y="46405"/>
                </a:lnTo>
                <a:lnTo>
                  <a:pt x="49149" y="29197"/>
                </a:lnTo>
                <a:lnTo>
                  <a:pt x="49847" y="24244"/>
                </a:lnTo>
                <a:lnTo>
                  <a:pt x="54317" y="11176"/>
                </a:lnTo>
                <a:lnTo>
                  <a:pt x="58889" y="7213"/>
                </a:lnTo>
                <a:lnTo>
                  <a:pt x="71831" y="7213"/>
                </a:lnTo>
                <a:lnTo>
                  <a:pt x="76428" y="11176"/>
                </a:lnTo>
                <a:lnTo>
                  <a:pt x="80835" y="24053"/>
                </a:lnTo>
                <a:lnTo>
                  <a:pt x="81572" y="29603"/>
                </a:lnTo>
                <a:lnTo>
                  <a:pt x="81661" y="45593"/>
                </a:lnTo>
                <a:lnTo>
                  <a:pt x="81661" y="9537"/>
                </a:lnTo>
                <a:lnTo>
                  <a:pt x="80162" y="7213"/>
                </a:lnTo>
                <a:lnTo>
                  <a:pt x="78498" y="4622"/>
                </a:lnTo>
                <a:lnTo>
                  <a:pt x="72771" y="1524"/>
                </a:lnTo>
                <a:lnTo>
                  <a:pt x="55714" y="1524"/>
                </a:lnTo>
                <a:lnTo>
                  <a:pt x="49034" y="6477"/>
                </a:lnTo>
                <a:lnTo>
                  <a:pt x="45313" y="16357"/>
                </a:lnTo>
                <a:lnTo>
                  <a:pt x="43218" y="21983"/>
                </a:lnTo>
                <a:lnTo>
                  <a:pt x="42164" y="29197"/>
                </a:lnTo>
                <a:lnTo>
                  <a:pt x="42164" y="37998"/>
                </a:lnTo>
                <a:lnTo>
                  <a:pt x="57873" y="74371"/>
                </a:lnTo>
                <a:lnTo>
                  <a:pt x="74942" y="74371"/>
                </a:lnTo>
                <a:lnTo>
                  <a:pt x="81622" y="69430"/>
                </a:lnTo>
                <a:lnTo>
                  <a:pt x="81902" y="68681"/>
                </a:lnTo>
                <a:lnTo>
                  <a:pt x="87439" y="53987"/>
                </a:lnTo>
                <a:lnTo>
                  <a:pt x="88493" y="46812"/>
                </a:lnTo>
                <a:lnTo>
                  <a:pt x="88493" y="37998"/>
                </a:lnTo>
                <a:close/>
              </a:path>
              <a:path w="197485" h="74930">
                <a:moveTo>
                  <a:pt x="136245" y="0"/>
                </a:moveTo>
                <a:lnTo>
                  <a:pt x="129743" y="0"/>
                </a:lnTo>
                <a:lnTo>
                  <a:pt x="129743" y="73355"/>
                </a:lnTo>
                <a:lnTo>
                  <a:pt x="136245" y="73355"/>
                </a:lnTo>
                <a:lnTo>
                  <a:pt x="136245" y="0"/>
                </a:lnTo>
                <a:close/>
              </a:path>
              <a:path w="197485" h="74930">
                <a:moveTo>
                  <a:pt x="197104" y="39522"/>
                </a:moveTo>
                <a:lnTo>
                  <a:pt x="195338" y="33197"/>
                </a:lnTo>
                <a:lnTo>
                  <a:pt x="191820" y="28448"/>
                </a:lnTo>
                <a:lnTo>
                  <a:pt x="190588" y="26822"/>
                </a:lnTo>
                <a:lnTo>
                  <a:pt x="190588" y="42951"/>
                </a:lnTo>
                <a:lnTo>
                  <a:pt x="190588" y="55270"/>
                </a:lnTo>
                <a:lnTo>
                  <a:pt x="189039" y="60591"/>
                </a:lnTo>
                <a:lnTo>
                  <a:pt x="183210" y="67564"/>
                </a:lnTo>
                <a:lnTo>
                  <a:pt x="179692" y="69189"/>
                </a:lnTo>
                <a:lnTo>
                  <a:pt x="169468" y="69189"/>
                </a:lnTo>
                <a:lnTo>
                  <a:pt x="165061" y="66852"/>
                </a:lnTo>
                <a:lnTo>
                  <a:pt x="164109" y="65328"/>
                </a:lnTo>
                <a:lnTo>
                  <a:pt x="159778" y="58394"/>
                </a:lnTo>
                <a:lnTo>
                  <a:pt x="158597" y="53441"/>
                </a:lnTo>
                <a:lnTo>
                  <a:pt x="158597" y="41452"/>
                </a:lnTo>
                <a:lnTo>
                  <a:pt x="159740" y="36639"/>
                </a:lnTo>
                <a:lnTo>
                  <a:pt x="163855" y="29972"/>
                </a:lnTo>
                <a:lnTo>
                  <a:pt x="164757" y="28524"/>
                </a:lnTo>
                <a:lnTo>
                  <a:pt x="168922" y="26314"/>
                </a:lnTo>
                <a:lnTo>
                  <a:pt x="180975" y="26314"/>
                </a:lnTo>
                <a:lnTo>
                  <a:pt x="185521" y="29197"/>
                </a:lnTo>
                <a:lnTo>
                  <a:pt x="189788" y="38468"/>
                </a:lnTo>
                <a:lnTo>
                  <a:pt x="190588" y="42951"/>
                </a:lnTo>
                <a:lnTo>
                  <a:pt x="190588" y="26822"/>
                </a:lnTo>
                <a:lnTo>
                  <a:pt x="190207" y="26314"/>
                </a:lnTo>
                <a:lnTo>
                  <a:pt x="188087" y="23507"/>
                </a:lnTo>
                <a:lnTo>
                  <a:pt x="182880" y="21031"/>
                </a:lnTo>
                <a:lnTo>
                  <a:pt x="172034" y="21031"/>
                </a:lnTo>
                <a:lnTo>
                  <a:pt x="168351" y="21945"/>
                </a:lnTo>
                <a:lnTo>
                  <a:pt x="162318" y="25336"/>
                </a:lnTo>
                <a:lnTo>
                  <a:pt x="160147" y="27406"/>
                </a:lnTo>
                <a:lnTo>
                  <a:pt x="158597" y="29972"/>
                </a:lnTo>
                <a:lnTo>
                  <a:pt x="158597" y="0"/>
                </a:lnTo>
                <a:lnTo>
                  <a:pt x="152095" y="0"/>
                </a:lnTo>
                <a:lnTo>
                  <a:pt x="152019" y="64249"/>
                </a:lnTo>
                <a:lnTo>
                  <a:pt x="151904" y="68173"/>
                </a:lnTo>
                <a:lnTo>
                  <a:pt x="151790" y="73355"/>
                </a:lnTo>
                <a:lnTo>
                  <a:pt x="158089" y="73355"/>
                </a:lnTo>
                <a:lnTo>
                  <a:pt x="158597" y="65328"/>
                </a:lnTo>
                <a:lnTo>
                  <a:pt x="160426" y="68173"/>
                </a:lnTo>
                <a:lnTo>
                  <a:pt x="162763" y="70408"/>
                </a:lnTo>
                <a:lnTo>
                  <a:pt x="168452" y="73660"/>
                </a:lnTo>
                <a:lnTo>
                  <a:pt x="171907" y="74472"/>
                </a:lnTo>
                <a:lnTo>
                  <a:pt x="181457" y="74472"/>
                </a:lnTo>
                <a:lnTo>
                  <a:pt x="186055" y="72644"/>
                </a:lnTo>
                <a:lnTo>
                  <a:pt x="189585" y="69189"/>
                </a:lnTo>
                <a:lnTo>
                  <a:pt x="194652" y="64249"/>
                </a:lnTo>
                <a:lnTo>
                  <a:pt x="197104" y="57061"/>
                </a:lnTo>
                <a:lnTo>
                  <a:pt x="197104" y="395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971497" y="4181614"/>
            <a:ext cx="2532380" cy="1404620"/>
            <a:chOff x="2916897" y="4181614"/>
            <a:chExt cx="2532380" cy="140462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897" y="4181614"/>
              <a:ext cx="2531973" cy="130853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205391" y="5528081"/>
              <a:ext cx="296545" cy="53340"/>
            </a:xfrm>
            <a:custGeom>
              <a:avLst/>
              <a:gdLst/>
              <a:ahLst/>
              <a:cxnLst/>
              <a:rect l="l" t="t" r="r" b="b"/>
              <a:pathLst>
                <a:path w="296545" h="53339">
                  <a:moveTo>
                    <a:pt x="296265" y="0"/>
                  </a:moveTo>
                  <a:lnTo>
                    <a:pt x="264375" y="22174"/>
                  </a:lnTo>
                  <a:lnTo>
                    <a:pt x="228371" y="38862"/>
                  </a:lnTo>
                  <a:lnTo>
                    <a:pt x="189280" y="49377"/>
                  </a:lnTo>
                  <a:lnTo>
                    <a:pt x="148132" y="53035"/>
                  </a:lnTo>
                  <a:lnTo>
                    <a:pt x="106984" y="49377"/>
                  </a:lnTo>
                  <a:lnTo>
                    <a:pt x="67894" y="38862"/>
                  </a:lnTo>
                  <a:lnTo>
                    <a:pt x="31889" y="22174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9155" y="5462701"/>
              <a:ext cx="87782" cy="90525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8146529" y="5650699"/>
            <a:ext cx="147320" cy="72390"/>
          </a:xfrm>
          <a:custGeom>
            <a:avLst/>
            <a:gdLst/>
            <a:ahLst/>
            <a:cxnLst/>
            <a:rect l="l" t="t" r="r" b="b"/>
            <a:pathLst>
              <a:path w="147319" h="72389">
                <a:moveTo>
                  <a:pt x="56997" y="0"/>
                </a:moveTo>
                <a:lnTo>
                  <a:pt x="19329" y="0"/>
                </a:lnTo>
                <a:lnTo>
                  <a:pt x="15024" y="1346"/>
                </a:lnTo>
                <a:lnTo>
                  <a:pt x="0" y="26416"/>
                </a:lnTo>
                <a:lnTo>
                  <a:pt x="2400" y="26416"/>
                </a:lnTo>
                <a:lnTo>
                  <a:pt x="4572" y="21069"/>
                </a:lnTo>
                <a:lnTo>
                  <a:pt x="6642" y="17475"/>
                </a:lnTo>
                <a:lnTo>
                  <a:pt x="10553" y="13804"/>
                </a:lnTo>
                <a:lnTo>
                  <a:pt x="12585" y="12865"/>
                </a:lnTo>
                <a:lnTo>
                  <a:pt x="26949" y="12865"/>
                </a:lnTo>
                <a:lnTo>
                  <a:pt x="23495" y="43307"/>
                </a:lnTo>
                <a:lnTo>
                  <a:pt x="23190" y="50139"/>
                </a:lnTo>
                <a:lnTo>
                  <a:pt x="35788" y="72364"/>
                </a:lnTo>
                <a:lnTo>
                  <a:pt x="38976" y="72364"/>
                </a:lnTo>
                <a:lnTo>
                  <a:pt x="53251" y="52705"/>
                </a:lnTo>
                <a:lnTo>
                  <a:pt x="53251" y="48590"/>
                </a:lnTo>
                <a:lnTo>
                  <a:pt x="50457" y="48590"/>
                </a:lnTo>
                <a:lnTo>
                  <a:pt x="50063" y="52565"/>
                </a:lnTo>
                <a:lnTo>
                  <a:pt x="49225" y="55359"/>
                </a:lnTo>
                <a:lnTo>
                  <a:pt x="46659" y="58508"/>
                </a:lnTo>
                <a:lnTo>
                  <a:pt x="44856" y="59372"/>
                </a:lnTo>
                <a:lnTo>
                  <a:pt x="42405" y="59524"/>
                </a:lnTo>
                <a:lnTo>
                  <a:pt x="41795" y="59791"/>
                </a:lnTo>
                <a:lnTo>
                  <a:pt x="36118" y="59486"/>
                </a:lnTo>
                <a:lnTo>
                  <a:pt x="33274" y="55943"/>
                </a:lnTo>
                <a:lnTo>
                  <a:pt x="33350" y="44602"/>
                </a:lnTo>
                <a:lnTo>
                  <a:pt x="35204" y="12865"/>
                </a:lnTo>
                <a:lnTo>
                  <a:pt x="56997" y="12865"/>
                </a:lnTo>
                <a:lnTo>
                  <a:pt x="56997" y="0"/>
                </a:lnTo>
                <a:close/>
              </a:path>
              <a:path w="147319" h="72389">
                <a:moveTo>
                  <a:pt x="146977" y="51968"/>
                </a:moveTo>
                <a:lnTo>
                  <a:pt x="96177" y="51968"/>
                </a:lnTo>
                <a:lnTo>
                  <a:pt x="96177" y="57454"/>
                </a:lnTo>
                <a:lnTo>
                  <a:pt x="146977" y="57454"/>
                </a:lnTo>
                <a:lnTo>
                  <a:pt x="146977" y="51968"/>
                </a:lnTo>
                <a:close/>
              </a:path>
              <a:path w="147319" h="72389">
                <a:moveTo>
                  <a:pt x="146977" y="32956"/>
                </a:moveTo>
                <a:lnTo>
                  <a:pt x="96177" y="32956"/>
                </a:lnTo>
                <a:lnTo>
                  <a:pt x="96177" y="38442"/>
                </a:lnTo>
                <a:lnTo>
                  <a:pt x="146977" y="38442"/>
                </a:lnTo>
                <a:lnTo>
                  <a:pt x="146977" y="329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341664" y="5646484"/>
            <a:ext cx="289560" cy="75565"/>
            <a:chOff x="3287064" y="5646483"/>
            <a:chExt cx="289560" cy="75565"/>
          </a:xfrm>
        </p:grpSpPr>
        <p:sp>
          <p:nvSpPr>
            <p:cNvPr id="17" name="object 17"/>
            <p:cNvSpPr/>
            <p:nvPr/>
          </p:nvSpPr>
          <p:spPr>
            <a:xfrm>
              <a:off x="3287065" y="5648718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42" y="508"/>
                  </a:moveTo>
                  <a:lnTo>
                    <a:pt x="16243" y="508"/>
                  </a:lnTo>
                  <a:lnTo>
                    <a:pt x="10833" y="5308"/>
                  </a:lnTo>
                  <a:lnTo>
                    <a:pt x="6692" y="8293"/>
                  </a:lnTo>
                  <a:lnTo>
                    <a:pt x="3581" y="10020"/>
                  </a:lnTo>
                  <a:lnTo>
                    <a:pt x="0" y="11582"/>
                  </a:lnTo>
                  <a:lnTo>
                    <a:pt x="0" y="18186"/>
                  </a:lnTo>
                  <a:lnTo>
                    <a:pt x="15836" y="7721"/>
                  </a:lnTo>
                  <a:lnTo>
                    <a:pt x="15836" y="71831"/>
                  </a:lnTo>
                  <a:lnTo>
                    <a:pt x="22542" y="71831"/>
                  </a:lnTo>
                  <a:lnTo>
                    <a:pt x="22542" y="508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13"/>
                  </a:lnTo>
                  <a:lnTo>
                    <a:pt x="81648" y="44056"/>
                  </a:lnTo>
                  <a:lnTo>
                    <a:pt x="80797" y="50215"/>
                  </a:lnTo>
                  <a:lnTo>
                    <a:pt x="76327" y="63220"/>
                  </a:lnTo>
                  <a:lnTo>
                    <a:pt x="71755" y="67157"/>
                  </a:lnTo>
                  <a:lnTo>
                    <a:pt x="58813" y="67157"/>
                  </a:lnTo>
                  <a:lnTo>
                    <a:pt x="54203" y="63182"/>
                  </a:lnTo>
                  <a:lnTo>
                    <a:pt x="49809" y="50317"/>
                  </a:lnTo>
                  <a:lnTo>
                    <a:pt x="49060" y="44881"/>
                  </a:lnTo>
                  <a:lnTo>
                    <a:pt x="49149" y="27660"/>
                  </a:lnTo>
                  <a:lnTo>
                    <a:pt x="49847" y="22720"/>
                  </a:lnTo>
                  <a:lnTo>
                    <a:pt x="54305" y="9652"/>
                  </a:lnTo>
                  <a:lnTo>
                    <a:pt x="58877" y="5689"/>
                  </a:lnTo>
                  <a:lnTo>
                    <a:pt x="71818" y="5689"/>
                  </a:lnTo>
                  <a:lnTo>
                    <a:pt x="76428" y="9652"/>
                  </a:lnTo>
                  <a:lnTo>
                    <a:pt x="80822" y="22517"/>
                  </a:lnTo>
                  <a:lnTo>
                    <a:pt x="81572" y="28079"/>
                  </a:lnTo>
                  <a:lnTo>
                    <a:pt x="81648" y="44056"/>
                  </a:lnTo>
                  <a:lnTo>
                    <a:pt x="81648" y="8013"/>
                  </a:lnTo>
                  <a:lnTo>
                    <a:pt x="80149" y="5689"/>
                  </a:lnTo>
                  <a:lnTo>
                    <a:pt x="78486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40"/>
                  </a:lnTo>
                  <a:lnTo>
                    <a:pt x="45300" y="14820"/>
                  </a:lnTo>
                  <a:lnTo>
                    <a:pt x="43205" y="20447"/>
                  </a:lnTo>
                  <a:lnTo>
                    <a:pt x="42138" y="27660"/>
                  </a:lnTo>
                  <a:lnTo>
                    <a:pt x="42138" y="36474"/>
                  </a:lnTo>
                  <a:lnTo>
                    <a:pt x="57861" y="72834"/>
                  </a:lnTo>
                  <a:lnTo>
                    <a:pt x="74930" y="72834"/>
                  </a:lnTo>
                  <a:lnTo>
                    <a:pt x="81610" y="67894"/>
                  </a:lnTo>
                  <a:lnTo>
                    <a:pt x="81876" y="67157"/>
                  </a:lnTo>
                  <a:lnTo>
                    <a:pt x="87426" y="52451"/>
                  </a:lnTo>
                  <a:lnTo>
                    <a:pt x="88480" y="45275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6795" y="5646483"/>
              <a:ext cx="159613" cy="75171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7971497" y="7323303"/>
            <a:ext cx="2994660" cy="619125"/>
            <a:chOff x="2916897" y="7323302"/>
            <a:chExt cx="2994660" cy="619125"/>
          </a:xfrm>
        </p:grpSpPr>
        <p:sp>
          <p:nvSpPr>
            <p:cNvPr id="20" name="object 20"/>
            <p:cNvSpPr/>
            <p:nvPr/>
          </p:nvSpPr>
          <p:spPr>
            <a:xfrm>
              <a:off x="2919183" y="7377709"/>
              <a:ext cx="582930" cy="531495"/>
            </a:xfrm>
            <a:custGeom>
              <a:avLst/>
              <a:gdLst/>
              <a:ahLst/>
              <a:cxnLst/>
              <a:rect l="l" t="t" r="r" b="b"/>
              <a:pathLst>
                <a:path w="582929" h="531495">
                  <a:moveTo>
                    <a:pt x="582472" y="206654"/>
                  </a:moveTo>
                  <a:lnTo>
                    <a:pt x="269748" y="206654"/>
                  </a:lnTo>
                  <a:lnTo>
                    <a:pt x="263347" y="524865"/>
                  </a:lnTo>
                  <a:lnTo>
                    <a:pt x="83210" y="531266"/>
                  </a:lnTo>
                  <a:lnTo>
                    <a:pt x="0" y="456285"/>
                  </a:lnTo>
                  <a:lnTo>
                    <a:pt x="2743" y="914"/>
                  </a:lnTo>
                  <a:lnTo>
                    <a:pt x="582472" y="0"/>
                  </a:lnTo>
                  <a:lnTo>
                    <a:pt x="582472" y="2066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89262" y="7677632"/>
              <a:ext cx="99695" cy="262890"/>
            </a:xfrm>
            <a:custGeom>
              <a:avLst/>
              <a:gdLst/>
              <a:ahLst/>
              <a:cxnLst/>
              <a:rect l="l" t="t" r="r" b="b"/>
              <a:pathLst>
                <a:path w="99694" h="262890">
                  <a:moveTo>
                    <a:pt x="99669" y="0"/>
                  </a:moveTo>
                  <a:lnTo>
                    <a:pt x="0" y="0"/>
                  </a:lnTo>
                  <a:lnTo>
                    <a:pt x="0" y="262432"/>
                  </a:lnTo>
                  <a:lnTo>
                    <a:pt x="99669" y="262432"/>
                  </a:lnTo>
                  <a:lnTo>
                    <a:pt x="996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89262" y="7677632"/>
              <a:ext cx="99695" cy="262890"/>
            </a:xfrm>
            <a:custGeom>
              <a:avLst/>
              <a:gdLst/>
              <a:ahLst/>
              <a:cxnLst/>
              <a:rect l="l" t="t" r="r" b="b"/>
              <a:pathLst>
                <a:path w="99694" h="262890">
                  <a:moveTo>
                    <a:pt x="0" y="0"/>
                  </a:moveTo>
                  <a:lnTo>
                    <a:pt x="99669" y="0"/>
                  </a:lnTo>
                  <a:lnTo>
                    <a:pt x="99669" y="262432"/>
                  </a:lnTo>
                  <a:lnTo>
                    <a:pt x="0" y="26243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36734" y="7677632"/>
              <a:ext cx="86995" cy="250825"/>
            </a:xfrm>
            <a:custGeom>
              <a:avLst/>
              <a:gdLst/>
              <a:ahLst/>
              <a:cxnLst/>
              <a:rect l="l" t="t" r="r" b="b"/>
              <a:pathLst>
                <a:path w="86995" h="250825">
                  <a:moveTo>
                    <a:pt x="86867" y="0"/>
                  </a:moveTo>
                  <a:lnTo>
                    <a:pt x="0" y="0"/>
                  </a:lnTo>
                  <a:lnTo>
                    <a:pt x="0" y="250545"/>
                  </a:lnTo>
                  <a:lnTo>
                    <a:pt x="86867" y="250545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36734" y="7677632"/>
              <a:ext cx="86995" cy="250825"/>
            </a:xfrm>
            <a:custGeom>
              <a:avLst/>
              <a:gdLst/>
              <a:ahLst/>
              <a:cxnLst/>
              <a:rect l="l" t="t" r="r" b="b"/>
              <a:pathLst>
                <a:path w="86995" h="250825">
                  <a:moveTo>
                    <a:pt x="0" y="0"/>
                  </a:moveTo>
                  <a:lnTo>
                    <a:pt x="86868" y="0"/>
                  </a:lnTo>
                  <a:lnTo>
                    <a:pt x="86868" y="250545"/>
                  </a:lnTo>
                  <a:lnTo>
                    <a:pt x="0" y="25054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3046" y="7681747"/>
              <a:ext cx="240487" cy="24048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498913" y="7325588"/>
              <a:ext cx="297180" cy="583565"/>
            </a:xfrm>
            <a:custGeom>
              <a:avLst/>
              <a:gdLst/>
              <a:ahLst/>
              <a:cxnLst/>
              <a:rect l="l" t="t" r="r" b="b"/>
              <a:pathLst>
                <a:path w="297179" h="583565">
                  <a:moveTo>
                    <a:pt x="0" y="2743"/>
                  </a:moveTo>
                  <a:lnTo>
                    <a:pt x="0" y="576986"/>
                  </a:lnTo>
                  <a:lnTo>
                    <a:pt x="93268" y="583387"/>
                  </a:lnTo>
                  <a:lnTo>
                    <a:pt x="185623" y="534009"/>
                  </a:lnTo>
                  <a:lnTo>
                    <a:pt x="185623" y="359359"/>
                  </a:lnTo>
                  <a:lnTo>
                    <a:pt x="297179" y="359359"/>
                  </a:lnTo>
                  <a:lnTo>
                    <a:pt x="297179" y="0"/>
                  </a:lnTo>
                  <a:lnTo>
                    <a:pt x="0" y="274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94264" y="7347534"/>
              <a:ext cx="159385" cy="269240"/>
            </a:xfrm>
            <a:custGeom>
              <a:avLst/>
              <a:gdLst/>
              <a:ahLst/>
              <a:cxnLst/>
              <a:rect l="l" t="t" r="r" b="b"/>
              <a:pathLst>
                <a:path w="159385" h="269240">
                  <a:moveTo>
                    <a:pt x="159105" y="0"/>
                  </a:moveTo>
                  <a:lnTo>
                    <a:pt x="0" y="0"/>
                  </a:lnTo>
                  <a:lnTo>
                    <a:pt x="0" y="268833"/>
                  </a:lnTo>
                  <a:lnTo>
                    <a:pt x="159105" y="268833"/>
                  </a:lnTo>
                  <a:lnTo>
                    <a:pt x="15910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93350" y="7346619"/>
              <a:ext cx="161925" cy="272415"/>
            </a:xfrm>
            <a:custGeom>
              <a:avLst/>
              <a:gdLst/>
              <a:ahLst/>
              <a:cxnLst/>
              <a:rect l="l" t="t" r="r" b="b"/>
              <a:pathLst>
                <a:path w="161925" h="272415">
                  <a:moveTo>
                    <a:pt x="161848" y="0"/>
                  </a:moveTo>
                  <a:lnTo>
                    <a:pt x="160020" y="0"/>
                  </a:lnTo>
                  <a:lnTo>
                    <a:pt x="160680" y="330"/>
                  </a:lnTo>
                  <a:lnTo>
                    <a:pt x="159448" y="330"/>
                  </a:lnTo>
                  <a:lnTo>
                    <a:pt x="159105" y="330"/>
                  </a:lnTo>
                  <a:lnTo>
                    <a:pt x="159105" y="2870"/>
                  </a:lnTo>
                  <a:lnTo>
                    <a:pt x="159105" y="268300"/>
                  </a:lnTo>
                  <a:lnTo>
                    <a:pt x="2743" y="268300"/>
                  </a:lnTo>
                  <a:lnTo>
                    <a:pt x="2743" y="2870"/>
                  </a:lnTo>
                  <a:lnTo>
                    <a:pt x="159105" y="2870"/>
                  </a:lnTo>
                  <a:lnTo>
                    <a:pt x="159105" y="330"/>
                  </a:lnTo>
                  <a:lnTo>
                    <a:pt x="914" y="330"/>
                  </a:lnTo>
                  <a:lnTo>
                    <a:pt x="584" y="330"/>
                  </a:lnTo>
                  <a:lnTo>
                    <a:pt x="914" y="0"/>
                  </a:lnTo>
                  <a:lnTo>
                    <a:pt x="0" y="0"/>
                  </a:lnTo>
                  <a:lnTo>
                    <a:pt x="0" y="330"/>
                  </a:lnTo>
                  <a:lnTo>
                    <a:pt x="0" y="914"/>
                  </a:lnTo>
                  <a:lnTo>
                    <a:pt x="0" y="2870"/>
                  </a:lnTo>
                  <a:lnTo>
                    <a:pt x="0" y="269570"/>
                  </a:lnTo>
                  <a:lnTo>
                    <a:pt x="546" y="269570"/>
                  </a:lnTo>
                  <a:lnTo>
                    <a:pt x="546" y="270840"/>
                  </a:lnTo>
                  <a:lnTo>
                    <a:pt x="0" y="269748"/>
                  </a:lnTo>
                  <a:lnTo>
                    <a:pt x="0" y="271576"/>
                  </a:lnTo>
                  <a:lnTo>
                    <a:pt x="546" y="271576"/>
                  </a:lnTo>
                  <a:lnTo>
                    <a:pt x="546" y="272110"/>
                  </a:lnTo>
                  <a:lnTo>
                    <a:pt x="160020" y="272110"/>
                  </a:lnTo>
                  <a:lnTo>
                    <a:pt x="160020" y="271576"/>
                  </a:lnTo>
                  <a:lnTo>
                    <a:pt x="161848" y="271576"/>
                  </a:lnTo>
                  <a:lnTo>
                    <a:pt x="161848" y="269748"/>
                  </a:lnTo>
                  <a:lnTo>
                    <a:pt x="161848" y="268833"/>
                  </a:lnTo>
                  <a:lnTo>
                    <a:pt x="160020" y="268833"/>
                  </a:lnTo>
                  <a:lnTo>
                    <a:pt x="160020" y="268300"/>
                  </a:lnTo>
                  <a:lnTo>
                    <a:pt x="161848" y="268300"/>
                  </a:lnTo>
                  <a:lnTo>
                    <a:pt x="161848" y="914"/>
                  </a:lnTo>
                  <a:lnTo>
                    <a:pt x="161848" y="330"/>
                  </a:lnTo>
                  <a:lnTo>
                    <a:pt x="1618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84536" y="7378623"/>
              <a:ext cx="2225040" cy="481330"/>
            </a:xfrm>
            <a:custGeom>
              <a:avLst/>
              <a:gdLst/>
              <a:ahLst/>
              <a:cxnLst/>
              <a:rect l="l" t="t" r="r" b="b"/>
              <a:pathLst>
                <a:path w="2225040" h="481329">
                  <a:moveTo>
                    <a:pt x="271576" y="0"/>
                  </a:moveTo>
                  <a:lnTo>
                    <a:pt x="702259" y="0"/>
                  </a:lnTo>
                  <a:lnTo>
                    <a:pt x="702259" y="205739"/>
                  </a:lnTo>
                  <a:lnTo>
                    <a:pt x="271576" y="205739"/>
                  </a:lnTo>
                  <a:lnTo>
                    <a:pt x="271576" y="0"/>
                  </a:lnTo>
                  <a:close/>
                </a:path>
                <a:path w="2225040" h="481329">
                  <a:moveTo>
                    <a:pt x="2089404" y="480974"/>
                  </a:moveTo>
                  <a:lnTo>
                    <a:pt x="0" y="480974"/>
                  </a:lnTo>
                  <a:lnTo>
                    <a:pt x="0" y="309981"/>
                  </a:lnTo>
                  <a:lnTo>
                    <a:pt x="2224735" y="3099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11516170" y="7688605"/>
            <a:ext cx="172085" cy="171450"/>
          </a:xfrm>
          <a:custGeom>
            <a:avLst/>
            <a:gdLst/>
            <a:ahLst/>
            <a:cxnLst/>
            <a:rect l="l" t="t" r="r" b="b"/>
            <a:pathLst>
              <a:path w="172084" h="171450">
                <a:moveTo>
                  <a:pt x="6400" y="0"/>
                </a:moveTo>
                <a:lnTo>
                  <a:pt x="171907" y="0"/>
                </a:lnTo>
                <a:lnTo>
                  <a:pt x="171907" y="170992"/>
                </a:lnTo>
                <a:lnTo>
                  <a:pt x="0" y="17099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12085" y="7375424"/>
            <a:ext cx="422452" cy="209397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8203756" y="8024648"/>
            <a:ext cx="357505" cy="123189"/>
            <a:chOff x="3149155" y="8024647"/>
            <a:chExt cx="357505" cy="123189"/>
          </a:xfrm>
        </p:grpSpPr>
        <p:sp>
          <p:nvSpPr>
            <p:cNvPr id="33" name="object 33"/>
            <p:cNvSpPr/>
            <p:nvPr/>
          </p:nvSpPr>
          <p:spPr>
            <a:xfrm>
              <a:off x="3205391" y="8090026"/>
              <a:ext cx="296545" cy="53340"/>
            </a:xfrm>
            <a:custGeom>
              <a:avLst/>
              <a:gdLst/>
              <a:ahLst/>
              <a:cxnLst/>
              <a:rect l="l" t="t" r="r" b="b"/>
              <a:pathLst>
                <a:path w="296545" h="53340">
                  <a:moveTo>
                    <a:pt x="296265" y="0"/>
                  </a:moveTo>
                  <a:lnTo>
                    <a:pt x="264375" y="22174"/>
                  </a:lnTo>
                  <a:lnTo>
                    <a:pt x="228371" y="38862"/>
                  </a:lnTo>
                  <a:lnTo>
                    <a:pt x="189280" y="49377"/>
                  </a:lnTo>
                  <a:lnTo>
                    <a:pt x="148132" y="53035"/>
                  </a:lnTo>
                  <a:lnTo>
                    <a:pt x="106984" y="49377"/>
                  </a:lnTo>
                  <a:lnTo>
                    <a:pt x="67894" y="38862"/>
                  </a:lnTo>
                  <a:lnTo>
                    <a:pt x="31889" y="22174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9155" y="8024647"/>
              <a:ext cx="87782" cy="90525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10906937" y="6925996"/>
            <a:ext cx="78740" cy="154305"/>
            <a:chOff x="5852337" y="6925995"/>
            <a:chExt cx="78740" cy="154305"/>
          </a:xfrm>
        </p:grpSpPr>
        <p:sp>
          <p:nvSpPr>
            <p:cNvPr id="36" name="object 36"/>
            <p:cNvSpPr/>
            <p:nvPr/>
          </p:nvSpPr>
          <p:spPr>
            <a:xfrm>
              <a:off x="5890488" y="6930567"/>
              <a:ext cx="3810" cy="133350"/>
            </a:xfrm>
            <a:custGeom>
              <a:avLst/>
              <a:gdLst/>
              <a:ahLst/>
              <a:cxnLst/>
              <a:rect l="l" t="t" r="r" b="b"/>
              <a:pathLst>
                <a:path w="3810" h="133350">
                  <a:moveTo>
                    <a:pt x="0" y="133350"/>
                  </a:moveTo>
                  <a:lnTo>
                    <a:pt x="3238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58738" y="7022553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4">
                  <a:moveTo>
                    <a:pt x="0" y="0"/>
                  </a:moveTo>
                  <a:lnTo>
                    <a:pt x="31508" y="51282"/>
                  </a:lnTo>
                  <a:lnTo>
                    <a:pt x="65493" y="1574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9453143" y="7736306"/>
            <a:ext cx="725170" cy="78740"/>
            <a:chOff x="4398543" y="7736306"/>
            <a:chExt cx="725170" cy="78740"/>
          </a:xfrm>
        </p:grpSpPr>
        <p:sp>
          <p:nvSpPr>
            <p:cNvPr id="39" name="object 39"/>
            <p:cNvSpPr/>
            <p:nvPr/>
          </p:nvSpPr>
          <p:spPr>
            <a:xfrm>
              <a:off x="4398543" y="7775473"/>
              <a:ext cx="708660" cy="0"/>
            </a:xfrm>
            <a:custGeom>
              <a:avLst/>
              <a:gdLst/>
              <a:ahLst/>
              <a:cxnLst/>
              <a:rect l="l" t="t" r="r" b="b"/>
              <a:pathLst>
                <a:path w="708660">
                  <a:moveTo>
                    <a:pt x="70849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66461" y="7742707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65506"/>
                  </a:moveTo>
                  <a:lnTo>
                    <a:pt x="50507" y="3276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10620514" y="7096531"/>
            <a:ext cx="910590" cy="955040"/>
            <a:chOff x="5565914" y="7096531"/>
            <a:chExt cx="910590" cy="955040"/>
          </a:xfrm>
        </p:grpSpPr>
        <p:sp>
          <p:nvSpPr>
            <p:cNvPr id="42" name="object 42"/>
            <p:cNvSpPr/>
            <p:nvPr/>
          </p:nvSpPr>
          <p:spPr>
            <a:xfrm>
              <a:off x="5622150" y="7151980"/>
              <a:ext cx="852169" cy="858519"/>
            </a:xfrm>
            <a:custGeom>
              <a:avLst/>
              <a:gdLst/>
              <a:ahLst/>
              <a:cxnLst/>
              <a:rect l="l" t="t" r="r" b="b"/>
              <a:pathLst>
                <a:path w="852170" h="858520">
                  <a:moveTo>
                    <a:pt x="673912" y="559484"/>
                  </a:moveTo>
                  <a:lnTo>
                    <a:pt x="674055" y="568142"/>
                  </a:lnTo>
                  <a:lnTo>
                    <a:pt x="676427" y="578686"/>
                  </a:lnTo>
                  <a:lnTo>
                    <a:pt x="679827" y="588544"/>
                  </a:lnTo>
                  <a:lnTo>
                    <a:pt x="683056" y="595145"/>
                  </a:lnTo>
                  <a:lnTo>
                    <a:pt x="682328" y="601960"/>
                  </a:lnTo>
                  <a:lnTo>
                    <a:pt x="682713" y="610576"/>
                  </a:lnTo>
                  <a:lnTo>
                    <a:pt x="683956" y="619706"/>
                  </a:lnTo>
                  <a:lnTo>
                    <a:pt x="685800" y="628064"/>
                  </a:lnTo>
                  <a:lnTo>
                    <a:pt x="679413" y="633464"/>
                  </a:lnTo>
                  <a:lnTo>
                    <a:pt x="672426" y="641780"/>
                  </a:lnTo>
                  <a:lnTo>
                    <a:pt x="666640" y="651467"/>
                  </a:lnTo>
                  <a:lnTo>
                    <a:pt x="663854" y="660982"/>
                  </a:lnTo>
                  <a:lnTo>
                    <a:pt x="627571" y="687409"/>
                  </a:lnTo>
                  <a:lnTo>
                    <a:pt x="605924" y="722585"/>
                  </a:lnTo>
                  <a:lnTo>
                    <a:pt x="596865" y="761489"/>
                  </a:lnTo>
                  <a:lnTo>
                    <a:pt x="598348" y="799097"/>
                  </a:lnTo>
                  <a:lnTo>
                    <a:pt x="608323" y="830386"/>
                  </a:lnTo>
                  <a:lnTo>
                    <a:pt x="624745" y="850335"/>
                  </a:lnTo>
                  <a:lnTo>
                    <a:pt x="645566" y="853921"/>
                  </a:lnTo>
                  <a:lnTo>
                    <a:pt x="651052" y="858493"/>
                  </a:lnTo>
                  <a:lnTo>
                    <a:pt x="715060" y="795399"/>
                  </a:lnTo>
                  <a:lnTo>
                    <a:pt x="722376" y="795399"/>
                  </a:lnTo>
                  <a:lnTo>
                    <a:pt x="728776" y="790827"/>
                  </a:lnTo>
                  <a:lnTo>
                    <a:pt x="734263" y="787169"/>
                  </a:lnTo>
                  <a:lnTo>
                    <a:pt x="738720" y="783226"/>
                  </a:lnTo>
                  <a:lnTo>
                    <a:pt x="743178" y="778254"/>
                  </a:lnTo>
                  <a:lnTo>
                    <a:pt x="748664" y="772253"/>
                  </a:lnTo>
                  <a:lnTo>
                    <a:pt x="784440" y="749222"/>
                  </a:lnTo>
                  <a:lnTo>
                    <a:pt x="820216" y="733220"/>
                  </a:lnTo>
                  <a:lnTo>
                    <a:pt x="833289" y="719347"/>
                  </a:lnTo>
                  <a:lnTo>
                    <a:pt x="839762" y="695615"/>
                  </a:lnTo>
                  <a:lnTo>
                    <a:pt x="839890" y="666226"/>
                  </a:lnTo>
                  <a:lnTo>
                    <a:pt x="833932" y="635379"/>
                  </a:lnTo>
                  <a:lnTo>
                    <a:pt x="835861" y="616519"/>
                  </a:lnTo>
                  <a:lnTo>
                    <a:pt x="839076" y="583944"/>
                  </a:lnTo>
                  <a:lnTo>
                    <a:pt x="843834" y="542796"/>
                  </a:lnTo>
                  <a:lnTo>
                    <a:pt x="850391" y="498219"/>
                  </a:lnTo>
                  <a:lnTo>
                    <a:pt x="851563" y="458314"/>
                  </a:lnTo>
                  <a:lnTo>
                    <a:pt x="830589" y="404221"/>
                  </a:lnTo>
                  <a:lnTo>
                    <a:pt x="802886" y="376347"/>
                  </a:lnTo>
                  <a:lnTo>
                    <a:pt x="748564" y="349657"/>
                  </a:lnTo>
                  <a:lnTo>
                    <a:pt x="715060" y="335456"/>
                  </a:lnTo>
                  <a:lnTo>
                    <a:pt x="673126" y="294951"/>
                  </a:lnTo>
                  <a:lnTo>
                    <a:pt x="629907" y="258303"/>
                  </a:lnTo>
                  <a:lnTo>
                    <a:pt x="587887" y="227314"/>
                  </a:lnTo>
                  <a:lnTo>
                    <a:pt x="549554" y="203782"/>
                  </a:lnTo>
                  <a:lnTo>
                    <a:pt x="546896" y="193581"/>
                  </a:lnTo>
                  <a:lnTo>
                    <a:pt x="540638" y="180465"/>
                  </a:lnTo>
                  <a:lnTo>
                    <a:pt x="533352" y="168035"/>
                  </a:lnTo>
                  <a:lnTo>
                    <a:pt x="527608" y="159891"/>
                  </a:lnTo>
                  <a:lnTo>
                    <a:pt x="523079" y="153604"/>
                  </a:lnTo>
                  <a:lnTo>
                    <a:pt x="519493" y="145261"/>
                  </a:lnTo>
                  <a:lnTo>
                    <a:pt x="517450" y="136231"/>
                  </a:lnTo>
                  <a:lnTo>
                    <a:pt x="517550" y="127887"/>
                  </a:lnTo>
                  <a:lnTo>
                    <a:pt x="519322" y="119486"/>
                  </a:lnTo>
                  <a:lnTo>
                    <a:pt x="521436" y="110056"/>
                  </a:lnTo>
                  <a:lnTo>
                    <a:pt x="523208" y="100626"/>
                  </a:lnTo>
                  <a:lnTo>
                    <a:pt x="510692" y="61936"/>
                  </a:lnTo>
                  <a:lnTo>
                    <a:pt x="483717" y="22731"/>
                  </a:lnTo>
                  <a:lnTo>
                    <a:pt x="428967" y="3986"/>
                  </a:lnTo>
                  <a:lnTo>
                    <a:pt x="397435" y="2671"/>
                  </a:lnTo>
                  <a:lnTo>
                    <a:pt x="363931" y="4443"/>
                  </a:lnTo>
                  <a:lnTo>
                    <a:pt x="323940" y="6986"/>
                  </a:lnTo>
                  <a:lnTo>
                    <a:pt x="276491" y="7643"/>
                  </a:lnTo>
                  <a:lnTo>
                    <a:pt x="227499" y="6243"/>
                  </a:lnTo>
                  <a:lnTo>
                    <a:pt x="182879" y="2614"/>
                  </a:lnTo>
                  <a:lnTo>
                    <a:pt x="132445" y="0"/>
                  </a:lnTo>
                  <a:lnTo>
                    <a:pt x="72923" y="2271"/>
                  </a:lnTo>
                  <a:lnTo>
                    <a:pt x="22659" y="10201"/>
                  </a:lnTo>
                  <a:lnTo>
                    <a:pt x="0" y="24560"/>
                  </a:lnTo>
                  <a:lnTo>
                    <a:pt x="242" y="41276"/>
                  </a:lnTo>
                  <a:lnTo>
                    <a:pt x="23774" y="73937"/>
                  </a:lnTo>
                  <a:lnTo>
                    <a:pt x="59650" y="88982"/>
                  </a:lnTo>
                  <a:lnTo>
                    <a:pt x="64007" y="903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64087" y="7909432"/>
              <a:ext cx="79909" cy="9875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675128" y="7156424"/>
              <a:ext cx="720725" cy="892810"/>
            </a:xfrm>
            <a:custGeom>
              <a:avLst/>
              <a:gdLst/>
              <a:ahLst/>
              <a:cxnLst/>
              <a:rect l="l" t="t" r="r" b="b"/>
              <a:pathLst>
                <a:path w="720725" h="892809">
                  <a:moveTo>
                    <a:pt x="720604" y="748893"/>
                  </a:moveTo>
                  <a:lnTo>
                    <a:pt x="716746" y="791584"/>
                  </a:lnTo>
                  <a:lnTo>
                    <a:pt x="691457" y="823874"/>
                  </a:lnTo>
                  <a:lnTo>
                    <a:pt x="678813" y="834990"/>
                  </a:lnTo>
                  <a:lnTo>
                    <a:pt x="668483" y="844905"/>
                  </a:lnTo>
                  <a:lnTo>
                    <a:pt x="661997" y="854378"/>
                  </a:lnTo>
                  <a:lnTo>
                    <a:pt x="656367" y="863765"/>
                  </a:lnTo>
                  <a:lnTo>
                    <a:pt x="649709" y="871266"/>
                  </a:lnTo>
                  <a:lnTo>
                    <a:pt x="640137" y="875080"/>
                  </a:lnTo>
                  <a:lnTo>
                    <a:pt x="626535" y="876552"/>
                  </a:lnTo>
                  <a:lnTo>
                    <a:pt x="609504" y="878624"/>
                  </a:lnTo>
                  <a:lnTo>
                    <a:pt x="591788" y="879838"/>
                  </a:lnTo>
                  <a:lnTo>
                    <a:pt x="576129" y="878738"/>
                  </a:lnTo>
                  <a:lnTo>
                    <a:pt x="563156" y="875895"/>
                  </a:lnTo>
                  <a:lnTo>
                    <a:pt x="551897" y="871766"/>
                  </a:lnTo>
                  <a:lnTo>
                    <a:pt x="542696" y="866779"/>
                  </a:lnTo>
                  <a:lnTo>
                    <a:pt x="535895" y="861364"/>
                  </a:lnTo>
                  <a:lnTo>
                    <a:pt x="515378" y="872394"/>
                  </a:lnTo>
                  <a:lnTo>
                    <a:pt x="497947" y="882395"/>
                  </a:lnTo>
                  <a:lnTo>
                    <a:pt x="481888" y="889654"/>
                  </a:lnTo>
                  <a:lnTo>
                    <a:pt x="465486" y="892454"/>
                  </a:lnTo>
                  <a:lnTo>
                    <a:pt x="450756" y="891568"/>
                  </a:lnTo>
                  <a:lnTo>
                    <a:pt x="438854" y="889482"/>
                  </a:lnTo>
                  <a:lnTo>
                    <a:pt x="428839" y="887053"/>
                  </a:lnTo>
                  <a:lnTo>
                    <a:pt x="419766" y="885139"/>
                  </a:lnTo>
                  <a:lnTo>
                    <a:pt x="408636" y="880081"/>
                  </a:lnTo>
                  <a:lnTo>
                    <a:pt x="396563" y="870051"/>
                  </a:lnTo>
                  <a:lnTo>
                    <a:pt x="386719" y="858650"/>
                  </a:lnTo>
                  <a:lnTo>
                    <a:pt x="382276" y="849477"/>
                  </a:lnTo>
                  <a:lnTo>
                    <a:pt x="365702" y="858292"/>
                  </a:lnTo>
                  <a:lnTo>
                    <a:pt x="351186" y="865136"/>
                  </a:lnTo>
                  <a:lnTo>
                    <a:pt x="338042" y="869408"/>
                  </a:lnTo>
                  <a:lnTo>
                    <a:pt x="325583" y="870508"/>
                  </a:lnTo>
                  <a:lnTo>
                    <a:pt x="314710" y="868922"/>
                  </a:lnTo>
                  <a:lnTo>
                    <a:pt x="275262" y="852906"/>
                  </a:lnTo>
                  <a:lnTo>
                    <a:pt x="240544" y="822045"/>
                  </a:lnTo>
                  <a:lnTo>
                    <a:pt x="228471" y="832046"/>
                  </a:lnTo>
                  <a:lnTo>
                    <a:pt x="213226" y="840333"/>
                  </a:lnTo>
                  <a:lnTo>
                    <a:pt x="195410" y="845191"/>
                  </a:lnTo>
                  <a:lnTo>
                    <a:pt x="175621" y="844905"/>
                  </a:lnTo>
                  <a:lnTo>
                    <a:pt x="138360" y="831875"/>
                  </a:lnTo>
                  <a:lnTo>
                    <a:pt x="103155" y="797471"/>
                  </a:lnTo>
                  <a:lnTo>
                    <a:pt x="94240" y="767181"/>
                  </a:lnTo>
                  <a:lnTo>
                    <a:pt x="96269" y="740106"/>
                  </a:lnTo>
                  <a:lnTo>
                    <a:pt x="100869" y="698030"/>
                  </a:lnTo>
                  <a:lnTo>
                    <a:pt x="105813" y="656467"/>
                  </a:lnTo>
                  <a:lnTo>
                    <a:pt x="111228" y="614848"/>
                  </a:lnTo>
                  <a:lnTo>
                    <a:pt x="121086" y="576157"/>
                  </a:lnTo>
                  <a:lnTo>
                    <a:pt x="147689" y="548525"/>
                  </a:lnTo>
                  <a:lnTo>
                    <a:pt x="175279" y="542467"/>
                  </a:lnTo>
                  <a:lnTo>
                    <a:pt x="200982" y="545668"/>
                  </a:lnTo>
                  <a:lnTo>
                    <a:pt x="214941" y="557783"/>
                  </a:lnTo>
                  <a:lnTo>
                    <a:pt x="229571" y="566013"/>
                  </a:lnTo>
                  <a:lnTo>
                    <a:pt x="244201" y="520522"/>
                  </a:lnTo>
                  <a:lnTo>
                    <a:pt x="282835" y="481117"/>
                  </a:lnTo>
                  <a:lnTo>
                    <a:pt x="312324" y="477773"/>
                  </a:lnTo>
                  <a:lnTo>
                    <a:pt x="340442" y="484031"/>
                  </a:lnTo>
                  <a:lnTo>
                    <a:pt x="354844" y="498347"/>
                  </a:lnTo>
                  <a:lnTo>
                    <a:pt x="361602" y="504648"/>
                  </a:lnTo>
                  <a:lnTo>
                    <a:pt x="369131" y="517207"/>
                  </a:lnTo>
                  <a:lnTo>
                    <a:pt x="374775" y="536795"/>
                  </a:lnTo>
                  <a:lnTo>
                    <a:pt x="375875" y="564184"/>
                  </a:lnTo>
                  <a:lnTo>
                    <a:pt x="380947" y="544610"/>
                  </a:lnTo>
                  <a:lnTo>
                    <a:pt x="388334" y="528294"/>
                  </a:lnTo>
                  <a:lnTo>
                    <a:pt x="396578" y="517121"/>
                  </a:lnTo>
                  <a:lnTo>
                    <a:pt x="404221" y="512978"/>
                  </a:lnTo>
                  <a:lnTo>
                    <a:pt x="423795" y="503505"/>
                  </a:lnTo>
                  <a:lnTo>
                    <a:pt x="452456" y="505777"/>
                  </a:lnTo>
                  <a:lnTo>
                    <a:pt x="480088" y="518507"/>
                  </a:lnTo>
                  <a:lnTo>
                    <a:pt x="496576" y="540410"/>
                  </a:lnTo>
                  <a:lnTo>
                    <a:pt x="504077" y="543153"/>
                  </a:lnTo>
                  <a:lnTo>
                    <a:pt x="512006" y="547268"/>
                  </a:lnTo>
                  <a:lnTo>
                    <a:pt x="519079" y="552754"/>
                  </a:lnTo>
                  <a:lnTo>
                    <a:pt x="524008" y="559612"/>
                  </a:lnTo>
                  <a:lnTo>
                    <a:pt x="529737" y="551554"/>
                  </a:lnTo>
                  <a:lnTo>
                    <a:pt x="535552" y="547268"/>
                  </a:lnTo>
                  <a:lnTo>
                    <a:pt x="540853" y="545725"/>
                  </a:lnTo>
                  <a:lnTo>
                    <a:pt x="545039" y="545896"/>
                  </a:lnTo>
                  <a:lnTo>
                    <a:pt x="561012" y="539224"/>
                  </a:lnTo>
                  <a:lnTo>
                    <a:pt x="584358" y="538467"/>
                  </a:lnTo>
                  <a:lnTo>
                    <a:pt x="607018" y="543710"/>
                  </a:lnTo>
                  <a:lnTo>
                    <a:pt x="620934" y="555040"/>
                  </a:lnTo>
                </a:path>
                <a:path w="720725" h="892809">
                  <a:moveTo>
                    <a:pt x="128073" y="564184"/>
                  </a:moveTo>
                  <a:lnTo>
                    <a:pt x="139731" y="603275"/>
                  </a:lnTo>
                  <a:lnTo>
                    <a:pt x="167378" y="633464"/>
                  </a:lnTo>
                  <a:lnTo>
                    <a:pt x="176422" y="632879"/>
                  </a:lnTo>
                  <a:lnTo>
                    <a:pt x="203968" y="606247"/>
                  </a:lnTo>
                  <a:lnTo>
                    <a:pt x="206197" y="597003"/>
                  </a:lnTo>
                  <a:lnTo>
                    <a:pt x="209454" y="584415"/>
                  </a:lnTo>
                  <a:lnTo>
                    <a:pt x="212712" y="570628"/>
                  </a:lnTo>
                  <a:lnTo>
                    <a:pt x="214941" y="557783"/>
                  </a:lnTo>
                </a:path>
                <a:path w="720725" h="892809">
                  <a:moveTo>
                    <a:pt x="264318" y="495604"/>
                  </a:moveTo>
                  <a:lnTo>
                    <a:pt x="261875" y="515793"/>
                  </a:lnTo>
                  <a:lnTo>
                    <a:pt x="260546" y="540524"/>
                  </a:lnTo>
                  <a:lnTo>
                    <a:pt x="261104" y="563370"/>
                  </a:lnTo>
                  <a:lnTo>
                    <a:pt x="264318" y="577900"/>
                  </a:lnTo>
                  <a:lnTo>
                    <a:pt x="269805" y="587959"/>
                  </a:lnTo>
                  <a:lnTo>
                    <a:pt x="274377" y="590702"/>
                  </a:lnTo>
                  <a:lnTo>
                    <a:pt x="283521" y="590702"/>
                  </a:lnTo>
                  <a:lnTo>
                    <a:pt x="317353" y="587959"/>
                  </a:lnTo>
                  <a:lnTo>
                    <a:pt x="323754" y="585215"/>
                  </a:lnTo>
                  <a:lnTo>
                    <a:pt x="331069" y="576071"/>
                  </a:lnTo>
                  <a:lnTo>
                    <a:pt x="337742" y="566756"/>
                  </a:lnTo>
                  <a:lnTo>
                    <a:pt x="345357" y="551611"/>
                  </a:lnTo>
                  <a:lnTo>
                    <a:pt x="351772" y="529266"/>
                  </a:lnTo>
                  <a:lnTo>
                    <a:pt x="354844" y="498347"/>
                  </a:lnTo>
                </a:path>
                <a:path w="720725" h="892809">
                  <a:moveTo>
                    <a:pt x="404221" y="512978"/>
                  </a:moveTo>
                  <a:lnTo>
                    <a:pt x="394192" y="564799"/>
                  </a:lnTo>
                  <a:lnTo>
                    <a:pt x="391420" y="587959"/>
                  </a:lnTo>
                  <a:lnTo>
                    <a:pt x="395077" y="595274"/>
                  </a:lnTo>
                  <a:lnTo>
                    <a:pt x="401478" y="597103"/>
                  </a:lnTo>
                  <a:lnTo>
                    <a:pt x="408422" y="598617"/>
                  </a:lnTo>
                  <a:lnTo>
                    <a:pt x="419995" y="600303"/>
                  </a:lnTo>
                  <a:lnTo>
                    <a:pt x="434654" y="599932"/>
                  </a:lnTo>
                  <a:lnTo>
                    <a:pt x="450856" y="595274"/>
                  </a:lnTo>
                  <a:lnTo>
                    <a:pt x="464429" y="587730"/>
                  </a:lnTo>
                  <a:lnTo>
                    <a:pt x="478516" y="576071"/>
                  </a:lnTo>
                  <a:lnTo>
                    <a:pt x="490204" y="560298"/>
                  </a:lnTo>
                  <a:lnTo>
                    <a:pt x="496576" y="540410"/>
                  </a:lnTo>
                </a:path>
                <a:path w="720725" h="892809">
                  <a:moveTo>
                    <a:pt x="545039" y="545896"/>
                  </a:moveTo>
                  <a:lnTo>
                    <a:pt x="540238" y="567385"/>
                  </a:lnTo>
                  <a:lnTo>
                    <a:pt x="536809" y="590245"/>
                  </a:lnTo>
                  <a:lnTo>
                    <a:pt x="534752" y="609676"/>
                  </a:lnTo>
                  <a:lnTo>
                    <a:pt x="534066" y="620877"/>
                  </a:lnTo>
                  <a:lnTo>
                    <a:pt x="535909" y="627721"/>
                  </a:lnTo>
                  <a:lnTo>
                    <a:pt x="578529" y="650709"/>
                  </a:lnTo>
                  <a:lnTo>
                    <a:pt x="592745" y="650609"/>
                  </a:lnTo>
                  <a:lnTo>
                    <a:pt x="601732" y="649223"/>
                  </a:lnTo>
                  <a:lnTo>
                    <a:pt x="607904" y="641380"/>
                  </a:lnTo>
                  <a:lnTo>
                    <a:pt x="616134" y="624878"/>
                  </a:lnTo>
                  <a:lnTo>
                    <a:pt x="623335" y="604089"/>
                  </a:lnTo>
                  <a:lnTo>
                    <a:pt x="626421" y="583387"/>
                  </a:lnTo>
                </a:path>
                <a:path w="720725" h="892809">
                  <a:moveTo>
                    <a:pt x="132645" y="573328"/>
                  </a:moveTo>
                  <a:lnTo>
                    <a:pt x="147718" y="562427"/>
                  </a:lnTo>
                  <a:lnTo>
                    <a:pt x="168192" y="556069"/>
                  </a:lnTo>
                  <a:lnTo>
                    <a:pt x="189866" y="556741"/>
                  </a:lnTo>
                  <a:lnTo>
                    <a:pt x="208540" y="566927"/>
                  </a:lnTo>
                </a:path>
                <a:path w="720725" h="892809">
                  <a:moveTo>
                    <a:pt x="262489" y="504748"/>
                  </a:moveTo>
                  <a:lnTo>
                    <a:pt x="279934" y="493575"/>
                  </a:lnTo>
                  <a:lnTo>
                    <a:pt x="305352" y="488746"/>
                  </a:lnTo>
                  <a:lnTo>
                    <a:pt x="331284" y="492147"/>
                  </a:lnTo>
                  <a:lnTo>
                    <a:pt x="350272" y="505663"/>
                  </a:lnTo>
                </a:path>
                <a:path w="720725" h="892809">
                  <a:moveTo>
                    <a:pt x="403307" y="523951"/>
                  </a:moveTo>
                  <a:lnTo>
                    <a:pt x="422552" y="516250"/>
                  </a:lnTo>
                  <a:lnTo>
                    <a:pt x="447541" y="517207"/>
                  </a:lnTo>
                  <a:lnTo>
                    <a:pt x="472359" y="527937"/>
                  </a:lnTo>
                  <a:lnTo>
                    <a:pt x="491089" y="549554"/>
                  </a:lnTo>
                </a:path>
                <a:path w="720725" h="892809">
                  <a:moveTo>
                    <a:pt x="543210" y="556869"/>
                  </a:moveTo>
                  <a:lnTo>
                    <a:pt x="563456" y="550240"/>
                  </a:lnTo>
                  <a:lnTo>
                    <a:pt x="584473" y="550468"/>
                  </a:lnTo>
                  <a:lnTo>
                    <a:pt x="604289" y="556869"/>
                  </a:lnTo>
                  <a:lnTo>
                    <a:pt x="620934" y="568756"/>
                  </a:lnTo>
                </a:path>
                <a:path w="720725" h="892809">
                  <a:moveTo>
                    <a:pt x="229571" y="566013"/>
                  </a:moveTo>
                  <a:lnTo>
                    <a:pt x="225013" y="579686"/>
                  </a:lnTo>
                  <a:lnTo>
                    <a:pt x="220541" y="599274"/>
                  </a:lnTo>
                  <a:lnTo>
                    <a:pt x="217612" y="621434"/>
                  </a:lnTo>
                  <a:lnTo>
                    <a:pt x="217684" y="642823"/>
                  </a:lnTo>
                  <a:lnTo>
                    <a:pt x="220270" y="668154"/>
                  </a:lnTo>
                  <a:lnTo>
                    <a:pt x="223285" y="698030"/>
                  </a:lnTo>
                  <a:lnTo>
                    <a:pt x="225785" y="724990"/>
                  </a:lnTo>
                  <a:lnTo>
                    <a:pt x="226828" y="741578"/>
                  </a:lnTo>
                  <a:lnTo>
                    <a:pt x="228457" y="756080"/>
                  </a:lnTo>
                  <a:lnTo>
                    <a:pt x="232314" y="778040"/>
                  </a:lnTo>
                  <a:lnTo>
                    <a:pt x="236858" y="801885"/>
                  </a:lnTo>
                  <a:lnTo>
                    <a:pt x="240544" y="822045"/>
                  </a:lnTo>
                </a:path>
                <a:path w="720725" h="892809">
                  <a:moveTo>
                    <a:pt x="375875" y="564184"/>
                  </a:moveTo>
                  <a:lnTo>
                    <a:pt x="360959" y="611247"/>
                  </a:lnTo>
                  <a:lnTo>
                    <a:pt x="350615" y="658939"/>
                  </a:lnTo>
                  <a:lnTo>
                    <a:pt x="349858" y="680356"/>
                  </a:lnTo>
                  <a:lnTo>
                    <a:pt x="352101" y="701344"/>
                  </a:lnTo>
                  <a:lnTo>
                    <a:pt x="358973" y="728276"/>
                  </a:lnTo>
                  <a:lnTo>
                    <a:pt x="367988" y="762495"/>
                  </a:lnTo>
                  <a:lnTo>
                    <a:pt x="376147" y="793799"/>
                  </a:lnTo>
                  <a:lnTo>
                    <a:pt x="380447" y="811987"/>
                  </a:lnTo>
                  <a:lnTo>
                    <a:pt x="380990" y="820416"/>
                  </a:lnTo>
                  <a:lnTo>
                    <a:pt x="380676" y="830046"/>
                  </a:lnTo>
                  <a:lnTo>
                    <a:pt x="380704" y="840019"/>
                  </a:lnTo>
                  <a:lnTo>
                    <a:pt x="382276" y="849477"/>
                  </a:lnTo>
                </a:path>
                <a:path w="720725" h="892809">
                  <a:moveTo>
                    <a:pt x="524008" y="559612"/>
                  </a:moveTo>
                  <a:lnTo>
                    <a:pt x="521336" y="568128"/>
                  </a:lnTo>
                  <a:lnTo>
                    <a:pt x="519779" y="579043"/>
                  </a:lnTo>
                  <a:lnTo>
                    <a:pt x="518736" y="590988"/>
                  </a:lnTo>
                  <a:lnTo>
                    <a:pt x="517607" y="602589"/>
                  </a:lnTo>
                  <a:lnTo>
                    <a:pt x="515750" y="618934"/>
                  </a:lnTo>
                  <a:lnTo>
                    <a:pt x="512349" y="640765"/>
                  </a:lnTo>
                  <a:lnTo>
                    <a:pt x="508606" y="662254"/>
                  </a:lnTo>
                  <a:lnTo>
                    <a:pt x="505720" y="677570"/>
                  </a:lnTo>
                  <a:lnTo>
                    <a:pt x="503520" y="692329"/>
                  </a:lnTo>
                  <a:lnTo>
                    <a:pt x="501834" y="713346"/>
                  </a:lnTo>
                  <a:lnTo>
                    <a:pt x="501862" y="736592"/>
                  </a:lnTo>
                  <a:lnTo>
                    <a:pt x="504805" y="758037"/>
                  </a:lnTo>
                  <a:lnTo>
                    <a:pt x="508792" y="777097"/>
                  </a:lnTo>
                  <a:lnTo>
                    <a:pt x="512692" y="794613"/>
                  </a:lnTo>
                  <a:lnTo>
                    <a:pt x="516764" y="808701"/>
                  </a:lnTo>
                  <a:lnTo>
                    <a:pt x="521265" y="817473"/>
                  </a:lnTo>
                  <a:lnTo>
                    <a:pt x="525479" y="825874"/>
                  </a:lnTo>
                  <a:lnTo>
                    <a:pt x="529609" y="837361"/>
                  </a:lnTo>
                  <a:lnTo>
                    <a:pt x="533223" y="849877"/>
                  </a:lnTo>
                  <a:lnTo>
                    <a:pt x="535895" y="861364"/>
                  </a:lnTo>
                </a:path>
                <a:path w="720725" h="892809">
                  <a:moveTo>
                    <a:pt x="14687" y="0"/>
                  </a:moveTo>
                  <a:lnTo>
                    <a:pt x="12926" y="35229"/>
                  </a:lnTo>
                  <a:lnTo>
                    <a:pt x="10047" y="91947"/>
                  </a:lnTo>
                  <a:lnTo>
                    <a:pt x="6915" y="159791"/>
                  </a:lnTo>
                  <a:lnTo>
                    <a:pt x="4392" y="228396"/>
                  </a:lnTo>
                  <a:lnTo>
                    <a:pt x="3342" y="287400"/>
                  </a:lnTo>
                  <a:lnTo>
                    <a:pt x="4629" y="326440"/>
                  </a:lnTo>
                  <a:lnTo>
                    <a:pt x="1485" y="340785"/>
                  </a:lnTo>
                  <a:lnTo>
                    <a:pt x="57" y="356158"/>
                  </a:lnTo>
                  <a:lnTo>
                    <a:pt x="0" y="372217"/>
                  </a:lnTo>
                  <a:lnTo>
                    <a:pt x="971" y="388619"/>
                  </a:lnTo>
                  <a:lnTo>
                    <a:pt x="14916" y="456514"/>
                  </a:lnTo>
                  <a:lnTo>
                    <a:pt x="34404" y="490975"/>
                  </a:lnTo>
                  <a:lnTo>
                    <a:pt x="65893" y="514807"/>
                  </a:lnTo>
                  <a:lnTo>
                    <a:pt x="109527" y="526737"/>
                  </a:lnTo>
                  <a:lnTo>
                    <a:pt x="159162" y="531380"/>
                  </a:lnTo>
                  <a:lnTo>
                    <a:pt x="206054" y="529337"/>
                  </a:lnTo>
                  <a:lnTo>
                    <a:pt x="241458" y="5212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65914" y="7104760"/>
              <a:ext cx="117957" cy="16184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137871" y="7098817"/>
              <a:ext cx="23495" cy="145415"/>
            </a:xfrm>
            <a:custGeom>
              <a:avLst/>
              <a:gdLst/>
              <a:ahLst/>
              <a:cxnLst/>
              <a:rect l="l" t="t" r="r" b="b"/>
              <a:pathLst>
                <a:path w="23495" h="145415">
                  <a:moveTo>
                    <a:pt x="8229" y="145389"/>
                  </a:moveTo>
                  <a:lnTo>
                    <a:pt x="18959" y="142875"/>
                  </a:lnTo>
                  <a:lnTo>
                    <a:pt x="23431" y="137617"/>
                  </a:lnTo>
                  <a:lnTo>
                    <a:pt x="23274" y="124815"/>
                  </a:lnTo>
                  <a:lnTo>
                    <a:pt x="20116" y="99669"/>
                  </a:lnTo>
                  <a:lnTo>
                    <a:pt x="14273" y="66736"/>
                  </a:lnTo>
                  <a:lnTo>
                    <a:pt x="7658" y="36461"/>
                  </a:lnTo>
                  <a:lnTo>
                    <a:pt x="2243" y="12873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84632" y="7564703"/>
              <a:ext cx="102412" cy="14356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679757" y="7274381"/>
              <a:ext cx="695325" cy="649605"/>
            </a:xfrm>
            <a:custGeom>
              <a:avLst/>
              <a:gdLst/>
              <a:ahLst/>
              <a:cxnLst/>
              <a:rect l="l" t="t" r="r" b="b"/>
              <a:pathLst>
                <a:path w="695325" h="649604">
                  <a:moveTo>
                    <a:pt x="223113" y="176479"/>
                  </a:moveTo>
                  <a:lnTo>
                    <a:pt x="223970" y="212426"/>
                  </a:lnTo>
                  <a:lnTo>
                    <a:pt x="237515" y="262432"/>
                  </a:lnTo>
                  <a:lnTo>
                    <a:pt x="265804" y="315868"/>
                  </a:lnTo>
                  <a:lnTo>
                    <a:pt x="310895" y="362102"/>
                  </a:lnTo>
                </a:path>
                <a:path w="695325" h="649604">
                  <a:moveTo>
                    <a:pt x="362102" y="389534"/>
                  </a:moveTo>
                  <a:lnTo>
                    <a:pt x="368946" y="392549"/>
                  </a:lnTo>
                  <a:lnTo>
                    <a:pt x="377761" y="396506"/>
                  </a:lnTo>
                  <a:lnTo>
                    <a:pt x="385376" y="399949"/>
                  </a:lnTo>
                  <a:lnTo>
                    <a:pt x="388619" y="401421"/>
                  </a:lnTo>
                </a:path>
                <a:path w="695325" h="649604">
                  <a:moveTo>
                    <a:pt x="378561" y="551383"/>
                  </a:moveTo>
                  <a:lnTo>
                    <a:pt x="394720" y="546239"/>
                  </a:lnTo>
                  <a:lnTo>
                    <a:pt x="416623" y="543839"/>
                  </a:lnTo>
                  <a:lnTo>
                    <a:pt x="439383" y="545210"/>
                  </a:lnTo>
                  <a:lnTo>
                    <a:pt x="458114" y="551383"/>
                  </a:lnTo>
                </a:path>
                <a:path w="695325" h="649604">
                  <a:moveTo>
                    <a:pt x="255117" y="536752"/>
                  </a:moveTo>
                  <a:lnTo>
                    <a:pt x="276706" y="544596"/>
                  </a:lnTo>
                  <a:lnTo>
                    <a:pt x="298208" y="548754"/>
                  </a:lnTo>
                  <a:lnTo>
                    <a:pt x="316453" y="548968"/>
                  </a:lnTo>
                  <a:lnTo>
                    <a:pt x="328269" y="544982"/>
                  </a:lnTo>
                </a:path>
                <a:path w="695325" h="649604">
                  <a:moveTo>
                    <a:pt x="129844" y="555040"/>
                  </a:moveTo>
                  <a:lnTo>
                    <a:pt x="143246" y="550354"/>
                  </a:lnTo>
                  <a:lnTo>
                    <a:pt x="163677" y="545668"/>
                  </a:lnTo>
                  <a:lnTo>
                    <a:pt x="184108" y="542696"/>
                  </a:lnTo>
                  <a:lnTo>
                    <a:pt x="197510" y="543153"/>
                  </a:lnTo>
                </a:path>
                <a:path w="695325" h="649604">
                  <a:moveTo>
                    <a:pt x="145389" y="629107"/>
                  </a:moveTo>
                  <a:lnTo>
                    <a:pt x="159562" y="632150"/>
                  </a:lnTo>
                  <a:lnTo>
                    <a:pt x="176479" y="632879"/>
                  </a:lnTo>
                  <a:lnTo>
                    <a:pt x="192709" y="631036"/>
                  </a:lnTo>
                  <a:lnTo>
                    <a:pt x="204825" y="626363"/>
                  </a:lnTo>
                </a:path>
                <a:path w="695325" h="649604">
                  <a:moveTo>
                    <a:pt x="173735" y="570585"/>
                  </a:moveTo>
                  <a:lnTo>
                    <a:pt x="186723" y="568728"/>
                  </a:lnTo>
                  <a:lnTo>
                    <a:pt x="198767" y="570128"/>
                  </a:lnTo>
                  <a:lnTo>
                    <a:pt x="208583" y="572900"/>
                  </a:lnTo>
                  <a:lnTo>
                    <a:pt x="214883" y="575157"/>
                  </a:lnTo>
                </a:path>
                <a:path w="695325" h="649604">
                  <a:moveTo>
                    <a:pt x="255117" y="576986"/>
                  </a:moveTo>
                  <a:lnTo>
                    <a:pt x="273019" y="584730"/>
                  </a:lnTo>
                  <a:lnTo>
                    <a:pt x="292036" y="589559"/>
                  </a:lnTo>
                  <a:lnTo>
                    <a:pt x="309510" y="590616"/>
                  </a:lnTo>
                  <a:lnTo>
                    <a:pt x="322783" y="587044"/>
                  </a:lnTo>
                </a:path>
                <a:path w="695325" h="649604">
                  <a:moveTo>
                    <a:pt x="417880" y="600760"/>
                  </a:moveTo>
                  <a:lnTo>
                    <a:pt x="437140" y="603275"/>
                  </a:lnTo>
                  <a:lnTo>
                    <a:pt x="452627" y="603732"/>
                  </a:lnTo>
                  <a:lnTo>
                    <a:pt x="464686" y="601789"/>
                  </a:lnTo>
                  <a:lnTo>
                    <a:pt x="473659" y="597103"/>
                  </a:lnTo>
                </a:path>
                <a:path w="695325" h="649604">
                  <a:moveTo>
                    <a:pt x="628192" y="505663"/>
                  </a:moveTo>
                  <a:lnTo>
                    <a:pt x="642223" y="502691"/>
                  </a:lnTo>
                  <a:lnTo>
                    <a:pt x="660196" y="503148"/>
                  </a:lnTo>
                  <a:lnTo>
                    <a:pt x="678856" y="506691"/>
                  </a:lnTo>
                  <a:lnTo>
                    <a:pt x="694943" y="512978"/>
                  </a:lnTo>
                </a:path>
                <a:path w="695325" h="649604">
                  <a:moveTo>
                    <a:pt x="606247" y="538581"/>
                  </a:moveTo>
                  <a:lnTo>
                    <a:pt x="619548" y="537295"/>
                  </a:lnTo>
                  <a:lnTo>
                    <a:pt x="635165" y="538581"/>
                  </a:lnTo>
                  <a:lnTo>
                    <a:pt x="649581" y="541924"/>
                  </a:lnTo>
                  <a:lnTo>
                    <a:pt x="659282" y="546811"/>
                  </a:lnTo>
                </a:path>
                <a:path w="695325" h="649604">
                  <a:moveTo>
                    <a:pt x="0" y="208483"/>
                  </a:moveTo>
                  <a:lnTo>
                    <a:pt x="15316" y="195110"/>
                  </a:lnTo>
                  <a:lnTo>
                    <a:pt x="34061" y="182422"/>
                  </a:lnTo>
                  <a:lnTo>
                    <a:pt x="52463" y="172478"/>
                  </a:lnTo>
                  <a:lnTo>
                    <a:pt x="66751" y="167335"/>
                  </a:lnTo>
                </a:path>
                <a:path w="695325" h="649604">
                  <a:moveTo>
                    <a:pt x="472744" y="71323"/>
                  </a:moveTo>
                  <a:lnTo>
                    <a:pt x="445198" y="57192"/>
                  </a:lnTo>
                  <a:lnTo>
                    <a:pt x="406679" y="50177"/>
                  </a:lnTo>
                  <a:lnTo>
                    <a:pt x="369874" y="56021"/>
                  </a:lnTo>
                  <a:lnTo>
                    <a:pt x="347471" y="80467"/>
                  </a:lnTo>
                </a:path>
                <a:path w="695325" h="649604">
                  <a:moveTo>
                    <a:pt x="255117" y="0"/>
                  </a:moveTo>
                  <a:lnTo>
                    <a:pt x="255646" y="24445"/>
                  </a:lnTo>
                  <a:lnTo>
                    <a:pt x="253174" y="57035"/>
                  </a:lnTo>
                  <a:lnTo>
                    <a:pt x="247788" y="90139"/>
                  </a:lnTo>
                  <a:lnTo>
                    <a:pt x="239572" y="116128"/>
                  </a:lnTo>
                </a:path>
                <a:path w="695325" h="649604">
                  <a:moveTo>
                    <a:pt x="67665" y="587959"/>
                  </a:moveTo>
                  <a:lnTo>
                    <a:pt x="70708" y="602032"/>
                  </a:lnTo>
                  <a:lnTo>
                    <a:pt x="74866" y="614819"/>
                  </a:lnTo>
                  <a:lnTo>
                    <a:pt x="80910" y="629492"/>
                  </a:lnTo>
                  <a:lnTo>
                    <a:pt x="89611" y="649223"/>
                  </a:lnTo>
                </a:path>
                <a:path w="695325" h="649604">
                  <a:moveTo>
                    <a:pt x="30175" y="413308"/>
                  </a:moveTo>
                  <a:lnTo>
                    <a:pt x="26631" y="401664"/>
                  </a:lnTo>
                  <a:lnTo>
                    <a:pt x="22402" y="387362"/>
                  </a:lnTo>
                  <a:lnTo>
                    <a:pt x="18859" y="372546"/>
                  </a:lnTo>
                  <a:lnTo>
                    <a:pt x="17373" y="3593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547021" y="7922032"/>
            <a:ext cx="580428" cy="7518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840643" y="6677621"/>
            <a:ext cx="236118" cy="74460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10835728" y="6794957"/>
            <a:ext cx="247650" cy="74930"/>
            <a:chOff x="5781128" y="6794957"/>
            <a:chExt cx="247650" cy="74930"/>
          </a:xfrm>
        </p:grpSpPr>
        <p:sp>
          <p:nvSpPr>
            <p:cNvPr id="52" name="object 52"/>
            <p:cNvSpPr/>
            <p:nvPr/>
          </p:nvSpPr>
          <p:spPr>
            <a:xfrm>
              <a:off x="5781129" y="6796481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55" y="520"/>
                  </a:moveTo>
                  <a:lnTo>
                    <a:pt x="16256" y="520"/>
                  </a:lnTo>
                  <a:lnTo>
                    <a:pt x="10833" y="5321"/>
                  </a:lnTo>
                  <a:lnTo>
                    <a:pt x="6705" y="8305"/>
                  </a:lnTo>
                  <a:lnTo>
                    <a:pt x="3581" y="10045"/>
                  </a:lnTo>
                  <a:lnTo>
                    <a:pt x="0" y="11582"/>
                  </a:lnTo>
                  <a:lnTo>
                    <a:pt x="0" y="18186"/>
                  </a:lnTo>
                  <a:lnTo>
                    <a:pt x="15849" y="7721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20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01"/>
                  </a:lnTo>
                  <a:lnTo>
                    <a:pt x="81648" y="44069"/>
                  </a:lnTo>
                  <a:lnTo>
                    <a:pt x="80797" y="50228"/>
                  </a:lnTo>
                  <a:lnTo>
                    <a:pt x="76327" y="63233"/>
                  </a:lnTo>
                  <a:lnTo>
                    <a:pt x="71755" y="67157"/>
                  </a:lnTo>
                  <a:lnTo>
                    <a:pt x="58813" y="67157"/>
                  </a:lnTo>
                  <a:lnTo>
                    <a:pt x="54216" y="63195"/>
                  </a:lnTo>
                  <a:lnTo>
                    <a:pt x="49809" y="50330"/>
                  </a:lnTo>
                  <a:lnTo>
                    <a:pt x="49060" y="44881"/>
                  </a:lnTo>
                  <a:lnTo>
                    <a:pt x="49149" y="27673"/>
                  </a:lnTo>
                  <a:lnTo>
                    <a:pt x="49847" y="22733"/>
                  </a:lnTo>
                  <a:lnTo>
                    <a:pt x="54317" y="9652"/>
                  </a:lnTo>
                  <a:lnTo>
                    <a:pt x="58889" y="5689"/>
                  </a:lnTo>
                  <a:lnTo>
                    <a:pt x="71818" y="5689"/>
                  </a:lnTo>
                  <a:lnTo>
                    <a:pt x="76428" y="9652"/>
                  </a:lnTo>
                  <a:lnTo>
                    <a:pt x="80835" y="22529"/>
                  </a:lnTo>
                  <a:lnTo>
                    <a:pt x="81572" y="28079"/>
                  </a:lnTo>
                  <a:lnTo>
                    <a:pt x="81648" y="44069"/>
                  </a:lnTo>
                  <a:lnTo>
                    <a:pt x="81648" y="8001"/>
                  </a:lnTo>
                  <a:lnTo>
                    <a:pt x="80162" y="5689"/>
                  </a:lnTo>
                  <a:lnTo>
                    <a:pt x="78498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53"/>
                  </a:lnTo>
                  <a:lnTo>
                    <a:pt x="45300" y="14833"/>
                  </a:lnTo>
                  <a:lnTo>
                    <a:pt x="43205" y="20459"/>
                  </a:lnTo>
                  <a:lnTo>
                    <a:pt x="42151" y="27673"/>
                  </a:lnTo>
                  <a:lnTo>
                    <a:pt x="42151" y="36474"/>
                  </a:lnTo>
                  <a:lnTo>
                    <a:pt x="57873" y="72847"/>
                  </a:lnTo>
                  <a:lnTo>
                    <a:pt x="74930" y="72847"/>
                  </a:lnTo>
                  <a:lnTo>
                    <a:pt x="81610" y="67906"/>
                  </a:lnTo>
                  <a:lnTo>
                    <a:pt x="81889" y="67157"/>
                  </a:lnTo>
                  <a:lnTo>
                    <a:pt x="87439" y="52463"/>
                  </a:lnTo>
                  <a:lnTo>
                    <a:pt x="88480" y="45288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10859" y="6794957"/>
              <a:ext cx="117551" cy="74472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8140966" y="8237982"/>
            <a:ext cx="494030" cy="76835"/>
            <a:chOff x="3086366" y="8237981"/>
            <a:chExt cx="494030" cy="76835"/>
          </a:xfrm>
        </p:grpSpPr>
        <p:sp>
          <p:nvSpPr>
            <p:cNvPr id="55" name="object 55"/>
            <p:cNvSpPr/>
            <p:nvPr/>
          </p:nvSpPr>
          <p:spPr>
            <a:xfrm>
              <a:off x="3086366" y="8242197"/>
              <a:ext cx="147955" cy="72390"/>
            </a:xfrm>
            <a:custGeom>
              <a:avLst/>
              <a:gdLst/>
              <a:ahLst/>
              <a:cxnLst/>
              <a:rect l="l" t="t" r="r" b="b"/>
              <a:pathLst>
                <a:path w="147955" h="72390">
                  <a:moveTo>
                    <a:pt x="57188" y="0"/>
                  </a:moveTo>
                  <a:lnTo>
                    <a:pt x="19380" y="0"/>
                  </a:lnTo>
                  <a:lnTo>
                    <a:pt x="15062" y="1346"/>
                  </a:lnTo>
                  <a:lnTo>
                    <a:pt x="0" y="26428"/>
                  </a:lnTo>
                  <a:lnTo>
                    <a:pt x="2400" y="26428"/>
                  </a:lnTo>
                  <a:lnTo>
                    <a:pt x="4572" y="21069"/>
                  </a:lnTo>
                  <a:lnTo>
                    <a:pt x="6654" y="17487"/>
                  </a:lnTo>
                  <a:lnTo>
                    <a:pt x="10579" y="13804"/>
                  </a:lnTo>
                  <a:lnTo>
                    <a:pt x="12611" y="12877"/>
                  </a:lnTo>
                  <a:lnTo>
                    <a:pt x="27025" y="12877"/>
                  </a:lnTo>
                  <a:lnTo>
                    <a:pt x="23571" y="43307"/>
                  </a:lnTo>
                  <a:lnTo>
                    <a:pt x="23266" y="50152"/>
                  </a:lnTo>
                  <a:lnTo>
                    <a:pt x="35902" y="72364"/>
                  </a:lnTo>
                  <a:lnTo>
                    <a:pt x="39103" y="72364"/>
                  </a:lnTo>
                  <a:lnTo>
                    <a:pt x="53428" y="52717"/>
                  </a:lnTo>
                  <a:lnTo>
                    <a:pt x="53428" y="48590"/>
                  </a:lnTo>
                  <a:lnTo>
                    <a:pt x="50622" y="48590"/>
                  </a:lnTo>
                  <a:lnTo>
                    <a:pt x="50228" y="52578"/>
                  </a:lnTo>
                  <a:lnTo>
                    <a:pt x="49390" y="55372"/>
                  </a:lnTo>
                  <a:lnTo>
                    <a:pt x="46812" y="58508"/>
                  </a:lnTo>
                  <a:lnTo>
                    <a:pt x="44996" y="59372"/>
                  </a:lnTo>
                  <a:lnTo>
                    <a:pt x="42545" y="59537"/>
                  </a:lnTo>
                  <a:lnTo>
                    <a:pt x="41935" y="59791"/>
                  </a:lnTo>
                  <a:lnTo>
                    <a:pt x="36233" y="59486"/>
                  </a:lnTo>
                  <a:lnTo>
                    <a:pt x="33375" y="55956"/>
                  </a:lnTo>
                  <a:lnTo>
                    <a:pt x="33451" y="44615"/>
                  </a:lnTo>
                  <a:lnTo>
                    <a:pt x="35318" y="12877"/>
                  </a:lnTo>
                  <a:lnTo>
                    <a:pt x="57188" y="12877"/>
                  </a:lnTo>
                  <a:lnTo>
                    <a:pt x="57188" y="0"/>
                  </a:lnTo>
                  <a:close/>
                </a:path>
                <a:path w="147955" h="72390">
                  <a:moveTo>
                    <a:pt x="147447" y="51968"/>
                  </a:moveTo>
                  <a:lnTo>
                    <a:pt x="96481" y="51968"/>
                  </a:lnTo>
                  <a:lnTo>
                    <a:pt x="96481" y="57454"/>
                  </a:lnTo>
                  <a:lnTo>
                    <a:pt x="147447" y="57454"/>
                  </a:lnTo>
                  <a:lnTo>
                    <a:pt x="147447" y="51968"/>
                  </a:lnTo>
                  <a:close/>
                </a:path>
                <a:path w="147955" h="72390">
                  <a:moveTo>
                    <a:pt x="147447" y="32969"/>
                  </a:moveTo>
                  <a:lnTo>
                    <a:pt x="96481" y="32969"/>
                  </a:lnTo>
                  <a:lnTo>
                    <a:pt x="96481" y="38455"/>
                  </a:lnTo>
                  <a:lnTo>
                    <a:pt x="147447" y="38455"/>
                  </a:lnTo>
                  <a:lnTo>
                    <a:pt x="147447" y="329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75406" y="8240216"/>
              <a:ext cx="103162" cy="7284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19957" y="8237981"/>
              <a:ext cx="160147" cy="75184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983322" y="9347518"/>
            <a:ext cx="344677" cy="117601"/>
          </a:xfrm>
          <a:prstGeom prst="rect">
            <a:avLst/>
          </a:prstGeom>
        </p:spPr>
      </p:pic>
      <p:sp>
        <p:nvSpPr>
          <p:cNvPr id="59" name="object 59"/>
          <p:cNvSpPr/>
          <p:nvPr/>
        </p:nvSpPr>
        <p:spPr>
          <a:xfrm>
            <a:off x="8382977" y="9394889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6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11807" y="9268053"/>
            <a:ext cx="476123" cy="93090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8509609" y="9394952"/>
            <a:ext cx="502920" cy="113030"/>
            <a:chOff x="3455009" y="9394952"/>
            <a:chExt cx="502920" cy="113030"/>
          </a:xfrm>
        </p:grpSpPr>
        <p:pic>
          <p:nvPicPr>
            <p:cNvPr id="62" name="object 6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55314" y="9414738"/>
              <a:ext cx="269366" cy="93091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3455009" y="9397238"/>
              <a:ext cx="502920" cy="0"/>
            </a:xfrm>
            <a:custGeom>
              <a:avLst/>
              <a:gdLst/>
              <a:ahLst/>
              <a:cxnLst/>
              <a:rect l="l" t="t" r="r" b="b"/>
              <a:pathLst>
                <a:path w="502920">
                  <a:moveTo>
                    <a:pt x="0" y="0"/>
                  </a:moveTo>
                  <a:lnTo>
                    <a:pt x="50267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5761991" y="1997709"/>
            <a:ext cx="6508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solidFill>
                  <a:srgbClr val="171514"/>
                </a:solidFill>
                <a:latin typeface="Arial"/>
                <a:cs typeface="Arial"/>
              </a:rPr>
              <a:t>Esfuerzo</a:t>
            </a:r>
            <a:r>
              <a:rPr sz="5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torsión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57763" y="1902458"/>
            <a:ext cx="4082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par.es.una.fuerza.de.torsión.o.giro.que.tiende.a.provocar.una.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objeto.para.rotar..Una.fuerza.aplicada.al.extremo.de.una.palanca,.para.  ejemplo,.provoca.un.efecto.de.giro.o.un.par.en.el.punto.de.pivote..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57820" y="2708912"/>
            <a:ext cx="4372610" cy="131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par.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(-).es.el.producto.de.la.fuerza.y.el.radio.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(distancia.de.la.palanca)...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Par.(-).=.Fuerza.x.Radio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09100"/>
              </a:lnSpc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En.el.sistema.inglés,.el.torque.se.mide.en.libras-pie.(lb-ft).o.</a:t>
            </a:r>
            <a:r>
              <a:rPr sz="11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libras-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pulgadas.(lb-in)..Si.se.aplicaron.10.lbs.de.fuerza.a.una.palanca.1.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pie.de.largo,.por.ejemplo,.habría.10.lb-ft.de.torque..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957820" y="5920742"/>
            <a:ext cx="4250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Un.aumento.en.la.fuerza.o.el.radio.daría.resultado.en.un.correspondiente.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aumentar.el.torque..Aumentar.el.radio.a.2.pies,.por.ejemplo,.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resultados.en.20.lb-ft.de.torque.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761991" y="8580122"/>
            <a:ext cx="5137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Velocidad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957762" y="8516622"/>
            <a:ext cx="4201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Un.objeto.en.movimiento.recorre.una.distancia.dada.en.un.tiempo.dado..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La.velocidad.es.la.relación.entre.la.distancia.recorrida.y.el.tiempo.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.a.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viajar.la.distancia..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0499" y="1727238"/>
            <a:ext cx="83642" cy="836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4761" y="1615821"/>
            <a:ext cx="470534" cy="195580"/>
            <a:chOff x="2920161" y="1615821"/>
            <a:chExt cx="470534" cy="1955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1304" y="1727238"/>
              <a:ext cx="83629" cy="8364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22447" y="1618107"/>
              <a:ext cx="466090" cy="107950"/>
            </a:xfrm>
            <a:custGeom>
              <a:avLst/>
              <a:gdLst/>
              <a:ahLst/>
              <a:cxnLst/>
              <a:rect l="l" t="t" r="r" b="b"/>
              <a:pathLst>
                <a:path w="466089" h="107950">
                  <a:moveTo>
                    <a:pt x="0" y="0"/>
                  </a:moveTo>
                  <a:lnTo>
                    <a:pt x="465937" y="0"/>
                  </a:lnTo>
                  <a:lnTo>
                    <a:pt x="465937" y="107823"/>
                  </a:lnTo>
                  <a:lnTo>
                    <a:pt x="0" y="10782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437202" y="1773173"/>
            <a:ext cx="604520" cy="74930"/>
            <a:chOff x="5382602" y="1773173"/>
            <a:chExt cx="604520" cy="749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2602" y="1773173"/>
              <a:ext cx="264045" cy="744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3630" y="1773173"/>
              <a:ext cx="303174" cy="74472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7824609" y="1749311"/>
            <a:ext cx="0" cy="122555"/>
          </a:xfrm>
          <a:custGeom>
            <a:avLst/>
            <a:gdLst/>
            <a:ahLst/>
            <a:cxnLst/>
            <a:rect l="l" t="t" r="r" b="b"/>
            <a:pathLst>
              <a:path h="122555">
                <a:moveTo>
                  <a:pt x="0" y="0"/>
                </a:moveTo>
                <a:lnTo>
                  <a:pt x="0" y="1221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4609" y="1749311"/>
            <a:ext cx="2143760" cy="122555"/>
          </a:xfrm>
          <a:custGeom>
            <a:avLst/>
            <a:gdLst/>
            <a:ahLst/>
            <a:cxnLst/>
            <a:rect l="l" t="t" r="r" b="b"/>
            <a:pathLst>
              <a:path w="2143760" h="122555">
                <a:moveTo>
                  <a:pt x="2143328" y="0"/>
                </a:moveTo>
                <a:lnTo>
                  <a:pt x="2143328" y="122186"/>
                </a:lnTo>
              </a:path>
              <a:path w="2143760" h="122555">
                <a:moveTo>
                  <a:pt x="0" y="61099"/>
                </a:moveTo>
                <a:lnTo>
                  <a:pt x="2143328" y="610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96746" y="1927530"/>
            <a:ext cx="66243" cy="7336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9956292" y="1927542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42"/>
                </a:lnTo>
                <a:lnTo>
                  <a:pt x="25933" y="73342"/>
                </a:lnTo>
                <a:lnTo>
                  <a:pt x="30518" y="72872"/>
                </a:lnTo>
                <a:lnTo>
                  <a:pt x="38036" y="70980"/>
                </a:lnTo>
                <a:lnTo>
                  <a:pt x="41275" y="69278"/>
                </a:lnTo>
                <a:lnTo>
                  <a:pt x="43312" y="67449"/>
                </a:lnTo>
                <a:lnTo>
                  <a:pt x="6489" y="67449"/>
                </a:lnTo>
                <a:lnTo>
                  <a:pt x="6489" y="38290"/>
                </a:lnTo>
                <a:lnTo>
                  <a:pt x="42457" y="38290"/>
                </a:lnTo>
                <a:lnTo>
                  <a:pt x="41897" y="37706"/>
                </a:lnTo>
                <a:lnTo>
                  <a:pt x="37922" y="35725"/>
                </a:lnTo>
                <a:lnTo>
                  <a:pt x="33108" y="35039"/>
                </a:lnTo>
                <a:lnTo>
                  <a:pt x="39687" y="33210"/>
                </a:lnTo>
                <a:lnTo>
                  <a:pt x="40581" y="32410"/>
                </a:lnTo>
                <a:lnTo>
                  <a:pt x="6489" y="32410"/>
                </a:lnTo>
                <a:lnTo>
                  <a:pt x="6489" y="5892"/>
                </a:lnTo>
                <a:lnTo>
                  <a:pt x="42024" y="5892"/>
                </a:lnTo>
                <a:lnTo>
                  <a:pt x="41186" y="5003"/>
                </a:lnTo>
                <a:lnTo>
                  <a:pt x="36512" y="1892"/>
                </a:lnTo>
                <a:lnTo>
                  <a:pt x="34112" y="927"/>
                </a:lnTo>
                <a:lnTo>
                  <a:pt x="29171" y="177"/>
                </a:lnTo>
                <a:lnTo>
                  <a:pt x="25463" y="0"/>
                </a:lnTo>
                <a:close/>
              </a:path>
              <a:path w="50164" h="73660">
                <a:moveTo>
                  <a:pt x="42457" y="38290"/>
                </a:moveTo>
                <a:lnTo>
                  <a:pt x="26035" y="38290"/>
                </a:lnTo>
                <a:lnTo>
                  <a:pt x="28282" y="38468"/>
                </a:lnTo>
                <a:lnTo>
                  <a:pt x="32956" y="39141"/>
                </a:lnTo>
                <a:lnTo>
                  <a:pt x="42659" y="49949"/>
                </a:lnTo>
                <a:lnTo>
                  <a:pt x="42659" y="55562"/>
                </a:lnTo>
                <a:lnTo>
                  <a:pt x="24269" y="67449"/>
                </a:lnTo>
                <a:lnTo>
                  <a:pt x="43312" y="67449"/>
                </a:lnTo>
                <a:lnTo>
                  <a:pt x="47840" y="63385"/>
                </a:lnTo>
                <a:lnTo>
                  <a:pt x="49771" y="58953"/>
                </a:lnTo>
                <a:lnTo>
                  <a:pt x="49771" y="48463"/>
                </a:lnTo>
                <a:lnTo>
                  <a:pt x="48196" y="44272"/>
                </a:lnTo>
                <a:lnTo>
                  <a:pt x="42457" y="38290"/>
                </a:lnTo>
                <a:close/>
              </a:path>
              <a:path w="50164" h="73660">
                <a:moveTo>
                  <a:pt x="42024" y="5892"/>
                </a:moveTo>
                <a:lnTo>
                  <a:pt x="23939" y="5892"/>
                </a:lnTo>
                <a:lnTo>
                  <a:pt x="26250" y="6007"/>
                </a:lnTo>
                <a:lnTo>
                  <a:pt x="30518" y="6476"/>
                </a:lnTo>
                <a:lnTo>
                  <a:pt x="39611" y="16344"/>
                </a:lnTo>
                <a:lnTo>
                  <a:pt x="39491" y="21831"/>
                </a:lnTo>
                <a:lnTo>
                  <a:pt x="39039" y="23596"/>
                </a:lnTo>
                <a:lnTo>
                  <a:pt x="36741" y="27800"/>
                </a:lnTo>
                <a:lnTo>
                  <a:pt x="34975" y="29425"/>
                </a:lnTo>
                <a:lnTo>
                  <a:pt x="32600" y="30581"/>
                </a:lnTo>
                <a:lnTo>
                  <a:pt x="31178" y="31318"/>
                </a:lnTo>
                <a:lnTo>
                  <a:pt x="29552" y="31813"/>
                </a:lnTo>
                <a:lnTo>
                  <a:pt x="25895" y="32283"/>
                </a:lnTo>
                <a:lnTo>
                  <a:pt x="24168" y="32410"/>
                </a:lnTo>
                <a:lnTo>
                  <a:pt x="40581" y="32410"/>
                </a:lnTo>
                <a:lnTo>
                  <a:pt x="43916" y="29425"/>
                </a:lnTo>
                <a:lnTo>
                  <a:pt x="46418" y="21831"/>
                </a:lnTo>
                <a:lnTo>
                  <a:pt x="46723" y="19939"/>
                </a:lnTo>
                <a:lnTo>
                  <a:pt x="46723" y="14795"/>
                </a:lnTo>
                <a:lnTo>
                  <a:pt x="45999" y="11963"/>
                </a:lnTo>
                <a:lnTo>
                  <a:pt x="43091" y="7023"/>
                </a:lnTo>
                <a:lnTo>
                  <a:pt x="42024" y="58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629942" y="1638287"/>
            <a:ext cx="361950" cy="78740"/>
            <a:chOff x="3575342" y="1638287"/>
            <a:chExt cx="361950" cy="78740"/>
          </a:xfrm>
        </p:grpSpPr>
        <p:sp>
          <p:nvSpPr>
            <p:cNvPr id="14" name="object 14"/>
            <p:cNvSpPr/>
            <p:nvPr/>
          </p:nvSpPr>
          <p:spPr>
            <a:xfrm>
              <a:off x="3575342" y="1677428"/>
              <a:ext cx="346075" cy="0"/>
            </a:xfrm>
            <a:custGeom>
              <a:avLst/>
              <a:gdLst/>
              <a:ahLst/>
              <a:cxnLst/>
              <a:rect l="l" t="t" r="r" b="b"/>
              <a:pathLst>
                <a:path w="346075">
                  <a:moveTo>
                    <a:pt x="0" y="0"/>
                  </a:moveTo>
                  <a:lnTo>
                    <a:pt x="34556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80320" y="1644688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792847" y="3701974"/>
            <a:ext cx="68580" cy="348615"/>
            <a:chOff x="2738247" y="3701973"/>
            <a:chExt cx="68580" cy="348615"/>
          </a:xfrm>
        </p:grpSpPr>
        <p:sp>
          <p:nvSpPr>
            <p:cNvPr id="17" name="object 17"/>
            <p:cNvSpPr/>
            <p:nvPr/>
          </p:nvSpPr>
          <p:spPr>
            <a:xfrm>
              <a:off x="2744063" y="3716604"/>
              <a:ext cx="50800" cy="329565"/>
            </a:xfrm>
            <a:custGeom>
              <a:avLst/>
              <a:gdLst/>
              <a:ahLst/>
              <a:cxnLst/>
              <a:rect l="l" t="t" r="r" b="b"/>
              <a:pathLst>
                <a:path w="50800" h="329564">
                  <a:moveTo>
                    <a:pt x="50457" y="329158"/>
                  </a:moveTo>
                  <a:lnTo>
                    <a:pt x="29141" y="292150"/>
                  </a:lnTo>
                  <a:lnTo>
                    <a:pt x="13288" y="252045"/>
                  </a:lnTo>
                  <a:lnTo>
                    <a:pt x="3406" y="209352"/>
                  </a:lnTo>
                  <a:lnTo>
                    <a:pt x="0" y="164579"/>
                  </a:lnTo>
                  <a:lnTo>
                    <a:pt x="3406" y="119800"/>
                  </a:lnTo>
                  <a:lnTo>
                    <a:pt x="13288" y="77108"/>
                  </a:lnTo>
                  <a:lnTo>
                    <a:pt x="29141" y="37006"/>
                  </a:lnTo>
                  <a:lnTo>
                    <a:pt x="5045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44647" y="3708374"/>
              <a:ext cx="55880" cy="60325"/>
            </a:xfrm>
            <a:custGeom>
              <a:avLst/>
              <a:gdLst/>
              <a:ahLst/>
              <a:cxnLst/>
              <a:rect l="l" t="t" r="r" b="b"/>
              <a:pathLst>
                <a:path w="55880" h="60325">
                  <a:moveTo>
                    <a:pt x="0" y="23495"/>
                  </a:moveTo>
                  <a:lnTo>
                    <a:pt x="55435" y="0"/>
                  </a:lnTo>
                  <a:lnTo>
                    <a:pt x="54267" y="6021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29855" y="3513354"/>
            <a:ext cx="1156081" cy="664819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9417646" y="3843947"/>
            <a:ext cx="431800" cy="74930"/>
            <a:chOff x="4363046" y="3843947"/>
            <a:chExt cx="431800" cy="7493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63046" y="3843947"/>
              <a:ext cx="411365" cy="744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87925" y="3843947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5" h="73660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95052" y="3843947"/>
            <a:ext cx="303174" cy="74460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7855470" y="6109055"/>
            <a:ext cx="685800" cy="685800"/>
            <a:chOff x="2800870" y="6109055"/>
            <a:chExt cx="685800" cy="685800"/>
          </a:xfrm>
        </p:grpSpPr>
        <p:sp>
          <p:nvSpPr>
            <p:cNvPr id="25" name="object 25"/>
            <p:cNvSpPr/>
            <p:nvPr/>
          </p:nvSpPr>
          <p:spPr>
            <a:xfrm>
              <a:off x="2803156" y="6111341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466" y="3117"/>
                  </a:lnTo>
                  <a:lnTo>
                    <a:pt x="430695" y="12194"/>
                  </a:lnTo>
                  <a:lnTo>
                    <a:pt x="472662" y="26821"/>
                  </a:lnTo>
                  <a:lnTo>
                    <a:pt x="511956" y="46586"/>
                  </a:lnTo>
                  <a:lnTo>
                    <a:pt x="548166" y="71079"/>
                  </a:lnTo>
                  <a:lnTo>
                    <a:pt x="580882" y="99888"/>
                  </a:lnTo>
                  <a:lnTo>
                    <a:pt x="609691" y="132603"/>
                  </a:lnTo>
                  <a:lnTo>
                    <a:pt x="634184" y="168814"/>
                  </a:lnTo>
                  <a:lnTo>
                    <a:pt x="653949" y="208108"/>
                  </a:lnTo>
                  <a:lnTo>
                    <a:pt x="668576" y="250075"/>
                  </a:lnTo>
                  <a:lnTo>
                    <a:pt x="677653" y="294304"/>
                  </a:lnTo>
                  <a:lnTo>
                    <a:pt x="680770" y="340385"/>
                  </a:lnTo>
                  <a:lnTo>
                    <a:pt x="677653" y="386466"/>
                  </a:lnTo>
                  <a:lnTo>
                    <a:pt x="668576" y="430695"/>
                  </a:lnTo>
                  <a:lnTo>
                    <a:pt x="653949" y="472662"/>
                  </a:lnTo>
                  <a:lnTo>
                    <a:pt x="634184" y="511956"/>
                  </a:lnTo>
                  <a:lnTo>
                    <a:pt x="609691" y="548166"/>
                  </a:lnTo>
                  <a:lnTo>
                    <a:pt x="580882" y="580882"/>
                  </a:lnTo>
                  <a:lnTo>
                    <a:pt x="548166" y="609691"/>
                  </a:lnTo>
                  <a:lnTo>
                    <a:pt x="511956" y="634184"/>
                  </a:lnTo>
                  <a:lnTo>
                    <a:pt x="472662" y="653949"/>
                  </a:lnTo>
                  <a:lnTo>
                    <a:pt x="430695" y="668576"/>
                  </a:lnTo>
                  <a:lnTo>
                    <a:pt x="386466" y="677653"/>
                  </a:lnTo>
                  <a:lnTo>
                    <a:pt x="340385" y="680770"/>
                  </a:lnTo>
                  <a:lnTo>
                    <a:pt x="294304" y="677653"/>
                  </a:lnTo>
                  <a:lnTo>
                    <a:pt x="250075" y="668576"/>
                  </a:lnTo>
                  <a:lnTo>
                    <a:pt x="208108" y="653949"/>
                  </a:lnTo>
                  <a:lnTo>
                    <a:pt x="168814" y="634184"/>
                  </a:lnTo>
                  <a:lnTo>
                    <a:pt x="132603" y="609691"/>
                  </a:lnTo>
                  <a:lnTo>
                    <a:pt x="99888" y="580882"/>
                  </a:lnTo>
                  <a:lnTo>
                    <a:pt x="71079" y="548166"/>
                  </a:lnTo>
                  <a:lnTo>
                    <a:pt x="46586" y="511956"/>
                  </a:lnTo>
                  <a:lnTo>
                    <a:pt x="26821" y="472662"/>
                  </a:lnTo>
                  <a:lnTo>
                    <a:pt x="12194" y="430695"/>
                  </a:lnTo>
                  <a:lnTo>
                    <a:pt x="3117" y="386466"/>
                  </a:lnTo>
                  <a:lnTo>
                    <a:pt x="0" y="340385"/>
                  </a:lnTo>
                  <a:lnTo>
                    <a:pt x="3117" y="294304"/>
                  </a:lnTo>
                  <a:lnTo>
                    <a:pt x="12194" y="250075"/>
                  </a:lnTo>
                  <a:lnTo>
                    <a:pt x="26821" y="208108"/>
                  </a:lnTo>
                  <a:lnTo>
                    <a:pt x="46586" y="168814"/>
                  </a:lnTo>
                  <a:lnTo>
                    <a:pt x="71079" y="132603"/>
                  </a:lnTo>
                  <a:lnTo>
                    <a:pt x="99888" y="99888"/>
                  </a:lnTo>
                  <a:lnTo>
                    <a:pt x="132603" y="71079"/>
                  </a:lnTo>
                  <a:lnTo>
                    <a:pt x="168814" y="46586"/>
                  </a:lnTo>
                  <a:lnTo>
                    <a:pt x="208108" y="26821"/>
                  </a:lnTo>
                  <a:lnTo>
                    <a:pt x="250075" y="12194"/>
                  </a:lnTo>
                  <a:lnTo>
                    <a:pt x="294304" y="3117"/>
                  </a:lnTo>
                  <a:lnTo>
                    <a:pt x="3403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97606" y="6407835"/>
              <a:ext cx="93929" cy="93929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11068558" y="6106591"/>
            <a:ext cx="685800" cy="685800"/>
            <a:chOff x="6013958" y="6106591"/>
            <a:chExt cx="685800" cy="685800"/>
          </a:xfrm>
        </p:grpSpPr>
        <p:sp>
          <p:nvSpPr>
            <p:cNvPr id="28" name="object 28"/>
            <p:cNvSpPr/>
            <p:nvPr/>
          </p:nvSpPr>
          <p:spPr>
            <a:xfrm>
              <a:off x="6016244" y="6108877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466" y="3117"/>
                  </a:lnTo>
                  <a:lnTo>
                    <a:pt x="430695" y="12195"/>
                  </a:lnTo>
                  <a:lnTo>
                    <a:pt x="472662" y="26822"/>
                  </a:lnTo>
                  <a:lnTo>
                    <a:pt x="511956" y="46589"/>
                  </a:lnTo>
                  <a:lnTo>
                    <a:pt x="548166" y="71083"/>
                  </a:lnTo>
                  <a:lnTo>
                    <a:pt x="580882" y="99893"/>
                  </a:lnTo>
                  <a:lnTo>
                    <a:pt x="609691" y="132609"/>
                  </a:lnTo>
                  <a:lnTo>
                    <a:pt x="634184" y="168819"/>
                  </a:lnTo>
                  <a:lnTo>
                    <a:pt x="653949" y="208113"/>
                  </a:lnTo>
                  <a:lnTo>
                    <a:pt x="668576" y="250079"/>
                  </a:lnTo>
                  <a:lnTo>
                    <a:pt x="677653" y="294307"/>
                  </a:lnTo>
                  <a:lnTo>
                    <a:pt x="680770" y="340385"/>
                  </a:lnTo>
                  <a:lnTo>
                    <a:pt x="677653" y="386466"/>
                  </a:lnTo>
                  <a:lnTo>
                    <a:pt x="668576" y="430695"/>
                  </a:lnTo>
                  <a:lnTo>
                    <a:pt x="653949" y="472662"/>
                  </a:lnTo>
                  <a:lnTo>
                    <a:pt x="634184" y="511956"/>
                  </a:lnTo>
                  <a:lnTo>
                    <a:pt x="609691" y="548166"/>
                  </a:lnTo>
                  <a:lnTo>
                    <a:pt x="580882" y="580882"/>
                  </a:lnTo>
                  <a:lnTo>
                    <a:pt x="548166" y="609691"/>
                  </a:lnTo>
                  <a:lnTo>
                    <a:pt x="511956" y="634184"/>
                  </a:lnTo>
                  <a:lnTo>
                    <a:pt x="472662" y="653949"/>
                  </a:lnTo>
                  <a:lnTo>
                    <a:pt x="430695" y="668576"/>
                  </a:lnTo>
                  <a:lnTo>
                    <a:pt x="386466" y="677653"/>
                  </a:lnTo>
                  <a:lnTo>
                    <a:pt x="340385" y="680770"/>
                  </a:lnTo>
                  <a:lnTo>
                    <a:pt x="294304" y="677653"/>
                  </a:lnTo>
                  <a:lnTo>
                    <a:pt x="250075" y="668576"/>
                  </a:lnTo>
                  <a:lnTo>
                    <a:pt x="208108" y="653949"/>
                  </a:lnTo>
                  <a:lnTo>
                    <a:pt x="168814" y="634184"/>
                  </a:lnTo>
                  <a:lnTo>
                    <a:pt x="132603" y="609691"/>
                  </a:lnTo>
                  <a:lnTo>
                    <a:pt x="99888" y="580882"/>
                  </a:lnTo>
                  <a:lnTo>
                    <a:pt x="71079" y="548166"/>
                  </a:lnTo>
                  <a:lnTo>
                    <a:pt x="46586" y="511956"/>
                  </a:lnTo>
                  <a:lnTo>
                    <a:pt x="26821" y="472662"/>
                  </a:lnTo>
                  <a:lnTo>
                    <a:pt x="12194" y="430695"/>
                  </a:lnTo>
                  <a:lnTo>
                    <a:pt x="3117" y="386466"/>
                  </a:lnTo>
                  <a:lnTo>
                    <a:pt x="0" y="340385"/>
                  </a:lnTo>
                  <a:lnTo>
                    <a:pt x="3117" y="294307"/>
                  </a:lnTo>
                  <a:lnTo>
                    <a:pt x="12194" y="250079"/>
                  </a:lnTo>
                  <a:lnTo>
                    <a:pt x="26821" y="208113"/>
                  </a:lnTo>
                  <a:lnTo>
                    <a:pt x="46586" y="168819"/>
                  </a:lnTo>
                  <a:lnTo>
                    <a:pt x="71079" y="132609"/>
                  </a:lnTo>
                  <a:lnTo>
                    <a:pt x="99888" y="99893"/>
                  </a:lnTo>
                  <a:lnTo>
                    <a:pt x="132603" y="71083"/>
                  </a:lnTo>
                  <a:lnTo>
                    <a:pt x="168814" y="46589"/>
                  </a:lnTo>
                  <a:lnTo>
                    <a:pt x="208108" y="26822"/>
                  </a:lnTo>
                  <a:lnTo>
                    <a:pt x="250075" y="12195"/>
                  </a:lnTo>
                  <a:lnTo>
                    <a:pt x="294304" y="3117"/>
                  </a:lnTo>
                  <a:lnTo>
                    <a:pt x="3403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10693" y="6405372"/>
              <a:ext cx="93929" cy="93929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7951686" y="6076925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03" y="54662"/>
                </a:lnTo>
                <a:lnTo>
                  <a:pt x="85966" y="29071"/>
                </a:lnTo>
                <a:lnTo>
                  <a:pt x="133691" y="10589"/>
                </a:lnTo>
                <a:lnTo>
                  <a:pt x="182981" y="0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163948" y="6074461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10" y="54669"/>
                </a:lnTo>
                <a:lnTo>
                  <a:pt x="85975" y="29081"/>
                </a:lnTo>
                <a:lnTo>
                  <a:pt x="133698" y="10596"/>
                </a:lnTo>
                <a:lnTo>
                  <a:pt x="182981" y="0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820980" y="6379032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6" y="201917"/>
                </a:moveTo>
                <a:lnTo>
                  <a:pt x="7600" y="152144"/>
                </a:lnTo>
                <a:lnTo>
                  <a:pt x="0" y="100968"/>
                </a:lnTo>
                <a:lnTo>
                  <a:pt x="23" y="49787"/>
                </a:lnTo>
                <a:lnTo>
                  <a:pt x="7972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034067" y="6376580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6" y="201904"/>
                </a:moveTo>
                <a:lnTo>
                  <a:pt x="7600" y="152131"/>
                </a:lnTo>
                <a:lnTo>
                  <a:pt x="0" y="100957"/>
                </a:lnTo>
                <a:lnTo>
                  <a:pt x="23" y="49780"/>
                </a:lnTo>
                <a:lnTo>
                  <a:pt x="7972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829284" y="6107075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4" h="142875">
                <a:moveTo>
                  <a:pt x="0" y="142443"/>
                </a:moveTo>
                <a:lnTo>
                  <a:pt x="28077" y="98724"/>
                </a:lnTo>
                <a:lnTo>
                  <a:pt x="61990" y="59653"/>
                </a:lnTo>
                <a:lnTo>
                  <a:pt x="100867" y="26366"/>
                </a:lnTo>
                <a:lnTo>
                  <a:pt x="14384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041558" y="6104624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0" y="142443"/>
                </a:moveTo>
                <a:lnTo>
                  <a:pt x="28075" y="98717"/>
                </a:lnTo>
                <a:lnTo>
                  <a:pt x="61983" y="59643"/>
                </a:lnTo>
                <a:lnTo>
                  <a:pt x="100857" y="26359"/>
                </a:lnTo>
                <a:lnTo>
                  <a:pt x="143827" y="0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98955" y="6540399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80" h="186054">
                <a:moveTo>
                  <a:pt x="80784" y="185610"/>
                </a:moveTo>
                <a:lnTo>
                  <a:pt x="50179" y="143625"/>
                </a:lnTo>
                <a:lnTo>
                  <a:pt x="26014" y="97882"/>
                </a:lnTo>
                <a:lnTo>
                  <a:pt x="9038" y="49600"/>
                </a:lnTo>
                <a:lnTo>
                  <a:pt x="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011217" y="6537948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80797" y="185610"/>
                </a:moveTo>
                <a:lnTo>
                  <a:pt x="50186" y="143617"/>
                </a:lnTo>
                <a:lnTo>
                  <a:pt x="26020" y="97872"/>
                </a:lnTo>
                <a:lnTo>
                  <a:pt x="9043" y="49593"/>
                </a:lnTo>
                <a:lnTo>
                  <a:pt x="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842426" y="6083491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03" y="54662"/>
                </a:lnTo>
                <a:lnTo>
                  <a:pt x="85966" y="29071"/>
                </a:lnTo>
                <a:lnTo>
                  <a:pt x="133691" y="10589"/>
                </a:lnTo>
                <a:lnTo>
                  <a:pt x="182981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20744" y="6385598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0" y="201904"/>
                </a:moveTo>
                <a:lnTo>
                  <a:pt x="7596" y="152131"/>
                </a:lnTo>
                <a:lnTo>
                  <a:pt x="0" y="100957"/>
                </a:lnTo>
                <a:lnTo>
                  <a:pt x="28" y="49780"/>
                </a:lnTo>
                <a:lnTo>
                  <a:pt x="7978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720024" y="6113641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0" y="142443"/>
                </a:moveTo>
                <a:lnTo>
                  <a:pt x="28082" y="98724"/>
                </a:lnTo>
                <a:lnTo>
                  <a:pt x="61995" y="59653"/>
                </a:lnTo>
                <a:lnTo>
                  <a:pt x="100869" y="26366"/>
                </a:lnTo>
                <a:lnTo>
                  <a:pt x="14384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697899" y="6546964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80784" y="185610"/>
                </a:moveTo>
                <a:lnTo>
                  <a:pt x="50174" y="143623"/>
                </a:lnTo>
                <a:lnTo>
                  <a:pt x="26009" y="97877"/>
                </a:lnTo>
                <a:lnTo>
                  <a:pt x="9036" y="49595"/>
                </a:lnTo>
                <a:lnTo>
                  <a:pt x="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227272" y="6082666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10" y="54662"/>
                </a:lnTo>
                <a:lnTo>
                  <a:pt x="85977" y="29071"/>
                </a:lnTo>
                <a:lnTo>
                  <a:pt x="133704" y="10589"/>
                </a:lnTo>
                <a:lnTo>
                  <a:pt x="182994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105596" y="6384772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6" y="201917"/>
                </a:moveTo>
                <a:lnTo>
                  <a:pt x="7600" y="152144"/>
                </a:lnTo>
                <a:lnTo>
                  <a:pt x="0" y="100968"/>
                </a:lnTo>
                <a:lnTo>
                  <a:pt x="23" y="49787"/>
                </a:lnTo>
                <a:lnTo>
                  <a:pt x="7972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104883" y="6112828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0" y="142430"/>
                </a:moveTo>
                <a:lnTo>
                  <a:pt x="28075" y="98712"/>
                </a:lnTo>
                <a:lnTo>
                  <a:pt x="61983" y="59642"/>
                </a:lnTo>
                <a:lnTo>
                  <a:pt x="100857" y="26358"/>
                </a:lnTo>
                <a:lnTo>
                  <a:pt x="143827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082758" y="6546139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80784" y="185623"/>
                </a:moveTo>
                <a:lnTo>
                  <a:pt x="50174" y="143630"/>
                </a:lnTo>
                <a:lnTo>
                  <a:pt x="26009" y="97883"/>
                </a:lnTo>
                <a:lnTo>
                  <a:pt x="9036" y="49600"/>
                </a:lnTo>
                <a:lnTo>
                  <a:pt x="0" y="0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192349" y="6744475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182981" y="0"/>
                </a:moveTo>
                <a:lnTo>
                  <a:pt x="141978" y="31913"/>
                </a:lnTo>
                <a:lnTo>
                  <a:pt x="97015" y="57504"/>
                </a:lnTo>
                <a:lnTo>
                  <a:pt x="49289" y="75986"/>
                </a:lnTo>
                <a:lnTo>
                  <a:pt x="0" y="86575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474492" y="6327038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0" y="0"/>
                </a:moveTo>
                <a:lnTo>
                  <a:pt x="14923" y="49767"/>
                </a:lnTo>
                <a:lnTo>
                  <a:pt x="22520" y="100942"/>
                </a:lnTo>
                <a:lnTo>
                  <a:pt x="22492" y="152122"/>
                </a:lnTo>
                <a:lnTo>
                  <a:pt x="14541" y="201904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353894" y="6658458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143840" y="0"/>
                </a:moveTo>
                <a:lnTo>
                  <a:pt x="115762" y="43718"/>
                </a:lnTo>
                <a:lnTo>
                  <a:pt x="81849" y="82789"/>
                </a:lnTo>
                <a:lnTo>
                  <a:pt x="42972" y="116077"/>
                </a:lnTo>
                <a:lnTo>
                  <a:pt x="0" y="142443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439071" y="6181967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0" y="0"/>
                </a:moveTo>
                <a:lnTo>
                  <a:pt x="30610" y="41987"/>
                </a:lnTo>
                <a:lnTo>
                  <a:pt x="54775" y="87733"/>
                </a:lnTo>
                <a:lnTo>
                  <a:pt x="71748" y="136015"/>
                </a:lnTo>
                <a:lnTo>
                  <a:pt x="80784" y="18561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577196" y="6743663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182994" y="0"/>
                </a:moveTo>
                <a:lnTo>
                  <a:pt x="141985" y="31911"/>
                </a:lnTo>
                <a:lnTo>
                  <a:pt x="97021" y="57499"/>
                </a:lnTo>
                <a:lnTo>
                  <a:pt x="49295" y="75980"/>
                </a:lnTo>
                <a:lnTo>
                  <a:pt x="0" y="86575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859338" y="6326213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0" y="0"/>
                </a:moveTo>
                <a:lnTo>
                  <a:pt x="14925" y="49773"/>
                </a:lnTo>
                <a:lnTo>
                  <a:pt x="22526" y="100947"/>
                </a:lnTo>
                <a:lnTo>
                  <a:pt x="22502" y="152124"/>
                </a:lnTo>
                <a:lnTo>
                  <a:pt x="14554" y="201904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738752" y="6657633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143827" y="0"/>
                </a:moveTo>
                <a:lnTo>
                  <a:pt x="115751" y="43725"/>
                </a:lnTo>
                <a:lnTo>
                  <a:pt x="81843" y="82799"/>
                </a:lnTo>
                <a:lnTo>
                  <a:pt x="42970" y="116084"/>
                </a:lnTo>
                <a:lnTo>
                  <a:pt x="0" y="142443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823918" y="6181141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0" y="0"/>
                </a:moveTo>
                <a:lnTo>
                  <a:pt x="30610" y="41987"/>
                </a:lnTo>
                <a:lnTo>
                  <a:pt x="54776" y="87733"/>
                </a:lnTo>
                <a:lnTo>
                  <a:pt x="71753" y="136015"/>
                </a:lnTo>
                <a:lnTo>
                  <a:pt x="80797" y="18561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8768664" y="6108852"/>
            <a:ext cx="685800" cy="685800"/>
            <a:chOff x="3714064" y="6108852"/>
            <a:chExt cx="685800" cy="685800"/>
          </a:xfrm>
        </p:grpSpPr>
        <p:sp>
          <p:nvSpPr>
            <p:cNvPr id="55" name="object 55"/>
            <p:cNvSpPr/>
            <p:nvPr/>
          </p:nvSpPr>
          <p:spPr>
            <a:xfrm>
              <a:off x="3716350" y="6111138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540" y="3110"/>
                  </a:lnTo>
                  <a:lnTo>
                    <a:pt x="430818" y="12170"/>
                  </a:lnTo>
                  <a:lnTo>
                    <a:pt x="472812" y="26772"/>
                  </a:lnTo>
                  <a:lnTo>
                    <a:pt x="512114" y="46510"/>
                  </a:lnTo>
                  <a:lnTo>
                    <a:pt x="548318" y="70975"/>
                  </a:lnTo>
                  <a:lnTo>
                    <a:pt x="581015" y="99760"/>
                  </a:lnTo>
                  <a:lnTo>
                    <a:pt x="609799" y="132458"/>
                  </a:lnTo>
                  <a:lnTo>
                    <a:pt x="634263" y="168661"/>
                  </a:lnTo>
                  <a:lnTo>
                    <a:pt x="653999" y="207963"/>
                  </a:lnTo>
                  <a:lnTo>
                    <a:pt x="668601" y="249956"/>
                  </a:lnTo>
                  <a:lnTo>
                    <a:pt x="677660" y="294232"/>
                  </a:lnTo>
                  <a:lnTo>
                    <a:pt x="680770" y="340385"/>
                  </a:lnTo>
                  <a:lnTo>
                    <a:pt x="677660" y="386540"/>
                  </a:lnTo>
                  <a:lnTo>
                    <a:pt x="668601" y="430818"/>
                  </a:lnTo>
                  <a:lnTo>
                    <a:pt x="653999" y="472812"/>
                  </a:lnTo>
                  <a:lnTo>
                    <a:pt x="634263" y="512114"/>
                  </a:lnTo>
                  <a:lnTo>
                    <a:pt x="609799" y="548318"/>
                  </a:lnTo>
                  <a:lnTo>
                    <a:pt x="581015" y="581015"/>
                  </a:lnTo>
                  <a:lnTo>
                    <a:pt x="548318" y="609799"/>
                  </a:lnTo>
                  <a:lnTo>
                    <a:pt x="512114" y="634263"/>
                  </a:lnTo>
                  <a:lnTo>
                    <a:pt x="472812" y="653999"/>
                  </a:lnTo>
                  <a:lnTo>
                    <a:pt x="430818" y="668601"/>
                  </a:lnTo>
                  <a:lnTo>
                    <a:pt x="386540" y="677660"/>
                  </a:lnTo>
                  <a:lnTo>
                    <a:pt x="340385" y="680770"/>
                  </a:lnTo>
                  <a:lnTo>
                    <a:pt x="294232" y="677660"/>
                  </a:lnTo>
                  <a:lnTo>
                    <a:pt x="249956" y="668601"/>
                  </a:lnTo>
                  <a:lnTo>
                    <a:pt x="207963" y="653999"/>
                  </a:lnTo>
                  <a:lnTo>
                    <a:pt x="168661" y="634263"/>
                  </a:lnTo>
                  <a:lnTo>
                    <a:pt x="132458" y="609799"/>
                  </a:lnTo>
                  <a:lnTo>
                    <a:pt x="99760" y="581015"/>
                  </a:lnTo>
                  <a:lnTo>
                    <a:pt x="70975" y="548318"/>
                  </a:lnTo>
                  <a:lnTo>
                    <a:pt x="46510" y="512114"/>
                  </a:lnTo>
                  <a:lnTo>
                    <a:pt x="26772" y="472812"/>
                  </a:lnTo>
                  <a:lnTo>
                    <a:pt x="12170" y="430818"/>
                  </a:lnTo>
                  <a:lnTo>
                    <a:pt x="3110" y="386540"/>
                  </a:lnTo>
                  <a:lnTo>
                    <a:pt x="0" y="340385"/>
                  </a:lnTo>
                  <a:lnTo>
                    <a:pt x="3110" y="294232"/>
                  </a:lnTo>
                  <a:lnTo>
                    <a:pt x="12170" y="249956"/>
                  </a:lnTo>
                  <a:lnTo>
                    <a:pt x="26772" y="207963"/>
                  </a:lnTo>
                  <a:lnTo>
                    <a:pt x="46510" y="168661"/>
                  </a:lnTo>
                  <a:lnTo>
                    <a:pt x="70975" y="132458"/>
                  </a:lnTo>
                  <a:lnTo>
                    <a:pt x="99760" y="99760"/>
                  </a:lnTo>
                  <a:lnTo>
                    <a:pt x="132458" y="70975"/>
                  </a:lnTo>
                  <a:lnTo>
                    <a:pt x="168661" y="46510"/>
                  </a:lnTo>
                  <a:lnTo>
                    <a:pt x="207963" y="26772"/>
                  </a:lnTo>
                  <a:lnTo>
                    <a:pt x="249956" y="12170"/>
                  </a:lnTo>
                  <a:lnTo>
                    <a:pt x="294232" y="3110"/>
                  </a:lnTo>
                  <a:lnTo>
                    <a:pt x="3403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10977" y="6407416"/>
              <a:ext cx="93980" cy="93967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10153522" y="6108039"/>
            <a:ext cx="685800" cy="685800"/>
            <a:chOff x="5098922" y="6108039"/>
            <a:chExt cx="685800" cy="685800"/>
          </a:xfrm>
        </p:grpSpPr>
        <p:sp>
          <p:nvSpPr>
            <p:cNvPr id="58" name="object 58"/>
            <p:cNvSpPr/>
            <p:nvPr/>
          </p:nvSpPr>
          <p:spPr>
            <a:xfrm>
              <a:off x="5101208" y="6110325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538" y="3110"/>
                  </a:lnTo>
                  <a:lnTo>
                    <a:pt x="430814" y="12169"/>
                  </a:lnTo>
                  <a:lnTo>
                    <a:pt x="472807" y="26771"/>
                  </a:lnTo>
                  <a:lnTo>
                    <a:pt x="512109" y="46507"/>
                  </a:lnTo>
                  <a:lnTo>
                    <a:pt x="548312" y="70971"/>
                  </a:lnTo>
                  <a:lnTo>
                    <a:pt x="581010" y="99755"/>
                  </a:lnTo>
                  <a:lnTo>
                    <a:pt x="609795" y="132452"/>
                  </a:lnTo>
                  <a:lnTo>
                    <a:pt x="634260" y="168655"/>
                  </a:lnTo>
                  <a:lnTo>
                    <a:pt x="653997" y="207958"/>
                  </a:lnTo>
                  <a:lnTo>
                    <a:pt x="668600" y="249951"/>
                  </a:lnTo>
                  <a:lnTo>
                    <a:pt x="677660" y="294230"/>
                  </a:lnTo>
                  <a:lnTo>
                    <a:pt x="680770" y="340385"/>
                  </a:lnTo>
                  <a:lnTo>
                    <a:pt x="677660" y="386538"/>
                  </a:lnTo>
                  <a:lnTo>
                    <a:pt x="668600" y="430814"/>
                  </a:lnTo>
                  <a:lnTo>
                    <a:pt x="653997" y="472807"/>
                  </a:lnTo>
                  <a:lnTo>
                    <a:pt x="634260" y="512109"/>
                  </a:lnTo>
                  <a:lnTo>
                    <a:pt x="609795" y="548312"/>
                  </a:lnTo>
                  <a:lnTo>
                    <a:pt x="581010" y="581010"/>
                  </a:lnTo>
                  <a:lnTo>
                    <a:pt x="548312" y="609795"/>
                  </a:lnTo>
                  <a:lnTo>
                    <a:pt x="512109" y="634260"/>
                  </a:lnTo>
                  <a:lnTo>
                    <a:pt x="472807" y="653997"/>
                  </a:lnTo>
                  <a:lnTo>
                    <a:pt x="430814" y="668600"/>
                  </a:lnTo>
                  <a:lnTo>
                    <a:pt x="386538" y="677660"/>
                  </a:lnTo>
                  <a:lnTo>
                    <a:pt x="340385" y="680770"/>
                  </a:lnTo>
                  <a:lnTo>
                    <a:pt x="294230" y="677660"/>
                  </a:lnTo>
                  <a:lnTo>
                    <a:pt x="249951" y="668600"/>
                  </a:lnTo>
                  <a:lnTo>
                    <a:pt x="207958" y="653997"/>
                  </a:lnTo>
                  <a:lnTo>
                    <a:pt x="168655" y="634260"/>
                  </a:lnTo>
                  <a:lnTo>
                    <a:pt x="132452" y="609795"/>
                  </a:lnTo>
                  <a:lnTo>
                    <a:pt x="99755" y="581010"/>
                  </a:lnTo>
                  <a:lnTo>
                    <a:pt x="70971" y="548312"/>
                  </a:lnTo>
                  <a:lnTo>
                    <a:pt x="46507" y="512109"/>
                  </a:lnTo>
                  <a:lnTo>
                    <a:pt x="26771" y="472807"/>
                  </a:lnTo>
                  <a:lnTo>
                    <a:pt x="12169" y="430814"/>
                  </a:lnTo>
                  <a:lnTo>
                    <a:pt x="3110" y="386538"/>
                  </a:lnTo>
                  <a:lnTo>
                    <a:pt x="0" y="340385"/>
                  </a:lnTo>
                  <a:lnTo>
                    <a:pt x="3110" y="294230"/>
                  </a:lnTo>
                  <a:lnTo>
                    <a:pt x="12169" y="249951"/>
                  </a:lnTo>
                  <a:lnTo>
                    <a:pt x="26771" y="207958"/>
                  </a:lnTo>
                  <a:lnTo>
                    <a:pt x="46507" y="168655"/>
                  </a:lnTo>
                  <a:lnTo>
                    <a:pt x="70971" y="132452"/>
                  </a:lnTo>
                  <a:lnTo>
                    <a:pt x="99755" y="99755"/>
                  </a:lnTo>
                  <a:lnTo>
                    <a:pt x="132452" y="70971"/>
                  </a:lnTo>
                  <a:lnTo>
                    <a:pt x="168655" y="46507"/>
                  </a:lnTo>
                  <a:lnTo>
                    <a:pt x="207958" y="26771"/>
                  </a:lnTo>
                  <a:lnTo>
                    <a:pt x="249951" y="12169"/>
                  </a:lnTo>
                  <a:lnTo>
                    <a:pt x="294230" y="3110"/>
                  </a:lnTo>
                  <a:lnTo>
                    <a:pt x="3403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95836" y="6406591"/>
              <a:ext cx="93967" cy="93979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55723" y="6921169"/>
            <a:ext cx="545274" cy="7447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682351" y="6921169"/>
            <a:ext cx="549554" cy="74472"/>
          </a:xfrm>
          <a:prstGeom prst="rect">
            <a:avLst/>
          </a:prstGeom>
        </p:spPr>
      </p:pic>
      <p:grpSp>
        <p:nvGrpSpPr>
          <p:cNvPr id="62" name="object 62"/>
          <p:cNvGrpSpPr/>
          <p:nvPr/>
        </p:nvGrpSpPr>
        <p:grpSpPr>
          <a:xfrm>
            <a:off x="8035175" y="5882894"/>
            <a:ext cx="337820" cy="74930"/>
            <a:chOff x="2980575" y="5882894"/>
            <a:chExt cx="337820" cy="74930"/>
          </a:xfrm>
        </p:grpSpPr>
        <p:sp>
          <p:nvSpPr>
            <p:cNvPr id="63" name="object 63"/>
            <p:cNvSpPr/>
            <p:nvPr/>
          </p:nvSpPr>
          <p:spPr>
            <a:xfrm>
              <a:off x="2980575" y="5884417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55" y="508"/>
                  </a:moveTo>
                  <a:lnTo>
                    <a:pt x="16256" y="508"/>
                  </a:lnTo>
                  <a:lnTo>
                    <a:pt x="10833" y="5321"/>
                  </a:lnTo>
                  <a:lnTo>
                    <a:pt x="6705" y="8305"/>
                  </a:lnTo>
                  <a:lnTo>
                    <a:pt x="3594" y="10033"/>
                  </a:lnTo>
                  <a:lnTo>
                    <a:pt x="0" y="11582"/>
                  </a:lnTo>
                  <a:lnTo>
                    <a:pt x="0" y="18186"/>
                  </a:lnTo>
                  <a:lnTo>
                    <a:pt x="15849" y="7721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08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01"/>
                  </a:lnTo>
                  <a:lnTo>
                    <a:pt x="81648" y="44069"/>
                  </a:lnTo>
                  <a:lnTo>
                    <a:pt x="80797" y="50228"/>
                  </a:lnTo>
                  <a:lnTo>
                    <a:pt x="79044" y="55372"/>
                  </a:lnTo>
                  <a:lnTo>
                    <a:pt x="76327" y="63233"/>
                  </a:lnTo>
                  <a:lnTo>
                    <a:pt x="71755" y="67157"/>
                  </a:lnTo>
                  <a:lnTo>
                    <a:pt x="58826" y="67157"/>
                  </a:lnTo>
                  <a:lnTo>
                    <a:pt x="54216" y="63195"/>
                  </a:lnTo>
                  <a:lnTo>
                    <a:pt x="49809" y="50330"/>
                  </a:lnTo>
                  <a:lnTo>
                    <a:pt x="49072" y="44881"/>
                  </a:lnTo>
                  <a:lnTo>
                    <a:pt x="49149" y="27673"/>
                  </a:lnTo>
                  <a:lnTo>
                    <a:pt x="49847" y="22720"/>
                  </a:lnTo>
                  <a:lnTo>
                    <a:pt x="54317" y="9652"/>
                  </a:lnTo>
                  <a:lnTo>
                    <a:pt x="58889" y="5689"/>
                  </a:lnTo>
                  <a:lnTo>
                    <a:pt x="71831" y="5689"/>
                  </a:lnTo>
                  <a:lnTo>
                    <a:pt x="76428" y="9652"/>
                  </a:lnTo>
                  <a:lnTo>
                    <a:pt x="80835" y="22529"/>
                  </a:lnTo>
                  <a:lnTo>
                    <a:pt x="81572" y="28079"/>
                  </a:lnTo>
                  <a:lnTo>
                    <a:pt x="81648" y="44069"/>
                  </a:lnTo>
                  <a:lnTo>
                    <a:pt x="81648" y="8001"/>
                  </a:lnTo>
                  <a:lnTo>
                    <a:pt x="80162" y="5689"/>
                  </a:lnTo>
                  <a:lnTo>
                    <a:pt x="78498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53"/>
                  </a:lnTo>
                  <a:lnTo>
                    <a:pt x="43205" y="20459"/>
                  </a:lnTo>
                  <a:lnTo>
                    <a:pt x="42164" y="27673"/>
                  </a:lnTo>
                  <a:lnTo>
                    <a:pt x="42164" y="36474"/>
                  </a:lnTo>
                  <a:lnTo>
                    <a:pt x="57873" y="72847"/>
                  </a:lnTo>
                  <a:lnTo>
                    <a:pt x="74942" y="72847"/>
                  </a:lnTo>
                  <a:lnTo>
                    <a:pt x="81610" y="67906"/>
                  </a:lnTo>
                  <a:lnTo>
                    <a:pt x="81889" y="67157"/>
                  </a:lnTo>
                  <a:lnTo>
                    <a:pt x="87439" y="52463"/>
                  </a:lnTo>
                  <a:lnTo>
                    <a:pt x="88480" y="45288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12249" y="5882894"/>
              <a:ext cx="206032" cy="73355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8937854" y="5882894"/>
            <a:ext cx="352425" cy="74930"/>
            <a:chOff x="3883253" y="5882894"/>
            <a:chExt cx="352425" cy="74930"/>
          </a:xfrm>
        </p:grpSpPr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83253" y="5884418"/>
              <a:ext cx="102819" cy="7284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29252" y="5882894"/>
              <a:ext cx="206044" cy="73355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10322713" y="5882894"/>
            <a:ext cx="352425" cy="74930"/>
            <a:chOff x="5268112" y="5882894"/>
            <a:chExt cx="352425" cy="74930"/>
          </a:xfrm>
        </p:grpSpPr>
        <p:pic>
          <p:nvPicPr>
            <p:cNvPr id="69" name="object 6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68112" y="5884418"/>
              <a:ext cx="102806" cy="7284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14099" y="5882894"/>
              <a:ext cx="206044" cy="73355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11248263" y="5882894"/>
            <a:ext cx="337820" cy="74930"/>
            <a:chOff x="6193663" y="5882894"/>
            <a:chExt cx="337820" cy="74930"/>
          </a:xfrm>
        </p:grpSpPr>
        <p:sp>
          <p:nvSpPr>
            <p:cNvPr id="72" name="object 72"/>
            <p:cNvSpPr/>
            <p:nvPr/>
          </p:nvSpPr>
          <p:spPr>
            <a:xfrm>
              <a:off x="6193663" y="5884417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55" y="508"/>
                  </a:moveTo>
                  <a:lnTo>
                    <a:pt x="16256" y="508"/>
                  </a:lnTo>
                  <a:lnTo>
                    <a:pt x="10833" y="5321"/>
                  </a:lnTo>
                  <a:lnTo>
                    <a:pt x="6705" y="8305"/>
                  </a:lnTo>
                  <a:lnTo>
                    <a:pt x="3581" y="10033"/>
                  </a:lnTo>
                  <a:lnTo>
                    <a:pt x="0" y="11582"/>
                  </a:lnTo>
                  <a:lnTo>
                    <a:pt x="0" y="18186"/>
                  </a:lnTo>
                  <a:lnTo>
                    <a:pt x="15849" y="7721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08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01"/>
                  </a:lnTo>
                  <a:lnTo>
                    <a:pt x="81648" y="44069"/>
                  </a:lnTo>
                  <a:lnTo>
                    <a:pt x="80797" y="50228"/>
                  </a:lnTo>
                  <a:lnTo>
                    <a:pt x="79044" y="55372"/>
                  </a:lnTo>
                  <a:lnTo>
                    <a:pt x="76327" y="63233"/>
                  </a:lnTo>
                  <a:lnTo>
                    <a:pt x="71755" y="67157"/>
                  </a:lnTo>
                  <a:lnTo>
                    <a:pt x="58826" y="67157"/>
                  </a:lnTo>
                  <a:lnTo>
                    <a:pt x="54216" y="63195"/>
                  </a:lnTo>
                  <a:lnTo>
                    <a:pt x="49809" y="50330"/>
                  </a:lnTo>
                  <a:lnTo>
                    <a:pt x="49072" y="44881"/>
                  </a:lnTo>
                  <a:lnTo>
                    <a:pt x="49149" y="27673"/>
                  </a:lnTo>
                  <a:lnTo>
                    <a:pt x="49847" y="22720"/>
                  </a:lnTo>
                  <a:lnTo>
                    <a:pt x="54317" y="9652"/>
                  </a:lnTo>
                  <a:lnTo>
                    <a:pt x="58889" y="5689"/>
                  </a:lnTo>
                  <a:lnTo>
                    <a:pt x="71818" y="5689"/>
                  </a:lnTo>
                  <a:lnTo>
                    <a:pt x="76428" y="9652"/>
                  </a:lnTo>
                  <a:lnTo>
                    <a:pt x="80835" y="22529"/>
                  </a:lnTo>
                  <a:lnTo>
                    <a:pt x="81572" y="28079"/>
                  </a:lnTo>
                  <a:lnTo>
                    <a:pt x="81648" y="44069"/>
                  </a:lnTo>
                  <a:lnTo>
                    <a:pt x="81648" y="8001"/>
                  </a:lnTo>
                  <a:lnTo>
                    <a:pt x="80162" y="5689"/>
                  </a:lnTo>
                  <a:lnTo>
                    <a:pt x="78498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53"/>
                  </a:lnTo>
                  <a:lnTo>
                    <a:pt x="43205" y="20459"/>
                  </a:lnTo>
                  <a:lnTo>
                    <a:pt x="42151" y="27673"/>
                  </a:lnTo>
                  <a:lnTo>
                    <a:pt x="42151" y="36474"/>
                  </a:lnTo>
                  <a:lnTo>
                    <a:pt x="57873" y="72847"/>
                  </a:lnTo>
                  <a:lnTo>
                    <a:pt x="74942" y="72847"/>
                  </a:lnTo>
                  <a:lnTo>
                    <a:pt x="81610" y="67906"/>
                  </a:lnTo>
                  <a:lnTo>
                    <a:pt x="81889" y="67157"/>
                  </a:lnTo>
                  <a:lnTo>
                    <a:pt x="87439" y="52463"/>
                  </a:lnTo>
                  <a:lnTo>
                    <a:pt x="88480" y="45288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25323" y="5882894"/>
              <a:ext cx="206044" cy="73355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8510804" y="5877572"/>
            <a:ext cx="271145" cy="78740"/>
            <a:chOff x="3456203" y="5877572"/>
            <a:chExt cx="271145" cy="78740"/>
          </a:xfrm>
        </p:grpSpPr>
        <p:sp>
          <p:nvSpPr>
            <p:cNvPr id="75" name="object 75"/>
            <p:cNvSpPr/>
            <p:nvPr/>
          </p:nvSpPr>
          <p:spPr>
            <a:xfrm>
              <a:off x="3456203" y="5916714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342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669957" y="5883973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20" y="32740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0821721" y="5877572"/>
            <a:ext cx="271145" cy="78740"/>
            <a:chOff x="5767120" y="5877572"/>
            <a:chExt cx="271145" cy="78740"/>
          </a:xfrm>
        </p:grpSpPr>
        <p:sp>
          <p:nvSpPr>
            <p:cNvPr id="78" name="object 78"/>
            <p:cNvSpPr/>
            <p:nvPr/>
          </p:nvSpPr>
          <p:spPr>
            <a:xfrm>
              <a:off x="5767120" y="5916714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33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80874" y="5883973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5581650" y="532535"/>
            <a:ext cx="95694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Velocidad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lineal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777414" y="489354"/>
            <a:ext cx="46062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La.velocidad.lineal.de.un.objeto.es.una.medida.de.cuánto.tarda.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el.objeto.a.llegar.del.punto.A.al.punto.B..La.velocidad.lineal.es.normalmente.  dado.en.una.forma.tal.como.pies.por.segundo.(f/s)..Por.ejemplo,.si.el.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distancia.entre.el.punto.A.y.el.punto.B.eran.10.pies,.y.tomó.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2.segundos.para.recorrer.la.distancia,.la.velocidad.sería.5.f/s..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581650" y="2236877"/>
            <a:ext cx="19748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Velocidad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angular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(rotacional)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777479" y="2205127"/>
            <a:ext cx="42989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La.velocidad.angular.de.un.objeto.rotativo.es.una.medida.de.cómo.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tiempo.se.necesita.un.punto.dado.en.el.objeto.para.hacer.uno.completo.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revolución.desde.su.punto.de.inicio..La.velocidad.angular.es.generalmente.  dado.en.revoluciones.por.minuto.(RPM)..Un.objeto.que.hace.diez.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completar.revoluciones.en.un.minuto,.por.ejemplo,..tiene.una.velocidad.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de.10.RPM..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190480" y="4025038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581650" y="4397147"/>
            <a:ext cx="9182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Aceleración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777480" y="4567327"/>
            <a:ext cx="43986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Un.objeto.puede.cambiar.de.velocidad..Un.aumento.en.la.velocidad.se.llama.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aceleración..La.aceleración.ocurre.cuando.hay.un.cambio.en.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la.fuerza.que.actúa.sobre.el.objeto..Un.objeto.también.puede.cambiar.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de.una.velocidad.mayor.a.una.menor..Esto.se.conoce.como.desaceleración.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(aceleración.negativa)..Un.objeto.giratorio,.por.ejemplo,.puede.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acelere.de.10.RPM.a.20.RPM,.o.desacelere.de.20.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RPM.a.10.RPM.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581650" y="7229248"/>
            <a:ext cx="10312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Ley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inercia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777413" y="7189878"/>
            <a:ext cx="42386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Los.sistemas.mecánicos.están.sujetos.a.la.ley.de.la.inercia..La.ley.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de.inercia.establece.que.un.objeto.tiende.a.permanecer.en.su.estado.actual.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estado.de.reposo.o.movimiento.a</a:t>
            </a:r>
            <a:r>
              <a:rPr sz="900" spc="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menos.que.actúe.sobre.una.fuerza.externa..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Esta.propiedad.de.la.resistencia.a.la.aceleración/deceleración.es.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conocido.como.el.momento.de.inercia...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El.sistema.inglés.de.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medida.es.libras-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pies.cuadrados.(lb-ft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9136" y="1918386"/>
            <a:ext cx="2373630" cy="966469"/>
            <a:chOff x="2944536" y="1918385"/>
            <a:chExt cx="2373630" cy="966469"/>
          </a:xfrm>
        </p:grpSpPr>
        <p:sp>
          <p:nvSpPr>
            <p:cNvPr id="3" name="object 3"/>
            <p:cNvSpPr/>
            <p:nvPr/>
          </p:nvSpPr>
          <p:spPr>
            <a:xfrm>
              <a:off x="2946883" y="1920671"/>
              <a:ext cx="1188720" cy="962025"/>
            </a:xfrm>
            <a:custGeom>
              <a:avLst/>
              <a:gdLst/>
              <a:ahLst/>
              <a:cxnLst/>
              <a:rect l="l" t="t" r="r" b="b"/>
              <a:pathLst>
                <a:path w="1188720" h="962025">
                  <a:moveTo>
                    <a:pt x="1188490" y="224167"/>
                  </a:moveTo>
                  <a:lnTo>
                    <a:pt x="1073505" y="123113"/>
                  </a:lnTo>
                  <a:lnTo>
                    <a:pt x="1072349" y="123113"/>
                  </a:lnTo>
                  <a:lnTo>
                    <a:pt x="1041015" y="86733"/>
                  </a:lnTo>
                  <a:lnTo>
                    <a:pt x="1005584" y="55835"/>
                  </a:lnTo>
                  <a:lnTo>
                    <a:pt x="966798" y="31067"/>
                  </a:lnTo>
                  <a:lnTo>
                    <a:pt x="925399" y="13074"/>
                  </a:lnTo>
                  <a:lnTo>
                    <a:pt x="882129" y="2503"/>
                  </a:lnTo>
                  <a:lnTo>
                    <a:pt x="837729" y="0"/>
                  </a:lnTo>
                  <a:lnTo>
                    <a:pt x="802462" y="4718"/>
                  </a:lnTo>
                  <a:lnTo>
                    <a:pt x="769921" y="15098"/>
                  </a:lnTo>
                  <a:lnTo>
                    <a:pt x="740213" y="30705"/>
                  </a:lnTo>
                  <a:lnTo>
                    <a:pt x="713447" y="51104"/>
                  </a:lnTo>
                  <a:lnTo>
                    <a:pt x="135025" y="393738"/>
                  </a:lnTo>
                  <a:lnTo>
                    <a:pt x="100393" y="412854"/>
                  </a:lnTo>
                  <a:lnTo>
                    <a:pt x="87400" y="422782"/>
                  </a:lnTo>
                  <a:lnTo>
                    <a:pt x="88556" y="422782"/>
                  </a:lnTo>
                  <a:lnTo>
                    <a:pt x="57682" y="453019"/>
                  </a:lnTo>
                  <a:lnTo>
                    <a:pt x="32808" y="489675"/>
                  </a:lnTo>
                  <a:lnTo>
                    <a:pt x="14515" y="531815"/>
                  </a:lnTo>
                  <a:lnTo>
                    <a:pt x="3385" y="578504"/>
                  </a:lnTo>
                  <a:lnTo>
                    <a:pt x="0" y="628806"/>
                  </a:lnTo>
                  <a:lnTo>
                    <a:pt x="4939" y="681786"/>
                  </a:lnTo>
                  <a:lnTo>
                    <a:pt x="16437" y="729046"/>
                  </a:lnTo>
                  <a:lnTo>
                    <a:pt x="33781" y="773566"/>
                  </a:lnTo>
                  <a:lnTo>
                    <a:pt x="56338" y="814769"/>
                  </a:lnTo>
                  <a:lnTo>
                    <a:pt x="83473" y="852075"/>
                  </a:lnTo>
                  <a:lnTo>
                    <a:pt x="114553" y="884907"/>
                  </a:lnTo>
                  <a:lnTo>
                    <a:pt x="148943" y="912686"/>
                  </a:lnTo>
                  <a:lnTo>
                    <a:pt x="186008" y="934834"/>
                  </a:lnTo>
                  <a:lnTo>
                    <a:pt x="225116" y="950772"/>
                  </a:lnTo>
                  <a:lnTo>
                    <a:pt x="265631" y="959923"/>
                  </a:lnTo>
                  <a:lnTo>
                    <a:pt x="306920" y="961707"/>
                  </a:lnTo>
                  <a:lnTo>
                    <a:pt x="337394" y="958022"/>
                  </a:lnTo>
                  <a:lnTo>
                    <a:pt x="366013" y="950528"/>
                  </a:lnTo>
                  <a:lnTo>
                    <a:pt x="392670" y="939333"/>
                  </a:lnTo>
                  <a:lnTo>
                    <a:pt x="417258" y="924547"/>
                  </a:lnTo>
                  <a:lnTo>
                    <a:pt x="664666" y="773544"/>
                  </a:lnTo>
                  <a:lnTo>
                    <a:pt x="1188490" y="22416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6822" y="2298153"/>
              <a:ext cx="514350" cy="584835"/>
            </a:xfrm>
            <a:custGeom>
              <a:avLst/>
              <a:gdLst/>
              <a:ahLst/>
              <a:cxnLst/>
              <a:rect l="l" t="t" r="r" b="b"/>
              <a:pathLst>
                <a:path w="514350" h="584835">
                  <a:moveTo>
                    <a:pt x="207095" y="0"/>
                  </a:moveTo>
                  <a:lnTo>
                    <a:pt x="162537" y="6957"/>
                  </a:lnTo>
                  <a:lnTo>
                    <a:pt x="122166" y="22612"/>
                  </a:lnTo>
                  <a:lnTo>
                    <a:pt x="86557" y="46116"/>
                  </a:lnTo>
                  <a:lnTo>
                    <a:pt x="56283" y="76617"/>
                  </a:lnTo>
                  <a:lnTo>
                    <a:pt x="31916" y="113264"/>
                  </a:lnTo>
                  <a:lnTo>
                    <a:pt x="14031" y="155208"/>
                  </a:lnTo>
                  <a:lnTo>
                    <a:pt x="3201" y="201596"/>
                  </a:lnTo>
                  <a:lnTo>
                    <a:pt x="0" y="251578"/>
                  </a:lnTo>
                  <a:lnTo>
                    <a:pt x="5000" y="304304"/>
                  </a:lnTo>
                  <a:lnTo>
                    <a:pt x="16497" y="351564"/>
                  </a:lnTo>
                  <a:lnTo>
                    <a:pt x="33842" y="396084"/>
                  </a:lnTo>
                  <a:lnTo>
                    <a:pt x="56399" y="437287"/>
                  </a:lnTo>
                  <a:lnTo>
                    <a:pt x="83534" y="474593"/>
                  </a:lnTo>
                  <a:lnTo>
                    <a:pt x="114613" y="507425"/>
                  </a:lnTo>
                  <a:lnTo>
                    <a:pt x="149003" y="535204"/>
                  </a:lnTo>
                  <a:lnTo>
                    <a:pt x="186069" y="557352"/>
                  </a:lnTo>
                  <a:lnTo>
                    <a:pt x="225176" y="573290"/>
                  </a:lnTo>
                  <a:lnTo>
                    <a:pt x="265691" y="582441"/>
                  </a:lnTo>
                  <a:lnTo>
                    <a:pt x="306980" y="584225"/>
                  </a:lnTo>
                  <a:lnTo>
                    <a:pt x="351538" y="577271"/>
                  </a:lnTo>
                  <a:lnTo>
                    <a:pt x="391909" y="561617"/>
                  </a:lnTo>
                  <a:lnTo>
                    <a:pt x="427518" y="538114"/>
                  </a:lnTo>
                  <a:lnTo>
                    <a:pt x="457793" y="507613"/>
                  </a:lnTo>
                  <a:lnTo>
                    <a:pt x="482161" y="470964"/>
                  </a:lnTo>
                  <a:lnTo>
                    <a:pt x="500048" y="429020"/>
                  </a:lnTo>
                  <a:lnTo>
                    <a:pt x="510880" y="382630"/>
                  </a:lnTo>
                  <a:lnTo>
                    <a:pt x="514084" y="332647"/>
                  </a:lnTo>
                  <a:lnTo>
                    <a:pt x="509088" y="279920"/>
                  </a:lnTo>
                  <a:lnTo>
                    <a:pt x="497902" y="232976"/>
                  </a:lnTo>
                  <a:lnTo>
                    <a:pt x="480801" y="188701"/>
                  </a:lnTo>
                  <a:lnTo>
                    <a:pt x="458417" y="147674"/>
                  </a:lnTo>
                  <a:lnTo>
                    <a:pt x="431385" y="110473"/>
                  </a:lnTo>
                  <a:lnTo>
                    <a:pt x="400340" y="77676"/>
                  </a:lnTo>
                  <a:lnTo>
                    <a:pt x="365914" y="49862"/>
                  </a:lnTo>
                  <a:lnTo>
                    <a:pt x="328743" y="27609"/>
                  </a:lnTo>
                  <a:lnTo>
                    <a:pt x="289460" y="11495"/>
                  </a:lnTo>
                  <a:lnTo>
                    <a:pt x="248699" y="2099"/>
                  </a:lnTo>
                  <a:lnTo>
                    <a:pt x="2070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46822" y="2298153"/>
              <a:ext cx="514350" cy="584835"/>
            </a:xfrm>
            <a:custGeom>
              <a:avLst/>
              <a:gdLst/>
              <a:ahLst/>
              <a:cxnLst/>
              <a:rect l="l" t="t" r="r" b="b"/>
              <a:pathLst>
                <a:path w="514350" h="584835">
                  <a:moveTo>
                    <a:pt x="509088" y="279920"/>
                  </a:moveTo>
                  <a:lnTo>
                    <a:pt x="514084" y="332647"/>
                  </a:lnTo>
                  <a:lnTo>
                    <a:pt x="510880" y="382630"/>
                  </a:lnTo>
                  <a:lnTo>
                    <a:pt x="500048" y="429020"/>
                  </a:lnTo>
                  <a:lnTo>
                    <a:pt x="482161" y="470964"/>
                  </a:lnTo>
                  <a:lnTo>
                    <a:pt x="457793" y="507613"/>
                  </a:lnTo>
                  <a:lnTo>
                    <a:pt x="427518" y="538114"/>
                  </a:lnTo>
                  <a:lnTo>
                    <a:pt x="391909" y="561617"/>
                  </a:lnTo>
                  <a:lnTo>
                    <a:pt x="351538" y="577271"/>
                  </a:lnTo>
                  <a:lnTo>
                    <a:pt x="306980" y="584225"/>
                  </a:lnTo>
                  <a:lnTo>
                    <a:pt x="265691" y="582441"/>
                  </a:lnTo>
                  <a:lnTo>
                    <a:pt x="225176" y="573290"/>
                  </a:lnTo>
                  <a:lnTo>
                    <a:pt x="186069" y="557352"/>
                  </a:lnTo>
                  <a:lnTo>
                    <a:pt x="149003" y="535204"/>
                  </a:lnTo>
                  <a:lnTo>
                    <a:pt x="114613" y="507425"/>
                  </a:lnTo>
                  <a:lnTo>
                    <a:pt x="83534" y="474593"/>
                  </a:lnTo>
                  <a:lnTo>
                    <a:pt x="56399" y="437287"/>
                  </a:lnTo>
                  <a:lnTo>
                    <a:pt x="33842" y="396084"/>
                  </a:lnTo>
                  <a:lnTo>
                    <a:pt x="16497" y="351564"/>
                  </a:lnTo>
                  <a:lnTo>
                    <a:pt x="5000" y="304304"/>
                  </a:lnTo>
                  <a:lnTo>
                    <a:pt x="0" y="251578"/>
                  </a:lnTo>
                  <a:lnTo>
                    <a:pt x="3201" y="201596"/>
                  </a:lnTo>
                  <a:lnTo>
                    <a:pt x="14031" y="155208"/>
                  </a:lnTo>
                  <a:lnTo>
                    <a:pt x="31916" y="113264"/>
                  </a:lnTo>
                  <a:lnTo>
                    <a:pt x="56283" y="76617"/>
                  </a:lnTo>
                  <a:lnTo>
                    <a:pt x="86557" y="46116"/>
                  </a:lnTo>
                  <a:lnTo>
                    <a:pt x="122166" y="22612"/>
                  </a:lnTo>
                  <a:lnTo>
                    <a:pt x="162537" y="6957"/>
                  </a:lnTo>
                  <a:lnTo>
                    <a:pt x="207095" y="0"/>
                  </a:lnTo>
                  <a:lnTo>
                    <a:pt x="248699" y="2099"/>
                  </a:lnTo>
                  <a:lnTo>
                    <a:pt x="289460" y="11495"/>
                  </a:lnTo>
                  <a:lnTo>
                    <a:pt x="328743" y="27609"/>
                  </a:lnTo>
                  <a:lnTo>
                    <a:pt x="365914" y="49862"/>
                  </a:lnTo>
                  <a:lnTo>
                    <a:pt x="400340" y="77676"/>
                  </a:lnTo>
                  <a:lnTo>
                    <a:pt x="431385" y="110473"/>
                  </a:lnTo>
                  <a:lnTo>
                    <a:pt x="458417" y="147674"/>
                  </a:lnTo>
                  <a:lnTo>
                    <a:pt x="480801" y="188701"/>
                  </a:lnTo>
                  <a:lnTo>
                    <a:pt x="497902" y="232976"/>
                  </a:lnTo>
                  <a:lnTo>
                    <a:pt x="509088" y="27992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7951" y="2532811"/>
              <a:ext cx="117233" cy="1334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21772" y="2314409"/>
              <a:ext cx="790575" cy="540385"/>
            </a:xfrm>
            <a:custGeom>
              <a:avLst/>
              <a:gdLst/>
              <a:ahLst/>
              <a:cxnLst/>
              <a:rect l="l" t="t" r="r" b="b"/>
              <a:pathLst>
                <a:path w="790575" h="540385">
                  <a:moveTo>
                    <a:pt x="789813" y="63881"/>
                  </a:moveTo>
                  <a:lnTo>
                    <a:pt x="780555" y="38060"/>
                  </a:lnTo>
                  <a:lnTo>
                    <a:pt x="764547" y="17572"/>
                  </a:lnTo>
                  <a:lnTo>
                    <a:pt x="743751" y="4268"/>
                  </a:lnTo>
                  <a:lnTo>
                    <a:pt x="720128" y="0"/>
                  </a:lnTo>
                  <a:lnTo>
                    <a:pt x="712343" y="1328"/>
                  </a:lnTo>
                  <a:lnTo>
                    <a:pt x="704884" y="3633"/>
                  </a:lnTo>
                  <a:lnTo>
                    <a:pt x="698078" y="7027"/>
                  </a:lnTo>
                  <a:lnTo>
                    <a:pt x="692251" y="11620"/>
                  </a:lnTo>
                  <a:lnTo>
                    <a:pt x="0" y="422783"/>
                  </a:lnTo>
                  <a:lnTo>
                    <a:pt x="73177" y="540092"/>
                  </a:lnTo>
                  <a:lnTo>
                    <a:pt x="759612" y="130086"/>
                  </a:lnTo>
                  <a:lnTo>
                    <a:pt x="759612" y="128930"/>
                  </a:lnTo>
                  <a:lnTo>
                    <a:pt x="774296" y="119091"/>
                  </a:lnTo>
                  <a:lnTo>
                    <a:pt x="784732" y="104244"/>
                  </a:lnTo>
                  <a:lnTo>
                    <a:pt x="790159" y="85478"/>
                  </a:lnTo>
                  <a:lnTo>
                    <a:pt x="789813" y="638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9738" y="2724454"/>
              <a:ext cx="119557" cy="1369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382733" y="2043785"/>
              <a:ext cx="951865" cy="645160"/>
            </a:xfrm>
            <a:custGeom>
              <a:avLst/>
              <a:gdLst/>
              <a:ahLst/>
              <a:cxnLst/>
              <a:rect l="l" t="t" r="r" b="b"/>
              <a:pathLst>
                <a:path w="951864" h="645160">
                  <a:moveTo>
                    <a:pt x="637654" y="0"/>
                  </a:moveTo>
                  <a:lnTo>
                    <a:pt x="0" y="371678"/>
                  </a:lnTo>
                  <a:lnTo>
                    <a:pt x="232295" y="644626"/>
                  </a:lnTo>
                  <a:lnTo>
                    <a:pt x="951255" y="274116"/>
                  </a:lnTo>
                  <a:lnTo>
                    <a:pt x="6376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82733" y="2043785"/>
              <a:ext cx="951865" cy="645160"/>
            </a:xfrm>
            <a:custGeom>
              <a:avLst/>
              <a:gdLst/>
              <a:ahLst/>
              <a:cxnLst/>
              <a:rect l="l" t="t" r="r" b="b"/>
              <a:pathLst>
                <a:path w="951864" h="645160">
                  <a:moveTo>
                    <a:pt x="0" y="371678"/>
                  </a:moveTo>
                  <a:lnTo>
                    <a:pt x="232295" y="644626"/>
                  </a:lnTo>
                  <a:lnTo>
                    <a:pt x="951255" y="274116"/>
                  </a:lnTo>
                  <a:lnTo>
                    <a:pt x="63765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18509" y="2180844"/>
              <a:ext cx="789940" cy="539115"/>
            </a:xfrm>
            <a:custGeom>
              <a:avLst/>
              <a:gdLst/>
              <a:ahLst/>
              <a:cxnLst/>
              <a:rect l="l" t="t" r="r" b="b"/>
              <a:pathLst>
                <a:path w="789939" h="539114">
                  <a:moveTo>
                    <a:pt x="720128" y="0"/>
                  </a:moveTo>
                  <a:lnTo>
                    <a:pt x="711832" y="835"/>
                  </a:lnTo>
                  <a:lnTo>
                    <a:pt x="704300" y="3194"/>
                  </a:lnTo>
                  <a:lnTo>
                    <a:pt x="697421" y="6857"/>
                  </a:lnTo>
                  <a:lnTo>
                    <a:pt x="691083" y="11607"/>
                  </a:lnTo>
                  <a:lnTo>
                    <a:pt x="0" y="421614"/>
                  </a:lnTo>
                  <a:lnTo>
                    <a:pt x="72008" y="538924"/>
                  </a:lnTo>
                  <a:lnTo>
                    <a:pt x="759625" y="130086"/>
                  </a:lnTo>
                  <a:lnTo>
                    <a:pt x="759625" y="128917"/>
                  </a:lnTo>
                  <a:lnTo>
                    <a:pt x="774284" y="119086"/>
                  </a:lnTo>
                  <a:lnTo>
                    <a:pt x="784590" y="104243"/>
                  </a:lnTo>
                  <a:lnTo>
                    <a:pt x="789671" y="85478"/>
                  </a:lnTo>
                  <a:lnTo>
                    <a:pt x="788657" y="63880"/>
                  </a:lnTo>
                  <a:lnTo>
                    <a:pt x="779905" y="38052"/>
                  </a:lnTo>
                  <a:lnTo>
                    <a:pt x="763970" y="17562"/>
                  </a:lnTo>
                  <a:lnTo>
                    <a:pt x="743246" y="4261"/>
                  </a:lnTo>
                  <a:lnTo>
                    <a:pt x="720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18509" y="2180844"/>
              <a:ext cx="789940" cy="539115"/>
            </a:xfrm>
            <a:custGeom>
              <a:avLst/>
              <a:gdLst/>
              <a:ahLst/>
              <a:cxnLst/>
              <a:rect l="l" t="t" r="r" b="b"/>
              <a:pathLst>
                <a:path w="789939" h="539114">
                  <a:moveTo>
                    <a:pt x="788657" y="63880"/>
                  </a:moveTo>
                  <a:lnTo>
                    <a:pt x="779905" y="38052"/>
                  </a:lnTo>
                  <a:lnTo>
                    <a:pt x="763970" y="17562"/>
                  </a:lnTo>
                  <a:lnTo>
                    <a:pt x="743246" y="4261"/>
                  </a:lnTo>
                  <a:lnTo>
                    <a:pt x="720128" y="0"/>
                  </a:lnTo>
                  <a:lnTo>
                    <a:pt x="711832" y="835"/>
                  </a:lnTo>
                  <a:lnTo>
                    <a:pt x="704300" y="3194"/>
                  </a:lnTo>
                  <a:lnTo>
                    <a:pt x="697421" y="6857"/>
                  </a:lnTo>
                  <a:lnTo>
                    <a:pt x="691083" y="11607"/>
                  </a:lnTo>
                  <a:lnTo>
                    <a:pt x="0" y="421614"/>
                  </a:lnTo>
                  <a:lnTo>
                    <a:pt x="72008" y="538924"/>
                  </a:lnTo>
                  <a:lnTo>
                    <a:pt x="759625" y="130086"/>
                  </a:lnTo>
                  <a:lnTo>
                    <a:pt x="759625" y="128917"/>
                  </a:lnTo>
                  <a:lnTo>
                    <a:pt x="774284" y="119086"/>
                  </a:lnTo>
                  <a:lnTo>
                    <a:pt x="784590" y="104243"/>
                  </a:lnTo>
                  <a:lnTo>
                    <a:pt x="789671" y="85478"/>
                  </a:lnTo>
                  <a:lnTo>
                    <a:pt x="788657" y="638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6212" y="2589720"/>
              <a:ext cx="119832" cy="1381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732339" y="2364359"/>
              <a:ext cx="216535" cy="337185"/>
            </a:xfrm>
            <a:custGeom>
              <a:avLst/>
              <a:gdLst/>
              <a:ahLst/>
              <a:cxnLst/>
              <a:rect l="l" t="t" r="r" b="b"/>
              <a:pathLst>
                <a:path w="216535" h="337185">
                  <a:moveTo>
                    <a:pt x="32050" y="317014"/>
                  </a:moveTo>
                  <a:lnTo>
                    <a:pt x="0" y="336829"/>
                  </a:lnTo>
                  <a:lnTo>
                    <a:pt x="29948" y="319228"/>
                  </a:lnTo>
                  <a:lnTo>
                    <a:pt x="32050" y="317014"/>
                  </a:lnTo>
                  <a:close/>
                </a:path>
                <a:path w="216535" h="337185">
                  <a:moveTo>
                    <a:pt x="162610" y="0"/>
                  </a:moveTo>
                  <a:lnTo>
                    <a:pt x="34848" y="81305"/>
                  </a:lnTo>
                  <a:lnTo>
                    <a:pt x="34848" y="255524"/>
                  </a:lnTo>
                  <a:lnTo>
                    <a:pt x="44105" y="286198"/>
                  </a:lnTo>
                  <a:lnTo>
                    <a:pt x="43560" y="304892"/>
                  </a:lnTo>
                  <a:lnTo>
                    <a:pt x="32050" y="317014"/>
                  </a:lnTo>
                  <a:lnTo>
                    <a:pt x="216039" y="203263"/>
                  </a:lnTo>
                  <a:lnTo>
                    <a:pt x="162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32339" y="2364359"/>
              <a:ext cx="216535" cy="337185"/>
            </a:xfrm>
            <a:custGeom>
              <a:avLst/>
              <a:gdLst/>
              <a:ahLst/>
              <a:cxnLst/>
              <a:rect l="l" t="t" r="r" b="b"/>
              <a:pathLst>
                <a:path w="216535" h="337185">
                  <a:moveTo>
                    <a:pt x="34848" y="81305"/>
                  </a:moveTo>
                  <a:lnTo>
                    <a:pt x="34848" y="255524"/>
                  </a:lnTo>
                  <a:lnTo>
                    <a:pt x="44105" y="286198"/>
                  </a:lnTo>
                  <a:lnTo>
                    <a:pt x="43560" y="304892"/>
                  </a:lnTo>
                  <a:lnTo>
                    <a:pt x="29948" y="319228"/>
                  </a:lnTo>
                  <a:lnTo>
                    <a:pt x="0" y="336829"/>
                  </a:lnTo>
                  <a:lnTo>
                    <a:pt x="216039" y="203263"/>
                  </a:lnTo>
                  <a:lnTo>
                    <a:pt x="16261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71722" y="2346934"/>
              <a:ext cx="1443990" cy="345440"/>
            </a:xfrm>
            <a:custGeom>
              <a:avLst/>
              <a:gdLst/>
              <a:ahLst/>
              <a:cxnLst/>
              <a:rect l="l" t="t" r="r" b="b"/>
              <a:pathLst>
                <a:path w="1443989" h="345439">
                  <a:moveTo>
                    <a:pt x="1443723" y="0"/>
                  </a:moveTo>
                  <a:lnTo>
                    <a:pt x="587705" y="0"/>
                  </a:lnTo>
                  <a:lnTo>
                    <a:pt x="0" y="344970"/>
                  </a:lnTo>
                  <a:lnTo>
                    <a:pt x="773544" y="344970"/>
                  </a:lnTo>
                  <a:lnTo>
                    <a:pt x="1443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23043" y="1971776"/>
              <a:ext cx="1592580" cy="720725"/>
            </a:xfrm>
            <a:custGeom>
              <a:avLst/>
              <a:gdLst/>
              <a:ahLst/>
              <a:cxnLst/>
              <a:rect l="l" t="t" r="r" b="b"/>
              <a:pathLst>
                <a:path w="1592579" h="720725">
                  <a:moveTo>
                    <a:pt x="1592402" y="375157"/>
                  </a:moveTo>
                  <a:lnTo>
                    <a:pt x="736384" y="375157"/>
                  </a:lnTo>
                  <a:lnTo>
                    <a:pt x="148678" y="720128"/>
                  </a:lnTo>
                  <a:lnTo>
                    <a:pt x="922223" y="720128"/>
                  </a:lnTo>
                </a:path>
                <a:path w="1592579" h="720725">
                  <a:moveTo>
                    <a:pt x="788657" y="62725"/>
                  </a:moveTo>
                  <a:lnTo>
                    <a:pt x="779910" y="37402"/>
                  </a:lnTo>
                  <a:lnTo>
                    <a:pt x="763974" y="16984"/>
                  </a:lnTo>
                  <a:lnTo>
                    <a:pt x="743248" y="3755"/>
                  </a:lnTo>
                  <a:lnTo>
                    <a:pt x="720128" y="0"/>
                  </a:lnTo>
                  <a:lnTo>
                    <a:pt x="712343" y="835"/>
                  </a:lnTo>
                  <a:lnTo>
                    <a:pt x="704884" y="3194"/>
                  </a:lnTo>
                  <a:lnTo>
                    <a:pt x="698078" y="6857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2008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78" y="118903"/>
                  </a:lnTo>
                  <a:lnTo>
                    <a:pt x="784588" y="103660"/>
                  </a:lnTo>
                  <a:lnTo>
                    <a:pt x="789671" y="84497"/>
                  </a:lnTo>
                  <a:lnTo>
                    <a:pt x="788657" y="627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1021" y="2380653"/>
              <a:ext cx="119557" cy="13698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784612" y="1998327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5">
                  <a:moveTo>
                    <a:pt x="638065" y="0"/>
                  </a:moveTo>
                  <a:lnTo>
                    <a:pt x="587705" y="4805"/>
                  </a:lnTo>
                  <a:lnTo>
                    <a:pt x="0" y="354410"/>
                  </a:lnTo>
                  <a:lnTo>
                    <a:pt x="43823" y="342342"/>
                  </a:lnTo>
                  <a:lnTo>
                    <a:pt x="67505" y="344974"/>
                  </a:lnTo>
                  <a:lnTo>
                    <a:pt x="79211" y="368294"/>
                  </a:lnTo>
                  <a:lnTo>
                    <a:pt x="87109" y="418291"/>
                  </a:lnTo>
                  <a:lnTo>
                    <a:pt x="87109" y="693576"/>
                  </a:lnTo>
                  <a:lnTo>
                    <a:pt x="675982" y="348606"/>
                  </a:lnTo>
                  <a:lnTo>
                    <a:pt x="674997" y="203077"/>
                  </a:lnTo>
                  <a:lnTo>
                    <a:pt x="674814" y="115155"/>
                  </a:lnTo>
                  <a:lnTo>
                    <a:pt x="673453" y="44829"/>
                  </a:lnTo>
                  <a:lnTo>
                    <a:pt x="663925" y="9893"/>
                  </a:lnTo>
                  <a:lnTo>
                    <a:pt x="638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84612" y="1998327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5">
                  <a:moveTo>
                    <a:pt x="87109" y="693576"/>
                  </a:moveTo>
                  <a:lnTo>
                    <a:pt x="87109" y="418291"/>
                  </a:lnTo>
                  <a:lnTo>
                    <a:pt x="79211" y="368294"/>
                  </a:lnTo>
                  <a:lnTo>
                    <a:pt x="67505" y="344974"/>
                  </a:lnTo>
                  <a:lnTo>
                    <a:pt x="43823" y="342342"/>
                  </a:lnTo>
                  <a:lnTo>
                    <a:pt x="0" y="354410"/>
                  </a:lnTo>
                  <a:lnTo>
                    <a:pt x="587705" y="4805"/>
                  </a:lnTo>
                  <a:lnTo>
                    <a:pt x="638065" y="0"/>
                  </a:lnTo>
                  <a:lnTo>
                    <a:pt x="673453" y="44829"/>
                  </a:lnTo>
                  <a:lnTo>
                    <a:pt x="674814" y="115155"/>
                  </a:lnTo>
                  <a:lnTo>
                    <a:pt x="674997" y="203077"/>
                  </a:lnTo>
                  <a:lnTo>
                    <a:pt x="675398" y="277610"/>
                  </a:lnTo>
                  <a:lnTo>
                    <a:pt x="675800" y="329278"/>
                  </a:lnTo>
                  <a:lnTo>
                    <a:pt x="675982" y="3486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21772" y="2180844"/>
              <a:ext cx="790575" cy="539115"/>
            </a:xfrm>
            <a:custGeom>
              <a:avLst/>
              <a:gdLst/>
              <a:ahLst/>
              <a:cxnLst/>
              <a:rect l="l" t="t" r="r" b="b"/>
              <a:pathLst>
                <a:path w="790575" h="539114">
                  <a:moveTo>
                    <a:pt x="720128" y="0"/>
                  </a:moveTo>
                  <a:lnTo>
                    <a:pt x="712343" y="835"/>
                  </a:lnTo>
                  <a:lnTo>
                    <a:pt x="704884" y="3194"/>
                  </a:lnTo>
                  <a:lnTo>
                    <a:pt x="698078" y="6857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3177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96" y="119086"/>
                  </a:lnTo>
                  <a:lnTo>
                    <a:pt x="784732" y="104243"/>
                  </a:lnTo>
                  <a:lnTo>
                    <a:pt x="790159" y="85478"/>
                  </a:lnTo>
                  <a:lnTo>
                    <a:pt x="789813" y="63880"/>
                  </a:lnTo>
                  <a:lnTo>
                    <a:pt x="780555" y="38052"/>
                  </a:lnTo>
                  <a:lnTo>
                    <a:pt x="764547" y="17562"/>
                  </a:lnTo>
                  <a:lnTo>
                    <a:pt x="743751" y="4261"/>
                  </a:lnTo>
                  <a:lnTo>
                    <a:pt x="720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21772" y="2180844"/>
              <a:ext cx="790575" cy="539115"/>
            </a:xfrm>
            <a:custGeom>
              <a:avLst/>
              <a:gdLst/>
              <a:ahLst/>
              <a:cxnLst/>
              <a:rect l="l" t="t" r="r" b="b"/>
              <a:pathLst>
                <a:path w="790575" h="539114">
                  <a:moveTo>
                    <a:pt x="789813" y="63880"/>
                  </a:moveTo>
                  <a:lnTo>
                    <a:pt x="780555" y="38052"/>
                  </a:lnTo>
                  <a:lnTo>
                    <a:pt x="764547" y="17562"/>
                  </a:lnTo>
                  <a:lnTo>
                    <a:pt x="743751" y="4261"/>
                  </a:lnTo>
                  <a:lnTo>
                    <a:pt x="720128" y="0"/>
                  </a:lnTo>
                  <a:lnTo>
                    <a:pt x="712343" y="835"/>
                  </a:lnTo>
                  <a:lnTo>
                    <a:pt x="704884" y="3194"/>
                  </a:lnTo>
                  <a:lnTo>
                    <a:pt x="698078" y="6857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3177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96" y="119086"/>
                  </a:lnTo>
                  <a:lnTo>
                    <a:pt x="784732" y="104243"/>
                  </a:lnTo>
                  <a:lnTo>
                    <a:pt x="790159" y="85478"/>
                  </a:lnTo>
                  <a:lnTo>
                    <a:pt x="789813" y="638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99738" y="2589720"/>
              <a:ext cx="119557" cy="138150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8683333" y="1788130"/>
            <a:ext cx="356235" cy="83820"/>
            <a:chOff x="3628732" y="1788130"/>
            <a:chExt cx="356235" cy="83820"/>
          </a:xfrm>
        </p:grpSpPr>
        <p:sp>
          <p:nvSpPr>
            <p:cNvPr id="25" name="object 25"/>
            <p:cNvSpPr/>
            <p:nvPr/>
          </p:nvSpPr>
          <p:spPr>
            <a:xfrm>
              <a:off x="3633304" y="1792702"/>
              <a:ext cx="337185" cy="67310"/>
            </a:xfrm>
            <a:custGeom>
              <a:avLst/>
              <a:gdLst/>
              <a:ahLst/>
              <a:cxnLst/>
              <a:rect l="l" t="t" r="r" b="b"/>
              <a:pathLst>
                <a:path w="337185" h="67310">
                  <a:moveTo>
                    <a:pt x="0" y="66704"/>
                  </a:moveTo>
                  <a:lnTo>
                    <a:pt x="59815" y="27899"/>
                  </a:lnTo>
                  <a:lnTo>
                    <a:pt x="115383" y="6761"/>
                  </a:lnTo>
                  <a:lnTo>
                    <a:pt x="166298" y="0"/>
                  </a:lnTo>
                  <a:lnTo>
                    <a:pt x="212151" y="4325"/>
                  </a:lnTo>
                  <a:lnTo>
                    <a:pt x="252537" y="16448"/>
                  </a:lnTo>
                  <a:lnTo>
                    <a:pt x="287048" y="33079"/>
                  </a:lnTo>
                  <a:lnTo>
                    <a:pt x="315277" y="50927"/>
                  </a:lnTo>
                  <a:lnTo>
                    <a:pt x="336816" y="66704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17987" y="1808810"/>
              <a:ext cx="60325" cy="57150"/>
            </a:xfrm>
            <a:custGeom>
              <a:avLst/>
              <a:gdLst/>
              <a:ahLst/>
              <a:cxnLst/>
              <a:rect l="l" t="t" r="r" b="b"/>
              <a:pathLst>
                <a:path w="60325" h="57150">
                  <a:moveTo>
                    <a:pt x="39497" y="0"/>
                  </a:moveTo>
                  <a:lnTo>
                    <a:pt x="60058" y="56578"/>
                  </a:lnTo>
                  <a:lnTo>
                    <a:pt x="0" y="5227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84084" y="6997243"/>
            <a:ext cx="2456449" cy="1800453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957821" y="488084"/>
            <a:ext cx="43440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Si.observamos.un.rollo.continuo.de.papel,.mientras.se.desenrolla,.sabemos.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que.al.parar.el.rollo,.tomaría.una.cierta.cantidad.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de.fuerza.para.vencer.la.inercia.del.rollo.para.ponerlo.en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marcha..La.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la.fuerza.necesaria.para.superar.esta.inercia.puede.provenir.de.una.fuente.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de.energía.como.un.motor..Una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vez.enrollado,.el.papel.continuará.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desenrollándose.hasta.que.otra.fuerza.actúe.sobre.él.para.detenerlo..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70821" y="273979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1991" y="3124608"/>
            <a:ext cx="5835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solidFill>
                  <a:srgbClr val="171514"/>
                </a:solidFill>
                <a:latin typeface="Arial"/>
                <a:cs typeface="Arial"/>
              </a:rPr>
              <a:t>Fricción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762" y="3097937"/>
            <a:ext cx="43510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Se.aplica.una.gran.cantidad.de.fuerza.para.vencer.la.inercia.de.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el.sistema.en.reposo.para.comenzar.a.moverse..Debido.a.que.la.fricción.elimina.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energía.de.un.sistema.mecánico,.una.fuerza.continua.debe.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aplicarse.para.mantener.un.objeto.en.movimiento..La.ley.de.la.inercia.es.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todavía.válida,.sin embargo,.ya.que.la.fuerza.aplicada.es.necesaria.solo.para.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compensar.la.energía.perdida..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7821" y="4376827"/>
            <a:ext cx="4209415" cy="1527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vez.que.el.sistema.está.en.movimiento,.solo.la.energía.necesaria.para.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es.necesario.aplicar.una.compensación.por.diversas.pérdidas.para.mantenerlo.en.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movimiento..En.la.ilustración.anterior,.por.ejemplo:.estas.pérdidas.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incluir:.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Fricción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cojinetes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impulsado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viento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impulsado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Fricción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bobinadora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rodillos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61990" y="6295798"/>
            <a:ext cx="43878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Trabajo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7768" y="6238647"/>
            <a:ext cx="4092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Cuando.una.fuerza.de.cualquier.tipo.provoca.movimiento,.el.trabajo.es.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realizado..Por.ejemplo,.el.trabajo.se.realiza.cuando.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un.objeto.en.una.cinta.se.mueve.de.un.punto.a.otro..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6322" y="2807145"/>
            <a:ext cx="447675" cy="93345"/>
            <a:chOff x="2751721" y="2807144"/>
            <a:chExt cx="447675" cy="933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1721" y="2807144"/>
              <a:ext cx="339598" cy="930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35388" y="2852737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63500" y="6857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6"/>
                  </a:lnTo>
                  <a:lnTo>
                    <a:pt x="63500" y="30606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38311" y="2735949"/>
            <a:ext cx="294766" cy="9309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315718" y="2860104"/>
            <a:ext cx="347980" cy="116205"/>
            <a:chOff x="3261118" y="2860103"/>
            <a:chExt cx="347980" cy="1162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5078" y="2882620"/>
              <a:ext cx="269367" cy="9309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261118" y="2862389"/>
              <a:ext cx="347980" cy="0"/>
            </a:xfrm>
            <a:custGeom>
              <a:avLst/>
              <a:gdLst/>
              <a:ahLst/>
              <a:cxnLst/>
              <a:rect l="l" t="t" r="r" b="b"/>
              <a:pathLst>
                <a:path w="347979">
                  <a:moveTo>
                    <a:pt x="0" y="0"/>
                  </a:moveTo>
                  <a:lnTo>
                    <a:pt x="34737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813117" y="2222056"/>
            <a:ext cx="447675" cy="93345"/>
            <a:chOff x="2758516" y="2222055"/>
            <a:chExt cx="447675" cy="933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58516" y="2222055"/>
              <a:ext cx="339585" cy="9309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42170" y="2267648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63500" y="6857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6"/>
                  </a:lnTo>
                  <a:lnTo>
                    <a:pt x="63500" y="30606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08238" y="2153984"/>
            <a:ext cx="1006170" cy="2397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90180" y="3923450"/>
            <a:ext cx="2254151" cy="146302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34783" y="7313028"/>
            <a:ext cx="3225215" cy="174879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777480" y="488084"/>
            <a:ext cx="44811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El.trabajo.se.define.por.el.producto.de.la.fuerza.neta.(F).aplicada.y.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la.distancia.(d).recorrida..Si.se.aplica.el.doble.de.fuerza.,.el.doble.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trabajo.realizado..Si.un.objeto.se.mueve.el.doble.de.la.distancia,.el.doble.de.la. 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hecho.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W.=.Fxd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1651" y="1812698"/>
            <a:ext cx="4908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Energía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77427" y="1825398"/>
            <a:ext cx="372617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La.potencia.es.la.tasa.de.hacer.un.trabajo.o.un.trabajo.dividido.por.el.tiempo.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77479" y="3355748"/>
            <a:ext cx="4756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En.otras.palabras,.la.potencia.es.la.cantidad.de.trabajo.que.se.necesita.para.mover.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el.paquete.de.un.punto.a.otro.punto,.dividido.por.los.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hora.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81650" y="5705206"/>
            <a:ext cx="95694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Caballo</a:t>
            </a:r>
            <a:r>
              <a:rPr sz="8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fuerza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77418" y="5648055"/>
            <a:ext cx="430339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La.potencia.puede.expresarse.en.libras-pie.por.segundo,.pero.a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expresado.en.caballos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fuerza.(HP)..Esta.unidad.fue.definida.en.el.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siglo.XVIII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por.James.Watt..Watt.vendía.motores.de.vapor.y.fue.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preguntó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cuántos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reemplazaría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vapor.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Hizo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caminaran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alrededor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rueda que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levantaría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peso.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cada.caballo.tendría.un.promedio.de.550.libras-pie.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de.trabajo.por.segundo..Un.caballo.de.fuerza.es.equivalente.a.500.libras-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pie.por.segundo.o.33,000.libras-pie.por.minuto.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7979" y="3219450"/>
            <a:ext cx="4319270" cy="4644390"/>
          </a:xfrm>
          <a:custGeom>
            <a:avLst/>
            <a:gdLst/>
            <a:ahLst/>
            <a:cxnLst/>
            <a:rect l="l" t="t" r="r" b="b"/>
            <a:pathLst>
              <a:path w="4319270" h="4644390">
                <a:moveTo>
                  <a:pt x="4319270" y="0"/>
                </a:moveTo>
                <a:lnTo>
                  <a:pt x="0" y="0"/>
                </a:lnTo>
                <a:lnTo>
                  <a:pt x="0" y="4644390"/>
                </a:lnTo>
                <a:lnTo>
                  <a:pt x="4319270" y="4644390"/>
                </a:lnTo>
                <a:lnTo>
                  <a:pt x="431927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86369" y="1496975"/>
            <a:ext cx="152400" cy="92075"/>
            <a:chOff x="2931769" y="1496974"/>
            <a:chExt cx="152400" cy="920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1769" y="1496974"/>
              <a:ext cx="67055" cy="916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23463" y="1496974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51435"/>
                  </a:lnTo>
                  <a:lnTo>
                    <a:pt x="29032" y="51435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4"/>
                  </a:lnTo>
                  <a:lnTo>
                    <a:pt x="46100" y="48514"/>
                  </a:lnTo>
                  <a:lnTo>
                    <a:pt x="50749" y="46570"/>
                  </a:lnTo>
                  <a:lnTo>
                    <a:pt x="53692" y="44069"/>
                  </a:lnTo>
                  <a:lnTo>
                    <a:pt x="8127" y="44069"/>
                  </a:lnTo>
                  <a:lnTo>
                    <a:pt x="8127" y="7366"/>
                  </a:lnTo>
                  <a:lnTo>
                    <a:pt x="52727" y="7366"/>
                  </a:lnTo>
                  <a:lnTo>
                    <a:pt x="50114" y="4699"/>
                  </a:lnTo>
                  <a:lnTo>
                    <a:pt x="45542" y="2209"/>
                  </a:lnTo>
                  <a:lnTo>
                    <a:pt x="37083" y="342"/>
                  </a:lnTo>
                  <a:lnTo>
                    <a:pt x="32257" y="0"/>
                  </a:lnTo>
                  <a:close/>
                </a:path>
                <a:path w="60960" h="92075">
                  <a:moveTo>
                    <a:pt x="52727" y="7366"/>
                  </a:moveTo>
                  <a:lnTo>
                    <a:pt x="36144" y="7366"/>
                  </a:lnTo>
                  <a:lnTo>
                    <a:pt x="42036" y="8890"/>
                  </a:lnTo>
                  <a:lnTo>
                    <a:pt x="49656" y="14986"/>
                  </a:lnTo>
                  <a:lnTo>
                    <a:pt x="51561" y="19608"/>
                  </a:lnTo>
                  <a:lnTo>
                    <a:pt x="51561" y="33743"/>
                  </a:lnTo>
                  <a:lnTo>
                    <a:pt x="48463" y="39077"/>
                  </a:lnTo>
                  <a:lnTo>
                    <a:pt x="38811" y="43307"/>
                  </a:lnTo>
                  <a:lnTo>
                    <a:pt x="33350" y="44069"/>
                  </a:lnTo>
                  <a:lnTo>
                    <a:pt x="53692" y="44069"/>
                  </a:lnTo>
                  <a:lnTo>
                    <a:pt x="54305" y="43548"/>
                  </a:lnTo>
                  <a:lnTo>
                    <a:pt x="59220" y="35331"/>
                  </a:lnTo>
                  <a:lnTo>
                    <a:pt x="60451" y="30772"/>
                  </a:lnTo>
                  <a:lnTo>
                    <a:pt x="60451" y="22567"/>
                  </a:lnTo>
                  <a:lnTo>
                    <a:pt x="60020" y="19685"/>
                  </a:lnTo>
                  <a:lnTo>
                    <a:pt x="58077" y="13843"/>
                  </a:lnTo>
                  <a:lnTo>
                    <a:pt x="56299" y="10960"/>
                  </a:lnTo>
                  <a:lnTo>
                    <a:pt x="52727" y="7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188807" y="1542568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00847" y="1430452"/>
            <a:ext cx="811618" cy="24375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957820" y="488084"/>
            <a:ext cx="417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La.siguiente.fórmula.puede.utilizarse.para.calcular.los.caballos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cuando.se.conoce.el.torque.(lb-ft).y.la.velocidad.(RPM)..Se.puede.ver.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de.la.fórmula.que.un.aumento.del.par,.la.velocidad,.o.ambos.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causar.un.aumento.correspondiente.en.caballos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1" y="1868577"/>
            <a:ext cx="42462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La.potencia.en.un.circuito.eléctrico.se.mide.en.vatios.(W).o.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kilovatios.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(kW)..Variadores.de.velocidad.variable.y.motores.fabricados.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en.los.Estados.Unidos.generalmente.están.calificados.en.caballos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(HP);.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convirtiendo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práctica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</a:t>
            </a:r>
            <a:r>
              <a:rPr sz="900" spc="1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usando.el.Sistema.Internacional.de.Unidades.(unidades.SI).de.vatios.y.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kilovatios.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1991" y="3175410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355417" y="4984423"/>
            <a:ext cx="744855" cy="0"/>
          </a:xfrm>
          <a:custGeom>
            <a:avLst/>
            <a:gdLst/>
            <a:ahLst/>
            <a:cxnLst/>
            <a:rect l="l" t="t" r="r" b="b"/>
            <a:pathLst>
              <a:path w="744854">
                <a:moveTo>
                  <a:pt x="0" y="0"/>
                </a:moveTo>
                <a:lnTo>
                  <a:pt x="744321" y="0"/>
                </a:lnTo>
              </a:path>
            </a:pathLst>
          </a:custGeom>
          <a:ln w="8940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08946" y="5347084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>
                <a:moveTo>
                  <a:pt x="0" y="0"/>
                </a:moveTo>
                <a:lnTo>
                  <a:pt x="558241" y="0"/>
                </a:lnTo>
              </a:path>
            </a:pathLst>
          </a:custGeom>
          <a:ln w="7315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060690" y="3299136"/>
            <a:ext cx="4261485" cy="4337662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>
              <a:spcBef>
                <a:spcPts val="415"/>
              </a:spcBef>
              <a:tabLst>
                <a:tab pos="305435" algn="l"/>
                <a:tab pos="94869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.es.el.nombre.comercial.de.Siemens.motor.</a:t>
            </a:r>
            <a:endParaRPr sz="950">
              <a:latin typeface="Microsoft Sans Serif"/>
              <a:cs typeface="Microsoft Sans Serif"/>
            </a:endParaRPr>
          </a:p>
          <a:p>
            <a:pPr marL="305435">
              <a:spcBef>
                <a:spcPts val="25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generadores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(unidades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CC).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305435" marR="5080" indent="-306070">
              <a:lnSpc>
                <a:spcPct val="103899"/>
              </a:lnSpc>
              <a:spcBef>
                <a:spcPts val="5"/>
              </a:spcBef>
              <a:tabLst>
                <a:tab pos="305435" algn="l"/>
                <a:tab pos="154559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Si.se.aplica.20.lb.de.fuerza.en.una.dirección.y.5.lb.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de.fuerza.aplicada.en.la.dirección.opuesta,.la.fuerza.neta.  serían.</a:t>
            </a:r>
            <a:r>
              <a:rPr sz="11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.lb.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05435" marR="514984" indent="-306070">
              <a:lnSpc>
                <a:spcPct val="106900"/>
              </a:lnSpc>
              <a:tabLst>
                <a:tab pos="305435" algn="l"/>
                <a:tab pos="203898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Si.se.aplicaron.5.lb.de.fuerza.a.un.radio.de.3.pies,.la.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el.torque.sería.	.lb-ft.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5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tabLst>
                <a:tab pos="2606040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La.velocidad.está.determinada.por.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a..dividiendo.el.tiempo.por.la.distancia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2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b..dividiendo.la.distancia.por.el.tiempo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7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c..multiplicando.Distancia.x.Tiempo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9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d..restar.la.distancia.del.tiempo</a:t>
            </a:r>
            <a:endParaRPr sz="1150">
              <a:latin typeface="Microsoft Sans Serif"/>
              <a:cs typeface="Microsoft Sans Serif"/>
            </a:endParaRPr>
          </a:p>
          <a:p>
            <a:pPr marL="305435" marR="652145" indent="-306070">
              <a:lnSpc>
                <a:spcPct val="113900"/>
              </a:lnSpc>
              <a:spcBef>
                <a:spcPts val="1250"/>
              </a:spcBef>
              <a:tabLst>
                <a:tab pos="305435" algn="l"/>
                <a:tab pos="295592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El.trabajo.se.realiza.siempre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</a:t>
            </a: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.provoque. 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movimiento.</a:t>
            </a:r>
            <a:endParaRPr sz="1000">
              <a:latin typeface="Microsoft Sans Serif"/>
              <a:cs typeface="Microsoft Sans Serif"/>
            </a:endParaRPr>
          </a:p>
          <a:p>
            <a:pPr marL="305435" marR="603250" indent="-306070">
              <a:lnSpc>
                <a:spcPct val="121800"/>
              </a:lnSpc>
              <a:spcBef>
                <a:spcPts val="1170"/>
              </a:spcBef>
              <a:tabLst>
                <a:tab pos="305435" algn="l"/>
                <a:tab pos="2673985" algn="l"/>
                <a:tab pos="338137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6..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La.ley.de.la.inercia.establece.que.un.objeto.tiende.a.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permanecer.en.su.estado.actual.de.reposo.o.movimiento.a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actuado.sobre.un.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8066" y="3004569"/>
            <a:ext cx="4141000" cy="35290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7480" y="539750"/>
            <a:ext cx="9963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14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7480" y="1874520"/>
            <a:ext cx="398017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Los.motores.CC.se.han.usado.en.aplicaciones.industriales.durante.años..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Juntos.con.un.accionamiento.CC,.los.motores.CC.proporcionan.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control..Los.motores.CC.pueden.usarse.con.transportadores,.elevadores,.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extrusoras,.aplicaciones.marinas,.manejo.de.materiales,.papel,.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plásticos,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caucho,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textiles,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650" y="6761482"/>
            <a:ext cx="9804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Construcción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7417" y="6741160"/>
            <a:ext cx="41008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Los.motores.CC.están.compuestos.por.varios.componentes.principales.que.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siguiente:.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7480" y="7316471"/>
            <a:ext cx="1896745" cy="128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870" indent="-90170">
              <a:spcBef>
                <a:spcPts val="100"/>
              </a:spcBef>
              <a:buSzPct val="114285"/>
              <a:buChar char="•"/>
              <a:tabLst>
                <a:tab pos="102870" algn="l"/>
              </a:tabLst>
            </a:pP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endParaRPr sz="1050">
              <a:latin typeface="Microsoft Sans Serif"/>
              <a:cs typeface="Microsoft Sans Serif"/>
            </a:endParaRPr>
          </a:p>
          <a:p>
            <a:pPr marL="102870" indent="-90170">
              <a:spcBef>
                <a:spcPts val="30"/>
              </a:spcBef>
              <a:buChar char="•"/>
              <a:tabLst>
                <a:tab pos="102870" algn="l"/>
              </a:tabLst>
            </a:pP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</a:t>
            </a:r>
            <a:endParaRPr sz="1200">
              <a:latin typeface="Microsoft Sans Serif"/>
              <a:cs typeface="Microsoft Sans Serif"/>
            </a:endParaRPr>
          </a:p>
          <a:p>
            <a:pPr marL="102870" indent="-90170">
              <a:spcBef>
                <a:spcPts val="150"/>
              </a:spcBef>
              <a:buSzPct val="114285"/>
              <a:buChar char="•"/>
              <a:tabLst>
                <a:tab pos="102870" algn="l"/>
              </a:tabLst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Aspectos</a:t>
            </a:r>
            <a:endParaRPr sz="1050">
              <a:latin typeface="Microsoft Sans Serif"/>
              <a:cs typeface="Microsoft Sans Serif"/>
            </a:endParaRPr>
          </a:p>
          <a:p>
            <a:pPr marL="102870" indent="-90170">
              <a:spcBef>
                <a:spcPts val="480"/>
              </a:spcBef>
              <a:buSzPct val="160000"/>
              <a:buChar char="•"/>
              <a:tabLst>
                <a:tab pos="102870" algn="l"/>
              </a:tabLst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Devanados.de.campo.principal.(Estator)</a:t>
            </a:r>
            <a:endParaRPr sz="750">
              <a:latin typeface="Microsoft Sans Serif"/>
              <a:cs typeface="Microsoft Sans Serif"/>
            </a:endParaRPr>
          </a:p>
          <a:p>
            <a:pPr marL="102870" indent="-90170">
              <a:spcBef>
                <a:spcPts val="290"/>
              </a:spcBef>
              <a:buSzPct val="120000"/>
              <a:buChar char="•"/>
              <a:tabLst>
                <a:tab pos="102870" algn="l"/>
              </a:tabLst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Armadura.(Rotor)</a:t>
            </a:r>
            <a:endParaRPr sz="1000">
              <a:latin typeface="Microsoft Sans Serif"/>
              <a:cs typeface="Microsoft Sans Serif"/>
            </a:endParaRPr>
          </a:p>
          <a:p>
            <a:pPr marL="102870" indent="-90170">
              <a:spcBef>
                <a:spcPts val="190"/>
              </a:spcBef>
              <a:buSzPct val="114285"/>
              <a:buChar char="•"/>
              <a:tabLst>
                <a:tab pos="102870" algn="l"/>
              </a:tabLst>
            </a:pP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Conmutador</a:t>
            </a:r>
            <a:endParaRPr sz="1050">
              <a:latin typeface="Microsoft Sans Serif"/>
              <a:cs typeface="Microsoft Sans Serif"/>
            </a:endParaRPr>
          </a:p>
          <a:p>
            <a:pPr marL="102870" indent="-90170">
              <a:spcBef>
                <a:spcPts val="130"/>
              </a:spcBef>
              <a:buSzPct val="109090"/>
              <a:buChar char="•"/>
              <a:tabLst>
                <a:tab pos="102870" algn="l"/>
              </a:tabLst>
            </a:pP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Cepillo.Montaje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85163" y="1615452"/>
            <a:ext cx="4411980" cy="2927350"/>
            <a:chOff x="2730563" y="1615452"/>
            <a:chExt cx="4411980" cy="2927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7795" y="1795762"/>
              <a:ext cx="3752531" cy="27466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07180" y="3211398"/>
              <a:ext cx="2219325" cy="416559"/>
            </a:xfrm>
            <a:custGeom>
              <a:avLst/>
              <a:gdLst/>
              <a:ahLst/>
              <a:cxnLst/>
              <a:rect l="l" t="t" r="r" b="b"/>
              <a:pathLst>
                <a:path w="2219325" h="416560">
                  <a:moveTo>
                    <a:pt x="2130729" y="8178"/>
                  </a:moveTo>
                  <a:lnTo>
                    <a:pt x="2168906" y="0"/>
                  </a:lnTo>
                  <a:lnTo>
                    <a:pt x="2218893" y="33629"/>
                  </a:lnTo>
                  <a:lnTo>
                    <a:pt x="756589" y="353225"/>
                  </a:lnTo>
                  <a:lnTo>
                    <a:pt x="385800" y="410794"/>
                  </a:lnTo>
                  <a:lnTo>
                    <a:pt x="357653" y="414341"/>
                  </a:lnTo>
                  <a:lnTo>
                    <a:pt x="335127" y="416013"/>
                  </a:lnTo>
                  <a:lnTo>
                    <a:pt x="317031" y="414619"/>
                  </a:lnTo>
                  <a:lnTo>
                    <a:pt x="302171" y="408965"/>
                  </a:lnTo>
                  <a:lnTo>
                    <a:pt x="0" y="2270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0093" y="1729778"/>
              <a:ext cx="4162298" cy="216189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176291" y="2552788"/>
              <a:ext cx="12065" cy="1270"/>
            </a:xfrm>
            <a:custGeom>
              <a:avLst/>
              <a:gdLst/>
              <a:ahLst/>
              <a:cxnLst/>
              <a:rect l="l" t="t" r="r" b="b"/>
              <a:pathLst>
                <a:path w="12064" h="1269">
                  <a:moveTo>
                    <a:pt x="0" y="0"/>
                  </a:moveTo>
                  <a:lnTo>
                    <a:pt x="3581" y="355"/>
                  </a:lnTo>
                  <a:lnTo>
                    <a:pt x="7543" y="596"/>
                  </a:lnTo>
                  <a:lnTo>
                    <a:pt x="11798" y="76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49974" y="2431643"/>
              <a:ext cx="561340" cy="76200"/>
            </a:xfrm>
            <a:custGeom>
              <a:avLst/>
              <a:gdLst/>
              <a:ahLst/>
              <a:cxnLst/>
              <a:rect l="l" t="t" r="r" b="b"/>
              <a:pathLst>
                <a:path w="561340" h="76200">
                  <a:moveTo>
                    <a:pt x="56692" y="56997"/>
                  </a:moveTo>
                  <a:lnTo>
                    <a:pt x="49479" y="56997"/>
                  </a:lnTo>
                  <a:lnTo>
                    <a:pt x="48933" y="60312"/>
                  </a:lnTo>
                  <a:lnTo>
                    <a:pt x="47345" y="63195"/>
                  </a:lnTo>
                  <a:lnTo>
                    <a:pt x="41579" y="68541"/>
                  </a:lnTo>
                  <a:lnTo>
                    <a:pt x="37553" y="70002"/>
                  </a:lnTo>
                  <a:lnTo>
                    <a:pt x="24003" y="70002"/>
                  </a:lnTo>
                  <a:lnTo>
                    <a:pt x="17437" y="66624"/>
                  </a:lnTo>
                  <a:lnTo>
                    <a:pt x="9042" y="54013"/>
                  </a:lnTo>
                  <a:lnTo>
                    <a:pt x="7112" y="46596"/>
                  </a:lnTo>
                  <a:lnTo>
                    <a:pt x="7112" y="28587"/>
                  </a:lnTo>
                  <a:lnTo>
                    <a:pt x="9144" y="21170"/>
                  </a:lnTo>
                  <a:lnTo>
                    <a:pt x="17602" y="9042"/>
                  </a:lnTo>
                  <a:lnTo>
                    <a:pt x="23736" y="5892"/>
                  </a:lnTo>
                  <a:lnTo>
                    <a:pt x="36131" y="5892"/>
                  </a:lnTo>
                  <a:lnTo>
                    <a:pt x="40030" y="6959"/>
                  </a:lnTo>
                  <a:lnTo>
                    <a:pt x="46532" y="11226"/>
                  </a:lnTo>
                  <a:lnTo>
                    <a:pt x="48361" y="14401"/>
                  </a:lnTo>
                  <a:lnTo>
                    <a:pt x="48768" y="18592"/>
                  </a:lnTo>
                  <a:lnTo>
                    <a:pt x="55880" y="18592"/>
                  </a:lnTo>
                  <a:lnTo>
                    <a:pt x="55880" y="14401"/>
                  </a:lnTo>
                  <a:lnTo>
                    <a:pt x="54356" y="10566"/>
                  </a:lnTo>
                  <a:lnTo>
                    <a:pt x="47104" y="2374"/>
                  </a:lnTo>
                  <a:lnTo>
                    <a:pt x="40868" y="0"/>
                  </a:lnTo>
                  <a:lnTo>
                    <a:pt x="32613" y="0"/>
                  </a:lnTo>
                  <a:lnTo>
                    <a:pt x="1752" y="23342"/>
                  </a:lnTo>
                  <a:lnTo>
                    <a:pt x="0" y="37388"/>
                  </a:lnTo>
                  <a:lnTo>
                    <a:pt x="457" y="45288"/>
                  </a:lnTo>
                  <a:lnTo>
                    <a:pt x="30784" y="75895"/>
                  </a:lnTo>
                  <a:lnTo>
                    <a:pt x="37820" y="75895"/>
                  </a:lnTo>
                  <a:lnTo>
                    <a:pt x="43649" y="74155"/>
                  </a:lnTo>
                  <a:lnTo>
                    <a:pt x="52857" y="67170"/>
                  </a:lnTo>
                  <a:lnTo>
                    <a:pt x="55676" y="62623"/>
                  </a:lnTo>
                  <a:lnTo>
                    <a:pt x="56692" y="56997"/>
                  </a:lnTo>
                  <a:close/>
                </a:path>
                <a:path w="561340" h="76200">
                  <a:moveTo>
                    <a:pt x="112763" y="39966"/>
                  </a:moveTo>
                  <a:lnTo>
                    <a:pt x="110299" y="33121"/>
                  </a:lnTo>
                  <a:lnTo>
                    <a:pt x="106159" y="29222"/>
                  </a:lnTo>
                  <a:lnTo>
                    <a:pt x="106159" y="42202"/>
                  </a:lnTo>
                  <a:lnTo>
                    <a:pt x="106159" y="54660"/>
                  </a:lnTo>
                  <a:lnTo>
                    <a:pt x="104825" y="59677"/>
                  </a:lnTo>
                  <a:lnTo>
                    <a:pt x="99148" y="68135"/>
                  </a:lnTo>
                  <a:lnTo>
                    <a:pt x="94742" y="70408"/>
                  </a:lnTo>
                  <a:lnTo>
                    <a:pt x="83235" y="70408"/>
                  </a:lnTo>
                  <a:lnTo>
                    <a:pt x="78816" y="68135"/>
                  </a:lnTo>
                  <a:lnTo>
                    <a:pt x="73139" y="59677"/>
                  </a:lnTo>
                  <a:lnTo>
                    <a:pt x="71831" y="54660"/>
                  </a:lnTo>
                  <a:lnTo>
                    <a:pt x="71831" y="42202"/>
                  </a:lnTo>
                  <a:lnTo>
                    <a:pt x="73380" y="37172"/>
                  </a:lnTo>
                  <a:lnTo>
                    <a:pt x="79692" y="29781"/>
                  </a:lnTo>
                  <a:lnTo>
                    <a:pt x="83845" y="27940"/>
                  </a:lnTo>
                  <a:lnTo>
                    <a:pt x="94132" y="27940"/>
                  </a:lnTo>
                  <a:lnTo>
                    <a:pt x="98285" y="29781"/>
                  </a:lnTo>
                  <a:lnTo>
                    <a:pt x="104584" y="37172"/>
                  </a:lnTo>
                  <a:lnTo>
                    <a:pt x="106159" y="42202"/>
                  </a:lnTo>
                  <a:lnTo>
                    <a:pt x="106159" y="29222"/>
                  </a:lnTo>
                  <a:lnTo>
                    <a:pt x="104800" y="27940"/>
                  </a:lnTo>
                  <a:lnTo>
                    <a:pt x="101155" y="24460"/>
                  </a:lnTo>
                  <a:lnTo>
                    <a:pt x="95694" y="22453"/>
                  </a:lnTo>
                  <a:lnTo>
                    <a:pt x="82296" y="22453"/>
                  </a:lnTo>
                  <a:lnTo>
                    <a:pt x="76796" y="24485"/>
                  </a:lnTo>
                  <a:lnTo>
                    <a:pt x="67665" y="33223"/>
                  </a:lnTo>
                  <a:lnTo>
                    <a:pt x="65239" y="39966"/>
                  </a:lnTo>
                  <a:lnTo>
                    <a:pt x="65239" y="57848"/>
                  </a:lnTo>
                  <a:lnTo>
                    <a:pt x="67564" y="64579"/>
                  </a:lnTo>
                  <a:lnTo>
                    <a:pt x="72224" y="69392"/>
                  </a:lnTo>
                  <a:lnTo>
                    <a:pt x="76492" y="73723"/>
                  </a:lnTo>
                  <a:lnTo>
                    <a:pt x="82080" y="75895"/>
                  </a:lnTo>
                  <a:lnTo>
                    <a:pt x="96024" y="75895"/>
                  </a:lnTo>
                  <a:lnTo>
                    <a:pt x="101650" y="73723"/>
                  </a:lnTo>
                  <a:lnTo>
                    <a:pt x="104876" y="70408"/>
                  </a:lnTo>
                  <a:lnTo>
                    <a:pt x="110464" y="64655"/>
                  </a:lnTo>
                  <a:lnTo>
                    <a:pt x="112763" y="57848"/>
                  </a:lnTo>
                  <a:lnTo>
                    <a:pt x="112763" y="39966"/>
                  </a:lnTo>
                  <a:close/>
                </a:path>
                <a:path w="561340" h="76200">
                  <a:moveTo>
                    <a:pt x="199428" y="38811"/>
                  </a:moveTo>
                  <a:lnTo>
                    <a:pt x="198691" y="34620"/>
                  </a:lnTo>
                  <a:lnTo>
                    <a:pt x="194487" y="25882"/>
                  </a:lnTo>
                  <a:lnTo>
                    <a:pt x="189331" y="23063"/>
                  </a:lnTo>
                  <a:lnTo>
                    <a:pt x="177546" y="23063"/>
                  </a:lnTo>
                  <a:lnTo>
                    <a:pt x="173926" y="24015"/>
                  </a:lnTo>
                  <a:lnTo>
                    <a:pt x="168313" y="27533"/>
                  </a:lnTo>
                  <a:lnTo>
                    <a:pt x="165798" y="30048"/>
                  </a:lnTo>
                  <a:lnTo>
                    <a:pt x="163360" y="33426"/>
                  </a:lnTo>
                  <a:lnTo>
                    <a:pt x="161937" y="29438"/>
                  </a:lnTo>
                  <a:lnTo>
                    <a:pt x="159575" y="26581"/>
                  </a:lnTo>
                  <a:lnTo>
                    <a:pt x="153885" y="23672"/>
                  </a:lnTo>
                  <a:lnTo>
                    <a:pt x="151066" y="23063"/>
                  </a:lnTo>
                  <a:lnTo>
                    <a:pt x="144297" y="23063"/>
                  </a:lnTo>
                  <a:lnTo>
                    <a:pt x="141033" y="23863"/>
                  </a:lnTo>
                  <a:lnTo>
                    <a:pt x="135089" y="27038"/>
                  </a:lnTo>
                  <a:lnTo>
                    <a:pt x="132778" y="29298"/>
                  </a:lnTo>
                  <a:lnTo>
                    <a:pt x="131165" y="32207"/>
                  </a:lnTo>
                  <a:lnTo>
                    <a:pt x="130746" y="23774"/>
                  </a:lnTo>
                  <a:lnTo>
                    <a:pt x="124447" y="23774"/>
                  </a:lnTo>
                  <a:lnTo>
                    <a:pt x="125056" y="34544"/>
                  </a:lnTo>
                  <a:lnTo>
                    <a:pt x="125056" y="74777"/>
                  </a:lnTo>
                  <a:lnTo>
                    <a:pt x="131572" y="74777"/>
                  </a:lnTo>
                  <a:lnTo>
                    <a:pt x="131572" y="41617"/>
                  </a:lnTo>
                  <a:lnTo>
                    <a:pt x="132651" y="37325"/>
                  </a:lnTo>
                  <a:lnTo>
                    <a:pt x="137312" y="30416"/>
                  </a:lnTo>
                  <a:lnTo>
                    <a:pt x="141097" y="28549"/>
                  </a:lnTo>
                  <a:lnTo>
                    <a:pt x="151142" y="28549"/>
                  </a:lnTo>
                  <a:lnTo>
                    <a:pt x="154622" y="30213"/>
                  </a:lnTo>
                  <a:lnTo>
                    <a:pt x="158216" y="36106"/>
                  </a:lnTo>
                  <a:lnTo>
                    <a:pt x="158978" y="40068"/>
                  </a:lnTo>
                  <a:lnTo>
                    <a:pt x="158978" y="74777"/>
                  </a:lnTo>
                  <a:lnTo>
                    <a:pt x="165493" y="74777"/>
                  </a:lnTo>
                  <a:lnTo>
                    <a:pt x="165493" y="41617"/>
                  </a:lnTo>
                  <a:lnTo>
                    <a:pt x="166585" y="37325"/>
                  </a:lnTo>
                  <a:lnTo>
                    <a:pt x="171259" y="30416"/>
                  </a:lnTo>
                  <a:lnTo>
                    <a:pt x="175044" y="28549"/>
                  </a:lnTo>
                  <a:lnTo>
                    <a:pt x="185077" y="28549"/>
                  </a:lnTo>
                  <a:lnTo>
                    <a:pt x="188556" y="30213"/>
                  </a:lnTo>
                  <a:lnTo>
                    <a:pt x="192138" y="36106"/>
                  </a:lnTo>
                  <a:lnTo>
                    <a:pt x="192925" y="40068"/>
                  </a:lnTo>
                  <a:lnTo>
                    <a:pt x="192925" y="74777"/>
                  </a:lnTo>
                  <a:lnTo>
                    <a:pt x="199428" y="74777"/>
                  </a:lnTo>
                  <a:lnTo>
                    <a:pt x="199428" y="38811"/>
                  </a:lnTo>
                  <a:close/>
                </a:path>
                <a:path w="561340" h="76200">
                  <a:moveTo>
                    <a:pt x="289648" y="38811"/>
                  </a:moveTo>
                  <a:lnTo>
                    <a:pt x="288899" y="34620"/>
                  </a:lnTo>
                  <a:lnTo>
                    <a:pt x="284708" y="25882"/>
                  </a:lnTo>
                  <a:lnTo>
                    <a:pt x="279552" y="23063"/>
                  </a:lnTo>
                  <a:lnTo>
                    <a:pt x="267779" y="23063"/>
                  </a:lnTo>
                  <a:lnTo>
                    <a:pt x="264147" y="24015"/>
                  </a:lnTo>
                  <a:lnTo>
                    <a:pt x="258521" y="27533"/>
                  </a:lnTo>
                  <a:lnTo>
                    <a:pt x="256019" y="30048"/>
                  </a:lnTo>
                  <a:lnTo>
                    <a:pt x="253580" y="33426"/>
                  </a:lnTo>
                  <a:lnTo>
                    <a:pt x="252158" y="29438"/>
                  </a:lnTo>
                  <a:lnTo>
                    <a:pt x="249783" y="26581"/>
                  </a:lnTo>
                  <a:lnTo>
                    <a:pt x="244106" y="23672"/>
                  </a:lnTo>
                  <a:lnTo>
                    <a:pt x="241287" y="23063"/>
                  </a:lnTo>
                  <a:lnTo>
                    <a:pt x="234518" y="23063"/>
                  </a:lnTo>
                  <a:lnTo>
                    <a:pt x="231267" y="23863"/>
                  </a:lnTo>
                  <a:lnTo>
                    <a:pt x="225310" y="27038"/>
                  </a:lnTo>
                  <a:lnTo>
                    <a:pt x="222999" y="29298"/>
                  </a:lnTo>
                  <a:lnTo>
                    <a:pt x="221373" y="32207"/>
                  </a:lnTo>
                  <a:lnTo>
                    <a:pt x="220967" y="23774"/>
                  </a:lnTo>
                  <a:lnTo>
                    <a:pt x="214668" y="23774"/>
                  </a:lnTo>
                  <a:lnTo>
                    <a:pt x="215277" y="34544"/>
                  </a:lnTo>
                  <a:lnTo>
                    <a:pt x="215277" y="74777"/>
                  </a:lnTo>
                  <a:lnTo>
                    <a:pt x="221780" y="74777"/>
                  </a:lnTo>
                  <a:lnTo>
                    <a:pt x="221780" y="41617"/>
                  </a:lnTo>
                  <a:lnTo>
                    <a:pt x="222872" y="37325"/>
                  </a:lnTo>
                  <a:lnTo>
                    <a:pt x="227545" y="30416"/>
                  </a:lnTo>
                  <a:lnTo>
                    <a:pt x="231330" y="28549"/>
                  </a:lnTo>
                  <a:lnTo>
                    <a:pt x="241363" y="28549"/>
                  </a:lnTo>
                  <a:lnTo>
                    <a:pt x="244843" y="30213"/>
                  </a:lnTo>
                  <a:lnTo>
                    <a:pt x="248437" y="36106"/>
                  </a:lnTo>
                  <a:lnTo>
                    <a:pt x="249212" y="40068"/>
                  </a:lnTo>
                  <a:lnTo>
                    <a:pt x="249212" y="74777"/>
                  </a:lnTo>
                  <a:lnTo>
                    <a:pt x="255714" y="74777"/>
                  </a:lnTo>
                  <a:lnTo>
                    <a:pt x="255714" y="41617"/>
                  </a:lnTo>
                  <a:lnTo>
                    <a:pt x="256806" y="37325"/>
                  </a:lnTo>
                  <a:lnTo>
                    <a:pt x="261480" y="30416"/>
                  </a:lnTo>
                  <a:lnTo>
                    <a:pt x="265264" y="28549"/>
                  </a:lnTo>
                  <a:lnTo>
                    <a:pt x="275285" y="28549"/>
                  </a:lnTo>
                  <a:lnTo>
                    <a:pt x="278777" y="30213"/>
                  </a:lnTo>
                  <a:lnTo>
                    <a:pt x="282371" y="36106"/>
                  </a:lnTo>
                  <a:lnTo>
                    <a:pt x="283146" y="40068"/>
                  </a:lnTo>
                  <a:lnTo>
                    <a:pt x="283146" y="74777"/>
                  </a:lnTo>
                  <a:lnTo>
                    <a:pt x="289648" y="74777"/>
                  </a:lnTo>
                  <a:lnTo>
                    <a:pt x="289648" y="38811"/>
                  </a:lnTo>
                  <a:close/>
                </a:path>
                <a:path w="561340" h="76200">
                  <a:moveTo>
                    <a:pt x="346544" y="73698"/>
                  </a:moveTo>
                  <a:lnTo>
                    <a:pt x="345935" y="64008"/>
                  </a:lnTo>
                  <a:lnTo>
                    <a:pt x="345935" y="23774"/>
                  </a:lnTo>
                  <a:lnTo>
                    <a:pt x="339432" y="23774"/>
                  </a:lnTo>
                  <a:lnTo>
                    <a:pt x="339432" y="56934"/>
                  </a:lnTo>
                  <a:lnTo>
                    <a:pt x="338340" y="61226"/>
                  </a:lnTo>
                  <a:lnTo>
                    <a:pt x="333679" y="68135"/>
                  </a:lnTo>
                  <a:lnTo>
                    <a:pt x="329882" y="70002"/>
                  </a:lnTo>
                  <a:lnTo>
                    <a:pt x="319862" y="70002"/>
                  </a:lnTo>
                  <a:lnTo>
                    <a:pt x="316369" y="68351"/>
                  </a:lnTo>
                  <a:lnTo>
                    <a:pt x="312775" y="62458"/>
                  </a:lnTo>
                  <a:lnTo>
                    <a:pt x="312000" y="58483"/>
                  </a:lnTo>
                  <a:lnTo>
                    <a:pt x="312000" y="23774"/>
                  </a:lnTo>
                  <a:lnTo>
                    <a:pt x="305498" y="23774"/>
                  </a:lnTo>
                  <a:lnTo>
                    <a:pt x="305498" y="59740"/>
                  </a:lnTo>
                  <a:lnTo>
                    <a:pt x="306247" y="63944"/>
                  </a:lnTo>
                  <a:lnTo>
                    <a:pt x="310438" y="72682"/>
                  </a:lnTo>
                  <a:lnTo>
                    <a:pt x="315595" y="75488"/>
                  </a:lnTo>
                  <a:lnTo>
                    <a:pt x="326694" y="75488"/>
                  </a:lnTo>
                  <a:lnTo>
                    <a:pt x="329946" y="74688"/>
                  </a:lnTo>
                  <a:lnTo>
                    <a:pt x="335915" y="71513"/>
                  </a:lnTo>
                  <a:lnTo>
                    <a:pt x="338213" y="69265"/>
                  </a:lnTo>
                  <a:lnTo>
                    <a:pt x="339839" y="66344"/>
                  </a:lnTo>
                  <a:lnTo>
                    <a:pt x="340245" y="74777"/>
                  </a:lnTo>
                  <a:lnTo>
                    <a:pt x="346544" y="74777"/>
                  </a:lnTo>
                  <a:lnTo>
                    <a:pt x="346544" y="73698"/>
                  </a:lnTo>
                  <a:close/>
                </a:path>
                <a:path w="561340" h="76200">
                  <a:moveTo>
                    <a:pt x="384746" y="68884"/>
                  </a:moveTo>
                  <a:lnTo>
                    <a:pt x="383933" y="69227"/>
                  </a:lnTo>
                  <a:lnTo>
                    <a:pt x="381825" y="69824"/>
                  </a:lnTo>
                  <a:lnTo>
                    <a:pt x="376745" y="69900"/>
                  </a:lnTo>
                  <a:lnTo>
                    <a:pt x="374510" y="68859"/>
                  </a:lnTo>
                  <a:lnTo>
                    <a:pt x="372757" y="65608"/>
                  </a:lnTo>
                  <a:lnTo>
                    <a:pt x="372452" y="63842"/>
                  </a:lnTo>
                  <a:lnTo>
                    <a:pt x="372452" y="28448"/>
                  </a:lnTo>
                  <a:lnTo>
                    <a:pt x="384035" y="28448"/>
                  </a:lnTo>
                  <a:lnTo>
                    <a:pt x="384035" y="23774"/>
                  </a:lnTo>
                  <a:lnTo>
                    <a:pt x="372452" y="23774"/>
                  </a:lnTo>
                  <a:lnTo>
                    <a:pt x="372452" y="10261"/>
                  </a:lnTo>
                  <a:lnTo>
                    <a:pt x="365950" y="12903"/>
                  </a:lnTo>
                  <a:lnTo>
                    <a:pt x="365950" y="23774"/>
                  </a:lnTo>
                  <a:lnTo>
                    <a:pt x="356095" y="23774"/>
                  </a:lnTo>
                  <a:lnTo>
                    <a:pt x="356095" y="28448"/>
                  </a:lnTo>
                  <a:lnTo>
                    <a:pt x="365950" y="28448"/>
                  </a:lnTo>
                  <a:lnTo>
                    <a:pt x="365950" y="67945"/>
                  </a:lnTo>
                  <a:lnTo>
                    <a:pt x="367068" y="70751"/>
                  </a:lnTo>
                  <a:lnTo>
                    <a:pt x="371335" y="74345"/>
                  </a:lnTo>
                  <a:lnTo>
                    <a:pt x="374243" y="75184"/>
                  </a:lnTo>
                  <a:lnTo>
                    <a:pt x="381139" y="75095"/>
                  </a:lnTo>
                  <a:lnTo>
                    <a:pt x="382968" y="74764"/>
                  </a:lnTo>
                  <a:lnTo>
                    <a:pt x="384746" y="74168"/>
                  </a:lnTo>
                  <a:lnTo>
                    <a:pt x="384746" y="68884"/>
                  </a:lnTo>
                  <a:close/>
                </a:path>
                <a:path w="561340" h="76200">
                  <a:moveTo>
                    <a:pt x="433717" y="74777"/>
                  </a:moveTo>
                  <a:lnTo>
                    <a:pt x="433654" y="73621"/>
                  </a:lnTo>
                  <a:lnTo>
                    <a:pt x="432993" y="65938"/>
                  </a:lnTo>
                  <a:lnTo>
                    <a:pt x="432904" y="64922"/>
                  </a:lnTo>
                  <a:lnTo>
                    <a:pt x="432803" y="63271"/>
                  </a:lnTo>
                  <a:lnTo>
                    <a:pt x="432701" y="48564"/>
                  </a:lnTo>
                  <a:lnTo>
                    <a:pt x="432701" y="43992"/>
                  </a:lnTo>
                  <a:lnTo>
                    <a:pt x="432638" y="36474"/>
                  </a:lnTo>
                  <a:lnTo>
                    <a:pt x="429196" y="27432"/>
                  </a:lnTo>
                  <a:lnTo>
                    <a:pt x="427926" y="26047"/>
                  </a:lnTo>
                  <a:lnTo>
                    <a:pt x="425665" y="24663"/>
                  </a:lnTo>
                  <a:lnTo>
                    <a:pt x="420217" y="22898"/>
                  </a:lnTo>
                  <a:lnTo>
                    <a:pt x="417245" y="22453"/>
                  </a:lnTo>
                  <a:lnTo>
                    <a:pt x="408622" y="22453"/>
                  </a:lnTo>
                  <a:lnTo>
                    <a:pt x="404304" y="23710"/>
                  </a:lnTo>
                  <a:lnTo>
                    <a:pt x="398106" y="28524"/>
                  </a:lnTo>
                  <a:lnTo>
                    <a:pt x="396265" y="31940"/>
                  </a:lnTo>
                  <a:lnTo>
                    <a:pt x="395516" y="36474"/>
                  </a:lnTo>
                  <a:lnTo>
                    <a:pt x="402018" y="36474"/>
                  </a:lnTo>
                  <a:lnTo>
                    <a:pt x="402221" y="35052"/>
                  </a:lnTo>
                  <a:lnTo>
                    <a:pt x="402501" y="33896"/>
                  </a:lnTo>
                  <a:lnTo>
                    <a:pt x="403250" y="32143"/>
                  </a:lnTo>
                  <a:lnTo>
                    <a:pt x="403771" y="31369"/>
                  </a:lnTo>
                  <a:lnTo>
                    <a:pt x="404456" y="30683"/>
                  </a:lnTo>
                  <a:lnTo>
                    <a:pt x="406412" y="28524"/>
                  </a:lnTo>
                  <a:lnTo>
                    <a:pt x="409663" y="27432"/>
                  </a:lnTo>
                  <a:lnTo>
                    <a:pt x="419823" y="27432"/>
                  </a:lnTo>
                  <a:lnTo>
                    <a:pt x="426605" y="43992"/>
                  </a:lnTo>
                  <a:lnTo>
                    <a:pt x="426605" y="48564"/>
                  </a:lnTo>
                  <a:lnTo>
                    <a:pt x="414210" y="70815"/>
                  </a:lnTo>
                  <a:lnTo>
                    <a:pt x="407162" y="70815"/>
                  </a:lnTo>
                  <a:lnTo>
                    <a:pt x="404253" y="69697"/>
                  </a:lnTo>
                  <a:lnTo>
                    <a:pt x="400519" y="65570"/>
                  </a:lnTo>
                  <a:lnTo>
                    <a:pt x="399681" y="63271"/>
                  </a:lnTo>
                  <a:lnTo>
                    <a:pt x="399681" y="57848"/>
                  </a:lnTo>
                  <a:lnTo>
                    <a:pt x="400519" y="55562"/>
                  </a:lnTo>
                  <a:lnTo>
                    <a:pt x="403910" y="51841"/>
                  </a:lnTo>
                  <a:lnTo>
                    <a:pt x="406349" y="50533"/>
                  </a:lnTo>
                  <a:lnTo>
                    <a:pt x="409536" y="49784"/>
                  </a:lnTo>
                  <a:lnTo>
                    <a:pt x="411708" y="49174"/>
                  </a:lnTo>
                  <a:lnTo>
                    <a:pt x="413956" y="48818"/>
                  </a:lnTo>
                  <a:lnTo>
                    <a:pt x="418630" y="48615"/>
                  </a:lnTo>
                  <a:lnTo>
                    <a:pt x="422059" y="48564"/>
                  </a:lnTo>
                  <a:lnTo>
                    <a:pt x="426605" y="48564"/>
                  </a:lnTo>
                  <a:lnTo>
                    <a:pt x="426605" y="43992"/>
                  </a:lnTo>
                  <a:lnTo>
                    <a:pt x="424776" y="43789"/>
                  </a:lnTo>
                  <a:lnTo>
                    <a:pt x="422808" y="43688"/>
                  </a:lnTo>
                  <a:lnTo>
                    <a:pt x="413867" y="43688"/>
                  </a:lnTo>
                  <a:lnTo>
                    <a:pt x="408279" y="44500"/>
                  </a:lnTo>
                  <a:lnTo>
                    <a:pt x="396697" y="48831"/>
                  </a:lnTo>
                  <a:lnTo>
                    <a:pt x="393077" y="53746"/>
                  </a:lnTo>
                  <a:lnTo>
                    <a:pt x="393077" y="65608"/>
                  </a:lnTo>
                  <a:lnTo>
                    <a:pt x="394843" y="69367"/>
                  </a:lnTo>
                  <a:lnTo>
                    <a:pt x="398360" y="72136"/>
                  </a:lnTo>
                  <a:lnTo>
                    <a:pt x="401472" y="74637"/>
                  </a:lnTo>
                  <a:lnTo>
                    <a:pt x="405333" y="75895"/>
                  </a:lnTo>
                  <a:lnTo>
                    <a:pt x="413727" y="75895"/>
                  </a:lnTo>
                  <a:lnTo>
                    <a:pt x="417106" y="75044"/>
                  </a:lnTo>
                  <a:lnTo>
                    <a:pt x="422998" y="71666"/>
                  </a:lnTo>
                  <a:lnTo>
                    <a:pt x="423824" y="70815"/>
                  </a:lnTo>
                  <a:lnTo>
                    <a:pt x="425424" y="69189"/>
                  </a:lnTo>
                  <a:lnTo>
                    <a:pt x="427316" y="65938"/>
                  </a:lnTo>
                  <a:lnTo>
                    <a:pt x="427621" y="74777"/>
                  </a:lnTo>
                  <a:lnTo>
                    <a:pt x="433717" y="74777"/>
                  </a:lnTo>
                  <a:close/>
                </a:path>
                <a:path w="561340" h="76200">
                  <a:moveTo>
                    <a:pt x="470192" y="68884"/>
                  </a:moveTo>
                  <a:lnTo>
                    <a:pt x="469379" y="69227"/>
                  </a:lnTo>
                  <a:lnTo>
                    <a:pt x="467271" y="69824"/>
                  </a:lnTo>
                  <a:lnTo>
                    <a:pt x="462191" y="69900"/>
                  </a:lnTo>
                  <a:lnTo>
                    <a:pt x="459955" y="68859"/>
                  </a:lnTo>
                  <a:lnTo>
                    <a:pt x="458203" y="65608"/>
                  </a:lnTo>
                  <a:lnTo>
                    <a:pt x="457898" y="63842"/>
                  </a:lnTo>
                  <a:lnTo>
                    <a:pt x="457898" y="28448"/>
                  </a:lnTo>
                  <a:lnTo>
                    <a:pt x="469480" y="28448"/>
                  </a:lnTo>
                  <a:lnTo>
                    <a:pt x="469480" y="23774"/>
                  </a:lnTo>
                  <a:lnTo>
                    <a:pt x="457898" y="23774"/>
                  </a:lnTo>
                  <a:lnTo>
                    <a:pt x="457898" y="10261"/>
                  </a:lnTo>
                  <a:lnTo>
                    <a:pt x="451396" y="12903"/>
                  </a:lnTo>
                  <a:lnTo>
                    <a:pt x="451396" y="23774"/>
                  </a:lnTo>
                  <a:lnTo>
                    <a:pt x="441540" y="23774"/>
                  </a:lnTo>
                  <a:lnTo>
                    <a:pt x="441540" y="28448"/>
                  </a:lnTo>
                  <a:lnTo>
                    <a:pt x="451396" y="28448"/>
                  </a:lnTo>
                  <a:lnTo>
                    <a:pt x="451396" y="67945"/>
                  </a:lnTo>
                  <a:lnTo>
                    <a:pt x="452513" y="70751"/>
                  </a:lnTo>
                  <a:lnTo>
                    <a:pt x="456780" y="74345"/>
                  </a:lnTo>
                  <a:lnTo>
                    <a:pt x="459689" y="75184"/>
                  </a:lnTo>
                  <a:lnTo>
                    <a:pt x="466585" y="75095"/>
                  </a:lnTo>
                  <a:lnTo>
                    <a:pt x="468414" y="74764"/>
                  </a:lnTo>
                  <a:lnTo>
                    <a:pt x="470192" y="74168"/>
                  </a:lnTo>
                  <a:lnTo>
                    <a:pt x="470192" y="68884"/>
                  </a:lnTo>
                  <a:close/>
                </a:path>
                <a:path w="561340" h="76200">
                  <a:moveTo>
                    <a:pt x="525056" y="39966"/>
                  </a:moveTo>
                  <a:lnTo>
                    <a:pt x="522579" y="33121"/>
                  </a:lnTo>
                  <a:lnTo>
                    <a:pt x="518452" y="29222"/>
                  </a:lnTo>
                  <a:lnTo>
                    <a:pt x="518452" y="42202"/>
                  </a:lnTo>
                  <a:lnTo>
                    <a:pt x="518452" y="54660"/>
                  </a:lnTo>
                  <a:lnTo>
                    <a:pt x="517131" y="59677"/>
                  </a:lnTo>
                  <a:lnTo>
                    <a:pt x="511441" y="68135"/>
                  </a:lnTo>
                  <a:lnTo>
                    <a:pt x="507034" y="70408"/>
                  </a:lnTo>
                  <a:lnTo>
                    <a:pt x="495515" y="70408"/>
                  </a:lnTo>
                  <a:lnTo>
                    <a:pt x="491121" y="68135"/>
                  </a:lnTo>
                  <a:lnTo>
                    <a:pt x="485432" y="59677"/>
                  </a:lnTo>
                  <a:lnTo>
                    <a:pt x="484111" y="54660"/>
                  </a:lnTo>
                  <a:lnTo>
                    <a:pt x="484111" y="42202"/>
                  </a:lnTo>
                  <a:lnTo>
                    <a:pt x="485686" y="37172"/>
                  </a:lnTo>
                  <a:lnTo>
                    <a:pt x="491985" y="29781"/>
                  </a:lnTo>
                  <a:lnTo>
                    <a:pt x="496138" y="27940"/>
                  </a:lnTo>
                  <a:lnTo>
                    <a:pt x="506425" y="27940"/>
                  </a:lnTo>
                  <a:lnTo>
                    <a:pt x="510578" y="29781"/>
                  </a:lnTo>
                  <a:lnTo>
                    <a:pt x="516877" y="37172"/>
                  </a:lnTo>
                  <a:lnTo>
                    <a:pt x="518452" y="42202"/>
                  </a:lnTo>
                  <a:lnTo>
                    <a:pt x="518452" y="29222"/>
                  </a:lnTo>
                  <a:lnTo>
                    <a:pt x="517105" y="27940"/>
                  </a:lnTo>
                  <a:lnTo>
                    <a:pt x="513435" y="24460"/>
                  </a:lnTo>
                  <a:lnTo>
                    <a:pt x="507987" y="22453"/>
                  </a:lnTo>
                  <a:lnTo>
                    <a:pt x="494576" y="22453"/>
                  </a:lnTo>
                  <a:lnTo>
                    <a:pt x="489089" y="24485"/>
                  </a:lnTo>
                  <a:lnTo>
                    <a:pt x="479945" y="33223"/>
                  </a:lnTo>
                  <a:lnTo>
                    <a:pt x="477520" y="39966"/>
                  </a:lnTo>
                  <a:lnTo>
                    <a:pt x="477520" y="57848"/>
                  </a:lnTo>
                  <a:lnTo>
                    <a:pt x="479844" y="64579"/>
                  </a:lnTo>
                  <a:lnTo>
                    <a:pt x="484517" y="69392"/>
                  </a:lnTo>
                  <a:lnTo>
                    <a:pt x="488784" y="73723"/>
                  </a:lnTo>
                  <a:lnTo>
                    <a:pt x="494372" y="75895"/>
                  </a:lnTo>
                  <a:lnTo>
                    <a:pt x="508317" y="75895"/>
                  </a:lnTo>
                  <a:lnTo>
                    <a:pt x="513943" y="73723"/>
                  </a:lnTo>
                  <a:lnTo>
                    <a:pt x="517156" y="70408"/>
                  </a:lnTo>
                  <a:lnTo>
                    <a:pt x="522744" y="64655"/>
                  </a:lnTo>
                  <a:lnTo>
                    <a:pt x="525056" y="57848"/>
                  </a:lnTo>
                  <a:lnTo>
                    <a:pt x="525056" y="39966"/>
                  </a:lnTo>
                  <a:close/>
                </a:path>
                <a:path w="561340" h="76200">
                  <a:moveTo>
                    <a:pt x="561327" y="23266"/>
                  </a:moveTo>
                  <a:lnTo>
                    <a:pt x="554824" y="23266"/>
                  </a:lnTo>
                  <a:lnTo>
                    <a:pt x="552310" y="23812"/>
                  </a:lnTo>
                  <a:lnTo>
                    <a:pt x="547230" y="26352"/>
                  </a:lnTo>
                  <a:lnTo>
                    <a:pt x="544995" y="28752"/>
                  </a:lnTo>
                  <a:lnTo>
                    <a:pt x="543445" y="32105"/>
                  </a:lnTo>
                  <a:lnTo>
                    <a:pt x="543039" y="23774"/>
                  </a:lnTo>
                  <a:lnTo>
                    <a:pt x="536740" y="23774"/>
                  </a:lnTo>
                  <a:lnTo>
                    <a:pt x="536740" y="24866"/>
                  </a:lnTo>
                  <a:lnTo>
                    <a:pt x="537349" y="34544"/>
                  </a:lnTo>
                  <a:lnTo>
                    <a:pt x="537349" y="74777"/>
                  </a:lnTo>
                  <a:lnTo>
                    <a:pt x="543852" y="74777"/>
                  </a:lnTo>
                  <a:lnTo>
                    <a:pt x="543852" y="42164"/>
                  </a:lnTo>
                  <a:lnTo>
                    <a:pt x="544423" y="38493"/>
                  </a:lnTo>
                  <a:lnTo>
                    <a:pt x="547674" y="31496"/>
                  </a:lnTo>
                  <a:lnTo>
                    <a:pt x="551776" y="29260"/>
                  </a:lnTo>
                  <a:lnTo>
                    <a:pt x="559155" y="29260"/>
                  </a:lnTo>
                  <a:lnTo>
                    <a:pt x="560298" y="29362"/>
                  </a:lnTo>
                  <a:lnTo>
                    <a:pt x="561327" y="29565"/>
                  </a:lnTo>
                  <a:lnTo>
                    <a:pt x="561327" y="232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2082" y="1615452"/>
              <a:ext cx="263651" cy="758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4675" y="2106993"/>
              <a:ext cx="158191" cy="744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8586" y="2106993"/>
              <a:ext cx="325107" cy="744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27158" y="2216899"/>
              <a:ext cx="161290" cy="128905"/>
            </a:xfrm>
            <a:custGeom>
              <a:avLst/>
              <a:gdLst/>
              <a:ahLst/>
              <a:cxnLst/>
              <a:rect l="l" t="t" r="r" b="b"/>
              <a:pathLst>
                <a:path w="161289" h="128905">
                  <a:moveTo>
                    <a:pt x="160845" y="12867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30563" y="3112198"/>
              <a:ext cx="243230" cy="1565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71482" y="4081983"/>
              <a:ext cx="377329" cy="937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106775" y="3173818"/>
              <a:ext cx="520065" cy="882650"/>
            </a:xfrm>
            <a:custGeom>
              <a:avLst/>
              <a:gdLst/>
              <a:ahLst/>
              <a:cxnLst/>
              <a:rect l="l" t="t" r="r" b="b"/>
              <a:pathLst>
                <a:path w="520064" h="882650">
                  <a:moveTo>
                    <a:pt x="0" y="882167"/>
                  </a:moveTo>
                  <a:lnTo>
                    <a:pt x="519938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6763" y="2593822"/>
              <a:ext cx="141427" cy="74472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89093" y="6604114"/>
            <a:ext cx="3905243" cy="227412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957821" y="489354"/>
            <a:ext cx="47936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De.estos.componentes,.es.importante.comprender.la.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características.eléctricas.de.los.devanados.de.campo.principal,.conocidos.como.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el.estator,.y.los.devanados.giratorios,.conocidos.como.armadura..</a:t>
            </a:r>
            <a:endParaRPr sz="1000">
              <a:latin typeface="Microsoft Sans Serif"/>
              <a:cs typeface="Microsoft Sans Serif"/>
            </a:endParaRPr>
          </a:p>
          <a:p>
            <a:pPr marL="12700" marR="1235075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La.comprensión.de.estos.dos.componentes.ayudará.con.la. 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comprensión.de.varias.funciones.de.un.convertidor.de.CC.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1991" y="4770527"/>
            <a:ext cx="139255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Construcción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básica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750" y="4743856"/>
            <a:ext cx="43713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La.relación.de.los.componentes.eléctricos.de.un.motor.CC.es.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se.muestra.en.la.siguiente.ilustración..Los.bobinados.de.campo.están.montados.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en.piezas.polares.para.formar.electroimanes..En.motores.CC.pequeños.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el.campo.puede.ser.un.imán.permanente..Sin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embargo,.en.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campos.el.campo.es.típicamente.un.electroimán..Los.devanados.de.campo.y.los.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las.piezas.postales.están.atornilladas.al.bastidor..El.inducido.es.insertado.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entre.los.devanados.de.campo..El.inducido.está.soportado.por.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rodamientos.y.soportes.terminales.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(no.ilustrados)..Las.escobillas.de.carbono.son.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sostenido.contra.el.conmutador.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9871" y="1430718"/>
            <a:ext cx="3203481" cy="16833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97607" y="5358612"/>
            <a:ext cx="112522" cy="7758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802803" y="5357178"/>
            <a:ext cx="2640330" cy="1996439"/>
            <a:chOff x="2748203" y="5357177"/>
            <a:chExt cx="2640330" cy="1996439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3389" y="6359702"/>
              <a:ext cx="106337" cy="1063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8203" y="5357177"/>
              <a:ext cx="2639809" cy="199618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81651" y="513485"/>
            <a:ext cx="7385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45" dirty="0">
                <a:solidFill>
                  <a:srgbClr val="171514"/>
                </a:solidFill>
                <a:latin typeface="Arial"/>
                <a:cs typeface="Arial"/>
              </a:rPr>
              <a:t>Armadura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417" y="488084"/>
            <a:ext cx="4274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El.inducido.gira.entre.los.polos.de.los.devanados.de.campo..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El.inducido.está.compuesto.de.un.eje,.núcleo,.devanados.de.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y.un.conmutador..Los.devanados.del.inducido.generalmente.tienen.forma.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enrollado.y.luego.colocado.en.ranuras.en.el.núcleo.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651" y="3330347"/>
            <a:ext cx="6153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cepillos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7417" y="3317647"/>
            <a:ext cx="421894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escobillas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se.montan.en.el.lado.del.conmutador.para.proporcionar.suministro.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voltaje.al.motor...El.motor.CC.es.mecánicamente.complejo.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que.pueden.provocarles.problemas.en.ciertos.adversos.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ambientes..La.suciedad.en.el.conmutador,.por.ejemplo,.puede.inhibir.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voltaje.de.suministro.que.llegue.al.inducido..Cierta.cantidad.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se.requiere.cuidado.al.usar.motores.CC.en.ciertos.equipos.industriales.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aplicaciones..Los.corrosivos.pueden.dañar.el.conmutador..En.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además,.la.acción.de.la.escobilla.de.carbon.contra.el.conmutador.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provoca.chispas.que.pueden.ser.problemáticas.en.peligrosas.</a:t>
            </a:r>
            <a:r>
              <a:rPr sz="950" spc="1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ambientes..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8516" y="4829455"/>
            <a:ext cx="3273463" cy="196893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1" y="590550"/>
            <a:ext cx="24022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1926591"/>
            <a:ext cx="11417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Campos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magnéticos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50" y="1877059"/>
            <a:ext cx="42735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Usted.recordará.de.la.sección.anterior.que.hay.dos.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los.elementos.eléctricos.de.un.motor.CC,.los.devanados.de.campo.y.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el.inducido..Los.devanados.del.inducido.están.formados.por.corriente.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conductores.que.terminan.en.un.conmutador..con.voltaje.CC.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se.aplica.a.los.devanados.del.inducido.a.través.de.escobillas.de.carbon.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que.montan.en.el.conmutador..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0" y="3155951"/>
            <a:ext cx="41783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En.pequeños.motores.CC,.se.pueden.utilizar.imanes.permanentes.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para.el.estator..Sin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embargo,.en.grandes.motores.utilizados.en.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aplicaciones.el.estator.es.un.electroimán..Cuando.el.voltaje.es.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aplicado.a.los.devanados.del.estator.un.electroimán.con.norte.y.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se.establece.los.polos.sur..El.campo.magnético.resultante.es.</a:t>
            </a:r>
            <a:r>
              <a:rPr sz="950" spc="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estático.(no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rotacional)..Para.simplicidad.de.explicación,.el.estator.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estarán.representados.por.imanes.permanentes.en.los.siguientes.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ilustraciones.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0222" y="1578763"/>
            <a:ext cx="2140978" cy="21096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30892" y="2166823"/>
            <a:ext cx="1389683" cy="11986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33916" y="3802457"/>
            <a:ext cx="281368" cy="726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78985" y="3802457"/>
            <a:ext cx="956868" cy="726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78433" y="7153770"/>
            <a:ext cx="3108045" cy="20728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761990" y="538885"/>
            <a:ext cx="11417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Campos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magnéticos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51" y="488084"/>
            <a:ext cx="399922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Un.motor.de.CC.gira.como.resultado.de.dos.campos.magnéticos.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interactuando.entre.sí..El.primer.campo.es.el.campo.principal.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que.existe.en.los.devanados.del.estator..El.segundo.campo.existe.en.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el.inducido..Siempre.que.la.corriente.fluya.a</a:t>
            </a:r>
            <a:r>
              <a:rPr sz="950" spc="1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través.de.un.conductor.a.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se.genera.un.campo.magnético.alrededor.del.conductor..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1" y="4112666"/>
            <a:ext cx="19450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Regla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mano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derecha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motores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43" y="4046626"/>
            <a:ext cx="4169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Existe.una.relación,.conocida.como.la.regla.de.la.mano.derecha.para.los.motores.  entre.el.campo.principal,.el.campo.alrededor.de.un.conductor,..y.el.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dirección.que.el.conductor.tiende.a.moverse..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0" y="4780686"/>
            <a:ext cx="421005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Si.el.pulgar,.el.índice.y.el.dedo.anular.se.mantienen.a.la.derecha.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ángulos.entre.sí.y.colocados.como.se.muestra.en.la.siguiente.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ilustración.para.que.el.dedo.índice.apunte.en.la.dirección.de.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el.flujo.del.campo.principal.y.el.tercer.dedo.apunta.en.la.dirección.de.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flujo.de.electrones.en.el.conductor,.el.pulgar.indicará.la.dirección.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del.movimiento.del.conductor..Como.puede.ver.en.las.siguientes.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del lado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izquierdo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tienden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empujados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del lado derecho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tienden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empujados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resulta.en.un.motor.que.gira.en.el.sentido.horario..Usted.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verá.más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tarde.que.la.cantidad.de.fuerza.actuando.sobre.el.conductor.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producir.rotación.es.directamente.proporcional.a.la.intensidad.de.campo.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y.la.cantidad.de.corriente.que.fluye.en.el.conductor.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2894" y="2128672"/>
            <a:ext cx="1912620" cy="1264920"/>
            <a:chOff x="2918294" y="2128672"/>
            <a:chExt cx="1912620" cy="1264920"/>
          </a:xfrm>
        </p:grpSpPr>
        <p:sp>
          <p:nvSpPr>
            <p:cNvPr id="3" name="object 3"/>
            <p:cNvSpPr/>
            <p:nvPr/>
          </p:nvSpPr>
          <p:spPr>
            <a:xfrm>
              <a:off x="2920580" y="2130958"/>
              <a:ext cx="1264920" cy="1259840"/>
            </a:xfrm>
            <a:custGeom>
              <a:avLst/>
              <a:gdLst/>
              <a:ahLst/>
              <a:cxnLst/>
              <a:rect l="l" t="t" r="r" b="b"/>
              <a:pathLst>
                <a:path w="1264920" h="1259839">
                  <a:moveTo>
                    <a:pt x="805484" y="1258570"/>
                  </a:moveTo>
                  <a:lnTo>
                    <a:pt x="778276" y="1210987"/>
                  </a:lnTo>
                  <a:lnTo>
                    <a:pt x="747939" y="1147315"/>
                  </a:lnTo>
                  <a:lnTo>
                    <a:pt x="729159" y="1099355"/>
                  </a:lnTo>
                  <a:lnTo>
                    <a:pt x="713387" y="1050739"/>
                  </a:lnTo>
                  <a:lnTo>
                    <a:pt x="700589" y="1001654"/>
                  </a:lnTo>
                  <a:lnTo>
                    <a:pt x="690733" y="952287"/>
                  </a:lnTo>
                  <a:lnTo>
                    <a:pt x="683786" y="902824"/>
                  </a:lnTo>
                  <a:lnTo>
                    <a:pt x="679715" y="853451"/>
                  </a:lnTo>
                  <a:lnTo>
                    <a:pt x="678488" y="804354"/>
                  </a:lnTo>
                  <a:lnTo>
                    <a:pt x="680072" y="755719"/>
                  </a:lnTo>
                  <a:lnTo>
                    <a:pt x="684433" y="707733"/>
                  </a:lnTo>
                  <a:lnTo>
                    <a:pt x="691541" y="660582"/>
                  </a:lnTo>
                  <a:lnTo>
                    <a:pt x="701360" y="614452"/>
                  </a:lnTo>
                  <a:lnTo>
                    <a:pt x="713860" y="569529"/>
                  </a:lnTo>
                  <a:lnTo>
                    <a:pt x="729007" y="526000"/>
                  </a:lnTo>
                  <a:lnTo>
                    <a:pt x="746768" y="484051"/>
                  </a:lnTo>
                  <a:lnTo>
                    <a:pt x="767111" y="443868"/>
                  </a:lnTo>
                  <a:lnTo>
                    <a:pt x="790003" y="405637"/>
                  </a:lnTo>
                </a:path>
                <a:path w="1264920" h="1259839">
                  <a:moveTo>
                    <a:pt x="1263256" y="108318"/>
                  </a:moveTo>
                  <a:lnTo>
                    <a:pt x="1235012" y="143966"/>
                  </a:lnTo>
                  <a:lnTo>
                    <a:pt x="1209837" y="182276"/>
                  </a:lnTo>
                  <a:lnTo>
                    <a:pt x="1187779" y="222989"/>
                  </a:lnTo>
                  <a:lnTo>
                    <a:pt x="1168883" y="265846"/>
                  </a:lnTo>
                  <a:lnTo>
                    <a:pt x="1153198" y="310586"/>
                  </a:lnTo>
                  <a:lnTo>
                    <a:pt x="1140769" y="356952"/>
                  </a:lnTo>
                  <a:lnTo>
                    <a:pt x="1131644" y="404684"/>
                  </a:lnTo>
                  <a:lnTo>
                    <a:pt x="1125869" y="453521"/>
                  </a:lnTo>
                  <a:lnTo>
                    <a:pt x="1123491" y="503206"/>
                  </a:lnTo>
                  <a:lnTo>
                    <a:pt x="1124556" y="553478"/>
                  </a:lnTo>
                  <a:lnTo>
                    <a:pt x="1129113" y="604079"/>
                  </a:lnTo>
                  <a:lnTo>
                    <a:pt x="1137206" y="654749"/>
                  </a:lnTo>
                  <a:lnTo>
                    <a:pt x="1148884" y="705228"/>
                  </a:lnTo>
                  <a:lnTo>
                    <a:pt x="1164193" y="755258"/>
                  </a:lnTo>
                  <a:lnTo>
                    <a:pt x="1183179" y="804579"/>
                  </a:lnTo>
                  <a:lnTo>
                    <a:pt x="1205890" y="852931"/>
                  </a:lnTo>
                  <a:lnTo>
                    <a:pt x="1208201" y="857427"/>
                  </a:lnTo>
                  <a:lnTo>
                    <a:pt x="804697" y="1259751"/>
                  </a:lnTo>
                  <a:lnTo>
                    <a:pt x="0" y="1055497"/>
                  </a:lnTo>
                </a:path>
                <a:path w="1264920" h="1259839">
                  <a:moveTo>
                    <a:pt x="169113" y="292036"/>
                  </a:moveTo>
                  <a:lnTo>
                    <a:pt x="343149" y="323872"/>
                  </a:lnTo>
                  <a:lnTo>
                    <a:pt x="465837" y="346317"/>
                  </a:lnTo>
                  <a:lnTo>
                    <a:pt x="595386" y="370023"/>
                  </a:lnTo>
                  <a:lnTo>
                    <a:pt x="790003" y="405637"/>
                  </a:lnTo>
                  <a:lnTo>
                    <a:pt x="1263662" y="106019"/>
                  </a:lnTo>
                </a:path>
                <a:path w="1264920" h="1259839">
                  <a:moveTo>
                    <a:pt x="1264678" y="106159"/>
                  </a:moveTo>
                  <a:lnTo>
                    <a:pt x="54173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20582" y="2814862"/>
              <a:ext cx="283845" cy="300355"/>
            </a:xfrm>
            <a:custGeom>
              <a:avLst/>
              <a:gdLst/>
              <a:ahLst/>
              <a:cxnLst/>
              <a:rect l="l" t="t" r="r" b="b"/>
              <a:pathLst>
                <a:path w="283845" h="300355">
                  <a:moveTo>
                    <a:pt x="115509" y="0"/>
                  </a:moveTo>
                  <a:lnTo>
                    <a:pt x="72475" y="12437"/>
                  </a:lnTo>
                  <a:lnTo>
                    <a:pt x="36502" y="38900"/>
                  </a:lnTo>
                  <a:lnTo>
                    <a:pt x="12039" y="75321"/>
                  </a:lnTo>
                  <a:lnTo>
                    <a:pt x="0" y="118420"/>
                  </a:lnTo>
                  <a:lnTo>
                    <a:pt x="1298" y="164918"/>
                  </a:lnTo>
                  <a:lnTo>
                    <a:pt x="16849" y="211535"/>
                  </a:lnTo>
                  <a:lnTo>
                    <a:pt x="45160" y="251872"/>
                  </a:lnTo>
                  <a:lnTo>
                    <a:pt x="81954" y="280896"/>
                  </a:lnTo>
                  <a:lnTo>
                    <a:pt x="124029" y="297352"/>
                  </a:lnTo>
                  <a:lnTo>
                    <a:pt x="168189" y="299986"/>
                  </a:lnTo>
                  <a:lnTo>
                    <a:pt x="211235" y="287544"/>
                  </a:lnTo>
                  <a:lnTo>
                    <a:pt x="247195" y="261082"/>
                  </a:lnTo>
                  <a:lnTo>
                    <a:pt x="271650" y="224664"/>
                  </a:lnTo>
                  <a:lnTo>
                    <a:pt x="283684" y="181569"/>
                  </a:lnTo>
                  <a:lnTo>
                    <a:pt x="282380" y="135074"/>
                  </a:lnTo>
                  <a:lnTo>
                    <a:pt x="266823" y="88459"/>
                  </a:lnTo>
                  <a:lnTo>
                    <a:pt x="238523" y="48117"/>
                  </a:lnTo>
                  <a:lnTo>
                    <a:pt x="201735" y="19092"/>
                  </a:lnTo>
                  <a:lnTo>
                    <a:pt x="159663" y="2635"/>
                  </a:lnTo>
                  <a:lnTo>
                    <a:pt x="115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20582" y="2814862"/>
              <a:ext cx="283845" cy="300355"/>
            </a:xfrm>
            <a:custGeom>
              <a:avLst/>
              <a:gdLst/>
              <a:ahLst/>
              <a:cxnLst/>
              <a:rect l="l" t="t" r="r" b="b"/>
              <a:pathLst>
                <a:path w="283845" h="300355">
                  <a:moveTo>
                    <a:pt x="266823" y="88459"/>
                  </a:moveTo>
                  <a:lnTo>
                    <a:pt x="282380" y="135074"/>
                  </a:lnTo>
                  <a:lnTo>
                    <a:pt x="283684" y="181569"/>
                  </a:lnTo>
                  <a:lnTo>
                    <a:pt x="271650" y="224664"/>
                  </a:lnTo>
                  <a:lnTo>
                    <a:pt x="247195" y="261082"/>
                  </a:lnTo>
                  <a:lnTo>
                    <a:pt x="211235" y="287544"/>
                  </a:lnTo>
                  <a:lnTo>
                    <a:pt x="168189" y="299986"/>
                  </a:lnTo>
                  <a:lnTo>
                    <a:pt x="124029" y="297352"/>
                  </a:lnTo>
                  <a:lnTo>
                    <a:pt x="81954" y="280896"/>
                  </a:lnTo>
                  <a:lnTo>
                    <a:pt x="45160" y="251872"/>
                  </a:lnTo>
                  <a:lnTo>
                    <a:pt x="16849" y="211535"/>
                  </a:lnTo>
                  <a:lnTo>
                    <a:pt x="1298" y="164918"/>
                  </a:lnTo>
                  <a:lnTo>
                    <a:pt x="0" y="118420"/>
                  </a:lnTo>
                  <a:lnTo>
                    <a:pt x="12039" y="75321"/>
                  </a:lnTo>
                  <a:lnTo>
                    <a:pt x="36502" y="38900"/>
                  </a:lnTo>
                  <a:lnTo>
                    <a:pt x="72475" y="12437"/>
                  </a:lnTo>
                  <a:lnTo>
                    <a:pt x="115509" y="0"/>
                  </a:lnTo>
                  <a:lnTo>
                    <a:pt x="159663" y="2635"/>
                  </a:lnTo>
                  <a:lnTo>
                    <a:pt x="201735" y="19092"/>
                  </a:lnTo>
                  <a:lnTo>
                    <a:pt x="238523" y="48117"/>
                  </a:lnTo>
                  <a:lnTo>
                    <a:pt x="266823" y="884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35373" y="2456091"/>
              <a:ext cx="420370" cy="429259"/>
            </a:xfrm>
            <a:custGeom>
              <a:avLst/>
              <a:gdLst/>
              <a:ahLst/>
              <a:cxnLst/>
              <a:rect l="l" t="t" r="r" b="b"/>
              <a:pathLst>
                <a:path w="420370" h="429260">
                  <a:moveTo>
                    <a:pt x="389204" y="20002"/>
                  </a:moveTo>
                  <a:lnTo>
                    <a:pt x="279895" y="0"/>
                  </a:lnTo>
                  <a:lnTo>
                    <a:pt x="313004" y="30200"/>
                  </a:lnTo>
                  <a:lnTo>
                    <a:pt x="0" y="321259"/>
                  </a:lnTo>
                  <a:lnTo>
                    <a:pt x="98831" y="429183"/>
                  </a:lnTo>
                  <a:lnTo>
                    <a:pt x="385089" y="95948"/>
                  </a:lnTo>
                  <a:lnTo>
                    <a:pt x="420179" y="127965"/>
                  </a:lnTo>
                  <a:lnTo>
                    <a:pt x="389204" y="200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94695" y="2487485"/>
              <a:ext cx="325755" cy="354965"/>
            </a:xfrm>
            <a:custGeom>
              <a:avLst/>
              <a:gdLst/>
              <a:ahLst/>
              <a:cxnLst/>
              <a:rect l="l" t="t" r="r" b="b"/>
              <a:pathLst>
                <a:path w="325754" h="354964">
                  <a:moveTo>
                    <a:pt x="84429" y="298450"/>
                  </a:moveTo>
                  <a:lnTo>
                    <a:pt x="82016" y="297294"/>
                  </a:lnTo>
                  <a:lnTo>
                    <a:pt x="47917" y="280885"/>
                  </a:lnTo>
                  <a:lnTo>
                    <a:pt x="47917" y="292684"/>
                  </a:lnTo>
                  <a:lnTo>
                    <a:pt x="28333" y="313512"/>
                  </a:lnTo>
                  <a:lnTo>
                    <a:pt x="11315" y="273989"/>
                  </a:lnTo>
                  <a:lnTo>
                    <a:pt x="47917" y="292684"/>
                  </a:lnTo>
                  <a:lnTo>
                    <a:pt x="47917" y="280885"/>
                  </a:lnTo>
                  <a:lnTo>
                    <a:pt x="33591" y="273989"/>
                  </a:lnTo>
                  <a:lnTo>
                    <a:pt x="7988" y="261670"/>
                  </a:lnTo>
                  <a:lnTo>
                    <a:pt x="0" y="269544"/>
                  </a:lnTo>
                  <a:lnTo>
                    <a:pt x="34150" y="354571"/>
                  </a:lnTo>
                  <a:lnTo>
                    <a:pt x="41910" y="345922"/>
                  </a:lnTo>
                  <a:lnTo>
                    <a:pt x="32639" y="323481"/>
                  </a:lnTo>
                  <a:lnTo>
                    <a:pt x="41871" y="313512"/>
                  </a:lnTo>
                  <a:lnTo>
                    <a:pt x="56896" y="297294"/>
                  </a:lnTo>
                  <a:lnTo>
                    <a:pt x="76987" y="306730"/>
                  </a:lnTo>
                  <a:lnTo>
                    <a:pt x="84429" y="298450"/>
                  </a:lnTo>
                  <a:close/>
                </a:path>
                <a:path w="325754" h="354964">
                  <a:moveTo>
                    <a:pt x="112966" y="255460"/>
                  </a:moveTo>
                  <a:lnTo>
                    <a:pt x="109105" y="246138"/>
                  </a:lnTo>
                  <a:lnTo>
                    <a:pt x="104889" y="240779"/>
                  </a:lnTo>
                  <a:lnTo>
                    <a:pt x="104889" y="264007"/>
                  </a:lnTo>
                  <a:lnTo>
                    <a:pt x="101600" y="270459"/>
                  </a:lnTo>
                  <a:lnTo>
                    <a:pt x="95999" y="273773"/>
                  </a:lnTo>
                  <a:lnTo>
                    <a:pt x="89865" y="273088"/>
                  </a:lnTo>
                  <a:lnTo>
                    <a:pt x="83667" y="269595"/>
                  </a:lnTo>
                  <a:lnTo>
                    <a:pt x="77914" y="264464"/>
                  </a:lnTo>
                  <a:lnTo>
                    <a:pt x="73126" y="258533"/>
                  </a:lnTo>
                  <a:lnTo>
                    <a:pt x="69900" y="251993"/>
                  </a:lnTo>
                  <a:lnTo>
                    <a:pt x="69824" y="251079"/>
                  </a:lnTo>
                  <a:lnTo>
                    <a:pt x="69303" y="245351"/>
                  </a:lnTo>
                  <a:lnTo>
                    <a:pt x="72453" y="239280"/>
                  </a:lnTo>
                  <a:lnTo>
                    <a:pt x="78359" y="235889"/>
                  </a:lnTo>
                  <a:lnTo>
                    <a:pt x="84594" y="236448"/>
                  </a:lnTo>
                  <a:lnTo>
                    <a:pt x="104889" y="264007"/>
                  </a:lnTo>
                  <a:lnTo>
                    <a:pt x="104889" y="240779"/>
                  </a:lnTo>
                  <a:lnTo>
                    <a:pt x="102704" y="237985"/>
                  </a:lnTo>
                  <a:lnTo>
                    <a:pt x="100101" y="235889"/>
                  </a:lnTo>
                  <a:lnTo>
                    <a:pt x="94538" y="231394"/>
                  </a:lnTo>
                  <a:lnTo>
                    <a:pt x="85712" y="227596"/>
                  </a:lnTo>
                  <a:lnTo>
                    <a:pt x="77038" y="227469"/>
                  </a:lnTo>
                  <a:lnTo>
                    <a:pt x="69380" y="231902"/>
                  </a:lnTo>
                  <a:lnTo>
                    <a:pt x="64147" y="237236"/>
                  </a:lnTo>
                  <a:lnTo>
                    <a:pt x="61607" y="243332"/>
                  </a:lnTo>
                  <a:lnTo>
                    <a:pt x="65100" y="250926"/>
                  </a:lnTo>
                  <a:lnTo>
                    <a:pt x="64960" y="251079"/>
                  </a:lnTo>
                  <a:lnTo>
                    <a:pt x="58737" y="245046"/>
                  </a:lnTo>
                  <a:lnTo>
                    <a:pt x="52108" y="251802"/>
                  </a:lnTo>
                  <a:lnTo>
                    <a:pt x="56921" y="256247"/>
                  </a:lnTo>
                  <a:lnTo>
                    <a:pt x="59309" y="258572"/>
                  </a:lnTo>
                  <a:lnTo>
                    <a:pt x="105752" y="306755"/>
                  </a:lnTo>
                  <a:lnTo>
                    <a:pt x="111925" y="299618"/>
                  </a:lnTo>
                  <a:lnTo>
                    <a:pt x="92735" y="279781"/>
                  </a:lnTo>
                  <a:lnTo>
                    <a:pt x="92913" y="279552"/>
                  </a:lnTo>
                  <a:lnTo>
                    <a:pt x="99072" y="281279"/>
                  </a:lnTo>
                  <a:lnTo>
                    <a:pt x="102184" y="279552"/>
                  </a:lnTo>
                  <a:lnTo>
                    <a:pt x="104851" y="278079"/>
                  </a:lnTo>
                  <a:lnTo>
                    <a:pt x="107492" y="275145"/>
                  </a:lnTo>
                  <a:lnTo>
                    <a:pt x="108254" y="273773"/>
                  </a:lnTo>
                  <a:lnTo>
                    <a:pt x="112890" y="265341"/>
                  </a:lnTo>
                  <a:lnTo>
                    <a:pt x="112966" y="255460"/>
                  </a:lnTo>
                  <a:close/>
                </a:path>
                <a:path w="325754" h="354964">
                  <a:moveTo>
                    <a:pt x="142481" y="143421"/>
                  </a:moveTo>
                  <a:lnTo>
                    <a:pt x="135432" y="136499"/>
                  </a:lnTo>
                  <a:lnTo>
                    <a:pt x="129171" y="142646"/>
                  </a:lnTo>
                  <a:lnTo>
                    <a:pt x="136283" y="149631"/>
                  </a:lnTo>
                  <a:lnTo>
                    <a:pt x="142481" y="143421"/>
                  </a:lnTo>
                  <a:close/>
                </a:path>
                <a:path w="325754" h="354964">
                  <a:moveTo>
                    <a:pt x="149542" y="224485"/>
                  </a:moveTo>
                  <a:lnTo>
                    <a:pt x="149377" y="215328"/>
                  </a:lnTo>
                  <a:lnTo>
                    <a:pt x="145516" y="206616"/>
                  </a:lnTo>
                  <a:lnTo>
                    <a:pt x="141973" y="202247"/>
                  </a:lnTo>
                  <a:lnTo>
                    <a:pt x="141973" y="223113"/>
                  </a:lnTo>
                  <a:lnTo>
                    <a:pt x="139052" y="229031"/>
                  </a:lnTo>
                  <a:lnTo>
                    <a:pt x="133883" y="232003"/>
                  </a:lnTo>
                  <a:lnTo>
                    <a:pt x="128117" y="231267"/>
                  </a:lnTo>
                  <a:lnTo>
                    <a:pt x="122212" y="227914"/>
                  </a:lnTo>
                  <a:lnTo>
                    <a:pt x="108127" y="205193"/>
                  </a:lnTo>
                  <a:lnTo>
                    <a:pt x="110934" y="199631"/>
                  </a:lnTo>
                  <a:lnTo>
                    <a:pt x="116370" y="196583"/>
                  </a:lnTo>
                  <a:lnTo>
                    <a:pt x="122237" y="197205"/>
                  </a:lnTo>
                  <a:lnTo>
                    <a:pt x="141973" y="223113"/>
                  </a:lnTo>
                  <a:lnTo>
                    <a:pt x="141973" y="202247"/>
                  </a:lnTo>
                  <a:lnTo>
                    <a:pt x="139306" y="198958"/>
                  </a:lnTo>
                  <a:lnTo>
                    <a:pt x="136321" y="196583"/>
                  </a:lnTo>
                  <a:lnTo>
                    <a:pt x="131457" y="192697"/>
                  </a:lnTo>
                  <a:lnTo>
                    <a:pt x="123050" y="189014"/>
                  </a:lnTo>
                  <a:lnTo>
                    <a:pt x="114909" y="188747"/>
                  </a:lnTo>
                  <a:lnTo>
                    <a:pt x="107835" y="192747"/>
                  </a:lnTo>
                  <a:lnTo>
                    <a:pt x="103060" y="197599"/>
                  </a:lnTo>
                  <a:lnTo>
                    <a:pt x="100876" y="203200"/>
                  </a:lnTo>
                  <a:lnTo>
                    <a:pt x="104330" y="210312"/>
                  </a:lnTo>
                  <a:lnTo>
                    <a:pt x="104203" y="210439"/>
                  </a:lnTo>
                  <a:lnTo>
                    <a:pt x="98196" y="204749"/>
                  </a:lnTo>
                  <a:lnTo>
                    <a:pt x="92202" y="210896"/>
                  </a:lnTo>
                  <a:lnTo>
                    <a:pt x="96812" y="215087"/>
                  </a:lnTo>
                  <a:lnTo>
                    <a:pt x="99072" y="217258"/>
                  </a:lnTo>
                  <a:lnTo>
                    <a:pt x="143878" y="262674"/>
                  </a:lnTo>
                  <a:lnTo>
                    <a:pt x="149491" y="256184"/>
                  </a:lnTo>
                  <a:lnTo>
                    <a:pt x="130987" y="237502"/>
                  </a:lnTo>
                  <a:lnTo>
                    <a:pt x="131165" y="237299"/>
                  </a:lnTo>
                  <a:lnTo>
                    <a:pt x="136956" y="239001"/>
                  </a:lnTo>
                  <a:lnTo>
                    <a:pt x="140144" y="237299"/>
                  </a:lnTo>
                  <a:lnTo>
                    <a:pt x="142303" y="236156"/>
                  </a:lnTo>
                  <a:lnTo>
                    <a:pt x="144703" y="233476"/>
                  </a:lnTo>
                  <a:lnTo>
                    <a:pt x="145491" y="232003"/>
                  </a:lnTo>
                  <a:lnTo>
                    <a:pt x="149542" y="224485"/>
                  </a:lnTo>
                  <a:close/>
                </a:path>
                <a:path w="325754" h="354964">
                  <a:moveTo>
                    <a:pt x="170230" y="202628"/>
                  </a:moveTo>
                  <a:lnTo>
                    <a:pt x="119367" y="152285"/>
                  </a:lnTo>
                  <a:lnTo>
                    <a:pt x="113906" y="157645"/>
                  </a:lnTo>
                  <a:lnTo>
                    <a:pt x="165049" y="208432"/>
                  </a:lnTo>
                  <a:lnTo>
                    <a:pt x="170230" y="202628"/>
                  </a:lnTo>
                  <a:close/>
                </a:path>
                <a:path w="325754" h="354964">
                  <a:moveTo>
                    <a:pt x="185013" y="186131"/>
                  </a:moveTo>
                  <a:lnTo>
                    <a:pt x="150050" y="151815"/>
                  </a:lnTo>
                  <a:lnTo>
                    <a:pt x="144868" y="157099"/>
                  </a:lnTo>
                  <a:lnTo>
                    <a:pt x="180035" y="191693"/>
                  </a:lnTo>
                  <a:lnTo>
                    <a:pt x="185013" y="186131"/>
                  </a:lnTo>
                  <a:close/>
                </a:path>
                <a:path w="325754" h="354964">
                  <a:moveTo>
                    <a:pt x="209143" y="155282"/>
                  </a:moveTo>
                  <a:lnTo>
                    <a:pt x="207835" y="149199"/>
                  </a:lnTo>
                  <a:lnTo>
                    <a:pt x="203949" y="142989"/>
                  </a:lnTo>
                  <a:lnTo>
                    <a:pt x="199047" y="148285"/>
                  </a:lnTo>
                  <a:lnTo>
                    <a:pt x="203466" y="153682"/>
                  </a:lnTo>
                  <a:lnTo>
                    <a:pt x="203644" y="157619"/>
                  </a:lnTo>
                  <a:lnTo>
                    <a:pt x="195122" y="167017"/>
                  </a:lnTo>
                  <a:lnTo>
                    <a:pt x="187020" y="162902"/>
                  </a:lnTo>
                  <a:lnTo>
                    <a:pt x="181305" y="156603"/>
                  </a:lnTo>
                  <a:lnTo>
                    <a:pt x="185420" y="152196"/>
                  </a:lnTo>
                  <a:lnTo>
                    <a:pt x="199021" y="137642"/>
                  </a:lnTo>
                  <a:lnTo>
                    <a:pt x="195859" y="134594"/>
                  </a:lnTo>
                  <a:lnTo>
                    <a:pt x="190893" y="130746"/>
                  </a:lnTo>
                  <a:lnTo>
                    <a:pt x="189623" y="129768"/>
                  </a:lnTo>
                  <a:lnTo>
                    <a:pt x="189623" y="138582"/>
                  </a:lnTo>
                  <a:lnTo>
                    <a:pt x="176784" y="152196"/>
                  </a:lnTo>
                  <a:lnTo>
                    <a:pt x="171170" y="146735"/>
                  </a:lnTo>
                  <a:lnTo>
                    <a:pt x="169024" y="139750"/>
                  </a:lnTo>
                  <a:lnTo>
                    <a:pt x="177774" y="130746"/>
                  </a:lnTo>
                  <a:lnTo>
                    <a:pt x="184073" y="133007"/>
                  </a:lnTo>
                  <a:lnTo>
                    <a:pt x="189623" y="138582"/>
                  </a:lnTo>
                  <a:lnTo>
                    <a:pt x="189623" y="129768"/>
                  </a:lnTo>
                  <a:lnTo>
                    <a:pt x="188785" y="129120"/>
                  </a:lnTo>
                  <a:lnTo>
                    <a:pt x="181749" y="126415"/>
                  </a:lnTo>
                  <a:lnTo>
                    <a:pt x="175006" y="126822"/>
                  </a:lnTo>
                  <a:lnTo>
                    <a:pt x="168783" y="130657"/>
                  </a:lnTo>
                  <a:lnTo>
                    <a:pt x="164871" y="137591"/>
                  </a:lnTo>
                  <a:lnTo>
                    <a:pt x="165087" y="145376"/>
                  </a:lnTo>
                  <a:lnTo>
                    <a:pt x="168757" y="153428"/>
                  </a:lnTo>
                  <a:lnTo>
                    <a:pt x="175196" y="161188"/>
                  </a:lnTo>
                  <a:lnTo>
                    <a:pt x="182981" y="167500"/>
                  </a:lnTo>
                  <a:lnTo>
                    <a:pt x="190754" y="170903"/>
                  </a:lnTo>
                  <a:lnTo>
                    <a:pt x="198107" y="170738"/>
                  </a:lnTo>
                  <a:lnTo>
                    <a:pt x="203644" y="167017"/>
                  </a:lnTo>
                  <a:lnTo>
                    <a:pt x="204685" y="166319"/>
                  </a:lnTo>
                  <a:lnTo>
                    <a:pt x="208026" y="161061"/>
                  </a:lnTo>
                  <a:lnTo>
                    <a:pt x="209143" y="155282"/>
                  </a:lnTo>
                  <a:close/>
                </a:path>
                <a:path w="325754" h="354964">
                  <a:moveTo>
                    <a:pt x="241884" y="122631"/>
                  </a:moveTo>
                  <a:lnTo>
                    <a:pt x="239915" y="120891"/>
                  </a:lnTo>
                  <a:lnTo>
                    <a:pt x="237794" y="119151"/>
                  </a:lnTo>
                  <a:lnTo>
                    <a:pt x="229679" y="111455"/>
                  </a:lnTo>
                  <a:lnTo>
                    <a:pt x="229679" y="126771"/>
                  </a:lnTo>
                  <a:lnTo>
                    <a:pt x="227660" y="131470"/>
                  </a:lnTo>
                  <a:lnTo>
                    <a:pt x="223316" y="133756"/>
                  </a:lnTo>
                  <a:lnTo>
                    <a:pt x="218147" y="132981"/>
                  </a:lnTo>
                  <a:lnTo>
                    <a:pt x="199034" y="110794"/>
                  </a:lnTo>
                  <a:lnTo>
                    <a:pt x="201206" y="106197"/>
                  </a:lnTo>
                  <a:lnTo>
                    <a:pt x="206273" y="100965"/>
                  </a:lnTo>
                  <a:lnTo>
                    <a:pt x="214909" y="106045"/>
                  </a:lnTo>
                  <a:lnTo>
                    <a:pt x="220878" y="111721"/>
                  </a:lnTo>
                  <a:lnTo>
                    <a:pt x="225285" y="116484"/>
                  </a:lnTo>
                  <a:lnTo>
                    <a:pt x="228549" y="121627"/>
                  </a:lnTo>
                  <a:lnTo>
                    <a:pt x="229679" y="126771"/>
                  </a:lnTo>
                  <a:lnTo>
                    <a:pt x="229679" y="111455"/>
                  </a:lnTo>
                  <a:lnTo>
                    <a:pt x="218630" y="100965"/>
                  </a:lnTo>
                  <a:lnTo>
                    <a:pt x="218186" y="100533"/>
                  </a:lnTo>
                  <a:lnTo>
                    <a:pt x="194729" y="78257"/>
                  </a:lnTo>
                  <a:lnTo>
                    <a:pt x="190233" y="82664"/>
                  </a:lnTo>
                  <a:lnTo>
                    <a:pt x="208927" y="100431"/>
                  </a:lnTo>
                  <a:lnTo>
                    <a:pt x="203568" y="98209"/>
                  </a:lnTo>
                  <a:lnTo>
                    <a:pt x="199110" y="99796"/>
                  </a:lnTo>
                  <a:lnTo>
                    <a:pt x="196075" y="102895"/>
                  </a:lnTo>
                  <a:lnTo>
                    <a:pt x="192684" y="109296"/>
                  </a:lnTo>
                  <a:lnTo>
                    <a:pt x="193268" y="116560"/>
                  </a:lnTo>
                  <a:lnTo>
                    <a:pt x="224485" y="140855"/>
                  </a:lnTo>
                  <a:lnTo>
                    <a:pt x="230505" y="137414"/>
                  </a:lnTo>
                  <a:lnTo>
                    <a:pt x="233794" y="133756"/>
                  </a:lnTo>
                  <a:lnTo>
                    <a:pt x="235178" y="128752"/>
                  </a:lnTo>
                  <a:lnTo>
                    <a:pt x="232067" y="122631"/>
                  </a:lnTo>
                  <a:lnTo>
                    <a:pt x="237578" y="127431"/>
                  </a:lnTo>
                  <a:lnTo>
                    <a:pt x="241884" y="122631"/>
                  </a:lnTo>
                  <a:close/>
                </a:path>
                <a:path w="325754" h="354964">
                  <a:moveTo>
                    <a:pt x="273050" y="87845"/>
                  </a:moveTo>
                  <a:lnTo>
                    <a:pt x="238988" y="34785"/>
                  </a:lnTo>
                  <a:lnTo>
                    <a:pt x="234823" y="38862"/>
                  </a:lnTo>
                  <a:lnTo>
                    <a:pt x="264350" y="83896"/>
                  </a:lnTo>
                  <a:lnTo>
                    <a:pt x="216255" y="57111"/>
                  </a:lnTo>
                  <a:lnTo>
                    <a:pt x="211836" y="61468"/>
                  </a:lnTo>
                  <a:lnTo>
                    <a:pt x="268554" y="92824"/>
                  </a:lnTo>
                  <a:lnTo>
                    <a:pt x="273050" y="87845"/>
                  </a:lnTo>
                  <a:close/>
                </a:path>
                <a:path w="325754" h="354964">
                  <a:moveTo>
                    <a:pt x="297103" y="60426"/>
                  </a:moveTo>
                  <a:lnTo>
                    <a:pt x="296672" y="54114"/>
                  </a:lnTo>
                  <a:lnTo>
                    <a:pt x="294246" y="49339"/>
                  </a:lnTo>
                  <a:lnTo>
                    <a:pt x="294246" y="57416"/>
                  </a:lnTo>
                  <a:lnTo>
                    <a:pt x="285648" y="66916"/>
                  </a:lnTo>
                  <a:lnTo>
                    <a:pt x="278650" y="63347"/>
                  </a:lnTo>
                  <a:lnTo>
                    <a:pt x="265455" y="51155"/>
                  </a:lnTo>
                  <a:lnTo>
                    <a:pt x="261416" y="44538"/>
                  </a:lnTo>
                  <a:lnTo>
                    <a:pt x="270281" y="35407"/>
                  </a:lnTo>
                  <a:lnTo>
                    <a:pt x="277139" y="38925"/>
                  </a:lnTo>
                  <a:lnTo>
                    <a:pt x="290144" y="50850"/>
                  </a:lnTo>
                  <a:lnTo>
                    <a:pt x="294246" y="57416"/>
                  </a:lnTo>
                  <a:lnTo>
                    <a:pt x="294246" y="49339"/>
                  </a:lnTo>
                  <a:lnTo>
                    <a:pt x="273418" y="32778"/>
                  </a:lnTo>
                  <a:lnTo>
                    <a:pt x="267081" y="32854"/>
                  </a:lnTo>
                  <a:lnTo>
                    <a:pt x="261670" y="36093"/>
                  </a:lnTo>
                  <a:lnTo>
                    <a:pt x="258546" y="41630"/>
                  </a:lnTo>
                  <a:lnTo>
                    <a:pt x="258800" y="47942"/>
                  </a:lnTo>
                  <a:lnTo>
                    <a:pt x="262089" y="54673"/>
                  </a:lnTo>
                  <a:lnTo>
                    <a:pt x="268084" y="61455"/>
                  </a:lnTo>
                  <a:lnTo>
                    <a:pt x="275361" y="66954"/>
                  </a:lnTo>
                  <a:lnTo>
                    <a:pt x="282422" y="69773"/>
                  </a:lnTo>
                  <a:lnTo>
                    <a:pt x="288861" y="69570"/>
                  </a:lnTo>
                  <a:lnTo>
                    <a:pt x="292925" y="66916"/>
                  </a:lnTo>
                  <a:lnTo>
                    <a:pt x="294259" y="66052"/>
                  </a:lnTo>
                  <a:lnTo>
                    <a:pt x="297103" y="60426"/>
                  </a:lnTo>
                  <a:close/>
                </a:path>
                <a:path w="325754" h="354964">
                  <a:moveTo>
                    <a:pt x="311378" y="45021"/>
                  </a:moveTo>
                  <a:lnTo>
                    <a:pt x="268414" y="5892"/>
                  </a:lnTo>
                  <a:lnTo>
                    <a:pt x="264795" y="9436"/>
                  </a:lnTo>
                  <a:lnTo>
                    <a:pt x="307975" y="48831"/>
                  </a:lnTo>
                  <a:lnTo>
                    <a:pt x="311378" y="45021"/>
                  </a:lnTo>
                  <a:close/>
                </a:path>
                <a:path w="325754" h="354964">
                  <a:moveTo>
                    <a:pt x="325628" y="30200"/>
                  </a:moveTo>
                  <a:lnTo>
                    <a:pt x="321310" y="26301"/>
                  </a:lnTo>
                  <a:lnTo>
                    <a:pt x="321017" y="27089"/>
                  </a:lnTo>
                  <a:lnTo>
                    <a:pt x="320446" y="27965"/>
                  </a:lnTo>
                  <a:lnTo>
                    <a:pt x="318770" y="29819"/>
                  </a:lnTo>
                  <a:lnTo>
                    <a:pt x="316801" y="29984"/>
                  </a:lnTo>
                  <a:lnTo>
                    <a:pt x="295592" y="10782"/>
                  </a:lnTo>
                  <a:lnTo>
                    <a:pt x="299770" y="6578"/>
                  </a:lnTo>
                  <a:lnTo>
                    <a:pt x="295630" y="2844"/>
                  </a:lnTo>
                  <a:lnTo>
                    <a:pt x="291680" y="7226"/>
                  </a:lnTo>
                  <a:lnTo>
                    <a:pt x="283667" y="0"/>
                  </a:lnTo>
                  <a:lnTo>
                    <a:pt x="281952" y="5054"/>
                  </a:lnTo>
                  <a:lnTo>
                    <a:pt x="288226" y="10731"/>
                  </a:lnTo>
                  <a:lnTo>
                    <a:pt x="284924" y="13792"/>
                  </a:lnTo>
                  <a:lnTo>
                    <a:pt x="289102" y="17589"/>
                  </a:lnTo>
                  <a:lnTo>
                    <a:pt x="292176" y="14312"/>
                  </a:lnTo>
                  <a:lnTo>
                    <a:pt x="315010" y="35039"/>
                  </a:lnTo>
                  <a:lnTo>
                    <a:pt x="315315" y="34963"/>
                  </a:lnTo>
                  <a:lnTo>
                    <a:pt x="319227" y="36169"/>
                  </a:lnTo>
                  <a:lnTo>
                    <a:pt x="320548" y="35610"/>
                  </a:lnTo>
                  <a:lnTo>
                    <a:pt x="322287" y="34531"/>
                  </a:lnTo>
                  <a:lnTo>
                    <a:pt x="322961" y="33883"/>
                  </a:lnTo>
                  <a:lnTo>
                    <a:pt x="324497" y="32156"/>
                  </a:lnTo>
                  <a:lnTo>
                    <a:pt x="324929" y="31089"/>
                  </a:lnTo>
                  <a:lnTo>
                    <a:pt x="325628" y="302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31791" y="2320201"/>
              <a:ext cx="142875" cy="149860"/>
            </a:xfrm>
            <a:custGeom>
              <a:avLst/>
              <a:gdLst/>
              <a:ahLst/>
              <a:cxnLst/>
              <a:rect l="l" t="t" r="r" b="b"/>
              <a:pathLst>
                <a:path w="142875" h="149860">
                  <a:moveTo>
                    <a:pt x="4140" y="143713"/>
                  </a:moveTo>
                  <a:lnTo>
                    <a:pt x="0" y="87642"/>
                  </a:lnTo>
                  <a:lnTo>
                    <a:pt x="13703" y="102438"/>
                  </a:lnTo>
                  <a:lnTo>
                    <a:pt x="116827" y="0"/>
                  </a:lnTo>
                  <a:lnTo>
                    <a:pt x="142252" y="24650"/>
                  </a:lnTo>
                  <a:lnTo>
                    <a:pt x="43141" y="134188"/>
                  </a:lnTo>
                  <a:lnTo>
                    <a:pt x="57289" y="149415"/>
                  </a:lnTo>
                  <a:lnTo>
                    <a:pt x="4140" y="1437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19752" y="2280017"/>
              <a:ext cx="111760" cy="120650"/>
            </a:xfrm>
            <a:custGeom>
              <a:avLst/>
              <a:gdLst/>
              <a:ahLst/>
              <a:cxnLst/>
              <a:rect l="l" t="t" r="r" b="b"/>
              <a:pathLst>
                <a:path w="111760" h="120650">
                  <a:moveTo>
                    <a:pt x="41084" y="101511"/>
                  </a:moveTo>
                  <a:lnTo>
                    <a:pt x="36969" y="96443"/>
                  </a:lnTo>
                  <a:lnTo>
                    <a:pt x="32677" y="100660"/>
                  </a:lnTo>
                  <a:lnTo>
                    <a:pt x="35052" y="104127"/>
                  </a:lnTo>
                  <a:lnTo>
                    <a:pt x="33616" y="108458"/>
                  </a:lnTo>
                  <a:lnTo>
                    <a:pt x="23888" y="118084"/>
                  </a:lnTo>
                  <a:lnTo>
                    <a:pt x="16700" y="114376"/>
                  </a:lnTo>
                  <a:lnTo>
                    <a:pt x="11099" y="108521"/>
                  </a:lnTo>
                  <a:lnTo>
                    <a:pt x="7747" y="104317"/>
                  </a:lnTo>
                  <a:lnTo>
                    <a:pt x="5562" y="99402"/>
                  </a:lnTo>
                  <a:lnTo>
                    <a:pt x="5676" y="94081"/>
                  </a:lnTo>
                  <a:lnTo>
                    <a:pt x="9232" y="88658"/>
                  </a:lnTo>
                  <a:lnTo>
                    <a:pt x="12319" y="85725"/>
                  </a:lnTo>
                  <a:lnTo>
                    <a:pt x="17106" y="84556"/>
                  </a:lnTo>
                  <a:lnTo>
                    <a:pt x="19875" y="87007"/>
                  </a:lnTo>
                  <a:lnTo>
                    <a:pt x="24193" y="82867"/>
                  </a:lnTo>
                  <a:lnTo>
                    <a:pt x="18999" y="78371"/>
                  </a:lnTo>
                  <a:lnTo>
                    <a:pt x="12204" y="79832"/>
                  </a:lnTo>
                  <a:lnTo>
                    <a:pt x="6248" y="85191"/>
                  </a:lnTo>
                  <a:lnTo>
                    <a:pt x="927" y="92506"/>
                  </a:lnTo>
                  <a:lnTo>
                    <a:pt x="0" y="99936"/>
                  </a:lnTo>
                  <a:lnTo>
                    <a:pt x="2298" y="106908"/>
                  </a:lnTo>
                  <a:lnTo>
                    <a:pt x="6642" y="112826"/>
                  </a:lnTo>
                  <a:lnTo>
                    <a:pt x="12750" y="117856"/>
                  </a:lnTo>
                  <a:lnTo>
                    <a:pt x="19456" y="120408"/>
                  </a:lnTo>
                  <a:lnTo>
                    <a:pt x="26416" y="119811"/>
                  </a:lnTo>
                  <a:lnTo>
                    <a:pt x="33261" y="115328"/>
                  </a:lnTo>
                  <a:lnTo>
                    <a:pt x="39065" y="109562"/>
                  </a:lnTo>
                  <a:lnTo>
                    <a:pt x="41084" y="101511"/>
                  </a:lnTo>
                  <a:close/>
                </a:path>
                <a:path w="111760" h="120650">
                  <a:moveTo>
                    <a:pt x="66725" y="80911"/>
                  </a:moveTo>
                  <a:lnTo>
                    <a:pt x="63588" y="77673"/>
                  </a:lnTo>
                  <a:lnTo>
                    <a:pt x="49352" y="91732"/>
                  </a:lnTo>
                  <a:lnTo>
                    <a:pt x="40538" y="82638"/>
                  </a:lnTo>
                  <a:lnTo>
                    <a:pt x="53898" y="69659"/>
                  </a:lnTo>
                  <a:lnTo>
                    <a:pt x="50787" y="66446"/>
                  </a:lnTo>
                  <a:lnTo>
                    <a:pt x="37401" y="79362"/>
                  </a:lnTo>
                  <a:lnTo>
                    <a:pt x="29184" y="70815"/>
                  </a:lnTo>
                  <a:lnTo>
                    <a:pt x="43307" y="57404"/>
                  </a:lnTo>
                  <a:lnTo>
                    <a:pt x="40170" y="54216"/>
                  </a:lnTo>
                  <a:lnTo>
                    <a:pt x="21958" y="71424"/>
                  </a:lnTo>
                  <a:lnTo>
                    <a:pt x="48526" y="99009"/>
                  </a:lnTo>
                  <a:lnTo>
                    <a:pt x="66725" y="80911"/>
                  </a:lnTo>
                  <a:close/>
                </a:path>
                <a:path w="111760" h="120650">
                  <a:moveTo>
                    <a:pt x="101511" y="46316"/>
                  </a:moveTo>
                  <a:lnTo>
                    <a:pt x="75895" y="20447"/>
                  </a:lnTo>
                  <a:lnTo>
                    <a:pt x="69697" y="26314"/>
                  </a:lnTo>
                  <a:lnTo>
                    <a:pt x="83286" y="55219"/>
                  </a:lnTo>
                  <a:lnTo>
                    <a:pt x="53987" y="41160"/>
                  </a:lnTo>
                  <a:lnTo>
                    <a:pt x="47040" y="47713"/>
                  </a:lnTo>
                  <a:lnTo>
                    <a:pt x="73164" y="74498"/>
                  </a:lnTo>
                  <a:lnTo>
                    <a:pt x="77000" y="70700"/>
                  </a:lnTo>
                  <a:lnTo>
                    <a:pt x="53505" y="46697"/>
                  </a:lnTo>
                  <a:lnTo>
                    <a:pt x="85763" y="61963"/>
                  </a:lnTo>
                  <a:lnTo>
                    <a:pt x="89281" y="58483"/>
                  </a:lnTo>
                  <a:lnTo>
                    <a:pt x="74663" y="26631"/>
                  </a:lnTo>
                  <a:lnTo>
                    <a:pt x="97866" y="49936"/>
                  </a:lnTo>
                  <a:lnTo>
                    <a:pt x="101511" y="46316"/>
                  </a:lnTo>
                  <a:close/>
                </a:path>
                <a:path w="111760" h="120650">
                  <a:moveTo>
                    <a:pt x="111213" y="36639"/>
                  </a:moveTo>
                  <a:lnTo>
                    <a:pt x="99809" y="25171"/>
                  </a:lnTo>
                  <a:lnTo>
                    <a:pt x="110744" y="14528"/>
                  </a:lnTo>
                  <a:lnTo>
                    <a:pt x="107759" y="11531"/>
                  </a:lnTo>
                  <a:lnTo>
                    <a:pt x="96812" y="22136"/>
                  </a:lnTo>
                  <a:lnTo>
                    <a:pt x="88836" y="14122"/>
                  </a:lnTo>
                  <a:lnTo>
                    <a:pt x="100533" y="2984"/>
                  </a:lnTo>
                  <a:lnTo>
                    <a:pt x="97548" y="0"/>
                  </a:lnTo>
                  <a:lnTo>
                    <a:pt x="82169" y="14528"/>
                  </a:lnTo>
                  <a:lnTo>
                    <a:pt x="107657" y="40195"/>
                  </a:lnTo>
                  <a:lnTo>
                    <a:pt x="111213" y="366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3758" y="2267401"/>
              <a:ext cx="756285" cy="803275"/>
            </a:xfrm>
            <a:custGeom>
              <a:avLst/>
              <a:gdLst/>
              <a:ahLst/>
              <a:cxnLst/>
              <a:rect l="l" t="t" r="r" b="b"/>
              <a:pathLst>
                <a:path w="756285" h="803275">
                  <a:moveTo>
                    <a:pt x="741248" y="50284"/>
                  </a:moveTo>
                  <a:lnTo>
                    <a:pt x="717763" y="20504"/>
                  </a:lnTo>
                  <a:lnTo>
                    <a:pt x="688395" y="3329"/>
                  </a:lnTo>
                  <a:lnTo>
                    <a:pt x="656825" y="0"/>
                  </a:lnTo>
                  <a:lnTo>
                    <a:pt x="626732" y="11753"/>
                  </a:lnTo>
                  <a:lnTo>
                    <a:pt x="0" y="579620"/>
                  </a:lnTo>
                  <a:lnTo>
                    <a:pt x="228" y="579874"/>
                  </a:lnTo>
                  <a:lnTo>
                    <a:pt x="6876" y="574215"/>
                  </a:lnTo>
                  <a:lnTo>
                    <a:pt x="13920" y="568967"/>
                  </a:lnTo>
                  <a:lnTo>
                    <a:pt x="21386" y="564178"/>
                  </a:lnTo>
                  <a:lnTo>
                    <a:pt x="29298" y="559897"/>
                  </a:lnTo>
                  <a:lnTo>
                    <a:pt x="72333" y="547460"/>
                  </a:lnTo>
                  <a:lnTo>
                    <a:pt x="116487" y="550096"/>
                  </a:lnTo>
                  <a:lnTo>
                    <a:pt x="158559" y="566552"/>
                  </a:lnTo>
                  <a:lnTo>
                    <a:pt x="195346" y="595578"/>
                  </a:lnTo>
                  <a:lnTo>
                    <a:pt x="223647" y="635919"/>
                  </a:lnTo>
                  <a:lnTo>
                    <a:pt x="238842" y="680598"/>
                  </a:lnTo>
                  <a:lnTo>
                    <a:pt x="240861" y="725273"/>
                  </a:lnTo>
                  <a:lnTo>
                    <a:pt x="230537" y="767068"/>
                  </a:lnTo>
                  <a:lnTo>
                    <a:pt x="208699" y="803102"/>
                  </a:lnTo>
                  <a:lnTo>
                    <a:pt x="208826" y="803242"/>
                  </a:lnTo>
                  <a:lnTo>
                    <a:pt x="740968" y="161587"/>
                  </a:lnTo>
                  <a:lnTo>
                    <a:pt x="751826" y="136602"/>
                  </a:lnTo>
                  <a:lnTo>
                    <a:pt x="755705" y="108393"/>
                  </a:lnTo>
                  <a:lnTo>
                    <a:pt x="752286" y="78955"/>
                  </a:lnTo>
                  <a:lnTo>
                    <a:pt x="741248" y="502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45852" y="2689390"/>
              <a:ext cx="958850" cy="174625"/>
            </a:xfrm>
            <a:custGeom>
              <a:avLst/>
              <a:gdLst/>
              <a:ahLst/>
              <a:cxnLst/>
              <a:rect l="l" t="t" r="r" b="b"/>
              <a:pathLst>
                <a:path w="958850" h="174625">
                  <a:moveTo>
                    <a:pt x="584174" y="107022"/>
                  </a:moveTo>
                  <a:lnTo>
                    <a:pt x="958697" y="174625"/>
                  </a:lnTo>
                </a:path>
                <a:path w="958850" h="174625">
                  <a:moveTo>
                    <a:pt x="0" y="0"/>
                  </a:moveTo>
                  <a:lnTo>
                    <a:pt x="324383" y="60147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76800" y="2834297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94"/>
                  </a:lnTo>
                  <a:lnTo>
                    <a:pt x="53555" y="32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73373" y="2579319"/>
              <a:ext cx="931544" cy="162560"/>
            </a:xfrm>
            <a:custGeom>
              <a:avLst/>
              <a:gdLst/>
              <a:ahLst/>
              <a:cxnLst/>
              <a:rect l="l" t="t" r="r" b="b"/>
              <a:pathLst>
                <a:path w="931545" h="162560">
                  <a:moveTo>
                    <a:pt x="654773" y="113868"/>
                  </a:moveTo>
                  <a:lnTo>
                    <a:pt x="931176" y="161937"/>
                  </a:lnTo>
                </a:path>
                <a:path w="931545" h="162560">
                  <a:moveTo>
                    <a:pt x="0" y="0"/>
                  </a:moveTo>
                  <a:lnTo>
                    <a:pt x="457746" y="79603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76800" y="2711538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82"/>
                  </a:lnTo>
                  <a:lnTo>
                    <a:pt x="53555" y="32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22052" y="2465019"/>
              <a:ext cx="882650" cy="139700"/>
            </a:xfrm>
            <a:custGeom>
              <a:avLst/>
              <a:gdLst/>
              <a:ahLst/>
              <a:cxnLst/>
              <a:rect l="l" t="t" r="r" b="b"/>
              <a:pathLst>
                <a:path w="882650" h="139700">
                  <a:moveTo>
                    <a:pt x="695680" y="110134"/>
                  </a:moveTo>
                  <a:lnTo>
                    <a:pt x="882497" y="139700"/>
                  </a:lnTo>
                </a:path>
                <a:path w="882650" h="139700">
                  <a:moveTo>
                    <a:pt x="0" y="0"/>
                  </a:moveTo>
                  <a:lnTo>
                    <a:pt x="533273" y="84416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76800" y="2575001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82"/>
                  </a:lnTo>
                  <a:lnTo>
                    <a:pt x="53555" y="32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35273" y="2799461"/>
              <a:ext cx="953769" cy="196850"/>
            </a:xfrm>
            <a:custGeom>
              <a:avLst/>
              <a:gdLst/>
              <a:ahLst/>
              <a:cxnLst/>
              <a:rect l="l" t="t" r="r" b="b"/>
              <a:pathLst>
                <a:path w="953770" h="196850">
                  <a:moveTo>
                    <a:pt x="534073" y="109689"/>
                  </a:moveTo>
                  <a:lnTo>
                    <a:pt x="953287" y="196532"/>
                  </a:lnTo>
                </a:path>
                <a:path w="953770" h="196850">
                  <a:moveTo>
                    <a:pt x="0" y="0"/>
                  </a:moveTo>
                  <a:lnTo>
                    <a:pt x="232892" y="47294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73802" y="2971355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69"/>
                  </a:lnTo>
                  <a:lnTo>
                    <a:pt x="53378" y="35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39718" y="2917075"/>
              <a:ext cx="946150" cy="205740"/>
            </a:xfrm>
            <a:custGeom>
              <a:avLst/>
              <a:gdLst/>
              <a:ahLst/>
              <a:cxnLst/>
              <a:rect l="l" t="t" r="r" b="b"/>
              <a:pathLst>
                <a:path w="946150" h="205739">
                  <a:moveTo>
                    <a:pt x="478675" y="104025"/>
                  </a:moveTo>
                  <a:lnTo>
                    <a:pt x="945781" y="205562"/>
                  </a:lnTo>
                </a:path>
                <a:path w="946150" h="205739">
                  <a:moveTo>
                    <a:pt x="0" y="0"/>
                  </a:moveTo>
                  <a:lnTo>
                    <a:pt x="177393" y="38557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70793" y="3097847"/>
              <a:ext cx="53340" cy="47625"/>
            </a:xfrm>
            <a:custGeom>
              <a:avLst/>
              <a:gdLst/>
              <a:ahLst/>
              <a:cxnLst/>
              <a:rect l="l" t="t" r="r" b="b"/>
              <a:pathLst>
                <a:path w="53339" h="47625">
                  <a:moveTo>
                    <a:pt x="0" y="0"/>
                  </a:moveTo>
                  <a:lnTo>
                    <a:pt x="0" y="47282"/>
                  </a:lnTo>
                  <a:lnTo>
                    <a:pt x="53212" y="36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66641" y="3032023"/>
              <a:ext cx="919480" cy="205104"/>
            </a:xfrm>
            <a:custGeom>
              <a:avLst/>
              <a:gdLst/>
              <a:ahLst/>
              <a:cxnLst/>
              <a:rect l="l" t="t" r="r" b="b"/>
              <a:pathLst>
                <a:path w="919479" h="205105">
                  <a:moveTo>
                    <a:pt x="351409" y="78359"/>
                  </a:moveTo>
                  <a:lnTo>
                    <a:pt x="918857" y="204914"/>
                  </a:lnTo>
                </a:path>
                <a:path w="919479" h="205105">
                  <a:moveTo>
                    <a:pt x="0" y="0"/>
                  </a:moveTo>
                  <a:lnTo>
                    <a:pt x="211683" y="47193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70793" y="3212147"/>
              <a:ext cx="53340" cy="47625"/>
            </a:xfrm>
            <a:custGeom>
              <a:avLst/>
              <a:gdLst/>
              <a:ahLst/>
              <a:cxnLst/>
              <a:rect l="l" t="t" r="r" b="b"/>
              <a:pathLst>
                <a:path w="53339" h="47625">
                  <a:moveTo>
                    <a:pt x="0" y="0"/>
                  </a:moveTo>
                  <a:lnTo>
                    <a:pt x="0" y="47282"/>
                  </a:lnTo>
                  <a:lnTo>
                    <a:pt x="53212" y="36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0169042" y="2130958"/>
            <a:ext cx="1264920" cy="1259840"/>
          </a:xfrm>
          <a:custGeom>
            <a:avLst/>
            <a:gdLst/>
            <a:ahLst/>
            <a:cxnLst/>
            <a:rect l="l" t="t" r="r" b="b"/>
            <a:pathLst>
              <a:path w="1264920" h="1259839">
                <a:moveTo>
                  <a:pt x="805497" y="1258582"/>
                </a:moveTo>
                <a:lnTo>
                  <a:pt x="778276" y="1210998"/>
                </a:lnTo>
                <a:lnTo>
                  <a:pt x="747941" y="1147328"/>
                </a:lnTo>
                <a:lnTo>
                  <a:pt x="729163" y="1099367"/>
                </a:lnTo>
                <a:lnTo>
                  <a:pt x="713393" y="1050751"/>
                </a:lnTo>
                <a:lnTo>
                  <a:pt x="700596" y="1001666"/>
                </a:lnTo>
                <a:lnTo>
                  <a:pt x="690741" y="952298"/>
                </a:lnTo>
                <a:lnTo>
                  <a:pt x="683795" y="902834"/>
                </a:lnTo>
                <a:lnTo>
                  <a:pt x="679725" y="853460"/>
                </a:lnTo>
                <a:lnTo>
                  <a:pt x="678499" y="804362"/>
                </a:lnTo>
                <a:lnTo>
                  <a:pt x="680083" y="755727"/>
                </a:lnTo>
                <a:lnTo>
                  <a:pt x="684445" y="707740"/>
                </a:lnTo>
                <a:lnTo>
                  <a:pt x="691553" y="660589"/>
                </a:lnTo>
                <a:lnTo>
                  <a:pt x="701373" y="614459"/>
                </a:lnTo>
                <a:lnTo>
                  <a:pt x="713873" y="569537"/>
                </a:lnTo>
                <a:lnTo>
                  <a:pt x="729020" y="526008"/>
                </a:lnTo>
                <a:lnTo>
                  <a:pt x="746781" y="484060"/>
                </a:lnTo>
                <a:lnTo>
                  <a:pt x="767124" y="443879"/>
                </a:lnTo>
                <a:lnTo>
                  <a:pt x="790016" y="405650"/>
                </a:lnTo>
              </a:path>
              <a:path w="1264920" h="1259839">
                <a:moveTo>
                  <a:pt x="1263269" y="108318"/>
                </a:moveTo>
                <a:lnTo>
                  <a:pt x="1235024" y="143966"/>
                </a:lnTo>
                <a:lnTo>
                  <a:pt x="1209849" y="182276"/>
                </a:lnTo>
                <a:lnTo>
                  <a:pt x="1187790" y="222989"/>
                </a:lnTo>
                <a:lnTo>
                  <a:pt x="1168894" y="265846"/>
                </a:lnTo>
                <a:lnTo>
                  <a:pt x="1153208" y="310586"/>
                </a:lnTo>
                <a:lnTo>
                  <a:pt x="1140779" y="356952"/>
                </a:lnTo>
                <a:lnTo>
                  <a:pt x="1131653" y="404684"/>
                </a:lnTo>
                <a:lnTo>
                  <a:pt x="1125877" y="453521"/>
                </a:lnTo>
                <a:lnTo>
                  <a:pt x="1123498" y="503206"/>
                </a:lnTo>
                <a:lnTo>
                  <a:pt x="1124563" y="553478"/>
                </a:lnTo>
                <a:lnTo>
                  <a:pt x="1129120" y="604079"/>
                </a:lnTo>
                <a:lnTo>
                  <a:pt x="1137213" y="654749"/>
                </a:lnTo>
                <a:lnTo>
                  <a:pt x="1148892" y="705228"/>
                </a:lnTo>
                <a:lnTo>
                  <a:pt x="1164202" y="755258"/>
                </a:lnTo>
                <a:lnTo>
                  <a:pt x="1183190" y="804579"/>
                </a:lnTo>
                <a:lnTo>
                  <a:pt x="1205903" y="852931"/>
                </a:lnTo>
                <a:lnTo>
                  <a:pt x="1207439" y="855941"/>
                </a:lnTo>
                <a:lnTo>
                  <a:pt x="1208214" y="857440"/>
                </a:lnTo>
                <a:lnTo>
                  <a:pt x="804710" y="1259751"/>
                </a:lnTo>
                <a:lnTo>
                  <a:pt x="0" y="1055497"/>
                </a:lnTo>
              </a:path>
              <a:path w="1264920" h="1259839">
                <a:moveTo>
                  <a:pt x="169113" y="292036"/>
                </a:moveTo>
                <a:lnTo>
                  <a:pt x="343149" y="323872"/>
                </a:lnTo>
                <a:lnTo>
                  <a:pt x="465839" y="346319"/>
                </a:lnTo>
                <a:lnTo>
                  <a:pt x="595391" y="370028"/>
                </a:lnTo>
                <a:lnTo>
                  <a:pt x="790016" y="405650"/>
                </a:lnTo>
                <a:lnTo>
                  <a:pt x="1263662" y="106032"/>
                </a:lnTo>
              </a:path>
              <a:path w="1264920" h="1259839">
                <a:moveTo>
                  <a:pt x="1264678" y="106159"/>
                </a:moveTo>
                <a:lnTo>
                  <a:pt x="54173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11081462" y="2265128"/>
            <a:ext cx="997585" cy="994410"/>
            <a:chOff x="6026861" y="2265128"/>
            <a:chExt cx="997585" cy="994410"/>
          </a:xfrm>
        </p:grpSpPr>
        <p:sp>
          <p:nvSpPr>
            <p:cNvPr id="25" name="object 25"/>
            <p:cNvSpPr/>
            <p:nvPr/>
          </p:nvSpPr>
          <p:spPr>
            <a:xfrm>
              <a:off x="6470929" y="2453779"/>
              <a:ext cx="360680" cy="357505"/>
            </a:xfrm>
            <a:custGeom>
              <a:avLst/>
              <a:gdLst/>
              <a:ahLst/>
              <a:cxnLst/>
              <a:rect l="l" t="t" r="r" b="b"/>
              <a:pathLst>
                <a:path w="360679" h="357505">
                  <a:moveTo>
                    <a:pt x="346392" y="11188"/>
                  </a:moveTo>
                  <a:lnTo>
                    <a:pt x="263397" y="0"/>
                  </a:lnTo>
                  <a:lnTo>
                    <a:pt x="286854" y="22174"/>
                  </a:lnTo>
                  <a:lnTo>
                    <a:pt x="0" y="292087"/>
                  </a:lnTo>
                  <a:lnTo>
                    <a:pt x="65062" y="356920"/>
                  </a:lnTo>
                  <a:lnTo>
                    <a:pt x="336791" y="69405"/>
                  </a:lnTo>
                  <a:lnTo>
                    <a:pt x="360578" y="91897"/>
                  </a:lnTo>
                  <a:lnTo>
                    <a:pt x="346392" y="111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5643" y="2516720"/>
              <a:ext cx="266446" cy="23484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214450" y="2814862"/>
              <a:ext cx="283845" cy="300355"/>
            </a:xfrm>
            <a:custGeom>
              <a:avLst/>
              <a:gdLst/>
              <a:ahLst/>
              <a:cxnLst/>
              <a:rect l="l" t="t" r="r" b="b"/>
              <a:pathLst>
                <a:path w="283845" h="300355">
                  <a:moveTo>
                    <a:pt x="115504" y="0"/>
                  </a:moveTo>
                  <a:lnTo>
                    <a:pt x="72468" y="12437"/>
                  </a:lnTo>
                  <a:lnTo>
                    <a:pt x="36501" y="38905"/>
                  </a:lnTo>
                  <a:lnTo>
                    <a:pt x="12039" y="75327"/>
                  </a:lnTo>
                  <a:lnTo>
                    <a:pt x="0" y="118427"/>
                  </a:lnTo>
                  <a:lnTo>
                    <a:pt x="1299" y="164926"/>
                  </a:lnTo>
                  <a:lnTo>
                    <a:pt x="16855" y="211547"/>
                  </a:lnTo>
                  <a:lnTo>
                    <a:pt x="45162" y="251879"/>
                  </a:lnTo>
                  <a:lnTo>
                    <a:pt x="81954" y="280902"/>
                  </a:lnTo>
                  <a:lnTo>
                    <a:pt x="124029" y="297358"/>
                  </a:lnTo>
                  <a:lnTo>
                    <a:pt x="168188" y="299991"/>
                  </a:lnTo>
                  <a:lnTo>
                    <a:pt x="211229" y="287544"/>
                  </a:lnTo>
                  <a:lnTo>
                    <a:pt x="247195" y="261083"/>
                  </a:lnTo>
                  <a:lnTo>
                    <a:pt x="271653" y="224668"/>
                  </a:lnTo>
                  <a:lnTo>
                    <a:pt x="283687" y="181574"/>
                  </a:lnTo>
                  <a:lnTo>
                    <a:pt x="282380" y="135079"/>
                  </a:lnTo>
                  <a:lnTo>
                    <a:pt x="266817" y="88459"/>
                  </a:lnTo>
                  <a:lnTo>
                    <a:pt x="238521" y="48117"/>
                  </a:lnTo>
                  <a:lnTo>
                    <a:pt x="201734" y="19092"/>
                  </a:lnTo>
                  <a:lnTo>
                    <a:pt x="159661" y="2635"/>
                  </a:lnTo>
                  <a:lnTo>
                    <a:pt x="115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14450" y="2814862"/>
              <a:ext cx="283845" cy="300355"/>
            </a:xfrm>
            <a:custGeom>
              <a:avLst/>
              <a:gdLst/>
              <a:ahLst/>
              <a:cxnLst/>
              <a:rect l="l" t="t" r="r" b="b"/>
              <a:pathLst>
                <a:path w="283845" h="300355">
                  <a:moveTo>
                    <a:pt x="266817" y="88459"/>
                  </a:moveTo>
                  <a:lnTo>
                    <a:pt x="282380" y="135079"/>
                  </a:lnTo>
                  <a:lnTo>
                    <a:pt x="283687" y="181574"/>
                  </a:lnTo>
                  <a:lnTo>
                    <a:pt x="271653" y="224668"/>
                  </a:lnTo>
                  <a:lnTo>
                    <a:pt x="247195" y="261083"/>
                  </a:lnTo>
                  <a:lnTo>
                    <a:pt x="211229" y="287544"/>
                  </a:lnTo>
                  <a:lnTo>
                    <a:pt x="168188" y="299991"/>
                  </a:lnTo>
                  <a:lnTo>
                    <a:pt x="124029" y="297358"/>
                  </a:lnTo>
                  <a:lnTo>
                    <a:pt x="81954" y="280902"/>
                  </a:lnTo>
                  <a:lnTo>
                    <a:pt x="45162" y="251879"/>
                  </a:lnTo>
                  <a:lnTo>
                    <a:pt x="16855" y="211547"/>
                  </a:lnTo>
                  <a:lnTo>
                    <a:pt x="1299" y="164926"/>
                  </a:lnTo>
                  <a:lnTo>
                    <a:pt x="0" y="118427"/>
                  </a:lnTo>
                  <a:lnTo>
                    <a:pt x="12039" y="75327"/>
                  </a:lnTo>
                  <a:lnTo>
                    <a:pt x="36501" y="38905"/>
                  </a:lnTo>
                  <a:lnTo>
                    <a:pt x="72468" y="12437"/>
                  </a:lnTo>
                  <a:lnTo>
                    <a:pt x="115504" y="0"/>
                  </a:lnTo>
                  <a:lnTo>
                    <a:pt x="159661" y="2635"/>
                  </a:lnTo>
                  <a:lnTo>
                    <a:pt x="201734" y="19092"/>
                  </a:lnTo>
                  <a:lnTo>
                    <a:pt x="238521" y="48117"/>
                  </a:lnTo>
                  <a:lnTo>
                    <a:pt x="266817" y="884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57632" y="2267414"/>
              <a:ext cx="756285" cy="803275"/>
            </a:xfrm>
            <a:custGeom>
              <a:avLst/>
              <a:gdLst/>
              <a:ahLst/>
              <a:cxnLst/>
              <a:rect l="l" t="t" r="r" b="b"/>
              <a:pathLst>
                <a:path w="756284" h="803275">
                  <a:moveTo>
                    <a:pt x="741235" y="50272"/>
                  </a:moveTo>
                  <a:lnTo>
                    <a:pt x="717757" y="20498"/>
                  </a:lnTo>
                  <a:lnTo>
                    <a:pt x="688392" y="3328"/>
                  </a:lnTo>
                  <a:lnTo>
                    <a:pt x="656819" y="0"/>
                  </a:lnTo>
                  <a:lnTo>
                    <a:pt x="626719" y="11753"/>
                  </a:lnTo>
                  <a:lnTo>
                    <a:pt x="0" y="579608"/>
                  </a:lnTo>
                  <a:lnTo>
                    <a:pt x="215" y="579862"/>
                  </a:lnTo>
                  <a:lnTo>
                    <a:pt x="6863" y="574203"/>
                  </a:lnTo>
                  <a:lnTo>
                    <a:pt x="13908" y="568954"/>
                  </a:lnTo>
                  <a:lnTo>
                    <a:pt x="21373" y="564165"/>
                  </a:lnTo>
                  <a:lnTo>
                    <a:pt x="29286" y="559885"/>
                  </a:lnTo>
                  <a:lnTo>
                    <a:pt x="72321" y="547447"/>
                  </a:lnTo>
                  <a:lnTo>
                    <a:pt x="116478" y="550083"/>
                  </a:lnTo>
                  <a:lnTo>
                    <a:pt x="158552" y="566540"/>
                  </a:lnTo>
                  <a:lnTo>
                    <a:pt x="195338" y="595565"/>
                  </a:lnTo>
                  <a:lnTo>
                    <a:pt x="223634" y="635907"/>
                  </a:lnTo>
                  <a:lnTo>
                    <a:pt x="238836" y="680584"/>
                  </a:lnTo>
                  <a:lnTo>
                    <a:pt x="240860" y="725258"/>
                  </a:lnTo>
                  <a:lnTo>
                    <a:pt x="230536" y="767055"/>
                  </a:lnTo>
                  <a:lnTo>
                    <a:pt x="208699" y="803102"/>
                  </a:lnTo>
                  <a:lnTo>
                    <a:pt x="740968" y="161575"/>
                  </a:lnTo>
                  <a:lnTo>
                    <a:pt x="751826" y="136595"/>
                  </a:lnTo>
                  <a:lnTo>
                    <a:pt x="755703" y="108385"/>
                  </a:lnTo>
                  <a:lnTo>
                    <a:pt x="752280" y="78945"/>
                  </a:lnTo>
                  <a:lnTo>
                    <a:pt x="741235" y="502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39726" y="2689402"/>
              <a:ext cx="958850" cy="174625"/>
            </a:xfrm>
            <a:custGeom>
              <a:avLst/>
              <a:gdLst/>
              <a:ahLst/>
              <a:cxnLst/>
              <a:rect l="l" t="t" r="r" b="b"/>
              <a:pathLst>
                <a:path w="958850" h="174625">
                  <a:moveTo>
                    <a:pt x="584174" y="107010"/>
                  </a:moveTo>
                  <a:lnTo>
                    <a:pt x="958697" y="174625"/>
                  </a:lnTo>
                </a:path>
                <a:path w="958850" h="174625">
                  <a:moveTo>
                    <a:pt x="0" y="0"/>
                  </a:moveTo>
                  <a:lnTo>
                    <a:pt x="324383" y="60134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70674" y="2834309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82"/>
                  </a:lnTo>
                  <a:lnTo>
                    <a:pt x="53543" y="32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67234" y="2579331"/>
              <a:ext cx="931544" cy="161925"/>
            </a:xfrm>
            <a:custGeom>
              <a:avLst/>
              <a:gdLst/>
              <a:ahLst/>
              <a:cxnLst/>
              <a:rect l="l" t="t" r="r" b="b"/>
              <a:pathLst>
                <a:path w="931545" h="161925">
                  <a:moveTo>
                    <a:pt x="654773" y="113855"/>
                  </a:moveTo>
                  <a:lnTo>
                    <a:pt x="931189" y="161925"/>
                  </a:lnTo>
                </a:path>
                <a:path w="931545" h="161925">
                  <a:moveTo>
                    <a:pt x="0" y="0"/>
                  </a:moveTo>
                  <a:lnTo>
                    <a:pt x="457758" y="79590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970674" y="2711538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82"/>
                  </a:lnTo>
                  <a:lnTo>
                    <a:pt x="53543" y="32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15926" y="2465031"/>
              <a:ext cx="882650" cy="139700"/>
            </a:xfrm>
            <a:custGeom>
              <a:avLst/>
              <a:gdLst/>
              <a:ahLst/>
              <a:cxnLst/>
              <a:rect l="l" t="t" r="r" b="b"/>
              <a:pathLst>
                <a:path w="882650" h="139700">
                  <a:moveTo>
                    <a:pt x="695680" y="110121"/>
                  </a:moveTo>
                  <a:lnTo>
                    <a:pt x="882497" y="139687"/>
                  </a:lnTo>
                </a:path>
                <a:path w="882650" h="139700">
                  <a:moveTo>
                    <a:pt x="0" y="0"/>
                  </a:moveTo>
                  <a:lnTo>
                    <a:pt x="533260" y="84404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70674" y="2575013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69"/>
                  </a:lnTo>
                  <a:lnTo>
                    <a:pt x="53543" y="32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029147" y="2799461"/>
              <a:ext cx="953769" cy="196850"/>
            </a:xfrm>
            <a:custGeom>
              <a:avLst/>
              <a:gdLst/>
              <a:ahLst/>
              <a:cxnLst/>
              <a:rect l="l" t="t" r="r" b="b"/>
              <a:pathLst>
                <a:path w="953770" h="196850">
                  <a:moveTo>
                    <a:pt x="534060" y="109689"/>
                  </a:moveTo>
                  <a:lnTo>
                    <a:pt x="953274" y="196532"/>
                  </a:lnTo>
                </a:path>
                <a:path w="953770" h="196850">
                  <a:moveTo>
                    <a:pt x="0" y="0"/>
                  </a:moveTo>
                  <a:lnTo>
                    <a:pt x="232892" y="47294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67664" y="2971355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0" y="0"/>
                  </a:moveTo>
                  <a:lnTo>
                    <a:pt x="0" y="47282"/>
                  </a:lnTo>
                  <a:lnTo>
                    <a:pt x="53378" y="35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33579" y="2917075"/>
              <a:ext cx="946150" cy="205740"/>
            </a:xfrm>
            <a:custGeom>
              <a:avLst/>
              <a:gdLst/>
              <a:ahLst/>
              <a:cxnLst/>
              <a:rect l="l" t="t" r="r" b="b"/>
              <a:pathLst>
                <a:path w="946150" h="205739">
                  <a:moveTo>
                    <a:pt x="478688" y="104038"/>
                  </a:moveTo>
                  <a:lnTo>
                    <a:pt x="945794" y="205562"/>
                  </a:lnTo>
                </a:path>
                <a:path w="946150" h="205739">
                  <a:moveTo>
                    <a:pt x="0" y="0"/>
                  </a:moveTo>
                  <a:lnTo>
                    <a:pt x="177393" y="38557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64667" y="3097847"/>
              <a:ext cx="53340" cy="47625"/>
            </a:xfrm>
            <a:custGeom>
              <a:avLst/>
              <a:gdLst/>
              <a:ahLst/>
              <a:cxnLst/>
              <a:rect l="l" t="t" r="r" b="b"/>
              <a:pathLst>
                <a:path w="53340" h="47625">
                  <a:moveTo>
                    <a:pt x="0" y="0"/>
                  </a:moveTo>
                  <a:lnTo>
                    <a:pt x="0" y="47269"/>
                  </a:lnTo>
                  <a:lnTo>
                    <a:pt x="53200" y="36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060516" y="3032023"/>
              <a:ext cx="919480" cy="205104"/>
            </a:xfrm>
            <a:custGeom>
              <a:avLst/>
              <a:gdLst/>
              <a:ahLst/>
              <a:cxnLst/>
              <a:rect l="l" t="t" r="r" b="b"/>
              <a:pathLst>
                <a:path w="919479" h="205105">
                  <a:moveTo>
                    <a:pt x="351396" y="78359"/>
                  </a:moveTo>
                  <a:lnTo>
                    <a:pt x="918857" y="204914"/>
                  </a:lnTo>
                </a:path>
                <a:path w="919479" h="205105">
                  <a:moveTo>
                    <a:pt x="0" y="0"/>
                  </a:moveTo>
                  <a:lnTo>
                    <a:pt x="211670" y="47205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964667" y="3212147"/>
              <a:ext cx="53340" cy="47625"/>
            </a:xfrm>
            <a:custGeom>
              <a:avLst/>
              <a:gdLst/>
              <a:ahLst/>
              <a:cxnLst/>
              <a:rect l="l" t="t" r="r" b="b"/>
              <a:pathLst>
                <a:path w="53340" h="47625">
                  <a:moveTo>
                    <a:pt x="0" y="0"/>
                  </a:moveTo>
                  <a:lnTo>
                    <a:pt x="0" y="47269"/>
                  </a:lnTo>
                  <a:lnTo>
                    <a:pt x="53200" y="36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9178405" y="3152470"/>
            <a:ext cx="69215" cy="396240"/>
          </a:xfrm>
          <a:custGeom>
            <a:avLst/>
            <a:gdLst/>
            <a:ahLst/>
            <a:cxnLst/>
            <a:rect l="l" t="t" r="r" b="b"/>
            <a:pathLst>
              <a:path w="69214" h="396239">
                <a:moveTo>
                  <a:pt x="34391" y="0"/>
                </a:moveTo>
                <a:lnTo>
                  <a:pt x="0" y="89750"/>
                </a:lnTo>
                <a:lnTo>
                  <a:pt x="22009" y="89750"/>
                </a:lnTo>
                <a:lnTo>
                  <a:pt x="22009" y="396011"/>
                </a:lnTo>
                <a:lnTo>
                  <a:pt x="46748" y="396011"/>
                </a:lnTo>
                <a:lnTo>
                  <a:pt x="46748" y="89750"/>
                </a:lnTo>
                <a:lnTo>
                  <a:pt x="68745" y="89750"/>
                </a:lnTo>
                <a:lnTo>
                  <a:pt x="343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7589" y="2801786"/>
            <a:ext cx="107111" cy="151193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11370958" y="3140189"/>
            <a:ext cx="69215" cy="396240"/>
          </a:xfrm>
          <a:custGeom>
            <a:avLst/>
            <a:gdLst/>
            <a:ahLst/>
            <a:cxnLst/>
            <a:rect l="l" t="t" r="r" b="b"/>
            <a:pathLst>
              <a:path w="69214" h="396239">
                <a:moveTo>
                  <a:pt x="34378" y="0"/>
                </a:moveTo>
                <a:lnTo>
                  <a:pt x="0" y="89750"/>
                </a:lnTo>
                <a:lnTo>
                  <a:pt x="22009" y="89750"/>
                </a:lnTo>
                <a:lnTo>
                  <a:pt x="22009" y="396011"/>
                </a:lnTo>
                <a:lnTo>
                  <a:pt x="46736" y="396011"/>
                </a:lnTo>
                <a:lnTo>
                  <a:pt x="46736" y="89750"/>
                </a:lnTo>
                <a:lnTo>
                  <a:pt x="68745" y="89750"/>
                </a:lnTo>
                <a:lnTo>
                  <a:pt x="343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30142" y="2789505"/>
            <a:ext cx="107111" cy="151193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8541" y="6304344"/>
            <a:ext cx="3452952" cy="1896071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5761990" y="500784"/>
            <a:ext cx="457834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CEMF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763" y="490624"/>
            <a:ext cx="412813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 que.un.conductor.atraviese.líneas.de.flujo.un.voltaje.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es.inducido.en.el.conductor..En.un.motor.CC.el.inducido.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conductores.atraviesan.las.líneas.de.flujo.del.campo.principal..La.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el.voltaje.inducido.en.los.conductores.del.inducido.es.siempre.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oposición.al.voltaje.CC.aplicado..Dado.que.el.voltaje.inducido.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en.el.conductor.está.en.oposición.a.la.tensión.aplicada.que.es.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conocido.como.CEMF.(contra.fuerza.electromotriz)..CEMF.reduce.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el.voltaje.de.inducido.aplicado..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7820" y="3751987"/>
            <a:ext cx="44551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La.cantidad.de.CEMF.inducida.depende.de.muchos.factores.tales.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como.el.número.de.vueltas.en.las.bobinas,.la.densidad.de.flujo,.y.la.velocidad.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cual.se.cortan.las.líneas.de.flujo..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61991" y="4540658"/>
            <a:ext cx="10902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Campo</a:t>
            </a:r>
            <a:r>
              <a:rPr sz="8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armadura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57751" y="4482237"/>
            <a:ext cx="421068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Una.armadura,.como.hemos.aprendido.,.está.formada.por.muchas.bobinas.y.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conductores..Los.campos.magnéticos.de.estos.conductores.se.combinan.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para.formar.un.campo.de.inducido.resultante.con.un.polo.norte.y.un.sur..</a:t>
            </a:r>
            <a:endParaRPr sz="900">
              <a:latin typeface="Microsoft Sans Serif"/>
              <a:cs typeface="Microsoft Sans Serif"/>
            </a:endParaRPr>
          </a:p>
          <a:p>
            <a:pPr marL="12700" marR="528955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El.polo.norte.del.inducido.es.atraído.hacia.el.polo.sur.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del.campo.principal..El.polo.sur.del.inducido.es.atraído.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al.polo.norte.del.campo.principal..Esta.atracción.ejerce.un.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par.continuo.en.el.inducido..Aunque.el.inducido.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está.en.movimiento.continuo,.el.campo.resultante.parece.estar.fijo..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Esto.es.debido.a.la.conmutación,.que.se.discutirá.a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1750" y="2518982"/>
            <a:ext cx="2520315" cy="2032635"/>
            <a:chOff x="2747149" y="2518981"/>
            <a:chExt cx="2520315" cy="2032635"/>
          </a:xfrm>
        </p:grpSpPr>
        <p:sp>
          <p:nvSpPr>
            <p:cNvPr id="3" name="object 3"/>
            <p:cNvSpPr/>
            <p:nvPr/>
          </p:nvSpPr>
          <p:spPr>
            <a:xfrm>
              <a:off x="3172447" y="4342638"/>
              <a:ext cx="0" cy="175260"/>
            </a:xfrm>
            <a:custGeom>
              <a:avLst/>
              <a:gdLst/>
              <a:ahLst/>
              <a:cxnLst/>
              <a:rect l="l" t="t" r="r" b="b"/>
              <a:pathLst>
                <a:path h="175260">
                  <a:moveTo>
                    <a:pt x="0" y="17465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7149" y="2518981"/>
              <a:ext cx="2519730" cy="203219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8988" y="6793802"/>
            <a:ext cx="2538082" cy="202477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81650" y="500784"/>
            <a:ext cx="104140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Conmutación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7417" y="490624"/>
            <a:ext cx="42221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En.la.siguiente.ilustración.de.un.motor.CC.solo.un.inducido.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se.muestra.el.conductor..La.mitad.del.conductor.se.ha.sombreado.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negro,.la.otra.mitad.blanca..El.conductor.está.conectado.a.dos.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segmentos.del.conmutador.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480" y="1405026"/>
            <a:ext cx="42183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En.la.posición.1.la.mitad.negra.del.conductor.está.en.contacto.con. 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el.lado.negativo.del.voltaje.CC.aplicado..La.corriente.fluye.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del.conmutador.en.la.mitad.negra.del.conductor.y.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vuelve.al.lado.positivo,.fluyendo.hacia.el.conmutador.en.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la.mitad.blanca..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7480" y="4755288"/>
            <a:ext cx="4262755" cy="20413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En.la.posición.2.el.conductor.ha.girado.90°..En.esta.posición.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el.conductor.está.alineado.con.el.campo.principal..Este.conductor.es.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no.ya.cortando.las.líneas.magnéticas.de.flujo.del.campo.principal;.por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tanto,.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no.se.induce.ningún.voltaje.en.el.conductor..Solo.se.aplica.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hay.voltaje.presente..La.bobina.del.conductor.está.en.cortocircuito.por.la.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cepillo.que.abarca.los.dos.segmentos.adyacentes.del.conmutador..Este.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permite.que.la.corriente.revierta.a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medida.que.el.segmento.negro.del.conmutador.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hace.contacto.con.el.lado.positivo.del.voltaje.CC.aplicado.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y.el.segmento.blanco.del.conmutador.hace.contacto.con.el.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lado.negativo.del.voltaje.CC.aplicado.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42879" y="8718957"/>
            <a:ext cx="1435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6585" y="1428027"/>
            <a:ext cx="2520950" cy="2032635"/>
            <a:chOff x="2931985" y="1428026"/>
            <a:chExt cx="2520950" cy="2032635"/>
          </a:xfrm>
        </p:grpSpPr>
        <p:sp>
          <p:nvSpPr>
            <p:cNvPr id="3" name="object 3"/>
            <p:cNvSpPr/>
            <p:nvPr/>
          </p:nvSpPr>
          <p:spPr>
            <a:xfrm>
              <a:off x="3357956" y="3251517"/>
              <a:ext cx="0" cy="175260"/>
            </a:xfrm>
            <a:custGeom>
              <a:avLst/>
              <a:gdLst/>
              <a:ahLst/>
              <a:cxnLst/>
              <a:rect l="l" t="t" r="r" b="b"/>
              <a:pathLst>
                <a:path h="175260">
                  <a:moveTo>
                    <a:pt x="0" y="17465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1985" y="1428026"/>
              <a:ext cx="2520391" cy="203202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957820" y="489354"/>
            <a:ext cx="4173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Mientras.el.conductor.sigue.girando.desde.la.posición.2.a.la.posición.  3.la.corriente.fluye.alejándose.del.conmutador.en.la.mitad.blanca.y.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hacia.el.conmutador.en.la.mitad.negra..La.corriente.se.ha.invertido.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sentido.en.el.conductor..Esto.se.conoce.como.conmutación..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497820" y="3364636"/>
            <a:ext cx="1435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5661" y="4099497"/>
            <a:ext cx="1899450" cy="96210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5662" y="7989176"/>
            <a:ext cx="1263815" cy="102720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130006" y="7846047"/>
            <a:ext cx="510540" cy="76200"/>
            <a:chOff x="3075406" y="7846047"/>
            <a:chExt cx="510540" cy="762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5406" y="7846047"/>
              <a:ext cx="270764" cy="758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9249" y="7847469"/>
              <a:ext cx="196697" cy="744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777479" y="552451"/>
            <a:ext cx="186436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1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-12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479" y="1875790"/>
            <a:ext cx="3714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El.campo.de.los.motores.CC.puede.ser.un.imán.permanente.o.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electroimanes.conectados.en.serie,.en.derivación.o.compuestos..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651" y="2468881"/>
            <a:ext cx="19411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Motores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imanes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permanentes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7480" y="2424429"/>
            <a:ext cx="45650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El.motor.de.imán.permanente.utiliza.un.imán.para.alimentar.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flujo..Los.motores.de.CC.de.imán.permanente.tienen.un.excelente.arranque.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capacidad.de.par.con.buena.regulación.de.velocidad..Una.desventaja.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de.los.motores.de.CC.de.imán.permanente.es.que.están.limitados.a.los.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cantidad.de.carga.que.pueden.accionar..Estos.motores.se.pueden.encontrar.en.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aplicaciones.de.baja.potencia..Otra.desventaja.es.que.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el.torque.generalmente.se.limita.al.150%.del.torque.nominal.para.evitar.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desmagnetización.de.los.imanes.permanentes.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1650" y="5306063"/>
            <a:ext cx="10096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Motores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7412" y="5261612"/>
            <a:ext cx="4251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En.un.motor.CC.en.serie.el.campo.está.conectado.en.serie.con.el.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armadura..El.campo.se.bobina.con.unas.pocas.vueltas.de.alambre.grande.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porque.debe.llevar.toda.la.corriente.del.inducido..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77479" y="5991862"/>
            <a:ext cx="505206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041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Una.característica.de.los.motores.serie.es.que.el.motor.desarrolla.un.gran.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cantidad.de.par.de.arranque..Sin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embargo,.la.velocidad.varía.ampliamente.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entre.sin.carga.y.carga.plena..Los.motores.en.serie.no.pueden.utilizarse.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variables.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carga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aumenta.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hasta.el.punto.donde.el.motor.puede.dañarse..Alguna.carga.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debe.conectarse.siempre.a.un.motor.conectado.en.serie..Los.motores.conectados.en.serie.ge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aplicaciones.de.accionamiento.de.velocidad.variable.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2724" y="2159724"/>
            <a:ext cx="1654086" cy="134720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017682" y="3017316"/>
            <a:ext cx="133985" cy="101600"/>
          </a:xfrm>
          <a:custGeom>
            <a:avLst/>
            <a:gdLst/>
            <a:ahLst/>
            <a:cxnLst/>
            <a:rect l="l" t="t" r="r" b="b"/>
            <a:pathLst>
              <a:path w="133985" h="101600">
                <a:moveTo>
                  <a:pt x="0" y="0"/>
                </a:moveTo>
                <a:lnTo>
                  <a:pt x="133362" y="0"/>
                </a:lnTo>
                <a:lnTo>
                  <a:pt x="133362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516375" y="2182266"/>
            <a:ext cx="793115" cy="872490"/>
            <a:chOff x="5461774" y="2182266"/>
            <a:chExt cx="793115" cy="872490"/>
          </a:xfrm>
        </p:grpSpPr>
        <p:sp>
          <p:nvSpPr>
            <p:cNvPr id="5" name="object 5"/>
            <p:cNvSpPr/>
            <p:nvPr/>
          </p:nvSpPr>
          <p:spPr>
            <a:xfrm>
              <a:off x="5963081" y="2541041"/>
              <a:ext cx="133985" cy="101600"/>
            </a:xfrm>
            <a:custGeom>
              <a:avLst/>
              <a:gdLst/>
              <a:ahLst/>
              <a:cxnLst/>
              <a:rect l="l" t="t" r="r" b="b"/>
              <a:pathLst>
                <a:path w="133985" h="101600">
                  <a:moveTo>
                    <a:pt x="0" y="0"/>
                  </a:moveTo>
                  <a:lnTo>
                    <a:pt x="133362" y="0"/>
                  </a:lnTo>
                  <a:lnTo>
                    <a:pt x="133362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07494" y="2607716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5">
                  <a:moveTo>
                    <a:pt x="222275" y="0"/>
                  </a:moveTo>
                  <a:lnTo>
                    <a:pt x="177574" y="4529"/>
                  </a:lnTo>
                  <a:lnTo>
                    <a:pt x="135895" y="17513"/>
                  </a:lnTo>
                  <a:lnTo>
                    <a:pt x="98144" y="38047"/>
                  </a:lnTo>
                  <a:lnTo>
                    <a:pt x="65227" y="65225"/>
                  </a:lnTo>
                  <a:lnTo>
                    <a:pt x="38048" y="98141"/>
                  </a:lnTo>
                  <a:lnTo>
                    <a:pt x="17514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59"/>
                  </a:lnTo>
                  <a:lnTo>
                    <a:pt x="17514" y="308635"/>
                  </a:lnTo>
                  <a:lnTo>
                    <a:pt x="38048" y="346383"/>
                  </a:lnTo>
                  <a:lnTo>
                    <a:pt x="65227" y="379299"/>
                  </a:lnTo>
                  <a:lnTo>
                    <a:pt x="98144" y="406477"/>
                  </a:lnTo>
                  <a:lnTo>
                    <a:pt x="135895" y="427011"/>
                  </a:lnTo>
                  <a:lnTo>
                    <a:pt x="177574" y="439995"/>
                  </a:lnTo>
                  <a:lnTo>
                    <a:pt x="222275" y="444525"/>
                  </a:lnTo>
                  <a:lnTo>
                    <a:pt x="266972" y="439995"/>
                  </a:lnTo>
                  <a:lnTo>
                    <a:pt x="308647" y="427011"/>
                  </a:lnTo>
                  <a:lnTo>
                    <a:pt x="346396" y="406477"/>
                  </a:lnTo>
                  <a:lnTo>
                    <a:pt x="379312" y="379299"/>
                  </a:lnTo>
                  <a:lnTo>
                    <a:pt x="406490" y="346383"/>
                  </a:lnTo>
                  <a:lnTo>
                    <a:pt x="427024" y="308635"/>
                  </a:lnTo>
                  <a:lnTo>
                    <a:pt x="440008" y="266959"/>
                  </a:lnTo>
                  <a:lnTo>
                    <a:pt x="444538" y="222262"/>
                  </a:lnTo>
                  <a:lnTo>
                    <a:pt x="440008" y="177565"/>
                  </a:lnTo>
                  <a:lnTo>
                    <a:pt x="427024" y="135890"/>
                  </a:lnTo>
                  <a:lnTo>
                    <a:pt x="406490" y="98141"/>
                  </a:lnTo>
                  <a:lnTo>
                    <a:pt x="379312" y="65225"/>
                  </a:lnTo>
                  <a:lnTo>
                    <a:pt x="346396" y="38047"/>
                  </a:lnTo>
                  <a:lnTo>
                    <a:pt x="308647" y="17513"/>
                  </a:lnTo>
                  <a:lnTo>
                    <a:pt x="266972" y="4529"/>
                  </a:lnTo>
                  <a:lnTo>
                    <a:pt x="222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07494" y="2607716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5">
                  <a:moveTo>
                    <a:pt x="222275" y="0"/>
                  </a:moveTo>
                  <a:lnTo>
                    <a:pt x="266972" y="4529"/>
                  </a:lnTo>
                  <a:lnTo>
                    <a:pt x="308647" y="17513"/>
                  </a:lnTo>
                  <a:lnTo>
                    <a:pt x="346396" y="38047"/>
                  </a:lnTo>
                  <a:lnTo>
                    <a:pt x="379312" y="65225"/>
                  </a:lnTo>
                  <a:lnTo>
                    <a:pt x="406490" y="98141"/>
                  </a:lnTo>
                  <a:lnTo>
                    <a:pt x="427024" y="135890"/>
                  </a:lnTo>
                  <a:lnTo>
                    <a:pt x="440008" y="177565"/>
                  </a:lnTo>
                  <a:lnTo>
                    <a:pt x="444538" y="222262"/>
                  </a:lnTo>
                  <a:lnTo>
                    <a:pt x="440008" y="266959"/>
                  </a:lnTo>
                  <a:lnTo>
                    <a:pt x="427024" y="308635"/>
                  </a:lnTo>
                  <a:lnTo>
                    <a:pt x="406490" y="346383"/>
                  </a:lnTo>
                  <a:lnTo>
                    <a:pt x="379312" y="379299"/>
                  </a:lnTo>
                  <a:lnTo>
                    <a:pt x="346396" y="406477"/>
                  </a:lnTo>
                  <a:lnTo>
                    <a:pt x="308647" y="427011"/>
                  </a:lnTo>
                  <a:lnTo>
                    <a:pt x="266972" y="439995"/>
                  </a:lnTo>
                  <a:lnTo>
                    <a:pt x="222275" y="444525"/>
                  </a:lnTo>
                  <a:lnTo>
                    <a:pt x="177574" y="439995"/>
                  </a:lnTo>
                  <a:lnTo>
                    <a:pt x="135895" y="427011"/>
                  </a:lnTo>
                  <a:lnTo>
                    <a:pt x="98144" y="406477"/>
                  </a:lnTo>
                  <a:lnTo>
                    <a:pt x="65227" y="379299"/>
                  </a:lnTo>
                  <a:lnTo>
                    <a:pt x="38048" y="346383"/>
                  </a:lnTo>
                  <a:lnTo>
                    <a:pt x="17514" y="308635"/>
                  </a:lnTo>
                  <a:lnTo>
                    <a:pt x="4529" y="266959"/>
                  </a:lnTo>
                  <a:lnTo>
                    <a:pt x="0" y="222262"/>
                  </a:lnTo>
                  <a:lnTo>
                    <a:pt x="4529" y="177565"/>
                  </a:lnTo>
                  <a:lnTo>
                    <a:pt x="17514" y="135890"/>
                  </a:lnTo>
                  <a:lnTo>
                    <a:pt x="38048" y="98141"/>
                  </a:lnTo>
                  <a:lnTo>
                    <a:pt x="65227" y="65225"/>
                  </a:lnTo>
                  <a:lnTo>
                    <a:pt x="98144" y="38047"/>
                  </a:lnTo>
                  <a:lnTo>
                    <a:pt x="135895" y="17513"/>
                  </a:lnTo>
                  <a:lnTo>
                    <a:pt x="177574" y="4529"/>
                  </a:lnTo>
                  <a:lnTo>
                    <a:pt x="22227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7054" y="2796463"/>
              <a:ext cx="66243" cy="733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464060" y="2184552"/>
              <a:ext cx="562610" cy="358775"/>
            </a:xfrm>
            <a:custGeom>
              <a:avLst/>
              <a:gdLst/>
              <a:ahLst/>
              <a:cxnLst/>
              <a:rect l="l" t="t" r="r" b="b"/>
              <a:pathLst>
                <a:path w="562610" h="358775">
                  <a:moveTo>
                    <a:pt x="562610" y="358546"/>
                  </a:moveTo>
                  <a:lnTo>
                    <a:pt x="562610" y="192773"/>
                  </a:lnTo>
                  <a:lnTo>
                    <a:pt x="0" y="192773"/>
                  </a:lnTo>
                  <a:lnTo>
                    <a:pt x="254" y="96393"/>
                  </a:lnTo>
                  <a:lnTo>
                    <a:pt x="52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0522559" y="3120645"/>
            <a:ext cx="558800" cy="356235"/>
          </a:xfrm>
          <a:custGeom>
            <a:avLst/>
            <a:gdLst/>
            <a:ahLst/>
            <a:cxnLst/>
            <a:rect l="l" t="t" r="r" b="b"/>
            <a:pathLst>
              <a:path w="558800" h="356235">
                <a:moveTo>
                  <a:pt x="558711" y="0"/>
                </a:moveTo>
                <a:lnTo>
                  <a:pt x="558711" y="165773"/>
                </a:lnTo>
                <a:lnTo>
                  <a:pt x="1244" y="165773"/>
                </a:lnTo>
                <a:lnTo>
                  <a:pt x="0" y="3559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3073" y="2708376"/>
            <a:ext cx="346544" cy="21253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1441874" y="2577769"/>
            <a:ext cx="76200" cy="494030"/>
            <a:chOff x="6387274" y="2577769"/>
            <a:chExt cx="76200" cy="49403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7274" y="2815488"/>
              <a:ext cx="75907" cy="2559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8671" y="2577769"/>
              <a:ext cx="74510" cy="19669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0183635" y="2154173"/>
            <a:ext cx="1487805" cy="1347470"/>
            <a:chOff x="5129034" y="2154173"/>
            <a:chExt cx="1487805" cy="1347470"/>
          </a:xfrm>
        </p:grpSpPr>
        <p:sp>
          <p:nvSpPr>
            <p:cNvPr id="16" name="object 16"/>
            <p:cNvSpPr/>
            <p:nvPr/>
          </p:nvSpPr>
          <p:spPr>
            <a:xfrm>
              <a:off x="5153761" y="2183396"/>
              <a:ext cx="1460500" cy="940435"/>
            </a:xfrm>
            <a:custGeom>
              <a:avLst/>
              <a:gdLst/>
              <a:ahLst/>
              <a:cxnLst/>
              <a:rect l="l" t="t" r="r" b="b"/>
              <a:pathLst>
                <a:path w="1460500" h="940435">
                  <a:moveTo>
                    <a:pt x="1368602" y="352755"/>
                  </a:moveTo>
                  <a:lnTo>
                    <a:pt x="1404312" y="358524"/>
                  </a:lnTo>
                  <a:lnTo>
                    <a:pt x="1433529" y="374243"/>
                  </a:lnTo>
                  <a:lnTo>
                    <a:pt x="1453258" y="397525"/>
                  </a:lnTo>
                  <a:lnTo>
                    <a:pt x="1460500" y="425983"/>
                  </a:lnTo>
                  <a:lnTo>
                    <a:pt x="1453258" y="454441"/>
                  </a:lnTo>
                  <a:lnTo>
                    <a:pt x="1433529" y="477723"/>
                  </a:lnTo>
                  <a:lnTo>
                    <a:pt x="1404312" y="493441"/>
                  </a:lnTo>
                  <a:lnTo>
                    <a:pt x="1368602" y="499211"/>
                  </a:lnTo>
                </a:path>
                <a:path w="1460500" h="940435">
                  <a:moveTo>
                    <a:pt x="1368602" y="499808"/>
                  </a:moveTo>
                  <a:lnTo>
                    <a:pt x="1404312" y="505580"/>
                  </a:lnTo>
                  <a:lnTo>
                    <a:pt x="1433529" y="521303"/>
                  </a:lnTo>
                  <a:lnTo>
                    <a:pt x="1453258" y="544589"/>
                  </a:lnTo>
                  <a:lnTo>
                    <a:pt x="1460500" y="573049"/>
                  </a:lnTo>
                  <a:lnTo>
                    <a:pt x="1453258" y="601502"/>
                  </a:lnTo>
                  <a:lnTo>
                    <a:pt x="1433529" y="624784"/>
                  </a:lnTo>
                  <a:lnTo>
                    <a:pt x="1404312" y="640506"/>
                  </a:lnTo>
                  <a:lnTo>
                    <a:pt x="1368602" y="646277"/>
                  </a:lnTo>
                </a:path>
                <a:path w="1460500" h="940435">
                  <a:moveTo>
                    <a:pt x="1368602" y="646887"/>
                  </a:moveTo>
                  <a:lnTo>
                    <a:pt x="1404312" y="652656"/>
                  </a:lnTo>
                  <a:lnTo>
                    <a:pt x="1433529" y="668375"/>
                  </a:lnTo>
                  <a:lnTo>
                    <a:pt x="1453258" y="691657"/>
                  </a:lnTo>
                  <a:lnTo>
                    <a:pt x="1460500" y="720115"/>
                  </a:lnTo>
                  <a:lnTo>
                    <a:pt x="1453258" y="748575"/>
                  </a:lnTo>
                  <a:lnTo>
                    <a:pt x="1433529" y="771861"/>
                  </a:lnTo>
                  <a:lnTo>
                    <a:pt x="1404312" y="787584"/>
                  </a:lnTo>
                  <a:lnTo>
                    <a:pt x="1368602" y="793356"/>
                  </a:lnTo>
                </a:path>
                <a:path w="1460500" h="940435">
                  <a:moveTo>
                    <a:pt x="1368602" y="793940"/>
                  </a:moveTo>
                  <a:lnTo>
                    <a:pt x="1404312" y="799712"/>
                  </a:lnTo>
                  <a:lnTo>
                    <a:pt x="1433529" y="815435"/>
                  </a:lnTo>
                  <a:lnTo>
                    <a:pt x="1453258" y="838721"/>
                  </a:lnTo>
                  <a:lnTo>
                    <a:pt x="1460500" y="867181"/>
                  </a:lnTo>
                  <a:lnTo>
                    <a:pt x="1453258" y="895639"/>
                  </a:lnTo>
                  <a:lnTo>
                    <a:pt x="1433529" y="918921"/>
                  </a:lnTo>
                  <a:lnTo>
                    <a:pt x="1404312" y="934639"/>
                  </a:lnTo>
                  <a:lnTo>
                    <a:pt x="1368602" y="940409"/>
                  </a:lnTo>
                </a:path>
                <a:path w="1460500" h="940435">
                  <a:moveTo>
                    <a:pt x="1370571" y="348653"/>
                  </a:moveTo>
                  <a:lnTo>
                    <a:pt x="1370571" y="0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31320" y="2156459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30">
                  <a:moveTo>
                    <a:pt x="24714" y="0"/>
                  </a:moveTo>
                  <a:lnTo>
                    <a:pt x="15109" y="1946"/>
                  </a:lnTo>
                  <a:lnTo>
                    <a:pt x="7251" y="7250"/>
                  </a:lnTo>
                  <a:lnTo>
                    <a:pt x="1947" y="15103"/>
                  </a:lnTo>
                  <a:lnTo>
                    <a:pt x="0" y="24701"/>
                  </a:lnTo>
                  <a:lnTo>
                    <a:pt x="1947" y="34306"/>
                  </a:lnTo>
                  <a:lnTo>
                    <a:pt x="7251" y="42164"/>
                  </a:lnTo>
                  <a:lnTo>
                    <a:pt x="15109" y="47468"/>
                  </a:lnTo>
                  <a:lnTo>
                    <a:pt x="24714" y="49415"/>
                  </a:lnTo>
                  <a:lnTo>
                    <a:pt x="34319" y="47468"/>
                  </a:lnTo>
                  <a:lnTo>
                    <a:pt x="42176" y="42164"/>
                  </a:lnTo>
                  <a:lnTo>
                    <a:pt x="47481" y="34306"/>
                  </a:lnTo>
                  <a:lnTo>
                    <a:pt x="49428" y="24701"/>
                  </a:lnTo>
                  <a:lnTo>
                    <a:pt x="47481" y="15103"/>
                  </a:lnTo>
                  <a:lnTo>
                    <a:pt x="42176" y="7250"/>
                  </a:lnTo>
                  <a:lnTo>
                    <a:pt x="34319" y="1946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31320" y="2156459"/>
              <a:ext cx="1393190" cy="1321435"/>
            </a:xfrm>
            <a:custGeom>
              <a:avLst/>
              <a:gdLst/>
              <a:ahLst/>
              <a:cxnLst/>
              <a:rect l="l" t="t" r="r" b="b"/>
              <a:pathLst>
                <a:path w="1393190" h="1321435">
                  <a:moveTo>
                    <a:pt x="24714" y="0"/>
                  </a:moveTo>
                  <a:lnTo>
                    <a:pt x="34319" y="1946"/>
                  </a:lnTo>
                  <a:lnTo>
                    <a:pt x="42176" y="7250"/>
                  </a:lnTo>
                  <a:lnTo>
                    <a:pt x="47481" y="15103"/>
                  </a:lnTo>
                  <a:lnTo>
                    <a:pt x="49428" y="24701"/>
                  </a:lnTo>
                  <a:lnTo>
                    <a:pt x="47481" y="34306"/>
                  </a:lnTo>
                  <a:lnTo>
                    <a:pt x="42176" y="42164"/>
                  </a:lnTo>
                  <a:lnTo>
                    <a:pt x="34319" y="47468"/>
                  </a:lnTo>
                  <a:lnTo>
                    <a:pt x="24714" y="49415"/>
                  </a:lnTo>
                  <a:lnTo>
                    <a:pt x="15109" y="47468"/>
                  </a:lnTo>
                  <a:lnTo>
                    <a:pt x="7251" y="42164"/>
                  </a:lnTo>
                  <a:lnTo>
                    <a:pt x="1947" y="34306"/>
                  </a:lnTo>
                  <a:lnTo>
                    <a:pt x="0" y="24701"/>
                  </a:lnTo>
                  <a:lnTo>
                    <a:pt x="1947" y="15103"/>
                  </a:lnTo>
                  <a:lnTo>
                    <a:pt x="7251" y="7250"/>
                  </a:lnTo>
                  <a:lnTo>
                    <a:pt x="15109" y="1946"/>
                  </a:lnTo>
                  <a:lnTo>
                    <a:pt x="24714" y="0"/>
                  </a:lnTo>
                  <a:close/>
                </a:path>
                <a:path w="1393190" h="1321435">
                  <a:moveTo>
                    <a:pt x="1393012" y="972477"/>
                  </a:moveTo>
                  <a:lnTo>
                    <a:pt x="1393012" y="1321130"/>
                  </a:lnTo>
                  <a:lnTo>
                    <a:pt x="24853" y="13211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33390" y="3449675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01" y="0"/>
                  </a:moveTo>
                  <a:lnTo>
                    <a:pt x="15103" y="1947"/>
                  </a:lnTo>
                  <a:lnTo>
                    <a:pt x="7250" y="7251"/>
                  </a:lnTo>
                  <a:lnTo>
                    <a:pt x="1946" y="15109"/>
                  </a:lnTo>
                  <a:lnTo>
                    <a:pt x="0" y="24714"/>
                  </a:lnTo>
                  <a:lnTo>
                    <a:pt x="1946" y="34317"/>
                  </a:lnTo>
                  <a:lnTo>
                    <a:pt x="7250" y="42170"/>
                  </a:lnTo>
                  <a:lnTo>
                    <a:pt x="15103" y="47470"/>
                  </a:lnTo>
                  <a:lnTo>
                    <a:pt x="24701" y="49415"/>
                  </a:lnTo>
                  <a:lnTo>
                    <a:pt x="34306" y="47470"/>
                  </a:lnTo>
                  <a:lnTo>
                    <a:pt x="42163" y="42170"/>
                  </a:lnTo>
                  <a:lnTo>
                    <a:pt x="47468" y="34317"/>
                  </a:lnTo>
                  <a:lnTo>
                    <a:pt x="49415" y="24714"/>
                  </a:lnTo>
                  <a:lnTo>
                    <a:pt x="47468" y="15109"/>
                  </a:lnTo>
                  <a:lnTo>
                    <a:pt x="42163" y="7251"/>
                  </a:lnTo>
                  <a:lnTo>
                    <a:pt x="34306" y="1947"/>
                  </a:lnTo>
                  <a:lnTo>
                    <a:pt x="24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33390" y="3449675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01" y="0"/>
                  </a:moveTo>
                  <a:lnTo>
                    <a:pt x="34306" y="1947"/>
                  </a:lnTo>
                  <a:lnTo>
                    <a:pt x="42163" y="7251"/>
                  </a:lnTo>
                  <a:lnTo>
                    <a:pt x="47468" y="15109"/>
                  </a:lnTo>
                  <a:lnTo>
                    <a:pt x="49415" y="24714"/>
                  </a:lnTo>
                  <a:lnTo>
                    <a:pt x="47468" y="34317"/>
                  </a:lnTo>
                  <a:lnTo>
                    <a:pt x="42163" y="42170"/>
                  </a:lnTo>
                  <a:lnTo>
                    <a:pt x="34306" y="47470"/>
                  </a:lnTo>
                  <a:lnTo>
                    <a:pt x="24701" y="49415"/>
                  </a:lnTo>
                  <a:lnTo>
                    <a:pt x="15103" y="47470"/>
                  </a:lnTo>
                  <a:lnTo>
                    <a:pt x="7250" y="42170"/>
                  </a:lnTo>
                  <a:lnTo>
                    <a:pt x="1946" y="34317"/>
                  </a:lnTo>
                  <a:lnTo>
                    <a:pt x="0" y="24714"/>
                  </a:lnTo>
                  <a:lnTo>
                    <a:pt x="1946" y="15109"/>
                  </a:lnTo>
                  <a:lnTo>
                    <a:pt x="7250" y="7251"/>
                  </a:lnTo>
                  <a:lnTo>
                    <a:pt x="15103" y="1947"/>
                  </a:lnTo>
                  <a:lnTo>
                    <a:pt x="2470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53780" y="3606660"/>
            <a:ext cx="818680" cy="9406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34865" y="3606660"/>
            <a:ext cx="748372" cy="7588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625746" y="2326945"/>
            <a:ext cx="82905" cy="7335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18277" y="3218079"/>
            <a:ext cx="97828" cy="7335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221923" y="2531161"/>
            <a:ext cx="101282" cy="7336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214455" y="3069552"/>
            <a:ext cx="116230" cy="7336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985164" y="5198922"/>
            <a:ext cx="1648739" cy="153009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5761991" y="557934"/>
            <a:ext cx="1040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Motores</a:t>
            </a:r>
            <a:r>
              <a:rPr sz="7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7757" y="485544"/>
            <a:ext cx="42602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En.un.motor.en.derivación.el.campo.está.conectado.en.paralelo.(derivación).con.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los.devanados.del.inducido..El.motor.conectado.en.derivación.ofrece.una.buena.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regulación.de.velocidad..El.devanado.de.campo.puede.excitarse.por.separado.o.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conectado.a.la.misma.fuente.que.el.inducido..Una.ventaja.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a.un.campo.de.derivación.excitado.por.separado.es.la.capacidad.de.una.variable.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variador.de.velocidad.para.proporcionar.un.control.independiente.de.la.armazón.y.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campo..El.motor.conectado.en.derivación.ofrece.un.control.simplificado.para.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marcha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atrás..Esto.es.especialmente.beneficioso.en.unidades.regenerativas.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1990" y="3928517"/>
            <a:ext cx="13881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Motores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compuestos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754" y="3894227"/>
            <a:ext cx="4195445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Los.motores.compuestos.tienen.un.campo.conectado.en.serie.con.el.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armadura.y.un.campo.en.derivación.excitado.por.separado...El.campo.en.serie.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proporciona.un.mejor.par.de.arranque.y.el.campo.de.derivación.ofrece.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mejor.regulación.de.la.velocidad..Sin</a:t>
            </a:r>
            <a:r>
              <a:rPr sz="8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embargo,.el.campo.en.serie.puede.provocar.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problemas.de.control.en.aplicaciones.de.control.de.velocidad.variable.y.es.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generalmente.no.se.utiliza.en.las.unidades.de.cuatro.cuadrantes.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7639" y="4816933"/>
            <a:ext cx="4319270" cy="4702175"/>
          </a:xfrm>
          <a:custGeom>
            <a:avLst/>
            <a:gdLst/>
            <a:ahLst/>
            <a:cxnLst/>
            <a:rect l="l" t="t" r="r" b="b"/>
            <a:pathLst>
              <a:path w="4319270" h="4702175">
                <a:moveTo>
                  <a:pt x="4319270" y="0"/>
                </a:moveTo>
                <a:lnTo>
                  <a:pt x="0" y="0"/>
                </a:lnTo>
                <a:lnTo>
                  <a:pt x="0" y="4701717"/>
                </a:lnTo>
                <a:lnTo>
                  <a:pt x="4319270" y="4701717"/>
                </a:lnTo>
                <a:lnTo>
                  <a:pt x="431927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2873" y="2519730"/>
            <a:ext cx="2317889" cy="204235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783320" y="7734668"/>
            <a:ext cx="90170" cy="68580"/>
          </a:xfrm>
          <a:custGeom>
            <a:avLst/>
            <a:gdLst/>
            <a:ahLst/>
            <a:cxnLst/>
            <a:rect l="l" t="t" r="r" b="b"/>
            <a:pathLst>
              <a:path w="90170" h="68579">
                <a:moveTo>
                  <a:pt x="0" y="0"/>
                </a:moveTo>
                <a:lnTo>
                  <a:pt x="89700" y="0"/>
                </a:lnTo>
                <a:lnTo>
                  <a:pt x="89700" y="68351"/>
                </a:lnTo>
                <a:lnTo>
                  <a:pt x="0" y="68351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221612" y="7283831"/>
            <a:ext cx="837565" cy="648970"/>
            <a:chOff x="3167011" y="7283831"/>
            <a:chExt cx="837565" cy="648970"/>
          </a:xfrm>
        </p:grpSpPr>
        <p:sp>
          <p:nvSpPr>
            <p:cNvPr id="6" name="object 6"/>
            <p:cNvSpPr/>
            <p:nvPr/>
          </p:nvSpPr>
          <p:spPr>
            <a:xfrm>
              <a:off x="3728720" y="7414336"/>
              <a:ext cx="90170" cy="68580"/>
            </a:xfrm>
            <a:custGeom>
              <a:avLst/>
              <a:gdLst/>
              <a:ahLst/>
              <a:cxnLst/>
              <a:rect l="l" t="t" r="r" b="b"/>
              <a:pathLst>
                <a:path w="90170" h="68579">
                  <a:moveTo>
                    <a:pt x="0" y="0"/>
                  </a:moveTo>
                  <a:lnTo>
                    <a:pt x="89700" y="0"/>
                  </a:lnTo>
                  <a:lnTo>
                    <a:pt x="89700" y="68338"/>
                  </a:lnTo>
                  <a:lnTo>
                    <a:pt x="0" y="6833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24072" y="7459180"/>
              <a:ext cx="299085" cy="299085"/>
            </a:xfrm>
            <a:custGeom>
              <a:avLst/>
              <a:gdLst/>
              <a:ahLst/>
              <a:cxnLst/>
              <a:rect l="l" t="t" r="r" b="b"/>
              <a:pathLst>
                <a:path w="299085" h="299084">
                  <a:moveTo>
                    <a:pt x="149491" y="0"/>
                  </a:moveTo>
                  <a:lnTo>
                    <a:pt x="102328" y="7643"/>
                  </a:lnTo>
                  <a:lnTo>
                    <a:pt x="61302" y="28908"/>
                  </a:lnTo>
                  <a:lnTo>
                    <a:pt x="28908" y="61302"/>
                  </a:lnTo>
                  <a:lnTo>
                    <a:pt x="7643" y="102328"/>
                  </a:lnTo>
                  <a:lnTo>
                    <a:pt x="0" y="149491"/>
                  </a:lnTo>
                  <a:lnTo>
                    <a:pt x="7643" y="196660"/>
                  </a:lnTo>
                  <a:lnTo>
                    <a:pt x="28908" y="237686"/>
                  </a:lnTo>
                  <a:lnTo>
                    <a:pt x="61302" y="270078"/>
                  </a:lnTo>
                  <a:lnTo>
                    <a:pt x="102328" y="291341"/>
                  </a:lnTo>
                  <a:lnTo>
                    <a:pt x="149491" y="298983"/>
                  </a:lnTo>
                  <a:lnTo>
                    <a:pt x="196660" y="291341"/>
                  </a:lnTo>
                  <a:lnTo>
                    <a:pt x="237686" y="270078"/>
                  </a:lnTo>
                  <a:lnTo>
                    <a:pt x="270078" y="237686"/>
                  </a:lnTo>
                  <a:lnTo>
                    <a:pt x="291341" y="196660"/>
                  </a:lnTo>
                  <a:lnTo>
                    <a:pt x="298983" y="149491"/>
                  </a:lnTo>
                  <a:lnTo>
                    <a:pt x="291341" y="102328"/>
                  </a:lnTo>
                  <a:lnTo>
                    <a:pt x="270078" y="61302"/>
                  </a:lnTo>
                  <a:lnTo>
                    <a:pt x="237686" y="28908"/>
                  </a:lnTo>
                  <a:lnTo>
                    <a:pt x="196660" y="7643"/>
                  </a:lnTo>
                  <a:lnTo>
                    <a:pt x="14949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03549" y="7304240"/>
              <a:ext cx="720090" cy="611505"/>
            </a:xfrm>
            <a:custGeom>
              <a:avLst/>
              <a:gdLst/>
              <a:ahLst/>
              <a:cxnLst/>
              <a:rect l="l" t="t" r="r" b="b"/>
              <a:pathLst>
                <a:path w="720089" h="611504">
                  <a:moveTo>
                    <a:pt x="570014" y="154940"/>
                  </a:moveTo>
                  <a:lnTo>
                    <a:pt x="617182" y="162583"/>
                  </a:lnTo>
                  <a:lnTo>
                    <a:pt x="658208" y="183848"/>
                  </a:lnTo>
                  <a:lnTo>
                    <a:pt x="690600" y="216242"/>
                  </a:lnTo>
                  <a:lnTo>
                    <a:pt x="711863" y="257268"/>
                  </a:lnTo>
                  <a:lnTo>
                    <a:pt x="719505" y="304431"/>
                  </a:lnTo>
                  <a:lnTo>
                    <a:pt x="711863" y="351600"/>
                  </a:lnTo>
                  <a:lnTo>
                    <a:pt x="690600" y="392626"/>
                  </a:lnTo>
                  <a:lnTo>
                    <a:pt x="658208" y="425018"/>
                  </a:lnTo>
                  <a:lnTo>
                    <a:pt x="617182" y="446281"/>
                  </a:lnTo>
                  <a:lnTo>
                    <a:pt x="570014" y="453923"/>
                  </a:lnTo>
                  <a:lnTo>
                    <a:pt x="522850" y="446281"/>
                  </a:lnTo>
                  <a:lnTo>
                    <a:pt x="481824" y="425018"/>
                  </a:lnTo>
                  <a:lnTo>
                    <a:pt x="449431" y="392626"/>
                  </a:lnTo>
                  <a:lnTo>
                    <a:pt x="428165" y="351600"/>
                  </a:lnTo>
                  <a:lnTo>
                    <a:pt x="420522" y="304431"/>
                  </a:lnTo>
                  <a:lnTo>
                    <a:pt x="428165" y="257268"/>
                  </a:lnTo>
                  <a:lnTo>
                    <a:pt x="449431" y="216242"/>
                  </a:lnTo>
                  <a:lnTo>
                    <a:pt x="481824" y="183848"/>
                  </a:lnTo>
                  <a:lnTo>
                    <a:pt x="522850" y="162583"/>
                  </a:lnTo>
                  <a:lnTo>
                    <a:pt x="570014" y="154940"/>
                  </a:lnTo>
                  <a:close/>
                </a:path>
                <a:path w="720089" h="611504">
                  <a:moveTo>
                    <a:pt x="567944" y="499935"/>
                  </a:moveTo>
                  <a:lnTo>
                    <a:pt x="567944" y="611428"/>
                  </a:lnTo>
                  <a:lnTo>
                    <a:pt x="0" y="611428"/>
                  </a:lnTo>
                </a:path>
                <a:path w="720089" h="611504">
                  <a:moveTo>
                    <a:pt x="567944" y="111480"/>
                  </a:moveTo>
                  <a:lnTo>
                    <a:pt x="567944" y="0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2196" y="7482484"/>
              <a:ext cx="91757" cy="2534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3160" y="7482484"/>
              <a:ext cx="91782" cy="253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69297" y="7286117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25768" y="0"/>
                  </a:moveTo>
                  <a:lnTo>
                    <a:pt x="16611" y="0"/>
                  </a:lnTo>
                  <a:lnTo>
                    <a:pt x="7454" y="0"/>
                  </a:lnTo>
                  <a:lnTo>
                    <a:pt x="0" y="7454"/>
                  </a:lnTo>
                  <a:lnTo>
                    <a:pt x="0" y="25768"/>
                  </a:lnTo>
                  <a:lnTo>
                    <a:pt x="7454" y="33235"/>
                  </a:lnTo>
                  <a:lnTo>
                    <a:pt x="25768" y="33235"/>
                  </a:lnTo>
                  <a:lnTo>
                    <a:pt x="33235" y="25768"/>
                  </a:lnTo>
                  <a:lnTo>
                    <a:pt x="33235" y="7454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69297" y="7286117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16611" y="0"/>
                  </a:moveTo>
                  <a:lnTo>
                    <a:pt x="25768" y="0"/>
                  </a:lnTo>
                  <a:lnTo>
                    <a:pt x="33235" y="7454"/>
                  </a:lnTo>
                  <a:lnTo>
                    <a:pt x="33235" y="16611"/>
                  </a:lnTo>
                  <a:lnTo>
                    <a:pt x="33235" y="25768"/>
                  </a:lnTo>
                  <a:lnTo>
                    <a:pt x="25768" y="33235"/>
                  </a:lnTo>
                  <a:lnTo>
                    <a:pt x="16611" y="33235"/>
                  </a:lnTo>
                  <a:lnTo>
                    <a:pt x="7454" y="33235"/>
                  </a:lnTo>
                  <a:lnTo>
                    <a:pt x="0" y="25768"/>
                  </a:lnTo>
                  <a:lnTo>
                    <a:pt x="0" y="16611"/>
                  </a:lnTo>
                  <a:lnTo>
                    <a:pt x="0" y="7454"/>
                  </a:lnTo>
                  <a:lnTo>
                    <a:pt x="7454" y="0"/>
                  </a:lnTo>
                  <a:lnTo>
                    <a:pt x="166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70682" y="7896898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25768" y="0"/>
                  </a:moveTo>
                  <a:lnTo>
                    <a:pt x="16611" y="0"/>
                  </a:lnTo>
                  <a:lnTo>
                    <a:pt x="7467" y="0"/>
                  </a:lnTo>
                  <a:lnTo>
                    <a:pt x="0" y="7454"/>
                  </a:lnTo>
                  <a:lnTo>
                    <a:pt x="0" y="25768"/>
                  </a:lnTo>
                  <a:lnTo>
                    <a:pt x="7467" y="33235"/>
                  </a:lnTo>
                  <a:lnTo>
                    <a:pt x="25768" y="33235"/>
                  </a:lnTo>
                  <a:lnTo>
                    <a:pt x="33223" y="25768"/>
                  </a:lnTo>
                  <a:lnTo>
                    <a:pt x="33223" y="7454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70682" y="7896898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16611" y="0"/>
                  </a:moveTo>
                  <a:lnTo>
                    <a:pt x="25768" y="0"/>
                  </a:lnTo>
                  <a:lnTo>
                    <a:pt x="33223" y="7454"/>
                  </a:lnTo>
                  <a:lnTo>
                    <a:pt x="33223" y="16611"/>
                  </a:lnTo>
                  <a:lnTo>
                    <a:pt x="33223" y="25768"/>
                  </a:lnTo>
                  <a:lnTo>
                    <a:pt x="25768" y="33235"/>
                  </a:lnTo>
                  <a:lnTo>
                    <a:pt x="16611" y="33235"/>
                  </a:lnTo>
                  <a:lnTo>
                    <a:pt x="7467" y="33235"/>
                  </a:lnTo>
                  <a:lnTo>
                    <a:pt x="0" y="25768"/>
                  </a:lnTo>
                  <a:lnTo>
                    <a:pt x="0" y="16611"/>
                  </a:lnTo>
                  <a:lnTo>
                    <a:pt x="0" y="7454"/>
                  </a:lnTo>
                  <a:lnTo>
                    <a:pt x="7467" y="0"/>
                  </a:lnTo>
                  <a:lnTo>
                    <a:pt x="166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0765612" y="8902648"/>
            <a:ext cx="90170" cy="68580"/>
          </a:xfrm>
          <a:custGeom>
            <a:avLst/>
            <a:gdLst/>
            <a:ahLst/>
            <a:cxnLst/>
            <a:rect l="l" t="t" r="r" b="b"/>
            <a:pathLst>
              <a:path w="90170" h="68579">
                <a:moveTo>
                  <a:pt x="0" y="0"/>
                </a:moveTo>
                <a:lnTo>
                  <a:pt x="89687" y="0"/>
                </a:lnTo>
                <a:lnTo>
                  <a:pt x="89687" y="68338"/>
                </a:lnTo>
                <a:lnTo>
                  <a:pt x="0" y="68338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0203904" y="8408251"/>
            <a:ext cx="758825" cy="692150"/>
            <a:chOff x="5149303" y="8408251"/>
            <a:chExt cx="758825" cy="692150"/>
          </a:xfrm>
        </p:grpSpPr>
        <p:sp>
          <p:nvSpPr>
            <p:cNvPr id="17" name="object 17"/>
            <p:cNvSpPr/>
            <p:nvPr/>
          </p:nvSpPr>
          <p:spPr>
            <a:xfrm>
              <a:off x="5711012" y="8582317"/>
              <a:ext cx="90170" cy="68580"/>
            </a:xfrm>
            <a:custGeom>
              <a:avLst/>
              <a:gdLst/>
              <a:ahLst/>
              <a:cxnLst/>
              <a:rect l="l" t="t" r="r" b="b"/>
              <a:pathLst>
                <a:path w="90170" h="68579">
                  <a:moveTo>
                    <a:pt x="0" y="0"/>
                  </a:moveTo>
                  <a:lnTo>
                    <a:pt x="89687" y="0"/>
                  </a:lnTo>
                  <a:lnTo>
                    <a:pt x="89687" y="68338"/>
                  </a:lnTo>
                  <a:lnTo>
                    <a:pt x="0" y="6833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06351" y="8627161"/>
              <a:ext cx="299085" cy="299085"/>
            </a:xfrm>
            <a:custGeom>
              <a:avLst/>
              <a:gdLst/>
              <a:ahLst/>
              <a:cxnLst/>
              <a:rect l="l" t="t" r="r" b="b"/>
              <a:pathLst>
                <a:path w="299085" h="299084">
                  <a:moveTo>
                    <a:pt x="149504" y="0"/>
                  </a:moveTo>
                  <a:lnTo>
                    <a:pt x="102329" y="7643"/>
                  </a:lnTo>
                  <a:lnTo>
                    <a:pt x="61299" y="28908"/>
                  </a:lnTo>
                  <a:lnTo>
                    <a:pt x="28906" y="61302"/>
                  </a:lnTo>
                  <a:lnTo>
                    <a:pt x="7641" y="102328"/>
                  </a:lnTo>
                  <a:lnTo>
                    <a:pt x="0" y="149491"/>
                  </a:lnTo>
                  <a:lnTo>
                    <a:pt x="7641" y="196660"/>
                  </a:lnTo>
                  <a:lnTo>
                    <a:pt x="28906" y="237686"/>
                  </a:lnTo>
                  <a:lnTo>
                    <a:pt x="61299" y="270078"/>
                  </a:lnTo>
                  <a:lnTo>
                    <a:pt x="102329" y="291341"/>
                  </a:lnTo>
                  <a:lnTo>
                    <a:pt x="149504" y="298983"/>
                  </a:lnTo>
                  <a:lnTo>
                    <a:pt x="196662" y="291341"/>
                  </a:lnTo>
                  <a:lnTo>
                    <a:pt x="237688" y="270078"/>
                  </a:lnTo>
                  <a:lnTo>
                    <a:pt x="270083" y="237686"/>
                  </a:lnTo>
                  <a:lnTo>
                    <a:pt x="291351" y="196660"/>
                  </a:lnTo>
                  <a:lnTo>
                    <a:pt x="298996" y="149491"/>
                  </a:lnTo>
                  <a:lnTo>
                    <a:pt x="291351" y="102328"/>
                  </a:lnTo>
                  <a:lnTo>
                    <a:pt x="270083" y="61302"/>
                  </a:lnTo>
                  <a:lnTo>
                    <a:pt x="237688" y="28908"/>
                  </a:lnTo>
                  <a:lnTo>
                    <a:pt x="196662" y="7643"/>
                  </a:lnTo>
                  <a:lnTo>
                    <a:pt x="14950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85841" y="8472208"/>
              <a:ext cx="720090" cy="611505"/>
            </a:xfrm>
            <a:custGeom>
              <a:avLst/>
              <a:gdLst/>
              <a:ahLst/>
              <a:cxnLst/>
              <a:rect l="l" t="t" r="r" b="b"/>
              <a:pathLst>
                <a:path w="720089" h="611504">
                  <a:moveTo>
                    <a:pt x="570014" y="154952"/>
                  </a:moveTo>
                  <a:lnTo>
                    <a:pt x="617172" y="162595"/>
                  </a:lnTo>
                  <a:lnTo>
                    <a:pt x="658198" y="183861"/>
                  </a:lnTo>
                  <a:lnTo>
                    <a:pt x="690593" y="216254"/>
                  </a:lnTo>
                  <a:lnTo>
                    <a:pt x="711861" y="257280"/>
                  </a:lnTo>
                  <a:lnTo>
                    <a:pt x="719505" y="304444"/>
                  </a:lnTo>
                  <a:lnTo>
                    <a:pt x="711861" y="351612"/>
                  </a:lnTo>
                  <a:lnTo>
                    <a:pt x="690593" y="392639"/>
                  </a:lnTo>
                  <a:lnTo>
                    <a:pt x="658198" y="425030"/>
                  </a:lnTo>
                  <a:lnTo>
                    <a:pt x="617172" y="446294"/>
                  </a:lnTo>
                  <a:lnTo>
                    <a:pt x="570014" y="453936"/>
                  </a:lnTo>
                  <a:lnTo>
                    <a:pt x="522839" y="446294"/>
                  </a:lnTo>
                  <a:lnTo>
                    <a:pt x="481809" y="425030"/>
                  </a:lnTo>
                  <a:lnTo>
                    <a:pt x="449415" y="392639"/>
                  </a:lnTo>
                  <a:lnTo>
                    <a:pt x="428151" y="351612"/>
                  </a:lnTo>
                  <a:lnTo>
                    <a:pt x="420509" y="304444"/>
                  </a:lnTo>
                  <a:lnTo>
                    <a:pt x="428151" y="257280"/>
                  </a:lnTo>
                  <a:lnTo>
                    <a:pt x="449415" y="216254"/>
                  </a:lnTo>
                  <a:lnTo>
                    <a:pt x="481809" y="183861"/>
                  </a:lnTo>
                  <a:lnTo>
                    <a:pt x="522839" y="162595"/>
                  </a:lnTo>
                  <a:lnTo>
                    <a:pt x="570014" y="154952"/>
                  </a:lnTo>
                  <a:close/>
                </a:path>
                <a:path w="720089" h="611504">
                  <a:moveTo>
                    <a:pt x="567931" y="499948"/>
                  </a:moveTo>
                  <a:lnTo>
                    <a:pt x="567931" y="611428"/>
                  </a:lnTo>
                  <a:lnTo>
                    <a:pt x="0" y="611428"/>
                  </a:lnTo>
                </a:path>
                <a:path w="720089" h="611504">
                  <a:moveTo>
                    <a:pt x="567931" y="111506"/>
                  </a:moveTo>
                  <a:lnTo>
                    <a:pt x="567931" y="0"/>
                  </a:lnTo>
                  <a:lnTo>
                    <a:pt x="358076" y="0"/>
                  </a:lnTo>
                </a:path>
                <a:path w="720089" h="611504">
                  <a:moveTo>
                    <a:pt x="161823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51589" y="8454098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25768" y="0"/>
                  </a:moveTo>
                  <a:lnTo>
                    <a:pt x="16611" y="0"/>
                  </a:lnTo>
                  <a:lnTo>
                    <a:pt x="7467" y="0"/>
                  </a:lnTo>
                  <a:lnTo>
                    <a:pt x="0" y="7467"/>
                  </a:lnTo>
                  <a:lnTo>
                    <a:pt x="0" y="25780"/>
                  </a:lnTo>
                  <a:lnTo>
                    <a:pt x="7467" y="33248"/>
                  </a:lnTo>
                  <a:lnTo>
                    <a:pt x="25768" y="33248"/>
                  </a:lnTo>
                  <a:lnTo>
                    <a:pt x="33210" y="25780"/>
                  </a:lnTo>
                  <a:lnTo>
                    <a:pt x="33210" y="7467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51589" y="8454098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16611" y="0"/>
                  </a:moveTo>
                  <a:lnTo>
                    <a:pt x="25768" y="0"/>
                  </a:lnTo>
                  <a:lnTo>
                    <a:pt x="33210" y="7467"/>
                  </a:lnTo>
                  <a:lnTo>
                    <a:pt x="33210" y="16611"/>
                  </a:lnTo>
                  <a:lnTo>
                    <a:pt x="33210" y="25780"/>
                  </a:lnTo>
                  <a:lnTo>
                    <a:pt x="25768" y="33248"/>
                  </a:lnTo>
                  <a:lnTo>
                    <a:pt x="16611" y="33248"/>
                  </a:lnTo>
                  <a:lnTo>
                    <a:pt x="7467" y="33248"/>
                  </a:lnTo>
                  <a:lnTo>
                    <a:pt x="0" y="25780"/>
                  </a:lnTo>
                  <a:lnTo>
                    <a:pt x="0" y="16611"/>
                  </a:lnTo>
                  <a:lnTo>
                    <a:pt x="0" y="7467"/>
                  </a:lnTo>
                  <a:lnTo>
                    <a:pt x="7467" y="0"/>
                  </a:lnTo>
                  <a:lnTo>
                    <a:pt x="166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52974" y="906487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25768" y="0"/>
                  </a:moveTo>
                  <a:lnTo>
                    <a:pt x="16624" y="0"/>
                  </a:lnTo>
                  <a:lnTo>
                    <a:pt x="7467" y="0"/>
                  </a:lnTo>
                  <a:lnTo>
                    <a:pt x="0" y="7454"/>
                  </a:lnTo>
                  <a:lnTo>
                    <a:pt x="0" y="25781"/>
                  </a:lnTo>
                  <a:lnTo>
                    <a:pt x="7467" y="33235"/>
                  </a:lnTo>
                  <a:lnTo>
                    <a:pt x="25768" y="33235"/>
                  </a:lnTo>
                  <a:lnTo>
                    <a:pt x="33235" y="25781"/>
                  </a:lnTo>
                  <a:lnTo>
                    <a:pt x="33235" y="7454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52974" y="906487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16624" y="0"/>
                  </a:moveTo>
                  <a:lnTo>
                    <a:pt x="25768" y="0"/>
                  </a:lnTo>
                  <a:lnTo>
                    <a:pt x="33235" y="7454"/>
                  </a:lnTo>
                  <a:lnTo>
                    <a:pt x="33235" y="16611"/>
                  </a:lnTo>
                  <a:lnTo>
                    <a:pt x="33235" y="25781"/>
                  </a:lnTo>
                  <a:lnTo>
                    <a:pt x="25768" y="33235"/>
                  </a:lnTo>
                  <a:lnTo>
                    <a:pt x="16624" y="33235"/>
                  </a:lnTo>
                  <a:lnTo>
                    <a:pt x="7467" y="33235"/>
                  </a:lnTo>
                  <a:lnTo>
                    <a:pt x="0" y="25781"/>
                  </a:lnTo>
                  <a:lnTo>
                    <a:pt x="0" y="16611"/>
                  </a:lnTo>
                  <a:lnTo>
                    <a:pt x="0" y="7454"/>
                  </a:lnTo>
                  <a:lnTo>
                    <a:pt x="7467" y="0"/>
                  </a:lnTo>
                  <a:lnTo>
                    <a:pt x="166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46128" y="8411451"/>
              <a:ext cx="197485" cy="62230"/>
            </a:xfrm>
            <a:custGeom>
              <a:avLst/>
              <a:gdLst/>
              <a:ahLst/>
              <a:cxnLst/>
              <a:rect l="l" t="t" r="r" b="b"/>
              <a:pathLst>
                <a:path w="197485" h="62229">
                  <a:moveTo>
                    <a:pt x="98501" y="61810"/>
                  </a:moveTo>
                  <a:lnTo>
                    <a:pt x="102382" y="37794"/>
                  </a:lnTo>
                  <a:lnTo>
                    <a:pt x="112955" y="18141"/>
                  </a:lnTo>
                  <a:lnTo>
                    <a:pt x="128617" y="4871"/>
                  </a:lnTo>
                  <a:lnTo>
                    <a:pt x="147764" y="0"/>
                  </a:lnTo>
                  <a:lnTo>
                    <a:pt x="166911" y="4871"/>
                  </a:lnTo>
                  <a:lnTo>
                    <a:pt x="182573" y="18141"/>
                  </a:lnTo>
                  <a:lnTo>
                    <a:pt x="193146" y="37794"/>
                  </a:lnTo>
                  <a:lnTo>
                    <a:pt x="197027" y="61810"/>
                  </a:lnTo>
                </a:path>
                <a:path w="197485" h="62229">
                  <a:moveTo>
                    <a:pt x="0" y="61810"/>
                  </a:moveTo>
                  <a:lnTo>
                    <a:pt x="3880" y="37794"/>
                  </a:lnTo>
                  <a:lnTo>
                    <a:pt x="14454" y="18141"/>
                  </a:lnTo>
                  <a:lnTo>
                    <a:pt x="30116" y="4871"/>
                  </a:lnTo>
                  <a:lnTo>
                    <a:pt x="49263" y="0"/>
                  </a:lnTo>
                  <a:lnTo>
                    <a:pt x="68395" y="4871"/>
                  </a:lnTo>
                  <a:lnTo>
                    <a:pt x="84050" y="18141"/>
                  </a:lnTo>
                  <a:lnTo>
                    <a:pt x="94620" y="37794"/>
                  </a:lnTo>
                  <a:lnTo>
                    <a:pt x="98501" y="61810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643793" y="7735608"/>
            <a:ext cx="90170" cy="68580"/>
          </a:xfrm>
          <a:custGeom>
            <a:avLst/>
            <a:gdLst/>
            <a:ahLst/>
            <a:cxnLst/>
            <a:rect l="l" t="t" r="r" b="b"/>
            <a:pathLst>
              <a:path w="90170" h="68579">
                <a:moveTo>
                  <a:pt x="0" y="0"/>
                </a:moveTo>
                <a:lnTo>
                  <a:pt x="89687" y="0"/>
                </a:lnTo>
                <a:lnTo>
                  <a:pt x="89687" y="68338"/>
                </a:lnTo>
                <a:lnTo>
                  <a:pt x="0" y="68338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0082085" y="7154316"/>
            <a:ext cx="1002030" cy="908050"/>
            <a:chOff x="5027485" y="7154316"/>
            <a:chExt cx="1002030" cy="908050"/>
          </a:xfrm>
        </p:grpSpPr>
        <p:sp>
          <p:nvSpPr>
            <p:cNvPr id="27" name="object 27"/>
            <p:cNvSpPr/>
            <p:nvPr/>
          </p:nvSpPr>
          <p:spPr>
            <a:xfrm>
              <a:off x="5589193" y="7415275"/>
              <a:ext cx="90170" cy="68580"/>
            </a:xfrm>
            <a:custGeom>
              <a:avLst/>
              <a:gdLst/>
              <a:ahLst/>
              <a:cxnLst/>
              <a:rect l="l" t="t" r="r" b="b"/>
              <a:pathLst>
                <a:path w="90170" h="68579">
                  <a:moveTo>
                    <a:pt x="0" y="0"/>
                  </a:moveTo>
                  <a:lnTo>
                    <a:pt x="89687" y="0"/>
                  </a:lnTo>
                  <a:lnTo>
                    <a:pt x="89687" y="68325"/>
                  </a:lnTo>
                  <a:lnTo>
                    <a:pt x="0" y="6832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84558" y="7460106"/>
              <a:ext cx="299085" cy="299085"/>
            </a:xfrm>
            <a:custGeom>
              <a:avLst/>
              <a:gdLst/>
              <a:ahLst/>
              <a:cxnLst/>
              <a:rect l="l" t="t" r="r" b="b"/>
              <a:pathLst>
                <a:path w="299085" h="299084">
                  <a:moveTo>
                    <a:pt x="149478" y="0"/>
                  </a:moveTo>
                  <a:lnTo>
                    <a:pt x="102321" y="7643"/>
                  </a:lnTo>
                  <a:lnTo>
                    <a:pt x="61299" y="28909"/>
                  </a:lnTo>
                  <a:lnTo>
                    <a:pt x="28908" y="61305"/>
                  </a:lnTo>
                  <a:lnTo>
                    <a:pt x="7642" y="102334"/>
                  </a:lnTo>
                  <a:lnTo>
                    <a:pt x="0" y="149504"/>
                  </a:lnTo>
                  <a:lnTo>
                    <a:pt x="7642" y="196661"/>
                  </a:lnTo>
                  <a:lnTo>
                    <a:pt x="28908" y="237683"/>
                  </a:lnTo>
                  <a:lnTo>
                    <a:pt x="61299" y="270075"/>
                  </a:lnTo>
                  <a:lnTo>
                    <a:pt x="102321" y="291340"/>
                  </a:lnTo>
                  <a:lnTo>
                    <a:pt x="149478" y="298983"/>
                  </a:lnTo>
                  <a:lnTo>
                    <a:pt x="196647" y="291340"/>
                  </a:lnTo>
                  <a:lnTo>
                    <a:pt x="237673" y="270075"/>
                  </a:lnTo>
                  <a:lnTo>
                    <a:pt x="270065" y="237683"/>
                  </a:lnTo>
                  <a:lnTo>
                    <a:pt x="291328" y="196661"/>
                  </a:lnTo>
                  <a:lnTo>
                    <a:pt x="298970" y="149504"/>
                  </a:lnTo>
                  <a:lnTo>
                    <a:pt x="291328" y="102334"/>
                  </a:lnTo>
                  <a:lnTo>
                    <a:pt x="270065" y="61305"/>
                  </a:lnTo>
                  <a:lnTo>
                    <a:pt x="237673" y="28909"/>
                  </a:lnTo>
                  <a:lnTo>
                    <a:pt x="196647" y="7643"/>
                  </a:lnTo>
                  <a:lnTo>
                    <a:pt x="14947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53113" y="7305166"/>
              <a:ext cx="730885" cy="611505"/>
            </a:xfrm>
            <a:custGeom>
              <a:avLst/>
              <a:gdLst/>
              <a:ahLst/>
              <a:cxnLst/>
              <a:rect l="l" t="t" r="r" b="b"/>
              <a:pathLst>
                <a:path w="730885" h="611504">
                  <a:moveTo>
                    <a:pt x="580923" y="154939"/>
                  </a:moveTo>
                  <a:lnTo>
                    <a:pt x="628091" y="162583"/>
                  </a:lnTo>
                  <a:lnTo>
                    <a:pt x="669118" y="183849"/>
                  </a:lnTo>
                  <a:lnTo>
                    <a:pt x="701509" y="216245"/>
                  </a:lnTo>
                  <a:lnTo>
                    <a:pt x="722773" y="257274"/>
                  </a:lnTo>
                  <a:lnTo>
                    <a:pt x="730415" y="304444"/>
                  </a:lnTo>
                  <a:lnTo>
                    <a:pt x="722773" y="351601"/>
                  </a:lnTo>
                  <a:lnTo>
                    <a:pt x="701509" y="392623"/>
                  </a:lnTo>
                  <a:lnTo>
                    <a:pt x="669118" y="425015"/>
                  </a:lnTo>
                  <a:lnTo>
                    <a:pt x="628091" y="446280"/>
                  </a:lnTo>
                  <a:lnTo>
                    <a:pt x="580923" y="453923"/>
                  </a:lnTo>
                  <a:lnTo>
                    <a:pt x="533766" y="446280"/>
                  </a:lnTo>
                  <a:lnTo>
                    <a:pt x="492743" y="425015"/>
                  </a:lnTo>
                  <a:lnTo>
                    <a:pt x="460352" y="392623"/>
                  </a:lnTo>
                  <a:lnTo>
                    <a:pt x="439087" y="351601"/>
                  </a:lnTo>
                  <a:lnTo>
                    <a:pt x="431444" y="304444"/>
                  </a:lnTo>
                  <a:lnTo>
                    <a:pt x="439087" y="257274"/>
                  </a:lnTo>
                  <a:lnTo>
                    <a:pt x="460352" y="216245"/>
                  </a:lnTo>
                  <a:lnTo>
                    <a:pt x="492743" y="183849"/>
                  </a:lnTo>
                  <a:lnTo>
                    <a:pt x="533766" y="162583"/>
                  </a:lnTo>
                  <a:lnTo>
                    <a:pt x="580923" y="154939"/>
                  </a:lnTo>
                  <a:close/>
                </a:path>
                <a:path w="730885" h="611504">
                  <a:moveTo>
                    <a:pt x="578866" y="499935"/>
                  </a:moveTo>
                  <a:lnTo>
                    <a:pt x="578866" y="611428"/>
                  </a:lnTo>
                  <a:lnTo>
                    <a:pt x="10909" y="611428"/>
                  </a:lnTo>
                </a:path>
                <a:path w="730885" h="611504">
                  <a:moveTo>
                    <a:pt x="578866" y="111480"/>
                  </a:moveTo>
                  <a:lnTo>
                    <a:pt x="578866" y="0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029771" y="728704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25768" y="0"/>
                  </a:moveTo>
                  <a:lnTo>
                    <a:pt x="16624" y="0"/>
                  </a:lnTo>
                  <a:lnTo>
                    <a:pt x="7467" y="0"/>
                  </a:lnTo>
                  <a:lnTo>
                    <a:pt x="0" y="7467"/>
                  </a:lnTo>
                  <a:lnTo>
                    <a:pt x="0" y="25780"/>
                  </a:lnTo>
                  <a:lnTo>
                    <a:pt x="7467" y="33235"/>
                  </a:lnTo>
                  <a:lnTo>
                    <a:pt x="25768" y="33235"/>
                  </a:lnTo>
                  <a:lnTo>
                    <a:pt x="33235" y="25780"/>
                  </a:lnTo>
                  <a:lnTo>
                    <a:pt x="33235" y="7467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29771" y="728704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16624" y="0"/>
                  </a:moveTo>
                  <a:lnTo>
                    <a:pt x="25768" y="0"/>
                  </a:lnTo>
                  <a:lnTo>
                    <a:pt x="33235" y="7467"/>
                  </a:lnTo>
                  <a:lnTo>
                    <a:pt x="33235" y="16624"/>
                  </a:lnTo>
                  <a:lnTo>
                    <a:pt x="33235" y="25780"/>
                  </a:lnTo>
                  <a:lnTo>
                    <a:pt x="25768" y="33235"/>
                  </a:lnTo>
                  <a:lnTo>
                    <a:pt x="16624" y="33235"/>
                  </a:lnTo>
                  <a:lnTo>
                    <a:pt x="7467" y="33235"/>
                  </a:lnTo>
                  <a:lnTo>
                    <a:pt x="0" y="25780"/>
                  </a:lnTo>
                  <a:lnTo>
                    <a:pt x="0" y="16624"/>
                  </a:lnTo>
                  <a:lnTo>
                    <a:pt x="0" y="7467"/>
                  </a:lnTo>
                  <a:lnTo>
                    <a:pt x="7467" y="0"/>
                  </a:lnTo>
                  <a:lnTo>
                    <a:pt x="166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31155" y="7897824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25781" y="0"/>
                  </a:moveTo>
                  <a:lnTo>
                    <a:pt x="16624" y="0"/>
                  </a:lnTo>
                  <a:lnTo>
                    <a:pt x="7467" y="0"/>
                  </a:lnTo>
                  <a:lnTo>
                    <a:pt x="0" y="7454"/>
                  </a:lnTo>
                  <a:lnTo>
                    <a:pt x="0" y="25768"/>
                  </a:lnTo>
                  <a:lnTo>
                    <a:pt x="7467" y="33235"/>
                  </a:lnTo>
                  <a:lnTo>
                    <a:pt x="25781" y="33235"/>
                  </a:lnTo>
                  <a:lnTo>
                    <a:pt x="33235" y="25768"/>
                  </a:lnTo>
                  <a:lnTo>
                    <a:pt x="33235" y="7454"/>
                  </a:lnTo>
                  <a:lnTo>
                    <a:pt x="2578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31155" y="7174724"/>
              <a:ext cx="935990" cy="756920"/>
            </a:xfrm>
            <a:custGeom>
              <a:avLst/>
              <a:gdLst/>
              <a:ahLst/>
              <a:cxnLst/>
              <a:rect l="l" t="t" r="r" b="b"/>
              <a:pathLst>
                <a:path w="935989" h="756920">
                  <a:moveTo>
                    <a:pt x="16624" y="723099"/>
                  </a:moveTo>
                  <a:lnTo>
                    <a:pt x="25781" y="723099"/>
                  </a:lnTo>
                  <a:lnTo>
                    <a:pt x="33235" y="730554"/>
                  </a:lnTo>
                  <a:lnTo>
                    <a:pt x="33235" y="739724"/>
                  </a:lnTo>
                  <a:lnTo>
                    <a:pt x="33235" y="748868"/>
                  </a:lnTo>
                  <a:lnTo>
                    <a:pt x="25781" y="756335"/>
                  </a:lnTo>
                  <a:lnTo>
                    <a:pt x="16624" y="756335"/>
                  </a:lnTo>
                  <a:lnTo>
                    <a:pt x="7467" y="756335"/>
                  </a:lnTo>
                  <a:lnTo>
                    <a:pt x="0" y="748868"/>
                  </a:lnTo>
                  <a:lnTo>
                    <a:pt x="0" y="739724"/>
                  </a:lnTo>
                  <a:lnTo>
                    <a:pt x="0" y="730554"/>
                  </a:lnTo>
                  <a:lnTo>
                    <a:pt x="7467" y="723099"/>
                  </a:lnTo>
                  <a:lnTo>
                    <a:pt x="16624" y="723099"/>
                  </a:lnTo>
                  <a:close/>
                </a:path>
                <a:path w="935989" h="756920">
                  <a:moveTo>
                    <a:pt x="935532" y="234492"/>
                  </a:moveTo>
                  <a:lnTo>
                    <a:pt x="935532" y="0"/>
                  </a:lnTo>
                  <a:lnTo>
                    <a:pt x="1369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3068" y="7409687"/>
              <a:ext cx="66382" cy="39982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029771" y="7156602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25768" y="0"/>
                  </a:moveTo>
                  <a:lnTo>
                    <a:pt x="16624" y="0"/>
                  </a:lnTo>
                  <a:lnTo>
                    <a:pt x="7467" y="0"/>
                  </a:lnTo>
                  <a:lnTo>
                    <a:pt x="0" y="7454"/>
                  </a:lnTo>
                  <a:lnTo>
                    <a:pt x="0" y="25768"/>
                  </a:lnTo>
                  <a:lnTo>
                    <a:pt x="7467" y="33248"/>
                  </a:lnTo>
                  <a:lnTo>
                    <a:pt x="25768" y="33248"/>
                  </a:lnTo>
                  <a:lnTo>
                    <a:pt x="33235" y="25768"/>
                  </a:lnTo>
                  <a:lnTo>
                    <a:pt x="33235" y="7454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29771" y="7156602"/>
              <a:ext cx="937260" cy="889000"/>
            </a:xfrm>
            <a:custGeom>
              <a:avLst/>
              <a:gdLst/>
              <a:ahLst/>
              <a:cxnLst/>
              <a:rect l="l" t="t" r="r" b="b"/>
              <a:pathLst>
                <a:path w="937260" h="889000">
                  <a:moveTo>
                    <a:pt x="16624" y="0"/>
                  </a:moveTo>
                  <a:lnTo>
                    <a:pt x="25768" y="0"/>
                  </a:lnTo>
                  <a:lnTo>
                    <a:pt x="33235" y="7454"/>
                  </a:lnTo>
                  <a:lnTo>
                    <a:pt x="33235" y="16624"/>
                  </a:lnTo>
                  <a:lnTo>
                    <a:pt x="33235" y="25768"/>
                  </a:lnTo>
                  <a:lnTo>
                    <a:pt x="25768" y="33248"/>
                  </a:lnTo>
                  <a:lnTo>
                    <a:pt x="16624" y="33248"/>
                  </a:lnTo>
                  <a:lnTo>
                    <a:pt x="7467" y="33248"/>
                  </a:lnTo>
                  <a:lnTo>
                    <a:pt x="0" y="25768"/>
                  </a:lnTo>
                  <a:lnTo>
                    <a:pt x="0" y="16624"/>
                  </a:lnTo>
                  <a:lnTo>
                    <a:pt x="0" y="7454"/>
                  </a:lnTo>
                  <a:lnTo>
                    <a:pt x="7467" y="0"/>
                  </a:lnTo>
                  <a:lnTo>
                    <a:pt x="16624" y="0"/>
                  </a:lnTo>
                  <a:close/>
                </a:path>
                <a:path w="937260" h="889000">
                  <a:moveTo>
                    <a:pt x="936917" y="654075"/>
                  </a:moveTo>
                  <a:lnTo>
                    <a:pt x="936917" y="888568"/>
                  </a:lnTo>
                  <a:lnTo>
                    <a:pt x="16713" y="8885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31155" y="802639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25781" y="0"/>
                  </a:moveTo>
                  <a:lnTo>
                    <a:pt x="16624" y="0"/>
                  </a:lnTo>
                  <a:lnTo>
                    <a:pt x="7467" y="0"/>
                  </a:lnTo>
                  <a:lnTo>
                    <a:pt x="0" y="7467"/>
                  </a:lnTo>
                  <a:lnTo>
                    <a:pt x="0" y="25781"/>
                  </a:lnTo>
                  <a:lnTo>
                    <a:pt x="7467" y="33235"/>
                  </a:lnTo>
                  <a:lnTo>
                    <a:pt x="25781" y="33235"/>
                  </a:lnTo>
                  <a:lnTo>
                    <a:pt x="33235" y="25781"/>
                  </a:lnTo>
                  <a:lnTo>
                    <a:pt x="33235" y="7467"/>
                  </a:lnTo>
                  <a:lnTo>
                    <a:pt x="2578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31155" y="802639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4">
                  <a:moveTo>
                    <a:pt x="16624" y="0"/>
                  </a:moveTo>
                  <a:lnTo>
                    <a:pt x="25781" y="0"/>
                  </a:lnTo>
                  <a:lnTo>
                    <a:pt x="33235" y="7467"/>
                  </a:lnTo>
                  <a:lnTo>
                    <a:pt x="33235" y="16624"/>
                  </a:lnTo>
                  <a:lnTo>
                    <a:pt x="33235" y="25781"/>
                  </a:lnTo>
                  <a:lnTo>
                    <a:pt x="25781" y="33235"/>
                  </a:lnTo>
                  <a:lnTo>
                    <a:pt x="16624" y="33235"/>
                  </a:lnTo>
                  <a:lnTo>
                    <a:pt x="7467" y="33235"/>
                  </a:lnTo>
                  <a:lnTo>
                    <a:pt x="0" y="25781"/>
                  </a:lnTo>
                  <a:lnTo>
                    <a:pt x="0" y="16624"/>
                  </a:lnTo>
                  <a:lnTo>
                    <a:pt x="0" y="7467"/>
                  </a:lnTo>
                  <a:lnTo>
                    <a:pt x="7467" y="0"/>
                  </a:lnTo>
                  <a:lnTo>
                    <a:pt x="166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8139608" y="8428545"/>
            <a:ext cx="198755" cy="38100"/>
            <a:chOff x="3085007" y="8428545"/>
            <a:chExt cx="198755" cy="38100"/>
          </a:xfrm>
        </p:grpSpPr>
        <p:sp>
          <p:nvSpPr>
            <p:cNvPr id="40" name="object 40"/>
            <p:cNvSpPr/>
            <p:nvPr/>
          </p:nvSpPr>
          <p:spPr>
            <a:xfrm>
              <a:off x="3121558" y="8448941"/>
              <a:ext cx="161925" cy="0"/>
            </a:xfrm>
            <a:custGeom>
              <a:avLst/>
              <a:gdLst/>
              <a:ahLst/>
              <a:cxnLst/>
              <a:rect l="l" t="t" r="r" b="b"/>
              <a:pathLst>
                <a:path w="161925">
                  <a:moveTo>
                    <a:pt x="16183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87293" y="843083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25768" y="0"/>
                  </a:moveTo>
                  <a:lnTo>
                    <a:pt x="16611" y="0"/>
                  </a:lnTo>
                  <a:lnTo>
                    <a:pt x="7467" y="0"/>
                  </a:lnTo>
                  <a:lnTo>
                    <a:pt x="0" y="7467"/>
                  </a:lnTo>
                  <a:lnTo>
                    <a:pt x="0" y="25768"/>
                  </a:lnTo>
                  <a:lnTo>
                    <a:pt x="7467" y="33248"/>
                  </a:lnTo>
                  <a:lnTo>
                    <a:pt x="25768" y="33248"/>
                  </a:lnTo>
                  <a:lnTo>
                    <a:pt x="33235" y="25768"/>
                  </a:lnTo>
                  <a:lnTo>
                    <a:pt x="33235" y="7467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87293" y="843083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16611" y="0"/>
                  </a:moveTo>
                  <a:lnTo>
                    <a:pt x="25768" y="0"/>
                  </a:lnTo>
                  <a:lnTo>
                    <a:pt x="33235" y="7467"/>
                  </a:lnTo>
                  <a:lnTo>
                    <a:pt x="33235" y="16624"/>
                  </a:lnTo>
                  <a:lnTo>
                    <a:pt x="33235" y="25768"/>
                  </a:lnTo>
                  <a:lnTo>
                    <a:pt x="25768" y="33248"/>
                  </a:lnTo>
                  <a:lnTo>
                    <a:pt x="16611" y="33248"/>
                  </a:lnTo>
                  <a:lnTo>
                    <a:pt x="7467" y="33248"/>
                  </a:lnTo>
                  <a:lnTo>
                    <a:pt x="0" y="25768"/>
                  </a:lnTo>
                  <a:lnTo>
                    <a:pt x="0" y="16624"/>
                  </a:lnTo>
                  <a:lnTo>
                    <a:pt x="0" y="7467"/>
                  </a:lnTo>
                  <a:lnTo>
                    <a:pt x="7467" y="0"/>
                  </a:lnTo>
                  <a:lnTo>
                    <a:pt x="166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8336446" y="8388184"/>
            <a:ext cx="197485" cy="62230"/>
          </a:xfrm>
          <a:custGeom>
            <a:avLst/>
            <a:gdLst/>
            <a:ahLst/>
            <a:cxnLst/>
            <a:rect l="l" t="t" r="r" b="b"/>
            <a:pathLst>
              <a:path w="197485" h="62229">
                <a:moveTo>
                  <a:pt x="98501" y="61798"/>
                </a:moveTo>
                <a:lnTo>
                  <a:pt x="102382" y="37788"/>
                </a:lnTo>
                <a:lnTo>
                  <a:pt x="112955" y="18140"/>
                </a:lnTo>
                <a:lnTo>
                  <a:pt x="128617" y="4871"/>
                </a:lnTo>
                <a:lnTo>
                  <a:pt x="147764" y="0"/>
                </a:lnTo>
                <a:lnTo>
                  <a:pt x="166904" y="4871"/>
                </a:lnTo>
                <a:lnTo>
                  <a:pt x="182562" y="18140"/>
                </a:lnTo>
                <a:lnTo>
                  <a:pt x="193134" y="37788"/>
                </a:lnTo>
                <a:lnTo>
                  <a:pt x="197015" y="61798"/>
                </a:lnTo>
              </a:path>
              <a:path w="197485" h="62229">
                <a:moveTo>
                  <a:pt x="0" y="61798"/>
                </a:moveTo>
                <a:lnTo>
                  <a:pt x="3880" y="37788"/>
                </a:lnTo>
                <a:lnTo>
                  <a:pt x="14452" y="18140"/>
                </a:lnTo>
                <a:lnTo>
                  <a:pt x="30110" y="4871"/>
                </a:lnTo>
                <a:lnTo>
                  <a:pt x="49250" y="0"/>
                </a:lnTo>
                <a:lnTo>
                  <a:pt x="68390" y="4871"/>
                </a:lnTo>
                <a:lnTo>
                  <a:pt x="84048" y="18140"/>
                </a:lnTo>
                <a:lnTo>
                  <a:pt x="94620" y="37788"/>
                </a:lnTo>
                <a:lnTo>
                  <a:pt x="98501" y="61798"/>
                </a:lnTo>
              </a:path>
            </a:pathLst>
          </a:custGeom>
          <a:ln w="6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700808" y="8882278"/>
            <a:ext cx="90170" cy="68580"/>
          </a:xfrm>
          <a:custGeom>
            <a:avLst/>
            <a:gdLst/>
            <a:ahLst/>
            <a:cxnLst/>
            <a:rect l="l" t="t" r="r" b="b"/>
            <a:pathLst>
              <a:path w="90170" h="68579">
                <a:moveTo>
                  <a:pt x="0" y="0"/>
                </a:moveTo>
                <a:lnTo>
                  <a:pt x="89700" y="0"/>
                </a:lnTo>
                <a:lnTo>
                  <a:pt x="89700" y="68313"/>
                </a:lnTo>
                <a:lnTo>
                  <a:pt x="0" y="68313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8139099" y="8239481"/>
            <a:ext cx="1002030" cy="1030605"/>
            <a:chOff x="3084499" y="8239480"/>
            <a:chExt cx="1002030" cy="1030605"/>
          </a:xfrm>
        </p:grpSpPr>
        <p:sp>
          <p:nvSpPr>
            <p:cNvPr id="46" name="object 46"/>
            <p:cNvSpPr/>
            <p:nvPr/>
          </p:nvSpPr>
          <p:spPr>
            <a:xfrm>
              <a:off x="3646208" y="8561933"/>
              <a:ext cx="90170" cy="68580"/>
            </a:xfrm>
            <a:custGeom>
              <a:avLst/>
              <a:gdLst/>
              <a:ahLst/>
              <a:cxnLst/>
              <a:rect l="l" t="t" r="r" b="b"/>
              <a:pathLst>
                <a:path w="90170" h="68579">
                  <a:moveTo>
                    <a:pt x="0" y="0"/>
                  </a:moveTo>
                  <a:lnTo>
                    <a:pt x="89700" y="0"/>
                  </a:lnTo>
                  <a:lnTo>
                    <a:pt x="89700" y="68338"/>
                  </a:lnTo>
                  <a:lnTo>
                    <a:pt x="0" y="6833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41572" y="8606777"/>
              <a:ext cx="299085" cy="299085"/>
            </a:xfrm>
            <a:custGeom>
              <a:avLst/>
              <a:gdLst/>
              <a:ahLst/>
              <a:cxnLst/>
              <a:rect l="l" t="t" r="r" b="b"/>
              <a:pathLst>
                <a:path w="299085" h="299084">
                  <a:moveTo>
                    <a:pt x="149491" y="0"/>
                  </a:moveTo>
                  <a:lnTo>
                    <a:pt x="102333" y="7641"/>
                  </a:lnTo>
                  <a:lnTo>
                    <a:pt x="61307" y="28905"/>
                  </a:lnTo>
                  <a:lnTo>
                    <a:pt x="28912" y="61296"/>
                  </a:lnTo>
                  <a:lnTo>
                    <a:pt x="7644" y="102323"/>
                  </a:lnTo>
                  <a:lnTo>
                    <a:pt x="0" y="149491"/>
                  </a:lnTo>
                  <a:lnTo>
                    <a:pt x="7644" y="196653"/>
                  </a:lnTo>
                  <a:lnTo>
                    <a:pt x="28912" y="237676"/>
                  </a:lnTo>
                  <a:lnTo>
                    <a:pt x="61307" y="270066"/>
                  </a:lnTo>
                  <a:lnTo>
                    <a:pt x="102333" y="291328"/>
                  </a:lnTo>
                  <a:lnTo>
                    <a:pt x="149491" y="298970"/>
                  </a:lnTo>
                  <a:lnTo>
                    <a:pt x="196655" y="291328"/>
                  </a:lnTo>
                  <a:lnTo>
                    <a:pt x="237681" y="270066"/>
                  </a:lnTo>
                  <a:lnTo>
                    <a:pt x="270074" y="237676"/>
                  </a:lnTo>
                  <a:lnTo>
                    <a:pt x="291340" y="196653"/>
                  </a:lnTo>
                  <a:lnTo>
                    <a:pt x="298983" y="149491"/>
                  </a:lnTo>
                  <a:lnTo>
                    <a:pt x="291340" y="102323"/>
                  </a:lnTo>
                  <a:lnTo>
                    <a:pt x="270074" y="61296"/>
                  </a:lnTo>
                  <a:lnTo>
                    <a:pt x="237681" y="28905"/>
                  </a:lnTo>
                  <a:lnTo>
                    <a:pt x="196655" y="7641"/>
                  </a:lnTo>
                  <a:lnTo>
                    <a:pt x="14949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41572" y="8606777"/>
              <a:ext cx="299085" cy="299085"/>
            </a:xfrm>
            <a:custGeom>
              <a:avLst/>
              <a:gdLst/>
              <a:ahLst/>
              <a:cxnLst/>
              <a:rect l="l" t="t" r="r" b="b"/>
              <a:pathLst>
                <a:path w="299085" h="299084">
                  <a:moveTo>
                    <a:pt x="149491" y="0"/>
                  </a:moveTo>
                  <a:lnTo>
                    <a:pt x="196655" y="7641"/>
                  </a:lnTo>
                  <a:lnTo>
                    <a:pt x="237681" y="28905"/>
                  </a:lnTo>
                  <a:lnTo>
                    <a:pt x="270074" y="61296"/>
                  </a:lnTo>
                  <a:lnTo>
                    <a:pt x="291340" y="102323"/>
                  </a:lnTo>
                  <a:lnTo>
                    <a:pt x="298983" y="149491"/>
                  </a:lnTo>
                  <a:lnTo>
                    <a:pt x="291340" y="196653"/>
                  </a:lnTo>
                  <a:lnTo>
                    <a:pt x="270074" y="237676"/>
                  </a:lnTo>
                  <a:lnTo>
                    <a:pt x="237681" y="270066"/>
                  </a:lnTo>
                  <a:lnTo>
                    <a:pt x="196655" y="291328"/>
                  </a:lnTo>
                  <a:lnTo>
                    <a:pt x="149491" y="298970"/>
                  </a:lnTo>
                  <a:lnTo>
                    <a:pt x="102333" y="291328"/>
                  </a:lnTo>
                  <a:lnTo>
                    <a:pt x="61307" y="270066"/>
                  </a:lnTo>
                  <a:lnTo>
                    <a:pt x="28912" y="237676"/>
                  </a:lnTo>
                  <a:lnTo>
                    <a:pt x="7644" y="196653"/>
                  </a:lnTo>
                  <a:lnTo>
                    <a:pt x="0" y="149491"/>
                  </a:lnTo>
                  <a:lnTo>
                    <a:pt x="7644" y="102323"/>
                  </a:lnTo>
                  <a:lnTo>
                    <a:pt x="28912" y="61296"/>
                  </a:lnTo>
                  <a:lnTo>
                    <a:pt x="61307" y="28905"/>
                  </a:lnTo>
                  <a:lnTo>
                    <a:pt x="102333" y="7641"/>
                  </a:lnTo>
                  <a:lnTo>
                    <a:pt x="14949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69055" y="8733726"/>
              <a:ext cx="45085" cy="49530"/>
            </a:xfrm>
            <a:custGeom>
              <a:avLst/>
              <a:gdLst/>
              <a:ahLst/>
              <a:cxnLst/>
              <a:rect l="l" t="t" r="r" b="b"/>
              <a:pathLst>
                <a:path w="45085" h="49529">
                  <a:moveTo>
                    <a:pt x="24803" y="0"/>
                  </a:moveTo>
                  <a:lnTo>
                    <a:pt x="19545" y="0"/>
                  </a:lnTo>
                  <a:lnTo>
                    <a:pt x="0" y="49339"/>
                  </a:lnTo>
                  <a:lnTo>
                    <a:pt x="4610" y="49352"/>
                  </a:lnTo>
                  <a:lnTo>
                    <a:pt x="9906" y="35814"/>
                  </a:lnTo>
                  <a:lnTo>
                    <a:pt x="39154" y="35814"/>
                  </a:lnTo>
                  <a:lnTo>
                    <a:pt x="37673" y="32118"/>
                  </a:lnTo>
                  <a:lnTo>
                    <a:pt x="11277" y="32118"/>
                  </a:lnTo>
                  <a:lnTo>
                    <a:pt x="22148" y="3949"/>
                  </a:lnTo>
                  <a:lnTo>
                    <a:pt x="26385" y="3949"/>
                  </a:lnTo>
                  <a:lnTo>
                    <a:pt x="24803" y="0"/>
                  </a:lnTo>
                  <a:close/>
                </a:path>
                <a:path w="45085" h="49529">
                  <a:moveTo>
                    <a:pt x="39154" y="35814"/>
                  </a:moveTo>
                  <a:lnTo>
                    <a:pt x="34391" y="35814"/>
                  </a:lnTo>
                  <a:lnTo>
                    <a:pt x="39712" y="49339"/>
                  </a:lnTo>
                  <a:lnTo>
                    <a:pt x="44564" y="49314"/>
                  </a:lnTo>
                  <a:lnTo>
                    <a:pt x="39154" y="35814"/>
                  </a:lnTo>
                  <a:close/>
                </a:path>
                <a:path w="45085" h="49529">
                  <a:moveTo>
                    <a:pt x="26385" y="3949"/>
                  </a:moveTo>
                  <a:lnTo>
                    <a:pt x="22148" y="3949"/>
                  </a:lnTo>
                  <a:lnTo>
                    <a:pt x="32791" y="32118"/>
                  </a:lnTo>
                  <a:lnTo>
                    <a:pt x="37673" y="32118"/>
                  </a:lnTo>
                  <a:lnTo>
                    <a:pt x="26385" y="3949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121050" y="8951760"/>
              <a:ext cx="568325" cy="111760"/>
            </a:xfrm>
            <a:custGeom>
              <a:avLst/>
              <a:gdLst/>
              <a:ahLst/>
              <a:cxnLst/>
              <a:rect l="l" t="t" r="r" b="b"/>
              <a:pathLst>
                <a:path w="568325" h="111759">
                  <a:moveTo>
                    <a:pt x="567943" y="0"/>
                  </a:moveTo>
                  <a:lnTo>
                    <a:pt x="567943" y="111505"/>
                  </a:lnTo>
                  <a:lnTo>
                    <a:pt x="0" y="1115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88182" y="904448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25768" y="0"/>
                  </a:moveTo>
                  <a:lnTo>
                    <a:pt x="16611" y="0"/>
                  </a:lnTo>
                  <a:lnTo>
                    <a:pt x="7454" y="0"/>
                  </a:lnTo>
                  <a:lnTo>
                    <a:pt x="0" y="7467"/>
                  </a:lnTo>
                  <a:lnTo>
                    <a:pt x="0" y="25768"/>
                  </a:lnTo>
                  <a:lnTo>
                    <a:pt x="7454" y="33235"/>
                  </a:lnTo>
                  <a:lnTo>
                    <a:pt x="25768" y="33235"/>
                  </a:lnTo>
                  <a:lnTo>
                    <a:pt x="33235" y="25768"/>
                  </a:lnTo>
                  <a:lnTo>
                    <a:pt x="33235" y="7467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88182" y="8259876"/>
              <a:ext cx="935990" cy="817880"/>
            </a:xfrm>
            <a:custGeom>
              <a:avLst/>
              <a:gdLst/>
              <a:ahLst/>
              <a:cxnLst/>
              <a:rect l="l" t="t" r="r" b="b"/>
              <a:pathLst>
                <a:path w="935989" h="817879">
                  <a:moveTo>
                    <a:pt x="16611" y="784605"/>
                  </a:moveTo>
                  <a:lnTo>
                    <a:pt x="25768" y="784605"/>
                  </a:lnTo>
                  <a:lnTo>
                    <a:pt x="33235" y="792073"/>
                  </a:lnTo>
                  <a:lnTo>
                    <a:pt x="33235" y="801230"/>
                  </a:lnTo>
                  <a:lnTo>
                    <a:pt x="33235" y="810374"/>
                  </a:lnTo>
                  <a:lnTo>
                    <a:pt x="25768" y="817841"/>
                  </a:lnTo>
                  <a:lnTo>
                    <a:pt x="16611" y="817841"/>
                  </a:lnTo>
                  <a:lnTo>
                    <a:pt x="7454" y="817841"/>
                  </a:lnTo>
                  <a:lnTo>
                    <a:pt x="0" y="810374"/>
                  </a:lnTo>
                  <a:lnTo>
                    <a:pt x="0" y="801230"/>
                  </a:lnTo>
                  <a:lnTo>
                    <a:pt x="0" y="792073"/>
                  </a:lnTo>
                  <a:lnTo>
                    <a:pt x="7454" y="784605"/>
                  </a:lnTo>
                  <a:lnTo>
                    <a:pt x="16611" y="784605"/>
                  </a:lnTo>
                  <a:close/>
                </a:path>
                <a:path w="935989" h="817879">
                  <a:moveTo>
                    <a:pt x="935532" y="295998"/>
                  </a:moveTo>
                  <a:lnTo>
                    <a:pt x="935532" y="0"/>
                  </a:lnTo>
                  <a:lnTo>
                    <a:pt x="1370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0083" y="8556358"/>
              <a:ext cx="66382" cy="39982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086785" y="824176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25781" y="0"/>
                  </a:moveTo>
                  <a:lnTo>
                    <a:pt x="16611" y="0"/>
                  </a:lnTo>
                  <a:lnTo>
                    <a:pt x="7480" y="0"/>
                  </a:lnTo>
                  <a:lnTo>
                    <a:pt x="0" y="7454"/>
                  </a:lnTo>
                  <a:lnTo>
                    <a:pt x="0" y="25768"/>
                  </a:lnTo>
                  <a:lnTo>
                    <a:pt x="7480" y="33235"/>
                  </a:lnTo>
                  <a:lnTo>
                    <a:pt x="25781" y="33235"/>
                  </a:lnTo>
                  <a:lnTo>
                    <a:pt x="33248" y="25768"/>
                  </a:lnTo>
                  <a:lnTo>
                    <a:pt x="33248" y="7454"/>
                  </a:lnTo>
                  <a:lnTo>
                    <a:pt x="2578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86785" y="8241766"/>
              <a:ext cx="937260" cy="1012190"/>
            </a:xfrm>
            <a:custGeom>
              <a:avLst/>
              <a:gdLst/>
              <a:ahLst/>
              <a:cxnLst/>
              <a:rect l="l" t="t" r="r" b="b"/>
              <a:pathLst>
                <a:path w="937260" h="1012190">
                  <a:moveTo>
                    <a:pt x="16611" y="0"/>
                  </a:moveTo>
                  <a:lnTo>
                    <a:pt x="25781" y="0"/>
                  </a:lnTo>
                  <a:lnTo>
                    <a:pt x="33248" y="7454"/>
                  </a:lnTo>
                  <a:lnTo>
                    <a:pt x="33248" y="16624"/>
                  </a:lnTo>
                  <a:lnTo>
                    <a:pt x="33248" y="25768"/>
                  </a:lnTo>
                  <a:lnTo>
                    <a:pt x="25781" y="33235"/>
                  </a:lnTo>
                  <a:lnTo>
                    <a:pt x="16611" y="33235"/>
                  </a:lnTo>
                  <a:lnTo>
                    <a:pt x="7480" y="33235"/>
                  </a:lnTo>
                  <a:lnTo>
                    <a:pt x="0" y="25768"/>
                  </a:lnTo>
                  <a:lnTo>
                    <a:pt x="0" y="16624"/>
                  </a:lnTo>
                  <a:lnTo>
                    <a:pt x="0" y="7454"/>
                  </a:lnTo>
                  <a:lnTo>
                    <a:pt x="7480" y="0"/>
                  </a:lnTo>
                  <a:lnTo>
                    <a:pt x="16611" y="0"/>
                  </a:lnTo>
                  <a:close/>
                </a:path>
                <a:path w="937260" h="1012190">
                  <a:moveTo>
                    <a:pt x="936929" y="715581"/>
                  </a:moveTo>
                  <a:lnTo>
                    <a:pt x="936929" y="1011567"/>
                  </a:lnTo>
                  <a:lnTo>
                    <a:pt x="16713" y="101156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88182" y="923456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25768" y="0"/>
                  </a:moveTo>
                  <a:lnTo>
                    <a:pt x="16611" y="0"/>
                  </a:lnTo>
                  <a:lnTo>
                    <a:pt x="7454" y="0"/>
                  </a:lnTo>
                  <a:lnTo>
                    <a:pt x="0" y="7480"/>
                  </a:lnTo>
                  <a:lnTo>
                    <a:pt x="0" y="25781"/>
                  </a:lnTo>
                  <a:lnTo>
                    <a:pt x="7454" y="33235"/>
                  </a:lnTo>
                  <a:lnTo>
                    <a:pt x="25768" y="33235"/>
                  </a:lnTo>
                  <a:lnTo>
                    <a:pt x="33235" y="25781"/>
                  </a:lnTo>
                  <a:lnTo>
                    <a:pt x="33235" y="7480"/>
                  </a:lnTo>
                  <a:lnTo>
                    <a:pt x="257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88182" y="923456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16611" y="0"/>
                  </a:moveTo>
                  <a:lnTo>
                    <a:pt x="25768" y="0"/>
                  </a:lnTo>
                  <a:lnTo>
                    <a:pt x="33235" y="7480"/>
                  </a:lnTo>
                  <a:lnTo>
                    <a:pt x="33235" y="16611"/>
                  </a:lnTo>
                  <a:lnTo>
                    <a:pt x="33235" y="25781"/>
                  </a:lnTo>
                  <a:lnTo>
                    <a:pt x="25768" y="33235"/>
                  </a:lnTo>
                  <a:lnTo>
                    <a:pt x="16611" y="33235"/>
                  </a:lnTo>
                  <a:lnTo>
                    <a:pt x="7454" y="33235"/>
                  </a:lnTo>
                  <a:lnTo>
                    <a:pt x="0" y="25781"/>
                  </a:lnTo>
                  <a:lnTo>
                    <a:pt x="0" y="16611"/>
                  </a:lnTo>
                  <a:lnTo>
                    <a:pt x="0" y="7480"/>
                  </a:lnTo>
                  <a:lnTo>
                    <a:pt x="7454" y="0"/>
                  </a:lnTo>
                  <a:lnTo>
                    <a:pt x="166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581651" y="526184"/>
            <a:ext cx="151066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Curvas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velocidad/par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777407" y="489354"/>
            <a:ext cx="439293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El.gráfico.siguiente.compara.las.características.de.velocidad/par.de.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Motores.CC...En.el.punto.de.equilibrio,.el.par.producido.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por.el.motor.es.igual.a.la.cantidad.de.torsión.requerida.para.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girar.la.carga.a.una.velocidad.constante..A.velocidades.más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bajas,.como.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puede.suceder.cuando.se.agrega.carga,.el.par.del.motor.es.superior.a.el.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el.par.de.carga.y.el.motor.acelerará.de nuevo.hasta.el.punto.de.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equilibrio..A.velocidades.sobre.el.punto.de.equilibrio,.como.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puede.suceder.cuando.se.quita.la.carga,.el.par.de.impulsión.del.motor.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es.menor.que.el.par.de.carga.requerido.y.el.motor.desacelerará.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volver.al.punto.de.equilibrio..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81651" y="4789577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880350" y="4947057"/>
            <a:ext cx="4083050" cy="20735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305435" algn="l"/>
                <a:tab pos="392239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El.campo.en.los.motores.CC.más.grandes.es.típicamente.un.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_..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2300">
              <a:latin typeface="Microsoft Sans Serif"/>
              <a:cs typeface="Microsoft Sans Serif"/>
            </a:endParaRPr>
          </a:p>
          <a:p>
            <a:pPr marL="305435" marR="487680" indent="-306070">
              <a:lnSpc>
                <a:spcPct val="117400"/>
              </a:lnSpc>
              <a:tabLst>
                <a:tab pos="305435" algn="l"/>
                <a:tab pos="169926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.fluya.a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través.de.un.conductor.a.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se.genera.un.campo.magnético.alrededor.del.conductor.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06070" marR="5080" indent="-306070">
              <a:lnSpc>
                <a:spcPct val="110400"/>
              </a:lnSpc>
              <a:spcBef>
                <a:spcPts val="5"/>
              </a:spcBef>
              <a:tabLst>
                <a:tab pos="3054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Voltaje.inducido.en.los.conductores.de.un.inducido.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que.está.en.oposición.a.la.tensión.aplicada.se.conoce.como.</a:t>
            </a:r>
            <a:endParaRPr sz="1050">
              <a:latin typeface="Microsoft Sans Serif"/>
              <a:cs typeface="Microsoft Sans Serif"/>
            </a:endParaRPr>
          </a:p>
          <a:p>
            <a:pPr marL="306070">
              <a:spcBef>
                <a:spcPts val="180"/>
              </a:spcBef>
              <a:tabLst>
                <a:tab pos="1016000" algn="l"/>
              </a:tabLst>
            </a:pP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>
              <a:tabLst>
                <a:tab pos="3054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Identifique.los.siguientes.tipos.de.motores.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80351" y="7179715"/>
            <a:ext cx="984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810750" y="7154315"/>
            <a:ext cx="109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-11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880350" y="8259215"/>
            <a:ext cx="1117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806470" y="8348115"/>
            <a:ext cx="1244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534234" y="8259215"/>
            <a:ext cx="2578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44475" algn="l"/>
              </a:tabLst>
            </a:pPr>
            <a:r>
              <a:rPr sz="12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0446" y="5017344"/>
            <a:ext cx="3446779" cy="2068830"/>
            <a:chOff x="2925845" y="5017344"/>
            <a:chExt cx="3446779" cy="2068830"/>
          </a:xfrm>
        </p:grpSpPr>
        <p:sp>
          <p:nvSpPr>
            <p:cNvPr id="3" name="object 3"/>
            <p:cNvSpPr/>
            <p:nvPr/>
          </p:nvSpPr>
          <p:spPr>
            <a:xfrm>
              <a:off x="2928124" y="5019624"/>
              <a:ext cx="3441700" cy="2063750"/>
            </a:xfrm>
            <a:custGeom>
              <a:avLst/>
              <a:gdLst/>
              <a:ahLst/>
              <a:cxnLst/>
              <a:rect l="l" t="t" r="r" b="b"/>
              <a:pathLst>
                <a:path w="3441700" h="2063750">
                  <a:moveTo>
                    <a:pt x="3441687" y="2063737"/>
                  </a:moveTo>
                  <a:lnTo>
                    <a:pt x="0" y="2063737"/>
                  </a:lnTo>
                  <a:lnTo>
                    <a:pt x="0" y="0"/>
                  </a:lnTo>
                  <a:lnTo>
                    <a:pt x="3441687" y="0"/>
                  </a:lnTo>
                  <a:lnTo>
                    <a:pt x="3441687" y="2063737"/>
                  </a:lnTo>
                  <a:close/>
                </a:path>
                <a:path w="3441700" h="2063750">
                  <a:moveTo>
                    <a:pt x="3373958" y="1879942"/>
                  </a:moveTo>
                  <a:lnTo>
                    <a:pt x="3365335" y="1922650"/>
                  </a:lnTo>
                  <a:lnTo>
                    <a:pt x="3341822" y="1957528"/>
                  </a:lnTo>
                  <a:lnTo>
                    <a:pt x="3306948" y="1981046"/>
                  </a:lnTo>
                  <a:lnTo>
                    <a:pt x="3264242" y="1989670"/>
                  </a:lnTo>
                  <a:lnTo>
                    <a:pt x="177457" y="1989670"/>
                  </a:lnTo>
                  <a:lnTo>
                    <a:pt x="134744" y="1981046"/>
                  </a:lnTo>
                  <a:lnTo>
                    <a:pt x="99866" y="1957528"/>
                  </a:lnTo>
                  <a:lnTo>
                    <a:pt x="76351" y="1922650"/>
                  </a:lnTo>
                  <a:lnTo>
                    <a:pt x="67729" y="1879942"/>
                  </a:lnTo>
                  <a:lnTo>
                    <a:pt x="67729" y="183807"/>
                  </a:lnTo>
                  <a:lnTo>
                    <a:pt x="76351" y="141094"/>
                  </a:lnTo>
                  <a:lnTo>
                    <a:pt x="99866" y="106216"/>
                  </a:lnTo>
                  <a:lnTo>
                    <a:pt x="134744" y="82701"/>
                  </a:lnTo>
                  <a:lnTo>
                    <a:pt x="177457" y="74079"/>
                  </a:lnTo>
                  <a:lnTo>
                    <a:pt x="3264242" y="74079"/>
                  </a:lnTo>
                  <a:lnTo>
                    <a:pt x="3306948" y="82701"/>
                  </a:lnTo>
                  <a:lnTo>
                    <a:pt x="3341822" y="106216"/>
                  </a:lnTo>
                  <a:lnTo>
                    <a:pt x="3365335" y="141094"/>
                  </a:lnTo>
                  <a:lnTo>
                    <a:pt x="3373958" y="183807"/>
                  </a:lnTo>
                  <a:lnTo>
                    <a:pt x="3373958" y="18799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0708" y="5122208"/>
              <a:ext cx="112331" cy="1123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4909" y="5122208"/>
              <a:ext cx="112306" cy="1123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0708" y="6868458"/>
              <a:ext cx="112331" cy="1123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54909" y="6868458"/>
              <a:ext cx="112306" cy="11231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95853" y="5468365"/>
              <a:ext cx="3306445" cy="1257300"/>
            </a:xfrm>
            <a:custGeom>
              <a:avLst/>
              <a:gdLst/>
              <a:ahLst/>
              <a:cxnLst/>
              <a:rect l="l" t="t" r="r" b="b"/>
              <a:pathLst>
                <a:path w="3306445" h="1257300">
                  <a:moveTo>
                    <a:pt x="0" y="0"/>
                  </a:moveTo>
                  <a:lnTo>
                    <a:pt x="3306229" y="0"/>
                  </a:lnTo>
                </a:path>
                <a:path w="3306445" h="1257300">
                  <a:moveTo>
                    <a:pt x="0" y="139700"/>
                  </a:moveTo>
                  <a:lnTo>
                    <a:pt x="3306229" y="139700"/>
                  </a:lnTo>
                </a:path>
                <a:path w="3306445" h="1257300">
                  <a:moveTo>
                    <a:pt x="0" y="279387"/>
                  </a:moveTo>
                  <a:lnTo>
                    <a:pt x="3306229" y="279387"/>
                  </a:lnTo>
                </a:path>
                <a:path w="3306445" h="1257300">
                  <a:moveTo>
                    <a:pt x="0" y="419100"/>
                  </a:moveTo>
                  <a:lnTo>
                    <a:pt x="3306229" y="419100"/>
                  </a:lnTo>
                </a:path>
                <a:path w="3306445" h="1257300">
                  <a:moveTo>
                    <a:pt x="0" y="558787"/>
                  </a:moveTo>
                  <a:lnTo>
                    <a:pt x="3306229" y="558787"/>
                  </a:lnTo>
                </a:path>
                <a:path w="3306445" h="1257300">
                  <a:moveTo>
                    <a:pt x="0" y="698474"/>
                  </a:moveTo>
                  <a:lnTo>
                    <a:pt x="3306229" y="698474"/>
                  </a:lnTo>
                </a:path>
                <a:path w="3306445" h="1257300">
                  <a:moveTo>
                    <a:pt x="0" y="838187"/>
                  </a:moveTo>
                  <a:lnTo>
                    <a:pt x="3306229" y="838187"/>
                  </a:lnTo>
                </a:path>
                <a:path w="3306445" h="1257300">
                  <a:moveTo>
                    <a:pt x="0" y="977874"/>
                  </a:moveTo>
                  <a:lnTo>
                    <a:pt x="3306229" y="977874"/>
                  </a:lnTo>
                </a:path>
                <a:path w="3306445" h="1257300">
                  <a:moveTo>
                    <a:pt x="0" y="1117587"/>
                  </a:moveTo>
                  <a:lnTo>
                    <a:pt x="3306229" y="1117587"/>
                  </a:lnTo>
                </a:path>
                <a:path w="3306445" h="1257300">
                  <a:moveTo>
                    <a:pt x="0" y="1257274"/>
                  </a:moveTo>
                  <a:lnTo>
                    <a:pt x="3306229" y="1257274"/>
                  </a:lnTo>
                </a:path>
                <a:path w="3306445" h="1257300">
                  <a:moveTo>
                    <a:pt x="939800" y="0"/>
                  </a:moveTo>
                  <a:lnTo>
                    <a:pt x="939800" y="139700"/>
                  </a:lnTo>
                </a:path>
                <a:path w="3306445" h="1257300">
                  <a:moveTo>
                    <a:pt x="939800" y="419100"/>
                  </a:moveTo>
                  <a:lnTo>
                    <a:pt x="939800" y="558787"/>
                  </a:lnTo>
                </a:path>
                <a:path w="3306445" h="1257300">
                  <a:moveTo>
                    <a:pt x="939800" y="977874"/>
                  </a:moveTo>
                  <a:lnTo>
                    <a:pt x="939800" y="1117587"/>
                  </a:lnTo>
                </a:path>
                <a:path w="3306445" h="1257300">
                  <a:moveTo>
                    <a:pt x="2082800" y="977874"/>
                  </a:moveTo>
                  <a:lnTo>
                    <a:pt x="2082800" y="1117587"/>
                  </a:lnTo>
                </a:path>
                <a:path w="3306445" h="1257300">
                  <a:moveTo>
                    <a:pt x="1651000" y="1117587"/>
                  </a:moveTo>
                  <a:lnTo>
                    <a:pt x="1651000" y="125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87128" y="5495899"/>
              <a:ext cx="132080" cy="82550"/>
            </a:xfrm>
            <a:custGeom>
              <a:avLst/>
              <a:gdLst/>
              <a:ahLst/>
              <a:cxnLst/>
              <a:rect l="l" t="t" r="r" b="b"/>
              <a:pathLst>
                <a:path w="132080" h="82550">
                  <a:moveTo>
                    <a:pt x="58953" y="0"/>
                  </a:moveTo>
                  <a:lnTo>
                    <a:pt x="48094" y="0"/>
                  </a:lnTo>
                  <a:lnTo>
                    <a:pt x="48094" y="35433"/>
                  </a:lnTo>
                  <a:lnTo>
                    <a:pt x="10858" y="35433"/>
                  </a:lnTo>
                  <a:lnTo>
                    <a:pt x="10858" y="0"/>
                  </a:lnTo>
                  <a:lnTo>
                    <a:pt x="0" y="0"/>
                  </a:lnTo>
                  <a:lnTo>
                    <a:pt x="0" y="82524"/>
                  </a:lnTo>
                  <a:lnTo>
                    <a:pt x="10858" y="82524"/>
                  </a:lnTo>
                  <a:lnTo>
                    <a:pt x="10858" y="45262"/>
                  </a:lnTo>
                  <a:lnTo>
                    <a:pt x="48094" y="45262"/>
                  </a:lnTo>
                  <a:lnTo>
                    <a:pt x="48094" y="82524"/>
                  </a:lnTo>
                  <a:lnTo>
                    <a:pt x="58953" y="82524"/>
                  </a:lnTo>
                  <a:lnTo>
                    <a:pt x="58953" y="0"/>
                  </a:lnTo>
                  <a:close/>
                </a:path>
                <a:path w="132080" h="82550">
                  <a:moveTo>
                    <a:pt x="131597" y="23088"/>
                  </a:moveTo>
                  <a:lnTo>
                    <a:pt x="129400" y="11772"/>
                  </a:lnTo>
                  <a:lnTo>
                    <a:pt x="127254" y="9144"/>
                  </a:lnTo>
                  <a:lnTo>
                    <a:pt x="123469" y="4521"/>
                  </a:lnTo>
                  <a:lnTo>
                    <a:pt x="120205" y="3124"/>
                  </a:lnTo>
                  <a:lnTo>
                    <a:pt x="120205" y="9144"/>
                  </a:lnTo>
                  <a:lnTo>
                    <a:pt x="120205" y="37033"/>
                  </a:lnTo>
                  <a:lnTo>
                    <a:pt x="107378" y="36347"/>
                  </a:lnTo>
                  <a:lnTo>
                    <a:pt x="89027" y="36347"/>
                  </a:lnTo>
                  <a:lnTo>
                    <a:pt x="89027" y="9829"/>
                  </a:lnTo>
                  <a:lnTo>
                    <a:pt x="107378" y="9829"/>
                  </a:lnTo>
                  <a:lnTo>
                    <a:pt x="120205" y="9144"/>
                  </a:lnTo>
                  <a:lnTo>
                    <a:pt x="120205" y="3124"/>
                  </a:lnTo>
                  <a:lnTo>
                    <a:pt x="114820" y="787"/>
                  </a:lnTo>
                  <a:lnTo>
                    <a:pt x="104457" y="0"/>
                  </a:lnTo>
                  <a:lnTo>
                    <a:pt x="78168" y="0"/>
                  </a:lnTo>
                  <a:lnTo>
                    <a:pt x="78168" y="82524"/>
                  </a:lnTo>
                  <a:lnTo>
                    <a:pt x="89027" y="82524"/>
                  </a:lnTo>
                  <a:lnTo>
                    <a:pt x="89027" y="46177"/>
                  </a:lnTo>
                  <a:lnTo>
                    <a:pt x="103797" y="46177"/>
                  </a:lnTo>
                  <a:lnTo>
                    <a:pt x="114223" y="44856"/>
                  </a:lnTo>
                  <a:lnTo>
                    <a:pt x="123101" y="40982"/>
                  </a:lnTo>
                  <a:lnTo>
                    <a:pt x="126555" y="37033"/>
                  </a:lnTo>
                  <a:lnTo>
                    <a:pt x="129273" y="33934"/>
                  </a:lnTo>
                  <a:lnTo>
                    <a:pt x="131597" y="230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6293" y="5917120"/>
              <a:ext cx="279692" cy="842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78238" y="5490336"/>
              <a:ext cx="673214" cy="6637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88335" y="6473786"/>
              <a:ext cx="250761" cy="8253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96450" y="6611785"/>
              <a:ext cx="239953" cy="859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21479" y="6611785"/>
              <a:ext cx="190436" cy="859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31297" y="6472085"/>
              <a:ext cx="261073" cy="8594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56695" y="6473786"/>
              <a:ext cx="10795" cy="82550"/>
            </a:xfrm>
            <a:custGeom>
              <a:avLst/>
              <a:gdLst/>
              <a:ahLst/>
              <a:cxnLst/>
              <a:rect l="l" t="t" r="r" b="b"/>
              <a:pathLst>
                <a:path w="10795" h="82550">
                  <a:moveTo>
                    <a:pt x="10401" y="0"/>
                  </a:moveTo>
                  <a:lnTo>
                    <a:pt x="0" y="0"/>
                  </a:lnTo>
                  <a:lnTo>
                    <a:pt x="0" y="82524"/>
                  </a:lnTo>
                  <a:lnTo>
                    <a:pt x="10401" y="82524"/>
                  </a:lnTo>
                  <a:lnTo>
                    <a:pt x="104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86654" y="6472085"/>
              <a:ext cx="266890" cy="859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95237" y="5919635"/>
              <a:ext cx="65608" cy="8595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16959" y="5495899"/>
              <a:ext cx="221945" cy="825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191332" y="6757746"/>
              <a:ext cx="473709" cy="47625"/>
            </a:xfrm>
            <a:custGeom>
              <a:avLst/>
              <a:gdLst/>
              <a:ahLst/>
              <a:cxnLst/>
              <a:rect l="l" t="t" r="r" b="b"/>
              <a:pathLst>
                <a:path w="473710" h="47625">
                  <a:moveTo>
                    <a:pt x="35356" y="368"/>
                  </a:moveTo>
                  <a:lnTo>
                    <a:pt x="29933" y="368"/>
                  </a:lnTo>
                  <a:lnTo>
                    <a:pt x="29933" y="38277"/>
                  </a:lnTo>
                  <a:lnTo>
                    <a:pt x="29806" y="38277"/>
                  </a:lnTo>
                  <a:lnTo>
                    <a:pt x="8356" y="368"/>
                  </a:lnTo>
                  <a:lnTo>
                    <a:pt x="0" y="368"/>
                  </a:lnTo>
                  <a:lnTo>
                    <a:pt x="0" y="46215"/>
                  </a:lnTo>
                  <a:lnTo>
                    <a:pt x="5422" y="46215"/>
                  </a:lnTo>
                  <a:lnTo>
                    <a:pt x="5422" y="7289"/>
                  </a:lnTo>
                  <a:lnTo>
                    <a:pt x="5549" y="7289"/>
                  </a:lnTo>
                  <a:lnTo>
                    <a:pt x="27800" y="46215"/>
                  </a:lnTo>
                  <a:lnTo>
                    <a:pt x="35356" y="46215"/>
                  </a:lnTo>
                  <a:lnTo>
                    <a:pt x="35356" y="368"/>
                  </a:lnTo>
                  <a:close/>
                </a:path>
                <a:path w="473710" h="47625">
                  <a:moveTo>
                    <a:pt x="76746" y="3175"/>
                  </a:moveTo>
                  <a:lnTo>
                    <a:pt x="70345" y="304"/>
                  </a:lnTo>
                  <a:lnTo>
                    <a:pt x="70345" y="5461"/>
                  </a:lnTo>
                  <a:lnTo>
                    <a:pt x="70345" y="20942"/>
                  </a:lnTo>
                  <a:lnTo>
                    <a:pt x="63157" y="20574"/>
                  </a:lnTo>
                  <a:lnTo>
                    <a:pt x="52857" y="20574"/>
                  </a:lnTo>
                  <a:lnTo>
                    <a:pt x="52857" y="5842"/>
                  </a:lnTo>
                  <a:lnTo>
                    <a:pt x="63157" y="5842"/>
                  </a:lnTo>
                  <a:lnTo>
                    <a:pt x="70345" y="5461"/>
                  </a:lnTo>
                  <a:lnTo>
                    <a:pt x="70345" y="304"/>
                  </a:lnTo>
                  <a:lnTo>
                    <a:pt x="69684" y="0"/>
                  </a:lnTo>
                  <a:lnTo>
                    <a:pt x="61506" y="368"/>
                  </a:lnTo>
                  <a:lnTo>
                    <a:pt x="46761" y="368"/>
                  </a:lnTo>
                  <a:lnTo>
                    <a:pt x="46761" y="46215"/>
                  </a:lnTo>
                  <a:lnTo>
                    <a:pt x="52857" y="46215"/>
                  </a:lnTo>
                  <a:lnTo>
                    <a:pt x="52857" y="26035"/>
                  </a:lnTo>
                  <a:lnTo>
                    <a:pt x="61150" y="26035"/>
                  </a:lnTo>
                  <a:lnTo>
                    <a:pt x="69240" y="25831"/>
                  </a:lnTo>
                  <a:lnTo>
                    <a:pt x="76746" y="22796"/>
                  </a:lnTo>
                  <a:lnTo>
                    <a:pt x="76746" y="20942"/>
                  </a:lnTo>
                  <a:lnTo>
                    <a:pt x="76746" y="5461"/>
                  </a:lnTo>
                  <a:lnTo>
                    <a:pt x="76746" y="3175"/>
                  </a:lnTo>
                  <a:close/>
                </a:path>
                <a:path w="473710" h="47625">
                  <a:moveTo>
                    <a:pt x="109842" y="28765"/>
                  </a:moveTo>
                  <a:lnTo>
                    <a:pt x="106197" y="24244"/>
                  </a:lnTo>
                  <a:lnTo>
                    <a:pt x="100647" y="23749"/>
                  </a:lnTo>
                  <a:lnTo>
                    <a:pt x="100647" y="23609"/>
                  </a:lnTo>
                  <a:lnTo>
                    <a:pt x="105219" y="22745"/>
                  </a:lnTo>
                  <a:lnTo>
                    <a:pt x="109232" y="18745"/>
                  </a:lnTo>
                  <a:lnTo>
                    <a:pt x="109232" y="5067"/>
                  </a:lnTo>
                  <a:lnTo>
                    <a:pt x="102235" y="1320"/>
                  </a:lnTo>
                  <a:lnTo>
                    <a:pt x="88011" y="1320"/>
                  </a:lnTo>
                  <a:lnTo>
                    <a:pt x="81508" y="5778"/>
                  </a:lnTo>
                  <a:lnTo>
                    <a:pt x="81622" y="13462"/>
                  </a:lnTo>
                  <a:lnTo>
                    <a:pt x="88011" y="13462"/>
                  </a:lnTo>
                  <a:lnTo>
                    <a:pt x="88138" y="9321"/>
                  </a:lnTo>
                  <a:lnTo>
                    <a:pt x="91440" y="6781"/>
                  </a:lnTo>
                  <a:lnTo>
                    <a:pt x="99491" y="6781"/>
                  </a:lnTo>
                  <a:lnTo>
                    <a:pt x="102844" y="8458"/>
                  </a:lnTo>
                  <a:lnTo>
                    <a:pt x="102844" y="19926"/>
                  </a:lnTo>
                  <a:lnTo>
                    <a:pt x="96748" y="21272"/>
                  </a:lnTo>
                  <a:lnTo>
                    <a:pt x="91617" y="20878"/>
                  </a:lnTo>
                  <a:lnTo>
                    <a:pt x="91617" y="26339"/>
                  </a:lnTo>
                  <a:lnTo>
                    <a:pt x="97599" y="25971"/>
                  </a:lnTo>
                  <a:lnTo>
                    <a:pt x="103454" y="27178"/>
                  </a:lnTo>
                  <a:lnTo>
                    <a:pt x="103454" y="39255"/>
                  </a:lnTo>
                  <a:lnTo>
                    <a:pt x="99250" y="41706"/>
                  </a:lnTo>
                  <a:lnTo>
                    <a:pt x="90779" y="41706"/>
                  </a:lnTo>
                  <a:lnTo>
                    <a:pt x="87223" y="39319"/>
                  </a:lnTo>
                  <a:lnTo>
                    <a:pt x="87363" y="34925"/>
                  </a:lnTo>
                  <a:lnTo>
                    <a:pt x="80962" y="34925"/>
                  </a:lnTo>
                  <a:lnTo>
                    <a:pt x="80835" y="42926"/>
                  </a:lnTo>
                  <a:lnTo>
                    <a:pt x="86918" y="47193"/>
                  </a:lnTo>
                  <a:lnTo>
                    <a:pt x="103022" y="47193"/>
                  </a:lnTo>
                  <a:lnTo>
                    <a:pt x="109842" y="42659"/>
                  </a:lnTo>
                  <a:lnTo>
                    <a:pt x="109842" y="28765"/>
                  </a:lnTo>
                  <a:close/>
                </a:path>
                <a:path w="473710" h="47625">
                  <a:moveTo>
                    <a:pt x="144411" y="23876"/>
                  </a:moveTo>
                  <a:lnTo>
                    <a:pt x="143649" y="22860"/>
                  </a:lnTo>
                  <a:lnTo>
                    <a:pt x="139598" y="17399"/>
                  </a:lnTo>
                  <a:lnTo>
                    <a:pt x="138010" y="17399"/>
                  </a:lnTo>
                  <a:lnTo>
                    <a:pt x="138010" y="27178"/>
                  </a:lnTo>
                  <a:lnTo>
                    <a:pt x="138010" y="37731"/>
                  </a:lnTo>
                  <a:lnTo>
                    <a:pt x="135394" y="41706"/>
                  </a:lnTo>
                  <a:lnTo>
                    <a:pt x="124726" y="41706"/>
                  </a:lnTo>
                  <a:lnTo>
                    <a:pt x="122047" y="37211"/>
                  </a:lnTo>
                  <a:lnTo>
                    <a:pt x="122072" y="27178"/>
                  </a:lnTo>
                  <a:lnTo>
                    <a:pt x="125171" y="22923"/>
                  </a:lnTo>
                  <a:lnTo>
                    <a:pt x="136004" y="22860"/>
                  </a:lnTo>
                  <a:lnTo>
                    <a:pt x="138010" y="27178"/>
                  </a:lnTo>
                  <a:lnTo>
                    <a:pt x="138010" y="17399"/>
                  </a:lnTo>
                  <a:lnTo>
                    <a:pt x="127215" y="17399"/>
                  </a:lnTo>
                  <a:lnTo>
                    <a:pt x="123913" y="19481"/>
                  </a:lnTo>
                  <a:lnTo>
                    <a:pt x="122148" y="22923"/>
                  </a:lnTo>
                  <a:lnTo>
                    <a:pt x="122085" y="17030"/>
                  </a:lnTo>
                  <a:lnTo>
                    <a:pt x="122593" y="6781"/>
                  </a:lnTo>
                  <a:lnTo>
                    <a:pt x="134658" y="6781"/>
                  </a:lnTo>
                  <a:lnTo>
                    <a:pt x="137287" y="8699"/>
                  </a:lnTo>
                  <a:lnTo>
                    <a:pt x="137223" y="12700"/>
                  </a:lnTo>
                  <a:lnTo>
                    <a:pt x="143624" y="12700"/>
                  </a:lnTo>
                  <a:lnTo>
                    <a:pt x="143624" y="6781"/>
                  </a:lnTo>
                  <a:lnTo>
                    <a:pt x="143624" y="5588"/>
                  </a:lnTo>
                  <a:lnTo>
                    <a:pt x="138137" y="1320"/>
                  </a:lnTo>
                  <a:lnTo>
                    <a:pt x="131610" y="1320"/>
                  </a:lnTo>
                  <a:lnTo>
                    <a:pt x="123659" y="3581"/>
                  </a:lnTo>
                  <a:lnTo>
                    <a:pt x="115735" y="27228"/>
                  </a:lnTo>
                  <a:lnTo>
                    <a:pt x="116166" y="33731"/>
                  </a:lnTo>
                  <a:lnTo>
                    <a:pt x="118262" y="40576"/>
                  </a:lnTo>
                  <a:lnTo>
                    <a:pt x="122656" y="45377"/>
                  </a:lnTo>
                  <a:lnTo>
                    <a:pt x="130086" y="47193"/>
                  </a:lnTo>
                  <a:lnTo>
                    <a:pt x="138506" y="47193"/>
                  </a:lnTo>
                  <a:lnTo>
                    <a:pt x="143383" y="41706"/>
                  </a:lnTo>
                  <a:lnTo>
                    <a:pt x="144399" y="40576"/>
                  </a:lnTo>
                  <a:lnTo>
                    <a:pt x="144411" y="23876"/>
                  </a:lnTo>
                  <a:close/>
                </a:path>
                <a:path w="473710" h="47625">
                  <a:moveTo>
                    <a:pt x="189826" y="46215"/>
                  </a:moveTo>
                  <a:lnTo>
                    <a:pt x="185178" y="34277"/>
                  </a:lnTo>
                  <a:lnTo>
                    <a:pt x="183057" y="28816"/>
                  </a:lnTo>
                  <a:lnTo>
                    <a:pt x="176479" y="11861"/>
                  </a:lnTo>
                  <a:lnTo>
                    <a:pt x="176479" y="28816"/>
                  </a:lnTo>
                  <a:lnTo>
                    <a:pt x="160083" y="28816"/>
                  </a:lnTo>
                  <a:lnTo>
                    <a:pt x="168490" y="6654"/>
                  </a:lnTo>
                  <a:lnTo>
                    <a:pt x="176479" y="28816"/>
                  </a:lnTo>
                  <a:lnTo>
                    <a:pt x="176479" y="11861"/>
                  </a:lnTo>
                  <a:lnTo>
                    <a:pt x="174459" y="6654"/>
                  </a:lnTo>
                  <a:lnTo>
                    <a:pt x="172021" y="368"/>
                  </a:lnTo>
                  <a:lnTo>
                    <a:pt x="165506" y="368"/>
                  </a:lnTo>
                  <a:lnTo>
                    <a:pt x="146977" y="46215"/>
                  </a:lnTo>
                  <a:lnTo>
                    <a:pt x="153250" y="46215"/>
                  </a:lnTo>
                  <a:lnTo>
                    <a:pt x="158013" y="34277"/>
                  </a:lnTo>
                  <a:lnTo>
                    <a:pt x="178435" y="34277"/>
                  </a:lnTo>
                  <a:lnTo>
                    <a:pt x="183184" y="46215"/>
                  </a:lnTo>
                  <a:lnTo>
                    <a:pt x="189826" y="46215"/>
                  </a:lnTo>
                  <a:close/>
                </a:path>
                <a:path w="473710" h="47625">
                  <a:moveTo>
                    <a:pt x="223177" y="31546"/>
                  </a:moveTo>
                  <a:lnTo>
                    <a:pt x="217017" y="31546"/>
                  </a:lnTo>
                  <a:lnTo>
                    <a:pt x="217017" y="8953"/>
                  </a:lnTo>
                  <a:lnTo>
                    <a:pt x="217017" y="2286"/>
                  </a:lnTo>
                  <a:lnTo>
                    <a:pt x="211531" y="2286"/>
                  </a:lnTo>
                  <a:lnTo>
                    <a:pt x="211531" y="8953"/>
                  </a:lnTo>
                  <a:lnTo>
                    <a:pt x="211531" y="31546"/>
                  </a:lnTo>
                  <a:lnTo>
                    <a:pt x="197027" y="31546"/>
                  </a:lnTo>
                  <a:lnTo>
                    <a:pt x="211416" y="8953"/>
                  </a:lnTo>
                  <a:lnTo>
                    <a:pt x="211531" y="2286"/>
                  </a:lnTo>
                  <a:lnTo>
                    <a:pt x="210248" y="2286"/>
                  </a:lnTo>
                  <a:lnTo>
                    <a:pt x="192328" y="29959"/>
                  </a:lnTo>
                  <a:lnTo>
                    <a:pt x="192328" y="36639"/>
                  </a:lnTo>
                  <a:lnTo>
                    <a:pt x="211531" y="36639"/>
                  </a:lnTo>
                  <a:lnTo>
                    <a:pt x="211531" y="46215"/>
                  </a:lnTo>
                  <a:lnTo>
                    <a:pt x="217017" y="46215"/>
                  </a:lnTo>
                  <a:lnTo>
                    <a:pt x="217017" y="36639"/>
                  </a:lnTo>
                  <a:lnTo>
                    <a:pt x="223177" y="36639"/>
                  </a:lnTo>
                  <a:lnTo>
                    <a:pt x="223177" y="31546"/>
                  </a:lnTo>
                  <a:close/>
                </a:path>
                <a:path w="473710" h="47625">
                  <a:moveTo>
                    <a:pt x="254393" y="40767"/>
                  </a:moveTo>
                  <a:lnTo>
                    <a:pt x="235127" y="40767"/>
                  </a:lnTo>
                  <a:lnTo>
                    <a:pt x="235127" y="40627"/>
                  </a:lnTo>
                  <a:lnTo>
                    <a:pt x="239026" y="37033"/>
                  </a:lnTo>
                  <a:lnTo>
                    <a:pt x="246214" y="29514"/>
                  </a:lnTo>
                  <a:lnTo>
                    <a:pt x="252857" y="20701"/>
                  </a:lnTo>
                  <a:lnTo>
                    <a:pt x="254266" y="18338"/>
                  </a:lnTo>
                  <a:lnTo>
                    <a:pt x="254266" y="5981"/>
                  </a:lnTo>
                  <a:lnTo>
                    <a:pt x="249085" y="1320"/>
                  </a:lnTo>
                  <a:lnTo>
                    <a:pt x="233667" y="1320"/>
                  </a:lnTo>
                  <a:lnTo>
                    <a:pt x="228117" y="6413"/>
                  </a:lnTo>
                  <a:lnTo>
                    <a:pt x="228168" y="14287"/>
                  </a:lnTo>
                  <a:lnTo>
                    <a:pt x="234569" y="14287"/>
                  </a:lnTo>
                  <a:lnTo>
                    <a:pt x="234327" y="10096"/>
                  </a:lnTo>
                  <a:lnTo>
                    <a:pt x="236893" y="6781"/>
                  </a:lnTo>
                  <a:lnTo>
                    <a:pt x="245364" y="6781"/>
                  </a:lnTo>
                  <a:lnTo>
                    <a:pt x="247865" y="9017"/>
                  </a:lnTo>
                  <a:lnTo>
                    <a:pt x="247865" y="16891"/>
                  </a:lnTo>
                  <a:lnTo>
                    <a:pt x="246824" y="19113"/>
                  </a:lnTo>
                  <a:lnTo>
                    <a:pt x="244932" y="21653"/>
                  </a:lnTo>
                  <a:lnTo>
                    <a:pt x="240842" y="26631"/>
                  </a:lnTo>
                  <a:lnTo>
                    <a:pt x="236524" y="31343"/>
                  </a:lnTo>
                  <a:lnTo>
                    <a:pt x="227571" y="40449"/>
                  </a:lnTo>
                  <a:lnTo>
                    <a:pt x="227571" y="46215"/>
                  </a:lnTo>
                  <a:lnTo>
                    <a:pt x="254393" y="46215"/>
                  </a:lnTo>
                  <a:lnTo>
                    <a:pt x="254393" y="40767"/>
                  </a:lnTo>
                  <a:close/>
                </a:path>
                <a:path w="473710" h="47625">
                  <a:moveTo>
                    <a:pt x="290957" y="31546"/>
                  </a:moveTo>
                  <a:lnTo>
                    <a:pt x="284810" y="31546"/>
                  </a:lnTo>
                  <a:lnTo>
                    <a:pt x="284810" y="8953"/>
                  </a:lnTo>
                  <a:lnTo>
                    <a:pt x="284810" y="2286"/>
                  </a:lnTo>
                  <a:lnTo>
                    <a:pt x="279323" y="2286"/>
                  </a:lnTo>
                  <a:lnTo>
                    <a:pt x="279323" y="8953"/>
                  </a:lnTo>
                  <a:lnTo>
                    <a:pt x="279323" y="31546"/>
                  </a:lnTo>
                  <a:lnTo>
                    <a:pt x="264807" y="31546"/>
                  </a:lnTo>
                  <a:lnTo>
                    <a:pt x="279196" y="8953"/>
                  </a:lnTo>
                  <a:lnTo>
                    <a:pt x="279323" y="8953"/>
                  </a:lnTo>
                  <a:lnTo>
                    <a:pt x="279323" y="2286"/>
                  </a:lnTo>
                  <a:lnTo>
                    <a:pt x="278041" y="2286"/>
                  </a:lnTo>
                  <a:lnTo>
                    <a:pt x="260121" y="29959"/>
                  </a:lnTo>
                  <a:lnTo>
                    <a:pt x="260121" y="36639"/>
                  </a:lnTo>
                  <a:lnTo>
                    <a:pt x="279323" y="36639"/>
                  </a:lnTo>
                  <a:lnTo>
                    <a:pt x="279323" y="46215"/>
                  </a:lnTo>
                  <a:lnTo>
                    <a:pt x="284810" y="46215"/>
                  </a:lnTo>
                  <a:lnTo>
                    <a:pt x="284810" y="36639"/>
                  </a:lnTo>
                  <a:lnTo>
                    <a:pt x="290957" y="36639"/>
                  </a:lnTo>
                  <a:lnTo>
                    <a:pt x="290957" y="31546"/>
                  </a:lnTo>
                  <a:close/>
                </a:path>
                <a:path w="473710" h="47625">
                  <a:moveTo>
                    <a:pt x="323634" y="28003"/>
                  </a:moveTo>
                  <a:lnTo>
                    <a:pt x="321360" y="25641"/>
                  </a:lnTo>
                  <a:lnTo>
                    <a:pt x="320103" y="24333"/>
                  </a:lnTo>
                  <a:lnTo>
                    <a:pt x="317842" y="23837"/>
                  </a:lnTo>
                  <a:lnTo>
                    <a:pt x="317842" y="28244"/>
                  </a:lnTo>
                  <a:lnTo>
                    <a:pt x="317842" y="39484"/>
                  </a:lnTo>
                  <a:lnTo>
                    <a:pt x="313575" y="42799"/>
                  </a:lnTo>
                  <a:lnTo>
                    <a:pt x="303949" y="42799"/>
                  </a:lnTo>
                  <a:lnTo>
                    <a:pt x="300291" y="38341"/>
                  </a:lnTo>
                  <a:lnTo>
                    <a:pt x="300291" y="29006"/>
                  </a:lnTo>
                  <a:lnTo>
                    <a:pt x="304495" y="25641"/>
                  </a:lnTo>
                  <a:lnTo>
                    <a:pt x="313702" y="25641"/>
                  </a:lnTo>
                  <a:lnTo>
                    <a:pt x="317842" y="28244"/>
                  </a:lnTo>
                  <a:lnTo>
                    <a:pt x="317842" y="23837"/>
                  </a:lnTo>
                  <a:lnTo>
                    <a:pt x="314375" y="23050"/>
                  </a:lnTo>
                  <a:lnTo>
                    <a:pt x="314756" y="22923"/>
                  </a:lnTo>
                  <a:lnTo>
                    <a:pt x="319557" y="22288"/>
                  </a:lnTo>
                  <a:lnTo>
                    <a:pt x="321233" y="20205"/>
                  </a:lnTo>
                  <a:lnTo>
                    <a:pt x="322910" y="18097"/>
                  </a:lnTo>
                  <a:lnTo>
                    <a:pt x="323024" y="5702"/>
                  </a:lnTo>
                  <a:lnTo>
                    <a:pt x="323024" y="4635"/>
                  </a:lnTo>
                  <a:lnTo>
                    <a:pt x="317233" y="2159"/>
                  </a:lnTo>
                  <a:lnTo>
                    <a:pt x="317233" y="8699"/>
                  </a:lnTo>
                  <a:lnTo>
                    <a:pt x="317233" y="17830"/>
                  </a:lnTo>
                  <a:lnTo>
                    <a:pt x="313093" y="20205"/>
                  </a:lnTo>
                  <a:lnTo>
                    <a:pt x="304800" y="20205"/>
                  </a:lnTo>
                  <a:lnTo>
                    <a:pt x="301142" y="17653"/>
                  </a:lnTo>
                  <a:lnTo>
                    <a:pt x="301142" y="8572"/>
                  </a:lnTo>
                  <a:lnTo>
                    <a:pt x="305409" y="5702"/>
                  </a:lnTo>
                  <a:lnTo>
                    <a:pt x="313639" y="5702"/>
                  </a:lnTo>
                  <a:lnTo>
                    <a:pt x="317233" y="8699"/>
                  </a:lnTo>
                  <a:lnTo>
                    <a:pt x="317233" y="2159"/>
                  </a:lnTo>
                  <a:lnTo>
                    <a:pt x="315290" y="1320"/>
                  </a:lnTo>
                  <a:lnTo>
                    <a:pt x="301879" y="1320"/>
                  </a:lnTo>
                  <a:lnTo>
                    <a:pt x="295351" y="5702"/>
                  </a:lnTo>
                  <a:lnTo>
                    <a:pt x="295351" y="18097"/>
                  </a:lnTo>
                  <a:lnTo>
                    <a:pt x="298577" y="22098"/>
                  </a:lnTo>
                  <a:lnTo>
                    <a:pt x="303822" y="22987"/>
                  </a:lnTo>
                  <a:lnTo>
                    <a:pt x="298208" y="24638"/>
                  </a:lnTo>
                  <a:lnTo>
                    <a:pt x="294614" y="28244"/>
                  </a:lnTo>
                  <a:lnTo>
                    <a:pt x="294500" y="43230"/>
                  </a:lnTo>
                  <a:lnTo>
                    <a:pt x="301942" y="47193"/>
                  </a:lnTo>
                  <a:lnTo>
                    <a:pt x="316687" y="47193"/>
                  </a:lnTo>
                  <a:lnTo>
                    <a:pt x="323634" y="42799"/>
                  </a:lnTo>
                  <a:lnTo>
                    <a:pt x="323634" y="28003"/>
                  </a:lnTo>
                  <a:close/>
                </a:path>
                <a:path w="473710" h="47625">
                  <a:moveTo>
                    <a:pt x="357225" y="28765"/>
                  </a:moveTo>
                  <a:lnTo>
                    <a:pt x="353568" y="24244"/>
                  </a:lnTo>
                  <a:lnTo>
                    <a:pt x="348018" y="23749"/>
                  </a:lnTo>
                  <a:lnTo>
                    <a:pt x="348018" y="23609"/>
                  </a:lnTo>
                  <a:lnTo>
                    <a:pt x="352590" y="22745"/>
                  </a:lnTo>
                  <a:lnTo>
                    <a:pt x="356616" y="18745"/>
                  </a:lnTo>
                  <a:lnTo>
                    <a:pt x="356616" y="5067"/>
                  </a:lnTo>
                  <a:lnTo>
                    <a:pt x="349605" y="1320"/>
                  </a:lnTo>
                  <a:lnTo>
                    <a:pt x="335407" y="1320"/>
                  </a:lnTo>
                  <a:lnTo>
                    <a:pt x="328879" y="5778"/>
                  </a:lnTo>
                  <a:lnTo>
                    <a:pt x="329006" y="13462"/>
                  </a:lnTo>
                  <a:lnTo>
                    <a:pt x="335407" y="13462"/>
                  </a:lnTo>
                  <a:lnTo>
                    <a:pt x="335521" y="9321"/>
                  </a:lnTo>
                  <a:lnTo>
                    <a:pt x="338810" y="6781"/>
                  </a:lnTo>
                  <a:lnTo>
                    <a:pt x="346862" y="6781"/>
                  </a:lnTo>
                  <a:lnTo>
                    <a:pt x="350215" y="8458"/>
                  </a:lnTo>
                  <a:lnTo>
                    <a:pt x="350215" y="19926"/>
                  </a:lnTo>
                  <a:lnTo>
                    <a:pt x="344119" y="21272"/>
                  </a:lnTo>
                  <a:lnTo>
                    <a:pt x="339001" y="20878"/>
                  </a:lnTo>
                  <a:lnTo>
                    <a:pt x="339001" y="26339"/>
                  </a:lnTo>
                  <a:lnTo>
                    <a:pt x="344970" y="25971"/>
                  </a:lnTo>
                  <a:lnTo>
                    <a:pt x="350824" y="27178"/>
                  </a:lnTo>
                  <a:lnTo>
                    <a:pt x="350824" y="39255"/>
                  </a:lnTo>
                  <a:lnTo>
                    <a:pt x="346621" y="41706"/>
                  </a:lnTo>
                  <a:lnTo>
                    <a:pt x="338150" y="41706"/>
                  </a:lnTo>
                  <a:lnTo>
                    <a:pt x="334606" y="39319"/>
                  </a:lnTo>
                  <a:lnTo>
                    <a:pt x="334733" y="34925"/>
                  </a:lnTo>
                  <a:lnTo>
                    <a:pt x="328333" y="34925"/>
                  </a:lnTo>
                  <a:lnTo>
                    <a:pt x="328218" y="42926"/>
                  </a:lnTo>
                  <a:lnTo>
                    <a:pt x="334302" y="47193"/>
                  </a:lnTo>
                  <a:lnTo>
                    <a:pt x="350405" y="47193"/>
                  </a:lnTo>
                  <a:lnTo>
                    <a:pt x="357225" y="42659"/>
                  </a:lnTo>
                  <a:lnTo>
                    <a:pt x="357225" y="28765"/>
                  </a:lnTo>
                  <a:close/>
                </a:path>
                <a:path w="473710" h="47625">
                  <a:moveTo>
                    <a:pt x="391185" y="24244"/>
                  </a:moveTo>
                  <a:lnTo>
                    <a:pt x="386549" y="17335"/>
                  </a:lnTo>
                  <a:lnTo>
                    <a:pt x="374472" y="17335"/>
                  </a:lnTo>
                  <a:lnTo>
                    <a:pt x="372351" y="18402"/>
                  </a:lnTo>
                  <a:lnTo>
                    <a:pt x="369417" y="21272"/>
                  </a:lnTo>
                  <a:lnTo>
                    <a:pt x="370205" y="7734"/>
                  </a:lnTo>
                  <a:lnTo>
                    <a:pt x="388683" y="7734"/>
                  </a:lnTo>
                  <a:lnTo>
                    <a:pt x="388683" y="2286"/>
                  </a:lnTo>
                  <a:lnTo>
                    <a:pt x="364972" y="2286"/>
                  </a:lnTo>
                  <a:lnTo>
                    <a:pt x="363880" y="28448"/>
                  </a:lnTo>
                  <a:lnTo>
                    <a:pt x="369417" y="28448"/>
                  </a:lnTo>
                  <a:lnTo>
                    <a:pt x="370763" y="23939"/>
                  </a:lnTo>
                  <a:lnTo>
                    <a:pt x="373443" y="22796"/>
                  </a:lnTo>
                  <a:lnTo>
                    <a:pt x="382701" y="22796"/>
                  </a:lnTo>
                  <a:lnTo>
                    <a:pt x="384784" y="27355"/>
                  </a:lnTo>
                  <a:lnTo>
                    <a:pt x="384784" y="36817"/>
                  </a:lnTo>
                  <a:lnTo>
                    <a:pt x="382651" y="41706"/>
                  </a:lnTo>
                  <a:lnTo>
                    <a:pt x="373380" y="41706"/>
                  </a:lnTo>
                  <a:lnTo>
                    <a:pt x="369849" y="39941"/>
                  </a:lnTo>
                  <a:lnTo>
                    <a:pt x="369722" y="35801"/>
                  </a:lnTo>
                  <a:lnTo>
                    <a:pt x="363321" y="35801"/>
                  </a:lnTo>
                  <a:lnTo>
                    <a:pt x="363689" y="43561"/>
                  </a:lnTo>
                  <a:lnTo>
                    <a:pt x="369049" y="47193"/>
                  </a:lnTo>
                  <a:lnTo>
                    <a:pt x="384657" y="47193"/>
                  </a:lnTo>
                  <a:lnTo>
                    <a:pt x="391185" y="41148"/>
                  </a:lnTo>
                  <a:lnTo>
                    <a:pt x="391185" y="24244"/>
                  </a:lnTo>
                  <a:close/>
                </a:path>
                <a:path w="473710" h="47625">
                  <a:moveTo>
                    <a:pt x="437210" y="46215"/>
                  </a:moveTo>
                  <a:lnTo>
                    <a:pt x="432562" y="34277"/>
                  </a:lnTo>
                  <a:lnTo>
                    <a:pt x="430441" y="28816"/>
                  </a:lnTo>
                  <a:lnTo>
                    <a:pt x="423862" y="11861"/>
                  </a:lnTo>
                  <a:lnTo>
                    <a:pt x="423862" y="28816"/>
                  </a:lnTo>
                  <a:lnTo>
                    <a:pt x="407454" y="28816"/>
                  </a:lnTo>
                  <a:lnTo>
                    <a:pt x="415874" y="6654"/>
                  </a:lnTo>
                  <a:lnTo>
                    <a:pt x="423862" y="28816"/>
                  </a:lnTo>
                  <a:lnTo>
                    <a:pt x="423862" y="11861"/>
                  </a:lnTo>
                  <a:lnTo>
                    <a:pt x="421843" y="6654"/>
                  </a:lnTo>
                  <a:lnTo>
                    <a:pt x="419404" y="368"/>
                  </a:lnTo>
                  <a:lnTo>
                    <a:pt x="412877" y="368"/>
                  </a:lnTo>
                  <a:lnTo>
                    <a:pt x="394347" y="46215"/>
                  </a:lnTo>
                  <a:lnTo>
                    <a:pt x="400621" y="46215"/>
                  </a:lnTo>
                  <a:lnTo>
                    <a:pt x="405384" y="34277"/>
                  </a:lnTo>
                  <a:lnTo>
                    <a:pt x="425805" y="34277"/>
                  </a:lnTo>
                  <a:lnTo>
                    <a:pt x="430555" y="46215"/>
                  </a:lnTo>
                  <a:lnTo>
                    <a:pt x="437210" y="46215"/>
                  </a:lnTo>
                  <a:close/>
                </a:path>
                <a:path w="473710" h="47625">
                  <a:moveTo>
                    <a:pt x="473176" y="3175"/>
                  </a:moveTo>
                  <a:lnTo>
                    <a:pt x="466775" y="304"/>
                  </a:lnTo>
                  <a:lnTo>
                    <a:pt x="466775" y="5461"/>
                  </a:lnTo>
                  <a:lnTo>
                    <a:pt x="466775" y="20942"/>
                  </a:lnTo>
                  <a:lnTo>
                    <a:pt x="459574" y="20574"/>
                  </a:lnTo>
                  <a:lnTo>
                    <a:pt x="449275" y="20574"/>
                  </a:lnTo>
                  <a:lnTo>
                    <a:pt x="449275" y="5842"/>
                  </a:lnTo>
                  <a:lnTo>
                    <a:pt x="459574" y="5842"/>
                  </a:lnTo>
                  <a:lnTo>
                    <a:pt x="466775" y="5461"/>
                  </a:lnTo>
                  <a:lnTo>
                    <a:pt x="466775" y="304"/>
                  </a:lnTo>
                  <a:lnTo>
                    <a:pt x="466102" y="0"/>
                  </a:lnTo>
                  <a:lnTo>
                    <a:pt x="457936" y="368"/>
                  </a:lnTo>
                  <a:lnTo>
                    <a:pt x="443179" y="368"/>
                  </a:lnTo>
                  <a:lnTo>
                    <a:pt x="443179" y="46215"/>
                  </a:lnTo>
                  <a:lnTo>
                    <a:pt x="449275" y="46215"/>
                  </a:lnTo>
                  <a:lnTo>
                    <a:pt x="449275" y="26035"/>
                  </a:lnTo>
                  <a:lnTo>
                    <a:pt x="457568" y="26035"/>
                  </a:lnTo>
                  <a:lnTo>
                    <a:pt x="465670" y="25831"/>
                  </a:lnTo>
                  <a:lnTo>
                    <a:pt x="473176" y="22796"/>
                  </a:lnTo>
                  <a:lnTo>
                    <a:pt x="473176" y="20942"/>
                  </a:lnTo>
                  <a:lnTo>
                    <a:pt x="473176" y="5461"/>
                  </a:lnTo>
                  <a:lnTo>
                    <a:pt x="473176" y="31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90542" y="5468365"/>
              <a:ext cx="1596199" cy="6984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33961" y="6752666"/>
              <a:ext cx="688594" cy="2300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27729" y="5158841"/>
              <a:ext cx="175298" cy="23147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058069" y="5163146"/>
              <a:ext cx="645795" cy="224154"/>
            </a:xfrm>
            <a:custGeom>
              <a:avLst/>
              <a:gdLst/>
              <a:ahLst/>
              <a:cxnLst/>
              <a:rect l="l" t="t" r="r" b="b"/>
              <a:pathLst>
                <a:path w="645795" h="224154">
                  <a:moveTo>
                    <a:pt x="68516" y="0"/>
                  </a:moveTo>
                  <a:lnTo>
                    <a:pt x="0" y="0"/>
                  </a:lnTo>
                  <a:lnTo>
                    <a:pt x="0" y="221615"/>
                  </a:lnTo>
                  <a:lnTo>
                    <a:pt x="68516" y="221615"/>
                  </a:lnTo>
                  <a:lnTo>
                    <a:pt x="68516" y="0"/>
                  </a:lnTo>
                  <a:close/>
                </a:path>
                <a:path w="645795" h="224154">
                  <a:moveTo>
                    <a:pt x="311213" y="178473"/>
                  </a:moveTo>
                  <a:lnTo>
                    <a:pt x="209969" y="178473"/>
                  </a:lnTo>
                  <a:lnTo>
                    <a:pt x="209969" y="127673"/>
                  </a:lnTo>
                  <a:lnTo>
                    <a:pt x="296392" y="127673"/>
                  </a:lnTo>
                  <a:lnTo>
                    <a:pt x="296392" y="89573"/>
                  </a:lnTo>
                  <a:lnTo>
                    <a:pt x="209969" y="89573"/>
                  </a:lnTo>
                  <a:lnTo>
                    <a:pt x="209969" y="43853"/>
                  </a:lnTo>
                  <a:lnTo>
                    <a:pt x="310578" y="43853"/>
                  </a:lnTo>
                  <a:lnTo>
                    <a:pt x="310578" y="673"/>
                  </a:lnTo>
                  <a:lnTo>
                    <a:pt x="144538" y="673"/>
                  </a:lnTo>
                  <a:lnTo>
                    <a:pt x="144538" y="43853"/>
                  </a:lnTo>
                  <a:lnTo>
                    <a:pt x="144538" y="89573"/>
                  </a:lnTo>
                  <a:lnTo>
                    <a:pt x="144538" y="127673"/>
                  </a:lnTo>
                  <a:lnTo>
                    <a:pt x="144538" y="178473"/>
                  </a:lnTo>
                  <a:lnTo>
                    <a:pt x="144538" y="221653"/>
                  </a:lnTo>
                  <a:lnTo>
                    <a:pt x="311213" y="221653"/>
                  </a:lnTo>
                  <a:lnTo>
                    <a:pt x="311213" y="178473"/>
                  </a:lnTo>
                  <a:close/>
                </a:path>
                <a:path w="645795" h="224154">
                  <a:moveTo>
                    <a:pt x="645248" y="12"/>
                  </a:moveTo>
                  <a:lnTo>
                    <a:pt x="566851" y="12"/>
                  </a:lnTo>
                  <a:lnTo>
                    <a:pt x="508838" y="128409"/>
                  </a:lnTo>
                  <a:lnTo>
                    <a:pt x="454507" y="12"/>
                  </a:lnTo>
                  <a:lnTo>
                    <a:pt x="371792" y="12"/>
                  </a:lnTo>
                  <a:lnTo>
                    <a:pt x="371792" y="221615"/>
                  </a:lnTo>
                  <a:lnTo>
                    <a:pt x="418706" y="221615"/>
                  </a:lnTo>
                  <a:lnTo>
                    <a:pt x="418706" y="84582"/>
                  </a:lnTo>
                  <a:lnTo>
                    <a:pt x="476110" y="224078"/>
                  </a:lnTo>
                  <a:lnTo>
                    <a:pt x="521169" y="224078"/>
                  </a:lnTo>
                  <a:lnTo>
                    <a:pt x="579818" y="84582"/>
                  </a:lnTo>
                  <a:lnTo>
                    <a:pt x="579818" y="221615"/>
                  </a:lnTo>
                  <a:lnTo>
                    <a:pt x="645248" y="221615"/>
                  </a:lnTo>
                  <a:lnTo>
                    <a:pt x="645248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06606" y="5163769"/>
              <a:ext cx="196900" cy="2209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779340" y="5163819"/>
              <a:ext cx="167005" cy="220979"/>
            </a:xfrm>
            <a:custGeom>
              <a:avLst/>
              <a:gdLst/>
              <a:ahLst/>
              <a:cxnLst/>
              <a:rect l="l" t="t" r="r" b="b"/>
              <a:pathLst>
                <a:path w="167004" h="220979">
                  <a:moveTo>
                    <a:pt x="166662" y="177800"/>
                  </a:moveTo>
                  <a:lnTo>
                    <a:pt x="65417" y="177800"/>
                  </a:lnTo>
                  <a:lnTo>
                    <a:pt x="65417" y="127000"/>
                  </a:lnTo>
                  <a:lnTo>
                    <a:pt x="151853" y="127000"/>
                  </a:lnTo>
                  <a:lnTo>
                    <a:pt x="151853" y="88900"/>
                  </a:lnTo>
                  <a:lnTo>
                    <a:pt x="65417" y="88900"/>
                  </a:lnTo>
                  <a:lnTo>
                    <a:pt x="65417" y="43180"/>
                  </a:lnTo>
                  <a:lnTo>
                    <a:pt x="166039" y="43180"/>
                  </a:lnTo>
                  <a:lnTo>
                    <a:pt x="166039" y="0"/>
                  </a:lnTo>
                  <a:lnTo>
                    <a:pt x="0" y="0"/>
                  </a:lnTo>
                  <a:lnTo>
                    <a:pt x="0" y="43180"/>
                  </a:lnTo>
                  <a:lnTo>
                    <a:pt x="0" y="88900"/>
                  </a:lnTo>
                  <a:lnTo>
                    <a:pt x="0" y="127000"/>
                  </a:lnTo>
                  <a:lnTo>
                    <a:pt x="0" y="177800"/>
                  </a:lnTo>
                  <a:lnTo>
                    <a:pt x="0" y="220980"/>
                  </a:lnTo>
                  <a:lnTo>
                    <a:pt x="166662" y="220980"/>
                  </a:lnTo>
                  <a:lnTo>
                    <a:pt x="166662" y="1778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64099" y="5158841"/>
              <a:ext cx="175310" cy="23147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914419" y="5636526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5">
                  <a:moveTo>
                    <a:pt x="28194" y="0"/>
                  </a:moveTo>
                  <a:lnTo>
                    <a:pt x="20320" y="0"/>
                  </a:lnTo>
                  <a:lnTo>
                    <a:pt x="13538" y="6019"/>
                  </a:lnTo>
                  <a:lnTo>
                    <a:pt x="8382" y="9740"/>
                  </a:lnTo>
                  <a:lnTo>
                    <a:pt x="4483" y="11899"/>
                  </a:lnTo>
                  <a:lnTo>
                    <a:pt x="0" y="13842"/>
                  </a:lnTo>
                  <a:lnTo>
                    <a:pt x="0" y="22097"/>
                  </a:lnTo>
                  <a:lnTo>
                    <a:pt x="19812" y="9016"/>
                  </a:lnTo>
                  <a:lnTo>
                    <a:pt x="19812" y="89153"/>
                  </a:lnTo>
                  <a:lnTo>
                    <a:pt x="28194" y="89153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63187" y="5635891"/>
              <a:ext cx="138556" cy="9105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909212" y="5771692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5">
                  <a:moveTo>
                    <a:pt x="28193" y="0"/>
                  </a:moveTo>
                  <a:lnTo>
                    <a:pt x="20319" y="0"/>
                  </a:lnTo>
                  <a:lnTo>
                    <a:pt x="13550" y="6007"/>
                  </a:lnTo>
                  <a:lnTo>
                    <a:pt x="8381" y="9728"/>
                  </a:lnTo>
                  <a:lnTo>
                    <a:pt x="4495" y="11887"/>
                  </a:lnTo>
                  <a:lnTo>
                    <a:pt x="0" y="13842"/>
                  </a:lnTo>
                  <a:lnTo>
                    <a:pt x="0" y="22098"/>
                  </a:lnTo>
                  <a:lnTo>
                    <a:pt x="19812" y="9016"/>
                  </a:lnTo>
                  <a:lnTo>
                    <a:pt x="19812" y="89153"/>
                  </a:lnTo>
                  <a:lnTo>
                    <a:pt x="28193" y="89153"/>
                  </a:lnTo>
                  <a:lnTo>
                    <a:pt x="281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59898" y="5769406"/>
              <a:ext cx="190233" cy="9207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548113" y="5771057"/>
              <a:ext cx="711835" cy="796925"/>
            </a:xfrm>
            <a:custGeom>
              <a:avLst/>
              <a:gdLst/>
              <a:ahLst/>
              <a:cxnLst/>
              <a:rect l="l" t="t" r="r" b="b"/>
              <a:pathLst>
                <a:path w="711835" h="796925">
                  <a:moveTo>
                    <a:pt x="56388" y="789406"/>
                  </a:moveTo>
                  <a:lnTo>
                    <a:pt x="8128" y="789406"/>
                  </a:lnTo>
                  <a:lnTo>
                    <a:pt x="8128" y="752957"/>
                  </a:lnTo>
                  <a:lnTo>
                    <a:pt x="52705" y="752957"/>
                  </a:lnTo>
                  <a:lnTo>
                    <a:pt x="52705" y="745591"/>
                  </a:lnTo>
                  <a:lnTo>
                    <a:pt x="8128" y="745591"/>
                  </a:lnTo>
                  <a:lnTo>
                    <a:pt x="8128" y="712444"/>
                  </a:lnTo>
                  <a:lnTo>
                    <a:pt x="54483" y="712444"/>
                  </a:lnTo>
                  <a:lnTo>
                    <a:pt x="54483" y="705078"/>
                  </a:lnTo>
                  <a:lnTo>
                    <a:pt x="0" y="705078"/>
                  </a:lnTo>
                  <a:lnTo>
                    <a:pt x="0" y="796772"/>
                  </a:lnTo>
                  <a:lnTo>
                    <a:pt x="56388" y="796772"/>
                  </a:lnTo>
                  <a:lnTo>
                    <a:pt x="56388" y="789406"/>
                  </a:lnTo>
                  <a:close/>
                </a:path>
                <a:path w="711835" h="796925">
                  <a:moveTo>
                    <a:pt x="342925" y="138442"/>
                  </a:moveTo>
                  <a:lnTo>
                    <a:pt x="291109" y="138442"/>
                  </a:lnTo>
                  <a:lnTo>
                    <a:pt x="291109" y="230136"/>
                  </a:lnTo>
                  <a:lnTo>
                    <a:pt x="299237" y="230136"/>
                  </a:lnTo>
                  <a:lnTo>
                    <a:pt x="299237" y="186321"/>
                  </a:lnTo>
                  <a:lnTo>
                    <a:pt x="341401" y="186321"/>
                  </a:lnTo>
                  <a:lnTo>
                    <a:pt x="341401" y="178955"/>
                  </a:lnTo>
                  <a:lnTo>
                    <a:pt x="299237" y="178955"/>
                  </a:lnTo>
                  <a:lnTo>
                    <a:pt x="299237" y="145808"/>
                  </a:lnTo>
                  <a:lnTo>
                    <a:pt x="342925" y="145808"/>
                  </a:lnTo>
                  <a:lnTo>
                    <a:pt x="342925" y="138442"/>
                  </a:lnTo>
                  <a:close/>
                </a:path>
                <a:path w="711835" h="796925">
                  <a:moveTo>
                    <a:pt x="633780" y="78867"/>
                  </a:moveTo>
                  <a:lnTo>
                    <a:pt x="623620" y="78867"/>
                  </a:lnTo>
                  <a:lnTo>
                    <a:pt x="623620" y="89801"/>
                  </a:lnTo>
                  <a:lnTo>
                    <a:pt x="633780" y="89801"/>
                  </a:lnTo>
                  <a:lnTo>
                    <a:pt x="633780" y="78867"/>
                  </a:lnTo>
                  <a:close/>
                </a:path>
                <a:path w="711835" h="796925">
                  <a:moveTo>
                    <a:pt x="711619" y="59766"/>
                  </a:moveTo>
                  <a:lnTo>
                    <a:pt x="709676" y="55029"/>
                  </a:lnTo>
                  <a:lnTo>
                    <a:pt x="702983" y="48196"/>
                  </a:lnTo>
                  <a:lnTo>
                    <a:pt x="702983" y="61036"/>
                  </a:lnTo>
                  <a:lnTo>
                    <a:pt x="702983" y="71120"/>
                  </a:lnTo>
                  <a:lnTo>
                    <a:pt x="700976" y="75628"/>
                  </a:lnTo>
                  <a:lnTo>
                    <a:pt x="692937" y="82486"/>
                  </a:lnTo>
                  <a:lnTo>
                    <a:pt x="687832" y="84201"/>
                  </a:lnTo>
                  <a:lnTo>
                    <a:pt x="675551" y="84201"/>
                  </a:lnTo>
                  <a:lnTo>
                    <a:pt x="670471" y="82461"/>
                  </a:lnTo>
                  <a:lnTo>
                    <a:pt x="662343" y="75514"/>
                  </a:lnTo>
                  <a:lnTo>
                    <a:pt x="660349" y="71120"/>
                  </a:lnTo>
                  <a:lnTo>
                    <a:pt x="660336" y="61036"/>
                  </a:lnTo>
                  <a:lnTo>
                    <a:pt x="661708" y="57277"/>
                  </a:lnTo>
                  <a:lnTo>
                    <a:pt x="668235" y="49568"/>
                  </a:lnTo>
                  <a:lnTo>
                    <a:pt x="673950" y="47371"/>
                  </a:lnTo>
                  <a:lnTo>
                    <a:pt x="689444" y="47371"/>
                  </a:lnTo>
                  <a:lnTo>
                    <a:pt x="695198" y="49568"/>
                  </a:lnTo>
                  <a:lnTo>
                    <a:pt x="701636" y="57188"/>
                  </a:lnTo>
                  <a:lnTo>
                    <a:pt x="702983" y="61036"/>
                  </a:lnTo>
                  <a:lnTo>
                    <a:pt x="702983" y="48196"/>
                  </a:lnTo>
                  <a:lnTo>
                    <a:pt x="702221" y="47409"/>
                  </a:lnTo>
                  <a:lnTo>
                    <a:pt x="697814" y="44996"/>
                  </a:lnTo>
                  <a:lnTo>
                    <a:pt x="692569" y="43815"/>
                  </a:lnTo>
                  <a:lnTo>
                    <a:pt x="698411" y="42291"/>
                  </a:lnTo>
                  <a:lnTo>
                    <a:pt x="701586" y="40513"/>
                  </a:lnTo>
                  <a:lnTo>
                    <a:pt x="702818" y="39827"/>
                  </a:lnTo>
                  <a:lnTo>
                    <a:pt x="708736" y="33058"/>
                  </a:lnTo>
                  <a:lnTo>
                    <a:pt x="710222" y="28613"/>
                  </a:lnTo>
                  <a:lnTo>
                    <a:pt x="710222" y="16256"/>
                  </a:lnTo>
                  <a:lnTo>
                    <a:pt x="707542" y="10680"/>
                  </a:lnTo>
                  <a:lnTo>
                    <a:pt x="702729" y="6858"/>
                  </a:lnTo>
                  <a:lnTo>
                    <a:pt x="702094" y="6362"/>
                  </a:lnTo>
                  <a:lnTo>
                    <a:pt x="702094" y="27597"/>
                  </a:lnTo>
                  <a:lnTo>
                    <a:pt x="700747" y="31153"/>
                  </a:lnTo>
                  <a:lnTo>
                    <a:pt x="694474" y="38430"/>
                  </a:lnTo>
                  <a:lnTo>
                    <a:pt x="689013" y="40513"/>
                  </a:lnTo>
                  <a:lnTo>
                    <a:pt x="674281" y="40513"/>
                  </a:lnTo>
                  <a:lnTo>
                    <a:pt x="668782" y="38392"/>
                  </a:lnTo>
                  <a:lnTo>
                    <a:pt x="662520" y="31115"/>
                  </a:lnTo>
                  <a:lnTo>
                    <a:pt x="661200" y="27597"/>
                  </a:lnTo>
                  <a:lnTo>
                    <a:pt x="661200" y="19215"/>
                  </a:lnTo>
                  <a:lnTo>
                    <a:pt x="662597" y="15532"/>
                  </a:lnTo>
                  <a:lnTo>
                    <a:pt x="665391" y="12573"/>
                  </a:lnTo>
                  <a:lnTo>
                    <a:pt x="668947" y="8763"/>
                  </a:lnTo>
                  <a:lnTo>
                    <a:pt x="674370" y="6858"/>
                  </a:lnTo>
                  <a:lnTo>
                    <a:pt x="688848" y="6858"/>
                  </a:lnTo>
                  <a:lnTo>
                    <a:pt x="694270" y="8801"/>
                  </a:lnTo>
                  <a:lnTo>
                    <a:pt x="697903" y="12700"/>
                  </a:lnTo>
                  <a:lnTo>
                    <a:pt x="700697" y="15659"/>
                  </a:lnTo>
                  <a:lnTo>
                    <a:pt x="702056" y="19215"/>
                  </a:lnTo>
                  <a:lnTo>
                    <a:pt x="702094" y="27597"/>
                  </a:lnTo>
                  <a:lnTo>
                    <a:pt x="702094" y="6362"/>
                  </a:lnTo>
                  <a:lnTo>
                    <a:pt x="696785" y="2133"/>
                  </a:lnTo>
                  <a:lnTo>
                    <a:pt x="689952" y="0"/>
                  </a:lnTo>
                  <a:lnTo>
                    <a:pt x="673354" y="0"/>
                  </a:lnTo>
                  <a:lnTo>
                    <a:pt x="666521" y="2133"/>
                  </a:lnTo>
                  <a:lnTo>
                    <a:pt x="655764" y="10680"/>
                  </a:lnTo>
                  <a:lnTo>
                    <a:pt x="653072" y="16256"/>
                  </a:lnTo>
                  <a:lnTo>
                    <a:pt x="653097" y="28613"/>
                  </a:lnTo>
                  <a:lnTo>
                    <a:pt x="654596" y="32969"/>
                  </a:lnTo>
                  <a:lnTo>
                    <a:pt x="660692" y="39916"/>
                  </a:lnTo>
                  <a:lnTo>
                    <a:pt x="665060" y="42379"/>
                  </a:lnTo>
                  <a:lnTo>
                    <a:pt x="670725" y="43815"/>
                  </a:lnTo>
                  <a:lnTo>
                    <a:pt x="665391" y="44996"/>
                  </a:lnTo>
                  <a:lnTo>
                    <a:pt x="660996" y="47409"/>
                  </a:lnTo>
                  <a:lnTo>
                    <a:pt x="653630" y="55118"/>
                  </a:lnTo>
                  <a:lnTo>
                    <a:pt x="651700" y="59766"/>
                  </a:lnTo>
                  <a:lnTo>
                    <a:pt x="651675" y="71704"/>
                  </a:lnTo>
                  <a:lnTo>
                    <a:pt x="653834" y="77292"/>
                  </a:lnTo>
                  <a:lnTo>
                    <a:pt x="663575" y="88049"/>
                  </a:lnTo>
                  <a:lnTo>
                    <a:pt x="671410" y="91059"/>
                  </a:lnTo>
                  <a:lnTo>
                    <a:pt x="691807" y="91059"/>
                  </a:lnTo>
                  <a:lnTo>
                    <a:pt x="699643" y="88011"/>
                  </a:lnTo>
                  <a:lnTo>
                    <a:pt x="703072" y="84201"/>
                  </a:lnTo>
                  <a:lnTo>
                    <a:pt x="709460" y="77089"/>
                  </a:lnTo>
                  <a:lnTo>
                    <a:pt x="711542" y="71704"/>
                  </a:lnTo>
                  <a:lnTo>
                    <a:pt x="711619" y="597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73435" y="6470929"/>
              <a:ext cx="72136" cy="9169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565129" y="6470929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8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51435"/>
                  </a:lnTo>
                  <a:lnTo>
                    <a:pt x="29032" y="51435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4"/>
                  </a:lnTo>
                  <a:lnTo>
                    <a:pt x="46100" y="48513"/>
                  </a:lnTo>
                  <a:lnTo>
                    <a:pt x="50749" y="46570"/>
                  </a:lnTo>
                  <a:lnTo>
                    <a:pt x="53692" y="44069"/>
                  </a:lnTo>
                  <a:lnTo>
                    <a:pt x="8127" y="44069"/>
                  </a:lnTo>
                  <a:lnTo>
                    <a:pt x="8127" y="7365"/>
                  </a:lnTo>
                  <a:lnTo>
                    <a:pt x="52736" y="7365"/>
                  </a:lnTo>
                  <a:lnTo>
                    <a:pt x="50114" y="4711"/>
                  </a:lnTo>
                  <a:lnTo>
                    <a:pt x="45542" y="2209"/>
                  </a:lnTo>
                  <a:lnTo>
                    <a:pt x="37084" y="342"/>
                  </a:lnTo>
                  <a:lnTo>
                    <a:pt x="32258" y="0"/>
                  </a:lnTo>
                  <a:close/>
                </a:path>
                <a:path w="60960" h="92075">
                  <a:moveTo>
                    <a:pt x="52736" y="7365"/>
                  </a:moveTo>
                  <a:lnTo>
                    <a:pt x="36144" y="7365"/>
                  </a:lnTo>
                  <a:lnTo>
                    <a:pt x="42037" y="8889"/>
                  </a:lnTo>
                  <a:lnTo>
                    <a:pt x="49657" y="14986"/>
                  </a:lnTo>
                  <a:lnTo>
                    <a:pt x="51562" y="19608"/>
                  </a:lnTo>
                  <a:lnTo>
                    <a:pt x="51562" y="33743"/>
                  </a:lnTo>
                  <a:lnTo>
                    <a:pt x="48463" y="39077"/>
                  </a:lnTo>
                  <a:lnTo>
                    <a:pt x="38811" y="43307"/>
                  </a:lnTo>
                  <a:lnTo>
                    <a:pt x="33350" y="44069"/>
                  </a:lnTo>
                  <a:lnTo>
                    <a:pt x="53692" y="44069"/>
                  </a:lnTo>
                  <a:lnTo>
                    <a:pt x="54305" y="43548"/>
                  </a:lnTo>
                  <a:lnTo>
                    <a:pt x="59220" y="35331"/>
                  </a:lnTo>
                  <a:lnTo>
                    <a:pt x="60439" y="30784"/>
                  </a:lnTo>
                  <a:lnTo>
                    <a:pt x="60439" y="22567"/>
                  </a:lnTo>
                  <a:lnTo>
                    <a:pt x="60020" y="19685"/>
                  </a:lnTo>
                  <a:lnTo>
                    <a:pt x="58077" y="13843"/>
                  </a:lnTo>
                  <a:lnTo>
                    <a:pt x="56299" y="10972"/>
                  </a:lnTo>
                  <a:lnTo>
                    <a:pt x="52736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7986369" y="8485379"/>
            <a:ext cx="152400" cy="92075"/>
            <a:chOff x="2931769" y="8485378"/>
            <a:chExt cx="152400" cy="92075"/>
          </a:xfrm>
        </p:grpSpPr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31769" y="8485378"/>
              <a:ext cx="67055" cy="9169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023463" y="8485378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51435"/>
                  </a:lnTo>
                  <a:lnTo>
                    <a:pt x="29032" y="51435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4"/>
                  </a:lnTo>
                  <a:lnTo>
                    <a:pt x="46100" y="48514"/>
                  </a:lnTo>
                  <a:lnTo>
                    <a:pt x="50749" y="46570"/>
                  </a:lnTo>
                  <a:lnTo>
                    <a:pt x="53692" y="44069"/>
                  </a:lnTo>
                  <a:lnTo>
                    <a:pt x="8127" y="44069"/>
                  </a:lnTo>
                  <a:lnTo>
                    <a:pt x="8127" y="7366"/>
                  </a:lnTo>
                  <a:lnTo>
                    <a:pt x="52727" y="7366"/>
                  </a:lnTo>
                  <a:lnTo>
                    <a:pt x="50114" y="4699"/>
                  </a:lnTo>
                  <a:lnTo>
                    <a:pt x="45542" y="2209"/>
                  </a:lnTo>
                  <a:lnTo>
                    <a:pt x="37083" y="342"/>
                  </a:lnTo>
                  <a:lnTo>
                    <a:pt x="32257" y="0"/>
                  </a:lnTo>
                  <a:close/>
                </a:path>
                <a:path w="60960" h="92075">
                  <a:moveTo>
                    <a:pt x="52727" y="7366"/>
                  </a:moveTo>
                  <a:lnTo>
                    <a:pt x="36144" y="7366"/>
                  </a:lnTo>
                  <a:lnTo>
                    <a:pt x="42036" y="8890"/>
                  </a:lnTo>
                  <a:lnTo>
                    <a:pt x="49656" y="14986"/>
                  </a:lnTo>
                  <a:lnTo>
                    <a:pt x="51561" y="19608"/>
                  </a:lnTo>
                  <a:lnTo>
                    <a:pt x="51561" y="33743"/>
                  </a:lnTo>
                  <a:lnTo>
                    <a:pt x="48463" y="39077"/>
                  </a:lnTo>
                  <a:lnTo>
                    <a:pt x="38811" y="43307"/>
                  </a:lnTo>
                  <a:lnTo>
                    <a:pt x="33350" y="44069"/>
                  </a:lnTo>
                  <a:lnTo>
                    <a:pt x="53692" y="44069"/>
                  </a:lnTo>
                  <a:lnTo>
                    <a:pt x="54305" y="43548"/>
                  </a:lnTo>
                  <a:lnTo>
                    <a:pt x="59220" y="35331"/>
                  </a:lnTo>
                  <a:lnTo>
                    <a:pt x="60451" y="30784"/>
                  </a:lnTo>
                  <a:lnTo>
                    <a:pt x="60451" y="22567"/>
                  </a:lnTo>
                  <a:lnTo>
                    <a:pt x="60020" y="19685"/>
                  </a:lnTo>
                  <a:lnTo>
                    <a:pt x="58077" y="13843"/>
                  </a:lnTo>
                  <a:lnTo>
                    <a:pt x="56299" y="10972"/>
                  </a:lnTo>
                  <a:lnTo>
                    <a:pt x="52727" y="7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8188807" y="8530971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300847" y="8418856"/>
            <a:ext cx="811618" cy="243763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7957820" y="609601"/>
            <a:ext cx="169481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821" y="1873249"/>
            <a:ext cx="40563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La.placa.de.identificación.de.un.motor.CC.proporciona.información.importante.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necesario.para.aplicar.correctamente.un.motor.CC.con.un.accionamiento.CC..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Las.siguientes.especificaciones.generalmente.están.indicadas.en.la.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00111" y="3376931"/>
            <a:ext cx="30283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Temperatura.ambiente.máxima.Clase.de.aislamiento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300110" y="3691971"/>
            <a:ext cx="3253740" cy="40005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Velocidad.base.con.carga.nominal.Tensión.de.inducido.nominal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47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00111" y="4251962"/>
            <a:ext cx="3358515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Tipo.de.devanado.de.corriente.de.carga.nominal.del.inducido.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(derivación,.serie,.compuesto,.imán.permanente).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821" y="2796540"/>
            <a:ext cx="331533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Designación.del.tipo.y.armazón.del.fabricante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endParaRPr sz="9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fuerza.a.la.velocidad.base</a:t>
            </a:r>
            <a:endParaRPr sz="9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Clr>
                <a:srgbClr val="171514"/>
              </a:buClr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424921" y="6934202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61991" y="7299962"/>
            <a:ext cx="2787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71514"/>
                </a:solidFill>
                <a:latin typeface="Arial"/>
                <a:cs typeface="Arial"/>
              </a:rPr>
              <a:t>HP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767" y="7291072"/>
            <a:ext cx="38995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fuerza.es.una.unidad.de.potencia,.que.es.una.indicación.de.la.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la.velocidad.a.la.que.se.realiza.el.trabajo..La.potencia.nominal.de.un.motor.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se.refiere.a.los.caballos.de.potencia.a.la.velocidad.base..Se.puede.ver.desde.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la.siguiente.fórmula.que.una.disminución.en.la.velocidad.(RPM).resulta.en.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una.disminución.proporcional.de.caballos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fuerza.(HP).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4929" y="2347405"/>
            <a:ext cx="76200" cy="362585"/>
            <a:chOff x="2740329" y="2347404"/>
            <a:chExt cx="76200" cy="362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0329" y="2582405"/>
              <a:ext cx="75907" cy="1271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1688" y="2347404"/>
              <a:ext cx="74536" cy="211835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8800478" y="3643720"/>
            <a:ext cx="587375" cy="95885"/>
            <a:chOff x="3745877" y="3643719"/>
            <a:chExt cx="587375" cy="958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5877" y="3645141"/>
              <a:ext cx="275729" cy="9408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64482" y="3643719"/>
              <a:ext cx="268224" cy="8829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7375" y="1610526"/>
            <a:ext cx="2106460" cy="196471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0262388" y="2227974"/>
            <a:ext cx="511809" cy="95885"/>
            <a:chOff x="5207787" y="2227973"/>
            <a:chExt cx="511809" cy="9588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7787" y="2229396"/>
              <a:ext cx="275742" cy="940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6405" y="2227973"/>
              <a:ext cx="98755" cy="8829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68543" y="2267292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85"/>
                  </a:lnTo>
                  <a:lnTo>
                    <a:pt x="50800" y="24485"/>
                  </a:lnTo>
                  <a:lnTo>
                    <a:pt x="50800" y="189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0899229" y="2157704"/>
            <a:ext cx="434975" cy="88900"/>
            <a:chOff x="5844628" y="2157704"/>
            <a:chExt cx="434975" cy="8890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44628" y="2160549"/>
              <a:ext cx="100685" cy="744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980468" y="2204034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4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42647" y="2157704"/>
              <a:ext cx="236626" cy="8829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0882351" y="2279015"/>
            <a:ext cx="467995" cy="114935"/>
            <a:chOff x="5827750" y="2279014"/>
            <a:chExt cx="467995" cy="114935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86487" y="2319985"/>
              <a:ext cx="159969" cy="7376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27750" y="2281300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46760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0260876" y="2540534"/>
            <a:ext cx="83820" cy="53975"/>
          </a:xfrm>
          <a:custGeom>
            <a:avLst/>
            <a:gdLst/>
            <a:ahLst/>
            <a:cxnLst/>
            <a:rect l="l" t="t" r="r" b="b"/>
            <a:pathLst>
              <a:path w="83820" h="53975">
                <a:moveTo>
                  <a:pt x="47536" y="17500"/>
                </a:moveTo>
                <a:lnTo>
                  <a:pt x="45072" y="10668"/>
                </a:lnTo>
                <a:lnTo>
                  <a:pt x="40932" y="6769"/>
                </a:lnTo>
                <a:lnTo>
                  <a:pt x="40932" y="19735"/>
                </a:lnTo>
                <a:lnTo>
                  <a:pt x="40932" y="32207"/>
                </a:lnTo>
                <a:lnTo>
                  <a:pt x="39611" y="37211"/>
                </a:lnTo>
                <a:lnTo>
                  <a:pt x="33921" y="45681"/>
                </a:lnTo>
                <a:lnTo>
                  <a:pt x="29527" y="47942"/>
                </a:lnTo>
                <a:lnTo>
                  <a:pt x="18008" y="47942"/>
                </a:lnTo>
                <a:lnTo>
                  <a:pt x="13601" y="45681"/>
                </a:lnTo>
                <a:lnTo>
                  <a:pt x="7912" y="37211"/>
                </a:lnTo>
                <a:lnTo>
                  <a:pt x="6591" y="32207"/>
                </a:lnTo>
                <a:lnTo>
                  <a:pt x="6591" y="19735"/>
                </a:lnTo>
                <a:lnTo>
                  <a:pt x="8166" y="14706"/>
                </a:lnTo>
                <a:lnTo>
                  <a:pt x="14465" y="7327"/>
                </a:lnTo>
                <a:lnTo>
                  <a:pt x="18618" y="5486"/>
                </a:lnTo>
                <a:lnTo>
                  <a:pt x="28905" y="5486"/>
                </a:lnTo>
                <a:lnTo>
                  <a:pt x="33058" y="7327"/>
                </a:lnTo>
                <a:lnTo>
                  <a:pt x="39357" y="14706"/>
                </a:lnTo>
                <a:lnTo>
                  <a:pt x="40932" y="19735"/>
                </a:lnTo>
                <a:lnTo>
                  <a:pt x="40932" y="6769"/>
                </a:lnTo>
                <a:lnTo>
                  <a:pt x="39585" y="5486"/>
                </a:lnTo>
                <a:lnTo>
                  <a:pt x="35928" y="1993"/>
                </a:lnTo>
                <a:lnTo>
                  <a:pt x="30467" y="0"/>
                </a:lnTo>
                <a:lnTo>
                  <a:pt x="17056" y="0"/>
                </a:lnTo>
                <a:lnTo>
                  <a:pt x="11569" y="2032"/>
                </a:lnTo>
                <a:lnTo>
                  <a:pt x="2425" y="10769"/>
                </a:lnTo>
                <a:lnTo>
                  <a:pt x="12" y="17500"/>
                </a:lnTo>
                <a:lnTo>
                  <a:pt x="0" y="35382"/>
                </a:lnTo>
                <a:lnTo>
                  <a:pt x="2324" y="42125"/>
                </a:lnTo>
                <a:lnTo>
                  <a:pt x="11264" y="51269"/>
                </a:lnTo>
                <a:lnTo>
                  <a:pt x="16852" y="53428"/>
                </a:lnTo>
                <a:lnTo>
                  <a:pt x="30810" y="53428"/>
                </a:lnTo>
                <a:lnTo>
                  <a:pt x="36436" y="51269"/>
                </a:lnTo>
                <a:lnTo>
                  <a:pt x="39636" y="47942"/>
                </a:lnTo>
                <a:lnTo>
                  <a:pt x="45237" y="42189"/>
                </a:lnTo>
                <a:lnTo>
                  <a:pt x="47536" y="35382"/>
                </a:lnTo>
                <a:lnTo>
                  <a:pt x="47536" y="17500"/>
                </a:lnTo>
                <a:close/>
              </a:path>
              <a:path w="83820" h="53975">
                <a:moveTo>
                  <a:pt x="83807" y="800"/>
                </a:moveTo>
                <a:lnTo>
                  <a:pt x="77304" y="800"/>
                </a:lnTo>
                <a:lnTo>
                  <a:pt x="74803" y="1346"/>
                </a:lnTo>
                <a:lnTo>
                  <a:pt x="69723" y="3886"/>
                </a:lnTo>
                <a:lnTo>
                  <a:pt x="67487" y="6286"/>
                </a:lnTo>
                <a:lnTo>
                  <a:pt x="65925" y="9652"/>
                </a:lnTo>
                <a:lnTo>
                  <a:pt x="65519" y="1320"/>
                </a:lnTo>
                <a:lnTo>
                  <a:pt x="59220" y="1320"/>
                </a:lnTo>
                <a:lnTo>
                  <a:pt x="59220" y="2400"/>
                </a:lnTo>
                <a:lnTo>
                  <a:pt x="59829" y="12090"/>
                </a:lnTo>
                <a:lnTo>
                  <a:pt x="59829" y="52324"/>
                </a:lnTo>
                <a:lnTo>
                  <a:pt x="66332" y="52324"/>
                </a:lnTo>
                <a:lnTo>
                  <a:pt x="66332" y="19710"/>
                </a:lnTo>
                <a:lnTo>
                  <a:pt x="66903" y="16027"/>
                </a:lnTo>
                <a:lnTo>
                  <a:pt x="70167" y="9042"/>
                </a:lnTo>
                <a:lnTo>
                  <a:pt x="74256" y="6807"/>
                </a:lnTo>
                <a:lnTo>
                  <a:pt x="81648" y="6807"/>
                </a:lnTo>
                <a:lnTo>
                  <a:pt x="82791" y="6908"/>
                </a:lnTo>
                <a:lnTo>
                  <a:pt x="83807" y="7112"/>
                </a:lnTo>
                <a:lnTo>
                  <a:pt x="83807" y="8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0262388" y="2758123"/>
            <a:ext cx="506095" cy="95885"/>
            <a:chOff x="5207787" y="2758122"/>
            <a:chExt cx="506095" cy="95885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07787" y="2759544"/>
              <a:ext cx="275742" cy="9408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26405" y="2758122"/>
              <a:ext cx="98755" cy="8827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662980" y="2790558"/>
              <a:ext cx="50800" cy="35560"/>
            </a:xfrm>
            <a:custGeom>
              <a:avLst/>
              <a:gdLst/>
              <a:ahLst/>
              <a:cxnLst/>
              <a:rect l="l" t="t" r="r" b="b"/>
              <a:pathLst>
                <a:path w="50800" h="35560">
                  <a:moveTo>
                    <a:pt x="30966" y="6705"/>
                  </a:moveTo>
                  <a:lnTo>
                    <a:pt x="13500" y="6705"/>
                  </a:lnTo>
                  <a:lnTo>
                    <a:pt x="16903" y="7950"/>
                  </a:lnTo>
                  <a:lnTo>
                    <a:pt x="25782" y="12928"/>
                  </a:lnTo>
                  <a:lnTo>
                    <a:pt x="28994" y="14503"/>
                  </a:lnTo>
                  <a:lnTo>
                    <a:pt x="33197" y="15925"/>
                  </a:lnTo>
                  <a:lnTo>
                    <a:pt x="35051" y="16281"/>
                  </a:lnTo>
                  <a:lnTo>
                    <a:pt x="40132" y="16281"/>
                  </a:lnTo>
                  <a:lnTo>
                    <a:pt x="43179" y="14973"/>
                  </a:lnTo>
                  <a:lnTo>
                    <a:pt x="48361" y="9740"/>
                  </a:lnTo>
                  <a:lnTo>
                    <a:pt x="48529" y="9334"/>
                  </a:lnTo>
                  <a:lnTo>
                    <a:pt x="37122" y="9334"/>
                  </a:lnTo>
                  <a:lnTo>
                    <a:pt x="33921" y="8280"/>
                  </a:lnTo>
                  <a:lnTo>
                    <a:pt x="30966" y="6705"/>
                  </a:lnTo>
                  <a:close/>
                </a:path>
                <a:path w="50800" h="35560">
                  <a:moveTo>
                    <a:pt x="15227" y="0"/>
                  </a:moveTo>
                  <a:lnTo>
                    <a:pt x="10337" y="0"/>
                  </a:lnTo>
                  <a:lnTo>
                    <a:pt x="7404" y="1320"/>
                  </a:lnTo>
                  <a:lnTo>
                    <a:pt x="2235" y="6578"/>
                  </a:lnTo>
                  <a:lnTo>
                    <a:pt x="628" y="10617"/>
                  </a:lnTo>
                  <a:lnTo>
                    <a:pt x="0" y="15925"/>
                  </a:lnTo>
                  <a:lnTo>
                    <a:pt x="2286" y="15925"/>
                  </a:lnTo>
                  <a:lnTo>
                    <a:pt x="2741" y="12903"/>
                  </a:lnTo>
                  <a:lnTo>
                    <a:pt x="3759" y="10617"/>
                  </a:lnTo>
                  <a:lnTo>
                    <a:pt x="7035" y="7492"/>
                  </a:lnTo>
                  <a:lnTo>
                    <a:pt x="8940" y="6705"/>
                  </a:lnTo>
                  <a:lnTo>
                    <a:pt x="30966" y="6705"/>
                  </a:lnTo>
                  <a:lnTo>
                    <a:pt x="24866" y="3454"/>
                  </a:lnTo>
                  <a:lnTo>
                    <a:pt x="21412" y="1777"/>
                  </a:lnTo>
                  <a:lnTo>
                    <a:pt x="17246" y="393"/>
                  </a:lnTo>
                  <a:lnTo>
                    <a:pt x="15227" y="0"/>
                  </a:lnTo>
                  <a:close/>
                </a:path>
                <a:path w="50800" h="35560">
                  <a:moveTo>
                    <a:pt x="50673" y="368"/>
                  </a:moveTo>
                  <a:lnTo>
                    <a:pt x="48183" y="368"/>
                  </a:lnTo>
                  <a:lnTo>
                    <a:pt x="47726" y="3289"/>
                  </a:lnTo>
                  <a:lnTo>
                    <a:pt x="46583" y="5626"/>
                  </a:lnTo>
                  <a:lnTo>
                    <a:pt x="43459" y="8674"/>
                  </a:lnTo>
                  <a:lnTo>
                    <a:pt x="41706" y="9334"/>
                  </a:lnTo>
                  <a:lnTo>
                    <a:pt x="48529" y="9334"/>
                  </a:lnTo>
                  <a:lnTo>
                    <a:pt x="50012" y="5740"/>
                  </a:lnTo>
                  <a:lnTo>
                    <a:pt x="50673" y="368"/>
                  </a:lnTo>
                  <a:close/>
                </a:path>
                <a:path w="50800" h="35560">
                  <a:moveTo>
                    <a:pt x="30847" y="25895"/>
                  </a:moveTo>
                  <a:lnTo>
                    <a:pt x="13500" y="25895"/>
                  </a:lnTo>
                  <a:lnTo>
                    <a:pt x="16903" y="27152"/>
                  </a:lnTo>
                  <a:lnTo>
                    <a:pt x="25782" y="32130"/>
                  </a:lnTo>
                  <a:lnTo>
                    <a:pt x="28994" y="33705"/>
                  </a:lnTo>
                  <a:lnTo>
                    <a:pt x="33197" y="35153"/>
                  </a:lnTo>
                  <a:lnTo>
                    <a:pt x="35051" y="35534"/>
                  </a:lnTo>
                  <a:lnTo>
                    <a:pt x="40132" y="35534"/>
                  </a:lnTo>
                  <a:lnTo>
                    <a:pt x="43179" y="34213"/>
                  </a:lnTo>
                  <a:lnTo>
                    <a:pt x="48361" y="28943"/>
                  </a:lnTo>
                  <a:lnTo>
                    <a:pt x="48508" y="28587"/>
                  </a:lnTo>
                  <a:lnTo>
                    <a:pt x="37122" y="28587"/>
                  </a:lnTo>
                  <a:lnTo>
                    <a:pt x="33921" y="27533"/>
                  </a:lnTo>
                  <a:lnTo>
                    <a:pt x="30847" y="25895"/>
                  </a:lnTo>
                  <a:close/>
                </a:path>
                <a:path w="50800" h="35560">
                  <a:moveTo>
                    <a:pt x="15227" y="19253"/>
                  </a:moveTo>
                  <a:lnTo>
                    <a:pt x="10337" y="19253"/>
                  </a:lnTo>
                  <a:lnTo>
                    <a:pt x="7404" y="20561"/>
                  </a:lnTo>
                  <a:lnTo>
                    <a:pt x="4838" y="23202"/>
                  </a:lnTo>
                  <a:lnTo>
                    <a:pt x="2235" y="25831"/>
                  </a:lnTo>
                  <a:lnTo>
                    <a:pt x="635" y="29819"/>
                  </a:lnTo>
                  <a:lnTo>
                    <a:pt x="0" y="35178"/>
                  </a:lnTo>
                  <a:lnTo>
                    <a:pt x="2286" y="35178"/>
                  </a:lnTo>
                  <a:lnTo>
                    <a:pt x="2741" y="32105"/>
                  </a:lnTo>
                  <a:lnTo>
                    <a:pt x="3759" y="29819"/>
                  </a:lnTo>
                  <a:lnTo>
                    <a:pt x="5384" y="28244"/>
                  </a:lnTo>
                  <a:lnTo>
                    <a:pt x="7035" y="26695"/>
                  </a:lnTo>
                  <a:lnTo>
                    <a:pt x="8940" y="25895"/>
                  </a:lnTo>
                  <a:lnTo>
                    <a:pt x="30847" y="25895"/>
                  </a:lnTo>
                  <a:lnTo>
                    <a:pt x="24866" y="22707"/>
                  </a:lnTo>
                  <a:lnTo>
                    <a:pt x="21412" y="21031"/>
                  </a:lnTo>
                  <a:lnTo>
                    <a:pt x="17246" y="19646"/>
                  </a:lnTo>
                  <a:lnTo>
                    <a:pt x="15227" y="19253"/>
                  </a:lnTo>
                  <a:close/>
                </a:path>
                <a:path w="50800" h="35560">
                  <a:moveTo>
                    <a:pt x="50673" y="19545"/>
                  </a:moveTo>
                  <a:lnTo>
                    <a:pt x="48183" y="19545"/>
                  </a:lnTo>
                  <a:lnTo>
                    <a:pt x="47726" y="22491"/>
                  </a:lnTo>
                  <a:lnTo>
                    <a:pt x="46583" y="24828"/>
                  </a:lnTo>
                  <a:lnTo>
                    <a:pt x="44805" y="26542"/>
                  </a:lnTo>
                  <a:lnTo>
                    <a:pt x="43459" y="27889"/>
                  </a:lnTo>
                  <a:lnTo>
                    <a:pt x="41706" y="28587"/>
                  </a:lnTo>
                  <a:lnTo>
                    <a:pt x="48508" y="28587"/>
                  </a:lnTo>
                  <a:lnTo>
                    <a:pt x="50012" y="24942"/>
                  </a:lnTo>
                  <a:lnTo>
                    <a:pt x="50673" y="195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0860760" y="2696629"/>
            <a:ext cx="270510" cy="76200"/>
            <a:chOff x="5806160" y="2696629"/>
            <a:chExt cx="270510" cy="76200"/>
          </a:xfrm>
        </p:grpSpPr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06160" y="2696629"/>
              <a:ext cx="208991" cy="7589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34862" y="2698051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10" h="73660">
                  <a:moveTo>
                    <a:pt x="4145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0233" y="38303"/>
                  </a:lnTo>
                  <a:lnTo>
                    <a:pt x="40233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1452" y="5892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0834828" y="2803613"/>
            <a:ext cx="315595" cy="109220"/>
            <a:chOff x="5780227" y="2803613"/>
            <a:chExt cx="315595" cy="10922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04407" y="2845498"/>
              <a:ext cx="70332" cy="6728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780227" y="2805899"/>
              <a:ext cx="315595" cy="0"/>
            </a:xfrm>
            <a:custGeom>
              <a:avLst/>
              <a:gdLst/>
              <a:ahLst/>
              <a:cxnLst/>
              <a:rect l="l" t="t" r="r" b="b"/>
              <a:pathLst>
                <a:path w="315595">
                  <a:moveTo>
                    <a:pt x="0" y="0"/>
                  </a:moveTo>
                  <a:lnTo>
                    <a:pt x="31512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9667698" y="6412928"/>
            <a:ext cx="1012825" cy="1447800"/>
          </a:xfrm>
          <a:custGeom>
            <a:avLst/>
            <a:gdLst/>
            <a:ahLst/>
            <a:cxnLst/>
            <a:rect l="l" t="t" r="r" b="b"/>
            <a:pathLst>
              <a:path w="1012825" h="1447800">
                <a:moveTo>
                  <a:pt x="1012723" y="0"/>
                </a:moveTo>
                <a:lnTo>
                  <a:pt x="0" y="0"/>
                </a:lnTo>
                <a:lnTo>
                  <a:pt x="0" y="1447723"/>
                </a:lnTo>
                <a:lnTo>
                  <a:pt x="1012723" y="1447723"/>
                </a:lnTo>
                <a:lnTo>
                  <a:pt x="1012723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86522" y="7297268"/>
            <a:ext cx="133985" cy="102235"/>
          </a:xfrm>
          <a:custGeom>
            <a:avLst/>
            <a:gdLst/>
            <a:ahLst/>
            <a:cxnLst/>
            <a:rect l="l" t="t" r="r" b="b"/>
            <a:pathLst>
              <a:path w="133985" h="102234">
                <a:moveTo>
                  <a:pt x="0" y="0"/>
                </a:moveTo>
                <a:lnTo>
                  <a:pt x="133362" y="0"/>
                </a:lnTo>
                <a:lnTo>
                  <a:pt x="133362" y="101612"/>
                </a:lnTo>
                <a:lnTo>
                  <a:pt x="0" y="101612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7811770" y="6654991"/>
            <a:ext cx="683260" cy="680085"/>
            <a:chOff x="2757170" y="6654990"/>
            <a:chExt cx="683260" cy="680085"/>
          </a:xfrm>
        </p:grpSpPr>
        <p:sp>
          <p:nvSpPr>
            <p:cNvPr id="34" name="object 34"/>
            <p:cNvSpPr/>
            <p:nvPr/>
          </p:nvSpPr>
          <p:spPr>
            <a:xfrm>
              <a:off x="3031921" y="6820992"/>
              <a:ext cx="133985" cy="101600"/>
            </a:xfrm>
            <a:custGeom>
              <a:avLst/>
              <a:gdLst/>
              <a:ahLst/>
              <a:cxnLst/>
              <a:rect l="l" t="t" r="r" b="b"/>
              <a:pathLst>
                <a:path w="133985" h="101600">
                  <a:moveTo>
                    <a:pt x="0" y="0"/>
                  </a:moveTo>
                  <a:lnTo>
                    <a:pt x="133362" y="0"/>
                  </a:lnTo>
                  <a:lnTo>
                    <a:pt x="133362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76334" y="6887667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3"/>
                  </a:lnTo>
                  <a:lnTo>
                    <a:pt x="98141" y="38047"/>
                  </a:lnTo>
                  <a:lnTo>
                    <a:pt x="65225" y="65225"/>
                  </a:lnTo>
                  <a:lnTo>
                    <a:pt x="38047" y="98141"/>
                  </a:lnTo>
                  <a:lnTo>
                    <a:pt x="17513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59"/>
                  </a:lnTo>
                  <a:lnTo>
                    <a:pt x="17513" y="308635"/>
                  </a:lnTo>
                  <a:lnTo>
                    <a:pt x="38047" y="346383"/>
                  </a:lnTo>
                  <a:lnTo>
                    <a:pt x="65225" y="379299"/>
                  </a:lnTo>
                  <a:lnTo>
                    <a:pt x="98141" y="406477"/>
                  </a:lnTo>
                  <a:lnTo>
                    <a:pt x="135890" y="427011"/>
                  </a:lnTo>
                  <a:lnTo>
                    <a:pt x="177565" y="439995"/>
                  </a:lnTo>
                  <a:lnTo>
                    <a:pt x="222262" y="444525"/>
                  </a:lnTo>
                  <a:lnTo>
                    <a:pt x="266959" y="439995"/>
                  </a:lnTo>
                  <a:lnTo>
                    <a:pt x="308635" y="427011"/>
                  </a:lnTo>
                  <a:lnTo>
                    <a:pt x="346383" y="406477"/>
                  </a:lnTo>
                  <a:lnTo>
                    <a:pt x="379299" y="379299"/>
                  </a:lnTo>
                  <a:lnTo>
                    <a:pt x="406477" y="346383"/>
                  </a:lnTo>
                  <a:lnTo>
                    <a:pt x="427011" y="308635"/>
                  </a:lnTo>
                  <a:lnTo>
                    <a:pt x="439995" y="266959"/>
                  </a:lnTo>
                  <a:lnTo>
                    <a:pt x="444525" y="222262"/>
                  </a:lnTo>
                  <a:lnTo>
                    <a:pt x="439995" y="177565"/>
                  </a:lnTo>
                  <a:lnTo>
                    <a:pt x="427011" y="135890"/>
                  </a:lnTo>
                  <a:lnTo>
                    <a:pt x="406477" y="98141"/>
                  </a:lnTo>
                  <a:lnTo>
                    <a:pt x="379299" y="65225"/>
                  </a:lnTo>
                  <a:lnTo>
                    <a:pt x="346383" y="38047"/>
                  </a:lnTo>
                  <a:lnTo>
                    <a:pt x="308635" y="17513"/>
                  </a:lnTo>
                  <a:lnTo>
                    <a:pt x="266959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76334" y="6887667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266959" y="4529"/>
                  </a:lnTo>
                  <a:lnTo>
                    <a:pt x="308635" y="17513"/>
                  </a:lnTo>
                  <a:lnTo>
                    <a:pt x="346383" y="38047"/>
                  </a:lnTo>
                  <a:lnTo>
                    <a:pt x="379299" y="65225"/>
                  </a:lnTo>
                  <a:lnTo>
                    <a:pt x="406477" y="98141"/>
                  </a:lnTo>
                  <a:lnTo>
                    <a:pt x="427011" y="135890"/>
                  </a:lnTo>
                  <a:lnTo>
                    <a:pt x="439995" y="177565"/>
                  </a:lnTo>
                  <a:lnTo>
                    <a:pt x="444525" y="222262"/>
                  </a:lnTo>
                  <a:lnTo>
                    <a:pt x="439995" y="266959"/>
                  </a:lnTo>
                  <a:lnTo>
                    <a:pt x="427011" y="308635"/>
                  </a:lnTo>
                  <a:lnTo>
                    <a:pt x="406477" y="346383"/>
                  </a:lnTo>
                  <a:lnTo>
                    <a:pt x="379299" y="379299"/>
                  </a:lnTo>
                  <a:lnTo>
                    <a:pt x="346383" y="406477"/>
                  </a:lnTo>
                  <a:lnTo>
                    <a:pt x="308635" y="427011"/>
                  </a:lnTo>
                  <a:lnTo>
                    <a:pt x="266959" y="439995"/>
                  </a:lnTo>
                  <a:lnTo>
                    <a:pt x="222262" y="444525"/>
                  </a:lnTo>
                  <a:lnTo>
                    <a:pt x="177565" y="439995"/>
                  </a:lnTo>
                  <a:lnTo>
                    <a:pt x="135890" y="427011"/>
                  </a:lnTo>
                  <a:lnTo>
                    <a:pt x="98141" y="406477"/>
                  </a:lnTo>
                  <a:lnTo>
                    <a:pt x="65225" y="379299"/>
                  </a:lnTo>
                  <a:lnTo>
                    <a:pt x="38047" y="346383"/>
                  </a:lnTo>
                  <a:lnTo>
                    <a:pt x="17513" y="308635"/>
                  </a:lnTo>
                  <a:lnTo>
                    <a:pt x="4529" y="266959"/>
                  </a:lnTo>
                  <a:lnTo>
                    <a:pt x="0" y="222262"/>
                  </a:lnTo>
                  <a:lnTo>
                    <a:pt x="4529" y="177565"/>
                  </a:lnTo>
                  <a:lnTo>
                    <a:pt x="17513" y="135890"/>
                  </a:lnTo>
                  <a:lnTo>
                    <a:pt x="38047" y="98141"/>
                  </a:lnTo>
                  <a:lnTo>
                    <a:pt x="65225" y="65225"/>
                  </a:lnTo>
                  <a:lnTo>
                    <a:pt x="98141" y="38047"/>
                  </a:lnTo>
                  <a:lnTo>
                    <a:pt x="135890" y="17513"/>
                  </a:lnTo>
                  <a:lnTo>
                    <a:pt x="177565" y="4529"/>
                  </a:lnTo>
                  <a:lnTo>
                    <a:pt x="222262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65881" y="7076414"/>
              <a:ext cx="66243" cy="7338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759456" y="6657276"/>
              <a:ext cx="678815" cy="638810"/>
            </a:xfrm>
            <a:custGeom>
              <a:avLst/>
              <a:gdLst/>
              <a:ahLst/>
              <a:cxnLst/>
              <a:rect l="l" t="t" r="r" b="b"/>
              <a:pathLst>
                <a:path w="678814" h="638809">
                  <a:moveTo>
                    <a:pt x="98145" y="636866"/>
                  </a:moveTo>
                  <a:lnTo>
                    <a:pt x="57859" y="601966"/>
                  </a:lnTo>
                  <a:lnTo>
                    <a:pt x="26893" y="558452"/>
                  </a:lnTo>
                  <a:lnTo>
                    <a:pt x="7018" y="508091"/>
                  </a:lnTo>
                  <a:lnTo>
                    <a:pt x="0" y="452653"/>
                  </a:lnTo>
                  <a:lnTo>
                    <a:pt x="7018" y="397220"/>
                  </a:lnTo>
                  <a:lnTo>
                    <a:pt x="26893" y="346859"/>
                  </a:lnTo>
                  <a:lnTo>
                    <a:pt x="57859" y="303341"/>
                  </a:lnTo>
                  <a:lnTo>
                    <a:pt x="98145" y="268439"/>
                  </a:lnTo>
                </a:path>
                <a:path w="678814" h="638809">
                  <a:moveTo>
                    <a:pt x="96672" y="270598"/>
                  </a:moveTo>
                  <a:lnTo>
                    <a:pt x="129641" y="308343"/>
                  </a:lnTo>
                  <a:lnTo>
                    <a:pt x="107248" y="339564"/>
                  </a:lnTo>
                  <a:lnTo>
                    <a:pt x="90438" y="374459"/>
                  </a:lnTo>
                  <a:lnTo>
                    <a:pt x="79869" y="412374"/>
                  </a:lnTo>
                  <a:lnTo>
                    <a:pt x="76200" y="452653"/>
                  </a:lnTo>
                  <a:lnTo>
                    <a:pt x="79561" y="491229"/>
                  </a:lnTo>
                  <a:lnTo>
                    <a:pt x="89261" y="527667"/>
                  </a:lnTo>
                  <a:lnTo>
                    <a:pt x="104724" y="561393"/>
                  </a:lnTo>
                  <a:lnTo>
                    <a:pt x="125374" y="591832"/>
                  </a:lnTo>
                  <a:lnTo>
                    <a:pt x="98475" y="638492"/>
                  </a:lnTo>
                </a:path>
                <a:path w="678814" h="638809">
                  <a:moveTo>
                    <a:pt x="580148" y="636866"/>
                  </a:moveTo>
                  <a:lnTo>
                    <a:pt x="620435" y="601966"/>
                  </a:lnTo>
                  <a:lnTo>
                    <a:pt x="651400" y="558452"/>
                  </a:lnTo>
                  <a:lnTo>
                    <a:pt x="671276" y="508091"/>
                  </a:lnTo>
                  <a:lnTo>
                    <a:pt x="678294" y="452653"/>
                  </a:lnTo>
                  <a:lnTo>
                    <a:pt x="671276" y="397220"/>
                  </a:lnTo>
                  <a:lnTo>
                    <a:pt x="651400" y="346859"/>
                  </a:lnTo>
                  <a:lnTo>
                    <a:pt x="620435" y="303341"/>
                  </a:lnTo>
                  <a:lnTo>
                    <a:pt x="580148" y="268439"/>
                  </a:lnTo>
                </a:path>
                <a:path w="678814" h="638809">
                  <a:moveTo>
                    <a:pt x="581609" y="270598"/>
                  </a:moveTo>
                  <a:lnTo>
                    <a:pt x="548640" y="308343"/>
                  </a:lnTo>
                  <a:lnTo>
                    <a:pt x="571038" y="339564"/>
                  </a:lnTo>
                  <a:lnTo>
                    <a:pt x="587848" y="374459"/>
                  </a:lnTo>
                  <a:lnTo>
                    <a:pt x="598414" y="412374"/>
                  </a:lnTo>
                  <a:lnTo>
                    <a:pt x="602081" y="452653"/>
                  </a:lnTo>
                  <a:lnTo>
                    <a:pt x="598721" y="491229"/>
                  </a:lnTo>
                  <a:lnTo>
                    <a:pt x="589024" y="527667"/>
                  </a:lnTo>
                  <a:lnTo>
                    <a:pt x="573561" y="561393"/>
                  </a:lnTo>
                  <a:lnTo>
                    <a:pt x="552907" y="591832"/>
                  </a:lnTo>
                  <a:lnTo>
                    <a:pt x="579805" y="638492"/>
                  </a:lnTo>
                </a:path>
                <a:path w="678814" h="638809">
                  <a:moveTo>
                    <a:pt x="336054" y="165773"/>
                  </a:moveTo>
                  <a:lnTo>
                    <a:pt x="336054" y="0"/>
                  </a:lnTo>
                  <a:lnTo>
                    <a:pt x="4028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7854340" y="7400594"/>
            <a:ext cx="295910" cy="166370"/>
          </a:xfrm>
          <a:custGeom>
            <a:avLst/>
            <a:gdLst/>
            <a:ahLst/>
            <a:cxnLst/>
            <a:rect l="l" t="t" r="r" b="b"/>
            <a:pathLst>
              <a:path w="295910" h="166370">
                <a:moveTo>
                  <a:pt x="295770" y="0"/>
                </a:moveTo>
                <a:lnTo>
                  <a:pt x="295770" y="165773"/>
                </a:lnTo>
                <a:lnTo>
                  <a:pt x="0" y="1657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803400" y="6630352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30" h="49529">
                <a:moveTo>
                  <a:pt x="24714" y="0"/>
                </a:moveTo>
                <a:lnTo>
                  <a:pt x="34319" y="1945"/>
                </a:lnTo>
                <a:lnTo>
                  <a:pt x="42176" y="7245"/>
                </a:lnTo>
                <a:lnTo>
                  <a:pt x="47481" y="15098"/>
                </a:lnTo>
                <a:lnTo>
                  <a:pt x="49428" y="24701"/>
                </a:lnTo>
                <a:lnTo>
                  <a:pt x="47481" y="34306"/>
                </a:lnTo>
                <a:lnTo>
                  <a:pt x="42176" y="42163"/>
                </a:lnTo>
                <a:lnTo>
                  <a:pt x="34319" y="47468"/>
                </a:lnTo>
                <a:lnTo>
                  <a:pt x="24714" y="49415"/>
                </a:lnTo>
                <a:lnTo>
                  <a:pt x="15109" y="47468"/>
                </a:lnTo>
                <a:lnTo>
                  <a:pt x="7251" y="42163"/>
                </a:lnTo>
                <a:lnTo>
                  <a:pt x="1947" y="34306"/>
                </a:lnTo>
                <a:lnTo>
                  <a:pt x="0" y="24701"/>
                </a:lnTo>
                <a:lnTo>
                  <a:pt x="1947" y="15098"/>
                </a:lnTo>
                <a:lnTo>
                  <a:pt x="7251" y="7245"/>
                </a:lnTo>
                <a:lnTo>
                  <a:pt x="15109" y="1945"/>
                </a:lnTo>
                <a:lnTo>
                  <a:pt x="2471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05458" y="7538453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30" h="49529">
                <a:moveTo>
                  <a:pt x="24714" y="0"/>
                </a:moveTo>
                <a:lnTo>
                  <a:pt x="34319" y="1947"/>
                </a:lnTo>
                <a:lnTo>
                  <a:pt x="42176" y="7251"/>
                </a:lnTo>
                <a:lnTo>
                  <a:pt x="47481" y="15109"/>
                </a:lnTo>
                <a:lnTo>
                  <a:pt x="49428" y="24714"/>
                </a:lnTo>
                <a:lnTo>
                  <a:pt x="47481" y="34317"/>
                </a:lnTo>
                <a:lnTo>
                  <a:pt x="42176" y="42170"/>
                </a:lnTo>
                <a:lnTo>
                  <a:pt x="34319" y="47470"/>
                </a:lnTo>
                <a:lnTo>
                  <a:pt x="24714" y="49415"/>
                </a:lnTo>
                <a:lnTo>
                  <a:pt x="15109" y="47470"/>
                </a:lnTo>
                <a:lnTo>
                  <a:pt x="7251" y="42170"/>
                </a:lnTo>
                <a:lnTo>
                  <a:pt x="1947" y="34317"/>
                </a:lnTo>
                <a:lnTo>
                  <a:pt x="0" y="24714"/>
                </a:lnTo>
                <a:lnTo>
                  <a:pt x="1947" y="15109"/>
                </a:lnTo>
                <a:lnTo>
                  <a:pt x="7251" y="7251"/>
                </a:lnTo>
                <a:lnTo>
                  <a:pt x="15109" y="1947"/>
                </a:lnTo>
                <a:lnTo>
                  <a:pt x="24714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293974" y="7330962"/>
            <a:ext cx="133350" cy="102235"/>
          </a:xfrm>
          <a:custGeom>
            <a:avLst/>
            <a:gdLst/>
            <a:ahLst/>
            <a:cxnLst/>
            <a:rect l="l" t="t" r="r" b="b"/>
            <a:pathLst>
              <a:path w="133350" h="102234">
                <a:moveTo>
                  <a:pt x="0" y="0"/>
                </a:moveTo>
                <a:lnTo>
                  <a:pt x="133350" y="0"/>
                </a:lnTo>
                <a:lnTo>
                  <a:pt x="133350" y="101612"/>
                </a:lnTo>
                <a:lnTo>
                  <a:pt x="0" y="101612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9136100" y="6852400"/>
            <a:ext cx="449580" cy="516255"/>
            <a:chOff x="4081500" y="6852399"/>
            <a:chExt cx="449580" cy="516255"/>
          </a:xfrm>
        </p:grpSpPr>
        <p:sp>
          <p:nvSpPr>
            <p:cNvPr id="44" name="object 44"/>
            <p:cNvSpPr/>
            <p:nvPr/>
          </p:nvSpPr>
          <p:spPr>
            <a:xfrm>
              <a:off x="4239374" y="6854685"/>
              <a:ext cx="133350" cy="101600"/>
            </a:xfrm>
            <a:custGeom>
              <a:avLst/>
              <a:gdLst/>
              <a:ahLst/>
              <a:cxnLst/>
              <a:rect l="l" t="t" r="r" b="b"/>
              <a:pathLst>
                <a:path w="133350" h="101600">
                  <a:moveTo>
                    <a:pt x="0" y="0"/>
                  </a:moveTo>
                  <a:lnTo>
                    <a:pt x="133350" y="0"/>
                  </a:lnTo>
                  <a:lnTo>
                    <a:pt x="133350" y="101599"/>
                  </a:lnTo>
                  <a:lnTo>
                    <a:pt x="0" y="10159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83786" y="6921360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3"/>
                  </a:lnTo>
                  <a:lnTo>
                    <a:pt x="98141" y="38047"/>
                  </a:lnTo>
                  <a:lnTo>
                    <a:pt x="65225" y="65225"/>
                  </a:lnTo>
                  <a:lnTo>
                    <a:pt x="38047" y="98141"/>
                  </a:lnTo>
                  <a:lnTo>
                    <a:pt x="17513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59"/>
                  </a:lnTo>
                  <a:lnTo>
                    <a:pt x="17513" y="308635"/>
                  </a:lnTo>
                  <a:lnTo>
                    <a:pt x="38047" y="346383"/>
                  </a:lnTo>
                  <a:lnTo>
                    <a:pt x="65225" y="379299"/>
                  </a:lnTo>
                  <a:lnTo>
                    <a:pt x="98141" y="406477"/>
                  </a:lnTo>
                  <a:lnTo>
                    <a:pt x="135890" y="427011"/>
                  </a:lnTo>
                  <a:lnTo>
                    <a:pt x="177565" y="439995"/>
                  </a:lnTo>
                  <a:lnTo>
                    <a:pt x="222262" y="444525"/>
                  </a:lnTo>
                  <a:lnTo>
                    <a:pt x="266959" y="439995"/>
                  </a:lnTo>
                  <a:lnTo>
                    <a:pt x="308635" y="427011"/>
                  </a:lnTo>
                  <a:lnTo>
                    <a:pt x="346383" y="406477"/>
                  </a:lnTo>
                  <a:lnTo>
                    <a:pt x="379299" y="379299"/>
                  </a:lnTo>
                  <a:lnTo>
                    <a:pt x="406477" y="346383"/>
                  </a:lnTo>
                  <a:lnTo>
                    <a:pt x="427011" y="308635"/>
                  </a:lnTo>
                  <a:lnTo>
                    <a:pt x="439995" y="266959"/>
                  </a:lnTo>
                  <a:lnTo>
                    <a:pt x="444525" y="222262"/>
                  </a:lnTo>
                  <a:lnTo>
                    <a:pt x="439995" y="177565"/>
                  </a:lnTo>
                  <a:lnTo>
                    <a:pt x="427011" y="135890"/>
                  </a:lnTo>
                  <a:lnTo>
                    <a:pt x="406477" y="98141"/>
                  </a:lnTo>
                  <a:lnTo>
                    <a:pt x="379299" y="65225"/>
                  </a:lnTo>
                  <a:lnTo>
                    <a:pt x="346383" y="38047"/>
                  </a:lnTo>
                  <a:lnTo>
                    <a:pt x="308635" y="17513"/>
                  </a:lnTo>
                  <a:lnTo>
                    <a:pt x="266959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83786" y="6921360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266959" y="4529"/>
                  </a:lnTo>
                  <a:lnTo>
                    <a:pt x="308635" y="17513"/>
                  </a:lnTo>
                  <a:lnTo>
                    <a:pt x="346383" y="38047"/>
                  </a:lnTo>
                  <a:lnTo>
                    <a:pt x="379299" y="65225"/>
                  </a:lnTo>
                  <a:lnTo>
                    <a:pt x="406477" y="98141"/>
                  </a:lnTo>
                  <a:lnTo>
                    <a:pt x="427011" y="135890"/>
                  </a:lnTo>
                  <a:lnTo>
                    <a:pt x="439995" y="177565"/>
                  </a:lnTo>
                  <a:lnTo>
                    <a:pt x="444525" y="222262"/>
                  </a:lnTo>
                  <a:lnTo>
                    <a:pt x="439995" y="266959"/>
                  </a:lnTo>
                  <a:lnTo>
                    <a:pt x="427011" y="308635"/>
                  </a:lnTo>
                  <a:lnTo>
                    <a:pt x="406477" y="346383"/>
                  </a:lnTo>
                  <a:lnTo>
                    <a:pt x="379299" y="379299"/>
                  </a:lnTo>
                  <a:lnTo>
                    <a:pt x="346383" y="406477"/>
                  </a:lnTo>
                  <a:lnTo>
                    <a:pt x="308635" y="427011"/>
                  </a:lnTo>
                  <a:lnTo>
                    <a:pt x="266959" y="439995"/>
                  </a:lnTo>
                  <a:lnTo>
                    <a:pt x="222262" y="444525"/>
                  </a:lnTo>
                  <a:lnTo>
                    <a:pt x="177565" y="439995"/>
                  </a:lnTo>
                  <a:lnTo>
                    <a:pt x="135890" y="427011"/>
                  </a:lnTo>
                  <a:lnTo>
                    <a:pt x="98141" y="406477"/>
                  </a:lnTo>
                  <a:lnTo>
                    <a:pt x="65225" y="379299"/>
                  </a:lnTo>
                  <a:lnTo>
                    <a:pt x="38047" y="346383"/>
                  </a:lnTo>
                  <a:lnTo>
                    <a:pt x="17513" y="308635"/>
                  </a:lnTo>
                  <a:lnTo>
                    <a:pt x="4529" y="266959"/>
                  </a:lnTo>
                  <a:lnTo>
                    <a:pt x="0" y="222262"/>
                  </a:lnTo>
                  <a:lnTo>
                    <a:pt x="4529" y="177565"/>
                  </a:lnTo>
                  <a:lnTo>
                    <a:pt x="17513" y="135890"/>
                  </a:lnTo>
                  <a:lnTo>
                    <a:pt x="38047" y="98141"/>
                  </a:lnTo>
                  <a:lnTo>
                    <a:pt x="65225" y="65225"/>
                  </a:lnTo>
                  <a:lnTo>
                    <a:pt x="98141" y="38047"/>
                  </a:lnTo>
                  <a:lnTo>
                    <a:pt x="135890" y="17513"/>
                  </a:lnTo>
                  <a:lnTo>
                    <a:pt x="177565" y="4529"/>
                  </a:lnTo>
                  <a:lnTo>
                    <a:pt x="2222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73333" y="7110107"/>
              <a:ext cx="66243" cy="73380"/>
            </a:xfrm>
            <a:prstGeom prst="rect">
              <a:avLst/>
            </a:prstGeom>
          </p:spPr>
        </p:pic>
      </p:grpSp>
      <p:sp>
        <p:nvSpPr>
          <p:cNvPr id="48" name="object 48"/>
          <p:cNvSpPr/>
          <p:nvPr/>
        </p:nvSpPr>
        <p:spPr>
          <a:xfrm>
            <a:off x="8787473" y="6690969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149186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228430" y="6690969"/>
            <a:ext cx="129539" cy="166370"/>
          </a:xfrm>
          <a:custGeom>
            <a:avLst/>
            <a:gdLst/>
            <a:ahLst/>
            <a:cxnLst/>
            <a:rect l="l" t="t" r="r" b="b"/>
            <a:pathLst>
              <a:path w="129539" h="166370">
                <a:moveTo>
                  <a:pt x="129120" y="165773"/>
                </a:moveTo>
                <a:lnTo>
                  <a:pt x="129120" y="0"/>
                </a:ln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96032" y="7434288"/>
            <a:ext cx="661670" cy="166370"/>
          </a:xfrm>
          <a:custGeom>
            <a:avLst/>
            <a:gdLst/>
            <a:ahLst/>
            <a:cxnLst/>
            <a:rect l="l" t="t" r="r" b="b"/>
            <a:pathLst>
              <a:path w="661670" h="166370">
                <a:moveTo>
                  <a:pt x="661517" y="0"/>
                </a:moveTo>
                <a:lnTo>
                  <a:pt x="661517" y="165773"/>
                </a:lnTo>
                <a:lnTo>
                  <a:pt x="0" y="1657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36533" y="6664032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29" h="49529">
                <a:moveTo>
                  <a:pt x="24701" y="0"/>
                </a:moveTo>
                <a:lnTo>
                  <a:pt x="34306" y="1947"/>
                </a:lnTo>
                <a:lnTo>
                  <a:pt x="42163" y="7251"/>
                </a:lnTo>
                <a:lnTo>
                  <a:pt x="47468" y="15109"/>
                </a:lnTo>
                <a:lnTo>
                  <a:pt x="49415" y="24714"/>
                </a:lnTo>
                <a:lnTo>
                  <a:pt x="47468" y="34319"/>
                </a:lnTo>
                <a:lnTo>
                  <a:pt x="42163" y="42176"/>
                </a:lnTo>
                <a:lnTo>
                  <a:pt x="34306" y="47481"/>
                </a:lnTo>
                <a:lnTo>
                  <a:pt x="24701" y="49428"/>
                </a:lnTo>
                <a:lnTo>
                  <a:pt x="15103" y="47481"/>
                </a:lnTo>
                <a:lnTo>
                  <a:pt x="7250" y="42176"/>
                </a:lnTo>
                <a:lnTo>
                  <a:pt x="1946" y="34319"/>
                </a:lnTo>
                <a:lnTo>
                  <a:pt x="0" y="24714"/>
                </a:lnTo>
                <a:lnTo>
                  <a:pt x="1946" y="15109"/>
                </a:lnTo>
                <a:lnTo>
                  <a:pt x="7250" y="7251"/>
                </a:lnTo>
                <a:lnTo>
                  <a:pt x="15103" y="1947"/>
                </a:lnTo>
                <a:lnTo>
                  <a:pt x="24701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647150" y="7572146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29" h="49529">
                <a:moveTo>
                  <a:pt x="24714" y="0"/>
                </a:moveTo>
                <a:lnTo>
                  <a:pt x="34312" y="1947"/>
                </a:lnTo>
                <a:lnTo>
                  <a:pt x="42165" y="7251"/>
                </a:lnTo>
                <a:lnTo>
                  <a:pt x="47468" y="15109"/>
                </a:lnTo>
                <a:lnTo>
                  <a:pt x="49415" y="24714"/>
                </a:lnTo>
                <a:lnTo>
                  <a:pt x="47468" y="34312"/>
                </a:lnTo>
                <a:lnTo>
                  <a:pt x="42165" y="42165"/>
                </a:lnTo>
                <a:lnTo>
                  <a:pt x="34312" y="47468"/>
                </a:lnTo>
                <a:lnTo>
                  <a:pt x="24714" y="49415"/>
                </a:lnTo>
                <a:lnTo>
                  <a:pt x="15109" y="47468"/>
                </a:lnTo>
                <a:lnTo>
                  <a:pt x="7251" y="42165"/>
                </a:lnTo>
                <a:lnTo>
                  <a:pt x="1947" y="34312"/>
                </a:lnTo>
                <a:lnTo>
                  <a:pt x="0" y="24714"/>
                </a:lnTo>
                <a:lnTo>
                  <a:pt x="1947" y="15109"/>
                </a:lnTo>
                <a:lnTo>
                  <a:pt x="7251" y="7251"/>
                </a:lnTo>
                <a:lnTo>
                  <a:pt x="15109" y="1947"/>
                </a:lnTo>
                <a:lnTo>
                  <a:pt x="2471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8794699" y="6596647"/>
            <a:ext cx="557530" cy="99695"/>
            <a:chOff x="3740099" y="6596646"/>
            <a:chExt cx="557530" cy="99695"/>
          </a:xfrm>
        </p:grpSpPr>
        <p:sp>
          <p:nvSpPr>
            <p:cNvPr id="54" name="object 54"/>
            <p:cNvSpPr/>
            <p:nvPr/>
          </p:nvSpPr>
          <p:spPr>
            <a:xfrm>
              <a:off x="3879748" y="6600647"/>
              <a:ext cx="293370" cy="92075"/>
            </a:xfrm>
            <a:custGeom>
              <a:avLst/>
              <a:gdLst/>
              <a:ahLst/>
              <a:cxnLst/>
              <a:rect l="l" t="t" r="r" b="b"/>
              <a:pathLst>
                <a:path w="293370" h="92075">
                  <a:moveTo>
                    <a:pt x="0" y="91897"/>
                  </a:moveTo>
                  <a:lnTo>
                    <a:pt x="5769" y="56182"/>
                  </a:lnTo>
                  <a:lnTo>
                    <a:pt x="21488" y="26965"/>
                  </a:lnTo>
                  <a:lnTo>
                    <a:pt x="44769" y="7240"/>
                  </a:lnTo>
                  <a:lnTo>
                    <a:pt x="73228" y="0"/>
                  </a:lnTo>
                  <a:lnTo>
                    <a:pt x="101686" y="7240"/>
                  </a:lnTo>
                  <a:lnTo>
                    <a:pt x="124967" y="26965"/>
                  </a:lnTo>
                  <a:lnTo>
                    <a:pt x="140686" y="56182"/>
                  </a:lnTo>
                  <a:lnTo>
                    <a:pt x="146456" y="91897"/>
                  </a:lnTo>
                  <a:lnTo>
                    <a:pt x="152228" y="56182"/>
                  </a:lnTo>
                  <a:lnTo>
                    <a:pt x="167951" y="26965"/>
                  </a:lnTo>
                  <a:lnTo>
                    <a:pt x="191236" y="7240"/>
                  </a:lnTo>
                  <a:lnTo>
                    <a:pt x="219697" y="0"/>
                  </a:lnTo>
                  <a:lnTo>
                    <a:pt x="248150" y="7240"/>
                  </a:lnTo>
                  <a:lnTo>
                    <a:pt x="271432" y="26965"/>
                  </a:lnTo>
                  <a:lnTo>
                    <a:pt x="287153" y="56182"/>
                  </a:lnTo>
                  <a:lnTo>
                    <a:pt x="292925" y="91897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06659" y="6596646"/>
              <a:ext cx="90525" cy="7589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40099" y="6596646"/>
              <a:ext cx="105460" cy="75895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480258" y="7393102"/>
            <a:ext cx="101295" cy="7336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472790" y="6837185"/>
            <a:ext cx="116230" cy="73367"/>
          </a:xfrm>
          <a:prstGeom prst="rect">
            <a:avLst/>
          </a:prstGeom>
        </p:spPr>
      </p:pic>
      <p:sp>
        <p:nvSpPr>
          <p:cNvPr id="59" name="object 59"/>
          <p:cNvSpPr/>
          <p:nvPr/>
        </p:nvSpPr>
        <p:spPr>
          <a:xfrm>
            <a:off x="10118382" y="7298652"/>
            <a:ext cx="133985" cy="101600"/>
          </a:xfrm>
          <a:custGeom>
            <a:avLst/>
            <a:gdLst/>
            <a:ahLst/>
            <a:cxnLst/>
            <a:rect l="l" t="t" r="r" b="b"/>
            <a:pathLst>
              <a:path w="133985" h="101600">
                <a:moveTo>
                  <a:pt x="0" y="0"/>
                </a:moveTo>
                <a:lnTo>
                  <a:pt x="133362" y="0"/>
                </a:lnTo>
                <a:lnTo>
                  <a:pt x="133362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9865399" y="6654088"/>
            <a:ext cx="546735" cy="684530"/>
            <a:chOff x="4810798" y="6654088"/>
            <a:chExt cx="546735" cy="684530"/>
          </a:xfrm>
        </p:grpSpPr>
        <p:sp>
          <p:nvSpPr>
            <p:cNvPr id="61" name="object 61"/>
            <p:cNvSpPr/>
            <p:nvPr/>
          </p:nvSpPr>
          <p:spPr>
            <a:xfrm>
              <a:off x="5063782" y="6822376"/>
              <a:ext cx="133985" cy="101600"/>
            </a:xfrm>
            <a:custGeom>
              <a:avLst/>
              <a:gdLst/>
              <a:ahLst/>
              <a:cxnLst/>
              <a:rect l="l" t="t" r="r" b="b"/>
              <a:pathLst>
                <a:path w="133985" h="101600">
                  <a:moveTo>
                    <a:pt x="0" y="0"/>
                  </a:moveTo>
                  <a:lnTo>
                    <a:pt x="133362" y="0"/>
                  </a:lnTo>
                  <a:lnTo>
                    <a:pt x="133362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08194" y="6889051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3"/>
                  </a:lnTo>
                  <a:lnTo>
                    <a:pt x="98141" y="38047"/>
                  </a:lnTo>
                  <a:lnTo>
                    <a:pt x="65225" y="65225"/>
                  </a:lnTo>
                  <a:lnTo>
                    <a:pt x="38047" y="98141"/>
                  </a:lnTo>
                  <a:lnTo>
                    <a:pt x="17513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59"/>
                  </a:lnTo>
                  <a:lnTo>
                    <a:pt x="17513" y="308635"/>
                  </a:lnTo>
                  <a:lnTo>
                    <a:pt x="38047" y="346383"/>
                  </a:lnTo>
                  <a:lnTo>
                    <a:pt x="65225" y="379299"/>
                  </a:lnTo>
                  <a:lnTo>
                    <a:pt x="98141" y="406477"/>
                  </a:lnTo>
                  <a:lnTo>
                    <a:pt x="135890" y="427011"/>
                  </a:lnTo>
                  <a:lnTo>
                    <a:pt x="177565" y="439995"/>
                  </a:lnTo>
                  <a:lnTo>
                    <a:pt x="222262" y="444525"/>
                  </a:lnTo>
                  <a:lnTo>
                    <a:pt x="266963" y="439995"/>
                  </a:lnTo>
                  <a:lnTo>
                    <a:pt x="308640" y="427011"/>
                  </a:lnTo>
                  <a:lnTo>
                    <a:pt x="346389" y="406477"/>
                  </a:lnTo>
                  <a:lnTo>
                    <a:pt x="379304" y="379299"/>
                  </a:lnTo>
                  <a:lnTo>
                    <a:pt x="406480" y="346383"/>
                  </a:lnTo>
                  <a:lnTo>
                    <a:pt x="427013" y="308635"/>
                  </a:lnTo>
                  <a:lnTo>
                    <a:pt x="439996" y="266959"/>
                  </a:lnTo>
                  <a:lnTo>
                    <a:pt x="444525" y="222262"/>
                  </a:lnTo>
                  <a:lnTo>
                    <a:pt x="439996" y="177565"/>
                  </a:lnTo>
                  <a:lnTo>
                    <a:pt x="427013" y="135890"/>
                  </a:lnTo>
                  <a:lnTo>
                    <a:pt x="406480" y="98141"/>
                  </a:lnTo>
                  <a:lnTo>
                    <a:pt x="379304" y="65225"/>
                  </a:lnTo>
                  <a:lnTo>
                    <a:pt x="346389" y="38047"/>
                  </a:lnTo>
                  <a:lnTo>
                    <a:pt x="308640" y="17513"/>
                  </a:lnTo>
                  <a:lnTo>
                    <a:pt x="266963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15370" y="6658660"/>
              <a:ext cx="537845" cy="675005"/>
            </a:xfrm>
            <a:custGeom>
              <a:avLst/>
              <a:gdLst/>
              <a:ahLst/>
              <a:cxnLst/>
              <a:rect l="l" t="t" r="r" b="b"/>
              <a:pathLst>
                <a:path w="537845" h="675004">
                  <a:moveTo>
                    <a:pt x="315087" y="230390"/>
                  </a:moveTo>
                  <a:lnTo>
                    <a:pt x="359787" y="234920"/>
                  </a:lnTo>
                  <a:lnTo>
                    <a:pt x="401464" y="247904"/>
                  </a:lnTo>
                  <a:lnTo>
                    <a:pt x="439213" y="268438"/>
                  </a:lnTo>
                  <a:lnTo>
                    <a:pt x="472128" y="295616"/>
                  </a:lnTo>
                  <a:lnTo>
                    <a:pt x="499305" y="328532"/>
                  </a:lnTo>
                  <a:lnTo>
                    <a:pt x="519837" y="366280"/>
                  </a:lnTo>
                  <a:lnTo>
                    <a:pt x="532820" y="407956"/>
                  </a:lnTo>
                  <a:lnTo>
                    <a:pt x="537349" y="452653"/>
                  </a:lnTo>
                  <a:lnTo>
                    <a:pt x="532820" y="497350"/>
                  </a:lnTo>
                  <a:lnTo>
                    <a:pt x="519837" y="539025"/>
                  </a:lnTo>
                  <a:lnTo>
                    <a:pt x="499305" y="576774"/>
                  </a:lnTo>
                  <a:lnTo>
                    <a:pt x="472128" y="609690"/>
                  </a:lnTo>
                  <a:lnTo>
                    <a:pt x="439213" y="636868"/>
                  </a:lnTo>
                  <a:lnTo>
                    <a:pt x="401464" y="657402"/>
                  </a:lnTo>
                  <a:lnTo>
                    <a:pt x="359787" y="670386"/>
                  </a:lnTo>
                  <a:lnTo>
                    <a:pt x="315087" y="674916"/>
                  </a:lnTo>
                  <a:lnTo>
                    <a:pt x="270390" y="670386"/>
                  </a:lnTo>
                  <a:lnTo>
                    <a:pt x="228714" y="657402"/>
                  </a:lnTo>
                  <a:lnTo>
                    <a:pt x="190965" y="636868"/>
                  </a:lnTo>
                  <a:lnTo>
                    <a:pt x="158049" y="609690"/>
                  </a:lnTo>
                  <a:lnTo>
                    <a:pt x="130872" y="576774"/>
                  </a:lnTo>
                  <a:lnTo>
                    <a:pt x="110338" y="539025"/>
                  </a:lnTo>
                  <a:lnTo>
                    <a:pt x="97353" y="497350"/>
                  </a:lnTo>
                  <a:lnTo>
                    <a:pt x="92824" y="452653"/>
                  </a:lnTo>
                  <a:lnTo>
                    <a:pt x="97353" y="407956"/>
                  </a:lnTo>
                  <a:lnTo>
                    <a:pt x="110338" y="366280"/>
                  </a:lnTo>
                  <a:lnTo>
                    <a:pt x="130872" y="328532"/>
                  </a:lnTo>
                  <a:lnTo>
                    <a:pt x="158049" y="295616"/>
                  </a:lnTo>
                  <a:lnTo>
                    <a:pt x="190965" y="268438"/>
                  </a:lnTo>
                  <a:lnTo>
                    <a:pt x="228714" y="247904"/>
                  </a:lnTo>
                  <a:lnTo>
                    <a:pt x="270390" y="234920"/>
                  </a:lnTo>
                  <a:lnTo>
                    <a:pt x="315087" y="230390"/>
                  </a:lnTo>
                  <a:close/>
                </a:path>
                <a:path w="537845" h="675004">
                  <a:moveTo>
                    <a:pt x="312000" y="165773"/>
                  </a:moveTo>
                  <a:lnTo>
                    <a:pt x="312000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9886200" y="7401979"/>
            <a:ext cx="295910" cy="166370"/>
          </a:xfrm>
          <a:custGeom>
            <a:avLst/>
            <a:gdLst/>
            <a:ahLst/>
            <a:cxnLst/>
            <a:rect l="l" t="t" r="r" b="b"/>
            <a:pathLst>
              <a:path w="295910" h="166370">
                <a:moveTo>
                  <a:pt x="295770" y="0"/>
                </a:moveTo>
                <a:lnTo>
                  <a:pt x="295770" y="165773"/>
                </a:lnTo>
                <a:lnTo>
                  <a:pt x="0" y="16577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9830690" y="6627153"/>
            <a:ext cx="59055" cy="59055"/>
            <a:chOff x="4776089" y="6627152"/>
            <a:chExt cx="59055" cy="59055"/>
          </a:xfrm>
        </p:grpSpPr>
        <p:sp>
          <p:nvSpPr>
            <p:cNvPr id="66" name="object 66"/>
            <p:cNvSpPr/>
            <p:nvPr/>
          </p:nvSpPr>
          <p:spPr>
            <a:xfrm>
              <a:off x="4780661" y="6631724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15109" y="1947"/>
                  </a:lnTo>
                  <a:lnTo>
                    <a:pt x="7251" y="7251"/>
                  </a:lnTo>
                  <a:lnTo>
                    <a:pt x="1947" y="15109"/>
                  </a:lnTo>
                  <a:lnTo>
                    <a:pt x="0" y="24714"/>
                  </a:lnTo>
                  <a:lnTo>
                    <a:pt x="1947" y="34319"/>
                  </a:lnTo>
                  <a:lnTo>
                    <a:pt x="7251" y="42176"/>
                  </a:lnTo>
                  <a:lnTo>
                    <a:pt x="15109" y="47481"/>
                  </a:lnTo>
                  <a:lnTo>
                    <a:pt x="24714" y="49428"/>
                  </a:lnTo>
                  <a:lnTo>
                    <a:pt x="34319" y="47481"/>
                  </a:lnTo>
                  <a:lnTo>
                    <a:pt x="42176" y="42176"/>
                  </a:lnTo>
                  <a:lnTo>
                    <a:pt x="47481" y="34319"/>
                  </a:lnTo>
                  <a:lnTo>
                    <a:pt x="49428" y="24714"/>
                  </a:lnTo>
                  <a:lnTo>
                    <a:pt x="47481" y="15109"/>
                  </a:lnTo>
                  <a:lnTo>
                    <a:pt x="42176" y="7251"/>
                  </a:lnTo>
                  <a:lnTo>
                    <a:pt x="34319" y="1947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80661" y="6631724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34319" y="1947"/>
                  </a:lnTo>
                  <a:lnTo>
                    <a:pt x="42176" y="7251"/>
                  </a:lnTo>
                  <a:lnTo>
                    <a:pt x="47481" y="15109"/>
                  </a:lnTo>
                  <a:lnTo>
                    <a:pt x="49428" y="24714"/>
                  </a:lnTo>
                  <a:lnTo>
                    <a:pt x="47481" y="34319"/>
                  </a:lnTo>
                  <a:lnTo>
                    <a:pt x="42176" y="42176"/>
                  </a:lnTo>
                  <a:lnTo>
                    <a:pt x="34319" y="47481"/>
                  </a:lnTo>
                  <a:lnTo>
                    <a:pt x="24714" y="49428"/>
                  </a:lnTo>
                  <a:lnTo>
                    <a:pt x="15109" y="47481"/>
                  </a:lnTo>
                  <a:lnTo>
                    <a:pt x="7251" y="42176"/>
                  </a:lnTo>
                  <a:lnTo>
                    <a:pt x="1947" y="34319"/>
                  </a:lnTo>
                  <a:lnTo>
                    <a:pt x="0" y="24714"/>
                  </a:lnTo>
                  <a:lnTo>
                    <a:pt x="1947" y="15109"/>
                  </a:lnTo>
                  <a:lnTo>
                    <a:pt x="7251" y="7251"/>
                  </a:lnTo>
                  <a:lnTo>
                    <a:pt x="15109" y="1947"/>
                  </a:lnTo>
                  <a:lnTo>
                    <a:pt x="24714" y="0"/>
                  </a:lnTo>
                  <a:close/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/>
          <p:nvPr/>
        </p:nvSpPr>
        <p:spPr>
          <a:xfrm>
            <a:off x="9837318" y="7539837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29" h="49529">
                <a:moveTo>
                  <a:pt x="24714" y="0"/>
                </a:moveTo>
                <a:lnTo>
                  <a:pt x="34319" y="1947"/>
                </a:lnTo>
                <a:lnTo>
                  <a:pt x="42176" y="7251"/>
                </a:lnTo>
                <a:lnTo>
                  <a:pt x="47481" y="15109"/>
                </a:lnTo>
                <a:lnTo>
                  <a:pt x="49428" y="24714"/>
                </a:lnTo>
                <a:lnTo>
                  <a:pt x="47481" y="34312"/>
                </a:lnTo>
                <a:lnTo>
                  <a:pt x="42176" y="42165"/>
                </a:lnTo>
                <a:lnTo>
                  <a:pt x="34319" y="47468"/>
                </a:lnTo>
                <a:lnTo>
                  <a:pt x="24714" y="49415"/>
                </a:lnTo>
                <a:lnTo>
                  <a:pt x="15109" y="47468"/>
                </a:lnTo>
                <a:lnTo>
                  <a:pt x="7251" y="42165"/>
                </a:lnTo>
                <a:lnTo>
                  <a:pt x="1947" y="34312"/>
                </a:lnTo>
                <a:lnTo>
                  <a:pt x="0" y="24714"/>
                </a:lnTo>
                <a:lnTo>
                  <a:pt x="1947" y="15109"/>
                </a:lnTo>
                <a:lnTo>
                  <a:pt x="7251" y="7251"/>
                </a:lnTo>
                <a:lnTo>
                  <a:pt x="15109" y="1947"/>
                </a:lnTo>
                <a:lnTo>
                  <a:pt x="24714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9739249" y="6433224"/>
            <a:ext cx="897255" cy="1351915"/>
            <a:chOff x="4684648" y="6433223"/>
            <a:chExt cx="897255" cy="1351915"/>
          </a:xfrm>
        </p:grpSpPr>
        <p:sp>
          <p:nvSpPr>
            <p:cNvPr id="70" name="object 70"/>
            <p:cNvSpPr/>
            <p:nvPr/>
          </p:nvSpPr>
          <p:spPr>
            <a:xfrm>
              <a:off x="4711661" y="6464719"/>
              <a:ext cx="820419" cy="940435"/>
            </a:xfrm>
            <a:custGeom>
              <a:avLst/>
              <a:gdLst/>
              <a:ahLst/>
              <a:cxnLst/>
              <a:rect l="l" t="t" r="r" b="b"/>
              <a:pathLst>
                <a:path w="820420" h="940434">
                  <a:moveTo>
                    <a:pt x="728510" y="352767"/>
                  </a:moveTo>
                  <a:lnTo>
                    <a:pt x="764225" y="358537"/>
                  </a:lnTo>
                  <a:lnTo>
                    <a:pt x="793442" y="374256"/>
                  </a:lnTo>
                  <a:lnTo>
                    <a:pt x="813167" y="397537"/>
                  </a:lnTo>
                  <a:lnTo>
                    <a:pt x="820407" y="425996"/>
                  </a:lnTo>
                  <a:lnTo>
                    <a:pt x="813167" y="454454"/>
                  </a:lnTo>
                  <a:lnTo>
                    <a:pt x="793442" y="477735"/>
                  </a:lnTo>
                  <a:lnTo>
                    <a:pt x="764225" y="493454"/>
                  </a:lnTo>
                  <a:lnTo>
                    <a:pt x="728510" y="499224"/>
                  </a:lnTo>
                </a:path>
                <a:path w="820420" h="940434">
                  <a:moveTo>
                    <a:pt x="728510" y="499821"/>
                  </a:moveTo>
                  <a:lnTo>
                    <a:pt x="764225" y="505591"/>
                  </a:lnTo>
                  <a:lnTo>
                    <a:pt x="793442" y="521311"/>
                  </a:lnTo>
                  <a:lnTo>
                    <a:pt x="813167" y="544596"/>
                  </a:lnTo>
                  <a:lnTo>
                    <a:pt x="820407" y="573062"/>
                  </a:lnTo>
                  <a:lnTo>
                    <a:pt x="813167" y="601515"/>
                  </a:lnTo>
                  <a:lnTo>
                    <a:pt x="793442" y="624797"/>
                  </a:lnTo>
                  <a:lnTo>
                    <a:pt x="764225" y="640518"/>
                  </a:lnTo>
                  <a:lnTo>
                    <a:pt x="728510" y="646290"/>
                  </a:lnTo>
                </a:path>
                <a:path w="820420" h="940434">
                  <a:moveTo>
                    <a:pt x="728510" y="646899"/>
                  </a:moveTo>
                  <a:lnTo>
                    <a:pt x="764225" y="652669"/>
                  </a:lnTo>
                  <a:lnTo>
                    <a:pt x="793442" y="668388"/>
                  </a:lnTo>
                  <a:lnTo>
                    <a:pt x="813167" y="691669"/>
                  </a:lnTo>
                  <a:lnTo>
                    <a:pt x="820407" y="720128"/>
                  </a:lnTo>
                  <a:lnTo>
                    <a:pt x="813167" y="748588"/>
                  </a:lnTo>
                  <a:lnTo>
                    <a:pt x="793442" y="771874"/>
                  </a:lnTo>
                  <a:lnTo>
                    <a:pt x="764225" y="787597"/>
                  </a:lnTo>
                  <a:lnTo>
                    <a:pt x="728510" y="793368"/>
                  </a:lnTo>
                </a:path>
                <a:path w="820420" h="940434">
                  <a:moveTo>
                    <a:pt x="728510" y="793953"/>
                  </a:moveTo>
                  <a:lnTo>
                    <a:pt x="764225" y="799724"/>
                  </a:lnTo>
                  <a:lnTo>
                    <a:pt x="793442" y="815447"/>
                  </a:lnTo>
                  <a:lnTo>
                    <a:pt x="813167" y="838733"/>
                  </a:lnTo>
                  <a:lnTo>
                    <a:pt x="820407" y="867194"/>
                  </a:lnTo>
                  <a:lnTo>
                    <a:pt x="813167" y="895652"/>
                  </a:lnTo>
                  <a:lnTo>
                    <a:pt x="793442" y="918933"/>
                  </a:lnTo>
                  <a:lnTo>
                    <a:pt x="764225" y="934652"/>
                  </a:lnTo>
                  <a:lnTo>
                    <a:pt x="728510" y="940422"/>
                  </a:lnTo>
                </a:path>
                <a:path w="820420" h="940434">
                  <a:moveTo>
                    <a:pt x="730491" y="348653"/>
                  </a:moveTo>
                  <a:lnTo>
                    <a:pt x="730491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89220" y="6437795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15109" y="1945"/>
                  </a:lnTo>
                  <a:lnTo>
                    <a:pt x="7251" y="7245"/>
                  </a:lnTo>
                  <a:lnTo>
                    <a:pt x="1947" y="15098"/>
                  </a:lnTo>
                  <a:lnTo>
                    <a:pt x="0" y="24701"/>
                  </a:lnTo>
                  <a:lnTo>
                    <a:pt x="1947" y="34306"/>
                  </a:lnTo>
                  <a:lnTo>
                    <a:pt x="7251" y="42163"/>
                  </a:lnTo>
                  <a:lnTo>
                    <a:pt x="15109" y="47468"/>
                  </a:lnTo>
                  <a:lnTo>
                    <a:pt x="24714" y="49415"/>
                  </a:lnTo>
                  <a:lnTo>
                    <a:pt x="34319" y="47468"/>
                  </a:lnTo>
                  <a:lnTo>
                    <a:pt x="42176" y="42163"/>
                  </a:lnTo>
                  <a:lnTo>
                    <a:pt x="47481" y="34306"/>
                  </a:lnTo>
                  <a:lnTo>
                    <a:pt x="49428" y="24701"/>
                  </a:lnTo>
                  <a:lnTo>
                    <a:pt x="47481" y="15098"/>
                  </a:lnTo>
                  <a:lnTo>
                    <a:pt x="42176" y="7245"/>
                  </a:lnTo>
                  <a:lnTo>
                    <a:pt x="34319" y="1945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689220" y="6437795"/>
              <a:ext cx="753110" cy="1321435"/>
            </a:xfrm>
            <a:custGeom>
              <a:avLst/>
              <a:gdLst/>
              <a:ahLst/>
              <a:cxnLst/>
              <a:rect l="l" t="t" r="r" b="b"/>
              <a:pathLst>
                <a:path w="753110" h="1321434">
                  <a:moveTo>
                    <a:pt x="24714" y="0"/>
                  </a:moveTo>
                  <a:lnTo>
                    <a:pt x="34319" y="1945"/>
                  </a:lnTo>
                  <a:lnTo>
                    <a:pt x="42176" y="7245"/>
                  </a:lnTo>
                  <a:lnTo>
                    <a:pt x="47481" y="15098"/>
                  </a:lnTo>
                  <a:lnTo>
                    <a:pt x="49428" y="24701"/>
                  </a:lnTo>
                  <a:lnTo>
                    <a:pt x="47481" y="34306"/>
                  </a:lnTo>
                  <a:lnTo>
                    <a:pt x="42176" y="42163"/>
                  </a:lnTo>
                  <a:lnTo>
                    <a:pt x="34319" y="47468"/>
                  </a:lnTo>
                  <a:lnTo>
                    <a:pt x="24714" y="49415"/>
                  </a:lnTo>
                  <a:lnTo>
                    <a:pt x="15109" y="47468"/>
                  </a:lnTo>
                  <a:lnTo>
                    <a:pt x="7251" y="42163"/>
                  </a:lnTo>
                  <a:lnTo>
                    <a:pt x="1947" y="34306"/>
                  </a:lnTo>
                  <a:lnTo>
                    <a:pt x="0" y="24701"/>
                  </a:lnTo>
                  <a:lnTo>
                    <a:pt x="1947" y="15098"/>
                  </a:lnTo>
                  <a:lnTo>
                    <a:pt x="7251" y="7245"/>
                  </a:lnTo>
                  <a:lnTo>
                    <a:pt x="15109" y="1945"/>
                  </a:lnTo>
                  <a:lnTo>
                    <a:pt x="24714" y="0"/>
                  </a:lnTo>
                  <a:close/>
                </a:path>
                <a:path w="753110" h="1321434">
                  <a:moveTo>
                    <a:pt x="752932" y="972477"/>
                  </a:moveTo>
                  <a:lnTo>
                    <a:pt x="752932" y="1321130"/>
                  </a:lnTo>
                  <a:lnTo>
                    <a:pt x="24853" y="132113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91278" y="7731010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15109" y="1947"/>
                  </a:lnTo>
                  <a:lnTo>
                    <a:pt x="7251" y="7251"/>
                  </a:lnTo>
                  <a:lnTo>
                    <a:pt x="1947" y="15109"/>
                  </a:lnTo>
                  <a:lnTo>
                    <a:pt x="0" y="24714"/>
                  </a:lnTo>
                  <a:lnTo>
                    <a:pt x="1947" y="34312"/>
                  </a:lnTo>
                  <a:lnTo>
                    <a:pt x="7251" y="42165"/>
                  </a:lnTo>
                  <a:lnTo>
                    <a:pt x="15109" y="47468"/>
                  </a:lnTo>
                  <a:lnTo>
                    <a:pt x="24714" y="49415"/>
                  </a:lnTo>
                  <a:lnTo>
                    <a:pt x="34319" y="47468"/>
                  </a:lnTo>
                  <a:lnTo>
                    <a:pt x="42176" y="42165"/>
                  </a:lnTo>
                  <a:lnTo>
                    <a:pt x="47481" y="34312"/>
                  </a:lnTo>
                  <a:lnTo>
                    <a:pt x="49428" y="24714"/>
                  </a:lnTo>
                  <a:lnTo>
                    <a:pt x="47481" y="15109"/>
                  </a:lnTo>
                  <a:lnTo>
                    <a:pt x="42176" y="7251"/>
                  </a:lnTo>
                  <a:lnTo>
                    <a:pt x="34319" y="1947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91278" y="7731010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34319" y="1947"/>
                  </a:lnTo>
                  <a:lnTo>
                    <a:pt x="42176" y="7251"/>
                  </a:lnTo>
                  <a:lnTo>
                    <a:pt x="47481" y="15109"/>
                  </a:lnTo>
                  <a:lnTo>
                    <a:pt x="49428" y="24714"/>
                  </a:lnTo>
                  <a:lnTo>
                    <a:pt x="47481" y="34312"/>
                  </a:lnTo>
                  <a:lnTo>
                    <a:pt x="42176" y="42165"/>
                  </a:lnTo>
                  <a:lnTo>
                    <a:pt x="34319" y="47468"/>
                  </a:lnTo>
                  <a:lnTo>
                    <a:pt x="24714" y="49415"/>
                  </a:lnTo>
                  <a:lnTo>
                    <a:pt x="15109" y="47468"/>
                  </a:lnTo>
                  <a:lnTo>
                    <a:pt x="7251" y="42165"/>
                  </a:lnTo>
                  <a:lnTo>
                    <a:pt x="1947" y="34312"/>
                  </a:lnTo>
                  <a:lnTo>
                    <a:pt x="0" y="24714"/>
                  </a:lnTo>
                  <a:lnTo>
                    <a:pt x="1947" y="15109"/>
                  </a:lnTo>
                  <a:lnTo>
                    <a:pt x="7251" y="7251"/>
                  </a:lnTo>
                  <a:lnTo>
                    <a:pt x="15109" y="1947"/>
                  </a:lnTo>
                  <a:lnTo>
                    <a:pt x="24714" y="0"/>
                  </a:lnTo>
                  <a:close/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57190" y="6800761"/>
              <a:ext cx="113588" cy="7335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49735" y="7339152"/>
              <a:ext cx="124345" cy="7335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87060" y="6652234"/>
              <a:ext cx="90931" cy="7335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79592" y="7543368"/>
              <a:ext cx="101688" cy="73355"/>
            </a:xfrm>
            <a:prstGeom prst="rect">
              <a:avLst/>
            </a:prstGeom>
          </p:spPr>
        </p:pic>
      </p:grpSp>
      <p:sp>
        <p:nvSpPr>
          <p:cNvPr id="79" name="object 79"/>
          <p:cNvSpPr/>
          <p:nvPr/>
        </p:nvSpPr>
        <p:spPr>
          <a:xfrm>
            <a:off x="10932910" y="6654393"/>
            <a:ext cx="149225" cy="0"/>
          </a:xfrm>
          <a:custGeom>
            <a:avLst/>
            <a:gdLst/>
            <a:ahLst/>
            <a:cxnLst/>
            <a:rect l="l" t="t" r="r" b="b"/>
            <a:pathLst>
              <a:path w="149225">
                <a:moveTo>
                  <a:pt x="149186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1373866" y="6654393"/>
            <a:ext cx="129539" cy="166370"/>
          </a:xfrm>
          <a:custGeom>
            <a:avLst/>
            <a:gdLst/>
            <a:ahLst/>
            <a:cxnLst/>
            <a:rect l="l" t="t" r="r" b="b"/>
            <a:pathLst>
              <a:path w="129539" h="166370">
                <a:moveTo>
                  <a:pt x="129120" y="165773"/>
                </a:moveTo>
                <a:lnTo>
                  <a:pt x="12912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881969" y="6627456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29" h="49529">
                <a:moveTo>
                  <a:pt x="24714" y="0"/>
                </a:moveTo>
                <a:lnTo>
                  <a:pt x="34312" y="1946"/>
                </a:lnTo>
                <a:lnTo>
                  <a:pt x="42165" y="7250"/>
                </a:lnTo>
                <a:lnTo>
                  <a:pt x="47468" y="15103"/>
                </a:lnTo>
                <a:lnTo>
                  <a:pt x="49415" y="24701"/>
                </a:lnTo>
                <a:lnTo>
                  <a:pt x="47468" y="34306"/>
                </a:lnTo>
                <a:lnTo>
                  <a:pt x="42165" y="42163"/>
                </a:lnTo>
                <a:lnTo>
                  <a:pt x="34312" y="47468"/>
                </a:lnTo>
                <a:lnTo>
                  <a:pt x="24714" y="49415"/>
                </a:lnTo>
                <a:lnTo>
                  <a:pt x="15109" y="47468"/>
                </a:lnTo>
                <a:lnTo>
                  <a:pt x="7251" y="42163"/>
                </a:lnTo>
                <a:lnTo>
                  <a:pt x="1947" y="34306"/>
                </a:lnTo>
                <a:lnTo>
                  <a:pt x="0" y="24701"/>
                </a:lnTo>
                <a:lnTo>
                  <a:pt x="1947" y="15103"/>
                </a:lnTo>
                <a:lnTo>
                  <a:pt x="7251" y="7250"/>
                </a:lnTo>
                <a:lnTo>
                  <a:pt x="15109" y="1946"/>
                </a:lnTo>
                <a:lnTo>
                  <a:pt x="2471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1079784" y="6564059"/>
            <a:ext cx="293370" cy="92075"/>
          </a:xfrm>
          <a:custGeom>
            <a:avLst/>
            <a:gdLst/>
            <a:ahLst/>
            <a:cxnLst/>
            <a:rect l="l" t="t" r="r" b="b"/>
            <a:pathLst>
              <a:path w="293370" h="92075">
                <a:moveTo>
                  <a:pt x="0" y="91897"/>
                </a:moveTo>
                <a:lnTo>
                  <a:pt x="5769" y="56187"/>
                </a:lnTo>
                <a:lnTo>
                  <a:pt x="21488" y="26970"/>
                </a:lnTo>
                <a:lnTo>
                  <a:pt x="44769" y="7241"/>
                </a:lnTo>
                <a:lnTo>
                  <a:pt x="73228" y="0"/>
                </a:lnTo>
                <a:lnTo>
                  <a:pt x="101686" y="7241"/>
                </a:lnTo>
                <a:lnTo>
                  <a:pt x="124968" y="26970"/>
                </a:lnTo>
                <a:lnTo>
                  <a:pt x="140686" y="56187"/>
                </a:lnTo>
                <a:lnTo>
                  <a:pt x="146456" y="91897"/>
                </a:lnTo>
                <a:lnTo>
                  <a:pt x="152228" y="56182"/>
                </a:lnTo>
                <a:lnTo>
                  <a:pt x="167951" y="26965"/>
                </a:lnTo>
                <a:lnTo>
                  <a:pt x="191236" y="7240"/>
                </a:lnTo>
                <a:lnTo>
                  <a:pt x="219697" y="0"/>
                </a:lnTo>
                <a:lnTo>
                  <a:pt x="248155" y="7240"/>
                </a:lnTo>
                <a:lnTo>
                  <a:pt x="271437" y="26965"/>
                </a:lnTo>
                <a:lnTo>
                  <a:pt x="287155" y="56182"/>
                </a:lnTo>
                <a:lnTo>
                  <a:pt x="292925" y="91897"/>
                </a:lnTo>
              </a:path>
            </a:pathLst>
          </a:custGeom>
          <a:ln w="6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438662" y="7298652"/>
            <a:ext cx="133985" cy="101600"/>
          </a:xfrm>
          <a:custGeom>
            <a:avLst/>
            <a:gdLst/>
            <a:ahLst/>
            <a:cxnLst/>
            <a:rect l="l" t="t" r="r" b="b"/>
            <a:pathLst>
              <a:path w="133984" h="101600">
                <a:moveTo>
                  <a:pt x="0" y="0"/>
                </a:moveTo>
                <a:lnTo>
                  <a:pt x="133362" y="0"/>
                </a:lnTo>
                <a:lnTo>
                  <a:pt x="133362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4" name="object 84"/>
          <p:cNvGrpSpPr/>
          <p:nvPr/>
        </p:nvGrpSpPr>
        <p:grpSpPr>
          <a:xfrm>
            <a:off x="11280787" y="6820091"/>
            <a:ext cx="449580" cy="516255"/>
            <a:chOff x="6226187" y="6820090"/>
            <a:chExt cx="449580" cy="516255"/>
          </a:xfrm>
        </p:grpSpPr>
        <p:sp>
          <p:nvSpPr>
            <p:cNvPr id="85" name="object 85"/>
            <p:cNvSpPr/>
            <p:nvPr/>
          </p:nvSpPr>
          <p:spPr>
            <a:xfrm>
              <a:off x="6384061" y="6822376"/>
              <a:ext cx="133985" cy="101600"/>
            </a:xfrm>
            <a:custGeom>
              <a:avLst/>
              <a:gdLst/>
              <a:ahLst/>
              <a:cxnLst/>
              <a:rect l="l" t="t" r="r" b="b"/>
              <a:pathLst>
                <a:path w="133984" h="101600">
                  <a:moveTo>
                    <a:pt x="0" y="0"/>
                  </a:moveTo>
                  <a:lnTo>
                    <a:pt x="133362" y="0"/>
                  </a:lnTo>
                  <a:lnTo>
                    <a:pt x="133362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228473" y="6889051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4" h="445134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3"/>
                  </a:lnTo>
                  <a:lnTo>
                    <a:pt x="98141" y="38047"/>
                  </a:lnTo>
                  <a:lnTo>
                    <a:pt x="65225" y="65225"/>
                  </a:lnTo>
                  <a:lnTo>
                    <a:pt x="38047" y="98141"/>
                  </a:lnTo>
                  <a:lnTo>
                    <a:pt x="17513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59"/>
                  </a:lnTo>
                  <a:lnTo>
                    <a:pt x="17513" y="308635"/>
                  </a:lnTo>
                  <a:lnTo>
                    <a:pt x="38047" y="346383"/>
                  </a:lnTo>
                  <a:lnTo>
                    <a:pt x="65225" y="379299"/>
                  </a:lnTo>
                  <a:lnTo>
                    <a:pt x="98141" y="406477"/>
                  </a:lnTo>
                  <a:lnTo>
                    <a:pt x="135890" y="427011"/>
                  </a:lnTo>
                  <a:lnTo>
                    <a:pt x="177565" y="439995"/>
                  </a:lnTo>
                  <a:lnTo>
                    <a:pt x="222262" y="444525"/>
                  </a:lnTo>
                  <a:lnTo>
                    <a:pt x="266959" y="439995"/>
                  </a:lnTo>
                  <a:lnTo>
                    <a:pt x="308635" y="427011"/>
                  </a:lnTo>
                  <a:lnTo>
                    <a:pt x="346383" y="406477"/>
                  </a:lnTo>
                  <a:lnTo>
                    <a:pt x="379299" y="379299"/>
                  </a:lnTo>
                  <a:lnTo>
                    <a:pt x="406477" y="346383"/>
                  </a:lnTo>
                  <a:lnTo>
                    <a:pt x="427011" y="308635"/>
                  </a:lnTo>
                  <a:lnTo>
                    <a:pt x="439995" y="266959"/>
                  </a:lnTo>
                  <a:lnTo>
                    <a:pt x="444525" y="222262"/>
                  </a:lnTo>
                  <a:lnTo>
                    <a:pt x="439995" y="177565"/>
                  </a:lnTo>
                  <a:lnTo>
                    <a:pt x="427011" y="135890"/>
                  </a:lnTo>
                  <a:lnTo>
                    <a:pt x="406477" y="98141"/>
                  </a:lnTo>
                  <a:lnTo>
                    <a:pt x="379299" y="65225"/>
                  </a:lnTo>
                  <a:lnTo>
                    <a:pt x="346383" y="38047"/>
                  </a:lnTo>
                  <a:lnTo>
                    <a:pt x="308635" y="17513"/>
                  </a:lnTo>
                  <a:lnTo>
                    <a:pt x="266959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228473" y="6889051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4" h="445134">
                  <a:moveTo>
                    <a:pt x="222262" y="0"/>
                  </a:moveTo>
                  <a:lnTo>
                    <a:pt x="266959" y="4529"/>
                  </a:lnTo>
                  <a:lnTo>
                    <a:pt x="308635" y="17513"/>
                  </a:lnTo>
                  <a:lnTo>
                    <a:pt x="346383" y="38047"/>
                  </a:lnTo>
                  <a:lnTo>
                    <a:pt x="379299" y="65225"/>
                  </a:lnTo>
                  <a:lnTo>
                    <a:pt x="406477" y="98141"/>
                  </a:lnTo>
                  <a:lnTo>
                    <a:pt x="427011" y="135890"/>
                  </a:lnTo>
                  <a:lnTo>
                    <a:pt x="439995" y="177565"/>
                  </a:lnTo>
                  <a:lnTo>
                    <a:pt x="444525" y="222262"/>
                  </a:lnTo>
                  <a:lnTo>
                    <a:pt x="439995" y="266959"/>
                  </a:lnTo>
                  <a:lnTo>
                    <a:pt x="427011" y="308635"/>
                  </a:lnTo>
                  <a:lnTo>
                    <a:pt x="406477" y="346383"/>
                  </a:lnTo>
                  <a:lnTo>
                    <a:pt x="379299" y="379299"/>
                  </a:lnTo>
                  <a:lnTo>
                    <a:pt x="346383" y="406477"/>
                  </a:lnTo>
                  <a:lnTo>
                    <a:pt x="308635" y="427011"/>
                  </a:lnTo>
                  <a:lnTo>
                    <a:pt x="266959" y="439995"/>
                  </a:lnTo>
                  <a:lnTo>
                    <a:pt x="222262" y="444525"/>
                  </a:lnTo>
                  <a:lnTo>
                    <a:pt x="177565" y="439995"/>
                  </a:lnTo>
                  <a:lnTo>
                    <a:pt x="135890" y="427011"/>
                  </a:lnTo>
                  <a:lnTo>
                    <a:pt x="98141" y="406477"/>
                  </a:lnTo>
                  <a:lnTo>
                    <a:pt x="65225" y="379299"/>
                  </a:lnTo>
                  <a:lnTo>
                    <a:pt x="38047" y="346383"/>
                  </a:lnTo>
                  <a:lnTo>
                    <a:pt x="17513" y="308635"/>
                  </a:lnTo>
                  <a:lnTo>
                    <a:pt x="4529" y="266959"/>
                  </a:lnTo>
                  <a:lnTo>
                    <a:pt x="0" y="222262"/>
                  </a:lnTo>
                  <a:lnTo>
                    <a:pt x="4529" y="177565"/>
                  </a:lnTo>
                  <a:lnTo>
                    <a:pt x="17513" y="135890"/>
                  </a:lnTo>
                  <a:lnTo>
                    <a:pt x="38047" y="98141"/>
                  </a:lnTo>
                  <a:lnTo>
                    <a:pt x="65225" y="65225"/>
                  </a:lnTo>
                  <a:lnTo>
                    <a:pt x="98141" y="38047"/>
                  </a:lnTo>
                  <a:lnTo>
                    <a:pt x="135890" y="17513"/>
                  </a:lnTo>
                  <a:lnTo>
                    <a:pt x="177565" y="4529"/>
                  </a:lnTo>
                  <a:lnTo>
                    <a:pt x="2222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18021" y="7077799"/>
              <a:ext cx="66243" cy="73380"/>
            </a:xfrm>
            <a:prstGeom prst="rect">
              <a:avLst/>
            </a:prstGeom>
          </p:spPr>
        </p:pic>
      </p:grpSp>
      <p:sp>
        <p:nvSpPr>
          <p:cNvPr id="89" name="object 89"/>
          <p:cNvSpPr/>
          <p:nvPr/>
        </p:nvSpPr>
        <p:spPr>
          <a:xfrm>
            <a:off x="10883278" y="7401980"/>
            <a:ext cx="619125" cy="187325"/>
          </a:xfrm>
          <a:custGeom>
            <a:avLst/>
            <a:gdLst/>
            <a:ahLst/>
            <a:cxnLst/>
            <a:rect l="l" t="t" r="r" b="b"/>
            <a:pathLst>
              <a:path w="619125" h="187325">
                <a:moveTo>
                  <a:pt x="618972" y="0"/>
                </a:moveTo>
                <a:lnTo>
                  <a:pt x="618972" y="165773"/>
                </a:lnTo>
                <a:lnTo>
                  <a:pt x="48882" y="165773"/>
                </a:lnTo>
              </a:path>
              <a:path w="619125" h="187325">
                <a:moveTo>
                  <a:pt x="24714" y="137858"/>
                </a:moveTo>
                <a:lnTo>
                  <a:pt x="34319" y="139805"/>
                </a:lnTo>
                <a:lnTo>
                  <a:pt x="42176" y="145110"/>
                </a:lnTo>
                <a:lnTo>
                  <a:pt x="47481" y="152967"/>
                </a:lnTo>
                <a:lnTo>
                  <a:pt x="49428" y="162572"/>
                </a:lnTo>
                <a:lnTo>
                  <a:pt x="47481" y="172170"/>
                </a:lnTo>
                <a:lnTo>
                  <a:pt x="42176" y="180024"/>
                </a:lnTo>
                <a:lnTo>
                  <a:pt x="34319" y="185327"/>
                </a:lnTo>
                <a:lnTo>
                  <a:pt x="24714" y="187274"/>
                </a:lnTo>
                <a:lnTo>
                  <a:pt x="15109" y="185327"/>
                </a:lnTo>
                <a:lnTo>
                  <a:pt x="7251" y="180024"/>
                </a:lnTo>
                <a:lnTo>
                  <a:pt x="1947" y="172170"/>
                </a:lnTo>
                <a:lnTo>
                  <a:pt x="0" y="162572"/>
                </a:lnTo>
                <a:lnTo>
                  <a:pt x="1947" y="152967"/>
                </a:lnTo>
                <a:lnTo>
                  <a:pt x="7251" y="145110"/>
                </a:lnTo>
                <a:lnTo>
                  <a:pt x="15109" y="139805"/>
                </a:lnTo>
                <a:lnTo>
                  <a:pt x="24714" y="13785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" name="object 90"/>
          <p:cNvGrpSpPr/>
          <p:nvPr/>
        </p:nvGrpSpPr>
        <p:grpSpPr>
          <a:xfrm>
            <a:off x="10787495" y="6344068"/>
            <a:ext cx="1162685" cy="1530350"/>
            <a:chOff x="5732894" y="6344068"/>
            <a:chExt cx="1162685" cy="1530350"/>
          </a:xfrm>
        </p:grpSpPr>
        <p:sp>
          <p:nvSpPr>
            <p:cNvPr id="91" name="object 91"/>
            <p:cNvSpPr/>
            <p:nvPr/>
          </p:nvSpPr>
          <p:spPr>
            <a:xfrm>
              <a:off x="5757621" y="6373278"/>
              <a:ext cx="1094740" cy="1031875"/>
            </a:xfrm>
            <a:custGeom>
              <a:avLst/>
              <a:gdLst/>
              <a:ahLst/>
              <a:cxnLst/>
              <a:rect l="l" t="t" r="r" b="b"/>
              <a:pathLst>
                <a:path w="1094740" h="1031875">
                  <a:moveTo>
                    <a:pt x="1002830" y="444207"/>
                  </a:moveTo>
                  <a:lnTo>
                    <a:pt x="1038545" y="449977"/>
                  </a:lnTo>
                  <a:lnTo>
                    <a:pt x="1067762" y="465696"/>
                  </a:lnTo>
                  <a:lnTo>
                    <a:pt x="1087487" y="488977"/>
                  </a:lnTo>
                  <a:lnTo>
                    <a:pt x="1094727" y="517436"/>
                  </a:lnTo>
                  <a:lnTo>
                    <a:pt x="1087487" y="545894"/>
                  </a:lnTo>
                  <a:lnTo>
                    <a:pt x="1067762" y="569175"/>
                  </a:lnTo>
                  <a:lnTo>
                    <a:pt x="1038545" y="584894"/>
                  </a:lnTo>
                  <a:lnTo>
                    <a:pt x="1002830" y="590664"/>
                  </a:lnTo>
                </a:path>
                <a:path w="1094740" h="1031875">
                  <a:moveTo>
                    <a:pt x="1002830" y="591261"/>
                  </a:moveTo>
                  <a:lnTo>
                    <a:pt x="1038545" y="597031"/>
                  </a:lnTo>
                  <a:lnTo>
                    <a:pt x="1067762" y="612751"/>
                  </a:lnTo>
                  <a:lnTo>
                    <a:pt x="1087487" y="636036"/>
                  </a:lnTo>
                  <a:lnTo>
                    <a:pt x="1094727" y="664502"/>
                  </a:lnTo>
                  <a:lnTo>
                    <a:pt x="1087487" y="692955"/>
                  </a:lnTo>
                  <a:lnTo>
                    <a:pt x="1067762" y="716237"/>
                  </a:lnTo>
                  <a:lnTo>
                    <a:pt x="1038545" y="731958"/>
                  </a:lnTo>
                  <a:lnTo>
                    <a:pt x="1002830" y="737730"/>
                  </a:lnTo>
                </a:path>
                <a:path w="1094740" h="1031875">
                  <a:moveTo>
                    <a:pt x="1002830" y="738339"/>
                  </a:moveTo>
                  <a:lnTo>
                    <a:pt x="1038545" y="744109"/>
                  </a:lnTo>
                  <a:lnTo>
                    <a:pt x="1067762" y="759828"/>
                  </a:lnTo>
                  <a:lnTo>
                    <a:pt x="1087487" y="783109"/>
                  </a:lnTo>
                  <a:lnTo>
                    <a:pt x="1094727" y="811568"/>
                  </a:lnTo>
                  <a:lnTo>
                    <a:pt x="1087487" y="840028"/>
                  </a:lnTo>
                  <a:lnTo>
                    <a:pt x="1067762" y="863314"/>
                  </a:lnTo>
                  <a:lnTo>
                    <a:pt x="1038545" y="879037"/>
                  </a:lnTo>
                  <a:lnTo>
                    <a:pt x="1002830" y="884808"/>
                  </a:lnTo>
                </a:path>
                <a:path w="1094740" h="1031875">
                  <a:moveTo>
                    <a:pt x="1002830" y="885393"/>
                  </a:moveTo>
                  <a:lnTo>
                    <a:pt x="1038545" y="891164"/>
                  </a:lnTo>
                  <a:lnTo>
                    <a:pt x="1067762" y="906887"/>
                  </a:lnTo>
                  <a:lnTo>
                    <a:pt x="1087487" y="930173"/>
                  </a:lnTo>
                  <a:lnTo>
                    <a:pt x="1094727" y="958634"/>
                  </a:lnTo>
                  <a:lnTo>
                    <a:pt x="1087487" y="987092"/>
                  </a:lnTo>
                  <a:lnTo>
                    <a:pt x="1067762" y="1010373"/>
                  </a:lnTo>
                  <a:lnTo>
                    <a:pt x="1038545" y="1026092"/>
                  </a:lnTo>
                  <a:lnTo>
                    <a:pt x="1002830" y="1031862"/>
                  </a:lnTo>
                </a:path>
                <a:path w="1094740" h="1031875">
                  <a:moveTo>
                    <a:pt x="1004811" y="440093"/>
                  </a:moveTo>
                  <a:lnTo>
                    <a:pt x="1004811" y="0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35180" y="6346354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15109" y="1946"/>
                  </a:lnTo>
                  <a:lnTo>
                    <a:pt x="7251" y="7250"/>
                  </a:lnTo>
                  <a:lnTo>
                    <a:pt x="1947" y="15103"/>
                  </a:lnTo>
                  <a:lnTo>
                    <a:pt x="0" y="24701"/>
                  </a:lnTo>
                  <a:lnTo>
                    <a:pt x="1947" y="34306"/>
                  </a:lnTo>
                  <a:lnTo>
                    <a:pt x="7251" y="42163"/>
                  </a:lnTo>
                  <a:lnTo>
                    <a:pt x="15109" y="47468"/>
                  </a:lnTo>
                  <a:lnTo>
                    <a:pt x="24714" y="49415"/>
                  </a:lnTo>
                  <a:lnTo>
                    <a:pt x="34319" y="47468"/>
                  </a:lnTo>
                  <a:lnTo>
                    <a:pt x="42176" y="42163"/>
                  </a:lnTo>
                  <a:lnTo>
                    <a:pt x="47481" y="34306"/>
                  </a:lnTo>
                  <a:lnTo>
                    <a:pt x="49428" y="24701"/>
                  </a:lnTo>
                  <a:lnTo>
                    <a:pt x="47481" y="15103"/>
                  </a:lnTo>
                  <a:lnTo>
                    <a:pt x="42176" y="7250"/>
                  </a:lnTo>
                  <a:lnTo>
                    <a:pt x="34319" y="1946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735180" y="6346354"/>
              <a:ext cx="1027430" cy="1504315"/>
            </a:xfrm>
            <a:custGeom>
              <a:avLst/>
              <a:gdLst/>
              <a:ahLst/>
              <a:cxnLst/>
              <a:rect l="l" t="t" r="r" b="b"/>
              <a:pathLst>
                <a:path w="1027429" h="1504315">
                  <a:moveTo>
                    <a:pt x="24714" y="0"/>
                  </a:moveTo>
                  <a:lnTo>
                    <a:pt x="34319" y="1946"/>
                  </a:lnTo>
                  <a:lnTo>
                    <a:pt x="42176" y="7250"/>
                  </a:lnTo>
                  <a:lnTo>
                    <a:pt x="47481" y="15103"/>
                  </a:lnTo>
                  <a:lnTo>
                    <a:pt x="49428" y="24701"/>
                  </a:lnTo>
                  <a:lnTo>
                    <a:pt x="47481" y="34306"/>
                  </a:lnTo>
                  <a:lnTo>
                    <a:pt x="42176" y="42163"/>
                  </a:lnTo>
                  <a:lnTo>
                    <a:pt x="34319" y="47468"/>
                  </a:lnTo>
                  <a:lnTo>
                    <a:pt x="24714" y="49415"/>
                  </a:lnTo>
                  <a:lnTo>
                    <a:pt x="15109" y="47468"/>
                  </a:lnTo>
                  <a:lnTo>
                    <a:pt x="7251" y="42163"/>
                  </a:lnTo>
                  <a:lnTo>
                    <a:pt x="1947" y="34306"/>
                  </a:lnTo>
                  <a:lnTo>
                    <a:pt x="0" y="24701"/>
                  </a:lnTo>
                  <a:lnTo>
                    <a:pt x="1947" y="15103"/>
                  </a:lnTo>
                  <a:lnTo>
                    <a:pt x="7251" y="7250"/>
                  </a:lnTo>
                  <a:lnTo>
                    <a:pt x="15109" y="1946"/>
                  </a:lnTo>
                  <a:lnTo>
                    <a:pt x="24714" y="0"/>
                  </a:lnTo>
                  <a:close/>
                </a:path>
                <a:path w="1027429" h="1504315">
                  <a:moveTo>
                    <a:pt x="1027252" y="1063917"/>
                  </a:moveTo>
                  <a:lnTo>
                    <a:pt x="1027252" y="1504010"/>
                  </a:lnTo>
                  <a:lnTo>
                    <a:pt x="24853" y="15040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737237" y="7822450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15109" y="1947"/>
                  </a:lnTo>
                  <a:lnTo>
                    <a:pt x="7251" y="7251"/>
                  </a:lnTo>
                  <a:lnTo>
                    <a:pt x="1947" y="15109"/>
                  </a:lnTo>
                  <a:lnTo>
                    <a:pt x="0" y="24714"/>
                  </a:lnTo>
                  <a:lnTo>
                    <a:pt x="1947" y="34312"/>
                  </a:lnTo>
                  <a:lnTo>
                    <a:pt x="7251" y="42165"/>
                  </a:lnTo>
                  <a:lnTo>
                    <a:pt x="15109" y="47468"/>
                  </a:lnTo>
                  <a:lnTo>
                    <a:pt x="24714" y="49415"/>
                  </a:lnTo>
                  <a:lnTo>
                    <a:pt x="34319" y="47468"/>
                  </a:lnTo>
                  <a:lnTo>
                    <a:pt x="42176" y="42165"/>
                  </a:lnTo>
                  <a:lnTo>
                    <a:pt x="47481" y="34312"/>
                  </a:lnTo>
                  <a:lnTo>
                    <a:pt x="49428" y="24714"/>
                  </a:lnTo>
                  <a:lnTo>
                    <a:pt x="47481" y="15109"/>
                  </a:lnTo>
                  <a:lnTo>
                    <a:pt x="42176" y="7251"/>
                  </a:lnTo>
                  <a:lnTo>
                    <a:pt x="34319" y="1947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737237" y="7822450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29" h="49529">
                  <a:moveTo>
                    <a:pt x="24714" y="0"/>
                  </a:moveTo>
                  <a:lnTo>
                    <a:pt x="34319" y="1947"/>
                  </a:lnTo>
                  <a:lnTo>
                    <a:pt x="42176" y="7251"/>
                  </a:lnTo>
                  <a:lnTo>
                    <a:pt x="47481" y="15109"/>
                  </a:lnTo>
                  <a:lnTo>
                    <a:pt x="49428" y="24714"/>
                  </a:lnTo>
                  <a:lnTo>
                    <a:pt x="47481" y="34312"/>
                  </a:lnTo>
                  <a:lnTo>
                    <a:pt x="42176" y="42165"/>
                  </a:lnTo>
                  <a:lnTo>
                    <a:pt x="34319" y="47468"/>
                  </a:lnTo>
                  <a:lnTo>
                    <a:pt x="24714" y="49415"/>
                  </a:lnTo>
                  <a:lnTo>
                    <a:pt x="15109" y="47468"/>
                  </a:lnTo>
                  <a:lnTo>
                    <a:pt x="7251" y="42165"/>
                  </a:lnTo>
                  <a:lnTo>
                    <a:pt x="1947" y="34312"/>
                  </a:lnTo>
                  <a:lnTo>
                    <a:pt x="0" y="24714"/>
                  </a:lnTo>
                  <a:lnTo>
                    <a:pt x="1947" y="15109"/>
                  </a:lnTo>
                  <a:lnTo>
                    <a:pt x="7251" y="7251"/>
                  </a:lnTo>
                  <a:lnTo>
                    <a:pt x="15109" y="1947"/>
                  </a:lnTo>
                  <a:lnTo>
                    <a:pt x="2471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78206" y="7350594"/>
              <a:ext cx="101295" cy="7336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70738" y="6813384"/>
              <a:ext cx="116230" cy="7336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348717" y="6557492"/>
              <a:ext cx="90525" cy="75882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01042" y="6557492"/>
              <a:ext cx="105460" cy="7588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802170" y="7468399"/>
              <a:ext cx="82905" cy="7335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797459" y="6676720"/>
              <a:ext cx="97840" cy="73355"/>
            </a:xfrm>
            <a:prstGeom prst="rect">
              <a:avLst/>
            </a:prstGeom>
          </p:spPr>
        </p:pic>
      </p:grpSp>
      <p:pic>
        <p:nvPicPr>
          <p:cNvPr id="102" name="object 10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913903" y="8057743"/>
            <a:ext cx="477812" cy="211112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985644" y="8057743"/>
            <a:ext cx="270763" cy="75882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064381" y="8057743"/>
            <a:ext cx="255930" cy="75882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1131689" y="8057743"/>
            <a:ext cx="483196" cy="94068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0152851" y="7077799"/>
            <a:ext cx="70713" cy="73355"/>
          </a:xfrm>
          <a:prstGeom prst="rect">
            <a:avLst/>
          </a:prstGeom>
        </p:spPr>
      </p:pic>
      <p:sp>
        <p:nvSpPr>
          <p:cNvPr id="107" name="object 107"/>
          <p:cNvSpPr txBox="1"/>
          <p:nvPr/>
        </p:nvSpPr>
        <p:spPr>
          <a:xfrm>
            <a:off x="5581650" y="509942"/>
            <a:ext cx="1285240" cy="3695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spcBef>
                <a:spcPts val="375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Velocidad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armadura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,..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30"/>
              </a:spcBef>
            </a:pP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voltios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777410" y="488084"/>
            <a:ext cx="41808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inducido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EE.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UU.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CC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500.VDC...El.</a:t>
            </a:r>
            <a:r>
              <a:rPr sz="95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la.velocidad.de.un.motor.sin.carga.puede.generalmente.ser.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previsto.para.cualquier.voltaje.de.inducido..Por.ejemplo,.un.descarga.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motor.puede.funcionar.a.1200.RPM.a.500.voltios..El.mismo.motor.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funcionaría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RPM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777479" y="3942487"/>
            <a:ext cx="4128770" cy="1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995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La.velocidad.base.que.se.indica.en.la.placa.de.característica.de.un.motor,.sin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indicación.de.la.velocidad.que.girará.el.motor.con.inducido.nominal.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voltaje.y.carga.nominal.(amperios).a.flujo.nominal.(Φ)..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5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La.velocidad.máxima.de.un.motor.también.puede.aparecer.en.la.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identificación..Esta.es.una.indicación.de.la.máxima.resistencia.mecánica.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velocidad.a.la.que.debe.funcionarse.un.motor.en.el.debilitamiento.del.campo..Si.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la.velocidad.no.está.listada.el.vendedor.debe.ser.contactado.antes.de. hacer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funcionar.un.motor.sobre.la.velocidad.base.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581651" y="5811926"/>
            <a:ext cx="6635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Devanado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777422" y="5770016"/>
            <a:ext cx="4142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El.tipo.de.bobinado.de.campo.también.se.muestra.en.la.placa.de.característica..Shunt.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normalmente.se.utiliza.en.accionamientos.de.CC.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38985" y="2246058"/>
            <a:ext cx="92075" cy="588010"/>
          </a:xfrm>
          <a:custGeom>
            <a:avLst/>
            <a:gdLst/>
            <a:ahLst/>
            <a:cxnLst/>
            <a:rect l="l" t="t" r="r" b="b"/>
            <a:pathLst>
              <a:path w="92075" h="588010">
                <a:moveTo>
                  <a:pt x="0" y="0"/>
                </a:moveTo>
                <a:lnTo>
                  <a:pt x="35709" y="5771"/>
                </a:lnTo>
                <a:lnTo>
                  <a:pt x="64927" y="21494"/>
                </a:lnTo>
                <a:lnTo>
                  <a:pt x="84655" y="44780"/>
                </a:lnTo>
                <a:lnTo>
                  <a:pt x="91897" y="73240"/>
                </a:lnTo>
                <a:lnTo>
                  <a:pt x="84655" y="101699"/>
                </a:lnTo>
                <a:lnTo>
                  <a:pt x="64927" y="124980"/>
                </a:lnTo>
                <a:lnTo>
                  <a:pt x="35709" y="140699"/>
                </a:lnTo>
                <a:lnTo>
                  <a:pt x="0" y="146469"/>
                </a:lnTo>
              </a:path>
              <a:path w="92075" h="588010">
                <a:moveTo>
                  <a:pt x="0" y="147065"/>
                </a:moveTo>
                <a:lnTo>
                  <a:pt x="35715" y="152835"/>
                </a:lnTo>
                <a:lnTo>
                  <a:pt x="64931" y="168554"/>
                </a:lnTo>
                <a:lnTo>
                  <a:pt x="84657" y="191835"/>
                </a:lnTo>
                <a:lnTo>
                  <a:pt x="91897" y="220294"/>
                </a:lnTo>
                <a:lnTo>
                  <a:pt x="84657" y="248752"/>
                </a:lnTo>
                <a:lnTo>
                  <a:pt x="64931" y="272033"/>
                </a:lnTo>
                <a:lnTo>
                  <a:pt x="35715" y="287752"/>
                </a:lnTo>
                <a:lnTo>
                  <a:pt x="0" y="293522"/>
                </a:lnTo>
              </a:path>
              <a:path w="92075" h="588010">
                <a:moveTo>
                  <a:pt x="0" y="294144"/>
                </a:moveTo>
                <a:lnTo>
                  <a:pt x="35709" y="299914"/>
                </a:lnTo>
                <a:lnTo>
                  <a:pt x="64927" y="315633"/>
                </a:lnTo>
                <a:lnTo>
                  <a:pt x="84655" y="338914"/>
                </a:lnTo>
                <a:lnTo>
                  <a:pt x="91897" y="367372"/>
                </a:lnTo>
                <a:lnTo>
                  <a:pt x="84655" y="395831"/>
                </a:lnTo>
                <a:lnTo>
                  <a:pt x="64927" y="419112"/>
                </a:lnTo>
                <a:lnTo>
                  <a:pt x="35709" y="434831"/>
                </a:lnTo>
                <a:lnTo>
                  <a:pt x="0" y="440601"/>
                </a:lnTo>
              </a:path>
              <a:path w="92075" h="588010">
                <a:moveTo>
                  <a:pt x="0" y="441198"/>
                </a:moveTo>
                <a:lnTo>
                  <a:pt x="35715" y="446967"/>
                </a:lnTo>
                <a:lnTo>
                  <a:pt x="64931" y="462686"/>
                </a:lnTo>
                <a:lnTo>
                  <a:pt x="84657" y="485967"/>
                </a:lnTo>
                <a:lnTo>
                  <a:pt x="91897" y="514426"/>
                </a:lnTo>
                <a:lnTo>
                  <a:pt x="84657" y="542884"/>
                </a:lnTo>
                <a:lnTo>
                  <a:pt x="64931" y="566166"/>
                </a:lnTo>
                <a:lnTo>
                  <a:pt x="35715" y="581884"/>
                </a:lnTo>
                <a:lnTo>
                  <a:pt x="0" y="5876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37208" y="1246861"/>
            <a:ext cx="506095" cy="220345"/>
            <a:chOff x="3082607" y="1246860"/>
            <a:chExt cx="506095" cy="220345"/>
          </a:xfrm>
        </p:grpSpPr>
        <p:sp>
          <p:nvSpPr>
            <p:cNvPr id="4" name="object 4"/>
            <p:cNvSpPr/>
            <p:nvPr/>
          </p:nvSpPr>
          <p:spPr>
            <a:xfrm>
              <a:off x="3130181" y="1276083"/>
              <a:ext cx="456565" cy="189230"/>
            </a:xfrm>
            <a:custGeom>
              <a:avLst/>
              <a:gdLst/>
              <a:ahLst/>
              <a:cxnLst/>
              <a:rect l="l" t="t" r="r" b="b"/>
              <a:pathLst>
                <a:path w="456564" h="189230">
                  <a:moveTo>
                    <a:pt x="456184" y="188633"/>
                  </a:moveTo>
                  <a:lnTo>
                    <a:pt x="456184" y="0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84893" y="1249146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30" h="49530">
                  <a:moveTo>
                    <a:pt x="24714" y="0"/>
                  </a:moveTo>
                  <a:lnTo>
                    <a:pt x="15109" y="1947"/>
                  </a:lnTo>
                  <a:lnTo>
                    <a:pt x="7251" y="7251"/>
                  </a:lnTo>
                  <a:lnTo>
                    <a:pt x="1947" y="15109"/>
                  </a:lnTo>
                  <a:lnTo>
                    <a:pt x="0" y="24714"/>
                  </a:lnTo>
                  <a:lnTo>
                    <a:pt x="1947" y="34319"/>
                  </a:lnTo>
                  <a:lnTo>
                    <a:pt x="7251" y="42176"/>
                  </a:lnTo>
                  <a:lnTo>
                    <a:pt x="15109" y="47481"/>
                  </a:lnTo>
                  <a:lnTo>
                    <a:pt x="24714" y="49428"/>
                  </a:lnTo>
                  <a:lnTo>
                    <a:pt x="34312" y="47481"/>
                  </a:lnTo>
                  <a:lnTo>
                    <a:pt x="42165" y="42176"/>
                  </a:lnTo>
                  <a:lnTo>
                    <a:pt x="47468" y="34319"/>
                  </a:lnTo>
                  <a:lnTo>
                    <a:pt x="49415" y="24714"/>
                  </a:lnTo>
                  <a:lnTo>
                    <a:pt x="47468" y="15109"/>
                  </a:lnTo>
                  <a:lnTo>
                    <a:pt x="42165" y="7251"/>
                  </a:lnTo>
                  <a:lnTo>
                    <a:pt x="34312" y="1947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84893" y="1249146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30" h="49530">
                  <a:moveTo>
                    <a:pt x="24714" y="0"/>
                  </a:moveTo>
                  <a:lnTo>
                    <a:pt x="34312" y="1947"/>
                  </a:lnTo>
                  <a:lnTo>
                    <a:pt x="42165" y="7251"/>
                  </a:lnTo>
                  <a:lnTo>
                    <a:pt x="47468" y="15109"/>
                  </a:lnTo>
                  <a:lnTo>
                    <a:pt x="49415" y="24714"/>
                  </a:lnTo>
                  <a:lnTo>
                    <a:pt x="47468" y="34319"/>
                  </a:lnTo>
                  <a:lnTo>
                    <a:pt x="42165" y="42176"/>
                  </a:lnTo>
                  <a:lnTo>
                    <a:pt x="34312" y="47481"/>
                  </a:lnTo>
                  <a:lnTo>
                    <a:pt x="24714" y="49428"/>
                  </a:lnTo>
                  <a:lnTo>
                    <a:pt x="15109" y="47481"/>
                  </a:lnTo>
                  <a:lnTo>
                    <a:pt x="7251" y="42176"/>
                  </a:lnTo>
                  <a:lnTo>
                    <a:pt x="1947" y="34319"/>
                  </a:lnTo>
                  <a:lnTo>
                    <a:pt x="0" y="24714"/>
                  </a:lnTo>
                  <a:lnTo>
                    <a:pt x="1947" y="15109"/>
                  </a:lnTo>
                  <a:lnTo>
                    <a:pt x="7251" y="7251"/>
                  </a:lnTo>
                  <a:lnTo>
                    <a:pt x="15109" y="1947"/>
                  </a:lnTo>
                  <a:lnTo>
                    <a:pt x="2471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139264" y="2836571"/>
            <a:ext cx="504190" cy="215265"/>
            <a:chOff x="3084664" y="2836570"/>
            <a:chExt cx="504190" cy="215265"/>
          </a:xfrm>
        </p:grpSpPr>
        <p:sp>
          <p:nvSpPr>
            <p:cNvPr id="8" name="object 8"/>
            <p:cNvSpPr/>
            <p:nvPr/>
          </p:nvSpPr>
          <p:spPr>
            <a:xfrm>
              <a:off x="3132594" y="2838856"/>
              <a:ext cx="454025" cy="189230"/>
            </a:xfrm>
            <a:custGeom>
              <a:avLst/>
              <a:gdLst/>
              <a:ahLst/>
              <a:cxnLst/>
              <a:rect l="l" t="t" r="r" b="b"/>
              <a:pathLst>
                <a:path w="454025" h="189230">
                  <a:moveTo>
                    <a:pt x="453771" y="0"/>
                  </a:moveTo>
                  <a:lnTo>
                    <a:pt x="453771" y="188633"/>
                  </a:lnTo>
                  <a:lnTo>
                    <a:pt x="0" y="1886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86950" y="2999574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30" h="49530">
                  <a:moveTo>
                    <a:pt x="24714" y="0"/>
                  </a:moveTo>
                  <a:lnTo>
                    <a:pt x="15109" y="1946"/>
                  </a:lnTo>
                  <a:lnTo>
                    <a:pt x="7251" y="7250"/>
                  </a:lnTo>
                  <a:lnTo>
                    <a:pt x="1947" y="15103"/>
                  </a:lnTo>
                  <a:lnTo>
                    <a:pt x="0" y="24701"/>
                  </a:lnTo>
                  <a:lnTo>
                    <a:pt x="1947" y="34306"/>
                  </a:lnTo>
                  <a:lnTo>
                    <a:pt x="7251" y="42163"/>
                  </a:lnTo>
                  <a:lnTo>
                    <a:pt x="15109" y="47468"/>
                  </a:lnTo>
                  <a:lnTo>
                    <a:pt x="24714" y="49415"/>
                  </a:lnTo>
                  <a:lnTo>
                    <a:pt x="34317" y="47468"/>
                  </a:lnTo>
                  <a:lnTo>
                    <a:pt x="42170" y="42163"/>
                  </a:lnTo>
                  <a:lnTo>
                    <a:pt x="47470" y="34306"/>
                  </a:lnTo>
                  <a:lnTo>
                    <a:pt x="49415" y="24701"/>
                  </a:lnTo>
                  <a:lnTo>
                    <a:pt x="47470" y="15103"/>
                  </a:lnTo>
                  <a:lnTo>
                    <a:pt x="42170" y="7250"/>
                  </a:lnTo>
                  <a:lnTo>
                    <a:pt x="34317" y="1946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86950" y="2999574"/>
              <a:ext cx="49530" cy="49530"/>
            </a:xfrm>
            <a:custGeom>
              <a:avLst/>
              <a:gdLst/>
              <a:ahLst/>
              <a:cxnLst/>
              <a:rect l="l" t="t" r="r" b="b"/>
              <a:pathLst>
                <a:path w="49530" h="49530">
                  <a:moveTo>
                    <a:pt x="24714" y="0"/>
                  </a:moveTo>
                  <a:lnTo>
                    <a:pt x="34317" y="1946"/>
                  </a:lnTo>
                  <a:lnTo>
                    <a:pt x="42170" y="7250"/>
                  </a:lnTo>
                  <a:lnTo>
                    <a:pt x="47470" y="15103"/>
                  </a:lnTo>
                  <a:lnTo>
                    <a:pt x="49415" y="24701"/>
                  </a:lnTo>
                  <a:lnTo>
                    <a:pt x="47470" y="34306"/>
                  </a:lnTo>
                  <a:lnTo>
                    <a:pt x="42170" y="42163"/>
                  </a:lnTo>
                  <a:lnTo>
                    <a:pt x="34317" y="47468"/>
                  </a:lnTo>
                  <a:lnTo>
                    <a:pt x="24714" y="49415"/>
                  </a:lnTo>
                  <a:lnTo>
                    <a:pt x="15109" y="47468"/>
                  </a:lnTo>
                  <a:lnTo>
                    <a:pt x="7251" y="42163"/>
                  </a:lnTo>
                  <a:lnTo>
                    <a:pt x="1947" y="34306"/>
                  </a:lnTo>
                  <a:lnTo>
                    <a:pt x="0" y="24701"/>
                  </a:lnTo>
                  <a:lnTo>
                    <a:pt x="1947" y="15103"/>
                  </a:lnTo>
                  <a:lnTo>
                    <a:pt x="7251" y="7250"/>
                  </a:lnTo>
                  <a:lnTo>
                    <a:pt x="15109" y="1946"/>
                  </a:lnTo>
                  <a:lnTo>
                    <a:pt x="2471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95258" y="2207616"/>
            <a:ext cx="98958" cy="7437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95259" y="2834792"/>
            <a:ext cx="101701" cy="7334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638985" y="1457553"/>
            <a:ext cx="92075" cy="588010"/>
          </a:xfrm>
          <a:custGeom>
            <a:avLst/>
            <a:gdLst/>
            <a:ahLst/>
            <a:cxnLst/>
            <a:rect l="l" t="t" r="r" b="b"/>
            <a:pathLst>
              <a:path w="92075" h="588010">
                <a:moveTo>
                  <a:pt x="0" y="0"/>
                </a:moveTo>
                <a:lnTo>
                  <a:pt x="35709" y="5771"/>
                </a:lnTo>
                <a:lnTo>
                  <a:pt x="64927" y="21493"/>
                </a:lnTo>
                <a:lnTo>
                  <a:pt x="84655" y="44775"/>
                </a:lnTo>
                <a:lnTo>
                  <a:pt x="91897" y="73228"/>
                </a:lnTo>
                <a:lnTo>
                  <a:pt x="84655" y="101688"/>
                </a:lnTo>
                <a:lnTo>
                  <a:pt x="64927" y="124974"/>
                </a:lnTo>
                <a:lnTo>
                  <a:pt x="35709" y="140697"/>
                </a:lnTo>
                <a:lnTo>
                  <a:pt x="0" y="146469"/>
                </a:lnTo>
              </a:path>
              <a:path w="92075" h="588010">
                <a:moveTo>
                  <a:pt x="0" y="147065"/>
                </a:moveTo>
                <a:lnTo>
                  <a:pt x="35715" y="152835"/>
                </a:lnTo>
                <a:lnTo>
                  <a:pt x="64931" y="168554"/>
                </a:lnTo>
                <a:lnTo>
                  <a:pt x="84657" y="191835"/>
                </a:lnTo>
                <a:lnTo>
                  <a:pt x="91897" y="220294"/>
                </a:lnTo>
                <a:lnTo>
                  <a:pt x="84657" y="248752"/>
                </a:lnTo>
                <a:lnTo>
                  <a:pt x="64931" y="272033"/>
                </a:lnTo>
                <a:lnTo>
                  <a:pt x="35715" y="287752"/>
                </a:lnTo>
                <a:lnTo>
                  <a:pt x="0" y="293522"/>
                </a:lnTo>
              </a:path>
              <a:path w="92075" h="588010">
                <a:moveTo>
                  <a:pt x="0" y="294131"/>
                </a:moveTo>
                <a:lnTo>
                  <a:pt x="35709" y="299903"/>
                </a:lnTo>
                <a:lnTo>
                  <a:pt x="64927" y="315626"/>
                </a:lnTo>
                <a:lnTo>
                  <a:pt x="84655" y="338912"/>
                </a:lnTo>
                <a:lnTo>
                  <a:pt x="91897" y="367372"/>
                </a:lnTo>
                <a:lnTo>
                  <a:pt x="84655" y="395831"/>
                </a:lnTo>
                <a:lnTo>
                  <a:pt x="64927" y="419112"/>
                </a:lnTo>
                <a:lnTo>
                  <a:pt x="35709" y="434831"/>
                </a:lnTo>
                <a:lnTo>
                  <a:pt x="0" y="440601"/>
                </a:lnTo>
              </a:path>
              <a:path w="92075" h="588010">
                <a:moveTo>
                  <a:pt x="0" y="441198"/>
                </a:moveTo>
                <a:lnTo>
                  <a:pt x="35715" y="446967"/>
                </a:lnTo>
                <a:lnTo>
                  <a:pt x="64931" y="462686"/>
                </a:lnTo>
                <a:lnTo>
                  <a:pt x="84657" y="485967"/>
                </a:lnTo>
                <a:lnTo>
                  <a:pt x="91897" y="514426"/>
                </a:lnTo>
                <a:lnTo>
                  <a:pt x="84657" y="542884"/>
                </a:lnTo>
                <a:lnTo>
                  <a:pt x="64931" y="566166"/>
                </a:lnTo>
                <a:lnTo>
                  <a:pt x="35715" y="581884"/>
                </a:lnTo>
                <a:lnTo>
                  <a:pt x="0" y="5876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5259" y="1383754"/>
            <a:ext cx="82905" cy="7335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495259" y="2008771"/>
            <a:ext cx="145415" cy="236220"/>
            <a:chOff x="3440658" y="2008771"/>
            <a:chExt cx="145415" cy="236220"/>
          </a:xfrm>
        </p:grpSpPr>
        <p:sp>
          <p:nvSpPr>
            <p:cNvPr id="16" name="object 16"/>
            <p:cNvSpPr/>
            <p:nvPr/>
          </p:nvSpPr>
          <p:spPr>
            <a:xfrm>
              <a:off x="3583520" y="2042871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30">
                  <a:moveTo>
                    <a:pt x="0" y="20175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0658" y="2008771"/>
              <a:ext cx="97840" cy="7335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7975207" y="2047176"/>
            <a:ext cx="385445" cy="76200"/>
            <a:chOff x="2920606" y="2047176"/>
            <a:chExt cx="385445" cy="76200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0606" y="2050122"/>
              <a:ext cx="163156" cy="728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07753" y="2047176"/>
              <a:ext cx="198208" cy="7589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8069898" y="2165946"/>
            <a:ext cx="208279" cy="73660"/>
            <a:chOff x="3015297" y="2165946"/>
            <a:chExt cx="208279" cy="7366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5297" y="2167978"/>
              <a:ext cx="111861" cy="7132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7029" y="2165946"/>
              <a:ext cx="66243" cy="73367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06992" y="1632648"/>
            <a:ext cx="1082471" cy="101509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3278" y="7294271"/>
            <a:ext cx="1636014" cy="138236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5761991" y="545235"/>
            <a:ext cx="15055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Voltios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campo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748" y="486814"/>
            <a:ext cx="4141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150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VCC.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el.motor.de.muestra.tiene.un.devanado.que.puede.conectarse.a.cualquiera.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150.VCC.o.300.VCC.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61991" y="3280816"/>
            <a:ext cx="13239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Economía</a:t>
            </a:r>
            <a:r>
              <a:rPr sz="10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campo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7752" y="3247795"/>
            <a:ext cx="42868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En.muchas.aplicaciones.puede.ser.necesario.aplicar.voltaje.a.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el.campo.de.derivación.durante.los.períodos.cuando.el.motor.está.parado.y.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el.circuito.del.inducido.no.está.energizado..Se.aplica.voltaje.de.shunt.completo.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a.un.motor.estacionario.generará.un.calor.excesivo.que.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7820" y="3979316"/>
            <a:ext cx="48856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eventualmente.quemarán.los.devanados.de.derivación..La.economización.de.campo.es.un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utilizada.por.los.accionamientos.de.CC,.como.el.SIMOREG®.6RA70,.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para.reducir.la.cantidad.de.voltaje.de.campo.aplicado.a.un.nivel.más.bajo.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cuando.el.inducido.está.desenergizado.(en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espera)...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El.voltaje.de.campo.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se.reduce.a.aproximadamente.10%.sobre.su.valor.de.tasa..Un.beneficio.de.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economizar.el.campo.sobre.cerrar.el.campo.es.la.prevención.de.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condensación..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61990" y="5494428"/>
            <a:ext cx="11645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aislamiento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7747" y="5443627"/>
            <a:ext cx="45847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La.Asociación.Nacional.de.Fabricantes.de.Electricidad.(NEMA).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ha.establecido.clases.de.aislamiento.para.cumplir.con.la.temperatura.del.motor.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requisitos.que.se.encuentran.en.diferentes.entornos.operativos..El.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las.clases.de.aislamiento.son.A,.B,.F,.y.H..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820" y="6358027"/>
            <a:ext cx="40995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Antes.de.que.un.motor.arranque.los.devanados.están.a.la.temperatura.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del.aire.circundante..Esto.se.conoce.como.temperatura.ambiente..</a:t>
            </a:r>
            <a:endParaRPr sz="950">
              <a:latin typeface="Microsoft Sans Serif"/>
              <a:cs typeface="Microsoft Sans Serif"/>
            </a:endParaRPr>
          </a:p>
          <a:p>
            <a:pPr marL="12700" marR="801370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NEMA.ha.establecido.una.temperatura.ambiente.de.40°C.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(104°F).para.todas.las.clases.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1755" y="2338731"/>
            <a:ext cx="879754" cy="13823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12939" y="2338731"/>
            <a:ext cx="832713" cy="13823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09657" y="2338731"/>
            <a:ext cx="887984" cy="13823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74020" y="2338731"/>
            <a:ext cx="893267" cy="13823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47454" y="3851809"/>
            <a:ext cx="656742" cy="32877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20431" y="3851809"/>
            <a:ext cx="614172" cy="32877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04502" y="3851809"/>
            <a:ext cx="656729" cy="32877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67592" y="3851809"/>
            <a:ext cx="659282" cy="32877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777480" y="486814"/>
            <a:ext cx="424116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La.temperatura.aumentará.en.el.motor.tan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pronto.como.se.arranca..El.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combinación.de.temperatura.ambiente.y.temperatura.permitida.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aumento.es.igual.a.la.temperatura.máxima.de.bobinado.en.un.motor..A.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motor.con.aislamiento.Clase.F.(de.uso.común),.por.ejemplo,.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tiene.un.aumento.máximo.de.temperatura.de.105°C...El.máximo.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devanado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145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°C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(40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°C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+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105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°C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aumento).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margen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bobinados.del.motor.donde.la.temperatura.es.más.alta..Esto.es.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referido.como.el.punto.caliente.del.motor.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7479" y="4384447"/>
            <a:ext cx="42252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La.temperatura.de.funcionamiento.de.un.motor.es.importante.para.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operación.y.larga.vida..Operar.un.motor.por.arriba.de.los.límites.de.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la.clase.de.aislamiento.reduce.la.esperanza.de.vida.del.motor..A.10°C.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el.aumento.de.la.temperatura.de.funcionamiento.puede.disminuir.la.vida.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expectativa.de.un.motor.hasta.50%..Además,.el.exceso.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el.calor.aumenta.el.desgaste.del.cepillo.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2610" y="5007547"/>
            <a:ext cx="1144358" cy="17345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01277" y="5647729"/>
            <a:ext cx="781697" cy="109433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21" y="558800"/>
            <a:ext cx="32632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Relaciones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velocidad/par</a:t>
            </a:r>
            <a:r>
              <a:rPr sz="1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endParaRPr sz="1250">
              <a:latin typeface="Microsoft Sans Serif"/>
              <a:cs typeface="Microsoft Sans Serif"/>
            </a:endParaRPr>
          </a:p>
          <a:p>
            <a:pPr marL="12700">
              <a:spcBef>
                <a:spcPts val="900"/>
              </a:spcBef>
            </a:pPr>
            <a:r>
              <a:rPr sz="12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sz="1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1873249"/>
            <a:ext cx="429196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Una.comprensión.de.ciertas.relaciones.dentro.de.un.motor.CC.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nos.ayudará.a.comprender.los.propósitos.de.varias.funciones.en.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una.unidad.de.CC.discutida.más</a:t>
            </a:r>
            <a:r>
              <a:rPr sz="9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adelante.en.el.curso..Las.fórmulas.dadas.en.</a:t>
            </a:r>
            <a:r>
              <a:rPr sz="9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discusión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CC. 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(serie,.derivación,.y.compuesto)..Sin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embargo,.el.enfoque.estará.en.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motores.de.CC.conectados.en.derivación.porque.estos.motores.son.más.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se.utiliza.comúnmente.con.variadores.de.CC.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90" y="3401062"/>
            <a:ext cx="14300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Ecuaciones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motores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CC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51" y="3337562"/>
            <a:ext cx="429895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En.un.controlador.de.CC,.se.aplica.voltaje.(V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).al.circuito.del.inducido.es.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recibido.de.una.fuente.de.CC.variable..El.voltaje.aplicado.al.campo.</a:t>
            </a:r>
            <a:r>
              <a:rPr sz="950" spc="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(V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).proviene.de.una.fuente.separada..La.armazón.de.todas.las.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motores.contiene.alguna.cantidad.de.resistencia.(R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)..Cuando.el.voltaje.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se.aplica.(V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),.actual.(I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).fluye.a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través.de.la.armadura..Usted.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recuerde.de.la.discusión.anterior.que.la.corriente.que.fluye.a.través.del.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conductores.del.inducido.genera.un.campo.magnético..Este.campo.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interactúa.con.el.campo.de.derivación.(Φ).y.la.rotación.resulta.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0" y="6974842"/>
            <a:ext cx="12941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armadura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51" y="6938012"/>
            <a:ext cx="42557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4737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La.siguiente.ecuación.de.voltaje.del.inducido.se.utilizará.para.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demostrar.varios.principios.operativos.de.un.motor.CC..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Las.variaciones.de.esta.ecuación.pueden.usarse.para.demostrar.cómo.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la.voltaje.del.inducido,.CEMF,.el.par,.y.la.velocidad.del.motor.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1" y="7870192"/>
            <a:ext cx="1721485" cy="18235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.=.(K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Φn).+.(I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Donde: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.=.Voltaje.del.inducido.aplicado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K</a:t>
            </a:r>
            <a:r>
              <a:rPr sz="5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endParaRPr sz="550">
              <a:latin typeface="Microsoft Sans Serif"/>
              <a:cs typeface="Microsoft Sans Serif"/>
            </a:endParaRPr>
          </a:p>
          <a:p>
            <a:pPr marL="12700" marR="61594">
              <a:lnSpc>
                <a:spcPts val="1440"/>
              </a:lnSpc>
              <a:spcBef>
                <a:spcPts val="13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.=.Constantes.de.diseño.del.motor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Φ.=.Flujo.del.campo.de.derivación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n.=.Velocidad.del.inducido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.=.Armado.Corriente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6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.=.Resistencia.del.inducido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1069" y="4175951"/>
            <a:ext cx="76200" cy="362585"/>
            <a:chOff x="2736469" y="4175950"/>
            <a:chExt cx="76200" cy="362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6469" y="4410951"/>
              <a:ext cx="75907" cy="1271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7827" y="4175950"/>
              <a:ext cx="74536" cy="21183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9345257" y="5472253"/>
            <a:ext cx="587375" cy="95885"/>
            <a:chOff x="4290656" y="5472252"/>
            <a:chExt cx="587375" cy="958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0656" y="5473687"/>
              <a:ext cx="275729" cy="940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9261" y="5472252"/>
              <a:ext cx="268223" cy="8829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54417" y="3439071"/>
            <a:ext cx="2031415" cy="196470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0269589" y="4078339"/>
            <a:ext cx="511809" cy="95885"/>
            <a:chOff x="5214988" y="4078338"/>
            <a:chExt cx="511809" cy="9588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14988" y="4079760"/>
              <a:ext cx="275729" cy="940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33593" y="4078338"/>
              <a:ext cx="98755" cy="8827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75731" y="4117657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85"/>
                  </a:lnTo>
                  <a:lnTo>
                    <a:pt x="50800" y="24485"/>
                  </a:lnTo>
                  <a:lnTo>
                    <a:pt x="50800" y="189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0906418" y="4008069"/>
            <a:ext cx="434975" cy="88900"/>
            <a:chOff x="5851817" y="4008069"/>
            <a:chExt cx="434975" cy="8890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51817" y="4010914"/>
              <a:ext cx="100685" cy="744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987669" y="4054398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4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49835" y="4008069"/>
              <a:ext cx="236626" cy="8829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0889539" y="4129380"/>
            <a:ext cx="467995" cy="114935"/>
            <a:chOff x="5834938" y="4129379"/>
            <a:chExt cx="467995" cy="114935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93688" y="4170349"/>
              <a:ext cx="159956" cy="737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34938" y="4131665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46760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0268077" y="4390898"/>
            <a:ext cx="83820" cy="53975"/>
          </a:xfrm>
          <a:custGeom>
            <a:avLst/>
            <a:gdLst/>
            <a:ahLst/>
            <a:cxnLst/>
            <a:rect l="l" t="t" r="r" b="b"/>
            <a:pathLst>
              <a:path w="83820" h="53975">
                <a:moveTo>
                  <a:pt x="47523" y="17500"/>
                </a:moveTo>
                <a:lnTo>
                  <a:pt x="45059" y="10655"/>
                </a:lnTo>
                <a:lnTo>
                  <a:pt x="40919" y="6756"/>
                </a:lnTo>
                <a:lnTo>
                  <a:pt x="40919" y="19735"/>
                </a:lnTo>
                <a:lnTo>
                  <a:pt x="40919" y="32194"/>
                </a:lnTo>
                <a:lnTo>
                  <a:pt x="39598" y="37211"/>
                </a:lnTo>
                <a:lnTo>
                  <a:pt x="33921" y="45681"/>
                </a:lnTo>
                <a:lnTo>
                  <a:pt x="29514" y="47942"/>
                </a:lnTo>
                <a:lnTo>
                  <a:pt x="17995" y="47942"/>
                </a:lnTo>
                <a:lnTo>
                  <a:pt x="13589" y="45681"/>
                </a:lnTo>
                <a:lnTo>
                  <a:pt x="7912" y="37211"/>
                </a:lnTo>
                <a:lnTo>
                  <a:pt x="6591" y="32194"/>
                </a:lnTo>
                <a:lnTo>
                  <a:pt x="6591" y="19735"/>
                </a:lnTo>
                <a:lnTo>
                  <a:pt x="8153" y="14706"/>
                </a:lnTo>
                <a:lnTo>
                  <a:pt x="14452" y="7327"/>
                </a:lnTo>
                <a:lnTo>
                  <a:pt x="18605" y="5486"/>
                </a:lnTo>
                <a:lnTo>
                  <a:pt x="28905" y="5486"/>
                </a:lnTo>
                <a:lnTo>
                  <a:pt x="33058" y="7327"/>
                </a:lnTo>
                <a:lnTo>
                  <a:pt x="39357" y="14706"/>
                </a:lnTo>
                <a:lnTo>
                  <a:pt x="40919" y="19735"/>
                </a:lnTo>
                <a:lnTo>
                  <a:pt x="40919" y="6756"/>
                </a:lnTo>
                <a:lnTo>
                  <a:pt x="39585" y="5486"/>
                </a:lnTo>
                <a:lnTo>
                  <a:pt x="35915" y="1993"/>
                </a:lnTo>
                <a:lnTo>
                  <a:pt x="30454" y="0"/>
                </a:lnTo>
                <a:lnTo>
                  <a:pt x="17056" y="0"/>
                </a:lnTo>
                <a:lnTo>
                  <a:pt x="11569" y="2019"/>
                </a:lnTo>
                <a:lnTo>
                  <a:pt x="2425" y="10756"/>
                </a:lnTo>
                <a:lnTo>
                  <a:pt x="0" y="17500"/>
                </a:lnTo>
                <a:lnTo>
                  <a:pt x="0" y="35382"/>
                </a:lnTo>
                <a:lnTo>
                  <a:pt x="2324" y="42125"/>
                </a:lnTo>
                <a:lnTo>
                  <a:pt x="11252" y="51269"/>
                </a:lnTo>
                <a:lnTo>
                  <a:pt x="16840" y="53428"/>
                </a:lnTo>
                <a:lnTo>
                  <a:pt x="30797" y="53428"/>
                </a:lnTo>
                <a:lnTo>
                  <a:pt x="36423" y="51269"/>
                </a:lnTo>
                <a:lnTo>
                  <a:pt x="39624" y="47942"/>
                </a:lnTo>
                <a:lnTo>
                  <a:pt x="45224" y="42189"/>
                </a:lnTo>
                <a:lnTo>
                  <a:pt x="47523" y="35382"/>
                </a:lnTo>
                <a:lnTo>
                  <a:pt x="47523" y="17500"/>
                </a:lnTo>
                <a:close/>
              </a:path>
              <a:path w="83820" h="53975">
                <a:moveTo>
                  <a:pt x="83794" y="800"/>
                </a:moveTo>
                <a:lnTo>
                  <a:pt x="77304" y="800"/>
                </a:lnTo>
                <a:lnTo>
                  <a:pt x="74790" y="1346"/>
                </a:lnTo>
                <a:lnTo>
                  <a:pt x="69710" y="3886"/>
                </a:lnTo>
                <a:lnTo>
                  <a:pt x="67475" y="6286"/>
                </a:lnTo>
                <a:lnTo>
                  <a:pt x="65925" y="9639"/>
                </a:lnTo>
                <a:lnTo>
                  <a:pt x="65519" y="1320"/>
                </a:lnTo>
                <a:lnTo>
                  <a:pt x="59207" y="1320"/>
                </a:lnTo>
                <a:lnTo>
                  <a:pt x="59207" y="2400"/>
                </a:lnTo>
                <a:lnTo>
                  <a:pt x="59817" y="12077"/>
                </a:lnTo>
                <a:lnTo>
                  <a:pt x="59817" y="52311"/>
                </a:lnTo>
                <a:lnTo>
                  <a:pt x="66332" y="52311"/>
                </a:lnTo>
                <a:lnTo>
                  <a:pt x="66332" y="19697"/>
                </a:lnTo>
                <a:lnTo>
                  <a:pt x="66903" y="16027"/>
                </a:lnTo>
                <a:lnTo>
                  <a:pt x="70154" y="9029"/>
                </a:lnTo>
                <a:lnTo>
                  <a:pt x="74244" y="6807"/>
                </a:lnTo>
                <a:lnTo>
                  <a:pt x="80340" y="6807"/>
                </a:lnTo>
                <a:lnTo>
                  <a:pt x="82778" y="6896"/>
                </a:lnTo>
                <a:lnTo>
                  <a:pt x="83794" y="7099"/>
                </a:lnTo>
                <a:lnTo>
                  <a:pt x="83794" y="8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0269589" y="4608475"/>
            <a:ext cx="506095" cy="95885"/>
            <a:chOff x="5214988" y="4608474"/>
            <a:chExt cx="506095" cy="95885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14988" y="4609909"/>
              <a:ext cx="275729" cy="9406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33593" y="4608474"/>
              <a:ext cx="98755" cy="8829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670181" y="4640923"/>
              <a:ext cx="50800" cy="35560"/>
            </a:xfrm>
            <a:custGeom>
              <a:avLst/>
              <a:gdLst/>
              <a:ahLst/>
              <a:cxnLst/>
              <a:rect l="l" t="t" r="r" b="b"/>
              <a:pathLst>
                <a:path w="50800" h="35560">
                  <a:moveTo>
                    <a:pt x="30954" y="6705"/>
                  </a:moveTo>
                  <a:lnTo>
                    <a:pt x="13487" y="6705"/>
                  </a:lnTo>
                  <a:lnTo>
                    <a:pt x="16890" y="7950"/>
                  </a:lnTo>
                  <a:lnTo>
                    <a:pt x="25769" y="12928"/>
                  </a:lnTo>
                  <a:lnTo>
                    <a:pt x="28981" y="14490"/>
                  </a:lnTo>
                  <a:lnTo>
                    <a:pt x="33185" y="15913"/>
                  </a:lnTo>
                  <a:lnTo>
                    <a:pt x="35051" y="16268"/>
                  </a:lnTo>
                  <a:lnTo>
                    <a:pt x="40131" y="16268"/>
                  </a:lnTo>
                  <a:lnTo>
                    <a:pt x="43167" y="14973"/>
                  </a:lnTo>
                  <a:lnTo>
                    <a:pt x="48361" y="9740"/>
                  </a:lnTo>
                  <a:lnTo>
                    <a:pt x="48528" y="9334"/>
                  </a:lnTo>
                  <a:lnTo>
                    <a:pt x="37109" y="9334"/>
                  </a:lnTo>
                  <a:lnTo>
                    <a:pt x="33909" y="8280"/>
                  </a:lnTo>
                  <a:lnTo>
                    <a:pt x="30954" y="6705"/>
                  </a:lnTo>
                  <a:close/>
                </a:path>
                <a:path w="50800" h="35560">
                  <a:moveTo>
                    <a:pt x="15214" y="0"/>
                  </a:moveTo>
                  <a:lnTo>
                    <a:pt x="10325" y="0"/>
                  </a:lnTo>
                  <a:lnTo>
                    <a:pt x="7391" y="1320"/>
                  </a:lnTo>
                  <a:lnTo>
                    <a:pt x="2235" y="6578"/>
                  </a:lnTo>
                  <a:lnTo>
                    <a:pt x="683" y="10413"/>
                  </a:lnTo>
                  <a:lnTo>
                    <a:pt x="616" y="10617"/>
                  </a:lnTo>
                  <a:lnTo>
                    <a:pt x="0" y="15913"/>
                  </a:lnTo>
                  <a:lnTo>
                    <a:pt x="2286" y="15913"/>
                  </a:lnTo>
                  <a:lnTo>
                    <a:pt x="2729" y="12903"/>
                  </a:lnTo>
                  <a:lnTo>
                    <a:pt x="3759" y="10617"/>
                  </a:lnTo>
                  <a:lnTo>
                    <a:pt x="7023" y="7492"/>
                  </a:lnTo>
                  <a:lnTo>
                    <a:pt x="8928" y="6705"/>
                  </a:lnTo>
                  <a:lnTo>
                    <a:pt x="30954" y="6705"/>
                  </a:lnTo>
                  <a:lnTo>
                    <a:pt x="24853" y="3454"/>
                  </a:lnTo>
                  <a:lnTo>
                    <a:pt x="21399" y="1777"/>
                  </a:lnTo>
                  <a:lnTo>
                    <a:pt x="19659" y="1181"/>
                  </a:lnTo>
                  <a:lnTo>
                    <a:pt x="17233" y="393"/>
                  </a:lnTo>
                  <a:lnTo>
                    <a:pt x="15214" y="0"/>
                  </a:lnTo>
                  <a:close/>
                </a:path>
                <a:path w="50800" h="35560">
                  <a:moveTo>
                    <a:pt x="50660" y="355"/>
                  </a:moveTo>
                  <a:lnTo>
                    <a:pt x="48171" y="355"/>
                  </a:lnTo>
                  <a:lnTo>
                    <a:pt x="47713" y="3289"/>
                  </a:lnTo>
                  <a:lnTo>
                    <a:pt x="46583" y="5626"/>
                  </a:lnTo>
                  <a:lnTo>
                    <a:pt x="43446" y="8674"/>
                  </a:lnTo>
                  <a:lnTo>
                    <a:pt x="41706" y="9334"/>
                  </a:lnTo>
                  <a:lnTo>
                    <a:pt x="48528" y="9334"/>
                  </a:lnTo>
                  <a:lnTo>
                    <a:pt x="49999" y="5740"/>
                  </a:lnTo>
                  <a:lnTo>
                    <a:pt x="50660" y="355"/>
                  </a:lnTo>
                  <a:close/>
                </a:path>
                <a:path w="50800" h="35560">
                  <a:moveTo>
                    <a:pt x="30835" y="25895"/>
                  </a:moveTo>
                  <a:lnTo>
                    <a:pt x="13487" y="25895"/>
                  </a:lnTo>
                  <a:lnTo>
                    <a:pt x="16890" y="27152"/>
                  </a:lnTo>
                  <a:lnTo>
                    <a:pt x="25769" y="32130"/>
                  </a:lnTo>
                  <a:lnTo>
                    <a:pt x="28981" y="33693"/>
                  </a:lnTo>
                  <a:lnTo>
                    <a:pt x="33249" y="35166"/>
                  </a:lnTo>
                  <a:lnTo>
                    <a:pt x="35051" y="35521"/>
                  </a:lnTo>
                  <a:lnTo>
                    <a:pt x="40131" y="35521"/>
                  </a:lnTo>
                  <a:lnTo>
                    <a:pt x="43167" y="34201"/>
                  </a:lnTo>
                  <a:lnTo>
                    <a:pt x="45770" y="31584"/>
                  </a:lnTo>
                  <a:lnTo>
                    <a:pt x="48361" y="28943"/>
                  </a:lnTo>
                  <a:lnTo>
                    <a:pt x="48507" y="28587"/>
                  </a:lnTo>
                  <a:lnTo>
                    <a:pt x="37109" y="28587"/>
                  </a:lnTo>
                  <a:lnTo>
                    <a:pt x="33909" y="27533"/>
                  </a:lnTo>
                  <a:lnTo>
                    <a:pt x="30835" y="25895"/>
                  </a:lnTo>
                  <a:close/>
                </a:path>
                <a:path w="50800" h="35560">
                  <a:moveTo>
                    <a:pt x="15214" y="19253"/>
                  </a:moveTo>
                  <a:lnTo>
                    <a:pt x="10325" y="19253"/>
                  </a:lnTo>
                  <a:lnTo>
                    <a:pt x="7391" y="20561"/>
                  </a:lnTo>
                  <a:lnTo>
                    <a:pt x="4825" y="23202"/>
                  </a:lnTo>
                  <a:lnTo>
                    <a:pt x="2235" y="25819"/>
                  </a:lnTo>
                  <a:lnTo>
                    <a:pt x="622" y="29819"/>
                  </a:lnTo>
                  <a:lnTo>
                    <a:pt x="0" y="35166"/>
                  </a:lnTo>
                  <a:lnTo>
                    <a:pt x="2287" y="35153"/>
                  </a:lnTo>
                  <a:lnTo>
                    <a:pt x="2729" y="32105"/>
                  </a:lnTo>
                  <a:lnTo>
                    <a:pt x="3759" y="29819"/>
                  </a:lnTo>
                  <a:lnTo>
                    <a:pt x="5384" y="28244"/>
                  </a:lnTo>
                  <a:lnTo>
                    <a:pt x="7023" y="26695"/>
                  </a:lnTo>
                  <a:lnTo>
                    <a:pt x="8928" y="25895"/>
                  </a:lnTo>
                  <a:lnTo>
                    <a:pt x="30835" y="25895"/>
                  </a:lnTo>
                  <a:lnTo>
                    <a:pt x="24853" y="22707"/>
                  </a:lnTo>
                  <a:lnTo>
                    <a:pt x="21399" y="21031"/>
                  </a:lnTo>
                  <a:lnTo>
                    <a:pt x="19659" y="20434"/>
                  </a:lnTo>
                  <a:lnTo>
                    <a:pt x="17233" y="19646"/>
                  </a:lnTo>
                  <a:lnTo>
                    <a:pt x="15214" y="19253"/>
                  </a:lnTo>
                  <a:close/>
                </a:path>
                <a:path w="50800" h="35560">
                  <a:moveTo>
                    <a:pt x="50660" y="19545"/>
                  </a:moveTo>
                  <a:lnTo>
                    <a:pt x="48171" y="19545"/>
                  </a:lnTo>
                  <a:lnTo>
                    <a:pt x="47713" y="22491"/>
                  </a:lnTo>
                  <a:lnTo>
                    <a:pt x="46583" y="24828"/>
                  </a:lnTo>
                  <a:lnTo>
                    <a:pt x="44805" y="26530"/>
                  </a:lnTo>
                  <a:lnTo>
                    <a:pt x="43446" y="27889"/>
                  </a:lnTo>
                  <a:lnTo>
                    <a:pt x="41706" y="28587"/>
                  </a:lnTo>
                  <a:lnTo>
                    <a:pt x="48507" y="28587"/>
                  </a:lnTo>
                  <a:lnTo>
                    <a:pt x="49999" y="24942"/>
                  </a:lnTo>
                  <a:lnTo>
                    <a:pt x="50660" y="195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0915472" y="4546993"/>
            <a:ext cx="270510" cy="76200"/>
            <a:chOff x="5860872" y="4546993"/>
            <a:chExt cx="270510" cy="76200"/>
          </a:xfrm>
        </p:grpSpPr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60872" y="4546993"/>
              <a:ext cx="208991" cy="7589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89573" y="4548416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10" h="73660">
                  <a:moveTo>
                    <a:pt x="4145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0233" y="38303"/>
                  </a:lnTo>
                  <a:lnTo>
                    <a:pt x="40233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1452" y="5892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0889539" y="4653978"/>
            <a:ext cx="315595" cy="109220"/>
            <a:chOff x="5834938" y="4653978"/>
            <a:chExt cx="315595" cy="10922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59119" y="4695862"/>
              <a:ext cx="70332" cy="6728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834938" y="4656264"/>
              <a:ext cx="315595" cy="0"/>
            </a:xfrm>
            <a:custGeom>
              <a:avLst/>
              <a:gdLst/>
              <a:ahLst/>
              <a:cxnLst/>
              <a:rect l="l" t="t" r="r" b="b"/>
              <a:pathLst>
                <a:path w="315595">
                  <a:moveTo>
                    <a:pt x="0" y="0"/>
                  </a:moveTo>
                  <a:lnTo>
                    <a:pt x="31512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581650" y="500784"/>
            <a:ext cx="457834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CEMF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77422" y="488084"/>
            <a:ext cx="3911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Como.se.indicó.previamente,.la.rotación.del.inducido.a.través.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el.campo.de.derivación.induce.un.voltaje.en.el.inducido.(E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).ese.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está.en.oposición.a.la.tensión.del.inducido.(V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)..Este.es.el.mostrador.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fuerza.electromotriz.(CEMF)..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77478" y="1399946"/>
            <a:ext cx="4161790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CEMF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inducido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(n)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derivación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(Φ).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fuerza..Un.aumento.en.la.velocidad.del.inducido.(n).o.un.aumento.de.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la.fuerza.del.campo.de.derivación.(Φ).provocará.un.aumento.correspondiente.en.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CEMF.(E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)..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/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mi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.=.K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Φn.o.E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.=.V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.-.(I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81650" y="2752498"/>
            <a:ext cx="9398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Velocidad</a:t>
            </a:r>
            <a:r>
              <a:rPr sz="7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7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77417" y="2682648"/>
            <a:ext cx="4061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La.relación.entre.V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.y.la.velocidad.es.lineal.siempre.que.el.flujo.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(Φ).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permanece.constante..Por.ejemplo,.la.velocidad.será.el.50%.de.la.base.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velocidad.con.50%.de.V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.aplicado.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81651" y="5792881"/>
            <a:ext cx="98551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solidFill>
                  <a:srgbClr val="171514"/>
                </a:solidFill>
                <a:latin typeface="Arial"/>
                <a:cs typeface="Arial"/>
              </a:rPr>
              <a:t>MotorTorque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777419" y="5771290"/>
            <a:ext cx="41109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La.interacción.de.la.derivación.y.el.flujo.del.campo.del.inducido.produce.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(M)..Un.aumento.en.la.corriente.de.inducido.(I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).aumenta.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el.flujo.del.inducido,.lo.que.aumenta.el.torque..Un.aumento.en.el.campo.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(yo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).aumenta.el.flujo.del.campo.de.derivación.(Φ),.por</a:t>
            </a:r>
            <a:r>
              <a:rPr sz="85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lo.que.aumenta.</a:t>
            </a:r>
            <a:r>
              <a:rPr sz="85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esfuerzo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torsión.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777479" y="6947311"/>
            <a:ext cx="5257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METRO.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≈.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Φ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81651" y="7249569"/>
            <a:ext cx="11195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Par</a:t>
            </a:r>
            <a:r>
              <a:rPr sz="11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constante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77413" y="7236869"/>
            <a:ext cx="41154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La.velocidad.base.corresponde.a.la.tensión.de.inducido.total.(V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).y.lleno.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flujo.(Φ)..Un.motor.CC.puede.operar.a.un.par.nominal.(M).en.cualquier.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acelerar.hasta.la.velocidad.base,..seleccionando.el.valor.adecuado.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de.voltaje.del.inducido..Esto.a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menudo.se.denomina.la.constante.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región.de.torque..El.torque.real.(M).producido,.sin embargo,.es.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determinada.por.la.demanda.de.la.carga.(I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2598" y="544969"/>
            <a:ext cx="2268855" cy="1239520"/>
            <a:chOff x="2927997" y="544969"/>
            <a:chExt cx="2268855" cy="1239520"/>
          </a:xfrm>
        </p:grpSpPr>
        <p:sp>
          <p:nvSpPr>
            <p:cNvPr id="3" name="object 3"/>
            <p:cNvSpPr/>
            <p:nvPr/>
          </p:nvSpPr>
          <p:spPr>
            <a:xfrm>
              <a:off x="5190883" y="1352651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7997" y="544969"/>
              <a:ext cx="2268347" cy="11242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9197" y="1690331"/>
              <a:ext cx="522414" cy="94081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644721" y="831127"/>
            <a:ext cx="511809" cy="95885"/>
            <a:chOff x="5590120" y="831126"/>
            <a:chExt cx="511809" cy="9588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0120" y="832548"/>
              <a:ext cx="275742" cy="940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08738" y="831126"/>
              <a:ext cx="98755" cy="882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050876" y="870432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5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  <a:path w="50800" h="24765">
                  <a:moveTo>
                    <a:pt x="50800" y="19011"/>
                  </a:moveTo>
                  <a:lnTo>
                    <a:pt x="0" y="19011"/>
                  </a:lnTo>
                  <a:lnTo>
                    <a:pt x="0" y="24498"/>
                  </a:lnTo>
                  <a:lnTo>
                    <a:pt x="50800" y="24498"/>
                  </a:lnTo>
                  <a:lnTo>
                    <a:pt x="50800" y="1901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1281563" y="760856"/>
            <a:ext cx="434975" cy="88900"/>
            <a:chOff x="6226962" y="760856"/>
            <a:chExt cx="434975" cy="889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6962" y="763701"/>
              <a:ext cx="100685" cy="7447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362801" y="807186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5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4980" y="760856"/>
              <a:ext cx="236626" cy="8829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1264672" y="882168"/>
            <a:ext cx="467995" cy="114935"/>
            <a:chOff x="6210071" y="882167"/>
            <a:chExt cx="467995" cy="11493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8821" y="923137"/>
              <a:ext cx="159969" cy="737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210071" y="884453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467613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0643210" y="1143673"/>
            <a:ext cx="83820" cy="53975"/>
          </a:xfrm>
          <a:custGeom>
            <a:avLst/>
            <a:gdLst/>
            <a:ahLst/>
            <a:cxnLst/>
            <a:rect l="l" t="t" r="r" b="b"/>
            <a:pathLst>
              <a:path w="83820" h="53975">
                <a:moveTo>
                  <a:pt x="47536" y="17513"/>
                </a:moveTo>
                <a:lnTo>
                  <a:pt x="45072" y="10668"/>
                </a:lnTo>
                <a:lnTo>
                  <a:pt x="40932" y="6769"/>
                </a:lnTo>
                <a:lnTo>
                  <a:pt x="40932" y="19748"/>
                </a:lnTo>
                <a:lnTo>
                  <a:pt x="40932" y="32207"/>
                </a:lnTo>
                <a:lnTo>
                  <a:pt x="39611" y="37223"/>
                </a:lnTo>
                <a:lnTo>
                  <a:pt x="33921" y="45694"/>
                </a:lnTo>
                <a:lnTo>
                  <a:pt x="29527" y="47955"/>
                </a:lnTo>
                <a:lnTo>
                  <a:pt x="18008" y="47955"/>
                </a:lnTo>
                <a:lnTo>
                  <a:pt x="13601" y="45694"/>
                </a:lnTo>
                <a:lnTo>
                  <a:pt x="7912" y="37223"/>
                </a:lnTo>
                <a:lnTo>
                  <a:pt x="6591" y="32207"/>
                </a:lnTo>
                <a:lnTo>
                  <a:pt x="6591" y="19748"/>
                </a:lnTo>
                <a:lnTo>
                  <a:pt x="8166" y="14719"/>
                </a:lnTo>
                <a:lnTo>
                  <a:pt x="14465" y="7327"/>
                </a:lnTo>
                <a:lnTo>
                  <a:pt x="18618" y="5486"/>
                </a:lnTo>
                <a:lnTo>
                  <a:pt x="28905" y="5486"/>
                </a:lnTo>
                <a:lnTo>
                  <a:pt x="33058" y="7327"/>
                </a:lnTo>
                <a:lnTo>
                  <a:pt x="39357" y="14719"/>
                </a:lnTo>
                <a:lnTo>
                  <a:pt x="40932" y="19748"/>
                </a:lnTo>
                <a:lnTo>
                  <a:pt x="40932" y="6769"/>
                </a:lnTo>
                <a:lnTo>
                  <a:pt x="39573" y="5486"/>
                </a:lnTo>
                <a:lnTo>
                  <a:pt x="35928" y="2006"/>
                </a:lnTo>
                <a:lnTo>
                  <a:pt x="30467" y="0"/>
                </a:lnTo>
                <a:lnTo>
                  <a:pt x="17056" y="0"/>
                </a:lnTo>
                <a:lnTo>
                  <a:pt x="11569" y="2032"/>
                </a:lnTo>
                <a:lnTo>
                  <a:pt x="2425" y="10769"/>
                </a:lnTo>
                <a:lnTo>
                  <a:pt x="0" y="17513"/>
                </a:lnTo>
                <a:lnTo>
                  <a:pt x="0" y="35394"/>
                </a:lnTo>
                <a:lnTo>
                  <a:pt x="2324" y="42125"/>
                </a:lnTo>
                <a:lnTo>
                  <a:pt x="6997" y="46939"/>
                </a:lnTo>
                <a:lnTo>
                  <a:pt x="11264" y="51269"/>
                </a:lnTo>
                <a:lnTo>
                  <a:pt x="16852" y="53441"/>
                </a:lnTo>
                <a:lnTo>
                  <a:pt x="30810" y="53441"/>
                </a:lnTo>
                <a:lnTo>
                  <a:pt x="36436" y="51269"/>
                </a:lnTo>
                <a:lnTo>
                  <a:pt x="39649" y="47955"/>
                </a:lnTo>
                <a:lnTo>
                  <a:pt x="45237" y="42202"/>
                </a:lnTo>
                <a:lnTo>
                  <a:pt x="47536" y="35394"/>
                </a:lnTo>
                <a:lnTo>
                  <a:pt x="47536" y="17513"/>
                </a:lnTo>
                <a:close/>
              </a:path>
              <a:path w="83820" h="53975">
                <a:moveTo>
                  <a:pt x="83807" y="812"/>
                </a:moveTo>
                <a:lnTo>
                  <a:pt x="77304" y="812"/>
                </a:lnTo>
                <a:lnTo>
                  <a:pt x="74803" y="1358"/>
                </a:lnTo>
                <a:lnTo>
                  <a:pt x="69723" y="3898"/>
                </a:lnTo>
                <a:lnTo>
                  <a:pt x="67487" y="6299"/>
                </a:lnTo>
                <a:lnTo>
                  <a:pt x="65925" y="9652"/>
                </a:lnTo>
                <a:lnTo>
                  <a:pt x="65519" y="1320"/>
                </a:lnTo>
                <a:lnTo>
                  <a:pt x="59220" y="1320"/>
                </a:lnTo>
                <a:lnTo>
                  <a:pt x="59220" y="2413"/>
                </a:lnTo>
                <a:lnTo>
                  <a:pt x="59829" y="12090"/>
                </a:lnTo>
                <a:lnTo>
                  <a:pt x="59829" y="52324"/>
                </a:lnTo>
                <a:lnTo>
                  <a:pt x="66332" y="52324"/>
                </a:lnTo>
                <a:lnTo>
                  <a:pt x="66332" y="19710"/>
                </a:lnTo>
                <a:lnTo>
                  <a:pt x="66903" y="16040"/>
                </a:lnTo>
                <a:lnTo>
                  <a:pt x="70167" y="9042"/>
                </a:lnTo>
                <a:lnTo>
                  <a:pt x="74256" y="6807"/>
                </a:lnTo>
                <a:lnTo>
                  <a:pt x="81648" y="6807"/>
                </a:lnTo>
                <a:lnTo>
                  <a:pt x="82791" y="6908"/>
                </a:lnTo>
                <a:lnTo>
                  <a:pt x="83807" y="7112"/>
                </a:lnTo>
                <a:lnTo>
                  <a:pt x="83807" y="8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0644721" y="1361263"/>
            <a:ext cx="506095" cy="95885"/>
            <a:chOff x="5590120" y="1361262"/>
            <a:chExt cx="506095" cy="9588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90120" y="1362697"/>
              <a:ext cx="275742" cy="940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08738" y="1361262"/>
              <a:ext cx="98755" cy="8829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045314" y="1393710"/>
              <a:ext cx="50800" cy="35560"/>
            </a:xfrm>
            <a:custGeom>
              <a:avLst/>
              <a:gdLst/>
              <a:ahLst/>
              <a:cxnLst/>
              <a:rect l="l" t="t" r="r" b="b"/>
              <a:pathLst>
                <a:path w="50800" h="35559">
                  <a:moveTo>
                    <a:pt x="30966" y="6705"/>
                  </a:moveTo>
                  <a:lnTo>
                    <a:pt x="13500" y="6705"/>
                  </a:lnTo>
                  <a:lnTo>
                    <a:pt x="16903" y="7937"/>
                  </a:lnTo>
                  <a:lnTo>
                    <a:pt x="25756" y="12915"/>
                  </a:lnTo>
                  <a:lnTo>
                    <a:pt x="28994" y="14490"/>
                  </a:lnTo>
                  <a:lnTo>
                    <a:pt x="33197" y="15913"/>
                  </a:lnTo>
                  <a:lnTo>
                    <a:pt x="35064" y="16268"/>
                  </a:lnTo>
                  <a:lnTo>
                    <a:pt x="40131" y="16268"/>
                  </a:lnTo>
                  <a:lnTo>
                    <a:pt x="43179" y="14973"/>
                  </a:lnTo>
                  <a:lnTo>
                    <a:pt x="48361" y="9740"/>
                  </a:lnTo>
                  <a:lnTo>
                    <a:pt x="48529" y="9334"/>
                  </a:lnTo>
                  <a:lnTo>
                    <a:pt x="37122" y="9334"/>
                  </a:lnTo>
                  <a:lnTo>
                    <a:pt x="33921" y="8280"/>
                  </a:lnTo>
                  <a:lnTo>
                    <a:pt x="30966" y="6705"/>
                  </a:lnTo>
                  <a:close/>
                </a:path>
                <a:path w="50800" h="35559">
                  <a:moveTo>
                    <a:pt x="15227" y="0"/>
                  </a:moveTo>
                  <a:lnTo>
                    <a:pt x="10337" y="0"/>
                  </a:lnTo>
                  <a:lnTo>
                    <a:pt x="7404" y="1320"/>
                  </a:lnTo>
                  <a:lnTo>
                    <a:pt x="4838" y="3949"/>
                  </a:lnTo>
                  <a:lnTo>
                    <a:pt x="2235" y="6565"/>
                  </a:lnTo>
                  <a:lnTo>
                    <a:pt x="635" y="10566"/>
                  </a:lnTo>
                  <a:lnTo>
                    <a:pt x="0" y="15913"/>
                  </a:lnTo>
                  <a:lnTo>
                    <a:pt x="2286" y="15913"/>
                  </a:lnTo>
                  <a:lnTo>
                    <a:pt x="2736" y="12903"/>
                  </a:lnTo>
                  <a:lnTo>
                    <a:pt x="3759" y="10617"/>
                  </a:lnTo>
                  <a:lnTo>
                    <a:pt x="7035" y="7480"/>
                  </a:lnTo>
                  <a:lnTo>
                    <a:pt x="8940" y="6705"/>
                  </a:lnTo>
                  <a:lnTo>
                    <a:pt x="30966" y="6705"/>
                  </a:lnTo>
                  <a:lnTo>
                    <a:pt x="24866" y="3454"/>
                  </a:lnTo>
                  <a:lnTo>
                    <a:pt x="21412" y="1777"/>
                  </a:lnTo>
                  <a:lnTo>
                    <a:pt x="19659" y="1181"/>
                  </a:lnTo>
                  <a:lnTo>
                    <a:pt x="17246" y="393"/>
                  </a:lnTo>
                  <a:lnTo>
                    <a:pt x="15227" y="0"/>
                  </a:lnTo>
                  <a:close/>
                </a:path>
                <a:path w="50800" h="35559">
                  <a:moveTo>
                    <a:pt x="50673" y="355"/>
                  </a:moveTo>
                  <a:lnTo>
                    <a:pt x="48183" y="355"/>
                  </a:lnTo>
                  <a:lnTo>
                    <a:pt x="47726" y="3289"/>
                  </a:lnTo>
                  <a:lnTo>
                    <a:pt x="46583" y="5626"/>
                  </a:lnTo>
                  <a:lnTo>
                    <a:pt x="43459" y="8674"/>
                  </a:lnTo>
                  <a:lnTo>
                    <a:pt x="41706" y="9334"/>
                  </a:lnTo>
                  <a:lnTo>
                    <a:pt x="48529" y="9334"/>
                  </a:lnTo>
                  <a:lnTo>
                    <a:pt x="50012" y="5740"/>
                  </a:lnTo>
                  <a:lnTo>
                    <a:pt x="50673" y="355"/>
                  </a:lnTo>
                  <a:close/>
                </a:path>
                <a:path w="50800" h="35559">
                  <a:moveTo>
                    <a:pt x="30847" y="25895"/>
                  </a:moveTo>
                  <a:lnTo>
                    <a:pt x="13500" y="25895"/>
                  </a:lnTo>
                  <a:lnTo>
                    <a:pt x="16903" y="27139"/>
                  </a:lnTo>
                  <a:lnTo>
                    <a:pt x="25782" y="32130"/>
                  </a:lnTo>
                  <a:lnTo>
                    <a:pt x="28994" y="33693"/>
                  </a:lnTo>
                  <a:lnTo>
                    <a:pt x="33262" y="35166"/>
                  </a:lnTo>
                  <a:lnTo>
                    <a:pt x="35064" y="35521"/>
                  </a:lnTo>
                  <a:lnTo>
                    <a:pt x="40131" y="35521"/>
                  </a:lnTo>
                  <a:lnTo>
                    <a:pt x="43179" y="34201"/>
                  </a:lnTo>
                  <a:lnTo>
                    <a:pt x="48361" y="28943"/>
                  </a:lnTo>
                  <a:lnTo>
                    <a:pt x="48508" y="28587"/>
                  </a:lnTo>
                  <a:lnTo>
                    <a:pt x="37122" y="28587"/>
                  </a:lnTo>
                  <a:lnTo>
                    <a:pt x="33921" y="27533"/>
                  </a:lnTo>
                  <a:lnTo>
                    <a:pt x="30847" y="25895"/>
                  </a:lnTo>
                  <a:close/>
                </a:path>
                <a:path w="50800" h="35559">
                  <a:moveTo>
                    <a:pt x="15227" y="19253"/>
                  </a:moveTo>
                  <a:lnTo>
                    <a:pt x="10337" y="19253"/>
                  </a:lnTo>
                  <a:lnTo>
                    <a:pt x="7404" y="20561"/>
                  </a:lnTo>
                  <a:lnTo>
                    <a:pt x="4838" y="23202"/>
                  </a:lnTo>
                  <a:lnTo>
                    <a:pt x="2235" y="25819"/>
                  </a:lnTo>
                  <a:lnTo>
                    <a:pt x="635" y="29819"/>
                  </a:lnTo>
                  <a:lnTo>
                    <a:pt x="0" y="35166"/>
                  </a:lnTo>
                  <a:lnTo>
                    <a:pt x="2287" y="35153"/>
                  </a:lnTo>
                  <a:lnTo>
                    <a:pt x="2741" y="32105"/>
                  </a:lnTo>
                  <a:lnTo>
                    <a:pt x="3759" y="29819"/>
                  </a:lnTo>
                  <a:lnTo>
                    <a:pt x="7035" y="26682"/>
                  </a:lnTo>
                  <a:lnTo>
                    <a:pt x="8940" y="25895"/>
                  </a:lnTo>
                  <a:lnTo>
                    <a:pt x="30847" y="25895"/>
                  </a:lnTo>
                  <a:lnTo>
                    <a:pt x="24866" y="22707"/>
                  </a:lnTo>
                  <a:lnTo>
                    <a:pt x="21412" y="21031"/>
                  </a:lnTo>
                  <a:lnTo>
                    <a:pt x="19659" y="20434"/>
                  </a:lnTo>
                  <a:lnTo>
                    <a:pt x="17246" y="19646"/>
                  </a:lnTo>
                  <a:lnTo>
                    <a:pt x="15227" y="19253"/>
                  </a:lnTo>
                  <a:close/>
                </a:path>
                <a:path w="50800" h="35559">
                  <a:moveTo>
                    <a:pt x="50673" y="19545"/>
                  </a:moveTo>
                  <a:lnTo>
                    <a:pt x="48183" y="19545"/>
                  </a:lnTo>
                  <a:lnTo>
                    <a:pt x="47726" y="22491"/>
                  </a:lnTo>
                  <a:lnTo>
                    <a:pt x="46583" y="24828"/>
                  </a:lnTo>
                  <a:lnTo>
                    <a:pt x="44805" y="26530"/>
                  </a:lnTo>
                  <a:lnTo>
                    <a:pt x="43459" y="27889"/>
                  </a:lnTo>
                  <a:lnTo>
                    <a:pt x="41706" y="28587"/>
                  </a:lnTo>
                  <a:lnTo>
                    <a:pt x="48508" y="28587"/>
                  </a:lnTo>
                  <a:lnTo>
                    <a:pt x="50012" y="24942"/>
                  </a:lnTo>
                  <a:lnTo>
                    <a:pt x="50673" y="195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1290617" y="1299781"/>
            <a:ext cx="270510" cy="76200"/>
            <a:chOff x="6236017" y="1299781"/>
            <a:chExt cx="270510" cy="76200"/>
          </a:xfrm>
        </p:grpSpPr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36017" y="1299781"/>
              <a:ext cx="208991" cy="7589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464719" y="1301203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09" h="73659">
                  <a:moveTo>
                    <a:pt x="4145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0233" y="38303"/>
                  </a:lnTo>
                  <a:lnTo>
                    <a:pt x="40233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1452" y="5892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1264672" y="1406766"/>
            <a:ext cx="315595" cy="109220"/>
            <a:chOff x="6210071" y="1406766"/>
            <a:chExt cx="315595" cy="10922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34251" y="1448650"/>
              <a:ext cx="70345" cy="6727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210071" y="1409052"/>
              <a:ext cx="315595" cy="0"/>
            </a:xfrm>
            <a:custGeom>
              <a:avLst/>
              <a:gdLst/>
              <a:ahLst/>
              <a:cxnLst/>
              <a:rect l="l" t="t" r="r" b="b"/>
              <a:pathLst>
                <a:path w="315595">
                  <a:moveTo>
                    <a:pt x="0" y="0"/>
                  </a:moveTo>
                  <a:lnTo>
                    <a:pt x="31513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648683" y="1674418"/>
            <a:ext cx="76200" cy="73342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10765561" y="1674418"/>
            <a:ext cx="97790" cy="73660"/>
          </a:xfrm>
          <a:custGeom>
            <a:avLst/>
            <a:gdLst/>
            <a:ahLst/>
            <a:cxnLst/>
            <a:rect l="l" t="t" r="r" b="b"/>
            <a:pathLst>
              <a:path w="97789" h="73660">
                <a:moveTo>
                  <a:pt x="50660" y="49136"/>
                </a:moveTo>
                <a:lnTo>
                  <a:pt x="48171" y="49136"/>
                </a:lnTo>
                <a:lnTo>
                  <a:pt x="47713" y="52082"/>
                </a:lnTo>
                <a:lnTo>
                  <a:pt x="46583" y="54419"/>
                </a:lnTo>
                <a:lnTo>
                  <a:pt x="44805" y="56121"/>
                </a:lnTo>
                <a:lnTo>
                  <a:pt x="43446" y="57480"/>
                </a:lnTo>
                <a:lnTo>
                  <a:pt x="41706" y="58178"/>
                </a:lnTo>
                <a:lnTo>
                  <a:pt x="37109" y="58178"/>
                </a:lnTo>
                <a:lnTo>
                  <a:pt x="33909" y="57124"/>
                </a:lnTo>
                <a:lnTo>
                  <a:pt x="30822" y="55486"/>
                </a:lnTo>
                <a:lnTo>
                  <a:pt x="24853" y="52298"/>
                </a:lnTo>
                <a:lnTo>
                  <a:pt x="21399" y="50622"/>
                </a:lnTo>
                <a:lnTo>
                  <a:pt x="19659" y="50025"/>
                </a:lnTo>
                <a:lnTo>
                  <a:pt x="17233" y="49237"/>
                </a:lnTo>
                <a:lnTo>
                  <a:pt x="15227" y="48844"/>
                </a:lnTo>
                <a:lnTo>
                  <a:pt x="10325" y="48844"/>
                </a:lnTo>
                <a:lnTo>
                  <a:pt x="7391" y="50152"/>
                </a:lnTo>
                <a:lnTo>
                  <a:pt x="4826" y="52793"/>
                </a:lnTo>
                <a:lnTo>
                  <a:pt x="2235" y="55410"/>
                </a:lnTo>
                <a:lnTo>
                  <a:pt x="622" y="59410"/>
                </a:lnTo>
                <a:lnTo>
                  <a:pt x="0" y="64757"/>
                </a:lnTo>
                <a:lnTo>
                  <a:pt x="2286" y="64744"/>
                </a:lnTo>
                <a:lnTo>
                  <a:pt x="2730" y="61696"/>
                </a:lnTo>
                <a:lnTo>
                  <a:pt x="3759" y="59410"/>
                </a:lnTo>
                <a:lnTo>
                  <a:pt x="7023" y="56273"/>
                </a:lnTo>
                <a:lnTo>
                  <a:pt x="8940" y="55486"/>
                </a:lnTo>
                <a:lnTo>
                  <a:pt x="13500" y="55486"/>
                </a:lnTo>
                <a:lnTo>
                  <a:pt x="16903" y="56730"/>
                </a:lnTo>
                <a:lnTo>
                  <a:pt x="25742" y="61709"/>
                </a:lnTo>
                <a:lnTo>
                  <a:pt x="28994" y="63284"/>
                </a:lnTo>
                <a:lnTo>
                  <a:pt x="33248" y="64757"/>
                </a:lnTo>
                <a:lnTo>
                  <a:pt x="35052" y="65112"/>
                </a:lnTo>
                <a:lnTo>
                  <a:pt x="40132" y="65112"/>
                </a:lnTo>
                <a:lnTo>
                  <a:pt x="43180" y="63792"/>
                </a:lnTo>
                <a:lnTo>
                  <a:pt x="48361" y="58534"/>
                </a:lnTo>
                <a:lnTo>
                  <a:pt x="48501" y="58178"/>
                </a:lnTo>
                <a:lnTo>
                  <a:pt x="49999" y="54533"/>
                </a:lnTo>
                <a:lnTo>
                  <a:pt x="50660" y="49136"/>
                </a:lnTo>
                <a:close/>
              </a:path>
              <a:path w="97789" h="73660">
                <a:moveTo>
                  <a:pt x="50660" y="29946"/>
                </a:moveTo>
                <a:lnTo>
                  <a:pt x="48171" y="29946"/>
                </a:lnTo>
                <a:lnTo>
                  <a:pt x="47713" y="32880"/>
                </a:lnTo>
                <a:lnTo>
                  <a:pt x="46583" y="35217"/>
                </a:lnTo>
                <a:lnTo>
                  <a:pt x="43446" y="38265"/>
                </a:lnTo>
                <a:lnTo>
                  <a:pt x="41706" y="38925"/>
                </a:lnTo>
                <a:lnTo>
                  <a:pt x="37109" y="38925"/>
                </a:lnTo>
                <a:lnTo>
                  <a:pt x="33909" y="37871"/>
                </a:lnTo>
                <a:lnTo>
                  <a:pt x="30949" y="36296"/>
                </a:lnTo>
                <a:lnTo>
                  <a:pt x="24853" y="33045"/>
                </a:lnTo>
                <a:lnTo>
                  <a:pt x="21399" y="31369"/>
                </a:lnTo>
                <a:lnTo>
                  <a:pt x="19659" y="30772"/>
                </a:lnTo>
                <a:lnTo>
                  <a:pt x="17233" y="29984"/>
                </a:lnTo>
                <a:lnTo>
                  <a:pt x="15227" y="29591"/>
                </a:lnTo>
                <a:lnTo>
                  <a:pt x="10325" y="29591"/>
                </a:lnTo>
                <a:lnTo>
                  <a:pt x="7391" y="30911"/>
                </a:lnTo>
                <a:lnTo>
                  <a:pt x="2235" y="36156"/>
                </a:lnTo>
                <a:lnTo>
                  <a:pt x="622" y="40157"/>
                </a:lnTo>
                <a:lnTo>
                  <a:pt x="0" y="45504"/>
                </a:lnTo>
                <a:lnTo>
                  <a:pt x="2286" y="45504"/>
                </a:lnTo>
                <a:lnTo>
                  <a:pt x="2730" y="42494"/>
                </a:lnTo>
                <a:lnTo>
                  <a:pt x="3759" y="40208"/>
                </a:lnTo>
                <a:lnTo>
                  <a:pt x="7023" y="37071"/>
                </a:lnTo>
                <a:lnTo>
                  <a:pt x="8940" y="36296"/>
                </a:lnTo>
                <a:lnTo>
                  <a:pt x="13500" y="36296"/>
                </a:lnTo>
                <a:lnTo>
                  <a:pt x="16903" y="37528"/>
                </a:lnTo>
                <a:lnTo>
                  <a:pt x="25742" y="42506"/>
                </a:lnTo>
                <a:lnTo>
                  <a:pt x="28994" y="44081"/>
                </a:lnTo>
                <a:lnTo>
                  <a:pt x="33185" y="45504"/>
                </a:lnTo>
                <a:lnTo>
                  <a:pt x="35052" y="45859"/>
                </a:lnTo>
                <a:lnTo>
                  <a:pt x="40132" y="45859"/>
                </a:lnTo>
                <a:lnTo>
                  <a:pt x="43180" y="44564"/>
                </a:lnTo>
                <a:lnTo>
                  <a:pt x="48361" y="39331"/>
                </a:lnTo>
                <a:lnTo>
                  <a:pt x="48526" y="38925"/>
                </a:lnTo>
                <a:lnTo>
                  <a:pt x="49999" y="35331"/>
                </a:lnTo>
                <a:lnTo>
                  <a:pt x="50660" y="29946"/>
                </a:lnTo>
                <a:close/>
              </a:path>
              <a:path w="97789" h="73660">
                <a:moveTo>
                  <a:pt x="97790" y="0"/>
                </a:moveTo>
                <a:lnTo>
                  <a:pt x="91287" y="0"/>
                </a:lnTo>
                <a:lnTo>
                  <a:pt x="91287" y="73355"/>
                </a:lnTo>
                <a:lnTo>
                  <a:pt x="97790" y="73355"/>
                </a:lnTo>
                <a:lnTo>
                  <a:pt x="977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876484" y="1680489"/>
            <a:ext cx="108585" cy="68580"/>
          </a:xfrm>
          <a:custGeom>
            <a:avLst/>
            <a:gdLst/>
            <a:ahLst/>
            <a:cxnLst/>
            <a:rect l="l" t="t" r="r" b="b"/>
            <a:pathLst>
              <a:path w="108585" h="68580">
                <a:moveTo>
                  <a:pt x="30480" y="67271"/>
                </a:moveTo>
                <a:lnTo>
                  <a:pt x="30429" y="66408"/>
                </a:lnTo>
                <a:lnTo>
                  <a:pt x="29933" y="60642"/>
                </a:lnTo>
                <a:lnTo>
                  <a:pt x="29832" y="59372"/>
                </a:lnTo>
                <a:lnTo>
                  <a:pt x="29718" y="47612"/>
                </a:lnTo>
                <a:lnTo>
                  <a:pt x="29718" y="44183"/>
                </a:lnTo>
                <a:lnTo>
                  <a:pt x="29616" y="37680"/>
                </a:lnTo>
                <a:lnTo>
                  <a:pt x="18122" y="28028"/>
                </a:lnTo>
                <a:lnTo>
                  <a:pt x="11658" y="28028"/>
                </a:lnTo>
                <a:lnTo>
                  <a:pt x="8420" y="28968"/>
                </a:lnTo>
                <a:lnTo>
                  <a:pt x="3771" y="32575"/>
                </a:lnTo>
                <a:lnTo>
                  <a:pt x="2387" y="35140"/>
                </a:lnTo>
                <a:lnTo>
                  <a:pt x="1828" y="38544"/>
                </a:lnTo>
                <a:lnTo>
                  <a:pt x="6705" y="38544"/>
                </a:lnTo>
                <a:lnTo>
                  <a:pt x="6858" y="37477"/>
                </a:lnTo>
                <a:lnTo>
                  <a:pt x="7073" y="36614"/>
                </a:lnTo>
                <a:lnTo>
                  <a:pt x="7632" y="35293"/>
                </a:lnTo>
                <a:lnTo>
                  <a:pt x="8026" y="34709"/>
                </a:lnTo>
                <a:lnTo>
                  <a:pt x="8534" y="34201"/>
                </a:lnTo>
                <a:lnTo>
                  <a:pt x="10007" y="32575"/>
                </a:lnTo>
                <a:lnTo>
                  <a:pt x="12446" y="31762"/>
                </a:lnTo>
                <a:lnTo>
                  <a:pt x="20066" y="31762"/>
                </a:lnTo>
                <a:lnTo>
                  <a:pt x="22809" y="33007"/>
                </a:lnTo>
                <a:lnTo>
                  <a:pt x="24790" y="36918"/>
                </a:lnTo>
                <a:lnTo>
                  <a:pt x="25069" y="39230"/>
                </a:lnTo>
                <a:lnTo>
                  <a:pt x="25146" y="44183"/>
                </a:lnTo>
                <a:lnTo>
                  <a:pt x="25146" y="47612"/>
                </a:lnTo>
                <a:lnTo>
                  <a:pt x="15849" y="64300"/>
                </a:lnTo>
                <a:lnTo>
                  <a:pt x="10566" y="64300"/>
                </a:lnTo>
                <a:lnTo>
                  <a:pt x="8382" y="63461"/>
                </a:lnTo>
                <a:lnTo>
                  <a:pt x="5588" y="60363"/>
                </a:lnTo>
                <a:lnTo>
                  <a:pt x="4953" y="58635"/>
                </a:lnTo>
                <a:lnTo>
                  <a:pt x="4953" y="54571"/>
                </a:lnTo>
                <a:lnTo>
                  <a:pt x="5588" y="52857"/>
                </a:lnTo>
                <a:lnTo>
                  <a:pt x="8128" y="50063"/>
                </a:lnTo>
                <a:lnTo>
                  <a:pt x="9956" y="49085"/>
                </a:lnTo>
                <a:lnTo>
                  <a:pt x="12344" y="48526"/>
                </a:lnTo>
                <a:lnTo>
                  <a:pt x="13970" y="48069"/>
                </a:lnTo>
                <a:lnTo>
                  <a:pt x="15659" y="47802"/>
                </a:lnTo>
                <a:lnTo>
                  <a:pt x="19164" y="47650"/>
                </a:lnTo>
                <a:lnTo>
                  <a:pt x="21742" y="47612"/>
                </a:lnTo>
                <a:lnTo>
                  <a:pt x="25146" y="47612"/>
                </a:lnTo>
                <a:lnTo>
                  <a:pt x="25146" y="44183"/>
                </a:lnTo>
                <a:lnTo>
                  <a:pt x="23774" y="44030"/>
                </a:lnTo>
                <a:lnTo>
                  <a:pt x="22301" y="43954"/>
                </a:lnTo>
                <a:lnTo>
                  <a:pt x="15595" y="43954"/>
                </a:lnTo>
                <a:lnTo>
                  <a:pt x="11404" y="44564"/>
                </a:lnTo>
                <a:lnTo>
                  <a:pt x="2717" y="47815"/>
                </a:lnTo>
                <a:lnTo>
                  <a:pt x="0" y="51498"/>
                </a:lnTo>
                <a:lnTo>
                  <a:pt x="114" y="60642"/>
                </a:lnTo>
                <a:lnTo>
                  <a:pt x="1320" y="63207"/>
                </a:lnTo>
                <a:lnTo>
                  <a:pt x="3962" y="65290"/>
                </a:lnTo>
                <a:lnTo>
                  <a:pt x="6299" y="67170"/>
                </a:lnTo>
                <a:lnTo>
                  <a:pt x="9194" y="68110"/>
                </a:lnTo>
                <a:lnTo>
                  <a:pt x="15494" y="68110"/>
                </a:lnTo>
                <a:lnTo>
                  <a:pt x="18021" y="67475"/>
                </a:lnTo>
                <a:lnTo>
                  <a:pt x="22440" y="64935"/>
                </a:lnTo>
                <a:lnTo>
                  <a:pt x="23050" y="64300"/>
                </a:lnTo>
                <a:lnTo>
                  <a:pt x="24257" y="63080"/>
                </a:lnTo>
                <a:lnTo>
                  <a:pt x="25679" y="60642"/>
                </a:lnTo>
                <a:lnTo>
                  <a:pt x="25908" y="67271"/>
                </a:lnTo>
                <a:lnTo>
                  <a:pt x="30480" y="67271"/>
                </a:lnTo>
                <a:close/>
              </a:path>
              <a:path w="108585" h="68580">
                <a:moveTo>
                  <a:pt x="108585" y="28816"/>
                </a:moveTo>
                <a:lnTo>
                  <a:pt x="107391" y="24549"/>
                </a:lnTo>
                <a:lnTo>
                  <a:pt x="105003" y="20866"/>
                </a:lnTo>
                <a:lnTo>
                  <a:pt x="102641" y="17170"/>
                </a:lnTo>
                <a:lnTo>
                  <a:pt x="99402" y="14478"/>
                </a:lnTo>
                <a:lnTo>
                  <a:pt x="98272" y="14008"/>
                </a:lnTo>
                <a:lnTo>
                  <a:pt x="98272" y="26670"/>
                </a:lnTo>
                <a:lnTo>
                  <a:pt x="98272" y="40652"/>
                </a:lnTo>
                <a:lnTo>
                  <a:pt x="96532" y="45935"/>
                </a:lnTo>
                <a:lnTo>
                  <a:pt x="89662" y="53047"/>
                </a:lnTo>
                <a:lnTo>
                  <a:pt x="84683" y="54864"/>
                </a:lnTo>
                <a:lnTo>
                  <a:pt x="78168" y="54914"/>
                </a:lnTo>
                <a:lnTo>
                  <a:pt x="78168" y="12407"/>
                </a:lnTo>
                <a:lnTo>
                  <a:pt x="84683" y="12484"/>
                </a:lnTo>
                <a:lnTo>
                  <a:pt x="89662" y="14287"/>
                </a:lnTo>
                <a:lnTo>
                  <a:pt x="96532" y="21399"/>
                </a:lnTo>
                <a:lnTo>
                  <a:pt x="98272" y="26670"/>
                </a:lnTo>
                <a:lnTo>
                  <a:pt x="98272" y="14008"/>
                </a:lnTo>
                <a:lnTo>
                  <a:pt x="94513" y="12407"/>
                </a:lnTo>
                <a:lnTo>
                  <a:pt x="91274" y="11036"/>
                </a:lnTo>
                <a:lnTo>
                  <a:pt x="85547" y="9944"/>
                </a:lnTo>
                <a:lnTo>
                  <a:pt x="78168" y="9486"/>
                </a:lnTo>
                <a:lnTo>
                  <a:pt x="78282" y="6692"/>
                </a:lnTo>
                <a:lnTo>
                  <a:pt x="78917" y="4775"/>
                </a:lnTo>
                <a:lnTo>
                  <a:pt x="81254" y="2425"/>
                </a:lnTo>
                <a:lnTo>
                  <a:pt x="83045" y="1841"/>
                </a:lnTo>
                <a:lnTo>
                  <a:pt x="87985" y="1841"/>
                </a:lnTo>
                <a:lnTo>
                  <a:pt x="87985" y="0"/>
                </a:lnTo>
                <a:lnTo>
                  <a:pt x="58826" y="0"/>
                </a:lnTo>
                <a:lnTo>
                  <a:pt x="58826" y="1841"/>
                </a:lnTo>
                <a:lnTo>
                  <a:pt x="63931" y="1841"/>
                </a:lnTo>
                <a:lnTo>
                  <a:pt x="65824" y="2527"/>
                </a:lnTo>
                <a:lnTo>
                  <a:pt x="68173" y="4813"/>
                </a:lnTo>
                <a:lnTo>
                  <a:pt x="68668" y="6692"/>
                </a:lnTo>
                <a:lnTo>
                  <a:pt x="68707" y="9537"/>
                </a:lnTo>
                <a:lnTo>
                  <a:pt x="68656" y="12407"/>
                </a:lnTo>
                <a:lnTo>
                  <a:pt x="68656" y="54914"/>
                </a:lnTo>
                <a:lnTo>
                  <a:pt x="61341" y="54698"/>
                </a:lnTo>
                <a:lnTo>
                  <a:pt x="56159" y="52641"/>
                </a:lnTo>
                <a:lnTo>
                  <a:pt x="49987" y="44907"/>
                </a:lnTo>
                <a:lnTo>
                  <a:pt x="48450" y="39865"/>
                </a:lnTo>
                <a:lnTo>
                  <a:pt x="48501" y="29349"/>
                </a:lnTo>
                <a:lnTo>
                  <a:pt x="68656" y="12407"/>
                </a:lnTo>
                <a:lnTo>
                  <a:pt x="68656" y="9550"/>
                </a:lnTo>
                <a:lnTo>
                  <a:pt x="38239" y="29349"/>
                </a:lnTo>
                <a:lnTo>
                  <a:pt x="38239" y="38608"/>
                </a:lnTo>
                <a:lnTo>
                  <a:pt x="68707" y="57746"/>
                </a:lnTo>
                <a:lnTo>
                  <a:pt x="68668" y="60617"/>
                </a:lnTo>
                <a:lnTo>
                  <a:pt x="68110" y="62471"/>
                </a:lnTo>
                <a:lnTo>
                  <a:pt x="65760" y="64833"/>
                </a:lnTo>
                <a:lnTo>
                  <a:pt x="63957" y="65443"/>
                </a:lnTo>
                <a:lnTo>
                  <a:pt x="58826" y="65443"/>
                </a:lnTo>
                <a:lnTo>
                  <a:pt x="58826" y="67271"/>
                </a:lnTo>
                <a:lnTo>
                  <a:pt x="87985" y="67271"/>
                </a:lnTo>
                <a:lnTo>
                  <a:pt x="87985" y="65443"/>
                </a:lnTo>
                <a:lnTo>
                  <a:pt x="85471" y="65392"/>
                </a:lnTo>
                <a:lnTo>
                  <a:pt x="83045" y="65392"/>
                </a:lnTo>
                <a:lnTo>
                  <a:pt x="81153" y="64731"/>
                </a:lnTo>
                <a:lnTo>
                  <a:pt x="79756" y="63398"/>
                </a:lnTo>
                <a:lnTo>
                  <a:pt x="78790" y="62522"/>
                </a:lnTo>
                <a:lnTo>
                  <a:pt x="78270" y="60617"/>
                </a:lnTo>
                <a:lnTo>
                  <a:pt x="78168" y="57746"/>
                </a:lnTo>
                <a:lnTo>
                  <a:pt x="85280" y="57492"/>
                </a:lnTo>
                <a:lnTo>
                  <a:pt x="91008" y="56400"/>
                </a:lnTo>
                <a:lnTo>
                  <a:pt x="108508" y="38608"/>
                </a:lnTo>
                <a:lnTo>
                  <a:pt x="108585" y="288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8192858" y="3492703"/>
            <a:ext cx="2947670" cy="1873250"/>
            <a:chOff x="3138258" y="3492703"/>
            <a:chExt cx="2947670" cy="1873250"/>
          </a:xfrm>
        </p:grpSpPr>
        <p:sp>
          <p:nvSpPr>
            <p:cNvPr id="32" name="object 32"/>
            <p:cNvSpPr/>
            <p:nvPr/>
          </p:nvSpPr>
          <p:spPr>
            <a:xfrm>
              <a:off x="4822913" y="3623957"/>
              <a:ext cx="1042669" cy="1704975"/>
            </a:xfrm>
            <a:custGeom>
              <a:avLst/>
              <a:gdLst/>
              <a:ahLst/>
              <a:cxnLst/>
              <a:rect l="l" t="t" r="r" b="b"/>
              <a:pathLst>
                <a:path w="1042670" h="1704975">
                  <a:moveTo>
                    <a:pt x="1042415" y="0"/>
                  </a:moveTo>
                  <a:lnTo>
                    <a:pt x="0" y="0"/>
                  </a:lnTo>
                  <a:lnTo>
                    <a:pt x="0" y="1704441"/>
                  </a:lnTo>
                  <a:lnTo>
                    <a:pt x="1042415" y="1704441"/>
                  </a:lnTo>
                  <a:lnTo>
                    <a:pt x="104241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42449" y="3623792"/>
              <a:ext cx="1681480" cy="1704975"/>
            </a:xfrm>
            <a:custGeom>
              <a:avLst/>
              <a:gdLst/>
              <a:ahLst/>
              <a:cxnLst/>
              <a:rect l="l" t="t" r="r" b="b"/>
              <a:pathLst>
                <a:path w="1681479" h="1704975">
                  <a:moveTo>
                    <a:pt x="1681022" y="0"/>
                  </a:moveTo>
                  <a:lnTo>
                    <a:pt x="0" y="0"/>
                  </a:lnTo>
                  <a:lnTo>
                    <a:pt x="0" y="1704784"/>
                  </a:lnTo>
                  <a:lnTo>
                    <a:pt x="1681022" y="1704784"/>
                  </a:lnTo>
                  <a:lnTo>
                    <a:pt x="1681022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41459" y="3495903"/>
              <a:ext cx="2927985" cy="1830705"/>
            </a:xfrm>
            <a:custGeom>
              <a:avLst/>
              <a:gdLst/>
              <a:ahLst/>
              <a:cxnLst/>
              <a:rect l="l" t="t" r="r" b="b"/>
              <a:pathLst>
                <a:path w="2927985" h="1830704">
                  <a:moveTo>
                    <a:pt x="2927946" y="1830641"/>
                  </a:moveTo>
                  <a:lnTo>
                    <a:pt x="0" y="1830641"/>
                  </a:lnTo>
                  <a:lnTo>
                    <a:pt x="0" y="0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28816" y="5293766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65519"/>
                  </a:moveTo>
                  <a:lnTo>
                    <a:pt x="50520" y="32778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7824139" y="4216438"/>
            <a:ext cx="76200" cy="362585"/>
            <a:chOff x="2769539" y="4216437"/>
            <a:chExt cx="76200" cy="362585"/>
          </a:xfrm>
        </p:grpSpPr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69539" y="4451438"/>
              <a:ext cx="75907" cy="12713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70898" y="4216437"/>
              <a:ext cx="74536" cy="211836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9378328" y="5512753"/>
            <a:ext cx="587375" cy="95885"/>
            <a:chOff x="4323727" y="5512752"/>
            <a:chExt cx="587375" cy="95885"/>
          </a:xfrm>
        </p:grpSpPr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23727" y="5514175"/>
              <a:ext cx="275742" cy="9408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42332" y="5512752"/>
              <a:ext cx="268224" cy="88290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9813391" y="5371427"/>
            <a:ext cx="205740" cy="73025"/>
            <a:chOff x="4758791" y="5371426"/>
            <a:chExt cx="205740" cy="73025"/>
          </a:xfrm>
        </p:grpSpPr>
        <p:sp>
          <p:nvSpPr>
            <p:cNvPr id="43" name="object 43"/>
            <p:cNvSpPr/>
            <p:nvPr/>
          </p:nvSpPr>
          <p:spPr>
            <a:xfrm>
              <a:off x="4758791" y="537193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00942" y="5371426"/>
              <a:ext cx="163360" cy="72847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956472" y="5371427"/>
            <a:ext cx="160921" cy="7284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536127" y="5371427"/>
            <a:ext cx="159308" cy="72847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8223492" y="5371427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19" y="0"/>
                </a:moveTo>
                <a:lnTo>
                  <a:pt x="13550" y="0"/>
                </a:lnTo>
                <a:lnTo>
                  <a:pt x="6883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64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8" y="27673"/>
                </a:lnTo>
                <a:lnTo>
                  <a:pt x="7696" y="22733"/>
                </a:lnTo>
                <a:lnTo>
                  <a:pt x="12166" y="9651"/>
                </a:lnTo>
                <a:lnTo>
                  <a:pt x="16738" y="5689"/>
                </a:lnTo>
                <a:lnTo>
                  <a:pt x="38014" y="5689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5" h="73025">
                <a:moveTo>
                  <a:pt x="38014" y="5689"/>
                </a:moveTo>
                <a:lnTo>
                  <a:pt x="29667" y="5689"/>
                </a:lnTo>
                <a:lnTo>
                  <a:pt x="34277" y="9651"/>
                </a:lnTo>
                <a:lnTo>
                  <a:pt x="38671" y="22529"/>
                </a:lnTo>
                <a:lnTo>
                  <a:pt x="39419" y="28068"/>
                </a:lnTo>
                <a:lnTo>
                  <a:pt x="39502" y="44068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14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380550" y="5371427"/>
            <a:ext cx="160426" cy="7284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989112" y="4419575"/>
            <a:ext cx="159296" cy="72847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8001507" y="4834802"/>
            <a:ext cx="147320" cy="73025"/>
            <a:chOff x="2946907" y="4834801"/>
            <a:chExt cx="147320" cy="73025"/>
          </a:xfrm>
        </p:grpSpPr>
        <p:sp>
          <p:nvSpPr>
            <p:cNvPr id="51" name="object 51"/>
            <p:cNvSpPr/>
            <p:nvPr/>
          </p:nvSpPr>
          <p:spPr>
            <a:xfrm>
              <a:off x="2946907" y="483530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91599" y="4834801"/>
              <a:ext cx="102209" cy="72847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987894" y="4004360"/>
            <a:ext cx="160515" cy="72834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7987487" y="3479558"/>
            <a:ext cx="2923540" cy="1845310"/>
            <a:chOff x="2932887" y="3479558"/>
            <a:chExt cx="2923540" cy="1845310"/>
          </a:xfrm>
        </p:grpSpPr>
        <p:sp>
          <p:nvSpPr>
            <p:cNvPr id="55" name="object 55"/>
            <p:cNvSpPr/>
            <p:nvPr/>
          </p:nvSpPr>
          <p:spPr>
            <a:xfrm>
              <a:off x="3047479" y="5250014"/>
              <a:ext cx="46355" cy="73025"/>
            </a:xfrm>
            <a:custGeom>
              <a:avLst/>
              <a:gdLst/>
              <a:ahLst/>
              <a:cxnLst/>
              <a:rect l="l" t="t" r="r" b="b"/>
              <a:pathLst>
                <a:path w="46355" h="73025">
                  <a:moveTo>
                    <a:pt x="30619" y="0"/>
                  </a:moveTo>
                  <a:lnTo>
                    <a:pt x="13550" y="0"/>
                  </a:lnTo>
                  <a:lnTo>
                    <a:pt x="6883" y="4952"/>
                  </a:lnTo>
                  <a:lnTo>
                    <a:pt x="3149" y="14833"/>
                  </a:lnTo>
                  <a:lnTo>
                    <a:pt x="1054" y="20459"/>
                  </a:lnTo>
                  <a:lnTo>
                    <a:pt x="0" y="27673"/>
                  </a:lnTo>
                  <a:lnTo>
                    <a:pt x="0" y="36474"/>
                  </a:lnTo>
                  <a:lnTo>
                    <a:pt x="15722" y="72847"/>
                  </a:lnTo>
                  <a:lnTo>
                    <a:pt x="32791" y="72847"/>
                  </a:lnTo>
                  <a:lnTo>
                    <a:pt x="39458" y="67906"/>
                  </a:lnTo>
                  <a:lnTo>
                    <a:pt x="39741" y="67157"/>
                  </a:lnTo>
                  <a:lnTo>
                    <a:pt x="16675" y="67157"/>
                  </a:lnTo>
                  <a:lnTo>
                    <a:pt x="12064" y="63195"/>
                  </a:lnTo>
                  <a:lnTo>
                    <a:pt x="7658" y="50330"/>
                  </a:lnTo>
                  <a:lnTo>
                    <a:pt x="6917" y="44877"/>
                  </a:lnTo>
                  <a:lnTo>
                    <a:pt x="6998" y="27673"/>
                  </a:lnTo>
                  <a:lnTo>
                    <a:pt x="7696" y="22733"/>
                  </a:lnTo>
                  <a:lnTo>
                    <a:pt x="12166" y="9651"/>
                  </a:lnTo>
                  <a:lnTo>
                    <a:pt x="16738" y="5689"/>
                  </a:lnTo>
                  <a:lnTo>
                    <a:pt x="38014" y="5689"/>
                  </a:lnTo>
                  <a:lnTo>
                    <a:pt x="36347" y="3098"/>
                  </a:lnTo>
                  <a:lnTo>
                    <a:pt x="30619" y="0"/>
                  </a:lnTo>
                  <a:close/>
                </a:path>
                <a:path w="46355" h="73025">
                  <a:moveTo>
                    <a:pt x="38014" y="5689"/>
                  </a:moveTo>
                  <a:lnTo>
                    <a:pt x="29667" y="5689"/>
                  </a:lnTo>
                  <a:lnTo>
                    <a:pt x="34277" y="9651"/>
                  </a:lnTo>
                  <a:lnTo>
                    <a:pt x="38684" y="22529"/>
                  </a:lnTo>
                  <a:lnTo>
                    <a:pt x="39421" y="28073"/>
                  </a:lnTo>
                  <a:lnTo>
                    <a:pt x="39502" y="44069"/>
                  </a:lnTo>
                  <a:lnTo>
                    <a:pt x="38646" y="50228"/>
                  </a:lnTo>
                  <a:lnTo>
                    <a:pt x="34175" y="63233"/>
                  </a:lnTo>
                  <a:lnTo>
                    <a:pt x="29603" y="67157"/>
                  </a:lnTo>
                  <a:lnTo>
                    <a:pt x="39741" y="67157"/>
                  </a:lnTo>
                  <a:lnTo>
                    <a:pt x="45288" y="52463"/>
                  </a:lnTo>
                  <a:lnTo>
                    <a:pt x="46329" y="45288"/>
                  </a:lnTo>
                  <a:lnTo>
                    <a:pt x="46329" y="36474"/>
                  </a:lnTo>
                  <a:lnTo>
                    <a:pt x="40335" y="9296"/>
                  </a:lnTo>
                  <a:lnTo>
                    <a:pt x="38014" y="56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32887" y="3479558"/>
              <a:ext cx="2923527" cy="1844979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11110646" y="4062578"/>
            <a:ext cx="511809" cy="95885"/>
            <a:chOff x="6056045" y="4062577"/>
            <a:chExt cx="511809" cy="95885"/>
          </a:xfrm>
        </p:grpSpPr>
        <p:pic>
          <p:nvPicPr>
            <p:cNvPr id="58" name="object 5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056045" y="4064000"/>
              <a:ext cx="275729" cy="9408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74650" y="4062577"/>
              <a:ext cx="98755" cy="8829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516789" y="4101896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85"/>
                  </a:lnTo>
                  <a:lnTo>
                    <a:pt x="50800" y="24485"/>
                  </a:lnTo>
                  <a:lnTo>
                    <a:pt x="50800" y="189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11747488" y="3992308"/>
            <a:ext cx="434975" cy="88900"/>
            <a:chOff x="6692887" y="3992308"/>
            <a:chExt cx="434975" cy="88900"/>
          </a:xfrm>
        </p:grpSpPr>
        <p:pic>
          <p:nvPicPr>
            <p:cNvPr id="62" name="object 6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692887" y="3995166"/>
              <a:ext cx="100685" cy="7446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6828726" y="4038650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4" h="5714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890905" y="3992308"/>
              <a:ext cx="236626" cy="88290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11730597" y="4113620"/>
            <a:ext cx="467995" cy="114935"/>
            <a:chOff x="6675996" y="4113619"/>
            <a:chExt cx="467995" cy="114935"/>
          </a:xfrm>
        </p:grpSpPr>
        <p:pic>
          <p:nvPicPr>
            <p:cNvPr id="66" name="object 6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834746" y="4154589"/>
              <a:ext cx="159969" cy="73761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6675996" y="4115905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>
                  <a:moveTo>
                    <a:pt x="467614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/>
          <p:nvPr/>
        </p:nvSpPr>
        <p:spPr>
          <a:xfrm>
            <a:off x="11109134" y="4375138"/>
            <a:ext cx="83820" cy="53975"/>
          </a:xfrm>
          <a:custGeom>
            <a:avLst/>
            <a:gdLst/>
            <a:ahLst/>
            <a:cxnLst/>
            <a:rect l="l" t="t" r="r" b="b"/>
            <a:pathLst>
              <a:path w="83820" h="53975">
                <a:moveTo>
                  <a:pt x="47536" y="17513"/>
                </a:moveTo>
                <a:lnTo>
                  <a:pt x="45059" y="10668"/>
                </a:lnTo>
                <a:lnTo>
                  <a:pt x="40932" y="6769"/>
                </a:lnTo>
                <a:lnTo>
                  <a:pt x="40932" y="19748"/>
                </a:lnTo>
                <a:lnTo>
                  <a:pt x="40932" y="32207"/>
                </a:lnTo>
                <a:lnTo>
                  <a:pt x="39611" y="37211"/>
                </a:lnTo>
                <a:lnTo>
                  <a:pt x="33921" y="45681"/>
                </a:lnTo>
                <a:lnTo>
                  <a:pt x="29514" y="47955"/>
                </a:lnTo>
                <a:lnTo>
                  <a:pt x="17995" y="47955"/>
                </a:lnTo>
                <a:lnTo>
                  <a:pt x="13601" y="45681"/>
                </a:lnTo>
                <a:lnTo>
                  <a:pt x="7912" y="37211"/>
                </a:lnTo>
                <a:lnTo>
                  <a:pt x="6591" y="32207"/>
                </a:lnTo>
                <a:lnTo>
                  <a:pt x="6591" y="19748"/>
                </a:lnTo>
                <a:lnTo>
                  <a:pt x="8166" y="14706"/>
                </a:lnTo>
                <a:lnTo>
                  <a:pt x="14465" y="7327"/>
                </a:lnTo>
                <a:lnTo>
                  <a:pt x="18618" y="5486"/>
                </a:lnTo>
                <a:lnTo>
                  <a:pt x="28905" y="5486"/>
                </a:lnTo>
                <a:lnTo>
                  <a:pt x="33058" y="7327"/>
                </a:lnTo>
                <a:lnTo>
                  <a:pt x="39357" y="14706"/>
                </a:lnTo>
                <a:lnTo>
                  <a:pt x="40932" y="19748"/>
                </a:lnTo>
                <a:lnTo>
                  <a:pt x="40932" y="6769"/>
                </a:lnTo>
                <a:lnTo>
                  <a:pt x="39585" y="5486"/>
                </a:lnTo>
                <a:lnTo>
                  <a:pt x="35915" y="1993"/>
                </a:lnTo>
                <a:lnTo>
                  <a:pt x="30467" y="0"/>
                </a:lnTo>
                <a:lnTo>
                  <a:pt x="17056" y="0"/>
                </a:lnTo>
                <a:lnTo>
                  <a:pt x="11569" y="2032"/>
                </a:lnTo>
                <a:lnTo>
                  <a:pt x="2425" y="10769"/>
                </a:lnTo>
                <a:lnTo>
                  <a:pt x="0" y="17513"/>
                </a:lnTo>
                <a:lnTo>
                  <a:pt x="0" y="35382"/>
                </a:lnTo>
                <a:lnTo>
                  <a:pt x="2324" y="42125"/>
                </a:lnTo>
                <a:lnTo>
                  <a:pt x="6997" y="46939"/>
                </a:lnTo>
                <a:lnTo>
                  <a:pt x="11264" y="51269"/>
                </a:lnTo>
                <a:lnTo>
                  <a:pt x="16852" y="53441"/>
                </a:lnTo>
                <a:lnTo>
                  <a:pt x="30797" y="53441"/>
                </a:lnTo>
                <a:lnTo>
                  <a:pt x="36423" y="51269"/>
                </a:lnTo>
                <a:lnTo>
                  <a:pt x="39636" y="47955"/>
                </a:lnTo>
                <a:lnTo>
                  <a:pt x="45237" y="42189"/>
                </a:lnTo>
                <a:lnTo>
                  <a:pt x="47536" y="35382"/>
                </a:lnTo>
                <a:lnTo>
                  <a:pt x="47536" y="17513"/>
                </a:lnTo>
                <a:close/>
              </a:path>
              <a:path w="83820" h="53975">
                <a:moveTo>
                  <a:pt x="83807" y="812"/>
                </a:moveTo>
                <a:lnTo>
                  <a:pt x="77304" y="812"/>
                </a:lnTo>
                <a:lnTo>
                  <a:pt x="74790" y="1358"/>
                </a:lnTo>
                <a:lnTo>
                  <a:pt x="69710" y="3898"/>
                </a:lnTo>
                <a:lnTo>
                  <a:pt x="67475" y="6299"/>
                </a:lnTo>
                <a:lnTo>
                  <a:pt x="65925" y="9652"/>
                </a:lnTo>
                <a:lnTo>
                  <a:pt x="65519" y="1320"/>
                </a:lnTo>
                <a:lnTo>
                  <a:pt x="59220" y="1320"/>
                </a:lnTo>
                <a:lnTo>
                  <a:pt x="59220" y="2400"/>
                </a:lnTo>
                <a:lnTo>
                  <a:pt x="59829" y="12090"/>
                </a:lnTo>
                <a:lnTo>
                  <a:pt x="59829" y="52324"/>
                </a:lnTo>
                <a:lnTo>
                  <a:pt x="66332" y="52324"/>
                </a:lnTo>
                <a:lnTo>
                  <a:pt x="66332" y="19710"/>
                </a:lnTo>
                <a:lnTo>
                  <a:pt x="66903" y="16040"/>
                </a:lnTo>
                <a:lnTo>
                  <a:pt x="70154" y="9042"/>
                </a:lnTo>
                <a:lnTo>
                  <a:pt x="74256" y="6807"/>
                </a:lnTo>
                <a:lnTo>
                  <a:pt x="81635" y="6807"/>
                </a:lnTo>
                <a:lnTo>
                  <a:pt x="82791" y="6908"/>
                </a:lnTo>
                <a:lnTo>
                  <a:pt x="83807" y="7112"/>
                </a:lnTo>
                <a:lnTo>
                  <a:pt x="83807" y="8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11110646" y="4592727"/>
            <a:ext cx="506095" cy="95885"/>
            <a:chOff x="6056045" y="4592726"/>
            <a:chExt cx="506095" cy="95885"/>
          </a:xfrm>
        </p:grpSpPr>
        <p:pic>
          <p:nvPicPr>
            <p:cNvPr id="70" name="object 7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056045" y="4594148"/>
              <a:ext cx="275729" cy="9408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74650" y="4592726"/>
              <a:ext cx="98755" cy="8829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6511239" y="4625174"/>
              <a:ext cx="50800" cy="35560"/>
            </a:xfrm>
            <a:custGeom>
              <a:avLst/>
              <a:gdLst/>
              <a:ahLst/>
              <a:cxnLst/>
              <a:rect l="l" t="t" r="r" b="b"/>
              <a:pathLst>
                <a:path w="50800" h="35560">
                  <a:moveTo>
                    <a:pt x="30954" y="6705"/>
                  </a:moveTo>
                  <a:lnTo>
                    <a:pt x="13500" y="6705"/>
                  </a:lnTo>
                  <a:lnTo>
                    <a:pt x="16903" y="7937"/>
                  </a:lnTo>
                  <a:lnTo>
                    <a:pt x="25743" y="12915"/>
                  </a:lnTo>
                  <a:lnTo>
                    <a:pt x="28994" y="14490"/>
                  </a:lnTo>
                  <a:lnTo>
                    <a:pt x="33185" y="15913"/>
                  </a:lnTo>
                  <a:lnTo>
                    <a:pt x="35051" y="16268"/>
                  </a:lnTo>
                  <a:lnTo>
                    <a:pt x="40131" y="16268"/>
                  </a:lnTo>
                  <a:lnTo>
                    <a:pt x="43179" y="14960"/>
                  </a:lnTo>
                  <a:lnTo>
                    <a:pt x="48361" y="9728"/>
                  </a:lnTo>
                  <a:lnTo>
                    <a:pt x="48528" y="9321"/>
                  </a:lnTo>
                  <a:lnTo>
                    <a:pt x="37109" y="9321"/>
                  </a:lnTo>
                  <a:lnTo>
                    <a:pt x="33908" y="8280"/>
                  </a:lnTo>
                  <a:lnTo>
                    <a:pt x="30954" y="6705"/>
                  </a:lnTo>
                  <a:close/>
                </a:path>
                <a:path w="50800" h="35560">
                  <a:moveTo>
                    <a:pt x="15227" y="0"/>
                  </a:moveTo>
                  <a:lnTo>
                    <a:pt x="10325" y="0"/>
                  </a:lnTo>
                  <a:lnTo>
                    <a:pt x="7391" y="1320"/>
                  </a:lnTo>
                  <a:lnTo>
                    <a:pt x="2235" y="6565"/>
                  </a:lnTo>
                  <a:lnTo>
                    <a:pt x="622" y="10566"/>
                  </a:lnTo>
                  <a:lnTo>
                    <a:pt x="0" y="15913"/>
                  </a:lnTo>
                  <a:lnTo>
                    <a:pt x="2285" y="15913"/>
                  </a:lnTo>
                  <a:lnTo>
                    <a:pt x="2736" y="12903"/>
                  </a:lnTo>
                  <a:lnTo>
                    <a:pt x="3759" y="10617"/>
                  </a:lnTo>
                  <a:lnTo>
                    <a:pt x="7023" y="7480"/>
                  </a:lnTo>
                  <a:lnTo>
                    <a:pt x="8940" y="6705"/>
                  </a:lnTo>
                  <a:lnTo>
                    <a:pt x="30954" y="6705"/>
                  </a:lnTo>
                  <a:lnTo>
                    <a:pt x="24853" y="3454"/>
                  </a:lnTo>
                  <a:lnTo>
                    <a:pt x="21399" y="1777"/>
                  </a:lnTo>
                  <a:lnTo>
                    <a:pt x="19659" y="1181"/>
                  </a:lnTo>
                  <a:lnTo>
                    <a:pt x="17233" y="380"/>
                  </a:lnTo>
                  <a:lnTo>
                    <a:pt x="15227" y="0"/>
                  </a:lnTo>
                  <a:close/>
                </a:path>
                <a:path w="50800" h="35560">
                  <a:moveTo>
                    <a:pt x="50660" y="355"/>
                  </a:moveTo>
                  <a:lnTo>
                    <a:pt x="48171" y="355"/>
                  </a:lnTo>
                  <a:lnTo>
                    <a:pt x="47713" y="3276"/>
                  </a:lnTo>
                  <a:lnTo>
                    <a:pt x="46583" y="5613"/>
                  </a:lnTo>
                  <a:lnTo>
                    <a:pt x="43446" y="8661"/>
                  </a:lnTo>
                  <a:lnTo>
                    <a:pt x="41706" y="9321"/>
                  </a:lnTo>
                  <a:lnTo>
                    <a:pt x="48528" y="9321"/>
                  </a:lnTo>
                  <a:lnTo>
                    <a:pt x="49999" y="5740"/>
                  </a:lnTo>
                  <a:lnTo>
                    <a:pt x="50660" y="355"/>
                  </a:lnTo>
                  <a:close/>
                </a:path>
                <a:path w="50800" h="35560">
                  <a:moveTo>
                    <a:pt x="30811" y="25882"/>
                  </a:moveTo>
                  <a:lnTo>
                    <a:pt x="13500" y="25882"/>
                  </a:lnTo>
                  <a:lnTo>
                    <a:pt x="16903" y="27139"/>
                  </a:lnTo>
                  <a:lnTo>
                    <a:pt x="25743" y="32118"/>
                  </a:lnTo>
                  <a:lnTo>
                    <a:pt x="28994" y="33693"/>
                  </a:lnTo>
                  <a:lnTo>
                    <a:pt x="33249" y="35166"/>
                  </a:lnTo>
                  <a:lnTo>
                    <a:pt x="35051" y="35521"/>
                  </a:lnTo>
                  <a:lnTo>
                    <a:pt x="40131" y="35521"/>
                  </a:lnTo>
                  <a:lnTo>
                    <a:pt x="43179" y="34201"/>
                  </a:lnTo>
                  <a:lnTo>
                    <a:pt x="48361" y="28930"/>
                  </a:lnTo>
                  <a:lnTo>
                    <a:pt x="48507" y="28575"/>
                  </a:lnTo>
                  <a:lnTo>
                    <a:pt x="37109" y="28575"/>
                  </a:lnTo>
                  <a:lnTo>
                    <a:pt x="33908" y="27533"/>
                  </a:lnTo>
                  <a:lnTo>
                    <a:pt x="30811" y="25882"/>
                  </a:lnTo>
                  <a:close/>
                </a:path>
                <a:path w="50800" h="35560">
                  <a:moveTo>
                    <a:pt x="15227" y="19253"/>
                  </a:moveTo>
                  <a:lnTo>
                    <a:pt x="10325" y="19253"/>
                  </a:lnTo>
                  <a:lnTo>
                    <a:pt x="7391" y="20548"/>
                  </a:lnTo>
                  <a:lnTo>
                    <a:pt x="2235" y="25819"/>
                  </a:lnTo>
                  <a:lnTo>
                    <a:pt x="622" y="29819"/>
                  </a:lnTo>
                  <a:lnTo>
                    <a:pt x="0" y="35166"/>
                  </a:lnTo>
                  <a:lnTo>
                    <a:pt x="2287" y="35153"/>
                  </a:lnTo>
                  <a:lnTo>
                    <a:pt x="2736" y="32105"/>
                  </a:lnTo>
                  <a:lnTo>
                    <a:pt x="3759" y="29819"/>
                  </a:lnTo>
                  <a:lnTo>
                    <a:pt x="7023" y="26682"/>
                  </a:lnTo>
                  <a:lnTo>
                    <a:pt x="8940" y="25882"/>
                  </a:lnTo>
                  <a:lnTo>
                    <a:pt x="30811" y="25882"/>
                  </a:lnTo>
                  <a:lnTo>
                    <a:pt x="24853" y="22707"/>
                  </a:lnTo>
                  <a:lnTo>
                    <a:pt x="21399" y="21031"/>
                  </a:lnTo>
                  <a:lnTo>
                    <a:pt x="19659" y="20434"/>
                  </a:lnTo>
                  <a:lnTo>
                    <a:pt x="17233" y="19634"/>
                  </a:lnTo>
                  <a:lnTo>
                    <a:pt x="15227" y="19253"/>
                  </a:lnTo>
                  <a:close/>
                </a:path>
                <a:path w="50800" h="35560">
                  <a:moveTo>
                    <a:pt x="50660" y="19532"/>
                  </a:moveTo>
                  <a:lnTo>
                    <a:pt x="48171" y="19532"/>
                  </a:lnTo>
                  <a:lnTo>
                    <a:pt x="47713" y="22478"/>
                  </a:lnTo>
                  <a:lnTo>
                    <a:pt x="46583" y="24815"/>
                  </a:lnTo>
                  <a:lnTo>
                    <a:pt x="44805" y="26530"/>
                  </a:lnTo>
                  <a:lnTo>
                    <a:pt x="43446" y="27889"/>
                  </a:lnTo>
                  <a:lnTo>
                    <a:pt x="41706" y="28575"/>
                  </a:lnTo>
                  <a:lnTo>
                    <a:pt x="48507" y="28575"/>
                  </a:lnTo>
                  <a:lnTo>
                    <a:pt x="49999" y="24942"/>
                  </a:lnTo>
                  <a:lnTo>
                    <a:pt x="50660" y="195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11756542" y="4531245"/>
            <a:ext cx="270510" cy="76200"/>
            <a:chOff x="6701942" y="4531245"/>
            <a:chExt cx="270510" cy="76200"/>
          </a:xfrm>
        </p:grpSpPr>
        <p:pic>
          <p:nvPicPr>
            <p:cNvPr id="74" name="object 7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01942" y="4531245"/>
              <a:ext cx="208978" cy="7588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930643" y="4532667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09" h="73660">
                  <a:moveTo>
                    <a:pt x="41440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6502" y="73342"/>
                  </a:lnTo>
                  <a:lnTo>
                    <a:pt x="6502" y="38290"/>
                  </a:lnTo>
                  <a:lnTo>
                    <a:pt x="40220" y="38290"/>
                  </a:lnTo>
                  <a:lnTo>
                    <a:pt x="40220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1440" y="5892"/>
                  </a:lnTo>
                  <a:lnTo>
                    <a:pt x="41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11730597" y="4638230"/>
            <a:ext cx="315595" cy="109220"/>
            <a:chOff x="6675996" y="4638230"/>
            <a:chExt cx="315595" cy="109220"/>
          </a:xfrm>
        </p:grpSpPr>
        <p:pic>
          <p:nvPicPr>
            <p:cNvPr id="77" name="object 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00176" y="4680115"/>
              <a:ext cx="70345" cy="6727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6675996" y="4640516"/>
              <a:ext cx="315595" cy="0"/>
            </a:xfrm>
            <a:custGeom>
              <a:avLst/>
              <a:gdLst/>
              <a:ahLst/>
              <a:cxnLst/>
              <a:rect l="l" t="t" r="r" b="b"/>
              <a:pathLst>
                <a:path w="315595">
                  <a:moveTo>
                    <a:pt x="0" y="0"/>
                  </a:moveTo>
                  <a:lnTo>
                    <a:pt x="31512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9" name="object 7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1114608" y="4905871"/>
            <a:ext cx="76200" cy="73355"/>
          </a:xfrm>
          <a:prstGeom prst="rect">
            <a:avLst/>
          </a:prstGeom>
        </p:spPr>
      </p:pic>
      <p:sp>
        <p:nvSpPr>
          <p:cNvPr id="80" name="object 80"/>
          <p:cNvSpPr/>
          <p:nvPr/>
        </p:nvSpPr>
        <p:spPr>
          <a:xfrm>
            <a:off x="11231473" y="4905869"/>
            <a:ext cx="97790" cy="73660"/>
          </a:xfrm>
          <a:custGeom>
            <a:avLst/>
            <a:gdLst/>
            <a:ahLst/>
            <a:cxnLst/>
            <a:rect l="l" t="t" r="r" b="b"/>
            <a:pathLst>
              <a:path w="97789" h="73660">
                <a:moveTo>
                  <a:pt x="50673" y="49136"/>
                </a:moveTo>
                <a:lnTo>
                  <a:pt x="48183" y="49136"/>
                </a:lnTo>
                <a:lnTo>
                  <a:pt x="47726" y="52082"/>
                </a:lnTo>
                <a:lnTo>
                  <a:pt x="46583" y="54419"/>
                </a:lnTo>
                <a:lnTo>
                  <a:pt x="44805" y="56134"/>
                </a:lnTo>
                <a:lnTo>
                  <a:pt x="43459" y="57492"/>
                </a:lnTo>
                <a:lnTo>
                  <a:pt x="41706" y="58178"/>
                </a:lnTo>
                <a:lnTo>
                  <a:pt x="37122" y="58178"/>
                </a:lnTo>
                <a:lnTo>
                  <a:pt x="33921" y="57137"/>
                </a:lnTo>
                <a:lnTo>
                  <a:pt x="30848" y="55486"/>
                </a:lnTo>
                <a:lnTo>
                  <a:pt x="24866" y="52298"/>
                </a:lnTo>
                <a:lnTo>
                  <a:pt x="21412" y="50634"/>
                </a:lnTo>
                <a:lnTo>
                  <a:pt x="17246" y="49237"/>
                </a:lnTo>
                <a:lnTo>
                  <a:pt x="15227" y="48856"/>
                </a:lnTo>
                <a:lnTo>
                  <a:pt x="10337" y="48856"/>
                </a:lnTo>
                <a:lnTo>
                  <a:pt x="7404" y="50152"/>
                </a:lnTo>
                <a:lnTo>
                  <a:pt x="2247" y="55422"/>
                </a:lnTo>
                <a:lnTo>
                  <a:pt x="635" y="59423"/>
                </a:lnTo>
                <a:lnTo>
                  <a:pt x="0" y="64770"/>
                </a:lnTo>
                <a:lnTo>
                  <a:pt x="2286" y="64757"/>
                </a:lnTo>
                <a:lnTo>
                  <a:pt x="2730" y="61709"/>
                </a:lnTo>
                <a:lnTo>
                  <a:pt x="3759" y="59423"/>
                </a:lnTo>
                <a:lnTo>
                  <a:pt x="5397" y="57835"/>
                </a:lnTo>
                <a:lnTo>
                  <a:pt x="7035" y="56286"/>
                </a:lnTo>
                <a:lnTo>
                  <a:pt x="8940" y="55486"/>
                </a:lnTo>
                <a:lnTo>
                  <a:pt x="13500" y="55486"/>
                </a:lnTo>
                <a:lnTo>
                  <a:pt x="16903" y="56743"/>
                </a:lnTo>
                <a:lnTo>
                  <a:pt x="21323" y="59207"/>
                </a:lnTo>
                <a:lnTo>
                  <a:pt x="25755" y="61722"/>
                </a:lnTo>
                <a:lnTo>
                  <a:pt x="28994" y="63296"/>
                </a:lnTo>
                <a:lnTo>
                  <a:pt x="33261" y="64770"/>
                </a:lnTo>
                <a:lnTo>
                  <a:pt x="35064" y="65125"/>
                </a:lnTo>
                <a:lnTo>
                  <a:pt x="40144" y="65125"/>
                </a:lnTo>
                <a:lnTo>
                  <a:pt x="43180" y="63804"/>
                </a:lnTo>
                <a:lnTo>
                  <a:pt x="48361" y="58534"/>
                </a:lnTo>
                <a:lnTo>
                  <a:pt x="48501" y="58178"/>
                </a:lnTo>
                <a:lnTo>
                  <a:pt x="50012" y="54533"/>
                </a:lnTo>
                <a:lnTo>
                  <a:pt x="50673" y="49136"/>
                </a:lnTo>
                <a:close/>
              </a:path>
              <a:path w="97789" h="73660">
                <a:moveTo>
                  <a:pt x="50673" y="29959"/>
                </a:moveTo>
                <a:lnTo>
                  <a:pt x="48183" y="29959"/>
                </a:lnTo>
                <a:lnTo>
                  <a:pt x="47726" y="32880"/>
                </a:lnTo>
                <a:lnTo>
                  <a:pt x="46583" y="35217"/>
                </a:lnTo>
                <a:lnTo>
                  <a:pt x="43459" y="38265"/>
                </a:lnTo>
                <a:lnTo>
                  <a:pt x="41706" y="38925"/>
                </a:lnTo>
                <a:lnTo>
                  <a:pt x="37122" y="38925"/>
                </a:lnTo>
                <a:lnTo>
                  <a:pt x="33921" y="37884"/>
                </a:lnTo>
                <a:lnTo>
                  <a:pt x="30962" y="36309"/>
                </a:lnTo>
                <a:lnTo>
                  <a:pt x="24866" y="33058"/>
                </a:lnTo>
                <a:lnTo>
                  <a:pt x="21412" y="31381"/>
                </a:lnTo>
                <a:lnTo>
                  <a:pt x="17246" y="29984"/>
                </a:lnTo>
                <a:lnTo>
                  <a:pt x="15227" y="29603"/>
                </a:lnTo>
                <a:lnTo>
                  <a:pt x="10337" y="29603"/>
                </a:lnTo>
                <a:lnTo>
                  <a:pt x="0" y="45516"/>
                </a:lnTo>
                <a:lnTo>
                  <a:pt x="2286" y="45516"/>
                </a:lnTo>
                <a:lnTo>
                  <a:pt x="2730" y="42506"/>
                </a:lnTo>
                <a:lnTo>
                  <a:pt x="3759" y="40220"/>
                </a:lnTo>
                <a:lnTo>
                  <a:pt x="7035" y="37084"/>
                </a:lnTo>
                <a:lnTo>
                  <a:pt x="8940" y="36309"/>
                </a:lnTo>
                <a:lnTo>
                  <a:pt x="13500" y="36309"/>
                </a:lnTo>
                <a:lnTo>
                  <a:pt x="16903" y="37541"/>
                </a:lnTo>
                <a:lnTo>
                  <a:pt x="21691" y="40220"/>
                </a:lnTo>
                <a:lnTo>
                  <a:pt x="25755" y="42519"/>
                </a:lnTo>
                <a:lnTo>
                  <a:pt x="28994" y="44094"/>
                </a:lnTo>
                <a:lnTo>
                  <a:pt x="33197" y="45516"/>
                </a:lnTo>
                <a:lnTo>
                  <a:pt x="35064" y="45872"/>
                </a:lnTo>
                <a:lnTo>
                  <a:pt x="40144" y="45872"/>
                </a:lnTo>
                <a:lnTo>
                  <a:pt x="43180" y="44564"/>
                </a:lnTo>
                <a:lnTo>
                  <a:pt x="48361" y="39331"/>
                </a:lnTo>
                <a:lnTo>
                  <a:pt x="48526" y="38925"/>
                </a:lnTo>
                <a:lnTo>
                  <a:pt x="50012" y="35344"/>
                </a:lnTo>
                <a:lnTo>
                  <a:pt x="50673" y="29959"/>
                </a:lnTo>
                <a:close/>
              </a:path>
              <a:path w="97789" h="73660">
                <a:moveTo>
                  <a:pt x="97790" y="0"/>
                </a:moveTo>
                <a:lnTo>
                  <a:pt x="91287" y="0"/>
                </a:lnTo>
                <a:lnTo>
                  <a:pt x="91287" y="73355"/>
                </a:lnTo>
                <a:lnTo>
                  <a:pt x="97790" y="73355"/>
                </a:lnTo>
                <a:lnTo>
                  <a:pt x="977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1342396" y="4911953"/>
            <a:ext cx="108585" cy="68580"/>
          </a:xfrm>
          <a:custGeom>
            <a:avLst/>
            <a:gdLst/>
            <a:ahLst/>
            <a:cxnLst/>
            <a:rect l="l" t="t" r="r" b="b"/>
            <a:pathLst>
              <a:path w="108585" h="68579">
                <a:moveTo>
                  <a:pt x="30480" y="67271"/>
                </a:moveTo>
                <a:lnTo>
                  <a:pt x="30429" y="66408"/>
                </a:lnTo>
                <a:lnTo>
                  <a:pt x="29933" y="60642"/>
                </a:lnTo>
                <a:lnTo>
                  <a:pt x="29832" y="59372"/>
                </a:lnTo>
                <a:lnTo>
                  <a:pt x="29718" y="47612"/>
                </a:lnTo>
                <a:lnTo>
                  <a:pt x="29718" y="44183"/>
                </a:lnTo>
                <a:lnTo>
                  <a:pt x="29616" y="37680"/>
                </a:lnTo>
                <a:lnTo>
                  <a:pt x="18122" y="28028"/>
                </a:lnTo>
                <a:lnTo>
                  <a:pt x="11658" y="28028"/>
                </a:lnTo>
                <a:lnTo>
                  <a:pt x="8420" y="28968"/>
                </a:lnTo>
                <a:lnTo>
                  <a:pt x="3771" y="32575"/>
                </a:lnTo>
                <a:lnTo>
                  <a:pt x="2387" y="35140"/>
                </a:lnTo>
                <a:lnTo>
                  <a:pt x="1828" y="38544"/>
                </a:lnTo>
                <a:lnTo>
                  <a:pt x="6705" y="38544"/>
                </a:lnTo>
                <a:lnTo>
                  <a:pt x="6858" y="37477"/>
                </a:lnTo>
                <a:lnTo>
                  <a:pt x="7073" y="36614"/>
                </a:lnTo>
                <a:lnTo>
                  <a:pt x="7632" y="35293"/>
                </a:lnTo>
                <a:lnTo>
                  <a:pt x="8026" y="34709"/>
                </a:lnTo>
                <a:lnTo>
                  <a:pt x="8534" y="34201"/>
                </a:lnTo>
                <a:lnTo>
                  <a:pt x="10007" y="32575"/>
                </a:lnTo>
                <a:lnTo>
                  <a:pt x="12446" y="31762"/>
                </a:lnTo>
                <a:lnTo>
                  <a:pt x="20066" y="31762"/>
                </a:lnTo>
                <a:lnTo>
                  <a:pt x="22809" y="33007"/>
                </a:lnTo>
                <a:lnTo>
                  <a:pt x="24790" y="36918"/>
                </a:lnTo>
                <a:lnTo>
                  <a:pt x="25069" y="39230"/>
                </a:lnTo>
                <a:lnTo>
                  <a:pt x="25146" y="44183"/>
                </a:lnTo>
                <a:lnTo>
                  <a:pt x="25146" y="47612"/>
                </a:lnTo>
                <a:lnTo>
                  <a:pt x="15849" y="64300"/>
                </a:lnTo>
                <a:lnTo>
                  <a:pt x="10566" y="64300"/>
                </a:lnTo>
                <a:lnTo>
                  <a:pt x="8382" y="63461"/>
                </a:lnTo>
                <a:lnTo>
                  <a:pt x="5588" y="60363"/>
                </a:lnTo>
                <a:lnTo>
                  <a:pt x="4953" y="58635"/>
                </a:lnTo>
                <a:lnTo>
                  <a:pt x="4953" y="54571"/>
                </a:lnTo>
                <a:lnTo>
                  <a:pt x="5588" y="52857"/>
                </a:lnTo>
                <a:lnTo>
                  <a:pt x="8128" y="50063"/>
                </a:lnTo>
                <a:lnTo>
                  <a:pt x="9956" y="49085"/>
                </a:lnTo>
                <a:lnTo>
                  <a:pt x="12344" y="48526"/>
                </a:lnTo>
                <a:lnTo>
                  <a:pt x="13970" y="48069"/>
                </a:lnTo>
                <a:lnTo>
                  <a:pt x="15659" y="47802"/>
                </a:lnTo>
                <a:lnTo>
                  <a:pt x="19164" y="47650"/>
                </a:lnTo>
                <a:lnTo>
                  <a:pt x="21742" y="47612"/>
                </a:lnTo>
                <a:lnTo>
                  <a:pt x="25146" y="47612"/>
                </a:lnTo>
                <a:lnTo>
                  <a:pt x="25146" y="44183"/>
                </a:lnTo>
                <a:lnTo>
                  <a:pt x="23774" y="44030"/>
                </a:lnTo>
                <a:lnTo>
                  <a:pt x="22301" y="43954"/>
                </a:lnTo>
                <a:lnTo>
                  <a:pt x="15595" y="43954"/>
                </a:lnTo>
                <a:lnTo>
                  <a:pt x="11404" y="44564"/>
                </a:lnTo>
                <a:lnTo>
                  <a:pt x="2717" y="47815"/>
                </a:lnTo>
                <a:lnTo>
                  <a:pt x="0" y="51498"/>
                </a:lnTo>
                <a:lnTo>
                  <a:pt x="114" y="60642"/>
                </a:lnTo>
                <a:lnTo>
                  <a:pt x="1320" y="63207"/>
                </a:lnTo>
                <a:lnTo>
                  <a:pt x="3962" y="65290"/>
                </a:lnTo>
                <a:lnTo>
                  <a:pt x="6299" y="67170"/>
                </a:lnTo>
                <a:lnTo>
                  <a:pt x="9194" y="68110"/>
                </a:lnTo>
                <a:lnTo>
                  <a:pt x="15494" y="68110"/>
                </a:lnTo>
                <a:lnTo>
                  <a:pt x="18021" y="67475"/>
                </a:lnTo>
                <a:lnTo>
                  <a:pt x="22440" y="64935"/>
                </a:lnTo>
                <a:lnTo>
                  <a:pt x="23050" y="64300"/>
                </a:lnTo>
                <a:lnTo>
                  <a:pt x="24257" y="63080"/>
                </a:lnTo>
                <a:lnTo>
                  <a:pt x="25679" y="60642"/>
                </a:lnTo>
                <a:lnTo>
                  <a:pt x="25908" y="67271"/>
                </a:lnTo>
                <a:lnTo>
                  <a:pt x="30480" y="67271"/>
                </a:lnTo>
                <a:close/>
              </a:path>
              <a:path w="108585" h="68579">
                <a:moveTo>
                  <a:pt x="108585" y="28816"/>
                </a:moveTo>
                <a:lnTo>
                  <a:pt x="107403" y="24549"/>
                </a:lnTo>
                <a:lnTo>
                  <a:pt x="102641" y="17170"/>
                </a:lnTo>
                <a:lnTo>
                  <a:pt x="99402" y="14478"/>
                </a:lnTo>
                <a:lnTo>
                  <a:pt x="98272" y="14008"/>
                </a:lnTo>
                <a:lnTo>
                  <a:pt x="98272" y="26670"/>
                </a:lnTo>
                <a:lnTo>
                  <a:pt x="98272" y="40652"/>
                </a:lnTo>
                <a:lnTo>
                  <a:pt x="96545" y="45935"/>
                </a:lnTo>
                <a:lnTo>
                  <a:pt x="89674" y="53047"/>
                </a:lnTo>
                <a:lnTo>
                  <a:pt x="84696" y="54864"/>
                </a:lnTo>
                <a:lnTo>
                  <a:pt x="78181" y="54902"/>
                </a:lnTo>
                <a:lnTo>
                  <a:pt x="78181" y="12407"/>
                </a:lnTo>
                <a:lnTo>
                  <a:pt x="84696" y="12471"/>
                </a:lnTo>
                <a:lnTo>
                  <a:pt x="89674" y="14287"/>
                </a:lnTo>
                <a:lnTo>
                  <a:pt x="96545" y="21399"/>
                </a:lnTo>
                <a:lnTo>
                  <a:pt x="98272" y="26670"/>
                </a:lnTo>
                <a:lnTo>
                  <a:pt x="98272" y="14008"/>
                </a:lnTo>
                <a:lnTo>
                  <a:pt x="94513" y="12407"/>
                </a:lnTo>
                <a:lnTo>
                  <a:pt x="91274" y="11036"/>
                </a:lnTo>
                <a:lnTo>
                  <a:pt x="85559" y="9931"/>
                </a:lnTo>
                <a:lnTo>
                  <a:pt x="78181" y="9474"/>
                </a:lnTo>
                <a:lnTo>
                  <a:pt x="78282" y="6680"/>
                </a:lnTo>
                <a:lnTo>
                  <a:pt x="78917" y="4775"/>
                </a:lnTo>
                <a:lnTo>
                  <a:pt x="81254" y="2413"/>
                </a:lnTo>
                <a:lnTo>
                  <a:pt x="83045" y="1841"/>
                </a:lnTo>
                <a:lnTo>
                  <a:pt x="87998" y="1841"/>
                </a:lnTo>
                <a:lnTo>
                  <a:pt x="87998" y="0"/>
                </a:lnTo>
                <a:lnTo>
                  <a:pt x="58839" y="0"/>
                </a:lnTo>
                <a:lnTo>
                  <a:pt x="58839" y="1841"/>
                </a:lnTo>
                <a:lnTo>
                  <a:pt x="63931" y="1841"/>
                </a:lnTo>
                <a:lnTo>
                  <a:pt x="65836" y="2514"/>
                </a:lnTo>
                <a:lnTo>
                  <a:pt x="68186" y="4800"/>
                </a:lnTo>
                <a:lnTo>
                  <a:pt x="68668" y="6680"/>
                </a:lnTo>
                <a:lnTo>
                  <a:pt x="68707" y="9525"/>
                </a:lnTo>
                <a:lnTo>
                  <a:pt x="68656" y="12407"/>
                </a:lnTo>
                <a:lnTo>
                  <a:pt x="68656" y="54902"/>
                </a:lnTo>
                <a:lnTo>
                  <a:pt x="61341" y="54686"/>
                </a:lnTo>
                <a:lnTo>
                  <a:pt x="56159" y="52641"/>
                </a:lnTo>
                <a:lnTo>
                  <a:pt x="49999" y="44894"/>
                </a:lnTo>
                <a:lnTo>
                  <a:pt x="48463" y="39852"/>
                </a:lnTo>
                <a:lnTo>
                  <a:pt x="48514" y="29337"/>
                </a:lnTo>
                <a:lnTo>
                  <a:pt x="68656" y="12407"/>
                </a:lnTo>
                <a:lnTo>
                  <a:pt x="68656" y="9537"/>
                </a:lnTo>
                <a:lnTo>
                  <a:pt x="38239" y="29337"/>
                </a:lnTo>
                <a:lnTo>
                  <a:pt x="38239" y="38608"/>
                </a:lnTo>
                <a:lnTo>
                  <a:pt x="68707" y="57734"/>
                </a:lnTo>
                <a:lnTo>
                  <a:pt x="68668" y="60617"/>
                </a:lnTo>
                <a:lnTo>
                  <a:pt x="68122" y="62458"/>
                </a:lnTo>
                <a:lnTo>
                  <a:pt x="65760" y="64833"/>
                </a:lnTo>
                <a:lnTo>
                  <a:pt x="63969" y="65443"/>
                </a:lnTo>
                <a:lnTo>
                  <a:pt x="58839" y="65443"/>
                </a:lnTo>
                <a:lnTo>
                  <a:pt x="58839" y="67271"/>
                </a:lnTo>
                <a:lnTo>
                  <a:pt x="87998" y="67271"/>
                </a:lnTo>
                <a:lnTo>
                  <a:pt x="87998" y="65443"/>
                </a:lnTo>
                <a:lnTo>
                  <a:pt x="85471" y="65392"/>
                </a:lnTo>
                <a:lnTo>
                  <a:pt x="83045" y="65392"/>
                </a:lnTo>
                <a:lnTo>
                  <a:pt x="81153" y="64731"/>
                </a:lnTo>
                <a:lnTo>
                  <a:pt x="79768" y="63398"/>
                </a:lnTo>
                <a:lnTo>
                  <a:pt x="78803" y="62509"/>
                </a:lnTo>
                <a:lnTo>
                  <a:pt x="78270" y="60617"/>
                </a:lnTo>
                <a:lnTo>
                  <a:pt x="78181" y="57734"/>
                </a:lnTo>
                <a:lnTo>
                  <a:pt x="85280" y="57480"/>
                </a:lnTo>
                <a:lnTo>
                  <a:pt x="91008" y="56400"/>
                </a:lnTo>
                <a:lnTo>
                  <a:pt x="94399" y="54902"/>
                </a:lnTo>
                <a:lnTo>
                  <a:pt x="99631" y="52590"/>
                </a:lnTo>
                <a:lnTo>
                  <a:pt x="102933" y="49809"/>
                </a:lnTo>
                <a:lnTo>
                  <a:pt x="107454" y="42506"/>
                </a:lnTo>
                <a:lnTo>
                  <a:pt x="108508" y="38608"/>
                </a:lnTo>
                <a:lnTo>
                  <a:pt x="108585" y="288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2" name="object 8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991513" y="6456389"/>
            <a:ext cx="941946" cy="119379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9022994" y="6386448"/>
            <a:ext cx="1484668" cy="243204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991513" y="7049896"/>
            <a:ext cx="1405864" cy="110362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450082" y="6990804"/>
            <a:ext cx="1750174" cy="243205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980465" y="8625179"/>
            <a:ext cx="344665" cy="117602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8378724" y="8623401"/>
            <a:ext cx="123443" cy="110362"/>
          </a:xfrm>
          <a:prstGeom prst="rect">
            <a:avLst/>
          </a:prstGeom>
        </p:spPr>
      </p:pic>
      <p:sp>
        <p:nvSpPr>
          <p:cNvPr id="88" name="object 88"/>
          <p:cNvSpPr/>
          <p:nvPr/>
        </p:nvSpPr>
        <p:spPr>
          <a:xfrm>
            <a:off x="8549449" y="8663952"/>
            <a:ext cx="63500" cy="44450"/>
          </a:xfrm>
          <a:custGeom>
            <a:avLst/>
            <a:gdLst/>
            <a:ahLst/>
            <a:cxnLst/>
            <a:rect l="l" t="t" r="r" b="b"/>
            <a:pathLst>
              <a:path w="63500" h="44450">
                <a:moveTo>
                  <a:pt x="38708" y="8381"/>
                </a:moveTo>
                <a:lnTo>
                  <a:pt x="16878" y="8381"/>
                </a:lnTo>
                <a:lnTo>
                  <a:pt x="21132" y="9931"/>
                </a:lnTo>
                <a:lnTo>
                  <a:pt x="27106" y="13271"/>
                </a:lnTo>
                <a:lnTo>
                  <a:pt x="32208" y="16154"/>
                </a:lnTo>
                <a:lnTo>
                  <a:pt x="36245" y="18122"/>
                </a:lnTo>
                <a:lnTo>
                  <a:pt x="41490" y="19900"/>
                </a:lnTo>
                <a:lnTo>
                  <a:pt x="43814" y="20345"/>
                </a:lnTo>
                <a:lnTo>
                  <a:pt x="50164" y="20345"/>
                </a:lnTo>
                <a:lnTo>
                  <a:pt x="53975" y="18719"/>
                </a:lnTo>
                <a:lnTo>
                  <a:pt x="60451" y="12179"/>
                </a:lnTo>
                <a:lnTo>
                  <a:pt x="60660" y="11671"/>
                </a:lnTo>
                <a:lnTo>
                  <a:pt x="46405" y="11671"/>
                </a:lnTo>
                <a:lnTo>
                  <a:pt x="42405" y="10350"/>
                </a:lnTo>
                <a:lnTo>
                  <a:pt x="38708" y="8381"/>
                </a:lnTo>
                <a:close/>
              </a:path>
              <a:path w="63500" h="44450">
                <a:moveTo>
                  <a:pt x="19037" y="0"/>
                </a:moveTo>
                <a:lnTo>
                  <a:pt x="12915" y="0"/>
                </a:lnTo>
                <a:lnTo>
                  <a:pt x="9258" y="1650"/>
                </a:lnTo>
                <a:lnTo>
                  <a:pt x="2793" y="8216"/>
                </a:lnTo>
                <a:lnTo>
                  <a:pt x="863" y="13017"/>
                </a:lnTo>
                <a:lnTo>
                  <a:pt x="779" y="13271"/>
                </a:lnTo>
                <a:lnTo>
                  <a:pt x="0" y="19900"/>
                </a:lnTo>
                <a:lnTo>
                  <a:pt x="2857" y="19900"/>
                </a:lnTo>
                <a:lnTo>
                  <a:pt x="3427" y="16128"/>
                </a:lnTo>
                <a:lnTo>
                  <a:pt x="4699" y="13271"/>
                </a:lnTo>
                <a:lnTo>
                  <a:pt x="8788" y="9359"/>
                </a:lnTo>
                <a:lnTo>
                  <a:pt x="11175" y="8381"/>
                </a:lnTo>
                <a:lnTo>
                  <a:pt x="38708" y="8381"/>
                </a:lnTo>
                <a:lnTo>
                  <a:pt x="31076" y="4317"/>
                </a:lnTo>
                <a:lnTo>
                  <a:pt x="26758" y="2222"/>
                </a:lnTo>
                <a:lnTo>
                  <a:pt x="21551" y="495"/>
                </a:lnTo>
                <a:lnTo>
                  <a:pt x="19037" y="0"/>
                </a:lnTo>
                <a:close/>
              </a:path>
              <a:path w="63500" h="44450">
                <a:moveTo>
                  <a:pt x="63334" y="444"/>
                </a:moveTo>
                <a:lnTo>
                  <a:pt x="60223" y="444"/>
                </a:lnTo>
                <a:lnTo>
                  <a:pt x="59651" y="4114"/>
                </a:lnTo>
                <a:lnTo>
                  <a:pt x="58229" y="7035"/>
                </a:lnTo>
                <a:lnTo>
                  <a:pt x="54317" y="10833"/>
                </a:lnTo>
                <a:lnTo>
                  <a:pt x="52133" y="11671"/>
                </a:lnTo>
                <a:lnTo>
                  <a:pt x="60660" y="11671"/>
                </a:lnTo>
                <a:lnTo>
                  <a:pt x="62509" y="7175"/>
                </a:lnTo>
                <a:lnTo>
                  <a:pt x="63334" y="444"/>
                </a:lnTo>
                <a:close/>
              </a:path>
              <a:path w="63500" h="44450">
                <a:moveTo>
                  <a:pt x="38565" y="32372"/>
                </a:moveTo>
                <a:lnTo>
                  <a:pt x="16878" y="32372"/>
                </a:lnTo>
                <a:lnTo>
                  <a:pt x="21132" y="33934"/>
                </a:lnTo>
                <a:lnTo>
                  <a:pt x="32208" y="40157"/>
                </a:lnTo>
                <a:lnTo>
                  <a:pt x="36245" y="42125"/>
                </a:lnTo>
                <a:lnTo>
                  <a:pt x="41490" y="43941"/>
                </a:lnTo>
                <a:lnTo>
                  <a:pt x="43814" y="44411"/>
                </a:lnTo>
                <a:lnTo>
                  <a:pt x="50164" y="44411"/>
                </a:lnTo>
                <a:lnTo>
                  <a:pt x="53975" y="42760"/>
                </a:lnTo>
                <a:lnTo>
                  <a:pt x="57213" y="39484"/>
                </a:lnTo>
                <a:lnTo>
                  <a:pt x="60451" y="36169"/>
                </a:lnTo>
                <a:lnTo>
                  <a:pt x="60629" y="35737"/>
                </a:lnTo>
                <a:lnTo>
                  <a:pt x="46405" y="35737"/>
                </a:lnTo>
                <a:lnTo>
                  <a:pt x="42405" y="34416"/>
                </a:lnTo>
                <a:lnTo>
                  <a:pt x="38565" y="32372"/>
                </a:lnTo>
                <a:close/>
              </a:path>
              <a:path w="63500" h="44450">
                <a:moveTo>
                  <a:pt x="19037" y="24066"/>
                </a:moveTo>
                <a:lnTo>
                  <a:pt x="12915" y="24066"/>
                </a:lnTo>
                <a:lnTo>
                  <a:pt x="9258" y="25704"/>
                </a:lnTo>
                <a:lnTo>
                  <a:pt x="2793" y="32283"/>
                </a:lnTo>
                <a:lnTo>
                  <a:pt x="787" y="37274"/>
                </a:lnTo>
                <a:lnTo>
                  <a:pt x="0" y="43967"/>
                </a:lnTo>
                <a:lnTo>
                  <a:pt x="2857" y="43967"/>
                </a:lnTo>
                <a:lnTo>
                  <a:pt x="3427" y="40131"/>
                </a:lnTo>
                <a:lnTo>
                  <a:pt x="4699" y="37274"/>
                </a:lnTo>
                <a:lnTo>
                  <a:pt x="6730" y="35305"/>
                </a:lnTo>
                <a:lnTo>
                  <a:pt x="8788" y="33362"/>
                </a:lnTo>
                <a:lnTo>
                  <a:pt x="11175" y="32372"/>
                </a:lnTo>
                <a:lnTo>
                  <a:pt x="38565" y="32372"/>
                </a:lnTo>
                <a:lnTo>
                  <a:pt x="31076" y="28384"/>
                </a:lnTo>
                <a:lnTo>
                  <a:pt x="26758" y="26288"/>
                </a:lnTo>
                <a:lnTo>
                  <a:pt x="21551" y="24549"/>
                </a:lnTo>
                <a:lnTo>
                  <a:pt x="19037" y="24066"/>
                </a:lnTo>
                <a:close/>
              </a:path>
              <a:path w="63500" h="44450">
                <a:moveTo>
                  <a:pt x="63334" y="24422"/>
                </a:moveTo>
                <a:lnTo>
                  <a:pt x="60223" y="24422"/>
                </a:lnTo>
                <a:lnTo>
                  <a:pt x="59651" y="28105"/>
                </a:lnTo>
                <a:lnTo>
                  <a:pt x="58229" y="31038"/>
                </a:lnTo>
                <a:lnTo>
                  <a:pt x="56007" y="33172"/>
                </a:lnTo>
                <a:lnTo>
                  <a:pt x="54317" y="34861"/>
                </a:lnTo>
                <a:lnTo>
                  <a:pt x="52133" y="35737"/>
                </a:lnTo>
                <a:lnTo>
                  <a:pt x="60629" y="35737"/>
                </a:lnTo>
                <a:lnTo>
                  <a:pt x="62509" y="31178"/>
                </a:lnTo>
                <a:lnTo>
                  <a:pt x="63334" y="244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9" name="object 89"/>
          <p:cNvGrpSpPr/>
          <p:nvPr/>
        </p:nvGrpSpPr>
        <p:grpSpPr>
          <a:xfrm>
            <a:off x="8684844" y="8561069"/>
            <a:ext cx="337820" cy="95250"/>
            <a:chOff x="3630244" y="8561069"/>
            <a:chExt cx="337820" cy="95250"/>
          </a:xfrm>
        </p:grpSpPr>
        <p:pic>
          <p:nvPicPr>
            <p:cNvPr id="90" name="object 9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630244" y="8561069"/>
              <a:ext cx="144779" cy="94868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96233" y="8562847"/>
              <a:ext cx="95250" cy="91693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3916121" y="8562847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70" h="92075">
                  <a:moveTo>
                    <a:pt x="51815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7" y="91693"/>
                  </a:lnTo>
                  <a:lnTo>
                    <a:pt x="8127" y="47878"/>
                  </a:lnTo>
                  <a:lnTo>
                    <a:pt x="50291" y="47878"/>
                  </a:lnTo>
                  <a:lnTo>
                    <a:pt x="50291" y="40512"/>
                  </a:lnTo>
                  <a:lnTo>
                    <a:pt x="8127" y="40512"/>
                  </a:lnTo>
                  <a:lnTo>
                    <a:pt x="8127" y="7365"/>
                  </a:lnTo>
                  <a:lnTo>
                    <a:pt x="51815" y="736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8669845" y="8686748"/>
            <a:ext cx="359410" cy="132080"/>
            <a:chOff x="3615245" y="8686748"/>
            <a:chExt cx="359410" cy="132080"/>
          </a:xfrm>
        </p:grpSpPr>
        <p:pic>
          <p:nvPicPr>
            <p:cNvPr id="94" name="object 9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778440" y="8734678"/>
              <a:ext cx="87922" cy="84099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3615245" y="8689034"/>
              <a:ext cx="359410" cy="0"/>
            </a:xfrm>
            <a:custGeom>
              <a:avLst/>
              <a:gdLst/>
              <a:ahLst/>
              <a:cxnLst/>
              <a:rect l="l" t="t" r="r" b="b"/>
              <a:pathLst>
                <a:path w="359410">
                  <a:moveTo>
                    <a:pt x="0" y="0"/>
                  </a:moveTo>
                  <a:lnTo>
                    <a:pt x="35918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6" name="object 96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9496704" y="8619135"/>
            <a:ext cx="95250" cy="91693"/>
          </a:xfrm>
          <a:prstGeom prst="rect">
            <a:avLst/>
          </a:prstGeom>
        </p:spPr>
      </p:pic>
      <p:sp>
        <p:nvSpPr>
          <p:cNvPr id="97" name="object 97"/>
          <p:cNvSpPr/>
          <p:nvPr/>
        </p:nvSpPr>
        <p:spPr>
          <a:xfrm>
            <a:off x="9756903" y="8619135"/>
            <a:ext cx="76835" cy="93345"/>
          </a:xfrm>
          <a:custGeom>
            <a:avLst/>
            <a:gdLst/>
            <a:ahLst/>
            <a:cxnLst/>
            <a:rect l="l" t="t" r="r" b="b"/>
            <a:pathLst>
              <a:path w="76835" h="93345">
                <a:moveTo>
                  <a:pt x="8128" y="0"/>
                </a:moveTo>
                <a:lnTo>
                  <a:pt x="0" y="0"/>
                </a:lnTo>
                <a:lnTo>
                  <a:pt x="0" y="91694"/>
                </a:lnTo>
                <a:lnTo>
                  <a:pt x="8128" y="91694"/>
                </a:lnTo>
                <a:lnTo>
                  <a:pt x="8128" y="0"/>
                </a:lnTo>
                <a:close/>
              </a:path>
              <a:path w="76835" h="93345">
                <a:moveTo>
                  <a:pt x="76708" y="91694"/>
                </a:moveTo>
                <a:lnTo>
                  <a:pt x="76631" y="90246"/>
                </a:lnTo>
                <a:lnTo>
                  <a:pt x="75806" y="80645"/>
                </a:lnTo>
                <a:lnTo>
                  <a:pt x="75628" y="78524"/>
                </a:lnTo>
                <a:lnTo>
                  <a:pt x="75501" y="76073"/>
                </a:lnTo>
                <a:lnTo>
                  <a:pt x="75438" y="58915"/>
                </a:lnTo>
                <a:lnTo>
                  <a:pt x="75438" y="53213"/>
                </a:lnTo>
                <a:lnTo>
                  <a:pt x="75361" y="43815"/>
                </a:lnTo>
                <a:lnTo>
                  <a:pt x="71056" y="32499"/>
                </a:lnTo>
                <a:lnTo>
                  <a:pt x="69469" y="30772"/>
                </a:lnTo>
                <a:lnTo>
                  <a:pt x="66649" y="29032"/>
                </a:lnTo>
                <a:lnTo>
                  <a:pt x="59842" y="26835"/>
                </a:lnTo>
                <a:lnTo>
                  <a:pt x="56108" y="26289"/>
                </a:lnTo>
                <a:lnTo>
                  <a:pt x="45339" y="26289"/>
                </a:lnTo>
                <a:lnTo>
                  <a:pt x="39941" y="27851"/>
                </a:lnTo>
                <a:lnTo>
                  <a:pt x="32194" y="33858"/>
                </a:lnTo>
                <a:lnTo>
                  <a:pt x="29883" y="38138"/>
                </a:lnTo>
                <a:lnTo>
                  <a:pt x="28956" y="43815"/>
                </a:lnTo>
                <a:lnTo>
                  <a:pt x="37084" y="43815"/>
                </a:lnTo>
                <a:lnTo>
                  <a:pt x="37338" y="42024"/>
                </a:lnTo>
                <a:lnTo>
                  <a:pt x="37706" y="40589"/>
                </a:lnTo>
                <a:lnTo>
                  <a:pt x="38633" y="38392"/>
                </a:lnTo>
                <a:lnTo>
                  <a:pt x="39293" y="37414"/>
                </a:lnTo>
                <a:lnTo>
                  <a:pt x="40132" y="36563"/>
                </a:lnTo>
                <a:lnTo>
                  <a:pt x="42583" y="33858"/>
                </a:lnTo>
                <a:lnTo>
                  <a:pt x="46647" y="32499"/>
                </a:lnTo>
                <a:lnTo>
                  <a:pt x="59359" y="32499"/>
                </a:lnTo>
                <a:lnTo>
                  <a:pt x="63931" y="34582"/>
                </a:lnTo>
                <a:lnTo>
                  <a:pt x="67221" y="41097"/>
                </a:lnTo>
                <a:lnTo>
                  <a:pt x="67691" y="44958"/>
                </a:lnTo>
                <a:lnTo>
                  <a:pt x="67818" y="53213"/>
                </a:lnTo>
                <a:lnTo>
                  <a:pt x="67818" y="58915"/>
                </a:lnTo>
                <a:lnTo>
                  <a:pt x="65786" y="76073"/>
                </a:lnTo>
                <a:lnTo>
                  <a:pt x="64350" y="79375"/>
                </a:lnTo>
                <a:lnTo>
                  <a:pt x="62077" y="81965"/>
                </a:lnTo>
                <a:lnTo>
                  <a:pt x="55905" y="85788"/>
                </a:lnTo>
                <a:lnTo>
                  <a:pt x="52324" y="86728"/>
                </a:lnTo>
                <a:lnTo>
                  <a:pt x="43522" y="86728"/>
                </a:lnTo>
                <a:lnTo>
                  <a:pt x="39878" y="85331"/>
                </a:lnTo>
                <a:lnTo>
                  <a:pt x="37338" y="82550"/>
                </a:lnTo>
                <a:lnTo>
                  <a:pt x="35229" y="80175"/>
                </a:lnTo>
                <a:lnTo>
                  <a:pt x="34163" y="77292"/>
                </a:lnTo>
                <a:lnTo>
                  <a:pt x="34163" y="70523"/>
                </a:lnTo>
                <a:lnTo>
                  <a:pt x="35229" y="67665"/>
                </a:lnTo>
                <a:lnTo>
                  <a:pt x="39458" y="63004"/>
                </a:lnTo>
                <a:lnTo>
                  <a:pt x="42506" y="61379"/>
                </a:lnTo>
                <a:lnTo>
                  <a:pt x="46482" y="60452"/>
                </a:lnTo>
                <a:lnTo>
                  <a:pt x="49199" y="59690"/>
                </a:lnTo>
                <a:lnTo>
                  <a:pt x="52006" y="59232"/>
                </a:lnTo>
                <a:lnTo>
                  <a:pt x="57848" y="58991"/>
                </a:lnTo>
                <a:lnTo>
                  <a:pt x="62153" y="58915"/>
                </a:lnTo>
                <a:lnTo>
                  <a:pt x="67818" y="58915"/>
                </a:lnTo>
                <a:lnTo>
                  <a:pt x="67818" y="53213"/>
                </a:lnTo>
                <a:lnTo>
                  <a:pt x="65532" y="52946"/>
                </a:lnTo>
                <a:lnTo>
                  <a:pt x="63080" y="52832"/>
                </a:lnTo>
                <a:lnTo>
                  <a:pt x="51904" y="52832"/>
                </a:lnTo>
                <a:lnTo>
                  <a:pt x="44919" y="53835"/>
                </a:lnTo>
                <a:lnTo>
                  <a:pt x="30441" y="59258"/>
                </a:lnTo>
                <a:lnTo>
                  <a:pt x="25908" y="65392"/>
                </a:lnTo>
                <a:lnTo>
                  <a:pt x="25908" y="80213"/>
                </a:lnTo>
                <a:lnTo>
                  <a:pt x="28105" y="84912"/>
                </a:lnTo>
                <a:lnTo>
                  <a:pt x="32512" y="88392"/>
                </a:lnTo>
                <a:lnTo>
                  <a:pt x="36410" y="91516"/>
                </a:lnTo>
                <a:lnTo>
                  <a:pt x="41236" y="93091"/>
                </a:lnTo>
                <a:lnTo>
                  <a:pt x="51727" y="93091"/>
                </a:lnTo>
                <a:lnTo>
                  <a:pt x="55943" y="92024"/>
                </a:lnTo>
                <a:lnTo>
                  <a:pt x="63309" y="87795"/>
                </a:lnTo>
                <a:lnTo>
                  <a:pt x="64350" y="86728"/>
                </a:lnTo>
                <a:lnTo>
                  <a:pt x="66332" y="84709"/>
                </a:lnTo>
                <a:lnTo>
                  <a:pt x="68707" y="80645"/>
                </a:lnTo>
                <a:lnTo>
                  <a:pt x="69088" y="91694"/>
                </a:lnTo>
                <a:lnTo>
                  <a:pt x="76708" y="9169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642792" y="8656129"/>
            <a:ext cx="63500" cy="44450"/>
          </a:xfrm>
          <a:custGeom>
            <a:avLst/>
            <a:gdLst/>
            <a:ahLst/>
            <a:cxnLst/>
            <a:rect l="l" t="t" r="r" b="b"/>
            <a:pathLst>
              <a:path w="63500" h="44450">
                <a:moveTo>
                  <a:pt x="38708" y="8381"/>
                </a:moveTo>
                <a:lnTo>
                  <a:pt x="16878" y="8381"/>
                </a:lnTo>
                <a:lnTo>
                  <a:pt x="21132" y="9931"/>
                </a:lnTo>
                <a:lnTo>
                  <a:pt x="32208" y="16154"/>
                </a:lnTo>
                <a:lnTo>
                  <a:pt x="36245" y="18122"/>
                </a:lnTo>
                <a:lnTo>
                  <a:pt x="41490" y="19900"/>
                </a:lnTo>
                <a:lnTo>
                  <a:pt x="43815" y="20332"/>
                </a:lnTo>
                <a:lnTo>
                  <a:pt x="50165" y="20332"/>
                </a:lnTo>
                <a:lnTo>
                  <a:pt x="53975" y="18707"/>
                </a:lnTo>
                <a:lnTo>
                  <a:pt x="60452" y="12166"/>
                </a:lnTo>
                <a:lnTo>
                  <a:pt x="60661" y="11658"/>
                </a:lnTo>
                <a:lnTo>
                  <a:pt x="46405" y="11658"/>
                </a:lnTo>
                <a:lnTo>
                  <a:pt x="42405" y="10350"/>
                </a:lnTo>
                <a:lnTo>
                  <a:pt x="38708" y="8381"/>
                </a:lnTo>
                <a:close/>
              </a:path>
              <a:path w="63500" h="44450">
                <a:moveTo>
                  <a:pt x="19037" y="0"/>
                </a:moveTo>
                <a:lnTo>
                  <a:pt x="12915" y="0"/>
                </a:lnTo>
                <a:lnTo>
                  <a:pt x="9258" y="1650"/>
                </a:lnTo>
                <a:lnTo>
                  <a:pt x="2794" y="8216"/>
                </a:lnTo>
                <a:lnTo>
                  <a:pt x="787" y="13207"/>
                </a:lnTo>
                <a:lnTo>
                  <a:pt x="0" y="19900"/>
                </a:lnTo>
                <a:lnTo>
                  <a:pt x="2857" y="19900"/>
                </a:lnTo>
                <a:lnTo>
                  <a:pt x="3415" y="16128"/>
                </a:lnTo>
                <a:lnTo>
                  <a:pt x="4699" y="13271"/>
                </a:lnTo>
                <a:lnTo>
                  <a:pt x="8788" y="9359"/>
                </a:lnTo>
                <a:lnTo>
                  <a:pt x="11175" y="8381"/>
                </a:lnTo>
                <a:lnTo>
                  <a:pt x="38708" y="8381"/>
                </a:lnTo>
                <a:lnTo>
                  <a:pt x="31076" y="4317"/>
                </a:lnTo>
                <a:lnTo>
                  <a:pt x="26758" y="2222"/>
                </a:lnTo>
                <a:lnTo>
                  <a:pt x="21551" y="482"/>
                </a:lnTo>
                <a:lnTo>
                  <a:pt x="19037" y="0"/>
                </a:lnTo>
                <a:close/>
              </a:path>
              <a:path w="63500" h="44450">
                <a:moveTo>
                  <a:pt x="63334" y="444"/>
                </a:moveTo>
                <a:lnTo>
                  <a:pt x="60223" y="444"/>
                </a:lnTo>
                <a:lnTo>
                  <a:pt x="59651" y="4102"/>
                </a:lnTo>
                <a:lnTo>
                  <a:pt x="58229" y="7023"/>
                </a:lnTo>
                <a:lnTo>
                  <a:pt x="54317" y="10833"/>
                </a:lnTo>
                <a:lnTo>
                  <a:pt x="52133" y="11658"/>
                </a:lnTo>
                <a:lnTo>
                  <a:pt x="60661" y="11658"/>
                </a:lnTo>
                <a:lnTo>
                  <a:pt x="62509" y="7175"/>
                </a:lnTo>
                <a:lnTo>
                  <a:pt x="63334" y="444"/>
                </a:lnTo>
                <a:close/>
              </a:path>
              <a:path w="63500" h="44450">
                <a:moveTo>
                  <a:pt x="38541" y="32359"/>
                </a:moveTo>
                <a:lnTo>
                  <a:pt x="16878" y="32359"/>
                </a:lnTo>
                <a:lnTo>
                  <a:pt x="21132" y="33934"/>
                </a:lnTo>
                <a:lnTo>
                  <a:pt x="32208" y="40157"/>
                </a:lnTo>
                <a:lnTo>
                  <a:pt x="36245" y="42113"/>
                </a:lnTo>
                <a:lnTo>
                  <a:pt x="41490" y="43941"/>
                </a:lnTo>
                <a:lnTo>
                  <a:pt x="43815" y="44399"/>
                </a:lnTo>
                <a:lnTo>
                  <a:pt x="50165" y="44399"/>
                </a:lnTo>
                <a:lnTo>
                  <a:pt x="53975" y="42760"/>
                </a:lnTo>
                <a:lnTo>
                  <a:pt x="60452" y="36169"/>
                </a:lnTo>
                <a:lnTo>
                  <a:pt x="60635" y="35725"/>
                </a:lnTo>
                <a:lnTo>
                  <a:pt x="46405" y="35725"/>
                </a:lnTo>
                <a:lnTo>
                  <a:pt x="42405" y="34416"/>
                </a:lnTo>
                <a:lnTo>
                  <a:pt x="38541" y="32359"/>
                </a:lnTo>
                <a:close/>
              </a:path>
              <a:path w="63500" h="44450">
                <a:moveTo>
                  <a:pt x="19037" y="24066"/>
                </a:moveTo>
                <a:lnTo>
                  <a:pt x="12915" y="24066"/>
                </a:lnTo>
                <a:lnTo>
                  <a:pt x="9258" y="25692"/>
                </a:lnTo>
                <a:lnTo>
                  <a:pt x="6032" y="28994"/>
                </a:lnTo>
                <a:lnTo>
                  <a:pt x="2794" y="32270"/>
                </a:lnTo>
                <a:lnTo>
                  <a:pt x="787" y="37274"/>
                </a:lnTo>
                <a:lnTo>
                  <a:pt x="0" y="43967"/>
                </a:lnTo>
                <a:lnTo>
                  <a:pt x="2857" y="43967"/>
                </a:lnTo>
                <a:lnTo>
                  <a:pt x="3415" y="40131"/>
                </a:lnTo>
                <a:lnTo>
                  <a:pt x="4699" y="37274"/>
                </a:lnTo>
                <a:lnTo>
                  <a:pt x="6731" y="35305"/>
                </a:lnTo>
                <a:lnTo>
                  <a:pt x="8788" y="33350"/>
                </a:lnTo>
                <a:lnTo>
                  <a:pt x="11175" y="32359"/>
                </a:lnTo>
                <a:lnTo>
                  <a:pt x="38541" y="32359"/>
                </a:lnTo>
                <a:lnTo>
                  <a:pt x="31076" y="28384"/>
                </a:lnTo>
                <a:lnTo>
                  <a:pt x="26758" y="26288"/>
                </a:lnTo>
                <a:lnTo>
                  <a:pt x="21551" y="24549"/>
                </a:lnTo>
                <a:lnTo>
                  <a:pt x="19037" y="24066"/>
                </a:lnTo>
                <a:close/>
              </a:path>
              <a:path w="63500" h="44450">
                <a:moveTo>
                  <a:pt x="63334" y="24422"/>
                </a:moveTo>
                <a:lnTo>
                  <a:pt x="60223" y="24422"/>
                </a:lnTo>
                <a:lnTo>
                  <a:pt x="59651" y="28105"/>
                </a:lnTo>
                <a:lnTo>
                  <a:pt x="58229" y="31026"/>
                </a:lnTo>
                <a:lnTo>
                  <a:pt x="56007" y="33159"/>
                </a:lnTo>
                <a:lnTo>
                  <a:pt x="54317" y="34861"/>
                </a:lnTo>
                <a:lnTo>
                  <a:pt x="52133" y="35725"/>
                </a:lnTo>
                <a:lnTo>
                  <a:pt x="60635" y="35725"/>
                </a:lnTo>
                <a:lnTo>
                  <a:pt x="62509" y="31178"/>
                </a:lnTo>
                <a:lnTo>
                  <a:pt x="63334" y="244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845066" y="8626730"/>
            <a:ext cx="88265" cy="84455"/>
          </a:xfrm>
          <a:custGeom>
            <a:avLst/>
            <a:gdLst/>
            <a:ahLst/>
            <a:cxnLst/>
            <a:rect l="l" t="t" r="r" b="b"/>
            <a:pathLst>
              <a:path w="88264" h="84454">
                <a:moveTo>
                  <a:pt x="56007" y="2311"/>
                </a:moveTo>
                <a:lnTo>
                  <a:pt x="32105" y="2311"/>
                </a:lnTo>
                <a:lnTo>
                  <a:pt x="34480" y="3149"/>
                </a:lnTo>
                <a:lnTo>
                  <a:pt x="36207" y="4851"/>
                </a:lnTo>
                <a:lnTo>
                  <a:pt x="37414" y="6007"/>
                </a:lnTo>
                <a:lnTo>
                  <a:pt x="38036" y="8356"/>
                </a:lnTo>
                <a:lnTo>
                  <a:pt x="38074" y="11912"/>
                </a:lnTo>
                <a:lnTo>
                  <a:pt x="30797" y="12217"/>
                </a:lnTo>
                <a:lnTo>
                  <a:pt x="24866" y="13055"/>
                </a:lnTo>
                <a:lnTo>
                  <a:pt x="16879" y="15519"/>
                </a:lnTo>
                <a:lnTo>
                  <a:pt x="13728" y="17119"/>
                </a:lnTo>
                <a:lnTo>
                  <a:pt x="10731" y="19392"/>
                </a:lnTo>
                <a:lnTo>
                  <a:pt x="7696" y="21628"/>
                </a:lnTo>
                <a:lnTo>
                  <a:pt x="5283" y="24396"/>
                </a:lnTo>
                <a:lnTo>
                  <a:pt x="3467" y="27660"/>
                </a:lnTo>
                <a:lnTo>
                  <a:pt x="1155" y="31877"/>
                </a:lnTo>
                <a:lnTo>
                  <a:pt x="0" y="36677"/>
                </a:lnTo>
                <a:lnTo>
                  <a:pt x="0" y="48260"/>
                </a:lnTo>
                <a:lnTo>
                  <a:pt x="38074" y="72174"/>
                </a:lnTo>
                <a:lnTo>
                  <a:pt x="38032" y="75768"/>
                </a:lnTo>
                <a:lnTo>
                  <a:pt x="37337" y="78079"/>
                </a:lnTo>
                <a:lnTo>
                  <a:pt x="35877" y="79565"/>
                </a:lnTo>
                <a:lnTo>
                  <a:pt x="34391" y="81038"/>
                </a:lnTo>
                <a:lnTo>
                  <a:pt x="32143" y="81813"/>
                </a:lnTo>
                <a:lnTo>
                  <a:pt x="25730" y="81813"/>
                </a:lnTo>
                <a:lnTo>
                  <a:pt x="25730" y="84099"/>
                </a:lnTo>
                <a:lnTo>
                  <a:pt x="62179" y="84099"/>
                </a:lnTo>
                <a:lnTo>
                  <a:pt x="62179" y="81813"/>
                </a:lnTo>
                <a:lnTo>
                  <a:pt x="59029" y="81737"/>
                </a:lnTo>
                <a:lnTo>
                  <a:pt x="56007" y="81737"/>
                </a:lnTo>
                <a:lnTo>
                  <a:pt x="53632" y="80924"/>
                </a:lnTo>
                <a:lnTo>
                  <a:pt x="51892" y="79248"/>
                </a:lnTo>
                <a:lnTo>
                  <a:pt x="50685" y="78143"/>
                </a:lnTo>
                <a:lnTo>
                  <a:pt x="50037" y="75768"/>
                </a:lnTo>
                <a:lnTo>
                  <a:pt x="49911" y="72174"/>
                </a:lnTo>
                <a:lnTo>
                  <a:pt x="58800" y="71856"/>
                </a:lnTo>
                <a:lnTo>
                  <a:pt x="65951" y="70497"/>
                </a:lnTo>
                <a:lnTo>
                  <a:pt x="70187" y="68643"/>
                </a:lnTo>
                <a:lnTo>
                  <a:pt x="38011" y="68643"/>
                </a:lnTo>
                <a:lnTo>
                  <a:pt x="28867" y="68364"/>
                </a:lnTo>
                <a:lnTo>
                  <a:pt x="22390" y="65811"/>
                </a:lnTo>
                <a:lnTo>
                  <a:pt x="18541" y="60960"/>
                </a:lnTo>
                <a:lnTo>
                  <a:pt x="14681" y="56134"/>
                </a:lnTo>
                <a:lnTo>
                  <a:pt x="12763" y="49822"/>
                </a:lnTo>
                <a:lnTo>
                  <a:pt x="12837" y="36677"/>
                </a:lnTo>
                <a:lnTo>
                  <a:pt x="13690" y="32448"/>
                </a:lnTo>
                <a:lnTo>
                  <a:pt x="38011" y="15519"/>
                </a:lnTo>
                <a:lnTo>
                  <a:pt x="70351" y="15519"/>
                </a:lnTo>
                <a:lnTo>
                  <a:pt x="66294" y="13804"/>
                </a:lnTo>
                <a:lnTo>
                  <a:pt x="59131" y="12420"/>
                </a:lnTo>
                <a:lnTo>
                  <a:pt x="49911" y="11849"/>
                </a:lnTo>
                <a:lnTo>
                  <a:pt x="50037" y="8420"/>
                </a:lnTo>
                <a:lnTo>
                  <a:pt x="50838" y="5969"/>
                </a:lnTo>
                <a:lnTo>
                  <a:pt x="53759" y="3022"/>
                </a:lnTo>
                <a:lnTo>
                  <a:pt x="56007" y="2311"/>
                </a:lnTo>
                <a:close/>
              </a:path>
              <a:path w="88264" h="84454">
                <a:moveTo>
                  <a:pt x="49911" y="15519"/>
                </a:moveTo>
                <a:lnTo>
                  <a:pt x="38011" y="15519"/>
                </a:lnTo>
                <a:lnTo>
                  <a:pt x="38011" y="68643"/>
                </a:lnTo>
                <a:lnTo>
                  <a:pt x="49911" y="68643"/>
                </a:lnTo>
                <a:lnTo>
                  <a:pt x="49911" y="15519"/>
                </a:lnTo>
                <a:close/>
              </a:path>
              <a:path w="88264" h="84454">
                <a:moveTo>
                  <a:pt x="70351" y="15519"/>
                </a:moveTo>
                <a:lnTo>
                  <a:pt x="49911" y="15519"/>
                </a:lnTo>
                <a:lnTo>
                  <a:pt x="58051" y="15595"/>
                </a:lnTo>
                <a:lnTo>
                  <a:pt x="64274" y="17868"/>
                </a:lnTo>
                <a:lnTo>
                  <a:pt x="72872" y="26758"/>
                </a:lnTo>
                <a:lnTo>
                  <a:pt x="75031" y="33337"/>
                </a:lnTo>
                <a:lnTo>
                  <a:pt x="75031" y="50812"/>
                </a:lnTo>
                <a:lnTo>
                  <a:pt x="72872" y="57429"/>
                </a:lnTo>
                <a:lnTo>
                  <a:pt x="64274" y="66319"/>
                </a:lnTo>
                <a:lnTo>
                  <a:pt x="58051" y="68580"/>
                </a:lnTo>
                <a:lnTo>
                  <a:pt x="49911" y="68643"/>
                </a:lnTo>
                <a:lnTo>
                  <a:pt x="70187" y="68643"/>
                </a:lnTo>
                <a:lnTo>
                  <a:pt x="87922" y="36029"/>
                </a:lnTo>
                <a:lnTo>
                  <a:pt x="86436" y="30695"/>
                </a:lnTo>
                <a:lnTo>
                  <a:pt x="80492" y="21463"/>
                </a:lnTo>
                <a:lnTo>
                  <a:pt x="76453" y="18097"/>
                </a:lnTo>
                <a:lnTo>
                  <a:pt x="70351" y="15519"/>
                </a:lnTo>
                <a:close/>
              </a:path>
              <a:path w="88264" h="84454">
                <a:moveTo>
                  <a:pt x="62179" y="0"/>
                </a:moveTo>
                <a:lnTo>
                  <a:pt x="25730" y="0"/>
                </a:lnTo>
                <a:lnTo>
                  <a:pt x="25730" y="2311"/>
                </a:lnTo>
                <a:lnTo>
                  <a:pt x="62179" y="2311"/>
                </a:lnTo>
                <a:lnTo>
                  <a:pt x="6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5761990" y="2048510"/>
            <a:ext cx="15659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Caballos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fuerza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constantes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957747" y="1990089"/>
            <a:ext cx="466153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Algunas.aplicaciones.requieren.que.el.motor.se.opere.sobre.la.base.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velocidad..Tensión.de.inducido.(V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),.sin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embargo,.no.puede.ser.superior.a.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voltaje.nominal.de.la.placa.de.identificación..Otro.método.para.aumentar.la.velocidad.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es.debilitar.el.campo.(Φ)..Debilitar.el.campo.reduce.la.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cantidad.de.par.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(M).que.un.motor.puede.producir..Aplicaciones.que.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operar.con.debilitamiento.de.campo.debe.requerir.menos.torque.a.mayores.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957819" y="5816602"/>
            <a:ext cx="3768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dice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(N) 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aumenta.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y.el.par.(M).disminuye.en.proporción.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761990" y="7490463"/>
            <a:ext cx="11874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Saturación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campo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957751" y="7437122"/>
            <a:ext cx="43313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Se.puede.ver.a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partir.de.las.fórmulas.de.velocidad.(n).y.par.(M).que.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la.densidad.de.flujo.de.campo.(Φ).tiene.un.efecto.directo.en.la.velocidad.del.motor.y.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disponible..Un.aumento.en.el.flujo.de.campo.(Φ),.por.ejemplo,.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provocar.una.disminución.de.la.velocidad.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(n).y.un.aumento.de.la.disponibilidad.del.motor.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par.(M).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4442" y="2890927"/>
            <a:ext cx="1972894" cy="17789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7479" y="485545"/>
            <a:ext cx="4147820" cy="24225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La.relación.entre.la.corriente.de.campo.(I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).y.el.flujo.(Φ).no.es.como.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directamente.proporcional.como.puede.aparecer..A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medida.que.la.densidad.de.flujo.aumenta.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la.capacidad.del.campo.para.retener.flujo.adicional.disminuye..Se.convierte.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más.difícil.aumentar.la.densidad.de.flujo..Esto.es.conocido.como.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saturación..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15315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Una.curva.de.saturación,.como.la.ejemplo.que.se.muestra.abajo,.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se.puede.trazar.para.un.motor.CC..El.flujo.(Φ).aumentará.algo.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proporcionalmente.con.un.aumento.de.la.corriente.de.campo.(I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).hasta.la.rodilla.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de.la.curva..Mayores.aumentos.de.la.corriente.de.campo.(I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endParaRPr sz="600">
              <a:latin typeface="Microsoft Sans Serif"/>
              <a:cs typeface="Microsoft Sans Serif"/>
            </a:endParaRPr>
          </a:p>
          <a:p>
            <a:pPr marL="12700" marR="391795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).resultará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un.flujo.menos.proporcional.(Φ).aumento..Una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vez.que.el.campo.está.saturado.</a:t>
            </a:r>
            <a:r>
              <a:rPr sz="900" spc="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no.se.desarrollará.flujo.adicional.(Φ).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650" y="4705759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97164" y="4819650"/>
            <a:ext cx="4319270" cy="469900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30480" rIns="0" bIns="0" rtlCol="0">
            <a:spAutoFit/>
          </a:bodyPr>
          <a:lstStyle/>
          <a:p>
            <a:pPr marL="388620" marR="485775" indent="-306070">
              <a:lnSpc>
                <a:spcPct val="120800"/>
              </a:lnSpc>
              <a:spcBef>
                <a:spcPts val="240"/>
              </a:spcBef>
              <a:tabLst>
                <a:tab pos="388620" algn="l"/>
                <a:tab pos="379412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Una.manera.de.aumentar.la.velocidad.del.motor.es.</a:t>
            </a:r>
            <a:r>
              <a:rPr sz="9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voltaje.del.inducido.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83185"/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a..aumentar</a:t>
            </a:r>
            <a:endParaRPr sz="1150">
              <a:latin typeface="Microsoft Sans Serif"/>
              <a:cs typeface="Microsoft Sans Serif"/>
            </a:endParaRPr>
          </a:p>
          <a:p>
            <a:pPr marL="83185">
              <a:spcBef>
                <a:spcPts val="6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b..disminuir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83185">
              <a:spcBef>
                <a:spcPts val="5"/>
              </a:spcBef>
              <a:tabLst>
                <a:tab pos="3547110" algn="l"/>
              </a:tabLst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CEMF.es.cero.cuando.el.inducido.es.</a:t>
            </a:r>
            <a:r>
              <a:rPr sz="115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83185">
              <a:spcBef>
                <a:spcPts val="5"/>
              </a:spcBef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a..girando.a.baja.velocidad</a:t>
            </a:r>
            <a:endParaRPr sz="1050">
              <a:latin typeface="Microsoft Sans Serif"/>
              <a:cs typeface="Microsoft Sans Serif"/>
            </a:endParaRPr>
          </a:p>
          <a:p>
            <a:pPr marL="83185">
              <a:spcBef>
                <a:spcPts val="28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b..girando.a.velocidad.máxima</a:t>
            </a:r>
            <a:endParaRPr sz="950">
              <a:latin typeface="Microsoft Sans Serif"/>
              <a:cs typeface="Microsoft Sans Serif"/>
            </a:endParaRPr>
          </a:p>
          <a:p>
            <a:pPr marL="83185">
              <a:spcBef>
                <a:spcPts val="10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c..no.girando</a:t>
            </a:r>
            <a:endParaRPr sz="1150">
              <a:latin typeface="Microsoft Sans Serif"/>
              <a:cs typeface="Microsoft Sans Serif"/>
            </a:endParaRPr>
          </a:p>
          <a:p>
            <a:pPr marL="83185">
              <a:spcBef>
                <a:spcPts val="6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d..acelerando</a:t>
            </a:r>
            <a:endParaRPr sz="1150">
              <a:latin typeface="Microsoft Sans Serif"/>
              <a:cs typeface="Microsoft Sans Serif"/>
            </a:endParaRPr>
          </a:p>
          <a:p>
            <a:pPr marL="388620" marR="1077595" indent="-306070">
              <a:lnSpc>
                <a:spcPct val="124300"/>
              </a:lnSpc>
              <a:spcBef>
                <a:spcPts val="1100"/>
              </a:spcBef>
              <a:tabLst>
                <a:tab pos="388620" algn="l"/>
                <a:tab pos="11385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Un.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.-.motor.conectado.se.utiliza.típicamente.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con.accionamientos.de.CC.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89255" marR="351790" indent="-306070">
              <a:lnSpc>
                <a:spcPct val="117400"/>
              </a:lnSpc>
              <a:spcBef>
                <a:spcPts val="5"/>
              </a:spcBef>
              <a:tabLst>
                <a:tab pos="388620" algn="l"/>
                <a:tab pos="352425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Un.motor.CC,.operando.desde.cero.a.velocidad.base,.puede.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se.dirá.que.están.operando.en.la.constante.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83185"/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a..caballos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endParaRPr sz="950">
              <a:latin typeface="Microsoft Sans Serif"/>
              <a:cs typeface="Microsoft Sans Serif"/>
            </a:endParaRPr>
          </a:p>
          <a:p>
            <a:pPr marL="83185">
              <a:spcBef>
                <a:spcPts val="10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b..par</a:t>
            </a:r>
            <a:endParaRPr sz="1150">
              <a:latin typeface="Microsoft Sans Serif"/>
              <a:cs typeface="Microsoft Sans Serif"/>
            </a:endParaRPr>
          </a:p>
          <a:p>
            <a:pPr marL="388620" marR="240029" indent="-306070">
              <a:lnSpc>
                <a:spcPct val="110400"/>
              </a:lnSpc>
              <a:spcBef>
                <a:spcPts val="1300"/>
              </a:spcBef>
              <a:tabLst>
                <a:tab pos="388620" algn="l"/>
                <a:tab pos="264541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No.se.puede.desarrollar.</a:t>
            </a:r>
            <a:r>
              <a:rPr sz="10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.adicional.una.vez.que. 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el.campo.se.satura.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15233" y="8100872"/>
            <a:ext cx="116839" cy="26670"/>
          </a:xfrm>
          <a:custGeom>
            <a:avLst/>
            <a:gdLst/>
            <a:ahLst/>
            <a:cxnLst/>
            <a:rect l="l" t="t" r="r" b="b"/>
            <a:pathLst>
              <a:path w="116839" h="26670">
                <a:moveTo>
                  <a:pt x="116420" y="0"/>
                </a:moveTo>
                <a:lnTo>
                  <a:pt x="25" y="88"/>
                </a:lnTo>
                <a:lnTo>
                  <a:pt x="0" y="26644"/>
                </a:lnTo>
                <a:lnTo>
                  <a:pt x="116382" y="26542"/>
                </a:lnTo>
                <a:lnTo>
                  <a:pt x="11642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08642" y="8215516"/>
            <a:ext cx="129539" cy="635"/>
          </a:xfrm>
          <a:custGeom>
            <a:avLst/>
            <a:gdLst/>
            <a:ahLst/>
            <a:cxnLst/>
            <a:rect l="l" t="t" r="r" b="b"/>
            <a:pathLst>
              <a:path w="129539" h="634">
                <a:moveTo>
                  <a:pt x="0" y="114"/>
                </a:moveTo>
                <a:lnTo>
                  <a:pt x="12915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77857" y="8018868"/>
            <a:ext cx="192405" cy="378460"/>
          </a:xfrm>
          <a:custGeom>
            <a:avLst/>
            <a:gdLst/>
            <a:ahLst/>
            <a:cxnLst/>
            <a:rect l="l" t="t" r="r" b="b"/>
            <a:pathLst>
              <a:path w="192404" h="378459">
                <a:moveTo>
                  <a:pt x="29489" y="58534"/>
                </a:moveTo>
                <a:lnTo>
                  <a:pt x="159791" y="58381"/>
                </a:lnTo>
              </a:path>
              <a:path w="192404" h="378459">
                <a:moveTo>
                  <a:pt x="161505" y="350558"/>
                </a:moveTo>
                <a:lnTo>
                  <a:pt x="31026" y="349948"/>
                </a:lnTo>
                <a:lnTo>
                  <a:pt x="29171" y="24434"/>
                </a:lnTo>
              </a:path>
              <a:path w="192404" h="378459">
                <a:moveTo>
                  <a:pt x="192354" y="377913"/>
                </a:moveTo>
                <a:lnTo>
                  <a:pt x="2730" y="377126"/>
                </a:lnTo>
                <a:lnTo>
                  <a:pt x="0" y="88"/>
                </a:lnTo>
                <a:lnTo>
                  <a:pt x="189611" y="0"/>
                </a:lnTo>
                <a:lnTo>
                  <a:pt x="192354" y="377913"/>
                </a:lnTo>
                <a:close/>
              </a:path>
              <a:path w="192404" h="378459">
                <a:moveTo>
                  <a:pt x="161607" y="356882"/>
                </a:moveTo>
                <a:lnTo>
                  <a:pt x="26403" y="356247"/>
                </a:lnTo>
                <a:lnTo>
                  <a:pt x="24511" y="23990"/>
                </a:lnTo>
                <a:lnTo>
                  <a:pt x="159727" y="23863"/>
                </a:lnTo>
                <a:lnTo>
                  <a:pt x="161607" y="35688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13953" y="8202472"/>
            <a:ext cx="1270" cy="717550"/>
          </a:xfrm>
          <a:custGeom>
            <a:avLst/>
            <a:gdLst/>
            <a:ahLst/>
            <a:cxnLst/>
            <a:rect l="l" t="t" r="r" b="b"/>
            <a:pathLst>
              <a:path w="1270" h="717550">
                <a:moveTo>
                  <a:pt x="0" y="717105"/>
                </a:moveTo>
                <a:lnTo>
                  <a:pt x="81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66418" y="8197824"/>
            <a:ext cx="550545" cy="740410"/>
          </a:xfrm>
          <a:custGeom>
            <a:avLst/>
            <a:gdLst/>
            <a:ahLst/>
            <a:cxnLst/>
            <a:rect l="l" t="t" r="r" b="b"/>
            <a:pathLst>
              <a:path w="550545" h="740409">
                <a:moveTo>
                  <a:pt x="135953" y="733120"/>
                </a:moveTo>
                <a:lnTo>
                  <a:pt x="136778" y="9524"/>
                </a:lnTo>
              </a:path>
              <a:path w="550545" h="740409">
                <a:moveTo>
                  <a:pt x="0" y="740067"/>
                </a:moveTo>
                <a:lnTo>
                  <a:pt x="838" y="12636"/>
                </a:lnTo>
                <a:lnTo>
                  <a:pt x="550468" y="0"/>
                </a:lnTo>
                <a:lnTo>
                  <a:pt x="549655" y="711974"/>
                </a:lnTo>
                <a:lnTo>
                  <a:pt x="0" y="74006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29432" y="8103730"/>
            <a:ext cx="84455" cy="21590"/>
          </a:xfrm>
          <a:custGeom>
            <a:avLst/>
            <a:gdLst/>
            <a:ahLst/>
            <a:cxnLst/>
            <a:rect l="l" t="t" r="r" b="b"/>
            <a:pathLst>
              <a:path w="84454" h="21590">
                <a:moveTo>
                  <a:pt x="2844" y="12763"/>
                </a:moveTo>
                <a:lnTo>
                  <a:pt x="1727" y="11684"/>
                </a:lnTo>
                <a:lnTo>
                  <a:pt x="330" y="12903"/>
                </a:lnTo>
                <a:lnTo>
                  <a:pt x="0" y="18326"/>
                </a:lnTo>
                <a:lnTo>
                  <a:pt x="1270" y="19519"/>
                </a:lnTo>
                <a:lnTo>
                  <a:pt x="2514" y="18465"/>
                </a:lnTo>
                <a:lnTo>
                  <a:pt x="2844" y="12763"/>
                </a:lnTo>
                <a:close/>
              </a:path>
              <a:path w="84454" h="21590">
                <a:moveTo>
                  <a:pt x="3403" y="3187"/>
                </a:moveTo>
                <a:lnTo>
                  <a:pt x="2286" y="2108"/>
                </a:lnTo>
                <a:lnTo>
                  <a:pt x="889" y="3327"/>
                </a:lnTo>
                <a:lnTo>
                  <a:pt x="546" y="8851"/>
                </a:lnTo>
                <a:lnTo>
                  <a:pt x="1828" y="10058"/>
                </a:lnTo>
                <a:lnTo>
                  <a:pt x="3060" y="8978"/>
                </a:lnTo>
                <a:lnTo>
                  <a:pt x="3403" y="3187"/>
                </a:lnTo>
                <a:close/>
              </a:path>
              <a:path w="84454" h="21590">
                <a:moveTo>
                  <a:pt x="9220" y="20358"/>
                </a:moveTo>
                <a:lnTo>
                  <a:pt x="8128" y="19291"/>
                </a:lnTo>
                <a:lnTo>
                  <a:pt x="3340" y="19291"/>
                </a:lnTo>
                <a:lnTo>
                  <a:pt x="2108" y="20358"/>
                </a:lnTo>
                <a:lnTo>
                  <a:pt x="3403" y="21590"/>
                </a:lnTo>
                <a:lnTo>
                  <a:pt x="7797" y="21577"/>
                </a:lnTo>
                <a:lnTo>
                  <a:pt x="9220" y="20358"/>
                </a:lnTo>
                <a:close/>
              </a:path>
              <a:path w="84454" h="21590">
                <a:moveTo>
                  <a:pt x="9855" y="10883"/>
                </a:moveTo>
                <a:lnTo>
                  <a:pt x="8661" y="9690"/>
                </a:lnTo>
                <a:lnTo>
                  <a:pt x="4013" y="9690"/>
                </a:lnTo>
                <a:lnTo>
                  <a:pt x="2667" y="10883"/>
                </a:lnTo>
                <a:lnTo>
                  <a:pt x="3848" y="11988"/>
                </a:lnTo>
                <a:lnTo>
                  <a:pt x="8547" y="12014"/>
                </a:lnTo>
                <a:lnTo>
                  <a:pt x="9855" y="10883"/>
                </a:lnTo>
                <a:close/>
              </a:path>
              <a:path w="84454" h="21590">
                <a:moveTo>
                  <a:pt x="10325" y="1295"/>
                </a:moveTo>
                <a:lnTo>
                  <a:pt x="9093" y="101"/>
                </a:lnTo>
                <a:lnTo>
                  <a:pt x="4584" y="114"/>
                </a:lnTo>
                <a:lnTo>
                  <a:pt x="3213" y="1308"/>
                </a:lnTo>
                <a:lnTo>
                  <a:pt x="4368" y="2413"/>
                </a:lnTo>
                <a:lnTo>
                  <a:pt x="9055" y="2400"/>
                </a:lnTo>
                <a:lnTo>
                  <a:pt x="10325" y="1295"/>
                </a:lnTo>
                <a:close/>
              </a:path>
              <a:path w="84454" h="21590">
                <a:moveTo>
                  <a:pt x="11849" y="12814"/>
                </a:moveTo>
                <a:lnTo>
                  <a:pt x="10680" y="11671"/>
                </a:lnTo>
                <a:lnTo>
                  <a:pt x="9334" y="12852"/>
                </a:lnTo>
                <a:lnTo>
                  <a:pt x="9017" y="18427"/>
                </a:lnTo>
                <a:lnTo>
                  <a:pt x="10160" y="19532"/>
                </a:lnTo>
                <a:lnTo>
                  <a:pt x="11531" y="18351"/>
                </a:lnTo>
                <a:lnTo>
                  <a:pt x="11849" y="12814"/>
                </a:lnTo>
                <a:close/>
              </a:path>
              <a:path w="84454" h="21590">
                <a:moveTo>
                  <a:pt x="12407" y="3302"/>
                </a:moveTo>
                <a:lnTo>
                  <a:pt x="11163" y="2108"/>
                </a:lnTo>
                <a:lnTo>
                  <a:pt x="9893" y="3200"/>
                </a:lnTo>
                <a:lnTo>
                  <a:pt x="9563" y="8877"/>
                </a:lnTo>
                <a:lnTo>
                  <a:pt x="10782" y="10058"/>
                </a:lnTo>
                <a:lnTo>
                  <a:pt x="12077" y="8928"/>
                </a:lnTo>
                <a:lnTo>
                  <a:pt x="12407" y="3302"/>
                </a:lnTo>
                <a:close/>
              </a:path>
              <a:path w="84454" h="21590">
                <a:moveTo>
                  <a:pt x="20701" y="12738"/>
                </a:moveTo>
                <a:lnTo>
                  <a:pt x="19583" y="11671"/>
                </a:lnTo>
                <a:lnTo>
                  <a:pt x="18186" y="12877"/>
                </a:lnTo>
                <a:lnTo>
                  <a:pt x="17856" y="18288"/>
                </a:lnTo>
                <a:lnTo>
                  <a:pt x="19138" y="19507"/>
                </a:lnTo>
                <a:lnTo>
                  <a:pt x="20370" y="18427"/>
                </a:lnTo>
                <a:lnTo>
                  <a:pt x="20701" y="12738"/>
                </a:lnTo>
                <a:close/>
              </a:path>
              <a:path w="84454" h="21590">
                <a:moveTo>
                  <a:pt x="21272" y="3162"/>
                </a:moveTo>
                <a:lnTo>
                  <a:pt x="20154" y="2095"/>
                </a:lnTo>
                <a:lnTo>
                  <a:pt x="18745" y="3289"/>
                </a:lnTo>
                <a:lnTo>
                  <a:pt x="18415" y="8813"/>
                </a:lnTo>
                <a:lnTo>
                  <a:pt x="19685" y="10033"/>
                </a:lnTo>
                <a:lnTo>
                  <a:pt x="20942" y="8940"/>
                </a:lnTo>
                <a:lnTo>
                  <a:pt x="21272" y="3162"/>
                </a:lnTo>
                <a:close/>
              </a:path>
              <a:path w="84454" h="21590">
                <a:moveTo>
                  <a:pt x="27076" y="20332"/>
                </a:moveTo>
                <a:lnTo>
                  <a:pt x="25971" y="19265"/>
                </a:lnTo>
                <a:lnTo>
                  <a:pt x="21209" y="19265"/>
                </a:lnTo>
                <a:lnTo>
                  <a:pt x="19964" y="20320"/>
                </a:lnTo>
                <a:lnTo>
                  <a:pt x="21259" y="21577"/>
                </a:lnTo>
                <a:lnTo>
                  <a:pt x="25666" y="21564"/>
                </a:lnTo>
                <a:lnTo>
                  <a:pt x="27076" y="20332"/>
                </a:lnTo>
                <a:close/>
              </a:path>
              <a:path w="84454" h="21590">
                <a:moveTo>
                  <a:pt x="27711" y="10845"/>
                </a:moveTo>
                <a:lnTo>
                  <a:pt x="26492" y="9690"/>
                </a:lnTo>
                <a:lnTo>
                  <a:pt x="21869" y="9677"/>
                </a:lnTo>
                <a:lnTo>
                  <a:pt x="20523" y="10833"/>
                </a:lnTo>
                <a:lnTo>
                  <a:pt x="21691" y="11976"/>
                </a:lnTo>
                <a:lnTo>
                  <a:pt x="26416" y="11988"/>
                </a:lnTo>
                <a:lnTo>
                  <a:pt x="27711" y="10845"/>
                </a:lnTo>
                <a:close/>
              </a:path>
              <a:path w="84454" h="21590">
                <a:moveTo>
                  <a:pt x="28194" y="1282"/>
                </a:moveTo>
                <a:lnTo>
                  <a:pt x="26936" y="76"/>
                </a:lnTo>
                <a:lnTo>
                  <a:pt x="22440" y="63"/>
                </a:lnTo>
                <a:lnTo>
                  <a:pt x="21069" y="1270"/>
                </a:lnTo>
                <a:lnTo>
                  <a:pt x="22225" y="2374"/>
                </a:lnTo>
                <a:lnTo>
                  <a:pt x="26885" y="2387"/>
                </a:lnTo>
                <a:lnTo>
                  <a:pt x="28194" y="1282"/>
                </a:lnTo>
                <a:close/>
              </a:path>
              <a:path w="84454" h="21590">
                <a:moveTo>
                  <a:pt x="29718" y="12776"/>
                </a:moveTo>
                <a:lnTo>
                  <a:pt x="28549" y="11671"/>
                </a:lnTo>
                <a:lnTo>
                  <a:pt x="27190" y="12814"/>
                </a:lnTo>
                <a:lnTo>
                  <a:pt x="26873" y="18415"/>
                </a:lnTo>
                <a:lnTo>
                  <a:pt x="28016" y="19519"/>
                </a:lnTo>
                <a:lnTo>
                  <a:pt x="29400" y="18338"/>
                </a:lnTo>
                <a:lnTo>
                  <a:pt x="29718" y="12776"/>
                </a:lnTo>
                <a:close/>
              </a:path>
              <a:path w="84454" h="21590">
                <a:moveTo>
                  <a:pt x="30276" y="3302"/>
                </a:moveTo>
                <a:lnTo>
                  <a:pt x="29032" y="2057"/>
                </a:lnTo>
                <a:lnTo>
                  <a:pt x="27749" y="3187"/>
                </a:lnTo>
                <a:lnTo>
                  <a:pt x="27419" y="8851"/>
                </a:lnTo>
                <a:lnTo>
                  <a:pt x="28638" y="10020"/>
                </a:lnTo>
                <a:lnTo>
                  <a:pt x="29946" y="8890"/>
                </a:lnTo>
                <a:lnTo>
                  <a:pt x="30276" y="3302"/>
                </a:lnTo>
                <a:close/>
              </a:path>
              <a:path w="84454" h="21590">
                <a:moveTo>
                  <a:pt x="38569" y="12712"/>
                </a:moveTo>
                <a:lnTo>
                  <a:pt x="37452" y="11620"/>
                </a:lnTo>
                <a:lnTo>
                  <a:pt x="36042" y="12865"/>
                </a:lnTo>
                <a:lnTo>
                  <a:pt x="35725" y="18275"/>
                </a:lnTo>
                <a:lnTo>
                  <a:pt x="36995" y="19494"/>
                </a:lnTo>
                <a:lnTo>
                  <a:pt x="38239" y="18415"/>
                </a:lnTo>
                <a:lnTo>
                  <a:pt x="38569" y="12712"/>
                </a:lnTo>
                <a:close/>
              </a:path>
              <a:path w="84454" h="21590">
                <a:moveTo>
                  <a:pt x="39128" y="3136"/>
                </a:moveTo>
                <a:lnTo>
                  <a:pt x="37998" y="2044"/>
                </a:lnTo>
                <a:lnTo>
                  <a:pt x="36588" y="3289"/>
                </a:lnTo>
                <a:lnTo>
                  <a:pt x="36283" y="8788"/>
                </a:lnTo>
                <a:lnTo>
                  <a:pt x="37541" y="9982"/>
                </a:lnTo>
                <a:lnTo>
                  <a:pt x="38785" y="8915"/>
                </a:lnTo>
                <a:lnTo>
                  <a:pt x="39128" y="3136"/>
                </a:lnTo>
                <a:close/>
              </a:path>
              <a:path w="84454" h="21590">
                <a:moveTo>
                  <a:pt x="44945" y="20307"/>
                </a:moveTo>
                <a:lnTo>
                  <a:pt x="43815" y="19240"/>
                </a:lnTo>
                <a:lnTo>
                  <a:pt x="39052" y="19240"/>
                </a:lnTo>
                <a:lnTo>
                  <a:pt x="37833" y="20307"/>
                </a:lnTo>
                <a:lnTo>
                  <a:pt x="39116" y="21551"/>
                </a:lnTo>
                <a:lnTo>
                  <a:pt x="43497" y="21539"/>
                </a:lnTo>
                <a:lnTo>
                  <a:pt x="44945" y="20307"/>
                </a:lnTo>
                <a:close/>
              </a:path>
              <a:path w="84454" h="21590">
                <a:moveTo>
                  <a:pt x="45567" y="10820"/>
                </a:moveTo>
                <a:lnTo>
                  <a:pt x="44361" y="9652"/>
                </a:lnTo>
                <a:lnTo>
                  <a:pt x="39725" y="9639"/>
                </a:lnTo>
                <a:lnTo>
                  <a:pt x="38392" y="10833"/>
                </a:lnTo>
                <a:lnTo>
                  <a:pt x="39573" y="11963"/>
                </a:lnTo>
                <a:lnTo>
                  <a:pt x="44259" y="11963"/>
                </a:lnTo>
                <a:lnTo>
                  <a:pt x="45567" y="10820"/>
                </a:lnTo>
                <a:close/>
              </a:path>
              <a:path w="84454" h="21590">
                <a:moveTo>
                  <a:pt x="46050" y="1257"/>
                </a:moveTo>
                <a:lnTo>
                  <a:pt x="44805" y="63"/>
                </a:lnTo>
                <a:lnTo>
                  <a:pt x="40309" y="50"/>
                </a:lnTo>
                <a:lnTo>
                  <a:pt x="38938" y="1244"/>
                </a:lnTo>
                <a:lnTo>
                  <a:pt x="40093" y="2362"/>
                </a:lnTo>
                <a:lnTo>
                  <a:pt x="44780" y="2362"/>
                </a:lnTo>
                <a:lnTo>
                  <a:pt x="46050" y="1257"/>
                </a:lnTo>
                <a:close/>
              </a:path>
              <a:path w="84454" h="21590">
                <a:moveTo>
                  <a:pt x="47561" y="12763"/>
                </a:moveTo>
                <a:lnTo>
                  <a:pt x="46418" y="11620"/>
                </a:lnTo>
                <a:lnTo>
                  <a:pt x="45059" y="12788"/>
                </a:lnTo>
                <a:lnTo>
                  <a:pt x="44729" y="18402"/>
                </a:lnTo>
                <a:lnTo>
                  <a:pt x="45872" y="19494"/>
                </a:lnTo>
                <a:lnTo>
                  <a:pt x="47256" y="18313"/>
                </a:lnTo>
                <a:lnTo>
                  <a:pt x="47561" y="12763"/>
                </a:lnTo>
                <a:close/>
              </a:path>
              <a:path w="84454" h="21590">
                <a:moveTo>
                  <a:pt x="48145" y="3251"/>
                </a:moveTo>
                <a:lnTo>
                  <a:pt x="46901" y="2044"/>
                </a:lnTo>
                <a:lnTo>
                  <a:pt x="45631" y="3149"/>
                </a:lnTo>
                <a:lnTo>
                  <a:pt x="45275" y="8813"/>
                </a:lnTo>
                <a:lnTo>
                  <a:pt x="46494" y="9994"/>
                </a:lnTo>
                <a:lnTo>
                  <a:pt x="47815" y="8877"/>
                </a:lnTo>
                <a:lnTo>
                  <a:pt x="48145" y="3251"/>
                </a:lnTo>
                <a:close/>
              </a:path>
              <a:path w="84454" h="21590">
                <a:moveTo>
                  <a:pt x="56451" y="12661"/>
                </a:moveTo>
                <a:lnTo>
                  <a:pt x="55308" y="11595"/>
                </a:lnTo>
                <a:lnTo>
                  <a:pt x="53911" y="12814"/>
                </a:lnTo>
                <a:lnTo>
                  <a:pt x="53568" y="18262"/>
                </a:lnTo>
                <a:lnTo>
                  <a:pt x="54864" y="19469"/>
                </a:lnTo>
                <a:lnTo>
                  <a:pt x="56083" y="18402"/>
                </a:lnTo>
                <a:lnTo>
                  <a:pt x="56451" y="12661"/>
                </a:lnTo>
                <a:close/>
              </a:path>
              <a:path w="84454" h="21590">
                <a:moveTo>
                  <a:pt x="56972" y="3111"/>
                </a:moveTo>
                <a:lnTo>
                  <a:pt x="55867" y="2019"/>
                </a:lnTo>
                <a:lnTo>
                  <a:pt x="54457" y="3263"/>
                </a:lnTo>
                <a:lnTo>
                  <a:pt x="54127" y="8763"/>
                </a:lnTo>
                <a:lnTo>
                  <a:pt x="55397" y="9969"/>
                </a:lnTo>
                <a:lnTo>
                  <a:pt x="56642" y="8890"/>
                </a:lnTo>
                <a:lnTo>
                  <a:pt x="56972" y="3111"/>
                </a:lnTo>
                <a:close/>
              </a:path>
              <a:path w="84454" h="21590">
                <a:moveTo>
                  <a:pt x="62801" y="20294"/>
                </a:moveTo>
                <a:lnTo>
                  <a:pt x="61696" y="19227"/>
                </a:lnTo>
                <a:lnTo>
                  <a:pt x="56934" y="19215"/>
                </a:lnTo>
                <a:lnTo>
                  <a:pt x="55702" y="20294"/>
                </a:lnTo>
                <a:lnTo>
                  <a:pt x="56972" y="21513"/>
                </a:lnTo>
                <a:lnTo>
                  <a:pt x="61379" y="21501"/>
                </a:lnTo>
                <a:lnTo>
                  <a:pt x="62801" y="20294"/>
                </a:lnTo>
                <a:close/>
              </a:path>
              <a:path w="84454" h="21590">
                <a:moveTo>
                  <a:pt x="63436" y="10782"/>
                </a:moveTo>
                <a:lnTo>
                  <a:pt x="62217" y="9601"/>
                </a:lnTo>
                <a:lnTo>
                  <a:pt x="57581" y="9613"/>
                </a:lnTo>
                <a:lnTo>
                  <a:pt x="56235" y="10807"/>
                </a:lnTo>
                <a:lnTo>
                  <a:pt x="57429" y="11925"/>
                </a:lnTo>
                <a:lnTo>
                  <a:pt x="62128" y="11925"/>
                </a:lnTo>
                <a:lnTo>
                  <a:pt x="63436" y="10782"/>
                </a:lnTo>
                <a:close/>
              </a:path>
              <a:path w="84454" h="21590">
                <a:moveTo>
                  <a:pt x="63919" y="1219"/>
                </a:moveTo>
                <a:lnTo>
                  <a:pt x="62674" y="12"/>
                </a:lnTo>
                <a:lnTo>
                  <a:pt x="58166" y="12"/>
                </a:lnTo>
                <a:lnTo>
                  <a:pt x="56794" y="1231"/>
                </a:lnTo>
                <a:lnTo>
                  <a:pt x="57975" y="2349"/>
                </a:lnTo>
                <a:lnTo>
                  <a:pt x="62636" y="2336"/>
                </a:lnTo>
                <a:lnTo>
                  <a:pt x="63919" y="1219"/>
                </a:lnTo>
                <a:close/>
              </a:path>
              <a:path w="84454" h="21590">
                <a:moveTo>
                  <a:pt x="65443" y="12725"/>
                </a:moveTo>
                <a:lnTo>
                  <a:pt x="64287" y="11595"/>
                </a:lnTo>
                <a:lnTo>
                  <a:pt x="62928" y="12776"/>
                </a:lnTo>
                <a:lnTo>
                  <a:pt x="62572" y="18376"/>
                </a:lnTo>
                <a:lnTo>
                  <a:pt x="63741" y="19481"/>
                </a:lnTo>
                <a:lnTo>
                  <a:pt x="65100" y="18275"/>
                </a:lnTo>
                <a:lnTo>
                  <a:pt x="65443" y="12725"/>
                </a:lnTo>
                <a:close/>
              </a:path>
              <a:path w="84454" h="21590">
                <a:moveTo>
                  <a:pt x="65976" y="3225"/>
                </a:moveTo>
                <a:lnTo>
                  <a:pt x="64744" y="2019"/>
                </a:lnTo>
                <a:lnTo>
                  <a:pt x="63461" y="3136"/>
                </a:lnTo>
                <a:lnTo>
                  <a:pt x="63144" y="8813"/>
                </a:lnTo>
                <a:lnTo>
                  <a:pt x="64363" y="9982"/>
                </a:lnTo>
                <a:lnTo>
                  <a:pt x="65671" y="8864"/>
                </a:lnTo>
                <a:lnTo>
                  <a:pt x="65976" y="3225"/>
                </a:lnTo>
                <a:close/>
              </a:path>
              <a:path w="84454" h="21590">
                <a:moveTo>
                  <a:pt x="74282" y="12661"/>
                </a:moveTo>
                <a:lnTo>
                  <a:pt x="73177" y="11569"/>
                </a:lnTo>
                <a:lnTo>
                  <a:pt x="71767" y="12814"/>
                </a:lnTo>
                <a:lnTo>
                  <a:pt x="71450" y="18224"/>
                </a:lnTo>
                <a:lnTo>
                  <a:pt x="72720" y="19456"/>
                </a:lnTo>
                <a:lnTo>
                  <a:pt x="73952" y="18376"/>
                </a:lnTo>
                <a:lnTo>
                  <a:pt x="74282" y="12661"/>
                </a:lnTo>
                <a:close/>
              </a:path>
              <a:path w="84454" h="21590">
                <a:moveTo>
                  <a:pt x="74853" y="3086"/>
                </a:moveTo>
                <a:lnTo>
                  <a:pt x="73723" y="1993"/>
                </a:lnTo>
                <a:lnTo>
                  <a:pt x="72326" y="3225"/>
                </a:lnTo>
                <a:lnTo>
                  <a:pt x="71996" y="8724"/>
                </a:lnTo>
                <a:lnTo>
                  <a:pt x="73266" y="9944"/>
                </a:lnTo>
                <a:lnTo>
                  <a:pt x="74498" y="8877"/>
                </a:lnTo>
                <a:lnTo>
                  <a:pt x="74853" y="3086"/>
                </a:lnTo>
                <a:close/>
              </a:path>
              <a:path w="84454" h="21590">
                <a:moveTo>
                  <a:pt x="80657" y="20256"/>
                </a:moveTo>
                <a:lnTo>
                  <a:pt x="79565" y="19189"/>
                </a:lnTo>
                <a:lnTo>
                  <a:pt x="74790" y="19202"/>
                </a:lnTo>
                <a:lnTo>
                  <a:pt x="73533" y="20256"/>
                </a:lnTo>
                <a:lnTo>
                  <a:pt x="74828" y="21501"/>
                </a:lnTo>
                <a:lnTo>
                  <a:pt x="79222" y="21475"/>
                </a:lnTo>
                <a:lnTo>
                  <a:pt x="80657" y="20256"/>
                </a:lnTo>
                <a:close/>
              </a:path>
              <a:path w="84454" h="21590">
                <a:moveTo>
                  <a:pt x="81292" y="10769"/>
                </a:moveTo>
                <a:lnTo>
                  <a:pt x="80098" y="9588"/>
                </a:lnTo>
                <a:lnTo>
                  <a:pt x="75450" y="9601"/>
                </a:lnTo>
                <a:lnTo>
                  <a:pt x="74104" y="10756"/>
                </a:lnTo>
                <a:lnTo>
                  <a:pt x="75298" y="11912"/>
                </a:lnTo>
                <a:lnTo>
                  <a:pt x="79997" y="11925"/>
                </a:lnTo>
                <a:lnTo>
                  <a:pt x="81292" y="10769"/>
                </a:lnTo>
                <a:close/>
              </a:path>
              <a:path w="84454" h="21590">
                <a:moveTo>
                  <a:pt x="81788" y="1206"/>
                </a:moveTo>
                <a:lnTo>
                  <a:pt x="80530" y="12"/>
                </a:lnTo>
                <a:lnTo>
                  <a:pt x="76022" y="0"/>
                </a:lnTo>
                <a:lnTo>
                  <a:pt x="74650" y="1206"/>
                </a:lnTo>
                <a:lnTo>
                  <a:pt x="75819" y="2298"/>
                </a:lnTo>
                <a:lnTo>
                  <a:pt x="80492" y="2311"/>
                </a:lnTo>
                <a:lnTo>
                  <a:pt x="81788" y="1206"/>
                </a:lnTo>
                <a:close/>
              </a:path>
              <a:path w="84454" h="21590">
                <a:moveTo>
                  <a:pt x="83312" y="12687"/>
                </a:moveTo>
                <a:lnTo>
                  <a:pt x="82130" y="11569"/>
                </a:lnTo>
                <a:lnTo>
                  <a:pt x="80772" y="12763"/>
                </a:lnTo>
                <a:lnTo>
                  <a:pt x="80454" y="18351"/>
                </a:lnTo>
                <a:lnTo>
                  <a:pt x="81597" y="19456"/>
                </a:lnTo>
                <a:lnTo>
                  <a:pt x="82969" y="18249"/>
                </a:lnTo>
                <a:lnTo>
                  <a:pt x="83312" y="12687"/>
                </a:lnTo>
                <a:close/>
              </a:path>
              <a:path w="84454" h="21590">
                <a:moveTo>
                  <a:pt x="83858" y="3213"/>
                </a:moveTo>
                <a:lnTo>
                  <a:pt x="82613" y="1993"/>
                </a:lnTo>
                <a:lnTo>
                  <a:pt x="81343" y="3124"/>
                </a:lnTo>
                <a:lnTo>
                  <a:pt x="81000" y="8775"/>
                </a:lnTo>
                <a:lnTo>
                  <a:pt x="82219" y="9931"/>
                </a:lnTo>
                <a:lnTo>
                  <a:pt x="83527" y="8826"/>
                </a:lnTo>
                <a:lnTo>
                  <a:pt x="83858" y="321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113201" y="8146936"/>
            <a:ext cx="58419" cy="55244"/>
            <a:chOff x="5058600" y="8146936"/>
            <a:chExt cx="58419" cy="55244"/>
          </a:xfrm>
        </p:grpSpPr>
        <p:sp>
          <p:nvSpPr>
            <p:cNvPr id="9" name="object 9"/>
            <p:cNvSpPr/>
            <p:nvPr/>
          </p:nvSpPr>
          <p:spPr>
            <a:xfrm>
              <a:off x="5060886" y="8149222"/>
              <a:ext cx="53975" cy="50800"/>
            </a:xfrm>
            <a:custGeom>
              <a:avLst/>
              <a:gdLst/>
              <a:ahLst/>
              <a:cxnLst/>
              <a:rect l="l" t="t" r="r" b="b"/>
              <a:pathLst>
                <a:path w="53975" h="50800">
                  <a:moveTo>
                    <a:pt x="12" y="27381"/>
                  </a:moveTo>
                  <a:lnTo>
                    <a:pt x="0" y="50571"/>
                  </a:lnTo>
                  <a:lnTo>
                    <a:pt x="22656" y="50571"/>
                  </a:lnTo>
                  <a:lnTo>
                    <a:pt x="22669" y="27368"/>
                  </a:lnTo>
                  <a:lnTo>
                    <a:pt x="12" y="27381"/>
                  </a:lnTo>
                  <a:close/>
                </a:path>
                <a:path w="53975" h="50800">
                  <a:moveTo>
                    <a:pt x="30987" y="27406"/>
                  </a:moveTo>
                  <a:lnTo>
                    <a:pt x="30949" y="50609"/>
                  </a:lnTo>
                  <a:lnTo>
                    <a:pt x="53619" y="50571"/>
                  </a:lnTo>
                  <a:lnTo>
                    <a:pt x="53657" y="27406"/>
                  </a:lnTo>
                  <a:lnTo>
                    <a:pt x="30987" y="27406"/>
                  </a:lnTo>
                  <a:close/>
                </a:path>
                <a:path w="53975" h="50800">
                  <a:moveTo>
                    <a:pt x="31013" y="25"/>
                  </a:moveTo>
                  <a:lnTo>
                    <a:pt x="30987" y="23215"/>
                  </a:lnTo>
                  <a:lnTo>
                    <a:pt x="53657" y="23177"/>
                  </a:lnTo>
                  <a:lnTo>
                    <a:pt x="53670" y="0"/>
                  </a:lnTo>
                  <a:lnTo>
                    <a:pt x="31013" y="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69167" y="8156613"/>
              <a:ext cx="38735" cy="36830"/>
            </a:xfrm>
            <a:custGeom>
              <a:avLst/>
              <a:gdLst/>
              <a:ahLst/>
              <a:cxnLst/>
              <a:rect l="l" t="t" r="r" b="b"/>
              <a:pathLst>
                <a:path w="38735" h="36829">
                  <a:moveTo>
                    <a:pt x="7061" y="30429"/>
                  </a:moveTo>
                  <a:lnTo>
                    <a:pt x="7048" y="27482"/>
                  </a:lnTo>
                  <a:lnTo>
                    <a:pt x="6007" y="26365"/>
                  </a:lnTo>
                  <a:lnTo>
                    <a:pt x="5765" y="26365"/>
                  </a:lnTo>
                  <a:lnTo>
                    <a:pt x="5765" y="27851"/>
                  </a:lnTo>
                  <a:lnTo>
                    <a:pt x="5702" y="30429"/>
                  </a:lnTo>
                  <a:lnTo>
                    <a:pt x="4965" y="30835"/>
                  </a:lnTo>
                  <a:lnTo>
                    <a:pt x="4102" y="30861"/>
                  </a:lnTo>
                  <a:lnTo>
                    <a:pt x="3822" y="30861"/>
                  </a:lnTo>
                  <a:lnTo>
                    <a:pt x="1282" y="30848"/>
                  </a:lnTo>
                  <a:lnTo>
                    <a:pt x="1282" y="27495"/>
                  </a:lnTo>
                  <a:lnTo>
                    <a:pt x="4927" y="27495"/>
                  </a:lnTo>
                  <a:lnTo>
                    <a:pt x="5765" y="27851"/>
                  </a:lnTo>
                  <a:lnTo>
                    <a:pt x="5765" y="26365"/>
                  </a:lnTo>
                  <a:lnTo>
                    <a:pt x="12" y="26365"/>
                  </a:lnTo>
                  <a:lnTo>
                    <a:pt x="0" y="36080"/>
                  </a:lnTo>
                  <a:lnTo>
                    <a:pt x="1282" y="36068"/>
                  </a:lnTo>
                  <a:lnTo>
                    <a:pt x="1282" y="31978"/>
                  </a:lnTo>
                  <a:lnTo>
                    <a:pt x="6299" y="31965"/>
                  </a:lnTo>
                  <a:lnTo>
                    <a:pt x="6845" y="30861"/>
                  </a:lnTo>
                  <a:lnTo>
                    <a:pt x="7061" y="30429"/>
                  </a:lnTo>
                  <a:close/>
                </a:path>
                <a:path w="38735" h="36829">
                  <a:moveTo>
                    <a:pt x="38646" y="28028"/>
                  </a:moveTo>
                  <a:lnTo>
                    <a:pt x="29146" y="28041"/>
                  </a:lnTo>
                  <a:lnTo>
                    <a:pt x="33883" y="36601"/>
                  </a:lnTo>
                  <a:lnTo>
                    <a:pt x="38646" y="28028"/>
                  </a:lnTo>
                  <a:close/>
                </a:path>
                <a:path w="38735" h="36829">
                  <a:moveTo>
                    <a:pt x="38696" y="8547"/>
                  </a:moveTo>
                  <a:lnTo>
                    <a:pt x="33909" y="0"/>
                  </a:lnTo>
                  <a:lnTo>
                    <a:pt x="29159" y="8585"/>
                  </a:lnTo>
                  <a:lnTo>
                    <a:pt x="38696" y="85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0781120" y="8599907"/>
            <a:ext cx="123825" cy="34925"/>
          </a:xfrm>
          <a:custGeom>
            <a:avLst/>
            <a:gdLst/>
            <a:ahLst/>
            <a:cxnLst/>
            <a:rect l="l" t="t" r="r" b="b"/>
            <a:pathLst>
              <a:path w="123825" h="34925">
                <a:moveTo>
                  <a:pt x="123507" y="6400"/>
                </a:moveTo>
                <a:lnTo>
                  <a:pt x="25" y="0"/>
                </a:lnTo>
                <a:lnTo>
                  <a:pt x="0" y="28447"/>
                </a:lnTo>
                <a:lnTo>
                  <a:pt x="123482" y="34848"/>
                </a:lnTo>
                <a:lnTo>
                  <a:pt x="123507" y="640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74108" y="8722373"/>
            <a:ext cx="137160" cy="7620"/>
          </a:xfrm>
          <a:custGeom>
            <a:avLst/>
            <a:gdLst/>
            <a:ahLst/>
            <a:cxnLst/>
            <a:rect l="l" t="t" r="r" b="b"/>
            <a:pathLst>
              <a:path w="137160" h="7620">
                <a:moveTo>
                  <a:pt x="0" y="0"/>
                </a:moveTo>
                <a:lnTo>
                  <a:pt x="137045" y="7111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738371" y="8510956"/>
            <a:ext cx="208279" cy="422275"/>
          </a:xfrm>
          <a:custGeom>
            <a:avLst/>
            <a:gdLst/>
            <a:ahLst/>
            <a:cxnLst/>
            <a:rect l="l" t="t" r="r" b="b"/>
            <a:pathLst>
              <a:path w="208279" h="422275">
                <a:moveTo>
                  <a:pt x="34378" y="63246"/>
                </a:moveTo>
                <a:lnTo>
                  <a:pt x="172605" y="70408"/>
                </a:lnTo>
              </a:path>
              <a:path w="208279" h="422275">
                <a:moveTo>
                  <a:pt x="174421" y="383527"/>
                </a:moveTo>
                <a:lnTo>
                  <a:pt x="35966" y="375551"/>
                </a:lnTo>
                <a:lnTo>
                  <a:pt x="34036" y="26708"/>
                </a:lnTo>
              </a:path>
              <a:path w="208279" h="422275">
                <a:moveTo>
                  <a:pt x="208114" y="421767"/>
                </a:moveTo>
                <a:lnTo>
                  <a:pt x="2806" y="410235"/>
                </a:lnTo>
                <a:lnTo>
                  <a:pt x="0" y="0"/>
                </a:lnTo>
                <a:lnTo>
                  <a:pt x="205282" y="10553"/>
                </a:lnTo>
                <a:lnTo>
                  <a:pt x="208114" y="421767"/>
                </a:lnTo>
                <a:close/>
              </a:path>
              <a:path w="208279" h="422275">
                <a:moveTo>
                  <a:pt x="174498" y="390309"/>
                </a:moveTo>
                <a:lnTo>
                  <a:pt x="31064" y="382066"/>
                </a:lnTo>
                <a:lnTo>
                  <a:pt x="29121" y="25984"/>
                </a:lnTo>
                <a:lnTo>
                  <a:pt x="172567" y="33426"/>
                </a:lnTo>
                <a:lnTo>
                  <a:pt x="174498" y="390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182504" y="806083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9918" y="5016"/>
                </a:moveTo>
                <a:lnTo>
                  <a:pt x="9918" y="7848"/>
                </a:lnTo>
                <a:lnTo>
                  <a:pt x="7683" y="10261"/>
                </a:lnTo>
                <a:lnTo>
                  <a:pt x="4965" y="10388"/>
                </a:lnTo>
                <a:lnTo>
                  <a:pt x="2235" y="10502"/>
                </a:lnTo>
                <a:lnTo>
                  <a:pt x="0" y="8331"/>
                </a:lnTo>
                <a:lnTo>
                  <a:pt x="12" y="5511"/>
                </a:lnTo>
                <a:lnTo>
                  <a:pt x="12" y="2679"/>
                </a:lnTo>
                <a:lnTo>
                  <a:pt x="2235" y="279"/>
                </a:lnTo>
                <a:lnTo>
                  <a:pt x="4965" y="126"/>
                </a:lnTo>
                <a:lnTo>
                  <a:pt x="7683" y="0"/>
                </a:lnTo>
                <a:lnTo>
                  <a:pt x="9918" y="2184"/>
                </a:lnTo>
                <a:lnTo>
                  <a:pt x="9918" y="50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0171342" y="8131467"/>
            <a:ext cx="64769" cy="43180"/>
            <a:chOff x="5116741" y="8131467"/>
            <a:chExt cx="64769" cy="43180"/>
          </a:xfrm>
        </p:grpSpPr>
        <p:sp>
          <p:nvSpPr>
            <p:cNvPr id="16" name="object 16"/>
            <p:cNvSpPr/>
            <p:nvPr/>
          </p:nvSpPr>
          <p:spPr>
            <a:xfrm>
              <a:off x="5119027" y="8149742"/>
              <a:ext cx="60325" cy="22225"/>
            </a:xfrm>
            <a:custGeom>
              <a:avLst/>
              <a:gdLst/>
              <a:ahLst/>
              <a:cxnLst/>
              <a:rect l="l" t="t" r="r" b="b"/>
              <a:pathLst>
                <a:path w="60325" h="22225">
                  <a:moveTo>
                    <a:pt x="46062" y="11849"/>
                  </a:moveTo>
                  <a:lnTo>
                    <a:pt x="46024" y="13817"/>
                  </a:lnTo>
                  <a:lnTo>
                    <a:pt x="45135" y="16116"/>
                  </a:lnTo>
                  <a:lnTo>
                    <a:pt x="44005" y="17043"/>
                  </a:lnTo>
                </a:path>
                <a:path w="60325" h="22225">
                  <a:moveTo>
                    <a:pt x="45910" y="5105"/>
                  </a:moveTo>
                  <a:lnTo>
                    <a:pt x="44170" y="7480"/>
                  </a:lnTo>
                </a:path>
                <a:path w="60325" h="22225">
                  <a:moveTo>
                    <a:pt x="55283" y="13385"/>
                  </a:moveTo>
                  <a:lnTo>
                    <a:pt x="55283" y="14820"/>
                  </a:lnTo>
                  <a:lnTo>
                    <a:pt x="54165" y="16040"/>
                  </a:lnTo>
                  <a:lnTo>
                    <a:pt x="52781" y="16103"/>
                  </a:lnTo>
                  <a:lnTo>
                    <a:pt x="51409" y="16167"/>
                  </a:lnTo>
                  <a:lnTo>
                    <a:pt x="50304" y="15062"/>
                  </a:lnTo>
                  <a:lnTo>
                    <a:pt x="50304" y="13652"/>
                  </a:lnTo>
                  <a:lnTo>
                    <a:pt x="50292" y="12204"/>
                  </a:lnTo>
                  <a:lnTo>
                    <a:pt x="51409" y="11010"/>
                  </a:lnTo>
                  <a:lnTo>
                    <a:pt x="52793" y="10947"/>
                  </a:lnTo>
                  <a:lnTo>
                    <a:pt x="54165" y="10896"/>
                  </a:lnTo>
                  <a:lnTo>
                    <a:pt x="55295" y="11988"/>
                  </a:lnTo>
                  <a:lnTo>
                    <a:pt x="55283" y="13385"/>
                  </a:lnTo>
                </a:path>
                <a:path w="60325" h="22225">
                  <a:moveTo>
                    <a:pt x="9639" y="11976"/>
                  </a:moveTo>
                  <a:lnTo>
                    <a:pt x="9664" y="13398"/>
                  </a:lnTo>
                  <a:lnTo>
                    <a:pt x="8534" y="14617"/>
                  </a:lnTo>
                  <a:lnTo>
                    <a:pt x="7150" y="14681"/>
                  </a:lnTo>
                  <a:lnTo>
                    <a:pt x="5791" y="14744"/>
                  </a:lnTo>
                  <a:lnTo>
                    <a:pt x="4660" y="13639"/>
                  </a:lnTo>
                  <a:lnTo>
                    <a:pt x="4660" y="12217"/>
                  </a:lnTo>
                  <a:lnTo>
                    <a:pt x="4648" y="10795"/>
                  </a:lnTo>
                  <a:lnTo>
                    <a:pt x="5791" y="9575"/>
                  </a:lnTo>
                  <a:lnTo>
                    <a:pt x="7150" y="9512"/>
                  </a:lnTo>
                  <a:lnTo>
                    <a:pt x="8534" y="9461"/>
                  </a:lnTo>
                  <a:lnTo>
                    <a:pt x="9652" y="10553"/>
                  </a:lnTo>
                  <a:lnTo>
                    <a:pt x="9639" y="11976"/>
                  </a:lnTo>
                </a:path>
                <a:path w="60325" h="22225">
                  <a:moveTo>
                    <a:pt x="11366" y="17068"/>
                  </a:moveTo>
                  <a:lnTo>
                    <a:pt x="14173" y="16611"/>
                  </a:lnTo>
                </a:path>
                <a:path w="60325" h="22225">
                  <a:moveTo>
                    <a:pt x="10528" y="8382"/>
                  </a:moveTo>
                  <a:lnTo>
                    <a:pt x="8610" y="4953"/>
                  </a:lnTo>
                  <a:lnTo>
                    <a:pt x="2159" y="5892"/>
                  </a:lnTo>
                  <a:lnTo>
                    <a:pt x="1079" y="11201"/>
                  </a:lnTo>
                  <a:lnTo>
                    <a:pt x="0" y="16459"/>
                  </a:lnTo>
                  <a:lnTo>
                    <a:pt x="4178" y="19735"/>
                  </a:lnTo>
                  <a:lnTo>
                    <a:pt x="8026" y="18402"/>
                  </a:lnTo>
                  <a:lnTo>
                    <a:pt x="9664" y="17843"/>
                  </a:lnTo>
                  <a:lnTo>
                    <a:pt x="10566" y="17945"/>
                  </a:lnTo>
                  <a:lnTo>
                    <a:pt x="11366" y="17068"/>
                  </a:lnTo>
                </a:path>
                <a:path w="60325" h="22225">
                  <a:moveTo>
                    <a:pt x="12484" y="7975"/>
                  </a:moveTo>
                  <a:lnTo>
                    <a:pt x="10528" y="8382"/>
                  </a:lnTo>
                </a:path>
                <a:path w="60325" h="22225">
                  <a:moveTo>
                    <a:pt x="53251" y="6324"/>
                  </a:moveTo>
                  <a:lnTo>
                    <a:pt x="58559" y="6248"/>
                  </a:lnTo>
                  <a:lnTo>
                    <a:pt x="59905" y="9550"/>
                  </a:lnTo>
                  <a:lnTo>
                    <a:pt x="59524" y="14630"/>
                  </a:lnTo>
                  <a:lnTo>
                    <a:pt x="59131" y="19710"/>
                  </a:lnTo>
                  <a:lnTo>
                    <a:pt x="51485" y="21894"/>
                  </a:lnTo>
                  <a:lnTo>
                    <a:pt x="49009" y="18415"/>
                  </a:lnTo>
                  <a:lnTo>
                    <a:pt x="47586" y="20739"/>
                  </a:lnTo>
                  <a:lnTo>
                    <a:pt x="45593" y="22021"/>
                  </a:lnTo>
                  <a:lnTo>
                    <a:pt x="41351" y="22148"/>
                  </a:lnTo>
                </a:path>
                <a:path w="60325" h="22225">
                  <a:moveTo>
                    <a:pt x="47625" y="4152"/>
                  </a:moveTo>
                  <a:lnTo>
                    <a:pt x="53251" y="4089"/>
                  </a:lnTo>
                  <a:lnTo>
                    <a:pt x="53251" y="6324"/>
                  </a:lnTo>
                </a:path>
                <a:path w="60325" h="22225">
                  <a:moveTo>
                    <a:pt x="44894" y="0"/>
                  </a:moveTo>
                  <a:lnTo>
                    <a:pt x="46583" y="25"/>
                  </a:lnTo>
                  <a:lnTo>
                    <a:pt x="47688" y="1079"/>
                  </a:lnTo>
                  <a:lnTo>
                    <a:pt x="47625" y="4152"/>
                  </a:lnTo>
                </a:path>
                <a:path w="60325" h="22225">
                  <a:moveTo>
                    <a:pt x="14211" y="25"/>
                  </a:moveTo>
                  <a:lnTo>
                    <a:pt x="44894" y="0"/>
                  </a:lnTo>
                </a:path>
                <a:path w="60325" h="22225">
                  <a:moveTo>
                    <a:pt x="12992" y="4165"/>
                  </a:moveTo>
                  <a:lnTo>
                    <a:pt x="13017" y="2489"/>
                  </a:lnTo>
                  <a:lnTo>
                    <a:pt x="11353" y="63"/>
                  </a:lnTo>
                  <a:lnTo>
                    <a:pt x="14211" y="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32019" y="8153908"/>
              <a:ext cx="1905" cy="15875"/>
            </a:xfrm>
            <a:custGeom>
              <a:avLst/>
              <a:gdLst/>
              <a:ahLst/>
              <a:cxnLst/>
              <a:rect l="l" t="t" r="r" b="b"/>
              <a:pathLst>
                <a:path w="1904" h="15875">
                  <a:moveTo>
                    <a:pt x="692" y="-2286"/>
                  </a:moveTo>
                  <a:lnTo>
                    <a:pt x="692" y="17653"/>
                  </a:lnTo>
                </a:path>
              </a:pathLst>
            </a:custGeom>
            <a:ln w="59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26469" y="8133753"/>
              <a:ext cx="46355" cy="38735"/>
            </a:xfrm>
            <a:custGeom>
              <a:avLst/>
              <a:gdLst/>
              <a:ahLst/>
              <a:cxnLst/>
              <a:rect l="l" t="t" r="r" b="b"/>
              <a:pathLst>
                <a:path w="46354" h="38734">
                  <a:moveTo>
                    <a:pt x="9423" y="38150"/>
                  </a:moveTo>
                  <a:lnTo>
                    <a:pt x="7734" y="37960"/>
                  </a:lnTo>
                  <a:lnTo>
                    <a:pt x="6908" y="36957"/>
                  </a:lnTo>
                  <a:lnTo>
                    <a:pt x="6934" y="35521"/>
                  </a:lnTo>
                </a:path>
                <a:path w="46354" h="38734">
                  <a:moveTo>
                    <a:pt x="33909" y="38138"/>
                  </a:moveTo>
                  <a:lnTo>
                    <a:pt x="9423" y="38150"/>
                  </a:lnTo>
                </a:path>
                <a:path w="46354" h="38734">
                  <a:moveTo>
                    <a:pt x="34734" y="25400"/>
                  </a:moveTo>
                  <a:lnTo>
                    <a:pt x="9385" y="25412"/>
                  </a:lnTo>
                  <a:lnTo>
                    <a:pt x="10617" y="34569"/>
                  </a:lnTo>
                  <a:lnTo>
                    <a:pt x="33134" y="34544"/>
                  </a:lnTo>
                  <a:lnTo>
                    <a:pt x="34734" y="25400"/>
                  </a:lnTo>
                  <a:close/>
                </a:path>
                <a:path w="46354" h="38734">
                  <a:moveTo>
                    <a:pt x="46088" y="3352"/>
                  </a:moveTo>
                  <a:lnTo>
                    <a:pt x="46062" y="5270"/>
                  </a:lnTo>
                  <a:lnTo>
                    <a:pt x="44564" y="6870"/>
                  </a:lnTo>
                  <a:lnTo>
                    <a:pt x="42748" y="6959"/>
                  </a:lnTo>
                  <a:lnTo>
                    <a:pt x="40906" y="7073"/>
                  </a:lnTo>
                  <a:lnTo>
                    <a:pt x="39433" y="5588"/>
                  </a:lnTo>
                  <a:lnTo>
                    <a:pt x="39433" y="3695"/>
                  </a:lnTo>
                  <a:lnTo>
                    <a:pt x="39433" y="1790"/>
                  </a:lnTo>
                  <a:lnTo>
                    <a:pt x="40919" y="177"/>
                  </a:lnTo>
                  <a:lnTo>
                    <a:pt x="42748" y="88"/>
                  </a:lnTo>
                  <a:lnTo>
                    <a:pt x="44576" y="0"/>
                  </a:lnTo>
                  <a:lnTo>
                    <a:pt x="46088" y="1473"/>
                  </a:lnTo>
                  <a:lnTo>
                    <a:pt x="46088" y="3352"/>
                  </a:lnTo>
                </a:path>
                <a:path w="46354" h="38734">
                  <a:moveTo>
                    <a:pt x="26352" y="3517"/>
                  </a:moveTo>
                  <a:lnTo>
                    <a:pt x="26352" y="5422"/>
                  </a:lnTo>
                  <a:lnTo>
                    <a:pt x="24853" y="7048"/>
                  </a:lnTo>
                  <a:lnTo>
                    <a:pt x="23037" y="7150"/>
                  </a:lnTo>
                  <a:lnTo>
                    <a:pt x="21196" y="7226"/>
                  </a:lnTo>
                  <a:lnTo>
                    <a:pt x="19723" y="5753"/>
                  </a:lnTo>
                  <a:lnTo>
                    <a:pt x="19710" y="3873"/>
                  </a:lnTo>
                  <a:lnTo>
                    <a:pt x="19697" y="1968"/>
                  </a:lnTo>
                  <a:lnTo>
                    <a:pt x="21196" y="355"/>
                  </a:lnTo>
                  <a:lnTo>
                    <a:pt x="23037" y="254"/>
                  </a:lnTo>
                  <a:lnTo>
                    <a:pt x="24866" y="177"/>
                  </a:lnTo>
                  <a:lnTo>
                    <a:pt x="26352" y="1625"/>
                  </a:lnTo>
                  <a:lnTo>
                    <a:pt x="26352" y="3517"/>
                  </a:lnTo>
                </a:path>
                <a:path w="46354" h="38734">
                  <a:moveTo>
                    <a:pt x="6642" y="3708"/>
                  </a:moveTo>
                  <a:lnTo>
                    <a:pt x="6642" y="5613"/>
                  </a:lnTo>
                  <a:lnTo>
                    <a:pt x="5143" y="7200"/>
                  </a:lnTo>
                  <a:lnTo>
                    <a:pt x="3314" y="7289"/>
                  </a:lnTo>
                  <a:lnTo>
                    <a:pt x="1485" y="7391"/>
                  </a:lnTo>
                  <a:lnTo>
                    <a:pt x="0" y="5905"/>
                  </a:lnTo>
                  <a:lnTo>
                    <a:pt x="0" y="4025"/>
                  </a:lnTo>
                  <a:lnTo>
                    <a:pt x="0" y="2133"/>
                  </a:lnTo>
                  <a:lnTo>
                    <a:pt x="1498" y="533"/>
                  </a:lnTo>
                  <a:lnTo>
                    <a:pt x="3314" y="431"/>
                  </a:lnTo>
                  <a:lnTo>
                    <a:pt x="5156" y="342"/>
                  </a:lnTo>
                  <a:lnTo>
                    <a:pt x="6642" y="1816"/>
                  </a:lnTo>
                  <a:lnTo>
                    <a:pt x="6642" y="37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0796182" y="8604047"/>
            <a:ext cx="89535" cy="27305"/>
          </a:xfrm>
          <a:custGeom>
            <a:avLst/>
            <a:gdLst/>
            <a:ahLst/>
            <a:cxnLst/>
            <a:rect l="l" t="t" r="r" b="b"/>
            <a:pathLst>
              <a:path w="89535" h="27304">
                <a:moveTo>
                  <a:pt x="3009" y="13449"/>
                </a:moveTo>
                <a:lnTo>
                  <a:pt x="1854" y="12242"/>
                </a:lnTo>
                <a:lnTo>
                  <a:pt x="342" y="13462"/>
                </a:lnTo>
                <a:lnTo>
                  <a:pt x="0" y="19240"/>
                </a:lnTo>
                <a:lnTo>
                  <a:pt x="1358" y="20650"/>
                </a:lnTo>
                <a:lnTo>
                  <a:pt x="2667" y="19558"/>
                </a:lnTo>
                <a:lnTo>
                  <a:pt x="3009" y="13449"/>
                </a:lnTo>
                <a:close/>
              </a:path>
              <a:path w="89535" h="27304">
                <a:moveTo>
                  <a:pt x="3619" y="3225"/>
                </a:moveTo>
                <a:lnTo>
                  <a:pt x="2425" y="2006"/>
                </a:lnTo>
                <a:lnTo>
                  <a:pt x="927" y="3225"/>
                </a:lnTo>
                <a:lnTo>
                  <a:pt x="596" y="9131"/>
                </a:lnTo>
                <a:lnTo>
                  <a:pt x="1943" y="10502"/>
                </a:lnTo>
                <a:lnTo>
                  <a:pt x="3263" y="9398"/>
                </a:lnTo>
                <a:lnTo>
                  <a:pt x="3619" y="3225"/>
                </a:lnTo>
                <a:close/>
              </a:path>
              <a:path w="89535" h="27304">
                <a:moveTo>
                  <a:pt x="9779" y="21932"/>
                </a:moveTo>
                <a:lnTo>
                  <a:pt x="8623" y="20751"/>
                </a:lnTo>
                <a:lnTo>
                  <a:pt x="3530" y="20485"/>
                </a:lnTo>
                <a:lnTo>
                  <a:pt x="2222" y="21551"/>
                </a:lnTo>
                <a:lnTo>
                  <a:pt x="3581" y="22936"/>
                </a:lnTo>
                <a:lnTo>
                  <a:pt x="8267" y="23177"/>
                </a:lnTo>
                <a:lnTo>
                  <a:pt x="9779" y="21932"/>
                </a:lnTo>
                <a:close/>
              </a:path>
              <a:path w="89535" h="27304">
                <a:moveTo>
                  <a:pt x="10439" y="11811"/>
                </a:moveTo>
                <a:lnTo>
                  <a:pt x="9169" y="10502"/>
                </a:lnTo>
                <a:lnTo>
                  <a:pt x="4254" y="10210"/>
                </a:lnTo>
                <a:lnTo>
                  <a:pt x="2819" y="11430"/>
                </a:lnTo>
                <a:lnTo>
                  <a:pt x="4064" y="12687"/>
                </a:lnTo>
                <a:lnTo>
                  <a:pt x="9067" y="12966"/>
                </a:lnTo>
                <a:lnTo>
                  <a:pt x="10439" y="11811"/>
                </a:lnTo>
                <a:close/>
              </a:path>
              <a:path w="89535" h="27304">
                <a:moveTo>
                  <a:pt x="10947" y="1587"/>
                </a:moveTo>
                <a:lnTo>
                  <a:pt x="9652" y="241"/>
                </a:lnTo>
                <a:lnTo>
                  <a:pt x="4864" y="0"/>
                </a:lnTo>
                <a:lnTo>
                  <a:pt x="3416" y="1193"/>
                </a:lnTo>
                <a:lnTo>
                  <a:pt x="4648" y="2451"/>
                </a:lnTo>
                <a:lnTo>
                  <a:pt x="9613" y="2705"/>
                </a:lnTo>
                <a:lnTo>
                  <a:pt x="10947" y="1587"/>
                </a:lnTo>
                <a:close/>
              </a:path>
              <a:path w="89535" h="27304">
                <a:moveTo>
                  <a:pt x="12585" y="14008"/>
                </a:moveTo>
                <a:lnTo>
                  <a:pt x="11341" y="12750"/>
                </a:lnTo>
                <a:lnTo>
                  <a:pt x="9880" y="13906"/>
                </a:lnTo>
                <a:lnTo>
                  <a:pt x="9550" y="19875"/>
                </a:lnTo>
                <a:lnTo>
                  <a:pt x="10756" y="21132"/>
                </a:lnTo>
                <a:lnTo>
                  <a:pt x="12242" y="19926"/>
                </a:lnTo>
                <a:lnTo>
                  <a:pt x="12585" y="14008"/>
                </a:lnTo>
                <a:close/>
              </a:path>
              <a:path w="89535" h="27304">
                <a:moveTo>
                  <a:pt x="13157" y="3860"/>
                </a:moveTo>
                <a:lnTo>
                  <a:pt x="11849" y="2489"/>
                </a:lnTo>
                <a:lnTo>
                  <a:pt x="10477" y="3619"/>
                </a:lnTo>
                <a:lnTo>
                  <a:pt x="10147" y="9664"/>
                </a:lnTo>
                <a:lnTo>
                  <a:pt x="11455" y="11010"/>
                </a:lnTo>
                <a:lnTo>
                  <a:pt x="12801" y="9855"/>
                </a:lnTo>
                <a:lnTo>
                  <a:pt x="13157" y="3860"/>
                </a:lnTo>
                <a:close/>
              </a:path>
              <a:path w="89535" h="27304">
                <a:moveTo>
                  <a:pt x="21971" y="14427"/>
                </a:moveTo>
                <a:lnTo>
                  <a:pt x="20777" y="13220"/>
                </a:lnTo>
                <a:lnTo>
                  <a:pt x="19291" y="14427"/>
                </a:lnTo>
                <a:lnTo>
                  <a:pt x="18935" y="20243"/>
                </a:lnTo>
                <a:lnTo>
                  <a:pt x="20307" y="21602"/>
                </a:lnTo>
                <a:lnTo>
                  <a:pt x="21615" y="20510"/>
                </a:lnTo>
                <a:lnTo>
                  <a:pt x="21971" y="14427"/>
                </a:lnTo>
                <a:close/>
              </a:path>
              <a:path w="89535" h="27304">
                <a:moveTo>
                  <a:pt x="22567" y="4229"/>
                </a:moveTo>
                <a:lnTo>
                  <a:pt x="21361" y="2984"/>
                </a:lnTo>
                <a:lnTo>
                  <a:pt x="19888" y="4229"/>
                </a:lnTo>
                <a:lnTo>
                  <a:pt x="19545" y="10083"/>
                </a:lnTo>
                <a:lnTo>
                  <a:pt x="20878" y="11455"/>
                </a:lnTo>
                <a:lnTo>
                  <a:pt x="22212" y="10375"/>
                </a:lnTo>
                <a:lnTo>
                  <a:pt x="22567" y="4229"/>
                </a:lnTo>
                <a:close/>
              </a:path>
              <a:path w="89535" h="27304">
                <a:moveTo>
                  <a:pt x="28714" y="22923"/>
                </a:moveTo>
                <a:lnTo>
                  <a:pt x="27546" y="21729"/>
                </a:lnTo>
                <a:lnTo>
                  <a:pt x="22504" y="21437"/>
                </a:lnTo>
                <a:lnTo>
                  <a:pt x="21170" y="22517"/>
                </a:lnTo>
                <a:lnTo>
                  <a:pt x="22529" y="23926"/>
                </a:lnTo>
                <a:lnTo>
                  <a:pt x="27228" y="24168"/>
                </a:lnTo>
                <a:lnTo>
                  <a:pt x="28714" y="22923"/>
                </a:lnTo>
                <a:close/>
              </a:path>
              <a:path w="89535" h="27304">
                <a:moveTo>
                  <a:pt x="29413" y="12801"/>
                </a:moveTo>
                <a:lnTo>
                  <a:pt x="28117" y="11468"/>
                </a:lnTo>
                <a:lnTo>
                  <a:pt x="23202" y="11226"/>
                </a:lnTo>
                <a:lnTo>
                  <a:pt x="21767" y="12395"/>
                </a:lnTo>
                <a:lnTo>
                  <a:pt x="23037" y="13665"/>
                </a:lnTo>
                <a:lnTo>
                  <a:pt x="28003" y="13944"/>
                </a:lnTo>
                <a:lnTo>
                  <a:pt x="29413" y="12801"/>
                </a:lnTo>
                <a:close/>
              </a:path>
              <a:path w="89535" h="27304">
                <a:moveTo>
                  <a:pt x="29908" y="2540"/>
                </a:moveTo>
                <a:lnTo>
                  <a:pt x="28587" y="1206"/>
                </a:lnTo>
                <a:lnTo>
                  <a:pt x="23837" y="965"/>
                </a:lnTo>
                <a:lnTo>
                  <a:pt x="22364" y="2159"/>
                </a:lnTo>
                <a:lnTo>
                  <a:pt x="23596" y="3416"/>
                </a:lnTo>
                <a:lnTo>
                  <a:pt x="28536" y="3683"/>
                </a:lnTo>
                <a:lnTo>
                  <a:pt x="29908" y="2540"/>
                </a:lnTo>
                <a:close/>
              </a:path>
              <a:path w="89535" h="27304">
                <a:moveTo>
                  <a:pt x="31546" y="14986"/>
                </a:moveTo>
                <a:lnTo>
                  <a:pt x="30302" y="13716"/>
                </a:lnTo>
                <a:lnTo>
                  <a:pt x="28854" y="14897"/>
                </a:lnTo>
                <a:lnTo>
                  <a:pt x="28498" y="20840"/>
                </a:lnTo>
                <a:lnTo>
                  <a:pt x="29718" y="22098"/>
                </a:lnTo>
                <a:lnTo>
                  <a:pt x="31178" y="20891"/>
                </a:lnTo>
                <a:lnTo>
                  <a:pt x="31546" y="14986"/>
                </a:lnTo>
                <a:close/>
              </a:path>
              <a:path w="89535" h="27304">
                <a:moveTo>
                  <a:pt x="32131" y="4838"/>
                </a:moveTo>
                <a:lnTo>
                  <a:pt x="30810" y="3479"/>
                </a:lnTo>
                <a:lnTo>
                  <a:pt x="29438" y="4572"/>
                </a:lnTo>
                <a:lnTo>
                  <a:pt x="29083" y="10642"/>
                </a:lnTo>
                <a:lnTo>
                  <a:pt x="30391" y="11963"/>
                </a:lnTo>
                <a:lnTo>
                  <a:pt x="31762" y="10820"/>
                </a:lnTo>
                <a:lnTo>
                  <a:pt x="32131" y="4838"/>
                </a:lnTo>
                <a:close/>
              </a:path>
              <a:path w="89535" h="27304">
                <a:moveTo>
                  <a:pt x="40919" y="15392"/>
                </a:moveTo>
                <a:lnTo>
                  <a:pt x="39725" y="14160"/>
                </a:lnTo>
                <a:lnTo>
                  <a:pt x="38227" y="15417"/>
                </a:lnTo>
                <a:lnTo>
                  <a:pt x="37896" y="21196"/>
                </a:lnTo>
                <a:lnTo>
                  <a:pt x="39230" y="22567"/>
                </a:lnTo>
                <a:lnTo>
                  <a:pt x="40576" y="21513"/>
                </a:lnTo>
                <a:lnTo>
                  <a:pt x="40919" y="15392"/>
                </a:lnTo>
                <a:close/>
              </a:path>
              <a:path w="89535" h="27304">
                <a:moveTo>
                  <a:pt x="41516" y="5156"/>
                </a:moveTo>
                <a:lnTo>
                  <a:pt x="40322" y="3937"/>
                </a:lnTo>
                <a:lnTo>
                  <a:pt x="38836" y="5168"/>
                </a:lnTo>
                <a:lnTo>
                  <a:pt x="38493" y="11074"/>
                </a:lnTo>
                <a:lnTo>
                  <a:pt x="39827" y="12433"/>
                </a:lnTo>
                <a:lnTo>
                  <a:pt x="41160" y="11341"/>
                </a:lnTo>
                <a:lnTo>
                  <a:pt x="41516" y="5156"/>
                </a:lnTo>
                <a:close/>
              </a:path>
              <a:path w="89535" h="27304">
                <a:moveTo>
                  <a:pt x="47688" y="23901"/>
                </a:moveTo>
                <a:lnTo>
                  <a:pt x="46482" y="22682"/>
                </a:lnTo>
                <a:lnTo>
                  <a:pt x="41440" y="22428"/>
                </a:lnTo>
                <a:lnTo>
                  <a:pt x="40119" y="23495"/>
                </a:lnTo>
                <a:lnTo>
                  <a:pt x="41490" y="24879"/>
                </a:lnTo>
                <a:lnTo>
                  <a:pt x="46164" y="25107"/>
                </a:lnTo>
                <a:lnTo>
                  <a:pt x="47688" y="23901"/>
                </a:lnTo>
                <a:close/>
              </a:path>
              <a:path w="89535" h="27304">
                <a:moveTo>
                  <a:pt x="48348" y="13766"/>
                </a:moveTo>
                <a:lnTo>
                  <a:pt x="47066" y="12433"/>
                </a:lnTo>
                <a:lnTo>
                  <a:pt x="42164" y="12192"/>
                </a:lnTo>
                <a:lnTo>
                  <a:pt x="40716" y="13360"/>
                </a:lnTo>
                <a:lnTo>
                  <a:pt x="41973" y="14630"/>
                </a:lnTo>
                <a:lnTo>
                  <a:pt x="46964" y="14909"/>
                </a:lnTo>
                <a:lnTo>
                  <a:pt x="48348" y="13766"/>
                </a:lnTo>
                <a:close/>
              </a:path>
              <a:path w="89535" h="27304">
                <a:moveTo>
                  <a:pt x="48856" y="3543"/>
                </a:moveTo>
                <a:lnTo>
                  <a:pt x="47548" y="2197"/>
                </a:lnTo>
                <a:lnTo>
                  <a:pt x="42760" y="1917"/>
                </a:lnTo>
                <a:lnTo>
                  <a:pt x="41313" y="3149"/>
                </a:lnTo>
                <a:lnTo>
                  <a:pt x="42557" y="4394"/>
                </a:lnTo>
                <a:lnTo>
                  <a:pt x="47498" y="4673"/>
                </a:lnTo>
                <a:lnTo>
                  <a:pt x="48856" y="3543"/>
                </a:lnTo>
                <a:close/>
              </a:path>
              <a:path w="89535" h="27304">
                <a:moveTo>
                  <a:pt x="50482" y="15963"/>
                </a:moveTo>
                <a:lnTo>
                  <a:pt x="49250" y="14668"/>
                </a:lnTo>
                <a:lnTo>
                  <a:pt x="47815" y="15875"/>
                </a:lnTo>
                <a:lnTo>
                  <a:pt x="47447" y="21844"/>
                </a:lnTo>
                <a:lnTo>
                  <a:pt x="48679" y="23075"/>
                </a:lnTo>
                <a:lnTo>
                  <a:pt x="50126" y="21869"/>
                </a:lnTo>
                <a:lnTo>
                  <a:pt x="50482" y="15963"/>
                </a:lnTo>
                <a:close/>
              </a:path>
              <a:path w="89535" h="27304">
                <a:moveTo>
                  <a:pt x="51066" y="5816"/>
                </a:moveTo>
                <a:lnTo>
                  <a:pt x="49771" y="4432"/>
                </a:lnTo>
                <a:lnTo>
                  <a:pt x="48412" y="5562"/>
                </a:lnTo>
                <a:lnTo>
                  <a:pt x="48044" y="11620"/>
                </a:lnTo>
                <a:lnTo>
                  <a:pt x="49352" y="12954"/>
                </a:lnTo>
                <a:lnTo>
                  <a:pt x="50711" y="11811"/>
                </a:lnTo>
                <a:lnTo>
                  <a:pt x="51066" y="5816"/>
                </a:lnTo>
                <a:close/>
              </a:path>
              <a:path w="89535" h="27304">
                <a:moveTo>
                  <a:pt x="59855" y="16370"/>
                </a:moveTo>
                <a:lnTo>
                  <a:pt x="58674" y="15151"/>
                </a:lnTo>
                <a:lnTo>
                  <a:pt x="57188" y="16370"/>
                </a:lnTo>
                <a:lnTo>
                  <a:pt x="56857" y="22186"/>
                </a:lnTo>
                <a:lnTo>
                  <a:pt x="58178" y="23558"/>
                </a:lnTo>
                <a:lnTo>
                  <a:pt x="59524" y="22479"/>
                </a:lnTo>
                <a:lnTo>
                  <a:pt x="59855" y="16370"/>
                </a:lnTo>
                <a:close/>
              </a:path>
              <a:path w="89535" h="27304">
                <a:moveTo>
                  <a:pt x="60452" y="6159"/>
                </a:moveTo>
                <a:lnTo>
                  <a:pt x="59270" y="4914"/>
                </a:lnTo>
                <a:lnTo>
                  <a:pt x="57785" y="6159"/>
                </a:lnTo>
                <a:lnTo>
                  <a:pt x="57429" y="12026"/>
                </a:lnTo>
                <a:lnTo>
                  <a:pt x="58775" y="13411"/>
                </a:lnTo>
                <a:lnTo>
                  <a:pt x="60096" y="12319"/>
                </a:lnTo>
                <a:lnTo>
                  <a:pt x="60452" y="6159"/>
                </a:lnTo>
                <a:close/>
              </a:path>
              <a:path w="89535" h="27304">
                <a:moveTo>
                  <a:pt x="66611" y="24866"/>
                </a:moveTo>
                <a:lnTo>
                  <a:pt x="65443" y="23660"/>
                </a:lnTo>
                <a:lnTo>
                  <a:pt x="60401" y="23380"/>
                </a:lnTo>
                <a:lnTo>
                  <a:pt x="59093" y="24472"/>
                </a:lnTo>
                <a:lnTo>
                  <a:pt x="60452" y="25857"/>
                </a:lnTo>
                <a:lnTo>
                  <a:pt x="65112" y="26098"/>
                </a:lnTo>
                <a:lnTo>
                  <a:pt x="66611" y="24866"/>
                </a:lnTo>
                <a:close/>
              </a:path>
              <a:path w="89535" h="27304">
                <a:moveTo>
                  <a:pt x="67297" y="14732"/>
                </a:moveTo>
                <a:lnTo>
                  <a:pt x="66001" y="13398"/>
                </a:lnTo>
                <a:lnTo>
                  <a:pt x="61112" y="13157"/>
                </a:lnTo>
                <a:lnTo>
                  <a:pt x="59664" y="14351"/>
                </a:lnTo>
                <a:lnTo>
                  <a:pt x="60921" y="15595"/>
                </a:lnTo>
                <a:lnTo>
                  <a:pt x="65913" y="15887"/>
                </a:lnTo>
                <a:lnTo>
                  <a:pt x="67297" y="14732"/>
                </a:lnTo>
                <a:close/>
              </a:path>
              <a:path w="89535" h="27304">
                <a:moveTo>
                  <a:pt x="67805" y="4508"/>
                </a:moveTo>
                <a:lnTo>
                  <a:pt x="66497" y="3149"/>
                </a:lnTo>
                <a:lnTo>
                  <a:pt x="61722" y="2895"/>
                </a:lnTo>
                <a:lnTo>
                  <a:pt x="60261" y="4127"/>
                </a:lnTo>
                <a:lnTo>
                  <a:pt x="61506" y="5359"/>
                </a:lnTo>
                <a:lnTo>
                  <a:pt x="66471" y="5613"/>
                </a:lnTo>
                <a:lnTo>
                  <a:pt x="67805" y="4508"/>
                </a:lnTo>
                <a:close/>
              </a:path>
              <a:path w="89535" h="27304">
                <a:moveTo>
                  <a:pt x="69443" y="16929"/>
                </a:moveTo>
                <a:lnTo>
                  <a:pt x="68186" y="15646"/>
                </a:lnTo>
                <a:lnTo>
                  <a:pt x="66738" y="16827"/>
                </a:lnTo>
                <a:lnTo>
                  <a:pt x="66408" y="22809"/>
                </a:lnTo>
                <a:lnTo>
                  <a:pt x="67602" y="24028"/>
                </a:lnTo>
                <a:lnTo>
                  <a:pt x="69088" y="22860"/>
                </a:lnTo>
                <a:lnTo>
                  <a:pt x="69443" y="16929"/>
                </a:lnTo>
                <a:close/>
              </a:path>
              <a:path w="89535" h="27304">
                <a:moveTo>
                  <a:pt x="70015" y="6756"/>
                </a:moveTo>
                <a:lnTo>
                  <a:pt x="68694" y="5422"/>
                </a:lnTo>
                <a:lnTo>
                  <a:pt x="67335" y="6540"/>
                </a:lnTo>
                <a:lnTo>
                  <a:pt x="67005" y="12598"/>
                </a:lnTo>
                <a:lnTo>
                  <a:pt x="68287" y="13906"/>
                </a:lnTo>
                <a:lnTo>
                  <a:pt x="69672" y="12788"/>
                </a:lnTo>
                <a:lnTo>
                  <a:pt x="70015" y="6756"/>
                </a:lnTo>
                <a:close/>
              </a:path>
              <a:path w="89535" h="27304">
                <a:moveTo>
                  <a:pt x="78816" y="17348"/>
                </a:moveTo>
                <a:lnTo>
                  <a:pt x="77622" y="16129"/>
                </a:lnTo>
                <a:lnTo>
                  <a:pt x="76123" y="17360"/>
                </a:lnTo>
                <a:lnTo>
                  <a:pt x="75806" y="23126"/>
                </a:lnTo>
                <a:lnTo>
                  <a:pt x="77152" y="24498"/>
                </a:lnTo>
                <a:lnTo>
                  <a:pt x="78486" y="23431"/>
                </a:lnTo>
                <a:lnTo>
                  <a:pt x="78816" y="17348"/>
                </a:lnTo>
                <a:close/>
              </a:path>
              <a:path w="89535" h="27304">
                <a:moveTo>
                  <a:pt x="79413" y="7112"/>
                </a:moveTo>
                <a:lnTo>
                  <a:pt x="78232" y="5892"/>
                </a:lnTo>
                <a:lnTo>
                  <a:pt x="76720" y="7137"/>
                </a:lnTo>
                <a:lnTo>
                  <a:pt x="76403" y="12992"/>
                </a:lnTo>
                <a:lnTo>
                  <a:pt x="77724" y="14363"/>
                </a:lnTo>
                <a:lnTo>
                  <a:pt x="79057" y="13309"/>
                </a:lnTo>
                <a:lnTo>
                  <a:pt x="79413" y="7112"/>
                </a:lnTo>
                <a:close/>
              </a:path>
              <a:path w="89535" h="27304">
                <a:moveTo>
                  <a:pt x="85559" y="25831"/>
                </a:moveTo>
                <a:lnTo>
                  <a:pt x="84416" y="24625"/>
                </a:lnTo>
                <a:lnTo>
                  <a:pt x="79362" y="24371"/>
                </a:lnTo>
                <a:lnTo>
                  <a:pt x="78028" y="25438"/>
                </a:lnTo>
                <a:lnTo>
                  <a:pt x="79387" y="26835"/>
                </a:lnTo>
                <a:lnTo>
                  <a:pt x="84061" y="27089"/>
                </a:lnTo>
                <a:lnTo>
                  <a:pt x="85559" y="25831"/>
                </a:lnTo>
                <a:close/>
              </a:path>
              <a:path w="89535" h="27304">
                <a:moveTo>
                  <a:pt x="86245" y="15684"/>
                </a:moveTo>
                <a:lnTo>
                  <a:pt x="84975" y="14401"/>
                </a:lnTo>
                <a:lnTo>
                  <a:pt x="80060" y="14135"/>
                </a:lnTo>
                <a:lnTo>
                  <a:pt x="78638" y="15290"/>
                </a:lnTo>
                <a:lnTo>
                  <a:pt x="79870" y="16560"/>
                </a:lnTo>
                <a:lnTo>
                  <a:pt x="84874" y="16865"/>
                </a:lnTo>
                <a:lnTo>
                  <a:pt x="86245" y="15684"/>
                </a:lnTo>
                <a:close/>
              </a:path>
              <a:path w="89535" h="27304">
                <a:moveTo>
                  <a:pt x="86753" y="5473"/>
                </a:moveTo>
                <a:lnTo>
                  <a:pt x="85458" y="4127"/>
                </a:lnTo>
                <a:lnTo>
                  <a:pt x="80670" y="3873"/>
                </a:lnTo>
                <a:lnTo>
                  <a:pt x="79197" y="5080"/>
                </a:lnTo>
                <a:lnTo>
                  <a:pt x="80454" y="6337"/>
                </a:lnTo>
                <a:lnTo>
                  <a:pt x="85407" y="6604"/>
                </a:lnTo>
                <a:lnTo>
                  <a:pt x="86753" y="5473"/>
                </a:lnTo>
                <a:close/>
              </a:path>
              <a:path w="89535" h="27304">
                <a:moveTo>
                  <a:pt x="88366" y="17881"/>
                </a:moveTo>
                <a:lnTo>
                  <a:pt x="87134" y="16624"/>
                </a:lnTo>
                <a:lnTo>
                  <a:pt x="85712" y="17792"/>
                </a:lnTo>
                <a:lnTo>
                  <a:pt x="85369" y="23774"/>
                </a:lnTo>
                <a:lnTo>
                  <a:pt x="86588" y="25019"/>
                </a:lnTo>
                <a:lnTo>
                  <a:pt x="88049" y="23812"/>
                </a:lnTo>
                <a:lnTo>
                  <a:pt x="88366" y="17881"/>
                </a:lnTo>
                <a:close/>
              </a:path>
              <a:path w="89535" h="27304">
                <a:moveTo>
                  <a:pt x="88963" y="7747"/>
                </a:moveTo>
                <a:lnTo>
                  <a:pt x="87655" y="6413"/>
                </a:lnTo>
                <a:lnTo>
                  <a:pt x="86309" y="7518"/>
                </a:lnTo>
                <a:lnTo>
                  <a:pt x="85953" y="13550"/>
                </a:lnTo>
                <a:lnTo>
                  <a:pt x="87236" y="14884"/>
                </a:lnTo>
                <a:lnTo>
                  <a:pt x="88607" y="13741"/>
                </a:lnTo>
                <a:lnTo>
                  <a:pt x="88963" y="77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779074" y="8651101"/>
            <a:ext cx="61594" cy="60325"/>
            <a:chOff x="5724474" y="8651100"/>
            <a:chExt cx="61594" cy="60325"/>
          </a:xfrm>
        </p:grpSpPr>
        <p:sp>
          <p:nvSpPr>
            <p:cNvPr id="21" name="object 21"/>
            <p:cNvSpPr/>
            <p:nvPr/>
          </p:nvSpPr>
          <p:spPr>
            <a:xfrm>
              <a:off x="5726760" y="8653386"/>
              <a:ext cx="57150" cy="55880"/>
            </a:xfrm>
            <a:custGeom>
              <a:avLst/>
              <a:gdLst/>
              <a:ahLst/>
              <a:cxnLst/>
              <a:rect l="l" t="t" r="r" b="b"/>
              <a:pathLst>
                <a:path w="57150" h="55879">
                  <a:moveTo>
                    <a:pt x="25" y="27558"/>
                  </a:moveTo>
                  <a:lnTo>
                    <a:pt x="0" y="52412"/>
                  </a:lnTo>
                  <a:lnTo>
                    <a:pt x="24041" y="53657"/>
                  </a:lnTo>
                  <a:lnTo>
                    <a:pt x="24066" y="28816"/>
                  </a:lnTo>
                  <a:lnTo>
                    <a:pt x="25" y="27558"/>
                  </a:lnTo>
                  <a:close/>
                </a:path>
                <a:path w="57150" h="55879">
                  <a:moveTo>
                    <a:pt x="32880" y="29336"/>
                  </a:moveTo>
                  <a:lnTo>
                    <a:pt x="32842" y="54190"/>
                  </a:lnTo>
                  <a:lnTo>
                    <a:pt x="56896" y="55435"/>
                  </a:lnTo>
                  <a:lnTo>
                    <a:pt x="56921" y="30556"/>
                  </a:lnTo>
                  <a:lnTo>
                    <a:pt x="32880" y="29336"/>
                  </a:lnTo>
                  <a:close/>
                </a:path>
                <a:path w="57150" h="55879">
                  <a:moveTo>
                    <a:pt x="32905" y="0"/>
                  </a:moveTo>
                  <a:lnTo>
                    <a:pt x="32880" y="24841"/>
                  </a:lnTo>
                  <a:lnTo>
                    <a:pt x="56934" y="26085"/>
                  </a:lnTo>
                  <a:lnTo>
                    <a:pt x="56959" y="1231"/>
                  </a:lnTo>
                  <a:lnTo>
                    <a:pt x="3290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35574" y="8661895"/>
              <a:ext cx="41275" cy="39370"/>
            </a:xfrm>
            <a:custGeom>
              <a:avLst/>
              <a:gdLst/>
              <a:ahLst/>
              <a:cxnLst/>
              <a:rect l="l" t="t" r="r" b="b"/>
              <a:pathLst>
                <a:path w="41275" h="39370">
                  <a:moveTo>
                    <a:pt x="7480" y="27965"/>
                  </a:moveTo>
                  <a:lnTo>
                    <a:pt x="7175" y="27622"/>
                  </a:lnTo>
                  <a:lnTo>
                    <a:pt x="6362" y="26657"/>
                  </a:lnTo>
                  <a:lnTo>
                    <a:pt x="6096" y="26657"/>
                  </a:lnTo>
                  <a:lnTo>
                    <a:pt x="6096" y="28282"/>
                  </a:lnTo>
                  <a:lnTo>
                    <a:pt x="6070" y="31013"/>
                  </a:lnTo>
                  <a:lnTo>
                    <a:pt x="5257" y="31432"/>
                  </a:lnTo>
                  <a:lnTo>
                    <a:pt x="1346" y="31229"/>
                  </a:lnTo>
                  <a:lnTo>
                    <a:pt x="1346" y="27622"/>
                  </a:lnTo>
                  <a:lnTo>
                    <a:pt x="4114" y="27774"/>
                  </a:lnTo>
                  <a:lnTo>
                    <a:pt x="5219" y="27800"/>
                  </a:lnTo>
                  <a:lnTo>
                    <a:pt x="6096" y="28282"/>
                  </a:lnTo>
                  <a:lnTo>
                    <a:pt x="6096" y="26657"/>
                  </a:lnTo>
                  <a:lnTo>
                    <a:pt x="4508" y="26593"/>
                  </a:lnTo>
                  <a:lnTo>
                    <a:pt x="0" y="26377"/>
                  </a:lnTo>
                  <a:lnTo>
                    <a:pt x="0" y="36766"/>
                  </a:lnTo>
                  <a:lnTo>
                    <a:pt x="1333" y="36817"/>
                  </a:lnTo>
                  <a:lnTo>
                    <a:pt x="1346" y="32435"/>
                  </a:lnTo>
                  <a:lnTo>
                    <a:pt x="4495" y="32600"/>
                  </a:lnTo>
                  <a:lnTo>
                    <a:pt x="6692" y="32689"/>
                  </a:lnTo>
                  <a:lnTo>
                    <a:pt x="6819" y="32435"/>
                  </a:lnTo>
                  <a:lnTo>
                    <a:pt x="7315" y="31432"/>
                  </a:lnTo>
                  <a:lnTo>
                    <a:pt x="7416" y="31229"/>
                  </a:lnTo>
                  <a:lnTo>
                    <a:pt x="7480" y="27965"/>
                  </a:lnTo>
                  <a:close/>
                </a:path>
                <a:path w="41275" h="39370">
                  <a:moveTo>
                    <a:pt x="40982" y="30289"/>
                  </a:moveTo>
                  <a:lnTo>
                    <a:pt x="30886" y="29806"/>
                  </a:lnTo>
                  <a:lnTo>
                    <a:pt x="35928" y="39204"/>
                  </a:lnTo>
                  <a:lnTo>
                    <a:pt x="40982" y="30289"/>
                  </a:lnTo>
                  <a:close/>
                </a:path>
                <a:path w="41275" h="39370">
                  <a:moveTo>
                    <a:pt x="41021" y="9436"/>
                  </a:moveTo>
                  <a:lnTo>
                    <a:pt x="35979" y="0"/>
                  </a:lnTo>
                  <a:lnTo>
                    <a:pt x="30911" y="8940"/>
                  </a:lnTo>
                  <a:lnTo>
                    <a:pt x="41021" y="94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8904047" y="8455229"/>
            <a:ext cx="116839" cy="29845"/>
          </a:xfrm>
          <a:custGeom>
            <a:avLst/>
            <a:gdLst/>
            <a:ahLst/>
            <a:cxnLst/>
            <a:rect l="l" t="t" r="r" b="b"/>
            <a:pathLst>
              <a:path w="116839" h="29845">
                <a:moveTo>
                  <a:pt x="116535" y="0"/>
                </a:moveTo>
                <a:lnTo>
                  <a:pt x="88" y="2844"/>
                </a:lnTo>
                <a:lnTo>
                  <a:pt x="0" y="29324"/>
                </a:lnTo>
                <a:lnTo>
                  <a:pt x="116446" y="26479"/>
                </a:lnTo>
                <a:lnTo>
                  <a:pt x="116535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7240" y="8569288"/>
            <a:ext cx="129539" cy="3175"/>
          </a:xfrm>
          <a:custGeom>
            <a:avLst/>
            <a:gdLst/>
            <a:ahLst/>
            <a:cxnLst/>
            <a:rect l="l" t="t" r="r" b="b"/>
            <a:pathLst>
              <a:path w="129539" h="3175">
                <a:moveTo>
                  <a:pt x="0" y="3162"/>
                </a:moveTo>
                <a:lnTo>
                  <a:pt x="12922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66911" y="8372755"/>
            <a:ext cx="191770" cy="380365"/>
          </a:xfrm>
          <a:custGeom>
            <a:avLst/>
            <a:gdLst/>
            <a:ahLst/>
            <a:cxnLst/>
            <a:rect l="l" t="t" r="r" b="b"/>
            <a:pathLst>
              <a:path w="191770" h="380365">
                <a:moveTo>
                  <a:pt x="29375" y="62039"/>
                </a:moveTo>
                <a:lnTo>
                  <a:pt x="159727" y="58851"/>
                </a:lnTo>
              </a:path>
              <a:path w="191770" h="380365">
                <a:moveTo>
                  <a:pt x="160743" y="349821"/>
                </a:moveTo>
                <a:lnTo>
                  <a:pt x="30162" y="352247"/>
                </a:lnTo>
                <a:lnTo>
                  <a:pt x="29133" y="28067"/>
                </a:lnTo>
              </a:path>
              <a:path w="191770" h="380365">
                <a:moveTo>
                  <a:pt x="191515" y="376351"/>
                </a:moveTo>
                <a:lnTo>
                  <a:pt x="1790" y="379996"/>
                </a:lnTo>
                <a:lnTo>
                  <a:pt x="0" y="4495"/>
                </a:lnTo>
                <a:lnTo>
                  <a:pt x="189725" y="0"/>
                </a:lnTo>
                <a:lnTo>
                  <a:pt x="191515" y="376351"/>
                </a:lnTo>
                <a:close/>
              </a:path>
              <a:path w="191770" h="380365">
                <a:moveTo>
                  <a:pt x="160794" y="356120"/>
                </a:moveTo>
                <a:lnTo>
                  <a:pt x="25514" y="358622"/>
                </a:lnTo>
                <a:lnTo>
                  <a:pt x="24485" y="27724"/>
                </a:lnTo>
                <a:lnTo>
                  <a:pt x="159753" y="24460"/>
                </a:lnTo>
                <a:lnTo>
                  <a:pt x="160794" y="35612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260610" y="7260272"/>
            <a:ext cx="5715" cy="755650"/>
          </a:xfrm>
          <a:custGeom>
            <a:avLst/>
            <a:gdLst/>
            <a:ahLst/>
            <a:cxnLst/>
            <a:rect l="l" t="t" r="r" b="b"/>
            <a:pathLst>
              <a:path w="5714" h="755650">
                <a:moveTo>
                  <a:pt x="0" y="0"/>
                </a:moveTo>
                <a:lnTo>
                  <a:pt x="5295" y="75530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68534" y="8399399"/>
            <a:ext cx="3810" cy="466725"/>
          </a:xfrm>
          <a:custGeom>
            <a:avLst/>
            <a:gdLst/>
            <a:ahLst/>
            <a:cxnLst/>
            <a:rect l="l" t="t" r="r" b="b"/>
            <a:pathLst>
              <a:path w="3810" h="466725">
                <a:moveTo>
                  <a:pt x="0" y="0"/>
                </a:moveTo>
                <a:lnTo>
                  <a:pt x="3238" y="46650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74174" y="7263930"/>
            <a:ext cx="5715" cy="755650"/>
          </a:xfrm>
          <a:custGeom>
            <a:avLst/>
            <a:gdLst/>
            <a:ahLst/>
            <a:cxnLst/>
            <a:rect l="l" t="t" r="r" b="b"/>
            <a:pathLst>
              <a:path w="5714" h="755650">
                <a:moveTo>
                  <a:pt x="0" y="0"/>
                </a:moveTo>
                <a:lnTo>
                  <a:pt x="5295" y="755281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82098" y="8396847"/>
            <a:ext cx="3810" cy="462915"/>
          </a:xfrm>
          <a:custGeom>
            <a:avLst/>
            <a:gdLst/>
            <a:ahLst/>
            <a:cxnLst/>
            <a:rect l="l" t="t" r="r" b="b"/>
            <a:pathLst>
              <a:path w="3810" h="462915">
                <a:moveTo>
                  <a:pt x="0" y="0"/>
                </a:moveTo>
                <a:lnTo>
                  <a:pt x="3238" y="4624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72092" y="7221868"/>
            <a:ext cx="106045" cy="46355"/>
          </a:xfrm>
          <a:custGeom>
            <a:avLst/>
            <a:gdLst/>
            <a:ahLst/>
            <a:cxnLst/>
            <a:rect l="l" t="t" r="r" b="b"/>
            <a:pathLst>
              <a:path w="106045" h="46354">
                <a:moveTo>
                  <a:pt x="253" y="46316"/>
                </a:moveTo>
                <a:lnTo>
                  <a:pt x="0" y="1625"/>
                </a:lnTo>
                <a:lnTo>
                  <a:pt x="105625" y="0"/>
                </a:lnTo>
                <a:lnTo>
                  <a:pt x="105562" y="444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949102" y="8208403"/>
            <a:ext cx="4445" cy="718820"/>
          </a:xfrm>
          <a:custGeom>
            <a:avLst/>
            <a:gdLst/>
            <a:ahLst/>
            <a:cxnLst/>
            <a:rect l="l" t="t" r="r" b="b"/>
            <a:pathLst>
              <a:path w="4445" h="718820">
                <a:moveTo>
                  <a:pt x="4178" y="71829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704184" y="7256133"/>
            <a:ext cx="855980" cy="1618615"/>
          </a:xfrm>
          <a:custGeom>
            <a:avLst/>
            <a:gdLst/>
            <a:ahLst/>
            <a:cxnLst/>
            <a:rect l="l" t="t" r="r" b="b"/>
            <a:pathLst>
              <a:path w="855979" h="1618615">
                <a:moveTo>
                  <a:pt x="5207" y="951763"/>
                </a:moveTo>
                <a:lnTo>
                  <a:pt x="0" y="13068"/>
                </a:lnTo>
                <a:lnTo>
                  <a:pt x="849452" y="0"/>
                </a:lnTo>
                <a:lnTo>
                  <a:pt x="855548" y="1618361"/>
                </a:lnTo>
                <a:lnTo>
                  <a:pt x="159308" y="15989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38370" y="8503425"/>
            <a:ext cx="210820" cy="69215"/>
          </a:xfrm>
          <a:custGeom>
            <a:avLst/>
            <a:gdLst/>
            <a:ahLst/>
            <a:cxnLst/>
            <a:rect l="l" t="t" r="r" b="b"/>
            <a:pathLst>
              <a:path w="210820" h="69215">
                <a:moveTo>
                  <a:pt x="210565" y="10490"/>
                </a:moveTo>
                <a:lnTo>
                  <a:pt x="9398" y="0"/>
                </a:lnTo>
                <a:lnTo>
                  <a:pt x="0" y="7531"/>
                </a:lnTo>
              </a:path>
              <a:path w="210820" h="69215">
                <a:moveTo>
                  <a:pt x="124650" y="63207"/>
                </a:moveTo>
                <a:lnTo>
                  <a:pt x="124650" y="66230"/>
                </a:lnTo>
                <a:lnTo>
                  <a:pt x="122300" y="68668"/>
                </a:lnTo>
                <a:lnTo>
                  <a:pt x="119392" y="68668"/>
                </a:lnTo>
                <a:lnTo>
                  <a:pt x="116484" y="68656"/>
                </a:lnTo>
                <a:lnTo>
                  <a:pt x="114134" y="66166"/>
                </a:lnTo>
                <a:lnTo>
                  <a:pt x="114134" y="63157"/>
                </a:lnTo>
                <a:lnTo>
                  <a:pt x="114134" y="60109"/>
                </a:lnTo>
                <a:lnTo>
                  <a:pt x="116509" y="57657"/>
                </a:lnTo>
                <a:lnTo>
                  <a:pt x="119392" y="57657"/>
                </a:lnTo>
                <a:lnTo>
                  <a:pt x="122300" y="57683"/>
                </a:lnTo>
                <a:lnTo>
                  <a:pt x="124650" y="60159"/>
                </a:lnTo>
                <a:lnTo>
                  <a:pt x="124650" y="632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0840783" y="8637079"/>
            <a:ext cx="68580" cy="46990"/>
            <a:chOff x="5786183" y="8637079"/>
            <a:chExt cx="68580" cy="46990"/>
          </a:xfrm>
        </p:grpSpPr>
        <p:sp>
          <p:nvSpPr>
            <p:cNvPr id="35" name="object 35"/>
            <p:cNvSpPr/>
            <p:nvPr/>
          </p:nvSpPr>
          <p:spPr>
            <a:xfrm>
              <a:off x="5788469" y="8657945"/>
              <a:ext cx="64135" cy="24130"/>
            </a:xfrm>
            <a:custGeom>
              <a:avLst/>
              <a:gdLst/>
              <a:ahLst/>
              <a:cxnLst/>
              <a:rect l="l" t="t" r="r" b="b"/>
              <a:pathLst>
                <a:path w="64135" h="24129">
                  <a:moveTo>
                    <a:pt x="48856" y="12776"/>
                  </a:moveTo>
                  <a:lnTo>
                    <a:pt x="48818" y="14871"/>
                  </a:lnTo>
                  <a:lnTo>
                    <a:pt x="47866" y="17297"/>
                  </a:lnTo>
                  <a:lnTo>
                    <a:pt x="46672" y="18224"/>
                  </a:lnTo>
                </a:path>
                <a:path w="64135" h="24129">
                  <a:moveTo>
                    <a:pt x="48704" y="5524"/>
                  </a:moveTo>
                  <a:lnTo>
                    <a:pt x="46875" y="7975"/>
                  </a:lnTo>
                </a:path>
                <a:path w="64135" h="24129">
                  <a:moveTo>
                    <a:pt x="58648" y="14947"/>
                  </a:moveTo>
                  <a:lnTo>
                    <a:pt x="58648" y="16459"/>
                  </a:lnTo>
                  <a:lnTo>
                    <a:pt x="57467" y="17691"/>
                  </a:lnTo>
                  <a:lnTo>
                    <a:pt x="55994" y="17691"/>
                  </a:lnTo>
                  <a:lnTo>
                    <a:pt x="54533" y="17691"/>
                  </a:lnTo>
                  <a:lnTo>
                    <a:pt x="53352" y="16459"/>
                  </a:lnTo>
                  <a:lnTo>
                    <a:pt x="53365" y="14947"/>
                  </a:lnTo>
                  <a:lnTo>
                    <a:pt x="53352" y="13398"/>
                  </a:lnTo>
                  <a:lnTo>
                    <a:pt x="54533" y="12153"/>
                  </a:lnTo>
                  <a:lnTo>
                    <a:pt x="56006" y="12179"/>
                  </a:lnTo>
                  <a:lnTo>
                    <a:pt x="57454" y="12179"/>
                  </a:lnTo>
                  <a:lnTo>
                    <a:pt x="58673" y="13423"/>
                  </a:lnTo>
                  <a:lnTo>
                    <a:pt x="58648" y="14947"/>
                  </a:lnTo>
                </a:path>
                <a:path w="64135" h="24129">
                  <a:moveTo>
                    <a:pt x="10248" y="10858"/>
                  </a:moveTo>
                  <a:lnTo>
                    <a:pt x="10223" y="12395"/>
                  </a:lnTo>
                  <a:lnTo>
                    <a:pt x="9055" y="13627"/>
                  </a:lnTo>
                  <a:lnTo>
                    <a:pt x="7581" y="13627"/>
                  </a:lnTo>
                  <a:lnTo>
                    <a:pt x="6121" y="13601"/>
                  </a:lnTo>
                  <a:lnTo>
                    <a:pt x="4927" y="12382"/>
                  </a:lnTo>
                  <a:lnTo>
                    <a:pt x="4927" y="10833"/>
                  </a:lnTo>
                  <a:lnTo>
                    <a:pt x="4927" y="9309"/>
                  </a:lnTo>
                  <a:lnTo>
                    <a:pt x="6134" y="8077"/>
                  </a:lnTo>
                  <a:lnTo>
                    <a:pt x="7594" y="8077"/>
                  </a:lnTo>
                  <a:lnTo>
                    <a:pt x="9055" y="8102"/>
                  </a:lnTo>
                  <a:lnTo>
                    <a:pt x="10223" y="9334"/>
                  </a:lnTo>
                  <a:lnTo>
                    <a:pt x="10248" y="10858"/>
                  </a:lnTo>
                </a:path>
                <a:path w="64135" h="24129">
                  <a:moveTo>
                    <a:pt x="12064" y="16433"/>
                  </a:moveTo>
                  <a:lnTo>
                    <a:pt x="15024" y="16103"/>
                  </a:lnTo>
                </a:path>
                <a:path w="64135" h="24129">
                  <a:moveTo>
                    <a:pt x="11150" y="7073"/>
                  </a:moveTo>
                  <a:lnTo>
                    <a:pt x="9131" y="3276"/>
                  </a:lnTo>
                  <a:lnTo>
                    <a:pt x="2260" y="3949"/>
                  </a:lnTo>
                  <a:lnTo>
                    <a:pt x="1130" y="9550"/>
                  </a:lnTo>
                  <a:lnTo>
                    <a:pt x="0" y="15100"/>
                  </a:lnTo>
                  <a:lnTo>
                    <a:pt x="4406" y="18884"/>
                  </a:lnTo>
                  <a:lnTo>
                    <a:pt x="8508" y="17653"/>
                  </a:lnTo>
                  <a:lnTo>
                    <a:pt x="10248" y="17157"/>
                  </a:lnTo>
                  <a:lnTo>
                    <a:pt x="11188" y="17297"/>
                  </a:lnTo>
                  <a:lnTo>
                    <a:pt x="12064" y="16433"/>
                  </a:lnTo>
                </a:path>
                <a:path w="64135" h="24129">
                  <a:moveTo>
                    <a:pt x="13246" y="6731"/>
                  </a:moveTo>
                  <a:lnTo>
                    <a:pt x="11150" y="7073"/>
                  </a:lnTo>
                </a:path>
                <a:path w="64135" h="24129">
                  <a:moveTo>
                    <a:pt x="56489" y="7251"/>
                  </a:moveTo>
                  <a:lnTo>
                    <a:pt x="62102" y="7454"/>
                  </a:lnTo>
                  <a:lnTo>
                    <a:pt x="63538" y="11061"/>
                  </a:lnTo>
                  <a:lnTo>
                    <a:pt x="63144" y="16510"/>
                  </a:lnTo>
                  <a:lnTo>
                    <a:pt x="62737" y="21920"/>
                  </a:lnTo>
                  <a:lnTo>
                    <a:pt x="54635" y="23837"/>
                  </a:lnTo>
                  <a:lnTo>
                    <a:pt x="52019" y="19951"/>
                  </a:lnTo>
                  <a:lnTo>
                    <a:pt x="50482" y="22390"/>
                  </a:lnTo>
                  <a:lnTo>
                    <a:pt x="48361" y="23609"/>
                  </a:lnTo>
                  <a:lnTo>
                    <a:pt x="43878" y="23533"/>
                  </a:lnTo>
                </a:path>
                <a:path w="64135" h="24129">
                  <a:moveTo>
                    <a:pt x="50507" y="4622"/>
                  </a:moveTo>
                  <a:lnTo>
                    <a:pt x="56489" y="4851"/>
                  </a:lnTo>
                  <a:lnTo>
                    <a:pt x="56489" y="7251"/>
                  </a:lnTo>
                </a:path>
                <a:path w="64135" h="24129">
                  <a:moveTo>
                    <a:pt x="47612" y="0"/>
                  </a:moveTo>
                  <a:lnTo>
                    <a:pt x="49402" y="114"/>
                  </a:lnTo>
                  <a:lnTo>
                    <a:pt x="50571" y="1308"/>
                  </a:lnTo>
                  <a:lnTo>
                    <a:pt x="50507" y="46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03519" y="8656256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20" h="1904">
                  <a:moveTo>
                    <a:pt x="-2286" y="844"/>
                  </a:moveTo>
                  <a:lnTo>
                    <a:pt x="34848" y="844"/>
                  </a:lnTo>
                </a:path>
              </a:pathLst>
            </a:custGeom>
            <a:ln w="62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00534" y="8656142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1714" y="4483"/>
                  </a:moveTo>
                  <a:lnTo>
                    <a:pt x="1739" y="2679"/>
                  </a:lnTo>
                  <a:lnTo>
                    <a:pt x="0" y="0"/>
                  </a:lnTo>
                  <a:lnTo>
                    <a:pt x="2984" y="1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802249" y="8660625"/>
              <a:ext cx="1905" cy="17145"/>
            </a:xfrm>
            <a:custGeom>
              <a:avLst/>
              <a:gdLst/>
              <a:ahLst/>
              <a:cxnLst/>
              <a:rect l="l" t="t" r="r" b="b"/>
              <a:pathLst>
                <a:path w="1904" h="17145">
                  <a:moveTo>
                    <a:pt x="736" y="-2285"/>
                  </a:moveTo>
                  <a:lnTo>
                    <a:pt x="736" y="18846"/>
                  </a:lnTo>
                </a:path>
              </a:pathLst>
            </a:custGeom>
            <a:ln w="60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03684" y="867718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679" y="2946"/>
                  </a:moveTo>
                  <a:lnTo>
                    <a:pt x="863" y="2641"/>
                  </a:lnTo>
                  <a:lnTo>
                    <a:pt x="0" y="1498"/>
                  </a:lnTo>
                  <a:lnTo>
                    <a:pt x="3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06363" y="8680132"/>
              <a:ext cx="26034" cy="1905"/>
            </a:xfrm>
            <a:custGeom>
              <a:avLst/>
              <a:gdLst/>
              <a:ahLst/>
              <a:cxnLst/>
              <a:rect l="l" t="t" r="r" b="b"/>
              <a:pathLst>
                <a:path w="26035" h="1904">
                  <a:moveTo>
                    <a:pt x="-2286" y="673"/>
                  </a:moveTo>
                  <a:lnTo>
                    <a:pt x="28270" y="673"/>
                  </a:lnTo>
                </a:path>
              </a:pathLst>
            </a:custGeom>
            <a:ln w="59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96369" y="8639365"/>
              <a:ext cx="48895" cy="38735"/>
            </a:xfrm>
            <a:custGeom>
              <a:avLst/>
              <a:gdLst/>
              <a:ahLst/>
              <a:cxnLst/>
              <a:rect l="l" t="t" r="r" b="b"/>
              <a:pathLst>
                <a:path w="48895" h="38734">
                  <a:moveTo>
                    <a:pt x="36830" y="28498"/>
                  </a:moveTo>
                  <a:lnTo>
                    <a:pt x="9944" y="27101"/>
                  </a:lnTo>
                  <a:lnTo>
                    <a:pt x="11252" y="36995"/>
                  </a:lnTo>
                  <a:lnTo>
                    <a:pt x="35153" y="38227"/>
                  </a:lnTo>
                  <a:lnTo>
                    <a:pt x="36830" y="28498"/>
                  </a:lnTo>
                  <a:close/>
                </a:path>
                <a:path w="48895" h="38734">
                  <a:moveTo>
                    <a:pt x="48856" y="5524"/>
                  </a:moveTo>
                  <a:lnTo>
                    <a:pt x="48882" y="7581"/>
                  </a:lnTo>
                  <a:lnTo>
                    <a:pt x="47282" y="9220"/>
                  </a:lnTo>
                  <a:lnTo>
                    <a:pt x="45338" y="9207"/>
                  </a:lnTo>
                  <a:lnTo>
                    <a:pt x="43408" y="9220"/>
                  </a:lnTo>
                  <a:lnTo>
                    <a:pt x="41846" y="7556"/>
                  </a:lnTo>
                  <a:lnTo>
                    <a:pt x="41846" y="5524"/>
                  </a:lnTo>
                  <a:lnTo>
                    <a:pt x="41821" y="3479"/>
                  </a:lnTo>
                  <a:lnTo>
                    <a:pt x="43434" y="1866"/>
                  </a:lnTo>
                  <a:lnTo>
                    <a:pt x="45351" y="1854"/>
                  </a:lnTo>
                  <a:lnTo>
                    <a:pt x="47294" y="1854"/>
                  </a:lnTo>
                  <a:lnTo>
                    <a:pt x="48856" y="3517"/>
                  </a:lnTo>
                  <a:lnTo>
                    <a:pt x="48856" y="5524"/>
                  </a:lnTo>
                </a:path>
                <a:path w="48895" h="38734">
                  <a:moveTo>
                    <a:pt x="27952" y="4610"/>
                  </a:moveTo>
                  <a:lnTo>
                    <a:pt x="27952" y="6654"/>
                  </a:lnTo>
                  <a:lnTo>
                    <a:pt x="26377" y="8280"/>
                  </a:lnTo>
                  <a:lnTo>
                    <a:pt x="24422" y="8293"/>
                  </a:lnTo>
                  <a:lnTo>
                    <a:pt x="22466" y="8293"/>
                  </a:lnTo>
                  <a:lnTo>
                    <a:pt x="20904" y="6616"/>
                  </a:lnTo>
                  <a:lnTo>
                    <a:pt x="20904" y="4610"/>
                  </a:lnTo>
                  <a:lnTo>
                    <a:pt x="20916" y="2552"/>
                  </a:lnTo>
                  <a:lnTo>
                    <a:pt x="22491" y="914"/>
                  </a:lnTo>
                  <a:lnTo>
                    <a:pt x="24422" y="927"/>
                  </a:lnTo>
                  <a:lnTo>
                    <a:pt x="26365" y="927"/>
                  </a:lnTo>
                  <a:lnTo>
                    <a:pt x="27952" y="2590"/>
                  </a:lnTo>
                  <a:lnTo>
                    <a:pt x="27952" y="4610"/>
                  </a:lnTo>
                </a:path>
                <a:path w="48895" h="38734">
                  <a:moveTo>
                    <a:pt x="7035" y="3708"/>
                  </a:moveTo>
                  <a:lnTo>
                    <a:pt x="7010" y="5715"/>
                  </a:lnTo>
                  <a:lnTo>
                    <a:pt x="5435" y="7366"/>
                  </a:lnTo>
                  <a:lnTo>
                    <a:pt x="3492" y="7353"/>
                  </a:lnTo>
                  <a:lnTo>
                    <a:pt x="1562" y="7353"/>
                  </a:lnTo>
                  <a:lnTo>
                    <a:pt x="0" y="5702"/>
                  </a:lnTo>
                  <a:lnTo>
                    <a:pt x="0" y="3644"/>
                  </a:lnTo>
                  <a:lnTo>
                    <a:pt x="0" y="1638"/>
                  </a:lnTo>
                  <a:lnTo>
                    <a:pt x="1574" y="0"/>
                  </a:lnTo>
                  <a:lnTo>
                    <a:pt x="3517" y="0"/>
                  </a:lnTo>
                  <a:lnTo>
                    <a:pt x="5448" y="0"/>
                  </a:lnTo>
                  <a:lnTo>
                    <a:pt x="7023" y="1663"/>
                  </a:lnTo>
                  <a:lnTo>
                    <a:pt x="7035" y="37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8918258" y="8458632"/>
            <a:ext cx="84455" cy="23495"/>
          </a:xfrm>
          <a:custGeom>
            <a:avLst/>
            <a:gdLst/>
            <a:ahLst/>
            <a:cxnLst/>
            <a:rect l="l" t="t" r="r" b="b"/>
            <a:pathLst>
              <a:path w="84454" h="23495">
                <a:moveTo>
                  <a:pt x="2870" y="14503"/>
                </a:moveTo>
                <a:lnTo>
                  <a:pt x="1765" y="13462"/>
                </a:lnTo>
                <a:lnTo>
                  <a:pt x="342" y="14719"/>
                </a:lnTo>
                <a:lnTo>
                  <a:pt x="0" y="20116"/>
                </a:lnTo>
                <a:lnTo>
                  <a:pt x="1270" y="21297"/>
                </a:lnTo>
                <a:lnTo>
                  <a:pt x="2527" y="20205"/>
                </a:lnTo>
                <a:lnTo>
                  <a:pt x="2870" y="14503"/>
                </a:lnTo>
                <a:close/>
              </a:path>
              <a:path w="84454" h="23495">
                <a:moveTo>
                  <a:pt x="3454" y="4953"/>
                </a:moveTo>
                <a:lnTo>
                  <a:pt x="2336" y="3898"/>
                </a:lnTo>
                <a:lnTo>
                  <a:pt x="927" y="5156"/>
                </a:lnTo>
                <a:lnTo>
                  <a:pt x="571" y="10642"/>
                </a:lnTo>
                <a:lnTo>
                  <a:pt x="1841" y="11836"/>
                </a:lnTo>
                <a:lnTo>
                  <a:pt x="3111" y="10706"/>
                </a:lnTo>
                <a:lnTo>
                  <a:pt x="3454" y="4953"/>
                </a:lnTo>
                <a:close/>
              </a:path>
              <a:path w="84454" h="23495">
                <a:moveTo>
                  <a:pt x="9220" y="21920"/>
                </a:moveTo>
                <a:lnTo>
                  <a:pt x="8115" y="20866"/>
                </a:lnTo>
                <a:lnTo>
                  <a:pt x="3352" y="21005"/>
                </a:lnTo>
                <a:lnTo>
                  <a:pt x="2108" y="22098"/>
                </a:lnTo>
                <a:lnTo>
                  <a:pt x="3390" y="23291"/>
                </a:lnTo>
                <a:lnTo>
                  <a:pt x="7797" y="23190"/>
                </a:lnTo>
                <a:lnTo>
                  <a:pt x="9220" y="21920"/>
                </a:lnTo>
                <a:close/>
              </a:path>
              <a:path w="84454" h="23495">
                <a:moveTo>
                  <a:pt x="9880" y="12458"/>
                </a:moveTo>
                <a:lnTo>
                  <a:pt x="8674" y="11328"/>
                </a:lnTo>
                <a:lnTo>
                  <a:pt x="4038" y="11430"/>
                </a:lnTo>
                <a:lnTo>
                  <a:pt x="2692" y="12649"/>
                </a:lnTo>
                <a:lnTo>
                  <a:pt x="3860" y="13741"/>
                </a:lnTo>
                <a:lnTo>
                  <a:pt x="8572" y="13627"/>
                </a:lnTo>
                <a:lnTo>
                  <a:pt x="9880" y="12458"/>
                </a:lnTo>
                <a:close/>
              </a:path>
              <a:path w="84454" h="23495">
                <a:moveTo>
                  <a:pt x="10375" y="2921"/>
                </a:moveTo>
                <a:lnTo>
                  <a:pt x="9156" y="1765"/>
                </a:lnTo>
                <a:lnTo>
                  <a:pt x="4648" y="1879"/>
                </a:lnTo>
                <a:lnTo>
                  <a:pt x="3263" y="3086"/>
                </a:lnTo>
                <a:lnTo>
                  <a:pt x="4419" y="4165"/>
                </a:lnTo>
                <a:lnTo>
                  <a:pt x="9105" y="4038"/>
                </a:lnTo>
                <a:lnTo>
                  <a:pt x="10375" y="2921"/>
                </a:lnTo>
                <a:close/>
              </a:path>
              <a:path w="84454" h="23495">
                <a:moveTo>
                  <a:pt x="11887" y="14338"/>
                </a:moveTo>
                <a:lnTo>
                  <a:pt x="10718" y="13258"/>
                </a:lnTo>
                <a:lnTo>
                  <a:pt x="9359" y="14452"/>
                </a:lnTo>
                <a:lnTo>
                  <a:pt x="9017" y="20027"/>
                </a:lnTo>
                <a:lnTo>
                  <a:pt x="10160" y="21107"/>
                </a:lnTo>
                <a:lnTo>
                  <a:pt x="11544" y="19875"/>
                </a:lnTo>
                <a:lnTo>
                  <a:pt x="11887" y="14338"/>
                </a:lnTo>
                <a:close/>
              </a:path>
              <a:path w="84454" h="23495">
                <a:moveTo>
                  <a:pt x="12458" y="4864"/>
                </a:moveTo>
                <a:lnTo>
                  <a:pt x="11214" y="3695"/>
                </a:lnTo>
                <a:lnTo>
                  <a:pt x="9931" y="4826"/>
                </a:lnTo>
                <a:lnTo>
                  <a:pt x="9601" y="10490"/>
                </a:lnTo>
                <a:lnTo>
                  <a:pt x="10820" y="11633"/>
                </a:lnTo>
                <a:lnTo>
                  <a:pt x="12115" y="10490"/>
                </a:lnTo>
                <a:lnTo>
                  <a:pt x="12458" y="4864"/>
                </a:lnTo>
                <a:close/>
              </a:path>
              <a:path w="84454" h="23495">
                <a:moveTo>
                  <a:pt x="20726" y="14071"/>
                </a:moveTo>
                <a:lnTo>
                  <a:pt x="19621" y="13017"/>
                </a:lnTo>
                <a:lnTo>
                  <a:pt x="18199" y="14262"/>
                </a:lnTo>
                <a:lnTo>
                  <a:pt x="17868" y="19659"/>
                </a:lnTo>
                <a:lnTo>
                  <a:pt x="19151" y="20866"/>
                </a:lnTo>
                <a:lnTo>
                  <a:pt x="20396" y="19761"/>
                </a:lnTo>
                <a:lnTo>
                  <a:pt x="20726" y="14071"/>
                </a:lnTo>
                <a:close/>
              </a:path>
              <a:path w="84454" h="23495">
                <a:moveTo>
                  <a:pt x="21323" y="4521"/>
                </a:moveTo>
                <a:lnTo>
                  <a:pt x="20205" y="3467"/>
                </a:lnTo>
                <a:lnTo>
                  <a:pt x="18783" y="4724"/>
                </a:lnTo>
                <a:lnTo>
                  <a:pt x="18453" y="10198"/>
                </a:lnTo>
                <a:lnTo>
                  <a:pt x="19723" y="11379"/>
                </a:lnTo>
                <a:lnTo>
                  <a:pt x="20967" y="10287"/>
                </a:lnTo>
                <a:lnTo>
                  <a:pt x="21323" y="4521"/>
                </a:lnTo>
                <a:close/>
              </a:path>
              <a:path w="84454" h="23495">
                <a:moveTo>
                  <a:pt x="27076" y="21488"/>
                </a:moveTo>
                <a:lnTo>
                  <a:pt x="25984" y="20459"/>
                </a:lnTo>
                <a:lnTo>
                  <a:pt x="21221" y="20548"/>
                </a:lnTo>
                <a:lnTo>
                  <a:pt x="19977" y="21666"/>
                </a:lnTo>
                <a:lnTo>
                  <a:pt x="21247" y="22847"/>
                </a:lnTo>
                <a:lnTo>
                  <a:pt x="25666" y="22758"/>
                </a:lnTo>
                <a:lnTo>
                  <a:pt x="27076" y="21488"/>
                </a:lnTo>
                <a:close/>
              </a:path>
              <a:path w="84454" h="23495">
                <a:moveTo>
                  <a:pt x="27749" y="12026"/>
                </a:moveTo>
                <a:lnTo>
                  <a:pt x="26543" y="10883"/>
                </a:lnTo>
                <a:lnTo>
                  <a:pt x="21907" y="10985"/>
                </a:lnTo>
                <a:lnTo>
                  <a:pt x="20548" y="12204"/>
                </a:lnTo>
                <a:lnTo>
                  <a:pt x="21729" y="13284"/>
                </a:lnTo>
                <a:lnTo>
                  <a:pt x="26441" y="13195"/>
                </a:lnTo>
                <a:lnTo>
                  <a:pt x="27749" y="12026"/>
                </a:lnTo>
                <a:close/>
              </a:path>
              <a:path w="84454" h="23495">
                <a:moveTo>
                  <a:pt x="28257" y="2463"/>
                </a:moveTo>
                <a:lnTo>
                  <a:pt x="27012" y="1308"/>
                </a:lnTo>
                <a:lnTo>
                  <a:pt x="22504" y="1422"/>
                </a:lnTo>
                <a:lnTo>
                  <a:pt x="21145" y="2628"/>
                </a:lnTo>
                <a:lnTo>
                  <a:pt x="22288" y="3721"/>
                </a:lnTo>
                <a:lnTo>
                  <a:pt x="26974" y="3619"/>
                </a:lnTo>
                <a:lnTo>
                  <a:pt x="28257" y="2463"/>
                </a:lnTo>
                <a:close/>
              </a:path>
              <a:path w="84454" h="23495">
                <a:moveTo>
                  <a:pt x="29756" y="13906"/>
                </a:moveTo>
                <a:lnTo>
                  <a:pt x="28587" y="12814"/>
                </a:lnTo>
                <a:lnTo>
                  <a:pt x="27216" y="14008"/>
                </a:lnTo>
                <a:lnTo>
                  <a:pt x="26885" y="19570"/>
                </a:lnTo>
                <a:lnTo>
                  <a:pt x="28028" y="20675"/>
                </a:lnTo>
                <a:lnTo>
                  <a:pt x="29413" y="19418"/>
                </a:lnTo>
                <a:lnTo>
                  <a:pt x="29756" y="13906"/>
                </a:lnTo>
                <a:close/>
              </a:path>
              <a:path w="84454" h="23495">
                <a:moveTo>
                  <a:pt x="30327" y="4432"/>
                </a:moveTo>
                <a:lnTo>
                  <a:pt x="29095" y="3251"/>
                </a:lnTo>
                <a:lnTo>
                  <a:pt x="27800" y="4394"/>
                </a:lnTo>
                <a:lnTo>
                  <a:pt x="27470" y="10045"/>
                </a:lnTo>
                <a:lnTo>
                  <a:pt x="28676" y="11176"/>
                </a:lnTo>
                <a:lnTo>
                  <a:pt x="29984" y="10020"/>
                </a:lnTo>
                <a:lnTo>
                  <a:pt x="30327" y="4432"/>
                </a:lnTo>
                <a:close/>
              </a:path>
              <a:path w="84454" h="23495">
                <a:moveTo>
                  <a:pt x="38608" y="13627"/>
                </a:moveTo>
                <a:lnTo>
                  <a:pt x="37490" y="12573"/>
                </a:lnTo>
                <a:lnTo>
                  <a:pt x="36068" y="13830"/>
                </a:lnTo>
                <a:lnTo>
                  <a:pt x="35750" y="19215"/>
                </a:lnTo>
                <a:lnTo>
                  <a:pt x="37007" y="20421"/>
                </a:lnTo>
                <a:lnTo>
                  <a:pt x="38252" y="19329"/>
                </a:lnTo>
                <a:lnTo>
                  <a:pt x="38608" y="13627"/>
                </a:lnTo>
                <a:close/>
              </a:path>
              <a:path w="84454" h="23495">
                <a:moveTo>
                  <a:pt x="39192" y="4064"/>
                </a:moveTo>
                <a:lnTo>
                  <a:pt x="38061" y="3009"/>
                </a:lnTo>
                <a:lnTo>
                  <a:pt x="36652" y="4279"/>
                </a:lnTo>
                <a:lnTo>
                  <a:pt x="36322" y="9766"/>
                </a:lnTo>
                <a:lnTo>
                  <a:pt x="37592" y="10947"/>
                </a:lnTo>
                <a:lnTo>
                  <a:pt x="38836" y="9842"/>
                </a:lnTo>
                <a:lnTo>
                  <a:pt x="39192" y="4064"/>
                </a:lnTo>
                <a:close/>
              </a:path>
              <a:path w="84454" h="23495">
                <a:moveTo>
                  <a:pt x="44970" y="21043"/>
                </a:moveTo>
                <a:lnTo>
                  <a:pt x="43853" y="20015"/>
                </a:lnTo>
                <a:lnTo>
                  <a:pt x="39090" y="20116"/>
                </a:lnTo>
                <a:lnTo>
                  <a:pt x="37833" y="21209"/>
                </a:lnTo>
                <a:lnTo>
                  <a:pt x="39128" y="22415"/>
                </a:lnTo>
                <a:lnTo>
                  <a:pt x="43522" y="22288"/>
                </a:lnTo>
                <a:lnTo>
                  <a:pt x="44970" y="21043"/>
                </a:lnTo>
                <a:close/>
              </a:path>
              <a:path w="84454" h="23495">
                <a:moveTo>
                  <a:pt x="45605" y="11569"/>
                </a:moveTo>
                <a:lnTo>
                  <a:pt x="44411" y="10439"/>
                </a:lnTo>
                <a:lnTo>
                  <a:pt x="39763" y="10553"/>
                </a:lnTo>
                <a:lnTo>
                  <a:pt x="38417" y="11747"/>
                </a:lnTo>
                <a:lnTo>
                  <a:pt x="39611" y="12852"/>
                </a:lnTo>
                <a:lnTo>
                  <a:pt x="44310" y="12750"/>
                </a:lnTo>
                <a:lnTo>
                  <a:pt x="45605" y="11569"/>
                </a:lnTo>
                <a:close/>
              </a:path>
              <a:path w="84454" h="23495">
                <a:moveTo>
                  <a:pt x="46113" y="2044"/>
                </a:moveTo>
                <a:lnTo>
                  <a:pt x="44881" y="876"/>
                </a:lnTo>
                <a:lnTo>
                  <a:pt x="40373" y="965"/>
                </a:lnTo>
                <a:lnTo>
                  <a:pt x="39001" y="2197"/>
                </a:lnTo>
                <a:lnTo>
                  <a:pt x="40170" y="3263"/>
                </a:lnTo>
                <a:lnTo>
                  <a:pt x="44831" y="3175"/>
                </a:lnTo>
                <a:lnTo>
                  <a:pt x="46113" y="2044"/>
                </a:lnTo>
                <a:close/>
              </a:path>
              <a:path w="84454" h="23495">
                <a:moveTo>
                  <a:pt x="47625" y="13449"/>
                </a:moveTo>
                <a:lnTo>
                  <a:pt x="46469" y="12357"/>
                </a:lnTo>
                <a:lnTo>
                  <a:pt x="45097" y="13563"/>
                </a:lnTo>
                <a:lnTo>
                  <a:pt x="44754" y="19164"/>
                </a:lnTo>
                <a:lnTo>
                  <a:pt x="45910" y="20218"/>
                </a:lnTo>
                <a:lnTo>
                  <a:pt x="47282" y="18999"/>
                </a:lnTo>
                <a:lnTo>
                  <a:pt x="47625" y="13449"/>
                </a:lnTo>
                <a:close/>
              </a:path>
              <a:path w="84454" h="23495">
                <a:moveTo>
                  <a:pt x="48196" y="3987"/>
                </a:moveTo>
                <a:lnTo>
                  <a:pt x="46964" y="2794"/>
                </a:lnTo>
                <a:lnTo>
                  <a:pt x="45681" y="3949"/>
                </a:lnTo>
                <a:lnTo>
                  <a:pt x="45339" y="9588"/>
                </a:lnTo>
                <a:lnTo>
                  <a:pt x="46558" y="10744"/>
                </a:lnTo>
                <a:lnTo>
                  <a:pt x="47853" y="9575"/>
                </a:lnTo>
                <a:lnTo>
                  <a:pt x="48196" y="3987"/>
                </a:lnTo>
                <a:close/>
              </a:path>
              <a:path w="84454" h="23495">
                <a:moveTo>
                  <a:pt x="56476" y="13169"/>
                </a:moveTo>
                <a:lnTo>
                  <a:pt x="55359" y="12128"/>
                </a:lnTo>
                <a:lnTo>
                  <a:pt x="53949" y="13385"/>
                </a:lnTo>
                <a:lnTo>
                  <a:pt x="53619" y="18796"/>
                </a:lnTo>
                <a:lnTo>
                  <a:pt x="54876" y="19977"/>
                </a:lnTo>
                <a:lnTo>
                  <a:pt x="56134" y="18884"/>
                </a:lnTo>
                <a:lnTo>
                  <a:pt x="56476" y="13169"/>
                </a:lnTo>
                <a:close/>
              </a:path>
              <a:path w="84454" h="23495">
                <a:moveTo>
                  <a:pt x="57061" y="3644"/>
                </a:moveTo>
                <a:lnTo>
                  <a:pt x="55943" y="2578"/>
                </a:lnTo>
                <a:lnTo>
                  <a:pt x="54533" y="3822"/>
                </a:lnTo>
                <a:lnTo>
                  <a:pt x="54190" y="9321"/>
                </a:lnTo>
                <a:lnTo>
                  <a:pt x="55460" y="10515"/>
                </a:lnTo>
                <a:lnTo>
                  <a:pt x="56705" y="9398"/>
                </a:lnTo>
                <a:lnTo>
                  <a:pt x="57061" y="3644"/>
                </a:lnTo>
                <a:close/>
              </a:path>
              <a:path w="84454" h="23495">
                <a:moveTo>
                  <a:pt x="62826" y="20612"/>
                </a:moveTo>
                <a:lnTo>
                  <a:pt x="61722" y="19570"/>
                </a:lnTo>
                <a:lnTo>
                  <a:pt x="56959" y="19659"/>
                </a:lnTo>
                <a:lnTo>
                  <a:pt x="55714" y="20777"/>
                </a:lnTo>
                <a:lnTo>
                  <a:pt x="56997" y="21958"/>
                </a:lnTo>
                <a:lnTo>
                  <a:pt x="61404" y="21856"/>
                </a:lnTo>
                <a:lnTo>
                  <a:pt x="62826" y="20612"/>
                </a:lnTo>
                <a:close/>
              </a:path>
              <a:path w="84454" h="23495">
                <a:moveTo>
                  <a:pt x="63487" y="11137"/>
                </a:moveTo>
                <a:lnTo>
                  <a:pt x="62280" y="9994"/>
                </a:lnTo>
                <a:lnTo>
                  <a:pt x="57658" y="10109"/>
                </a:lnTo>
                <a:lnTo>
                  <a:pt x="56299" y="11315"/>
                </a:lnTo>
                <a:lnTo>
                  <a:pt x="57480" y="12395"/>
                </a:lnTo>
                <a:lnTo>
                  <a:pt x="62166" y="12306"/>
                </a:lnTo>
                <a:lnTo>
                  <a:pt x="63487" y="11137"/>
                </a:lnTo>
                <a:close/>
              </a:path>
              <a:path w="84454" h="23495">
                <a:moveTo>
                  <a:pt x="64008" y="1600"/>
                </a:moveTo>
                <a:lnTo>
                  <a:pt x="62763" y="431"/>
                </a:lnTo>
                <a:lnTo>
                  <a:pt x="58242" y="546"/>
                </a:lnTo>
                <a:lnTo>
                  <a:pt x="56883" y="1739"/>
                </a:lnTo>
                <a:lnTo>
                  <a:pt x="58039" y="2832"/>
                </a:lnTo>
                <a:lnTo>
                  <a:pt x="62712" y="2730"/>
                </a:lnTo>
                <a:lnTo>
                  <a:pt x="64008" y="1600"/>
                </a:lnTo>
                <a:close/>
              </a:path>
              <a:path w="84454" h="23495">
                <a:moveTo>
                  <a:pt x="65493" y="13017"/>
                </a:moveTo>
                <a:lnTo>
                  <a:pt x="64325" y="11912"/>
                </a:lnTo>
                <a:lnTo>
                  <a:pt x="62966" y="13119"/>
                </a:lnTo>
                <a:lnTo>
                  <a:pt x="62623" y="18707"/>
                </a:lnTo>
                <a:lnTo>
                  <a:pt x="63779" y="19761"/>
                </a:lnTo>
                <a:lnTo>
                  <a:pt x="65151" y="18554"/>
                </a:lnTo>
                <a:lnTo>
                  <a:pt x="65493" y="13017"/>
                </a:lnTo>
                <a:close/>
              </a:path>
              <a:path w="84454" h="23495">
                <a:moveTo>
                  <a:pt x="66065" y="3543"/>
                </a:moveTo>
                <a:lnTo>
                  <a:pt x="64820" y="2374"/>
                </a:lnTo>
                <a:lnTo>
                  <a:pt x="63550" y="3505"/>
                </a:lnTo>
                <a:lnTo>
                  <a:pt x="63207" y="9169"/>
                </a:lnTo>
                <a:lnTo>
                  <a:pt x="64427" y="10287"/>
                </a:lnTo>
                <a:lnTo>
                  <a:pt x="65735" y="9144"/>
                </a:lnTo>
                <a:lnTo>
                  <a:pt x="66065" y="3543"/>
                </a:lnTo>
                <a:close/>
              </a:path>
              <a:path w="84454" h="23495">
                <a:moveTo>
                  <a:pt x="74345" y="12738"/>
                </a:moveTo>
                <a:lnTo>
                  <a:pt x="73228" y="11684"/>
                </a:lnTo>
                <a:lnTo>
                  <a:pt x="71818" y="12941"/>
                </a:lnTo>
                <a:lnTo>
                  <a:pt x="71488" y="18326"/>
                </a:lnTo>
                <a:lnTo>
                  <a:pt x="72758" y="19519"/>
                </a:lnTo>
                <a:lnTo>
                  <a:pt x="74002" y="18427"/>
                </a:lnTo>
                <a:lnTo>
                  <a:pt x="74345" y="12738"/>
                </a:lnTo>
                <a:close/>
              </a:path>
              <a:path w="84454" h="23495">
                <a:moveTo>
                  <a:pt x="74930" y="3200"/>
                </a:moveTo>
                <a:lnTo>
                  <a:pt x="73812" y="2159"/>
                </a:lnTo>
                <a:lnTo>
                  <a:pt x="72402" y="3378"/>
                </a:lnTo>
                <a:lnTo>
                  <a:pt x="72059" y="8890"/>
                </a:lnTo>
                <a:lnTo>
                  <a:pt x="73329" y="10071"/>
                </a:lnTo>
                <a:lnTo>
                  <a:pt x="74587" y="8966"/>
                </a:lnTo>
                <a:lnTo>
                  <a:pt x="74930" y="3200"/>
                </a:lnTo>
                <a:close/>
              </a:path>
              <a:path w="84454" h="23495">
                <a:moveTo>
                  <a:pt x="80695" y="20154"/>
                </a:moveTo>
                <a:lnTo>
                  <a:pt x="79603" y="19126"/>
                </a:lnTo>
                <a:lnTo>
                  <a:pt x="74828" y="19215"/>
                </a:lnTo>
                <a:lnTo>
                  <a:pt x="73583" y="20320"/>
                </a:lnTo>
                <a:lnTo>
                  <a:pt x="74866" y="21551"/>
                </a:lnTo>
                <a:lnTo>
                  <a:pt x="79273" y="21424"/>
                </a:lnTo>
                <a:lnTo>
                  <a:pt x="80695" y="20154"/>
                </a:lnTo>
                <a:close/>
              </a:path>
              <a:path w="84454" h="23495">
                <a:moveTo>
                  <a:pt x="81356" y="10680"/>
                </a:moveTo>
                <a:lnTo>
                  <a:pt x="80149" y="9550"/>
                </a:lnTo>
                <a:lnTo>
                  <a:pt x="75514" y="9652"/>
                </a:lnTo>
                <a:lnTo>
                  <a:pt x="74168" y="10845"/>
                </a:lnTo>
                <a:lnTo>
                  <a:pt x="75349" y="11963"/>
                </a:lnTo>
                <a:lnTo>
                  <a:pt x="80060" y="11849"/>
                </a:lnTo>
                <a:lnTo>
                  <a:pt x="81356" y="10680"/>
                </a:lnTo>
                <a:close/>
              </a:path>
              <a:path w="84454" h="23495">
                <a:moveTo>
                  <a:pt x="81864" y="1143"/>
                </a:moveTo>
                <a:lnTo>
                  <a:pt x="80632" y="0"/>
                </a:lnTo>
                <a:lnTo>
                  <a:pt x="76123" y="76"/>
                </a:lnTo>
                <a:lnTo>
                  <a:pt x="74752" y="1320"/>
                </a:lnTo>
                <a:lnTo>
                  <a:pt x="75907" y="2374"/>
                </a:lnTo>
                <a:lnTo>
                  <a:pt x="80568" y="2286"/>
                </a:lnTo>
                <a:lnTo>
                  <a:pt x="81864" y="1143"/>
                </a:lnTo>
                <a:close/>
              </a:path>
              <a:path w="84454" h="23495">
                <a:moveTo>
                  <a:pt x="83362" y="12573"/>
                </a:moveTo>
                <a:lnTo>
                  <a:pt x="82194" y="11480"/>
                </a:lnTo>
                <a:lnTo>
                  <a:pt x="80835" y="12674"/>
                </a:lnTo>
                <a:lnTo>
                  <a:pt x="80492" y="18275"/>
                </a:lnTo>
                <a:lnTo>
                  <a:pt x="81635" y="19354"/>
                </a:lnTo>
                <a:lnTo>
                  <a:pt x="83032" y="18084"/>
                </a:lnTo>
                <a:lnTo>
                  <a:pt x="83362" y="12573"/>
                </a:lnTo>
                <a:close/>
              </a:path>
              <a:path w="84454" h="23495">
                <a:moveTo>
                  <a:pt x="83947" y="3098"/>
                </a:moveTo>
                <a:lnTo>
                  <a:pt x="82702" y="1930"/>
                </a:lnTo>
                <a:lnTo>
                  <a:pt x="81419" y="3098"/>
                </a:lnTo>
                <a:lnTo>
                  <a:pt x="81076" y="8699"/>
                </a:lnTo>
                <a:lnTo>
                  <a:pt x="82283" y="9842"/>
                </a:lnTo>
                <a:lnTo>
                  <a:pt x="83591" y="8699"/>
                </a:lnTo>
                <a:lnTo>
                  <a:pt x="83947" y="30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901811" y="8502599"/>
            <a:ext cx="58419" cy="56515"/>
            <a:chOff x="3847210" y="8502598"/>
            <a:chExt cx="58419" cy="56515"/>
          </a:xfrm>
        </p:grpSpPr>
        <p:sp>
          <p:nvSpPr>
            <p:cNvPr id="44" name="object 44"/>
            <p:cNvSpPr/>
            <p:nvPr/>
          </p:nvSpPr>
          <p:spPr>
            <a:xfrm>
              <a:off x="3849496" y="8504884"/>
              <a:ext cx="53975" cy="52069"/>
            </a:xfrm>
            <a:custGeom>
              <a:avLst/>
              <a:gdLst/>
              <a:ahLst/>
              <a:cxnLst/>
              <a:rect l="l" t="t" r="r" b="b"/>
              <a:pathLst>
                <a:path w="53975" h="52070">
                  <a:moveTo>
                    <a:pt x="101" y="28524"/>
                  </a:moveTo>
                  <a:lnTo>
                    <a:pt x="0" y="51600"/>
                  </a:lnTo>
                  <a:lnTo>
                    <a:pt x="22682" y="51053"/>
                  </a:lnTo>
                  <a:lnTo>
                    <a:pt x="22758" y="27952"/>
                  </a:lnTo>
                  <a:lnTo>
                    <a:pt x="101" y="28524"/>
                  </a:lnTo>
                  <a:close/>
                </a:path>
                <a:path w="53975" h="52070">
                  <a:moveTo>
                    <a:pt x="31076" y="27838"/>
                  </a:moveTo>
                  <a:lnTo>
                    <a:pt x="31000" y="50926"/>
                  </a:lnTo>
                  <a:lnTo>
                    <a:pt x="53670" y="50368"/>
                  </a:lnTo>
                  <a:lnTo>
                    <a:pt x="53759" y="27292"/>
                  </a:lnTo>
                  <a:lnTo>
                    <a:pt x="31076" y="27838"/>
                  </a:lnTo>
                  <a:close/>
                </a:path>
                <a:path w="53975" h="52070">
                  <a:moveTo>
                    <a:pt x="31165" y="546"/>
                  </a:moveTo>
                  <a:lnTo>
                    <a:pt x="31089" y="23647"/>
                  </a:lnTo>
                  <a:lnTo>
                    <a:pt x="53759" y="23113"/>
                  </a:lnTo>
                  <a:lnTo>
                    <a:pt x="53848" y="0"/>
                  </a:lnTo>
                  <a:lnTo>
                    <a:pt x="31165" y="5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57815" y="8512504"/>
              <a:ext cx="39370" cy="36830"/>
            </a:xfrm>
            <a:custGeom>
              <a:avLst/>
              <a:gdLst/>
              <a:ahLst/>
              <a:cxnLst/>
              <a:rect l="l" t="t" r="r" b="b"/>
              <a:pathLst>
                <a:path w="39370" h="36829">
                  <a:moveTo>
                    <a:pt x="7099" y="28041"/>
                  </a:moveTo>
                  <a:lnTo>
                    <a:pt x="6045" y="26911"/>
                  </a:lnTo>
                  <a:lnTo>
                    <a:pt x="5778" y="26924"/>
                  </a:lnTo>
                  <a:lnTo>
                    <a:pt x="5778" y="28409"/>
                  </a:lnTo>
                  <a:lnTo>
                    <a:pt x="5765" y="30924"/>
                  </a:lnTo>
                  <a:lnTo>
                    <a:pt x="4978" y="31369"/>
                  </a:lnTo>
                  <a:lnTo>
                    <a:pt x="3835" y="31419"/>
                  </a:lnTo>
                  <a:lnTo>
                    <a:pt x="1308" y="31483"/>
                  </a:lnTo>
                  <a:lnTo>
                    <a:pt x="1320" y="28155"/>
                  </a:lnTo>
                  <a:lnTo>
                    <a:pt x="4953" y="28041"/>
                  </a:lnTo>
                  <a:lnTo>
                    <a:pt x="5778" y="28409"/>
                  </a:lnTo>
                  <a:lnTo>
                    <a:pt x="5778" y="26924"/>
                  </a:lnTo>
                  <a:lnTo>
                    <a:pt x="38" y="27076"/>
                  </a:lnTo>
                  <a:lnTo>
                    <a:pt x="0" y="36728"/>
                  </a:lnTo>
                  <a:lnTo>
                    <a:pt x="1282" y="36677"/>
                  </a:lnTo>
                  <a:lnTo>
                    <a:pt x="1295" y="32600"/>
                  </a:lnTo>
                  <a:lnTo>
                    <a:pt x="6324" y="32461"/>
                  </a:lnTo>
                  <a:lnTo>
                    <a:pt x="6807" y="31483"/>
                  </a:lnTo>
                  <a:lnTo>
                    <a:pt x="7086" y="30924"/>
                  </a:lnTo>
                  <a:lnTo>
                    <a:pt x="7099" y="28041"/>
                  </a:lnTo>
                  <a:close/>
                </a:path>
                <a:path w="39370" h="36829">
                  <a:moveTo>
                    <a:pt x="38684" y="27787"/>
                  </a:moveTo>
                  <a:lnTo>
                    <a:pt x="29171" y="28054"/>
                  </a:lnTo>
                  <a:lnTo>
                    <a:pt x="33909" y="36436"/>
                  </a:lnTo>
                  <a:lnTo>
                    <a:pt x="38684" y="27787"/>
                  </a:lnTo>
                  <a:close/>
                </a:path>
                <a:path w="39370" h="36829">
                  <a:moveTo>
                    <a:pt x="38760" y="8407"/>
                  </a:moveTo>
                  <a:lnTo>
                    <a:pt x="34036" y="0"/>
                  </a:lnTo>
                  <a:lnTo>
                    <a:pt x="29235" y="8648"/>
                  </a:lnTo>
                  <a:lnTo>
                    <a:pt x="38760" y="84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8241639" y="8606193"/>
            <a:ext cx="126364" cy="31750"/>
          </a:xfrm>
          <a:custGeom>
            <a:avLst/>
            <a:gdLst/>
            <a:ahLst/>
            <a:cxnLst/>
            <a:rect l="l" t="t" r="r" b="b"/>
            <a:pathLst>
              <a:path w="126364" h="31750">
                <a:moveTo>
                  <a:pt x="126149" y="0"/>
                </a:moveTo>
                <a:lnTo>
                  <a:pt x="88" y="3047"/>
                </a:lnTo>
                <a:lnTo>
                  <a:pt x="0" y="31699"/>
                </a:lnTo>
                <a:lnTo>
                  <a:pt x="126060" y="28625"/>
                </a:lnTo>
                <a:lnTo>
                  <a:pt x="126149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34274" y="8729650"/>
            <a:ext cx="140335" cy="3810"/>
          </a:xfrm>
          <a:custGeom>
            <a:avLst/>
            <a:gdLst/>
            <a:ahLst/>
            <a:cxnLst/>
            <a:rect l="l" t="t" r="r" b="b"/>
            <a:pathLst>
              <a:path w="140335" h="3809">
                <a:moveTo>
                  <a:pt x="0" y="3378"/>
                </a:moveTo>
                <a:lnTo>
                  <a:pt x="13987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201445" y="8516873"/>
            <a:ext cx="207645" cy="411480"/>
          </a:xfrm>
          <a:custGeom>
            <a:avLst/>
            <a:gdLst/>
            <a:ahLst/>
            <a:cxnLst/>
            <a:rect l="l" t="t" r="r" b="b"/>
            <a:pathLst>
              <a:path w="207645" h="411479">
                <a:moveTo>
                  <a:pt x="31788" y="67170"/>
                </a:moveTo>
                <a:lnTo>
                  <a:pt x="172897" y="63715"/>
                </a:lnTo>
              </a:path>
              <a:path w="207645" h="411479">
                <a:moveTo>
                  <a:pt x="32931" y="380530"/>
                </a:moveTo>
                <a:lnTo>
                  <a:pt x="180682" y="375716"/>
                </a:lnTo>
                <a:lnTo>
                  <a:pt x="177457" y="27952"/>
                </a:lnTo>
              </a:path>
              <a:path w="207645" h="411479">
                <a:moveTo>
                  <a:pt x="207302" y="407403"/>
                </a:moveTo>
                <a:lnTo>
                  <a:pt x="1930" y="411365"/>
                </a:lnTo>
                <a:lnTo>
                  <a:pt x="0" y="4889"/>
                </a:lnTo>
                <a:lnTo>
                  <a:pt x="205371" y="0"/>
                </a:lnTo>
                <a:lnTo>
                  <a:pt x="207302" y="407403"/>
                </a:lnTo>
                <a:close/>
              </a:path>
              <a:path w="207645" h="411479">
                <a:moveTo>
                  <a:pt x="32956" y="387286"/>
                </a:moveTo>
                <a:lnTo>
                  <a:pt x="186029" y="382308"/>
                </a:lnTo>
                <a:lnTo>
                  <a:pt x="182714" y="27317"/>
                </a:lnTo>
                <a:lnTo>
                  <a:pt x="29629" y="31495"/>
                </a:lnTo>
                <a:lnTo>
                  <a:pt x="32956" y="3872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051671" y="7617346"/>
            <a:ext cx="3810" cy="752475"/>
          </a:xfrm>
          <a:custGeom>
            <a:avLst/>
            <a:gdLst/>
            <a:ahLst/>
            <a:cxnLst/>
            <a:rect l="l" t="t" r="r" b="b"/>
            <a:pathLst>
              <a:path w="3810" h="752475">
                <a:moveTo>
                  <a:pt x="0" y="0"/>
                </a:moveTo>
                <a:lnTo>
                  <a:pt x="3403" y="7521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056447" y="8751747"/>
            <a:ext cx="635" cy="120650"/>
          </a:xfrm>
          <a:custGeom>
            <a:avLst/>
            <a:gdLst/>
            <a:ahLst/>
            <a:cxnLst/>
            <a:rect l="l" t="t" r="r" b="b"/>
            <a:pathLst>
              <a:path w="635" h="120650">
                <a:moveTo>
                  <a:pt x="304" y="0"/>
                </a:moveTo>
                <a:lnTo>
                  <a:pt x="0" y="1204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65120" y="7613867"/>
            <a:ext cx="3810" cy="763905"/>
          </a:xfrm>
          <a:custGeom>
            <a:avLst/>
            <a:gdLst/>
            <a:ahLst/>
            <a:cxnLst/>
            <a:rect l="l" t="t" r="r" b="b"/>
            <a:pathLst>
              <a:path w="3810" h="763904">
                <a:moveTo>
                  <a:pt x="0" y="0"/>
                </a:moveTo>
                <a:lnTo>
                  <a:pt x="3403" y="7636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69922" y="8753551"/>
            <a:ext cx="635" cy="116839"/>
          </a:xfrm>
          <a:custGeom>
            <a:avLst/>
            <a:gdLst/>
            <a:ahLst/>
            <a:cxnLst/>
            <a:rect l="l" t="t" r="r" b="b"/>
            <a:pathLst>
              <a:path w="635" h="116840">
                <a:moveTo>
                  <a:pt x="292" y="0"/>
                </a:moveTo>
                <a:lnTo>
                  <a:pt x="0" y="1164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71495" y="8416354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9931" y="4940"/>
                </a:moveTo>
                <a:lnTo>
                  <a:pt x="9931" y="7772"/>
                </a:lnTo>
                <a:lnTo>
                  <a:pt x="7696" y="10210"/>
                </a:lnTo>
                <a:lnTo>
                  <a:pt x="4953" y="10401"/>
                </a:lnTo>
                <a:lnTo>
                  <a:pt x="2222" y="10591"/>
                </a:lnTo>
                <a:lnTo>
                  <a:pt x="0" y="8483"/>
                </a:lnTo>
                <a:lnTo>
                  <a:pt x="12" y="5664"/>
                </a:lnTo>
                <a:lnTo>
                  <a:pt x="25" y="2857"/>
                </a:lnTo>
                <a:lnTo>
                  <a:pt x="2260" y="406"/>
                </a:lnTo>
                <a:lnTo>
                  <a:pt x="4991" y="190"/>
                </a:lnTo>
                <a:lnTo>
                  <a:pt x="7734" y="0"/>
                </a:lnTo>
                <a:lnTo>
                  <a:pt x="9944" y="2108"/>
                </a:lnTo>
                <a:lnTo>
                  <a:pt x="9931" y="494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8960079" y="8485874"/>
            <a:ext cx="64769" cy="43815"/>
            <a:chOff x="3905478" y="8485873"/>
            <a:chExt cx="64769" cy="43815"/>
          </a:xfrm>
        </p:grpSpPr>
        <p:sp>
          <p:nvSpPr>
            <p:cNvPr id="55" name="object 55"/>
            <p:cNvSpPr/>
            <p:nvPr/>
          </p:nvSpPr>
          <p:spPr>
            <a:xfrm>
              <a:off x="3907764" y="8504225"/>
              <a:ext cx="60325" cy="22225"/>
            </a:xfrm>
            <a:custGeom>
              <a:avLst/>
              <a:gdLst/>
              <a:ahLst/>
              <a:cxnLst/>
              <a:rect l="l" t="t" r="r" b="b"/>
              <a:pathLst>
                <a:path w="60325" h="22225">
                  <a:moveTo>
                    <a:pt x="46113" y="11785"/>
                  </a:moveTo>
                  <a:lnTo>
                    <a:pt x="46062" y="13754"/>
                  </a:lnTo>
                  <a:lnTo>
                    <a:pt x="45161" y="16078"/>
                  </a:lnTo>
                  <a:lnTo>
                    <a:pt x="44018" y="17005"/>
                  </a:lnTo>
                </a:path>
                <a:path w="60325" h="22225">
                  <a:moveTo>
                    <a:pt x="45974" y="5105"/>
                  </a:moveTo>
                  <a:lnTo>
                    <a:pt x="44234" y="7480"/>
                  </a:lnTo>
                </a:path>
                <a:path w="60325" h="22225">
                  <a:moveTo>
                    <a:pt x="55333" y="13131"/>
                  </a:moveTo>
                  <a:lnTo>
                    <a:pt x="55333" y="14541"/>
                  </a:lnTo>
                  <a:lnTo>
                    <a:pt x="54203" y="15760"/>
                  </a:lnTo>
                  <a:lnTo>
                    <a:pt x="52806" y="15874"/>
                  </a:lnTo>
                  <a:lnTo>
                    <a:pt x="51435" y="15963"/>
                  </a:lnTo>
                  <a:lnTo>
                    <a:pt x="50330" y="14897"/>
                  </a:lnTo>
                  <a:lnTo>
                    <a:pt x="50330" y="13500"/>
                  </a:lnTo>
                  <a:lnTo>
                    <a:pt x="50330" y="12077"/>
                  </a:lnTo>
                  <a:lnTo>
                    <a:pt x="51447" y="10833"/>
                  </a:lnTo>
                  <a:lnTo>
                    <a:pt x="52844" y="10731"/>
                  </a:lnTo>
                  <a:lnTo>
                    <a:pt x="54229" y="10629"/>
                  </a:lnTo>
                  <a:lnTo>
                    <a:pt x="55346" y="11709"/>
                  </a:lnTo>
                  <a:lnTo>
                    <a:pt x="55333" y="13131"/>
                  </a:lnTo>
                </a:path>
                <a:path w="60325" h="22225">
                  <a:moveTo>
                    <a:pt x="9677" y="12763"/>
                  </a:moveTo>
                  <a:lnTo>
                    <a:pt x="9664" y="14185"/>
                  </a:lnTo>
                  <a:lnTo>
                    <a:pt x="8559" y="15392"/>
                  </a:lnTo>
                  <a:lnTo>
                    <a:pt x="7162" y="15519"/>
                  </a:lnTo>
                  <a:lnTo>
                    <a:pt x="5791" y="15608"/>
                  </a:lnTo>
                  <a:lnTo>
                    <a:pt x="4673" y="14541"/>
                  </a:lnTo>
                  <a:lnTo>
                    <a:pt x="4673" y="13144"/>
                  </a:lnTo>
                  <a:lnTo>
                    <a:pt x="4686" y="11722"/>
                  </a:lnTo>
                  <a:lnTo>
                    <a:pt x="5803" y="10490"/>
                  </a:lnTo>
                  <a:lnTo>
                    <a:pt x="7200" y="10388"/>
                  </a:lnTo>
                  <a:lnTo>
                    <a:pt x="8559" y="10286"/>
                  </a:lnTo>
                  <a:lnTo>
                    <a:pt x="9677" y="11353"/>
                  </a:lnTo>
                  <a:lnTo>
                    <a:pt x="9677" y="12763"/>
                  </a:lnTo>
                </a:path>
                <a:path w="60325" h="22225">
                  <a:moveTo>
                    <a:pt x="11379" y="17830"/>
                  </a:moveTo>
                  <a:lnTo>
                    <a:pt x="14185" y="17310"/>
                  </a:lnTo>
                </a:path>
                <a:path w="60325" h="22225">
                  <a:moveTo>
                    <a:pt x="10566" y="9182"/>
                  </a:moveTo>
                  <a:lnTo>
                    <a:pt x="8661" y="5791"/>
                  </a:lnTo>
                  <a:lnTo>
                    <a:pt x="2184" y="6896"/>
                  </a:lnTo>
                  <a:lnTo>
                    <a:pt x="1104" y="12166"/>
                  </a:lnTo>
                  <a:lnTo>
                    <a:pt x="0" y="17449"/>
                  </a:lnTo>
                  <a:lnTo>
                    <a:pt x="4165" y="20612"/>
                  </a:lnTo>
                  <a:lnTo>
                    <a:pt x="8051" y="19215"/>
                  </a:lnTo>
                  <a:lnTo>
                    <a:pt x="9677" y="18618"/>
                  </a:lnTo>
                  <a:lnTo>
                    <a:pt x="10566" y="18707"/>
                  </a:lnTo>
                  <a:lnTo>
                    <a:pt x="11379" y="17830"/>
                  </a:lnTo>
                </a:path>
                <a:path w="60325" h="22225">
                  <a:moveTo>
                    <a:pt x="12522" y="8724"/>
                  </a:moveTo>
                  <a:lnTo>
                    <a:pt x="10566" y="9182"/>
                  </a:lnTo>
                </a:path>
                <a:path w="60325" h="22225">
                  <a:moveTo>
                    <a:pt x="53301" y="6121"/>
                  </a:moveTo>
                  <a:lnTo>
                    <a:pt x="58623" y="5918"/>
                  </a:lnTo>
                  <a:lnTo>
                    <a:pt x="59956" y="9169"/>
                  </a:lnTo>
                  <a:lnTo>
                    <a:pt x="59575" y="14236"/>
                  </a:lnTo>
                  <a:lnTo>
                    <a:pt x="59169" y="19316"/>
                  </a:lnTo>
                  <a:lnTo>
                    <a:pt x="51523" y="21678"/>
                  </a:lnTo>
                  <a:lnTo>
                    <a:pt x="49060" y="18237"/>
                  </a:lnTo>
                  <a:lnTo>
                    <a:pt x="47612" y="20637"/>
                  </a:lnTo>
                  <a:lnTo>
                    <a:pt x="45605" y="21945"/>
                  </a:lnTo>
                  <a:lnTo>
                    <a:pt x="41376" y="22161"/>
                  </a:lnTo>
                </a:path>
                <a:path w="60325" h="22225">
                  <a:moveTo>
                    <a:pt x="47675" y="4102"/>
                  </a:moveTo>
                  <a:lnTo>
                    <a:pt x="53314" y="3886"/>
                  </a:lnTo>
                  <a:lnTo>
                    <a:pt x="53301" y="6121"/>
                  </a:lnTo>
                </a:path>
                <a:path w="60325" h="22225">
                  <a:moveTo>
                    <a:pt x="44958" y="12"/>
                  </a:moveTo>
                  <a:lnTo>
                    <a:pt x="46647" y="0"/>
                  </a:lnTo>
                  <a:lnTo>
                    <a:pt x="47739" y="1015"/>
                  </a:lnTo>
                  <a:lnTo>
                    <a:pt x="47675" y="41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22001" y="8504237"/>
              <a:ext cx="31115" cy="1270"/>
            </a:xfrm>
            <a:custGeom>
              <a:avLst/>
              <a:gdLst/>
              <a:ahLst/>
              <a:cxnLst/>
              <a:rect l="l" t="t" r="r" b="b"/>
              <a:pathLst>
                <a:path w="31114" h="1270">
                  <a:moveTo>
                    <a:pt x="-2286" y="374"/>
                  </a:moveTo>
                  <a:lnTo>
                    <a:pt x="33007" y="374"/>
                  </a:lnTo>
                </a:path>
              </a:pathLst>
            </a:custGeom>
            <a:ln w="53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19194" y="8504987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1600" y="4165"/>
                  </a:moveTo>
                  <a:lnTo>
                    <a:pt x="1638" y="2476"/>
                  </a:lnTo>
                  <a:lnTo>
                    <a:pt x="0" y="101"/>
                  </a:lnTo>
                  <a:lnTo>
                    <a:pt x="280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920794" y="8509152"/>
              <a:ext cx="1905" cy="15875"/>
            </a:xfrm>
            <a:custGeom>
              <a:avLst/>
              <a:gdLst/>
              <a:ahLst/>
              <a:cxnLst/>
              <a:rect l="l" t="t" r="r" b="b"/>
              <a:pathLst>
                <a:path w="1904" h="15875">
                  <a:moveTo>
                    <a:pt x="679" y="-2285"/>
                  </a:moveTo>
                  <a:lnTo>
                    <a:pt x="679" y="17564"/>
                  </a:lnTo>
                </a:path>
              </a:pathLst>
            </a:custGeom>
            <a:ln w="59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922115" y="8524430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2514" y="2527"/>
                  </a:moveTo>
                  <a:lnTo>
                    <a:pt x="825" y="2387"/>
                  </a:lnTo>
                  <a:lnTo>
                    <a:pt x="0" y="1396"/>
                  </a:lnTo>
                  <a:lnTo>
                    <a:pt x="3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924630" y="8526386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4">
                  <a:moveTo>
                    <a:pt x="-2286" y="285"/>
                  </a:moveTo>
                  <a:lnTo>
                    <a:pt x="26796" y="285"/>
                  </a:lnTo>
                </a:path>
              </a:pathLst>
            </a:custGeom>
            <a:ln w="5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15283" y="8488159"/>
              <a:ext cx="46355" cy="35560"/>
            </a:xfrm>
            <a:custGeom>
              <a:avLst/>
              <a:gdLst/>
              <a:ahLst/>
              <a:cxnLst/>
              <a:rect l="l" t="t" r="r" b="b"/>
              <a:pathLst>
                <a:path w="46354" h="35559">
                  <a:moveTo>
                    <a:pt x="34696" y="25514"/>
                  </a:moveTo>
                  <a:lnTo>
                    <a:pt x="9347" y="26111"/>
                  </a:lnTo>
                  <a:lnTo>
                    <a:pt x="10540" y="35217"/>
                  </a:lnTo>
                  <a:lnTo>
                    <a:pt x="33083" y="34658"/>
                  </a:lnTo>
                  <a:lnTo>
                    <a:pt x="34696" y="25514"/>
                  </a:lnTo>
                  <a:close/>
                </a:path>
                <a:path w="46354" h="35559">
                  <a:moveTo>
                    <a:pt x="46100" y="3314"/>
                  </a:moveTo>
                  <a:lnTo>
                    <a:pt x="46088" y="5194"/>
                  </a:lnTo>
                  <a:lnTo>
                    <a:pt x="44602" y="6845"/>
                  </a:lnTo>
                  <a:lnTo>
                    <a:pt x="42760" y="6972"/>
                  </a:lnTo>
                  <a:lnTo>
                    <a:pt x="40932" y="7099"/>
                  </a:lnTo>
                  <a:lnTo>
                    <a:pt x="39446" y="5664"/>
                  </a:lnTo>
                  <a:lnTo>
                    <a:pt x="39446" y="3784"/>
                  </a:lnTo>
                  <a:lnTo>
                    <a:pt x="39458" y="1892"/>
                  </a:lnTo>
                  <a:lnTo>
                    <a:pt x="40957" y="253"/>
                  </a:lnTo>
                  <a:lnTo>
                    <a:pt x="42786" y="114"/>
                  </a:lnTo>
                  <a:lnTo>
                    <a:pt x="44627" y="0"/>
                  </a:lnTo>
                  <a:lnTo>
                    <a:pt x="46100" y="1422"/>
                  </a:lnTo>
                  <a:lnTo>
                    <a:pt x="46100" y="3314"/>
                  </a:lnTo>
                </a:path>
                <a:path w="46354" h="35559">
                  <a:moveTo>
                    <a:pt x="26377" y="3924"/>
                  </a:moveTo>
                  <a:lnTo>
                    <a:pt x="26365" y="5816"/>
                  </a:lnTo>
                  <a:lnTo>
                    <a:pt x="24866" y="7467"/>
                  </a:lnTo>
                  <a:lnTo>
                    <a:pt x="23037" y="7594"/>
                  </a:lnTo>
                  <a:lnTo>
                    <a:pt x="21208" y="7734"/>
                  </a:lnTo>
                  <a:lnTo>
                    <a:pt x="19723" y="6286"/>
                  </a:lnTo>
                  <a:lnTo>
                    <a:pt x="19723" y="4419"/>
                  </a:lnTo>
                  <a:lnTo>
                    <a:pt x="19735" y="2539"/>
                  </a:lnTo>
                  <a:lnTo>
                    <a:pt x="21221" y="888"/>
                  </a:lnTo>
                  <a:lnTo>
                    <a:pt x="23063" y="749"/>
                  </a:lnTo>
                  <a:lnTo>
                    <a:pt x="24891" y="634"/>
                  </a:lnTo>
                  <a:lnTo>
                    <a:pt x="26390" y="2044"/>
                  </a:lnTo>
                  <a:lnTo>
                    <a:pt x="26377" y="3924"/>
                  </a:lnTo>
                </a:path>
                <a:path w="46354" h="35559">
                  <a:moveTo>
                    <a:pt x="6642" y="4559"/>
                  </a:moveTo>
                  <a:lnTo>
                    <a:pt x="6642" y="6464"/>
                  </a:lnTo>
                  <a:lnTo>
                    <a:pt x="5143" y="8089"/>
                  </a:lnTo>
                  <a:lnTo>
                    <a:pt x="3314" y="8216"/>
                  </a:lnTo>
                  <a:lnTo>
                    <a:pt x="1485" y="8343"/>
                  </a:lnTo>
                  <a:lnTo>
                    <a:pt x="0" y="6921"/>
                  </a:lnTo>
                  <a:lnTo>
                    <a:pt x="0" y="5029"/>
                  </a:lnTo>
                  <a:lnTo>
                    <a:pt x="0" y="3149"/>
                  </a:lnTo>
                  <a:lnTo>
                    <a:pt x="1511" y="1511"/>
                  </a:lnTo>
                  <a:lnTo>
                    <a:pt x="3327" y="1384"/>
                  </a:lnTo>
                  <a:lnTo>
                    <a:pt x="5168" y="1244"/>
                  </a:lnTo>
                  <a:lnTo>
                    <a:pt x="6654" y="2654"/>
                  </a:lnTo>
                  <a:lnTo>
                    <a:pt x="6642" y="45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8257032" y="8609824"/>
            <a:ext cx="91440" cy="25400"/>
          </a:xfrm>
          <a:custGeom>
            <a:avLst/>
            <a:gdLst/>
            <a:ahLst/>
            <a:cxnLst/>
            <a:rect l="l" t="t" r="r" b="b"/>
            <a:pathLst>
              <a:path w="91439" h="25400">
                <a:moveTo>
                  <a:pt x="3086" y="15735"/>
                </a:moveTo>
                <a:lnTo>
                  <a:pt x="1892" y="14566"/>
                </a:lnTo>
                <a:lnTo>
                  <a:pt x="355" y="15963"/>
                </a:lnTo>
                <a:lnTo>
                  <a:pt x="0" y="21805"/>
                </a:lnTo>
                <a:lnTo>
                  <a:pt x="1358" y="23063"/>
                </a:lnTo>
                <a:lnTo>
                  <a:pt x="2717" y="21907"/>
                </a:lnTo>
                <a:lnTo>
                  <a:pt x="3086" y="15735"/>
                </a:lnTo>
                <a:close/>
              </a:path>
              <a:path w="91439" h="25400">
                <a:moveTo>
                  <a:pt x="3721" y="5397"/>
                </a:moveTo>
                <a:lnTo>
                  <a:pt x="2514" y="4254"/>
                </a:lnTo>
                <a:lnTo>
                  <a:pt x="990" y="5600"/>
                </a:lnTo>
                <a:lnTo>
                  <a:pt x="609" y="11544"/>
                </a:lnTo>
                <a:lnTo>
                  <a:pt x="1993" y="12839"/>
                </a:lnTo>
                <a:lnTo>
                  <a:pt x="3352" y="11645"/>
                </a:lnTo>
                <a:lnTo>
                  <a:pt x="3721" y="5397"/>
                </a:lnTo>
                <a:close/>
              </a:path>
              <a:path w="91439" h="25400">
                <a:moveTo>
                  <a:pt x="9969" y="23749"/>
                </a:moveTo>
                <a:lnTo>
                  <a:pt x="8788" y="22618"/>
                </a:lnTo>
                <a:lnTo>
                  <a:pt x="3606" y="22745"/>
                </a:lnTo>
                <a:lnTo>
                  <a:pt x="2273" y="23939"/>
                </a:lnTo>
                <a:lnTo>
                  <a:pt x="3657" y="25234"/>
                </a:lnTo>
                <a:lnTo>
                  <a:pt x="8420" y="25107"/>
                </a:lnTo>
                <a:lnTo>
                  <a:pt x="9969" y="23749"/>
                </a:lnTo>
                <a:close/>
              </a:path>
              <a:path w="91439" h="25400">
                <a:moveTo>
                  <a:pt x="10680" y="13500"/>
                </a:moveTo>
                <a:lnTo>
                  <a:pt x="9372" y="12306"/>
                </a:lnTo>
                <a:lnTo>
                  <a:pt x="4368" y="12382"/>
                </a:lnTo>
                <a:lnTo>
                  <a:pt x="2895" y="13690"/>
                </a:lnTo>
                <a:lnTo>
                  <a:pt x="4165" y="14897"/>
                </a:lnTo>
                <a:lnTo>
                  <a:pt x="9271" y="14770"/>
                </a:lnTo>
                <a:lnTo>
                  <a:pt x="10680" y="13500"/>
                </a:lnTo>
                <a:close/>
              </a:path>
              <a:path w="91439" h="25400">
                <a:moveTo>
                  <a:pt x="11226" y="3187"/>
                </a:moveTo>
                <a:lnTo>
                  <a:pt x="9893" y="1917"/>
                </a:lnTo>
                <a:lnTo>
                  <a:pt x="5029" y="2044"/>
                </a:lnTo>
                <a:lnTo>
                  <a:pt x="3530" y="3365"/>
                </a:lnTo>
                <a:lnTo>
                  <a:pt x="4775" y="4521"/>
                </a:lnTo>
                <a:lnTo>
                  <a:pt x="9829" y="4406"/>
                </a:lnTo>
                <a:lnTo>
                  <a:pt x="11226" y="3187"/>
                </a:lnTo>
                <a:close/>
              </a:path>
              <a:path w="91439" h="25400">
                <a:moveTo>
                  <a:pt x="12852" y="15557"/>
                </a:moveTo>
                <a:lnTo>
                  <a:pt x="11595" y="14376"/>
                </a:lnTo>
                <a:lnTo>
                  <a:pt x="10109" y="15659"/>
                </a:lnTo>
                <a:lnTo>
                  <a:pt x="9740" y="21717"/>
                </a:lnTo>
                <a:lnTo>
                  <a:pt x="10985" y="22860"/>
                </a:lnTo>
                <a:lnTo>
                  <a:pt x="12484" y="21526"/>
                </a:lnTo>
                <a:lnTo>
                  <a:pt x="12852" y="15557"/>
                </a:lnTo>
                <a:close/>
              </a:path>
              <a:path w="91439" h="25400">
                <a:moveTo>
                  <a:pt x="13474" y="5295"/>
                </a:moveTo>
                <a:lnTo>
                  <a:pt x="12141" y="4025"/>
                </a:lnTo>
                <a:lnTo>
                  <a:pt x="10756" y="5257"/>
                </a:lnTo>
                <a:lnTo>
                  <a:pt x="10375" y="11353"/>
                </a:lnTo>
                <a:lnTo>
                  <a:pt x="11709" y="12585"/>
                </a:lnTo>
                <a:lnTo>
                  <a:pt x="13106" y="11353"/>
                </a:lnTo>
                <a:lnTo>
                  <a:pt x="13474" y="5295"/>
                </a:lnTo>
                <a:close/>
              </a:path>
              <a:path w="91439" h="25400">
                <a:moveTo>
                  <a:pt x="22440" y="15265"/>
                </a:moveTo>
                <a:lnTo>
                  <a:pt x="21221" y="14122"/>
                </a:lnTo>
                <a:lnTo>
                  <a:pt x="19697" y="15455"/>
                </a:lnTo>
                <a:lnTo>
                  <a:pt x="19329" y="21323"/>
                </a:lnTo>
                <a:lnTo>
                  <a:pt x="20713" y="22606"/>
                </a:lnTo>
                <a:lnTo>
                  <a:pt x="22059" y="21399"/>
                </a:lnTo>
                <a:lnTo>
                  <a:pt x="22440" y="15265"/>
                </a:lnTo>
                <a:close/>
              </a:path>
              <a:path w="91439" h="25400">
                <a:moveTo>
                  <a:pt x="23075" y="4927"/>
                </a:moveTo>
                <a:lnTo>
                  <a:pt x="21856" y="3784"/>
                </a:lnTo>
                <a:lnTo>
                  <a:pt x="20332" y="5143"/>
                </a:lnTo>
                <a:lnTo>
                  <a:pt x="19964" y="11099"/>
                </a:lnTo>
                <a:lnTo>
                  <a:pt x="21336" y="12344"/>
                </a:lnTo>
                <a:lnTo>
                  <a:pt x="22694" y="11150"/>
                </a:lnTo>
                <a:lnTo>
                  <a:pt x="23075" y="4927"/>
                </a:lnTo>
                <a:close/>
              </a:path>
              <a:path w="91439" h="25400">
                <a:moveTo>
                  <a:pt x="29311" y="23291"/>
                </a:moveTo>
                <a:lnTo>
                  <a:pt x="28117" y="22161"/>
                </a:lnTo>
                <a:lnTo>
                  <a:pt x="22974" y="22288"/>
                </a:lnTo>
                <a:lnTo>
                  <a:pt x="21615" y="23469"/>
                </a:lnTo>
                <a:lnTo>
                  <a:pt x="22999" y="24765"/>
                </a:lnTo>
                <a:lnTo>
                  <a:pt x="27774" y="24650"/>
                </a:lnTo>
                <a:lnTo>
                  <a:pt x="29311" y="23291"/>
                </a:lnTo>
                <a:close/>
              </a:path>
              <a:path w="91439" h="25400">
                <a:moveTo>
                  <a:pt x="30035" y="13030"/>
                </a:moveTo>
                <a:lnTo>
                  <a:pt x="28714" y="11811"/>
                </a:lnTo>
                <a:lnTo>
                  <a:pt x="23698" y="11912"/>
                </a:lnTo>
                <a:lnTo>
                  <a:pt x="22237" y="13233"/>
                </a:lnTo>
                <a:lnTo>
                  <a:pt x="23520" y="14401"/>
                </a:lnTo>
                <a:lnTo>
                  <a:pt x="28625" y="14287"/>
                </a:lnTo>
                <a:lnTo>
                  <a:pt x="30035" y="13030"/>
                </a:lnTo>
                <a:close/>
              </a:path>
              <a:path w="91439" h="25400">
                <a:moveTo>
                  <a:pt x="30568" y="2705"/>
                </a:moveTo>
                <a:lnTo>
                  <a:pt x="29235" y="1447"/>
                </a:lnTo>
                <a:lnTo>
                  <a:pt x="24358" y="1562"/>
                </a:lnTo>
                <a:lnTo>
                  <a:pt x="22860" y="2857"/>
                </a:lnTo>
                <a:lnTo>
                  <a:pt x="24117" y="4051"/>
                </a:lnTo>
                <a:lnTo>
                  <a:pt x="29184" y="3911"/>
                </a:lnTo>
                <a:lnTo>
                  <a:pt x="30568" y="2705"/>
                </a:lnTo>
                <a:close/>
              </a:path>
              <a:path w="91439" h="25400">
                <a:moveTo>
                  <a:pt x="32207" y="15074"/>
                </a:moveTo>
                <a:lnTo>
                  <a:pt x="30937" y="13881"/>
                </a:lnTo>
                <a:lnTo>
                  <a:pt x="29451" y="15163"/>
                </a:lnTo>
                <a:lnTo>
                  <a:pt x="29095" y="21221"/>
                </a:lnTo>
                <a:lnTo>
                  <a:pt x="30340" y="22390"/>
                </a:lnTo>
                <a:lnTo>
                  <a:pt x="31838" y="21069"/>
                </a:lnTo>
                <a:lnTo>
                  <a:pt x="32207" y="15074"/>
                </a:lnTo>
                <a:close/>
              </a:path>
              <a:path w="91439" h="25400">
                <a:moveTo>
                  <a:pt x="32829" y="4838"/>
                </a:moveTo>
                <a:lnTo>
                  <a:pt x="31483" y="3543"/>
                </a:lnTo>
                <a:lnTo>
                  <a:pt x="30099" y="4775"/>
                </a:lnTo>
                <a:lnTo>
                  <a:pt x="29718" y="10896"/>
                </a:lnTo>
                <a:lnTo>
                  <a:pt x="31038" y="12128"/>
                </a:lnTo>
                <a:lnTo>
                  <a:pt x="32448" y="10883"/>
                </a:lnTo>
                <a:lnTo>
                  <a:pt x="32829" y="4838"/>
                </a:lnTo>
                <a:close/>
              </a:path>
              <a:path w="91439" h="25400">
                <a:moveTo>
                  <a:pt x="41783" y="14757"/>
                </a:moveTo>
                <a:lnTo>
                  <a:pt x="40576" y="13627"/>
                </a:lnTo>
                <a:lnTo>
                  <a:pt x="39039" y="14998"/>
                </a:lnTo>
                <a:lnTo>
                  <a:pt x="38684" y="20828"/>
                </a:lnTo>
                <a:lnTo>
                  <a:pt x="40043" y="22136"/>
                </a:lnTo>
                <a:lnTo>
                  <a:pt x="41402" y="20942"/>
                </a:lnTo>
                <a:lnTo>
                  <a:pt x="41783" y="14757"/>
                </a:lnTo>
                <a:close/>
              </a:path>
              <a:path w="91439" h="25400">
                <a:moveTo>
                  <a:pt x="42405" y="4432"/>
                </a:moveTo>
                <a:lnTo>
                  <a:pt x="41198" y="3302"/>
                </a:lnTo>
                <a:lnTo>
                  <a:pt x="39674" y="4635"/>
                </a:lnTo>
                <a:lnTo>
                  <a:pt x="39319" y="10591"/>
                </a:lnTo>
                <a:lnTo>
                  <a:pt x="40690" y="11849"/>
                </a:lnTo>
                <a:lnTo>
                  <a:pt x="42037" y="10680"/>
                </a:lnTo>
                <a:lnTo>
                  <a:pt x="42405" y="4432"/>
                </a:lnTo>
                <a:close/>
              </a:path>
              <a:path w="91439" h="25400">
                <a:moveTo>
                  <a:pt x="48666" y="22809"/>
                </a:moveTo>
                <a:lnTo>
                  <a:pt x="47459" y="21666"/>
                </a:lnTo>
                <a:lnTo>
                  <a:pt x="42303" y="21805"/>
                </a:lnTo>
                <a:lnTo>
                  <a:pt x="40957" y="22974"/>
                </a:lnTo>
                <a:lnTo>
                  <a:pt x="42354" y="24282"/>
                </a:lnTo>
                <a:lnTo>
                  <a:pt x="47104" y="24155"/>
                </a:lnTo>
                <a:lnTo>
                  <a:pt x="48666" y="22809"/>
                </a:lnTo>
                <a:close/>
              </a:path>
              <a:path w="91439" h="25400">
                <a:moveTo>
                  <a:pt x="49364" y="12573"/>
                </a:moveTo>
                <a:lnTo>
                  <a:pt x="48056" y="11315"/>
                </a:lnTo>
                <a:lnTo>
                  <a:pt x="43053" y="11430"/>
                </a:lnTo>
                <a:lnTo>
                  <a:pt x="41579" y="12750"/>
                </a:lnTo>
                <a:lnTo>
                  <a:pt x="42862" y="13931"/>
                </a:lnTo>
                <a:lnTo>
                  <a:pt x="47955" y="13830"/>
                </a:lnTo>
                <a:lnTo>
                  <a:pt x="49364" y="12573"/>
                </a:lnTo>
                <a:close/>
              </a:path>
              <a:path w="91439" h="25400">
                <a:moveTo>
                  <a:pt x="49898" y="2222"/>
                </a:moveTo>
                <a:lnTo>
                  <a:pt x="48577" y="977"/>
                </a:lnTo>
                <a:lnTo>
                  <a:pt x="43688" y="1066"/>
                </a:lnTo>
                <a:lnTo>
                  <a:pt x="42214" y="2400"/>
                </a:lnTo>
                <a:lnTo>
                  <a:pt x="43472" y="3556"/>
                </a:lnTo>
                <a:lnTo>
                  <a:pt x="48526" y="3454"/>
                </a:lnTo>
                <a:lnTo>
                  <a:pt x="49898" y="2222"/>
                </a:lnTo>
                <a:close/>
              </a:path>
              <a:path w="91439" h="25400">
                <a:moveTo>
                  <a:pt x="51536" y="14617"/>
                </a:moveTo>
                <a:lnTo>
                  <a:pt x="50292" y="13423"/>
                </a:lnTo>
                <a:lnTo>
                  <a:pt x="48806" y="14719"/>
                </a:lnTo>
                <a:lnTo>
                  <a:pt x="48425" y="20751"/>
                </a:lnTo>
                <a:lnTo>
                  <a:pt x="49682" y="21920"/>
                </a:lnTo>
                <a:lnTo>
                  <a:pt x="51181" y="20574"/>
                </a:lnTo>
                <a:lnTo>
                  <a:pt x="51536" y="14617"/>
                </a:lnTo>
                <a:close/>
              </a:path>
              <a:path w="91439" h="25400">
                <a:moveTo>
                  <a:pt x="52158" y="4343"/>
                </a:moveTo>
                <a:lnTo>
                  <a:pt x="50838" y="3060"/>
                </a:lnTo>
                <a:lnTo>
                  <a:pt x="49441" y="4279"/>
                </a:lnTo>
                <a:lnTo>
                  <a:pt x="49060" y="10401"/>
                </a:lnTo>
                <a:lnTo>
                  <a:pt x="50393" y="11684"/>
                </a:lnTo>
                <a:lnTo>
                  <a:pt x="51790" y="10401"/>
                </a:lnTo>
                <a:lnTo>
                  <a:pt x="52158" y="4343"/>
                </a:lnTo>
                <a:close/>
              </a:path>
              <a:path w="91439" h="25400">
                <a:moveTo>
                  <a:pt x="61125" y="14274"/>
                </a:moveTo>
                <a:lnTo>
                  <a:pt x="59918" y="13144"/>
                </a:lnTo>
                <a:lnTo>
                  <a:pt x="58381" y="14503"/>
                </a:lnTo>
                <a:lnTo>
                  <a:pt x="58013" y="20370"/>
                </a:lnTo>
                <a:lnTo>
                  <a:pt x="59397" y="21666"/>
                </a:lnTo>
                <a:lnTo>
                  <a:pt x="60756" y="20459"/>
                </a:lnTo>
                <a:lnTo>
                  <a:pt x="61125" y="14274"/>
                </a:lnTo>
                <a:close/>
              </a:path>
              <a:path w="91439" h="25400">
                <a:moveTo>
                  <a:pt x="61760" y="3962"/>
                </a:moveTo>
                <a:lnTo>
                  <a:pt x="60540" y="2832"/>
                </a:lnTo>
                <a:lnTo>
                  <a:pt x="59016" y="4165"/>
                </a:lnTo>
                <a:lnTo>
                  <a:pt x="58648" y="10109"/>
                </a:lnTo>
                <a:lnTo>
                  <a:pt x="60032" y="11404"/>
                </a:lnTo>
                <a:lnTo>
                  <a:pt x="61379" y="10210"/>
                </a:lnTo>
                <a:lnTo>
                  <a:pt x="61760" y="3962"/>
                </a:lnTo>
                <a:close/>
              </a:path>
              <a:path w="91439" h="25400">
                <a:moveTo>
                  <a:pt x="68008" y="22339"/>
                </a:moveTo>
                <a:lnTo>
                  <a:pt x="66814" y="21221"/>
                </a:lnTo>
                <a:lnTo>
                  <a:pt x="61658" y="21323"/>
                </a:lnTo>
                <a:lnTo>
                  <a:pt x="60312" y="22504"/>
                </a:lnTo>
                <a:lnTo>
                  <a:pt x="61683" y="23787"/>
                </a:lnTo>
                <a:lnTo>
                  <a:pt x="66446" y="23672"/>
                </a:lnTo>
                <a:lnTo>
                  <a:pt x="68008" y="22339"/>
                </a:lnTo>
                <a:close/>
              </a:path>
              <a:path w="91439" h="25400">
                <a:moveTo>
                  <a:pt x="68719" y="12077"/>
                </a:moveTo>
                <a:lnTo>
                  <a:pt x="67411" y="10833"/>
                </a:lnTo>
                <a:lnTo>
                  <a:pt x="62382" y="10960"/>
                </a:lnTo>
                <a:lnTo>
                  <a:pt x="60934" y="12268"/>
                </a:lnTo>
                <a:lnTo>
                  <a:pt x="62204" y="13423"/>
                </a:lnTo>
                <a:lnTo>
                  <a:pt x="67297" y="13347"/>
                </a:lnTo>
                <a:lnTo>
                  <a:pt x="68719" y="12077"/>
                </a:lnTo>
                <a:close/>
              </a:path>
              <a:path w="91439" h="25400">
                <a:moveTo>
                  <a:pt x="69253" y="1739"/>
                </a:moveTo>
                <a:lnTo>
                  <a:pt x="67932" y="482"/>
                </a:lnTo>
                <a:lnTo>
                  <a:pt x="63042" y="622"/>
                </a:lnTo>
                <a:lnTo>
                  <a:pt x="61556" y="1917"/>
                </a:lnTo>
                <a:lnTo>
                  <a:pt x="62814" y="3098"/>
                </a:lnTo>
                <a:lnTo>
                  <a:pt x="67881" y="2971"/>
                </a:lnTo>
                <a:lnTo>
                  <a:pt x="69253" y="1739"/>
                </a:lnTo>
                <a:close/>
              </a:path>
              <a:path w="91439" h="25400">
                <a:moveTo>
                  <a:pt x="70891" y="14109"/>
                </a:moveTo>
                <a:lnTo>
                  <a:pt x="69621" y="12928"/>
                </a:lnTo>
                <a:lnTo>
                  <a:pt x="68148" y="14236"/>
                </a:lnTo>
                <a:lnTo>
                  <a:pt x="67779" y="20269"/>
                </a:lnTo>
                <a:lnTo>
                  <a:pt x="69024" y="21437"/>
                </a:lnTo>
                <a:lnTo>
                  <a:pt x="70523" y="20116"/>
                </a:lnTo>
                <a:lnTo>
                  <a:pt x="70891" y="14109"/>
                </a:lnTo>
                <a:close/>
              </a:path>
              <a:path w="91439" h="25400">
                <a:moveTo>
                  <a:pt x="71501" y="3860"/>
                </a:moveTo>
                <a:lnTo>
                  <a:pt x="70167" y="2578"/>
                </a:lnTo>
                <a:lnTo>
                  <a:pt x="68783" y="3835"/>
                </a:lnTo>
                <a:lnTo>
                  <a:pt x="68414" y="9944"/>
                </a:lnTo>
                <a:lnTo>
                  <a:pt x="69735" y="11163"/>
                </a:lnTo>
                <a:lnTo>
                  <a:pt x="71145" y="9931"/>
                </a:lnTo>
                <a:lnTo>
                  <a:pt x="71501" y="3860"/>
                </a:lnTo>
                <a:close/>
              </a:path>
              <a:path w="91439" h="25400">
                <a:moveTo>
                  <a:pt x="80454" y="13804"/>
                </a:moveTo>
                <a:lnTo>
                  <a:pt x="79260" y="12687"/>
                </a:lnTo>
                <a:lnTo>
                  <a:pt x="77711" y="14033"/>
                </a:lnTo>
                <a:lnTo>
                  <a:pt x="77368" y="19875"/>
                </a:lnTo>
                <a:lnTo>
                  <a:pt x="78752" y="21158"/>
                </a:lnTo>
                <a:lnTo>
                  <a:pt x="80111" y="19977"/>
                </a:lnTo>
                <a:lnTo>
                  <a:pt x="80454" y="13804"/>
                </a:lnTo>
                <a:close/>
              </a:path>
              <a:path w="91439" h="25400">
                <a:moveTo>
                  <a:pt x="81102" y="3467"/>
                </a:moveTo>
                <a:lnTo>
                  <a:pt x="79895" y="2324"/>
                </a:lnTo>
                <a:lnTo>
                  <a:pt x="78371" y="3708"/>
                </a:lnTo>
                <a:lnTo>
                  <a:pt x="78003" y="9639"/>
                </a:lnTo>
                <a:lnTo>
                  <a:pt x="79375" y="10896"/>
                </a:lnTo>
                <a:lnTo>
                  <a:pt x="80721" y="9728"/>
                </a:lnTo>
                <a:lnTo>
                  <a:pt x="81102" y="3467"/>
                </a:lnTo>
                <a:close/>
              </a:path>
              <a:path w="91439" h="25400">
                <a:moveTo>
                  <a:pt x="87350" y="21869"/>
                </a:moveTo>
                <a:lnTo>
                  <a:pt x="86156" y="20726"/>
                </a:lnTo>
                <a:lnTo>
                  <a:pt x="80975" y="20840"/>
                </a:lnTo>
                <a:lnTo>
                  <a:pt x="79654" y="22034"/>
                </a:lnTo>
                <a:lnTo>
                  <a:pt x="81026" y="23342"/>
                </a:lnTo>
                <a:lnTo>
                  <a:pt x="85801" y="23202"/>
                </a:lnTo>
                <a:lnTo>
                  <a:pt x="87350" y="21869"/>
                </a:lnTo>
                <a:close/>
              </a:path>
              <a:path w="91439" h="25400">
                <a:moveTo>
                  <a:pt x="88061" y="11595"/>
                </a:moveTo>
                <a:lnTo>
                  <a:pt x="86753" y="10363"/>
                </a:lnTo>
                <a:lnTo>
                  <a:pt x="81737" y="10477"/>
                </a:lnTo>
                <a:lnTo>
                  <a:pt x="80264" y="11785"/>
                </a:lnTo>
                <a:lnTo>
                  <a:pt x="81546" y="12966"/>
                </a:lnTo>
                <a:lnTo>
                  <a:pt x="86652" y="12865"/>
                </a:lnTo>
                <a:lnTo>
                  <a:pt x="88061" y="11595"/>
                </a:lnTo>
                <a:close/>
              </a:path>
              <a:path w="91439" h="25400">
                <a:moveTo>
                  <a:pt x="88607" y="1270"/>
                </a:moveTo>
                <a:lnTo>
                  <a:pt x="87261" y="0"/>
                </a:lnTo>
                <a:lnTo>
                  <a:pt x="82384" y="139"/>
                </a:lnTo>
                <a:lnTo>
                  <a:pt x="80886" y="1447"/>
                </a:lnTo>
                <a:lnTo>
                  <a:pt x="82169" y="2603"/>
                </a:lnTo>
                <a:lnTo>
                  <a:pt x="87210" y="2489"/>
                </a:lnTo>
                <a:lnTo>
                  <a:pt x="88607" y="1270"/>
                </a:lnTo>
                <a:close/>
              </a:path>
              <a:path w="91439" h="25400">
                <a:moveTo>
                  <a:pt x="90233" y="13627"/>
                </a:moveTo>
                <a:lnTo>
                  <a:pt x="88963" y="12446"/>
                </a:lnTo>
                <a:lnTo>
                  <a:pt x="87503" y="13741"/>
                </a:lnTo>
                <a:lnTo>
                  <a:pt x="87109" y="19786"/>
                </a:lnTo>
                <a:lnTo>
                  <a:pt x="88366" y="20942"/>
                </a:lnTo>
                <a:lnTo>
                  <a:pt x="89877" y="19621"/>
                </a:lnTo>
                <a:lnTo>
                  <a:pt x="90233" y="13627"/>
                </a:lnTo>
                <a:close/>
              </a:path>
              <a:path w="91439" h="25400">
                <a:moveTo>
                  <a:pt x="90855" y="3378"/>
                </a:moveTo>
                <a:lnTo>
                  <a:pt x="89522" y="2120"/>
                </a:lnTo>
                <a:lnTo>
                  <a:pt x="88125" y="3365"/>
                </a:lnTo>
                <a:lnTo>
                  <a:pt x="87744" y="9461"/>
                </a:lnTo>
                <a:lnTo>
                  <a:pt x="89065" y="10680"/>
                </a:lnTo>
                <a:lnTo>
                  <a:pt x="90487" y="9448"/>
                </a:lnTo>
                <a:lnTo>
                  <a:pt x="90855" y="337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8239418" y="8657628"/>
            <a:ext cx="62865" cy="60960"/>
            <a:chOff x="3184817" y="8657628"/>
            <a:chExt cx="62865" cy="60960"/>
          </a:xfrm>
        </p:grpSpPr>
        <p:sp>
          <p:nvSpPr>
            <p:cNvPr id="64" name="object 64"/>
            <p:cNvSpPr/>
            <p:nvPr/>
          </p:nvSpPr>
          <p:spPr>
            <a:xfrm>
              <a:off x="3187103" y="8659914"/>
              <a:ext cx="58419" cy="55880"/>
            </a:xfrm>
            <a:custGeom>
              <a:avLst/>
              <a:gdLst/>
              <a:ahLst/>
              <a:cxnLst/>
              <a:rect l="l" t="t" r="r" b="b"/>
              <a:pathLst>
                <a:path w="58419" h="55879">
                  <a:moveTo>
                    <a:pt x="101" y="30873"/>
                  </a:moveTo>
                  <a:lnTo>
                    <a:pt x="0" y="55879"/>
                  </a:lnTo>
                  <a:lnTo>
                    <a:pt x="24549" y="55283"/>
                  </a:lnTo>
                  <a:lnTo>
                    <a:pt x="24637" y="30264"/>
                  </a:lnTo>
                  <a:lnTo>
                    <a:pt x="101" y="30873"/>
                  </a:lnTo>
                  <a:close/>
                </a:path>
                <a:path w="58419" h="55879">
                  <a:moveTo>
                    <a:pt x="33629" y="30111"/>
                  </a:moveTo>
                  <a:lnTo>
                    <a:pt x="33553" y="55117"/>
                  </a:lnTo>
                  <a:lnTo>
                    <a:pt x="58089" y="54533"/>
                  </a:lnTo>
                  <a:lnTo>
                    <a:pt x="58178" y="29527"/>
                  </a:lnTo>
                  <a:lnTo>
                    <a:pt x="33629" y="30111"/>
                  </a:lnTo>
                  <a:close/>
                </a:path>
                <a:path w="58419" h="55879">
                  <a:moveTo>
                    <a:pt x="33731" y="596"/>
                  </a:moveTo>
                  <a:lnTo>
                    <a:pt x="33642" y="25603"/>
                  </a:lnTo>
                  <a:lnTo>
                    <a:pt x="58191" y="25006"/>
                  </a:lnTo>
                  <a:lnTo>
                    <a:pt x="58280" y="0"/>
                  </a:lnTo>
                  <a:lnTo>
                    <a:pt x="33731" y="5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96094" y="8668181"/>
              <a:ext cx="42545" cy="40005"/>
            </a:xfrm>
            <a:custGeom>
              <a:avLst/>
              <a:gdLst/>
              <a:ahLst/>
              <a:cxnLst/>
              <a:rect l="l" t="t" r="r" b="b"/>
              <a:pathLst>
                <a:path w="42544" h="40004">
                  <a:moveTo>
                    <a:pt x="7683" y="30314"/>
                  </a:moveTo>
                  <a:lnTo>
                    <a:pt x="6553" y="29095"/>
                  </a:lnTo>
                  <a:lnTo>
                    <a:pt x="6273" y="29108"/>
                  </a:lnTo>
                  <a:lnTo>
                    <a:pt x="6273" y="30734"/>
                  </a:lnTo>
                  <a:lnTo>
                    <a:pt x="6235" y="33451"/>
                  </a:lnTo>
                  <a:lnTo>
                    <a:pt x="5397" y="33972"/>
                  </a:lnTo>
                  <a:lnTo>
                    <a:pt x="1409" y="34061"/>
                  </a:lnTo>
                  <a:lnTo>
                    <a:pt x="1422" y="30454"/>
                  </a:lnTo>
                  <a:lnTo>
                    <a:pt x="5359" y="30353"/>
                  </a:lnTo>
                  <a:lnTo>
                    <a:pt x="6273" y="30734"/>
                  </a:lnTo>
                  <a:lnTo>
                    <a:pt x="6273" y="29108"/>
                  </a:lnTo>
                  <a:lnTo>
                    <a:pt x="38" y="29273"/>
                  </a:lnTo>
                  <a:lnTo>
                    <a:pt x="0" y="39751"/>
                  </a:lnTo>
                  <a:lnTo>
                    <a:pt x="1384" y="39712"/>
                  </a:lnTo>
                  <a:lnTo>
                    <a:pt x="1397" y="35293"/>
                  </a:lnTo>
                  <a:lnTo>
                    <a:pt x="6858" y="35140"/>
                  </a:lnTo>
                  <a:lnTo>
                    <a:pt x="7366" y="34061"/>
                  </a:lnTo>
                  <a:lnTo>
                    <a:pt x="7670" y="33451"/>
                  </a:lnTo>
                  <a:lnTo>
                    <a:pt x="7683" y="30353"/>
                  </a:lnTo>
                  <a:close/>
                </a:path>
                <a:path w="42544" h="40004">
                  <a:moveTo>
                    <a:pt x="41897" y="30086"/>
                  </a:moveTo>
                  <a:lnTo>
                    <a:pt x="31572" y="30353"/>
                  </a:lnTo>
                  <a:lnTo>
                    <a:pt x="36715" y="39433"/>
                  </a:lnTo>
                  <a:lnTo>
                    <a:pt x="41897" y="30086"/>
                  </a:lnTo>
                  <a:close/>
                </a:path>
                <a:path w="42544" h="40004">
                  <a:moveTo>
                    <a:pt x="41973" y="9067"/>
                  </a:moveTo>
                  <a:lnTo>
                    <a:pt x="36842" y="0"/>
                  </a:lnTo>
                  <a:lnTo>
                    <a:pt x="31648" y="9359"/>
                  </a:lnTo>
                  <a:lnTo>
                    <a:pt x="41973" y="90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10608792" y="8192655"/>
            <a:ext cx="552450" cy="749300"/>
          </a:xfrm>
          <a:custGeom>
            <a:avLst/>
            <a:gdLst/>
            <a:ahLst/>
            <a:cxnLst/>
            <a:rect l="l" t="t" r="r" b="b"/>
            <a:pathLst>
              <a:path w="552450" h="749300">
                <a:moveTo>
                  <a:pt x="132016" y="721906"/>
                </a:moveTo>
                <a:lnTo>
                  <a:pt x="2743" y="713651"/>
                </a:lnTo>
                <a:lnTo>
                  <a:pt x="0" y="0"/>
                </a:lnTo>
                <a:lnTo>
                  <a:pt x="551345" y="21323"/>
                </a:lnTo>
                <a:lnTo>
                  <a:pt x="552297" y="748791"/>
                </a:lnTo>
                <a:lnTo>
                  <a:pt x="344474" y="735495"/>
                </a:lnTo>
                <a:lnTo>
                  <a:pt x="337692" y="740067"/>
                </a:lnTo>
              </a:path>
              <a:path w="552450" h="749300">
                <a:moveTo>
                  <a:pt x="135191" y="313194"/>
                </a:moveTo>
                <a:lnTo>
                  <a:pt x="133984" y="566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552912" y="7228446"/>
            <a:ext cx="44450" cy="49530"/>
          </a:xfrm>
          <a:custGeom>
            <a:avLst/>
            <a:gdLst/>
            <a:ahLst/>
            <a:cxnLst/>
            <a:rect l="l" t="t" r="r" b="b"/>
            <a:pathLst>
              <a:path w="44450" h="49529">
                <a:moveTo>
                  <a:pt x="44399" y="0"/>
                </a:moveTo>
                <a:lnTo>
                  <a:pt x="44335" y="49314"/>
                </a:lnTo>
              </a:path>
              <a:path w="44450" h="49529">
                <a:moveTo>
                  <a:pt x="36677" y="622"/>
                </a:moveTo>
                <a:lnTo>
                  <a:pt x="36639" y="45300"/>
                </a:lnTo>
              </a:path>
              <a:path w="44450" h="49529">
                <a:moveTo>
                  <a:pt x="0" y="25349"/>
                </a:moveTo>
                <a:lnTo>
                  <a:pt x="0" y="16891"/>
                </a:lnTo>
                <a:lnTo>
                  <a:pt x="16344" y="16903"/>
                </a:lnTo>
                <a:lnTo>
                  <a:pt x="16294" y="364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132987" y="7248600"/>
            <a:ext cx="37465" cy="14604"/>
          </a:xfrm>
          <a:custGeom>
            <a:avLst/>
            <a:gdLst/>
            <a:ahLst/>
            <a:cxnLst/>
            <a:rect l="l" t="t" r="r" b="b"/>
            <a:pathLst>
              <a:path w="37464" h="14604">
                <a:moveTo>
                  <a:pt x="6946" y="1181"/>
                </a:moveTo>
                <a:lnTo>
                  <a:pt x="0" y="1816"/>
                </a:lnTo>
                <a:lnTo>
                  <a:pt x="0" y="14147"/>
                </a:lnTo>
              </a:path>
              <a:path w="37464" h="14604">
                <a:moveTo>
                  <a:pt x="26238" y="0"/>
                </a:moveTo>
                <a:lnTo>
                  <a:pt x="37020" y="203"/>
                </a:lnTo>
                <a:lnTo>
                  <a:pt x="37007" y="117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280878" y="724964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1303"/>
                </a:moveTo>
                <a:lnTo>
                  <a:pt x="25" y="863"/>
                </a:lnTo>
                <a:lnTo>
                  <a:pt x="30124" y="0"/>
                </a:lnTo>
                <a:lnTo>
                  <a:pt x="30111" y="111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193033" y="7250074"/>
            <a:ext cx="19685" cy="11430"/>
          </a:xfrm>
          <a:custGeom>
            <a:avLst/>
            <a:gdLst/>
            <a:ahLst/>
            <a:cxnLst/>
            <a:rect l="l" t="t" r="r" b="b"/>
            <a:pathLst>
              <a:path w="19685" h="11429">
                <a:moveTo>
                  <a:pt x="0" y="10744"/>
                </a:moveTo>
                <a:lnTo>
                  <a:pt x="25" y="292"/>
                </a:lnTo>
                <a:lnTo>
                  <a:pt x="19329" y="0"/>
                </a:lnTo>
                <a:lnTo>
                  <a:pt x="19303" y="111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784245" y="7215594"/>
            <a:ext cx="859790" cy="966469"/>
          </a:xfrm>
          <a:custGeom>
            <a:avLst/>
            <a:gdLst/>
            <a:ahLst/>
            <a:cxnLst/>
            <a:rect l="l" t="t" r="r" b="b"/>
            <a:pathLst>
              <a:path w="859789" h="966470">
                <a:moveTo>
                  <a:pt x="162902" y="48996"/>
                </a:moveTo>
                <a:lnTo>
                  <a:pt x="162915" y="42417"/>
                </a:lnTo>
                <a:lnTo>
                  <a:pt x="182206" y="42113"/>
                </a:lnTo>
                <a:lnTo>
                  <a:pt x="182194" y="49377"/>
                </a:lnTo>
              </a:path>
              <a:path w="859789" h="966470">
                <a:moveTo>
                  <a:pt x="101638" y="23240"/>
                </a:moveTo>
                <a:lnTo>
                  <a:pt x="231114" y="21259"/>
                </a:lnTo>
              </a:path>
              <a:path w="859789" h="966470">
                <a:moveTo>
                  <a:pt x="268846" y="20675"/>
                </a:moveTo>
                <a:lnTo>
                  <a:pt x="331317" y="19710"/>
                </a:lnTo>
              </a:path>
              <a:path w="859789" h="966470">
                <a:moveTo>
                  <a:pt x="362153" y="19227"/>
                </a:moveTo>
                <a:lnTo>
                  <a:pt x="841603" y="11861"/>
                </a:lnTo>
              </a:path>
              <a:path w="859789" h="966470">
                <a:moveTo>
                  <a:pt x="224624" y="48120"/>
                </a:moveTo>
                <a:lnTo>
                  <a:pt x="245492" y="30519"/>
                </a:lnTo>
                <a:lnTo>
                  <a:pt x="267636" y="20699"/>
                </a:lnTo>
                <a:lnTo>
                  <a:pt x="287318" y="16410"/>
                </a:lnTo>
                <a:lnTo>
                  <a:pt x="300799" y="15405"/>
                </a:lnTo>
                <a:lnTo>
                  <a:pt x="315007" y="16171"/>
                </a:lnTo>
                <a:lnTo>
                  <a:pt x="332693" y="20067"/>
                </a:lnTo>
                <a:lnTo>
                  <a:pt x="350111" y="29119"/>
                </a:lnTo>
                <a:lnTo>
                  <a:pt x="363512" y="45351"/>
                </a:lnTo>
              </a:path>
              <a:path w="859789" h="966470">
                <a:moveTo>
                  <a:pt x="380238" y="45415"/>
                </a:moveTo>
                <a:lnTo>
                  <a:pt x="364286" y="20752"/>
                </a:lnTo>
                <a:lnTo>
                  <a:pt x="342126" y="7038"/>
                </a:lnTo>
                <a:lnTo>
                  <a:pt x="319121" y="1159"/>
                </a:lnTo>
                <a:lnTo>
                  <a:pt x="300634" y="0"/>
                </a:lnTo>
                <a:lnTo>
                  <a:pt x="283292" y="1427"/>
                </a:lnTo>
                <a:lnTo>
                  <a:pt x="257889" y="7727"/>
                </a:lnTo>
                <a:lnTo>
                  <a:pt x="229957" y="22324"/>
                </a:lnTo>
                <a:lnTo>
                  <a:pt x="205028" y="48640"/>
                </a:lnTo>
              </a:path>
              <a:path w="859789" h="966470">
                <a:moveTo>
                  <a:pt x="0" y="16929"/>
                </a:moveTo>
                <a:lnTo>
                  <a:pt x="80962" y="15671"/>
                </a:lnTo>
              </a:path>
              <a:path w="859789" h="966470">
                <a:moveTo>
                  <a:pt x="11023" y="45326"/>
                </a:moveTo>
                <a:lnTo>
                  <a:pt x="11049" y="29895"/>
                </a:lnTo>
                <a:lnTo>
                  <a:pt x="24409" y="29629"/>
                </a:lnTo>
              </a:path>
              <a:path w="859789" h="966470">
                <a:moveTo>
                  <a:pt x="70675" y="28752"/>
                </a:moveTo>
                <a:lnTo>
                  <a:pt x="59105" y="28968"/>
                </a:lnTo>
                <a:lnTo>
                  <a:pt x="59080" y="43192"/>
                </a:lnTo>
              </a:path>
              <a:path w="859789" h="966470">
                <a:moveTo>
                  <a:pt x="93472" y="6273"/>
                </a:moveTo>
                <a:lnTo>
                  <a:pt x="101777" y="14693"/>
                </a:lnTo>
                <a:lnTo>
                  <a:pt x="101739" y="36283"/>
                </a:lnTo>
                <a:lnTo>
                  <a:pt x="111366" y="42595"/>
                </a:lnTo>
                <a:lnTo>
                  <a:pt x="111366" y="49542"/>
                </a:lnTo>
              </a:path>
              <a:path w="859789" h="966470">
                <a:moveTo>
                  <a:pt x="859739" y="965936"/>
                </a:moveTo>
                <a:lnTo>
                  <a:pt x="856157" y="22936"/>
                </a:lnTo>
                <a:lnTo>
                  <a:pt x="842378" y="12141"/>
                </a:lnTo>
                <a:lnTo>
                  <a:pt x="842619" y="80467"/>
                </a:lnTo>
                <a:lnTo>
                  <a:pt x="769391" y="40538"/>
                </a:lnTo>
              </a:path>
              <a:path w="859789" h="966470">
                <a:moveTo>
                  <a:pt x="749528" y="229971"/>
                </a:moveTo>
                <a:lnTo>
                  <a:pt x="749528" y="238036"/>
                </a:lnTo>
                <a:lnTo>
                  <a:pt x="742988" y="244576"/>
                </a:lnTo>
                <a:lnTo>
                  <a:pt x="734949" y="244576"/>
                </a:lnTo>
                <a:lnTo>
                  <a:pt x="726871" y="244551"/>
                </a:lnTo>
                <a:lnTo>
                  <a:pt x="720331" y="238010"/>
                </a:lnTo>
                <a:lnTo>
                  <a:pt x="720343" y="229946"/>
                </a:lnTo>
                <a:lnTo>
                  <a:pt x="720343" y="221881"/>
                </a:lnTo>
                <a:lnTo>
                  <a:pt x="726909" y="215353"/>
                </a:lnTo>
                <a:lnTo>
                  <a:pt x="734961" y="215366"/>
                </a:lnTo>
                <a:lnTo>
                  <a:pt x="743013" y="215366"/>
                </a:lnTo>
                <a:lnTo>
                  <a:pt x="749553" y="221907"/>
                </a:lnTo>
                <a:lnTo>
                  <a:pt x="749528" y="22997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10724871" y="7666102"/>
            <a:ext cx="36195" cy="53975"/>
            <a:chOff x="5670270" y="7666101"/>
            <a:chExt cx="36195" cy="53975"/>
          </a:xfrm>
        </p:grpSpPr>
        <p:sp>
          <p:nvSpPr>
            <p:cNvPr id="73" name="object 73"/>
            <p:cNvSpPr/>
            <p:nvPr/>
          </p:nvSpPr>
          <p:spPr>
            <a:xfrm>
              <a:off x="5672556" y="7682484"/>
              <a:ext cx="29209" cy="34925"/>
            </a:xfrm>
            <a:custGeom>
              <a:avLst/>
              <a:gdLst/>
              <a:ahLst/>
              <a:cxnLst/>
              <a:rect l="l" t="t" r="r" b="b"/>
              <a:pathLst>
                <a:path w="29210" h="34925">
                  <a:moveTo>
                    <a:pt x="9944" y="0"/>
                  </a:moveTo>
                  <a:lnTo>
                    <a:pt x="4102" y="2527"/>
                  </a:lnTo>
                  <a:lnTo>
                    <a:pt x="12" y="8483"/>
                  </a:lnTo>
                  <a:lnTo>
                    <a:pt x="12" y="15722"/>
                  </a:lnTo>
                  <a:lnTo>
                    <a:pt x="0" y="25603"/>
                  </a:lnTo>
                  <a:lnTo>
                    <a:pt x="7607" y="34036"/>
                  </a:lnTo>
                  <a:lnTo>
                    <a:pt x="16992" y="34505"/>
                  </a:lnTo>
                  <a:lnTo>
                    <a:pt x="21704" y="34759"/>
                  </a:lnTo>
                  <a:lnTo>
                    <a:pt x="25958" y="32956"/>
                  </a:lnTo>
                  <a:lnTo>
                    <a:pt x="29032" y="298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682500" y="7675702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390"/>
                  </a:moveTo>
                  <a:lnTo>
                    <a:pt x="2311" y="3390"/>
                  </a:lnTo>
                </a:path>
              </a:pathLst>
            </a:custGeom>
            <a:ln w="67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682526" y="7668387"/>
              <a:ext cx="14604" cy="8255"/>
            </a:xfrm>
            <a:custGeom>
              <a:avLst/>
              <a:gdLst/>
              <a:ahLst/>
              <a:cxnLst/>
              <a:rect l="l" t="t" r="r" b="b"/>
              <a:pathLst>
                <a:path w="14604" h="8254">
                  <a:moveTo>
                    <a:pt x="14173" y="8051"/>
                  </a:moveTo>
                  <a:lnTo>
                    <a:pt x="14173" y="3924"/>
                  </a:lnTo>
                  <a:lnTo>
                    <a:pt x="11023" y="419"/>
                  </a:lnTo>
                  <a:lnTo>
                    <a:pt x="7086" y="215"/>
                  </a:lnTo>
                  <a:lnTo>
                    <a:pt x="3175" y="0"/>
                  </a:lnTo>
                  <a:lnTo>
                    <a:pt x="0" y="3187"/>
                  </a:lnTo>
                  <a:lnTo>
                    <a:pt x="0" y="73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96699" y="767643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384"/>
                  </a:moveTo>
                  <a:lnTo>
                    <a:pt x="2286" y="3384"/>
                  </a:lnTo>
                </a:path>
              </a:pathLst>
            </a:custGeom>
            <a:ln w="67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696699" y="7683207"/>
              <a:ext cx="7620" cy="6985"/>
            </a:xfrm>
            <a:custGeom>
              <a:avLst/>
              <a:gdLst/>
              <a:ahLst/>
              <a:cxnLst/>
              <a:rect l="l" t="t" r="r" b="b"/>
              <a:pathLst>
                <a:path w="7620" h="6984">
                  <a:moveTo>
                    <a:pt x="7137" y="6845"/>
                  </a:moveTo>
                  <a:lnTo>
                    <a:pt x="5397" y="3962"/>
                  </a:lnTo>
                  <a:lnTo>
                    <a:pt x="2908" y="158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1187532" y="7667194"/>
            <a:ext cx="38735" cy="53975"/>
            <a:chOff x="6132931" y="7667193"/>
            <a:chExt cx="38735" cy="53975"/>
          </a:xfrm>
        </p:grpSpPr>
        <p:sp>
          <p:nvSpPr>
            <p:cNvPr id="79" name="object 79"/>
            <p:cNvSpPr/>
            <p:nvPr/>
          </p:nvSpPr>
          <p:spPr>
            <a:xfrm>
              <a:off x="6135217" y="7683576"/>
              <a:ext cx="34290" cy="35560"/>
            </a:xfrm>
            <a:custGeom>
              <a:avLst/>
              <a:gdLst/>
              <a:ahLst/>
              <a:cxnLst/>
              <a:rect l="l" t="t" r="r" b="b"/>
              <a:pathLst>
                <a:path w="34289" h="35559">
                  <a:moveTo>
                    <a:pt x="9931" y="0"/>
                  </a:moveTo>
                  <a:lnTo>
                    <a:pt x="4102" y="2527"/>
                  </a:lnTo>
                  <a:lnTo>
                    <a:pt x="0" y="8496"/>
                  </a:lnTo>
                  <a:lnTo>
                    <a:pt x="0" y="15722"/>
                  </a:lnTo>
                  <a:lnTo>
                    <a:pt x="0" y="25590"/>
                  </a:lnTo>
                  <a:lnTo>
                    <a:pt x="7594" y="34010"/>
                  </a:lnTo>
                  <a:lnTo>
                    <a:pt x="17005" y="34493"/>
                  </a:lnTo>
                  <a:lnTo>
                    <a:pt x="26390" y="35001"/>
                  </a:lnTo>
                  <a:lnTo>
                    <a:pt x="34023" y="27368"/>
                  </a:lnTo>
                  <a:lnTo>
                    <a:pt x="34035" y="17487"/>
                  </a:lnTo>
                  <a:lnTo>
                    <a:pt x="34048" y="10261"/>
                  </a:lnTo>
                  <a:lnTo>
                    <a:pt x="29984" y="3860"/>
                  </a:lnTo>
                  <a:lnTo>
                    <a:pt x="24142" y="7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45148" y="7676794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390"/>
                  </a:moveTo>
                  <a:lnTo>
                    <a:pt x="2298" y="3390"/>
                  </a:lnTo>
                </a:path>
              </a:pathLst>
            </a:custGeom>
            <a:ln w="67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145161" y="7669479"/>
              <a:ext cx="14604" cy="8255"/>
            </a:xfrm>
            <a:custGeom>
              <a:avLst/>
              <a:gdLst/>
              <a:ahLst/>
              <a:cxnLst/>
              <a:rect l="l" t="t" r="r" b="b"/>
              <a:pathLst>
                <a:path w="14604" h="8254">
                  <a:moveTo>
                    <a:pt x="14198" y="8051"/>
                  </a:moveTo>
                  <a:lnTo>
                    <a:pt x="14198" y="3924"/>
                  </a:lnTo>
                  <a:lnTo>
                    <a:pt x="11036" y="406"/>
                  </a:lnTo>
                  <a:lnTo>
                    <a:pt x="7124" y="215"/>
                  </a:lnTo>
                  <a:lnTo>
                    <a:pt x="3200" y="0"/>
                  </a:lnTo>
                  <a:lnTo>
                    <a:pt x="25" y="3187"/>
                  </a:lnTo>
                  <a:lnTo>
                    <a:pt x="0" y="73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159360" y="767753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384"/>
                  </a:moveTo>
                  <a:lnTo>
                    <a:pt x="2286" y="3384"/>
                  </a:lnTo>
                </a:path>
              </a:pathLst>
            </a:custGeom>
            <a:ln w="67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/>
          <p:nvPr/>
        </p:nvSpPr>
        <p:spPr>
          <a:xfrm>
            <a:off x="11118025" y="8559496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5" h="29845">
                <a:moveTo>
                  <a:pt x="29210" y="14617"/>
                </a:moveTo>
                <a:lnTo>
                  <a:pt x="29197" y="22682"/>
                </a:lnTo>
                <a:lnTo>
                  <a:pt x="22656" y="29197"/>
                </a:lnTo>
                <a:lnTo>
                  <a:pt x="14592" y="29222"/>
                </a:lnTo>
                <a:lnTo>
                  <a:pt x="6515" y="29184"/>
                </a:lnTo>
                <a:lnTo>
                  <a:pt x="0" y="22631"/>
                </a:lnTo>
                <a:lnTo>
                  <a:pt x="12" y="14592"/>
                </a:lnTo>
                <a:lnTo>
                  <a:pt x="12" y="6527"/>
                </a:lnTo>
                <a:lnTo>
                  <a:pt x="6565" y="0"/>
                </a:lnTo>
                <a:lnTo>
                  <a:pt x="14617" y="12"/>
                </a:lnTo>
                <a:lnTo>
                  <a:pt x="22682" y="12"/>
                </a:lnTo>
                <a:lnTo>
                  <a:pt x="29222" y="6565"/>
                </a:lnTo>
                <a:lnTo>
                  <a:pt x="29210" y="146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511905" y="8661985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5" h="29845">
                <a:moveTo>
                  <a:pt x="29222" y="14617"/>
                </a:moveTo>
                <a:lnTo>
                  <a:pt x="29222" y="22669"/>
                </a:lnTo>
                <a:lnTo>
                  <a:pt x="22682" y="29222"/>
                </a:lnTo>
                <a:lnTo>
                  <a:pt x="14604" y="29197"/>
                </a:lnTo>
                <a:lnTo>
                  <a:pt x="6553" y="29184"/>
                </a:lnTo>
                <a:lnTo>
                  <a:pt x="0" y="22644"/>
                </a:lnTo>
                <a:lnTo>
                  <a:pt x="12" y="14592"/>
                </a:lnTo>
                <a:lnTo>
                  <a:pt x="25" y="6515"/>
                </a:lnTo>
                <a:lnTo>
                  <a:pt x="6565" y="0"/>
                </a:lnTo>
                <a:lnTo>
                  <a:pt x="14643" y="0"/>
                </a:lnTo>
                <a:lnTo>
                  <a:pt x="22694" y="12"/>
                </a:lnTo>
                <a:lnTo>
                  <a:pt x="29222" y="6565"/>
                </a:lnTo>
                <a:lnTo>
                  <a:pt x="29222" y="146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14665" y="8564068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5" h="12065">
                <a:moveTo>
                  <a:pt x="10731" y="5359"/>
                </a:moveTo>
                <a:lnTo>
                  <a:pt x="10744" y="8394"/>
                </a:lnTo>
                <a:lnTo>
                  <a:pt x="8318" y="11061"/>
                </a:lnTo>
                <a:lnTo>
                  <a:pt x="5359" y="11290"/>
                </a:lnTo>
                <a:lnTo>
                  <a:pt x="2400" y="11506"/>
                </a:lnTo>
                <a:lnTo>
                  <a:pt x="0" y="9182"/>
                </a:lnTo>
                <a:lnTo>
                  <a:pt x="12" y="6146"/>
                </a:lnTo>
                <a:lnTo>
                  <a:pt x="12" y="3098"/>
                </a:lnTo>
                <a:lnTo>
                  <a:pt x="2438" y="444"/>
                </a:lnTo>
                <a:lnTo>
                  <a:pt x="5397" y="228"/>
                </a:lnTo>
                <a:lnTo>
                  <a:pt x="8356" y="0"/>
                </a:lnTo>
                <a:lnTo>
                  <a:pt x="10744" y="2311"/>
                </a:lnTo>
                <a:lnTo>
                  <a:pt x="10731" y="53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8302498" y="8639517"/>
            <a:ext cx="69850" cy="46990"/>
            <a:chOff x="3247898" y="8639517"/>
            <a:chExt cx="69850" cy="46990"/>
          </a:xfrm>
        </p:grpSpPr>
        <p:sp>
          <p:nvSpPr>
            <p:cNvPr id="87" name="object 87"/>
            <p:cNvSpPr/>
            <p:nvPr/>
          </p:nvSpPr>
          <p:spPr>
            <a:xfrm>
              <a:off x="3250184" y="8659202"/>
              <a:ext cx="65405" cy="24130"/>
            </a:xfrm>
            <a:custGeom>
              <a:avLst/>
              <a:gdLst/>
              <a:ahLst/>
              <a:cxnLst/>
              <a:rect l="l" t="t" r="r" b="b"/>
              <a:pathLst>
                <a:path w="65404" h="24129">
                  <a:moveTo>
                    <a:pt x="49898" y="12763"/>
                  </a:moveTo>
                  <a:lnTo>
                    <a:pt x="49847" y="14884"/>
                  </a:lnTo>
                  <a:lnTo>
                    <a:pt x="48869" y="17399"/>
                  </a:lnTo>
                  <a:lnTo>
                    <a:pt x="47637" y="18415"/>
                  </a:lnTo>
                </a:path>
                <a:path w="65404" h="24129">
                  <a:moveTo>
                    <a:pt x="49745" y="5499"/>
                  </a:moveTo>
                  <a:lnTo>
                    <a:pt x="47853" y="8102"/>
                  </a:lnTo>
                </a:path>
                <a:path w="65404" h="24129">
                  <a:moveTo>
                    <a:pt x="59880" y="14198"/>
                  </a:moveTo>
                  <a:lnTo>
                    <a:pt x="59867" y="15747"/>
                  </a:lnTo>
                  <a:lnTo>
                    <a:pt x="58661" y="17068"/>
                  </a:lnTo>
                  <a:lnTo>
                    <a:pt x="57162" y="17183"/>
                  </a:lnTo>
                  <a:lnTo>
                    <a:pt x="55676" y="17297"/>
                  </a:lnTo>
                  <a:lnTo>
                    <a:pt x="54470" y="16128"/>
                  </a:lnTo>
                  <a:lnTo>
                    <a:pt x="54470" y="14605"/>
                  </a:lnTo>
                  <a:lnTo>
                    <a:pt x="54457" y="13068"/>
                  </a:lnTo>
                  <a:lnTo>
                    <a:pt x="55689" y="11722"/>
                  </a:lnTo>
                  <a:lnTo>
                    <a:pt x="57188" y="11620"/>
                  </a:lnTo>
                  <a:lnTo>
                    <a:pt x="58674" y="11531"/>
                  </a:lnTo>
                  <a:lnTo>
                    <a:pt x="59893" y="12674"/>
                  </a:lnTo>
                  <a:lnTo>
                    <a:pt x="59880" y="14198"/>
                  </a:lnTo>
                </a:path>
                <a:path w="65404" h="24129">
                  <a:moveTo>
                    <a:pt x="10464" y="13804"/>
                  </a:moveTo>
                  <a:lnTo>
                    <a:pt x="10464" y="15354"/>
                  </a:lnTo>
                  <a:lnTo>
                    <a:pt x="9232" y="16687"/>
                  </a:lnTo>
                  <a:lnTo>
                    <a:pt x="7734" y="16814"/>
                  </a:lnTo>
                  <a:lnTo>
                    <a:pt x="6261" y="16916"/>
                  </a:lnTo>
                  <a:lnTo>
                    <a:pt x="5041" y="15747"/>
                  </a:lnTo>
                  <a:lnTo>
                    <a:pt x="5041" y="14211"/>
                  </a:lnTo>
                  <a:lnTo>
                    <a:pt x="5054" y="12674"/>
                  </a:lnTo>
                  <a:lnTo>
                    <a:pt x="6261" y="11341"/>
                  </a:lnTo>
                  <a:lnTo>
                    <a:pt x="7772" y="11226"/>
                  </a:lnTo>
                  <a:lnTo>
                    <a:pt x="9258" y="11125"/>
                  </a:lnTo>
                  <a:lnTo>
                    <a:pt x="10464" y="12293"/>
                  </a:lnTo>
                  <a:lnTo>
                    <a:pt x="10464" y="13804"/>
                  </a:lnTo>
                </a:path>
                <a:path w="65404" h="24129">
                  <a:moveTo>
                    <a:pt x="12293" y="19265"/>
                  </a:moveTo>
                  <a:lnTo>
                    <a:pt x="15341" y="18719"/>
                  </a:lnTo>
                </a:path>
                <a:path w="65404" h="24129">
                  <a:moveTo>
                    <a:pt x="11417" y="9944"/>
                  </a:moveTo>
                  <a:lnTo>
                    <a:pt x="9359" y="6286"/>
                  </a:lnTo>
                  <a:lnTo>
                    <a:pt x="2362" y="7480"/>
                  </a:lnTo>
                  <a:lnTo>
                    <a:pt x="1181" y="13208"/>
                  </a:lnTo>
                  <a:lnTo>
                    <a:pt x="0" y="18910"/>
                  </a:lnTo>
                  <a:lnTo>
                    <a:pt x="4495" y="22326"/>
                  </a:lnTo>
                  <a:lnTo>
                    <a:pt x="8712" y="20764"/>
                  </a:lnTo>
                  <a:lnTo>
                    <a:pt x="10452" y="20142"/>
                  </a:lnTo>
                  <a:lnTo>
                    <a:pt x="11430" y="20256"/>
                  </a:lnTo>
                  <a:lnTo>
                    <a:pt x="12293" y="19265"/>
                  </a:lnTo>
                </a:path>
                <a:path w="65404" h="24129">
                  <a:moveTo>
                    <a:pt x="13538" y="9448"/>
                  </a:moveTo>
                  <a:lnTo>
                    <a:pt x="11417" y="9944"/>
                  </a:lnTo>
                </a:path>
                <a:path w="65404" h="24129">
                  <a:moveTo>
                    <a:pt x="57683" y="6616"/>
                  </a:moveTo>
                  <a:lnTo>
                    <a:pt x="63436" y="6413"/>
                  </a:lnTo>
                  <a:lnTo>
                    <a:pt x="64896" y="9918"/>
                  </a:lnTo>
                  <a:lnTo>
                    <a:pt x="64477" y="15405"/>
                  </a:lnTo>
                  <a:lnTo>
                    <a:pt x="64033" y="20916"/>
                  </a:lnTo>
                  <a:lnTo>
                    <a:pt x="55753" y="23456"/>
                  </a:lnTo>
                  <a:lnTo>
                    <a:pt x="53086" y="19761"/>
                  </a:lnTo>
                  <a:lnTo>
                    <a:pt x="51523" y="22326"/>
                  </a:lnTo>
                  <a:lnTo>
                    <a:pt x="49352" y="23736"/>
                  </a:lnTo>
                  <a:lnTo>
                    <a:pt x="44767" y="23977"/>
                  </a:lnTo>
                </a:path>
                <a:path w="65404" h="24129">
                  <a:moveTo>
                    <a:pt x="51587" y="4445"/>
                  </a:moveTo>
                  <a:lnTo>
                    <a:pt x="57696" y="4216"/>
                  </a:lnTo>
                  <a:lnTo>
                    <a:pt x="57683" y="6616"/>
                  </a:lnTo>
                </a:path>
                <a:path w="65404" h="24129">
                  <a:moveTo>
                    <a:pt x="48653" y="12"/>
                  </a:moveTo>
                  <a:lnTo>
                    <a:pt x="50469" y="0"/>
                  </a:lnTo>
                  <a:lnTo>
                    <a:pt x="51676" y="1092"/>
                  </a:lnTo>
                  <a:lnTo>
                    <a:pt x="51587" y="44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65589" y="8659215"/>
              <a:ext cx="33655" cy="1270"/>
            </a:xfrm>
            <a:custGeom>
              <a:avLst/>
              <a:gdLst/>
              <a:ahLst/>
              <a:cxnLst/>
              <a:rect l="l" t="t" r="r" b="b"/>
              <a:pathLst>
                <a:path w="33654" h="1270">
                  <a:moveTo>
                    <a:pt x="-2286" y="400"/>
                  </a:moveTo>
                  <a:lnTo>
                    <a:pt x="35534" y="400"/>
                  </a:lnTo>
                </a:path>
              </a:pathLst>
            </a:custGeom>
            <a:ln w="5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262541" y="8660015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1727" y="4508"/>
                  </a:moveTo>
                  <a:lnTo>
                    <a:pt x="1765" y="2705"/>
                  </a:lnTo>
                  <a:lnTo>
                    <a:pt x="0" y="127"/>
                  </a:lnTo>
                  <a:lnTo>
                    <a:pt x="304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264268" y="8664523"/>
              <a:ext cx="1905" cy="17145"/>
            </a:xfrm>
            <a:custGeom>
              <a:avLst/>
              <a:gdLst/>
              <a:ahLst/>
              <a:cxnLst/>
              <a:rect l="l" t="t" r="r" b="b"/>
              <a:pathLst>
                <a:path w="1904" h="17145">
                  <a:moveTo>
                    <a:pt x="736" y="-2285"/>
                  </a:moveTo>
                  <a:lnTo>
                    <a:pt x="736" y="18846"/>
                  </a:lnTo>
                </a:path>
              </a:pathLst>
            </a:custGeom>
            <a:ln w="60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265703" y="86810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17" y="2743"/>
                  </a:moveTo>
                  <a:lnTo>
                    <a:pt x="888" y="2565"/>
                  </a:lnTo>
                  <a:lnTo>
                    <a:pt x="0" y="1498"/>
                  </a:lnTo>
                  <a:lnTo>
                    <a:pt x="3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268421" y="8683180"/>
              <a:ext cx="26670" cy="1270"/>
            </a:xfrm>
            <a:custGeom>
              <a:avLst/>
              <a:gdLst/>
              <a:ahLst/>
              <a:cxnLst/>
              <a:rect l="l" t="t" r="r" b="b"/>
              <a:pathLst>
                <a:path w="26670" h="1270">
                  <a:moveTo>
                    <a:pt x="-2286" y="323"/>
                  </a:moveTo>
                  <a:lnTo>
                    <a:pt x="28816" y="323"/>
                  </a:lnTo>
                </a:path>
              </a:pathLst>
            </a:custGeom>
            <a:ln w="52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258312" y="8641803"/>
              <a:ext cx="50165" cy="38735"/>
            </a:xfrm>
            <a:custGeom>
              <a:avLst/>
              <a:gdLst/>
              <a:ahLst/>
              <a:cxnLst/>
              <a:rect l="l" t="t" r="r" b="b"/>
              <a:pathLst>
                <a:path w="50164" h="38734">
                  <a:moveTo>
                    <a:pt x="37553" y="27622"/>
                  </a:moveTo>
                  <a:lnTo>
                    <a:pt x="10096" y="28295"/>
                  </a:lnTo>
                  <a:lnTo>
                    <a:pt x="11404" y="38138"/>
                  </a:lnTo>
                  <a:lnTo>
                    <a:pt x="35813" y="37541"/>
                  </a:lnTo>
                  <a:lnTo>
                    <a:pt x="37553" y="27622"/>
                  </a:lnTo>
                  <a:close/>
                </a:path>
                <a:path w="50164" h="38734">
                  <a:moveTo>
                    <a:pt x="49898" y="3606"/>
                  </a:moveTo>
                  <a:lnTo>
                    <a:pt x="49898" y="5626"/>
                  </a:lnTo>
                  <a:lnTo>
                    <a:pt x="48272" y="7404"/>
                  </a:lnTo>
                  <a:lnTo>
                    <a:pt x="46278" y="7543"/>
                  </a:lnTo>
                  <a:lnTo>
                    <a:pt x="44297" y="7696"/>
                  </a:lnTo>
                  <a:lnTo>
                    <a:pt x="42697" y="6159"/>
                  </a:lnTo>
                  <a:lnTo>
                    <a:pt x="42697" y="4114"/>
                  </a:lnTo>
                  <a:lnTo>
                    <a:pt x="42710" y="2070"/>
                  </a:lnTo>
                  <a:lnTo>
                    <a:pt x="44323" y="279"/>
                  </a:lnTo>
                  <a:lnTo>
                    <a:pt x="46304" y="139"/>
                  </a:lnTo>
                  <a:lnTo>
                    <a:pt x="48285" y="0"/>
                  </a:lnTo>
                  <a:lnTo>
                    <a:pt x="49898" y="1562"/>
                  </a:lnTo>
                  <a:lnTo>
                    <a:pt x="49898" y="3606"/>
                  </a:lnTo>
                </a:path>
                <a:path w="50164" h="38734">
                  <a:moveTo>
                    <a:pt x="28536" y="4267"/>
                  </a:moveTo>
                  <a:lnTo>
                    <a:pt x="28536" y="6311"/>
                  </a:lnTo>
                  <a:lnTo>
                    <a:pt x="26911" y="8089"/>
                  </a:lnTo>
                  <a:lnTo>
                    <a:pt x="24930" y="8255"/>
                  </a:lnTo>
                  <a:lnTo>
                    <a:pt x="22948" y="8394"/>
                  </a:lnTo>
                  <a:lnTo>
                    <a:pt x="21348" y="6832"/>
                  </a:lnTo>
                  <a:lnTo>
                    <a:pt x="21348" y="4800"/>
                  </a:lnTo>
                  <a:lnTo>
                    <a:pt x="21348" y="2743"/>
                  </a:lnTo>
                  <a:lnTo>
                    <a:pt x="22974" y="1003"/>
                  </a:lnTo>
                  <a:lnTo>
                    <a:pt x="24955" y="838"/>
                  </a:lnTo>
                  <a:lnTo>
                    <a:pt x="26936" y="698"/>
                  </a:lnTo>
                  <a:lnTo>
                    <a:pt x="28549" y="2235"/>
                  </a:lnTo>
                  <a:lnTo>
                    <a:pt x="28536" y="4267"/>
                  </a:lnTo>
                </a:path>
                <a:path w="50164" h="38734">
                  <a:moveTo>
                    <a:pt x="7188" y="4965"/>
                  </a:moveTo>
                  <a:lnTo>
                    <a:pt x="7188" y="6985"/>
                  </a:lnTo>
                  <a:lnTo>
                    <a:pt x="5562" y="8775"/>
                  </a:lnTo>
                  <a:lnTo>
                    <a:pt x="3581" y="8902"/>
                  </a:lnTo>
                  <a:lnTo>
                    <a:pt x="1600" y="9055"/>
                  </a:lnTo>
                  <a:lnTo>
                    <a:pt x="0" y="7518"/>
                  </a:lnTo>
                  <a:lnTo>
                    <a:pt x="0" y="5448"/>
                  </a:lnTo>
                  <a:lnTo>
                    <a:pt x="0" y="3429"/>
                  </a:lnTo>
                  <a:lnTo>
                    <a:pt x="1625" y="1651"/>
                  </a:lnTo>
                  <a:lnTo>
                    <a:pt x="3606" y="1498"/>
                  </a:lnTo>
                  <a:lnTo>
                    <a:pt x="5587" y="1358"/>
                  </a:lnTo>
                  <a:lnTo>
                    <a:pt x="7200" y="2908"/>
                  </a:lnTo>
                  <a:lnTo>
                    <a:pt x="7188" y="49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10097377" y="7286625"/>
            <a:ext cx="139065" cy="36830"/>
            <a:chOff x="5042776" y="7286625"/>
            <a:chExt cx="139065" cy="36830"/>
          </a:xfrm>
        </p:grpSpPr>
        <p:sp>
          <p:nvSpPr>
            <p:cNvPr id="95" name="object 95"/>
            <p:cNvSpPr/>
            <p:nvPr/>
          </p:nvSpPr>
          <p:spPr>
            <a:xfrm>
              <a:off x="5042776" y="7286625"/>
              <a:ext cx="139065" cy="36830"/>
            </a:xfrm>
            <a:custGeom>
              <a:avLst/>
              <a:gdLst/>
              <a:ahLst/>
              <a:cxnLst/>
              <a:rect l="l" t="t" r="r" b="b"/>
              <a:pathLst>
                <a:path w="139064" h="36829">
                  <a:moveTo>
                    <a:pt x="38" y="0"/>
                  </a:moveTo>
                  <a:lnTo>
                    <a:pt x="0" y="36068"/>
                  </a:lnTo>
                  <a:lnTo>
                    <a:pt x="138480" y="36220"/>
                  </a:lnTo>
                  <a:lnTo>
                    <a:pt x="138518" y="16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050320" y="7294536"/>
              <a:ext cx="124460" cy="20320"/>
            </a:xfrm>
            <a:custGeom>
              <a:avLst/>
              <a:gdLst/>
              <a:ahLst/>
              <a:cxnLst/>
              <a:rect l="l" t="t" r="r" b="b"/>
              <a:pathLst>
                <a:path w="124460" h="20320">
                  <a:moveTo>
                    <a:pt x="14922" y="9652"/>
                  </a:moveTo>
                  <a:lnTo>
                    <a:pt x="10553" y="8191"/>
                  </a:lnTo>
                  <a:lnTo>
                    <a:pt x="7112" y="6781"/>
                  </a:lnTo>
                  <a:lnTo>
                    <a:pt x="5359" y="5524"/>
                  </a:lnTo>
                  <a:lnTo>
                    <a:pt x="5524" y="5207"/>
                  </a:lnTo>
                  <a:lnTo>
                    <a:pt x="5524" y="4572"/>
                  </a:lnTo>
                  <a:lnTo>
                    <a:pt x="6591" y="3733"/>
                  </a:lnTo>
                  <a:lnTo>
                    <a:pt x="9956" y="3619"/>
                  </a:lnTo>
                  <a:lnTo>
                    <a:pt x="12763" y="4470"/>
                  </a:lnTo>
                  <a:lnTo>
                    <a:pt x="13563" y="4673"/>
                  </a:lnTo>
                  <a:lnTo>
                    <a:pt x="13576" y="3619"/>
                  </a:lnTo>
                  <a:lnTo>
                    <a:pt x="13627" y="952"/>
                  </a:lnTo>
                  <a:lnTo>
                    <a:pt x="10858" y="266"/>
                  </a:lnTo>
                  <a:lnTo>
                    <a:pt x="5613" y="165"/>
                  </a:lnTo>
                  <a:lnTo>
                    <a:pt x="190" y="1270"/>
                  </a:lnTo>
                  <a:lnTo>
                    <a:pt x="0" y="10363"/>
                  </a:lnTo>
                  <a:lnTo>
                    <a:pt x="4356" y="11391"/>
                  </a:lnTo>
                  <a:lnTo>
                    <a:pt x="6286" y="12280"/>
                  </a:lnTo>
                  <a:lnTo>
                    <a:pt x="5486" y="11823"/>
                  </a:lnTo>
                  <a:lnTo>
                    <a:pt x="8229" y="13195"/>
                  </a:lnTo>
                  <a:lnTo>
                    <a:pt x="9232" y="13538"/>
                  </a:lnTo>
                  <a:lnTo>
                    <a:pt x="9194" y="15621"/>
                  </a:lnTo>
                  <a:lnTo>
                    <a:pt x="7569" y="16167"/>
                  </a:lnTo>
                  <a:lnTo>
                    <a:pt x="4635" y="16167"/>
                  </a:lnTo>
                  <a:lnTo>
                    <a:pt x="190" y="15227"/>
                  </a:lnTo>
                  <a:lnTo>
                    <a:pt x="127" y="19113"/>
                  </a:lnTo>
                  <a:lnTo>
                    <a:pt x="1790" y="19735"/>
                  </a:lnTo>
                  <a:lnTo>
                    <a:pt x="10845" y="20040"/>
                  </a:lnTo>
                  <a:lnTo>
                    <a:pt x="14782" y="17830"/>
                  </a:lnTo>
                  <a:lnTo>
                    <a:pt x="14808" y="16167"/>
                  </a:lnTo>
                  <a:lnTo>
                    <a:pt x="14884" y="11823"/>
                  </a:lnTo>
                  <a:lnTo>
                    <a:pt x="14922" y="9652"/>
                  </a:lnTo>
                  <a:close/>
                </a:path>
                <a:path w="124460" h="20320">
                  <a:moveTo>
                    <a:pt x="23444" y="558"/>
                  </a:moveTo>
                  <a:lnTo>
                    <a:pt x="17602" y="571"/>
                  </a:lnTo>
                  <a:lnTo>
                    <a:pt x="17259" y="19392"/>
                  </a:lnTo>
                  <a:lnTo>
                    <a:pt x="23088" y="19380"/>
                  </a:lnTo>
                  <a:lnTo>
                    <a:pt x="23444" y="558"/>
                  </a:lnTo>
                  <a:close/>
                </a:path>
                <a:path w="124460" h="20320">
                  <a:moveTo>
                    <a:pt x="41833" y="584"/>
                  </a:moveTo>
                  <a:lnTo>
                    <a:pt x="27724" y="609"/>
                  </a:lnTo>
                  <a:lnTo>
                    <a:pt x="27381" y="19380"/>
                  </a:lnTo>
                  <a:lnTo>
                    <a:pt x="41529" y="19354"/>
                  </a:lnTo>
                  <a:lnTo>
                    <a:pt x="41605" y="15697"/>
                  </a:lnTo>
                  <a:lnTo>
                    <a:pt x="32981" y="15709"/>
                  </a:lnTo>
                  <a:lnTo>
                    <a:pt x="33083" y="11404"/>
                  </a:lnTo>
                  <a:lnTo>
                    <a:pt x="40424" y="11391"/>
                  </a:lnTo>
                  <a:lnTo>
                    <a:pt x="40487" y="8153"/>
                  </a:lnTo>
                  <a:lnTo>
                    <a:pt x="33134" y="8153"/>
                  </a:lnTo>
                  <a:lnTo>
                    <a:pt x="33210" y="4279"/>
                  </a:lnTo>
                  <a:lnTo>
                    <a:pt x="41770" y="4254"/>
                  </a:lnTo>
                  <a:lnTo>
                    <a:pt x="41833" y="584"/>
                  </a:lnTo>
                  <a:close/>
                </a:path>
                <a:path w="124460" h="20320">
                  <a:moveTo>
                    <a:pt x="68097" y="495"/>
                  </a:moveTo>
                  <a:lnTo>
                    <a:pt x="61442" y="508"/>
                  </a:lnTo>
                  <a:lnTo>
                    <a:pt x="56299" y="11417"/>
                  </a:lnTo>
                  <a:lnTo>
                    <a:pt x="51892" y="520"/>
                  </a:lnTo>
                  <a:lnTo>
                    <a:pt x="44881" y="533"/>
                  </a:lnTo>
                  <a:lnTo>
                    <a:pt x="44513" y="19342"/>
                  </a:lnTo>
                  <a:lnTo>
                    <a:pt x="48514" y="19342"/>
                  </a:lnTo>
                  <a:lnTo>
                    <a:pt x="48717" y="7696"/>
                  </a:lnTo>
                  <a:lnTo>
                    <a:pt x="53378" y="19545"/>
                  </a:lnTo>
                  <a:lnTo>
                    <a:pt x="57213" y="19532"/>
                  </a:lnTo>
                  <a:lnTo>
                    <a:pt x="62407" y="7683"/>
                  </a:lnTo>
                  <a:lnTo>
                    <a:pt x="62179" y="19316"/>
                  </a:lnTo>
                  <a:lnTo>
                    <a:pt x="67729" y="19316"/>
                  </a:lnTo>
                  <a:lnTo>
                    <a:pt x="68097" y="495"/>
                  </a:lnTo>
                  <a:close/>
                </a:path>
                <a:path w="124460" h="20320">
                  <a:moveTo>
                    <a:pt x="86512" y="520"/>
                  </a:moveTo>
                  <a:lnTo>
                    <a:pt x="72402" y="546"/>
                  </a:lnTo>
                  <a:lnTo>
                    <a:pt x="72034" y="19316"/>
                  </a:lnTo>
                  <a:lnTo>
                    <a:pt x="86220" y="19278"/>
                  </a:lnTo>
                  <a:lnTo>
                    <a:pt x="86271" y="15621"/>
                  </a:lnTo>
                  <a:lnTo>
                    <a:pt x="77685" y="15621"/>
                  </a:lnTo>
                  <a:lnTo>
                    <a:pt x="77762" y="11328"/>
                  </a:lnTo>
                  <a:lnTo>
                    <a:pt x="85102" y="11315"/>
                  </a:lnTo>
                  <a:lnTo>
                    <a:pt x="85166" y="8064"/>
                  </a:lnTo>
                  <a:lnTo>
                    <a:pt x="77812" y="8077"/>
                  </a:lnTo>
                  <a:lnTo>
                    <a:pt x="77889" y="4203"/>
                  </a:lnTo>
                  <a:lnTo>
                    <a:pt x="86448" y="4178"/>
                  </a:lnTo>
                  <a:lnTo>
                    <a:pt x="86512" y="520"/>
                  </a:lnTo>
                  <a:close/>
                </a:path>
                <a:path w="124460" h="20320">
                  <a:moveTo>
                    <a:pt x="106273" y="495"/>
                  </a:moveTo>
                  <a:lnTo>
                    <a:pt x="102336" y="495"/>
                  </a:lnTo>
                  <a:lnTo>
                    <a:pt x="102120" y="11709"/>
                  </a:lnTo>
                  <a:lnTo>
                    <a:pt x="95935" y="495"/>
                  </a:lnTo>
                  <a:lnTo>
                    <a:pt x="89547" y="520"/>
                  </a:lnTo>
                  <a:lnTo>
                    <a:pt x="89192" y="19265"/>
                  </a:lnTo>
                  <a:lnTo>
                    <a:pt x="93129" y="19265"/>
                  </a:lnTo>
                  <a:lnTo>
                    <a:pt x="93357" y="7467"/>
                  </a:lnTo>
                  <a:lnTo>
                    <a:pt x="99669" y="19265"/>
                  </a:lnTo>
                  <a:lnTo>
                    <a:pt x="105905" y="19253"/>
                  </a:lnTo>
                  <a:lnTo>
                    <a:pt x="106273" y="495"/>
                  </a:lnTo>
                  <a:close/>
                </a:path>
                <a:path w="124460" h="20320">
                  <a:moveTo>
                    <a:pt x="123964" y="9474"/>
                  </a:moveTo>
                  <a:lnTo>
                    <a:pt x="119595" y="8001"/>
                  </a:lnTo>
                  <a:lnTo>
                    <a:pt x="118833" y="7683"/>
                  </a:lnTo>
                  <a:lnTo>
                    <a:pt x="118033" y="7391"/>
                  </a:lnTo>
                  <a:lnTo>
                    <a:pt x="116179" y="6604"/>
                  </a:lnTo>
                  <a:lnTo>
                    <a:pt x="114427" y="5334"/>
                  </a:lnTo>
                  <a:lnTo>
                    <a:pt x="114566" y="5029"/>
                  </a:lnTo>
                  <a:lnTo>
                    <a:pt x="114592" y="4394"/>
                  </a:lnTo>
                  <a:lnTo>
                    <a:pt x="115684" y="3568"/>
                  </a:lnTo>
                  <a:lnTo>
                    <a:pt x="119024" y="3441"/>
                  </a:lnTo>
                  <a:lnTo>
                    <a:pt x="121831" y="4279"/>
                  </a:lnTo>
                  <a:lnTo>
                    <a:pt x="122605" y="4483"/>
                  </a:lnTo>
                  <a:lnTo>
                    <a:pt x="122618" y="3441"/>
                  </a:lnTo>
                  <a:lnTo>
                    <a:pt x="122682" y="762"/>
                  </a:lnTo>
                  <a:lnTo>
                    <a:pt x="119900" y="88"/>
                  </a:lnTo>
                  <a:lnTo>
                    <a:pt x="114668" y="0"/>
                  </a:lnTo>
                  <a:lnTo>
                    <a:pt x="109258" y="1104"/>
                  </a:lnTo>
                  <a:lnTo>
                    <a:pt x="109080" y="10185"/>
                  </a:lnTo>
                  <a:lnTo>
                    <a:pt x="113423" y="11201"/>
                  </a:lnTo>
                  <a:lnTo>
                    <a:pt x="115341" y="12103"/>
                  </a:lnTo>
                  <a:lnTo>
                    <a:pt x="114554" y="11645"/>
                  </a:lnTo>
                  <a:lnTo>
                    <a:pt x="117284" y="13004"/>
                  </a:lnTo>
                  <a:lnTo>
                    <a:pt x="118313" y="13360"/>
                  </a:lnTo>
                  <a:lnTo>
                    <a:pt x="118262" y="15443"/>
                  </a:lnTo>
                  <a:lnTo>
                    <a:pt x="116624" y="15989"/>
                  </a:lnTo>
                  <a:lnTo>
                    <a:pt x="113703" y="15989"/>
                  </a:lnTo>
                  <a:lnTo>
                    <a:pt x="109245" y="15049"/>
                  </a:lnTo>
                  <a:lnTo>
                    <a:pt x="109181" y="18935"/>
                  </a:lnTo>
                  <a:lnTo>
                    <a:pt x="110832" y="19558"/>
                  </a:lnTo>
                  <a:lnTo>
                    <a:pt x="119900" y="19850"/>
                  </a:lnTo>
                  <a:lnTo>
                    <a:pt x="123825" y="17653"/>
                  </a:lnTo>
                  <a:lnTo>
                    <a:pt x="123850" y="15989"/>
                  </a:lnTo>
                  <a:lnTo>
                    <a:pt x="123926" y="11645"/>
                  </a:lnTo>
                  <a:lnTo>
                    <a:pt x="123964" y="9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8882266" y="7640879"/>
            <a:ext cx="146685" cy="38735"/>
            <a:chOff x="3827665" y="7640878"/>
            <a:chExt cx="146685" cy="38735"/>
          </a:xfrm>
        </p:grpSpPr>
        <p:sp>
          <p:nvSpPr>
            <p:cNvPr id="98" name="object 98"/>
            <p:cNvSpPr/>
            <p:nvPr/>
          </p:nvSpPr>
          <p:spPr>
            <a:xfrm>
              <a:off x="3827665" y="7640878"/>
              <a:ext cx="146685" cy="38735"/>
            </a:xfrm>
            <a:custGeom>
              <a:avLst/>
              <a:gdLst/>
              <a:ahLst/>
              <a:cxnLst/>
              <a:rect l="l" t="t" r="r" b="b"/>
              <a:pathLst>
                <a:path w="146685" h="38734">
                  <a:moveTo>
                    <a:pt x="50" y="0"/>
                  </a:moveTo>
                  <a:lnTo>
                    <a:pt x="0" y="38049"/>
                  </a:lnTo>
                  <a:lnTo>
                    <a:pt x="146176" y="38214"/>
                  </a:lnTo>
                  <a:lnTo>
                    <a:pt x="146215" y="17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35666" y="7649209"/>
              <a:ext cx="131445" cy="21590"/>
            </a:xfrm>
            <a:custGeom>
              <a:avLst/>
              <a:gdLst/>
              <a:ahLst/>
              <a:cxnLst/>
              <a:rect l="l" t="t" r="r" b="b"/>
              <a:pathLst>
                <a:path w="131445" h="21590">
                  <a:moveTo>
                    <a:pt x="15735" y="10198"/>
                  </a:moveTo>
                  <a:lnTo>
                    <a:pt x="11099" y="8661"/>
                  </a:lnTo>
                  <a:lnTo>
                    <a:pt x="10287" y="8318"/>
                  </a:lnTo>
                  <a:lnTo>
                    <a:pt x="9461" y="8001"/>
                  </a:lnTo>
                  <a:lnTo>
                    <a:pt x="7480" y="7175"/>
                  </a:lnTo>
                  <a:lnTo>
                    <a:pt x="5626" y="5842"/>
                  </a:lnTo>
                  <a:lnTo>
                    <a:pt x="5803" y="5511"/>
                  </a:lnTo>
                  <a:lnTo>
                    <a:pt x="5816" y="4864"/>
                  </a:lnTo>
                  <a:lnTo>
                    <a:pt x="6934" y="3962"/>
                  </a:lnTo>
                  <a:lnTo>
                    <a:pt x="10490" y="3848"/>
                  </a:lnTo>
                  <a:lnTo>
                    <a:pt x="14287" y="4940"/>
                  </a:lnTo>
                  <a:lnTo>
                    <a:pt x="14300" y="3848"/>
                  </a:lnTo>
                  <a:lnTo>
                    <a:pt x="14363" y="1003"/>
                  </a:lnTo>
                  <a:lnTo>
                    <a:pt x="11430" y="279"/>
                  </a:lnTo>
                  <a:lnTo>
                    <a:pt x="5905" y="203"/>
                  </a:lnTo>
                  <a:lnTo>
                    <a:pt x="177" y="1371"/>
                  </a:lnTo>
                  <a:lnTo>
                    <a:pt x="0" y="10947"/>
                  </a:lnTo>
                  <a:lnTo>
                    <a:pt x="4584" y="12039"/>
                  </a:lnTo>
                  <a:lnTo>
                    <a:pt x="6604" y="12979"/>
                  </a:lnTo>
                  <a:lnTo>
                    <a:pt x="5778" y="12496"/>
                  </a:lnTo>
                  <a:lnTo>
                    <a:pt x="8661" y="13931"/>
                  </a:lnTo>
                  <a:lnTo>
                    <a:pt x="9728" y="14300"/>
                  </a:lnTo>
                  <a:lnTo>
                    <a:pt x="9690" y="16522"/>
                  </a:lnTo>
                  <a:lnTo>
                    <a:pt x="7975" y="17068"/>
                  </a:lnTo>
                  <a:lnTo>
                    <a:pt x="4864" y="17068"/>
                  </a:lnTo>
                  <a:lnTo>
                    <a:pt x="177" y="16065"/>
                  </a:lnTo>
                  <a:lnTo>
                    <a:pt x="101" y="20167"/>
                  </a:lnTo>
                  <a:lnTo>
                    <a:pt x="1866" y="20828"/>
                  </a:lnTo>
                  <a:lnTo>
                    <a:pt x="11417" y="21145"/>
                  </a:lnTo>
                  <a:lnTo>
                    <a:pt x="15570" y="18834"/>
                  </a:lnTo>
                  <a:lnTo>
                    <a:pt x="15595" y="17068"/>
                  </a:lnTo>
                  <a:lnTo>
                    <a:pt x="15684" y="12496"/>
                  </a:lnTo>
                  <a:lnTo>
                    <a:pt x="15735" y="10198"/>
                  </a:lnTo>
                  <a:close/>
                </a:path>
                <a:path w="131445" h="21590">
                  <a:moveTo>
                    <a:pt x="24714" y="622"/>
                  </a:moveTo>
                  <a:lnTo>
                    <a:pt x="18567" y="635"/>
                  </a:lnTo>
                  <a:lnTo>
                    <a:pt x="18186" y="20472"/>
                  </a:lnTo>
                  <a:lnTo>
                    <a:pt x="24333" y="20472"/>
                  </a:lnTo>
                  <a:lnTo>
                    <a:pt x="24714" y="622"/>
                  </a:lnTo>
                  <a:close/>
                </a:path>
                <a:path w="131445" h="21590">
                  <a:moveTo>
                    <a:pt x="44132" y="647"/>
                  </a:moveTo>
                  <a:lnTo>
                    <a:pt x="29248" y="673"/>
                  </a:lnTo>
                  <a:lnTo>
                    <a:pt x="28867" y="20472"/>
                  </a:lnTo>
                  <a:lnTo>
                    <a:pt x="43815" y="20421"/>
                  </a:lnTo>
                  <a:lnTo>
                    <a:pt x="43891" y="16560"/>
                  </a:lnTo>
                  <a:lnTo>
                    <a:pt x="34810" y="16598"/>
                  </a:lnTo>
                  <a:lnTo>
                    <a:pt x="34886" y="12039"/>
                  </a:lnTo>
                  <a:lnTo>
                    <a:pt x="42646" y="12039"/>
                  </a:lnTo>
                  <a:lnTo>
                    <a:pt x="42710" y="8610"/>
                  </a:lnTo>
                  <a:lnTo>
                    <a:pt x="34963" y="8623"/>
                  </a:lnTo>
                  <a:lnTo>
                    <a:pt x="35039" y="4521"/>
                  </a:lnTo>
                  <a:lnTo>
                    <a:pt x="44069" y="4495"/>
                  </a:lnTo>
                  <a:lnTo>
                    <a:pt x="44132" y="647"/>
                  </a:lnTo>
                  <a:close/>
                </a:path>
                <a:path w="131445" h="21590">
                  <a:moveTo>
                    <a:pt x="71856" y="546"/>
                  </a:moveTo>
                  <a:lnTo>
                    <a:pt x="64820" y="546"/>
                  </a:lnTo>
                  <a:lnTo>
                    <a:pt x="59410" y="12065"/>
                  </a:lnTo>
                  <a:lnTo>
                    <a:pt x="54762" y="571"/>
                  </a:lnTo>
                  <a:lnTo>
                    <a:pt x="47345" y="571"/>
                  </a:lnTo>
                  <a:lnTo>
                    <a:pt x="46977" y="20421"/>
                  </a:lnTo>
                  <a:lnTo>
                    <a:pt x="51181" y="20421"/>
                  </a:lnTo>
                  <a:lnTo>
                    <a:pt x="51409" y="8166"/>
                  </a:lnTo>
                  <a:lnTo>
                    <a:pt x="56311" y="20637"/>
                  </a:lnTo>
                  <a:lnTo>
                    <a:pt x="60363" y="20612"/>
                  </a:lnTo>
                  <a:lnTo>
                    <a:pt x="65849" y="8115"/>
                  </a:lnTo>
                  <a:lnTo>
                    <a:pt x="65608" y="20408"/>
                  </a:lnTo>
                  <a:lnTo>
                    <a:pt x="71475" y="20396"/>
                  </a:lnTo>
                  <a:lnTo>
                    <a:pt x="71856" y="546"/>
                  </a:lnTo>
                  <a:close/>
                </a:path>
                <a:path w="131445" h="21590">
                  <a:moveTo>
                    <a:pt x="91274" y="571"/>
                  </a:moveTo>
                  <a:lnTo>
                    <a:pt x="76390" y="596"/>
                  </a:lnTo>
                  <a:lnTo>
                    <a:pt x="76022" y="20370"/>
                  </a:lnTo>
                  <a:lnTo>
                    <a:pt x="90944" y="20358"/>
                  </a:lnTo>
                  <a:lnTo>
                    <a:pt x="91020" y="16471"/>
                  </a:lnTo>
                  <a:lnTo>
                    <a:pt x="81953" y="16510"/>
                  </a:lnTo>
                  <a:lnTo>
                    <a:pt x="82042" y="11976"/>
                  </a:lnTo>
                  <a:lnTo>
                    <a:pt x="89789" y="11950"/>
                  </a:lnTo>
                  <a:lnTo>
                    <a:pt x="89865" y="8521"/>
                  </a:lnTo>
                  <a:lnTo>
                    <a:pt x="82105" y="8559"/>
                  </a:lnTo>
                  <a:lnTo>
                    <a:pt x="82181" y="4445"/>
                  </a:lnTo>
                  <a:lnTo>
                    <a:pt x="91211" y="4432"/>
                  </a:lnTo>
                  <a:lnTo>
                    <a:pt x="91274" y="571"/>
                  </a:lnTo>
                  <a:close/>
                </a:path>
                <a:path w="131445" h="21590">
                  <a:moveTo>
                    <a:pt x="112153" y="533"/>
                  </a:moveTo>
                  <a:lnTo>
                    <a:pt x="108000" y="546"/>
                  </a:lnTo>
                  <a:lnTo>
                    <a:pt x="107772" y="12382"/>
                  </a:lnTo>
                  <a:lnTo>
                    <a:pt x="101244" y="546"/>
                  </a:lnTo>
                  <a:lnTo>
                    <a:pt x="94488" y="546"/>
                  </a:lnTo>
                  <a:lnTo>
                    <a:pt x="94107" y="20345"/>
                  </a:lnTo>
                  <a:lnTo>
                    <a:pt x="98259" y="20345"/>
                  </a:lnTo>
                  <a:lnTo>
                    <a:pt x="98501" y="7886"/>
                  </a:lnTo>
                  <a:lnTo>
                    <a:pt x="105181" y="20332"/>
                  </a:lnTo>
                  <a:lnTo>
                    <a:pt x="111772" y="20320"/>
                  </a:lnTo>
                  <a:lnTo>
                    <a:pt x="112153" y="533"/>
                  </a:lnTo>
                  <a:close/>
                </a:path>
                <a:path w="131445" h="21590">
                  <a:moveTo>
                    <a:pt x="130822" y="10020"/>
                  </a:moveTo>
                  <a:lnTo>
                    <a:pt x="126212" y="8483"/>
                  </a:lnTo>
                  <a:lnTo>
                    <a:pt x="122593" y="6985"/>
                  </a:lnTo>
                  <a:lnTo>
                    <a:pt x="121653" y="6337"/>
                  </a:lnTo>
                  <a:lnTo>
                    <a:pt x="120738" y="5664"/>
                  </a:lnTo>
                  <a:lnTo>
                    <a:pt x="120891" y="5321"/>
                  </a:lnTo>
                  <a:lnTo>
                    <a:pt x="120916" y="4660"/>
                  </a:lnTo>
                  <a:lnTo>
                    <a:pt x="122047" y="3771"/>
                  </a:lnTo>
                  <a:lnTo>
                    <a:pt x="125590" y="3670"/>
                  </a:lnTo>
                  <a:lnTo>
                    <a:pt x="128549" y="4546"/>
                  </a:lnTo>
                  <a:lnTo>
                    <a:pt x="129374" y="4762"/>
                  </a:lnTo>
                  <a:lnTo>
                    <a:pt x="129387" y="3670"/>
                  </a:lnTo>
                  <a:lnTo>
                    <a:pt x="129451" y="838"/>
                  </a:lnTo>
                  <a:lnTo>
                    <a:pt x="126530" y="114"/>
                  </a:lnTo>
                  <a:lnTo>
                    <a:pt x="120992" y="0"/>
                  </a:lnTo>
                  <a:lnTo>
                    <a:pt x="115277" y="1193"/>
                  </a:lnTo>
                  <a:lnTo>
                    <a:pt x="115100" y="10744"/>
                  </a:lnTo>
                  <a:lnTo>
                    <a:pt x="119672" y="11849"/>
                  </a:lnTo>
                  <a:lnTo>
                    <a:pt x="121704" y="12801"/>
                  </a:lnTo>
                  <a:lnTo>
                    <a:pt x="120878" y="12306"/>
                  </a:lnTo>
                  <a:lnTo>
                    <a:pt x="123761" y="13741"/>
                  </a:lnTo>
                  <a:lnTo>
                    <a:pt x="124841" y="14122"/>
                  </a:lnTo>
                  <a:lnTo>
                    <a:pt x="124790" y="16319"/>
                  </a:lnTo>
                  <a:lnTo>
                    <a:pt x="123063" y="16865"/>
                  </a:lnTo>
                  <a:lnTo>
                    <a:pt x="122656" y="16878"/>
                  </a:lnTo>
                  <a:lnTo>
                    <a:pt x="121513" y="16878"/>
                  </a:lnTo>
                  <a:lnTo>
                    <a:pt x="119900" y="16865"/>
                  </a:lnTo>
                  <a:lnTo>
                    <a:pt x="115277" y="15900"/>
                  </a:lnTo>
                  <a:lnTo>
                    <a:pt x="115214" y="19989"/>
                  </a:lnTo>
                  <a:lnTo>
                    <a:pt x="116954" y="20637"/>
                  </a:lnTo>
                  <a:lnTo>
                    <a:pt x="126530" y="20967"/>
                  </a:lnTo>
                  <a:lnTo>
                    <a:pt x="130670" y="18630"/>
                  </a:lnTo>
                  <a:lnTo>
                    <a:pt x="130695" y="16878"/>
                  </a:lnTo>
                  <a:lnTo>
                    <a:pt x="130771" y="12306"/>
                  </a:lnTo>
                  <a:lnTo>
                    <a:pt x="130822" y="100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9482087" y="8267370"/>
            <a:ext cx="146685" cy="38735"/>
            <a:chOff x="4427486" y="8267369"/>
            <a:chExt cx="146685" cy="38735"/>
          </a:xfrm>
        </p:grpSpPr>
        <p:sp>
          <p:nvSpPr>
            <p:cNvPr id="101" name="object 101"/>
            <p:cNvSpPr/>
            <p:nvPr/>
          </p:nvSpPr>
          <p:spPr>
            <a:xfrm>
              <a:off x="4427486" y="8267369"/>
              <a:ext cx="146685" cy="38735"/>
            </a:xfrm>
            <a:custGeom>
              <a:avLst/>
              <a:gdLst/>
              <a:ahLst/>
              <a:cxnLst/>
              <a:rect l="l" t="t" r="r" b="b"/>
              <a:pathLst>
                <a:path w="146685" h="38734">
                  <a:moveTo>
                    <a:pt x="38" y="0"/>
                  </a:moveTo>
                  <a:lnTo>
                    <a:pt x="0" y="38061"/>
                  </a:lnTo>
                  <a:lnTo>
                    <a:pt x="146176" y="38227"/>
                  </a:lnTo>
                  <a:lnTo>
                    <a:pt x="146215" y="17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435487" y="8275713"/>
              <a:ext cx="130810" cy="21590"/>
            </a:xfrm>
            <a:custGeom>
              <a:avLst/>
              <a:gdLst/>
              <a:ahLst/>
              <a:cxnLst/>
              <a:rect l="l" t="t" r="r" b="b"/>
              <a:pathLst>
                <a:path w="130810" h="21590">
                  <a:moveTo>
                    <a:pt x="15722" y="10172"/>
                  </a:moveTo>
                  <a:lnTo>
                    <a:pt x="11112" y="8636"/>
                  </a:lnTo>
                  <a:lnTo>
                    <a:pt x="9461" y="7975"/>
                  </a:lnTo>
                  <a:lnTo>
                    <a:pt x="7480" y="7137"/>
                  </a:lnTo>
                  <a:lnTo>
                    <a:pt x="5626" y="5829"/>
                  </a:lnTo>
                  <a:lnTo>
                    <a:pt x="5803" y="5499"/>
                  </a:lnTo>
                  <a:lnTo>
                    <a:pt x="5803" y="4826"/>
                  </a:lnTo>
                  <a:lnTo>
                    <a:pt x="6934" y="3937"/>
                  </a:lnTo>
                  <a:lnTo>
                    <a:pt x="8712" y="3860"/>
                  </a:lnTo>
                  <a:lnTo>
                    <a:pt x="10477" y="3835"/>
                  </a:lnTo>
                  <a:lnTo>
                    <a:pt x="13449" y="4711"/>
                  </a:lnTo>
                  <a:lnTo>
                    <a:pt x="14287" y="4940"/>
                  </a:lnTo>
                  <a:lnTo>
                    <a:pt x="14300" y="3835"/>
                  </a:lnTo>
                  <a:lnTo>
                    <a:pt x="14363" y="1003"/>
                  </a:lnTo>
                  <a:lnTo>
                    <a:pt x="11430" y="279"/>
                  </a:lnTo>
                  <a:lnTo>
                    <a:pt x="5905" y="190"/>
                  </a:lnTo>
                  <a:lnTo>
                    <a:pt x="177" y="1346"/>
                  </a:lnTo>
                  <a:lnTo>
                    <a:pt x="0" y="10934"/>
                  </a:lnTo>
                  <a:lnTo>
                    <a:pt x="4584" y="12026"/>
                  </a:lnTo>
                  <a:lnTo>
                    <a:pt x="6604" y="12966"/>
                  </a:lnTo>
                  <a:lnTo>
                    <a:pt x="5778" y="12471"/>
                  </a:lnTo>
                  <a:lnTo>
                    <a:pt x="8191" y="13665"/>
                  </a:lnTo>
                  <a:lnTo>
                    <a:pt x="8648" y="13919"/>
                  </a:lnTo>
                  <a:lnTo>
                    <a:pt x="9728" y="14262"/>
                  </a:lnTo>
                  <a:lnTo>
                    <a:pt x="9690" y="16497"/>
                  </a:lnTo>
                  <a:lnTo>
                    <a:pt x="7962" y="17043"/>
                  </a:lnTo>
                  <a:lnTo>
                    <a:pt x="7556" y="17056"/>
                  </a:lnTo>
                  <a:lnTo>
                    <a:pt x="6413" y="17056"/>
                  </a:lnTo>
                  <a:lnTo>
                    <a:pt x="4800" y="17043"/>
                  </a:lnTo>
                  <a:lnTo>
                    <a:pt x="177" y="16052"/>
                  </a:lnTo>
                  <a:lnTo>
                    <a:pt x="101" y="20154"/>
                  </a:lnTo>
                  <a:lnTo>
                    <a:pt x="1866" y="20828"/>
                  </a:lnTo>
                  <a:lnTo>
                    <a:pt x="11417" y="21120"/>
                  </a:lnTo>
                  <a:lnTo>
                    <a:pt x="15557" y="18821"/>
                  </a:lnTo>
                  <a:lnTo>
                    <a:pt x="15582" y="17056"/>
                  </a:lnTo>
                  <a:lnTo>
                    <a:pt x="15671" y="12471"/>
                  </a:lnTo>
                  <a:lnTo>
                    <a:pt x="15722" y="10172"/>
                  </a:lnTo>
                  <a:close/>
                </a:path>
                <a:path w="130810" h="21590">
                  <a:moveTo>
                    <a:pt x="24701" y="584"/>
                  </a:moveTo>
                  <a:lnTo>
                    <a:pt x="18567" y="609"/>
                  </a:lnTo>
                  <a:lnTo>
                    <a:pt x="18186" y="20459"/>
                  </a:lnTo>
                  <a:lnTo>
                    <a:pt x="24333" y="20472"/>
                  </a:lnTo>
                  <a:lnTo>
                    <a:pt x="24701" y="584"/>
                  </a:lnTo>
                  <a:close/>
                </a:path>
                <a:path w="130810" h="21590">
                  <a:moveTo>
                    <a:pt x="44132" y="609"/>
                  </a:moveTo>
                  <a:lnTo>
                    <a:pt x="29248" y="647"/>
                  </a:lnTo>
                  <a:lnTo>
                    <a:pt x="28867" y="20459"/>
                  </a:lnTo>
                  <a:lnTo>
                    <a:pt x="43815" y="20421"/>
                  </a:lnTo>
                  <a:lnTo>
                    <a:pt x="43878" y="16548"/>
                  </a:lnTo>
                  <a:lnTo>
                    <a:pt x="34810" y="16560"/>
                  </a:lnTo>
                  <a:lnTo>
                    <a:pt x="34899" y="12026"/>
                  </a:lnTo>
                  <a:lnTo>
                    <a:pt x="42646" y="12026"/>
                  </a:lnTo>
                  <a:lnTo>
                    <a:pt x="42710" y="8585"/>
                  </a:lnTo>
                  <a:lnTo>
                    <a:pt x="34963" y="8610"/>
                  </a:lnTo>
                  <a:lnTo>
                    <a:pt x="35039" y="4495"/>
                  </a:lnTo>
                  <a:lnTo>
                    <a:pt x="44069" y="4483"/>
                  </a:lnTo>
                  <a:lnTo>
                    <a:pt x="44132" y="609"/>
                  </a:lnTo>
                  <a:close/>
                </a:path>
                <a:path w="130810" h="21590">
                  <a:moveTo>
                    <a:pt x="71856" y="520"/>
                  </a:moveTo>
                  <a:lnTo>
                    <a:pt x="64820" y="533"/>
                  </a:lnTo>
                  <a:lnTo>
                    <a:pt x="59410" y="12039"/>
                  </a:lnTo>
                  <a:lnTo>
                    <a:pt x="54762" y="533"/>
                  </a:lnTo>
                  <a:lnTo>
                    <a:pt x="47345" y="571"/>
                  </a:lnTo>
                  <a:lnTo>
                    <a:pt x="46964" y="20408"/>
                  </a:lnTo>
                  <a:lnTo>
                    <a:pt x="51181" y="20408"/>
                  </a:lnTo>
                  <a:lnTo>
                    <a:pt x="51409" y="8115"/>
                  </a:lnTo>
                  <a:lnTo>
                    <a:pt x="56311" y="20599"/>
                  </a:lnTo>
                  <a:lnTo>
                    <a:pt x="60363" y="20599"/>
                  </a:lnTo>
                  <a:lnTo>
                    <a:pt x="65836" y="8102"/>
                  </a:lnTo>
                  <a:lnTo>
                    <a:pt x="65608" y="20370"/>
                  </a:lnTo>
                  <a:lnTo>
                    <a:pt x="71475" y="20370"/>
                  </a:lnTo>
                  <a:lnTo>
                    <a:pt x="71856" y="520"/>
                  </a:lnTo>
                  <a:close/>
                </a:path>
                <a:path w="130810" h="21590">
                  <a:moveTo>
                    <a:pt x="91274" y="533"/>
                  </a:moveTo>
                  <a:lnTo>
                    <a:pt x="76403" y="558"/>
                  </a:lnTo>
                  <a:lnTo>
                    <a:pt x="76022" y="20370"/>
                  </a:lnTo>
                  <a:lnTo>
                    <a:pt x="90957" y="20358"/>
                  </a:lnTo>
                  <a:lnTo>
                    <a:pt x="91033" y="16484"/>
                  </a:lnTo>
                  <a:lnTo>
                    <a:pt x="81953" y="16497"/>
                  </a:lnTo>
                  <a:lnTo>
                    <a:pt x="82029" y="11950"/>
                  </a:lnTo>
                  <a:lnTo>
                    <a:pt x="89789" y="11938"/>
                  </a:lnTo>
                  <a:lnTo>
                    <a:pt x="89852" y="8521"/>
                  </a:lnTo>
                  <a:lnTo>
                    <a:pt x="82105" y="8534"/>
                  </a:lnTo>
                  <a:lnTo>
                    <a:pt x="82181" y="4419"/>
                  </a:lnTo>
                  <a:lnTo>
                    <a:pt x="91211" y="4419"/>
                  </a:lnTo>
                  <a:lnTo>
                    <a:pt x="91274" y="533"/>
                  </a:lnTo>
                  <a:close/>
                </a:path>
                <a:path w="130810" h="21590">
                  <a:moveTo>
                    <a:pt x="112141" y="508"/>
                  </a:moveTo>
                  <a:lnTo>
                    <a:pt x="108000" y="520"/>
                  </a:lnTo>
                  <a:lnTo>
                    <a:pt x="107772" y="12357"/>
                  </a:lnTo>
                  <a:lnTo>
                    <a:pt x="101244" y="520"/>
                  </a:lnTo>
                  <a:lnTo>
                    <a:pt x="94475" y="533"/>
                  </a:lnTo>
                  <a:lnTo>
                    <a:pt x="94107" y="20332"/>
                  </a:lnTo>
                  <a:lnTo>
                    <a:pt x="98259" y="20332"/>
                  </a:lnTo>
                  <a:lnTo>
                    <a:pt x="98501" y="7861"/>
                  </a:lnTo>
                  <a:lnTo>
                    <a:pt x="105168" y="20320"/>
                  </a:lnTo>
                  <a:lnTo>
                    <a:pt x="111772" y="20320"/>
                  </a:lnTo>
                  <a:lnTo>
                    <a:pt x="112141" y="508"/>
                  </a:lnTo>
                  <a:close/>
                </a:path>
                <a:path w="130810" h="21590">
                  <a:moveTo>
                    <a:pt x="130810" y="9969"/>
                  </a:moveTo>
                  <a:lnTo>
                    <a:pt x="126212" y="8458"/>
                  </a:lnTo>
                  <a:lnTo>
                    <a:pt x="122580" y="6959"/>
                  </a:lnTo>
                  <a:lnTo>
                    <a:pt x="120738" y="5638"/>
                  </a:lnTo>
                  <a:lnTo>
                    <a:pt x="120891" y="5283"/>
                  </a:lnTo>
                  <a:lnTo>
                    <a:pt x="120916" y="4635"/>
                  </a:lnTo>
                  <a:lnTo>
                    <a:pt x="122034" y="3746"/>
                  </a:lnTo>
                  <a:lnTo>
                    <a:pt x="125577" y="3644"/>
                  </a:lnTo>
                  <a:lnTo>
                    <a:pt x="129362" y="4737"/>
                  </a:lnTo>
                  <a:lnTo>
                    <a:pt x="129374" y="3644"/>
                  </a:lnTo>
                  <a:lnTo>
                    <a:pt x="129438" y="812"/>
                  </a:lnTo>
                  <a:lnTo>
                    <a:pt x="126530" y="88"/>
                  </a:lnTo>
                  <a:lnTo>
                    <a:pt x="120992" y="0"/>
                  </a:lnTo>
                  <a:lnTo>
                    <a:pt x="115277" y="1143"/>
                  </a:lnTo>
                  <a:lnTo>
                    <a:pt x="115100" y="10731"/>
                  </a:lnTo>
                  <a:lnTo>
                    <a:pt x="119659" y="11823"/>
                  </a:lnTo>
                  <a:lnTo>
                    <a:pt x="121691" y="12776"/>
                  </a:lnTo>
                  <a:lnTo>
                    <a:pt x="120865" y="12280"/>
                  </a:lnTo>
                  <a:lnTo>
                    <a:pt x="123748" y="13716"/>
                  </a:lnTo>
                  <a:lnTo>
                    <a:pt x="124815" y="14097"/>
                  </a:lnTo>
                  <a:lnTo>
                    <a:pt x="124790" y="16294"/>
                  </a:lnTo>
                  <a:lnTo>
                    <a:pt x="123050" y="16852"/>
                  </a:lnTo>
                  <a:lnTo>
                    <a:pt x="119964" y="16852"/>
                  </a:lnTo>
                  <a:lnTo>
                    <a:pt x="115277" y="15875"/>
                  </a:lnTo>
                  <a:lnTo>
                    <a:pt x="115189" y="19977"/>
                  </a:lnTo>
                  <a:lnTo>
                    <a:pt x="116954" y="20637"/>
                  </a:lnTo>
                  <a:lnTo>
                    <a:pt x="121767" y="20777"/>
                  </a:lnTo>
                  <a:lnTo>
                    <a:pt x="126530" y="20967"/>
                  </a:lnTo>
                  <a:lnTo>
                    <a:pt x="130644" y="18618"/>
                  </a:lnTo>
                  <a:lnTo>
                    <a:pt x="130670" y="16852"/>
                  </a:lnTo>
                  <a:lnTo>
                    <a:pt x="130759" y="12280"/>
                  </a:lnTo>
                  <a:lnTo>
                    <a:pt x="130810" y="9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8231873" y="8233359"/>
            <a:ext cx="149860" cy="39370"/>
            <a:chOff x="3177273" y="8233359"/>
            <a:chExt cx="149860" cy="39370"/>
          </a:xfrm>
        </p:grpSpPr>
        <p:sp>
          <p:nvSpPr>
            <p:cNvPr id="104" name="object 104"/>
            <p:cNvSpPr/>
            <p:nvPr/>
          </p:nvSpPr>
          <p:spPr>
            <a:xfrm>
              <a:off x="3177273" y="8233359"/>
              <a:ext cx="149860" cy="39370"/>
            </a:xfrm>
            <a:custGeom>
              <a:avLst/>
              <a:gdLst/>
              <a:ahLst/>
              <a:cxnLst/>
              <a:rect l="l" t="t" r="r" b="b"/>
              <a:pathLst>
                <a:path w="149860" h="39370">
                  <a:moveTo>
                    <a:pt x="149288" y="0"/>
                  </a:moveTo>
                  <a:lnTo>
                    <a:pt x="25" y="1308"/>
                  </a:lnTo>
                  <a:lnTo>
                    <a:pt x="0" y="39357"/>
                  </a:lnTo>
                  <a:lnTo>
                    <a:pt x="149263" y="38036"/>
                  </a:lnTo>
                  <a:lnTo>
                    <a:pt x="149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185426" y="8241715"/>
              <a:ext cx="133985" cy="22225"/>
            </a:xfrm>
            <a:custGeom>
              <a:avLst/>
              <a:gdLst/>
              <a:ahLst/>
              <a:cxnLst/>
              <a:rect l="l" t="t" r="r" b="b"/>
              <a:pathLst>
                <a:path w="133985" h="22225">
                  <a:moveTo>
                    <a:pt x="16065" y="11214"/>
                  </a:moveTo>
                  <a:lnTo>
                    <a:pt x="11341" y="9715"/>
                  </a:lnTo>
                  <a:lnTo>
                    <a:pt x="10515" y="9423"/>
                  </a:lnTo>
                  <a:lnTo>
                    <a:pt x="7645" y="8280"/>
                  </a:lnTo>
                  <a:lnTo>
                    <a:pt x="5753" y="6985"/>
                  </a:lnTo>
                  <a:lnTo>
                    <a:pt x="5930" y="6654"/>
                  </a:lnTo>
                  <a:lnTo>
                    <a:pt x="5943" y="5994"/>
                  </a:lnTo>
                  <a:lnTo>
                    <a:pt x="7073" y="5092"/>
                  </a:lnTo>
                  <a:lnTo>
                    <a:pt x="10706" y="4940"/>
                  </a:lnTo>
                  <a:lnTo>
                    <a:pt x="13741" y="5791"/>
                  </a:lnTo>
                  <a:lnTo>
                    <a:pt x="14592" y="5994"/>
                  </a:lnTo>
                  <a:lnTo>
                    <a:pt x="14605" y="4940"/>
                  </a:lnTo>
                  <a:lnTo>
                    <a:pt x="14655" y="2082"/>
                  </a:lnTo>
                  <a:lnTo>
                    <a:pt x="11684" y="1384"/>
                  </a:lnTo>
                  <a:lnTo>
                    <a:pt x="6032" y="1333"/>
                  </a:lnTo>
                  <a:lnTo>
                    <a:pt x="190" y="2578"/>
                  </a:lnTo>
                  <a:lnTo>
                    <a:pt x="0" y="12141"/>
                  </a:lnTo>
                  <a:lnTo>
                    <a:pt x="4622" y="13157"/>
                  </a:lnTo>
                  <a:lnTo>
                    <a:pt x="6743" y="14109"/>
                  </a:lnTo>
                  <a:lnTo>
                    <a:pt x="5892" y="13627"/>
                  </a:lnTo>
                  <a:lnTo>
                    <a:pt x="8369" y="14795"/>
                  </a:lnTo>
                  <a:lnTo>
                    <a:pt x="8839" y="15036"/>
                  </a:lnTo>
                  <a:lnTo>
                    <a:pt x="9944" y="15392"/>
                  </a:lnTo>
                  <a:lnTo>
                    <a:pt x="9893" y="17602"/>
                  </a:lnTo>
                  <a:lnTo>
                    <a:pt x="8140" y="18161"/>
                  </a:lnTo>
                  <a:lnTo>
                    <a:pt x="4965" y="18211"/>
                  </a:lnTo>
                  <a:lnTo>
                    <a:pt x="190" y="17272"/>
                  </a:lnTo>
                  <a:lnTo>
                    <a:pt x="101" y="21374"/>
                  </a:lnTo>
                  <a:lnTo>
                    <a:pt x="1917" y="22009"/>
                  </a:lnTo>
                  <a:lnTo>
                    <a:pt x="11671" y="22225"/>
                  </a:lnTo>
                  <a:lnTo>
                    <a:pt x="15900" y="19850"/>
                  </a:lnTo>
                  <a:lnTo>
                    <a:pt x="15925" y="18211"/>
                  </a:lnTo>
                  <a:lnTo>
                    <a:pt x="16014" y="13627"/>
                  </a:lnTo>
                  <a:lnTo>
                    <a:pt x="16065" y="11214"/>
                  </a:lnTo>
                  <a:close/>
                </a:path>
                <a:path w="133985" h="22225">
                  <a:moveTo>
                    <a:pt x="25234" y="1587"/>
                  </a:moveTo>
                  <a:lnTo>
                    <a:pt x="18961" y="1625"/>
                  </a:lnTo>
                  <a:lnTo>
                    <a:pt x="18592" y="21488"/>
                  </a:lnTo>
                  <a:lnTo>
                    <a:pt x="24853" y="21424"/>
                  </a:lnTo>
                  <a:lnTo>
                    <a:pt x="25234" y="1587"/>
                  </a:lnTo>
                  <a:close/>
                </a:path>
                <a:path w="133985" h="22225">
                  <a:moveTo>
                    <a:pt x="45072" y="1397"/>
                  </a:moveTo>
                  <a:lnTo>
                    <a:pt x="29870" y="1587"/>
                  </a:lnTo>
                  <a:lnTo>
                    <a:pt x="29489" y="21374"/>
                  </a:lnTo>
                  <a:lnTo>
                    <a:pt x="44754" y="21183"/>
                  </a:lnTo>
                  <a:lnTo>
                    <a:pt x="44818" y="17335"/>
                  </a:lnTo>
                  <a:lnTo>
                    <a:pt x="35560" y="17437"/>
                  </a:lnTo>
                  <a:lnTo>
                    <a:pt x="35636" y="12890"/>
                  </a:lnTo>
                  <a:lnTo>
                    <a:pt x="43561" y="12788"/>
                  </a:lnTo>
                  <a:lnTo>
                    <a:pt x="43624" y="9372"/>
                  </a:lnTo>
                  <a:lnTo>
                    <a:pt x="35699" y="9474"/>
                  </a:lnTo>
                  <a:lnTo>
                    <a:pt x="35788" y="5346"/>
                  </a:lnTo>
                  <a:lnTo>
                    <a:pt x="44996" y="5257"/>
                  </a:lnTo>
                  <a:lnTo>
                    <a:pt x="45072" y="1397"/>
                  </a:lnTo>
                  <a:close/>
                </a:path>
                <a:path w="133985" h="22225">
                  <a:moveTo>
                    <a:pt x="73380" y="1016"/>
                  </a:moveTo>
                  <a:lnTo>
                    <a:pt x="66205" y="1079"/>
                  </a:lnTo>
                  <a:lnTo>
                    <a:pt x="60667" y="12661"/>
                  </a:lnTo>
                  <a:lnTo>
                    <a:pt x="55918" y="1219"/>
                  </a:lnTo>
                  <a:lnTo>
                    <a:pt x="48348" y="1282"/>
                  </a:lnTo>
                  <a:lnTo>
                    <a:pt x="47967" y="21145"/>
                  </a:lnTo>
                  <a:lnTo>
                    <a:pt x="52260" y="21094"/>
                  </a:lnTo>
                  <a:lnTo>
                    <a:pt x="52514" y="8826"/>
                  </a:lnTo>
                  <a:lnTo>
                    <a:pt x="57505" y="21221"/>
                  </a:lnTo>
                  <a:lnTo>
                    <a:pt x="61645" y="21196"/>
                  </a:lnTo>
                  <a:lnTo>
                    <a:pt x="67246" y="8661"/>
                  </a:lnTo>
                  <a:lnTo>
                    <a:pt x="66992" y="20929"/>
                  </a:lnTo>
                  <a:lnTo>
                    <a:pt x="72999" y="20866"/>
                  </a:lnTo>
                  <a:lnTo>
                    <a:pt x="73380" y="1016"/>
                  </a:lnTo>
                  <a:close/>
                </a:path>
                <a:path w="133985" h="22225">
                  <a:moveTo>
                    <a:pt x="93218" y="838"/>
                  </a:moveTo>
                  <a:lnTo>
                    <a:pt x="78016" y="1028"/>
                  </a:lnTo>
                  <a:lnTo>
                    <a:pt x="77635" y="20815"/>
                  </a:lnTo>
                  <a:lnTo>
                    <a:pt x="92887" y="20637"/>
                  </a:lnTo>
                  <a:lnTo>
                    <a:pt x="92964" y="16764"/>
                  </a:lnTo>
                  <a:lnTo>
                    <a:pt x="83693" y="16878"/>
                  </a:lnTo>
                  <a:lnTo>
                    <a:pt x="83756" y="12319"/>
                  </a:lnTo>
                  <a:lnTo>
                    <a:pt x="91694" y="12242"/>
                  </a:lnTo>
                  <a:lnTo>
                    <a:pt x="91757" y="8826"/>
                  </a:lnTo>
                  <a:lnTo>
                    <a:pt x="83845" y="8928"/>
                  </a:lnTo>
                  <a:lnTo>
                    <a:pt x="83908" y="4800"/>
                  </a:lnTo>
                  <a:lnTo>
                    <a:pt x="93129" y="4711"/>
                  </a:lnTo>
                  <a:lnTo>
                    <a:pt x="93218" y="838"/>
                  </a:lnTo>
                  <a:close/>
                </a:path>
                <a:path w="133985" h="22225">
                  <a:moveTo>
                    <a:pt x="114515" y="596"/>
                  </a:moveTo>
                  <a:lnTo>
                    <a:pt x="110286" y="647"/>
                  </a:lnTo>
                  <a:lnTo>
                    <a:pt x="110058" y="12484"/>
                  </a:lnTo>
                  <a:lnTo>
                    <a:pt x="103390" y="736"/>
                  </a:lnTo>
                  <a:lnTo>
                    <a:pt x="96481" y="825"/>
                  </a:lnTo>
                  <a:lnTo>
                    <a:pt x="96113" y="20599"/>
                  </a:lnTo>
                  <a:lnTo>
                    <a:pt x="100355" y="20535"/>
                  </a:lnTo>
                  <a:lnTo>
                    <a:pt x="100596" y="8102"/>
                  </a:lnTo>
                  <a:lnTo>
                    <a:pt x="107416" y="20472"/>
                  </a:lnTo>
                  <a:lnTo>
                    <a:pt x="114147" y="20383"/>
                  </a:lnTo>
                  <a:lnTo>
                    <a:pt x="114515" y="596"/>
                  </a:lnTo>
                  <a:close/>
                </a:path>
                <a:path w="133985" h="22225">
                  <a:moveTo>
                    <a:pt x="133604" y="9880"/>
                  </a:moveTo>
                  <a:lnTo>
                    <a:pt x="128892" y="8407"/>
                  </a:lnTo>
                  <a:lnTo>
                    <a:pt x="125183" y="6934"/>
                  </a:lnTo>
                  <a:lnTo>
                    <a:pt x="123291" y="5638"/>
                  </a:lnTo>
                  <a:lnTo>
                    <a:pt x="123444" y="5295"/>
                  </a:lnTo>
                  <a:lnTo>
                    <a:pt x="123469" y="4648"/>
                  </a:lnTo>
                  <a:lnTo>
                    <a:pt x="124637" y="3733"/>
                  </a:lnTo>
                  <a:lnTo>
                    <a:pt x="128231" y="3594"/>
                  </a:lnTo>
                  <a:lnTo>
                    <a:pt x="131279" y="4445"/>
                  </a:lnTo>
                  <a:lnTo>
                    <a:pt x="132118" y="4660"/>
                  </a:lnTo>
                  <a:lnTo>
                    <a:pt x="132130" y="3594"/>
                  </a:lnTo>
                  <a:lnTo>
                    <a:pt x="132194" y="723"/>
                  </a:lnTo>
                  <a:lnTo>
                    <a:pt x="129209" y="25"/>
                  </a:lnTo>
                  <a:lnTo>
                    <a:pt x="123558" y="0"/>
                  </a:lnTo>
                  <a:lnTo>
                    <a:pt x="117729" y="1219"/>
                  </a:lnTo>
                  <a:lnTo>
                    <a:pt x="117538" y="10769"/>
                  </a:lnTo>
                  <a:lnTo>
                    <a:pt x="122212" y="11823"/>
                  </a:lnTo>
                  <a:lnTo>
                    <a:pt x="124282" y="12738"/>
                  </a:lnTo>
                  <a:lnTo>
                    <a:pt x="123444" y="12280"/>
                  </a:lnTo>
                  <a:lnTo>
                    <a:pt x="126390" y="13690"/>
                  </a:lnTo>
                  <a:lnTo>
                    <a:pt x="127469" y="14046"/>
                  </a:lnTo>
                  <a:lnTo>
                    <a:pt x="127444" y="16268"/>
                  </a:lnTo>
                  <a:lnTo>
                    <a:pt x="125666" y="16827"/>
                  </a:lnTo>
                  <a:lnTo>
                    <a:pt x="124079" y="16865"/>
                  </a:lnTo>
                  <a:lnTo>
                    <a:pt x="122516" y="16865"/>
                  </a:lnTo>
                  <a:lnTo>
                    <a:pt x="117729" y="15913"/>
                  </a:lnTo>
                  <a:lnTo>
                    <a:pt x="117640" y="20015"/>
                  </a:lnTo>
                  <a:lnTo>
                    <a:pt x="119430" y="20650"/>
                  </a:lnTo>
                  <a:lnTo>
                    <a:pt x="129209" y="20878"/>
                  </a:lnTo>
                  <a:lnTo>
                    <a:pt x="133426" y="18503"/>
                  </a:lnTo>
                  <a:lnTo>
                    <a:pt x="133451" y="16865"/>
                  </a:lnTo>
                  <a:lnTo>
                    <a:pt x="133553" y="12280"/>
                  </a:lnTo>
                  <a:lnTo>
                    <a:pt x="133604" y="9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10771162" y="8225892"/>
            <a:ext cx="149225" cy="43815"/>
            <a:chOff x="5716561" y="8225891"/>
            <a:chExt cx="149225" cy="43815"/>
          </a:xfrm>
        </p:grpSpPr>
        <p:sp>
          <p:nvSpPr>
            <p:cNvPr id="107" name="object 107"/>
            <p:cNvSpPr/>
            <p:nvPr/>
          </p:nvSpPr>
          <p:spPr>
            <a:xfrm>
              <a:off x="5716561" y="8225891"/>
              <a:ext cx="149225" cy="43815"/>
            </a:xfrm>
            <a:custGeom>
              <a:avLst/>
              <a:gdLst/>
              <a:ahLst/>
              <a:cxnLst/>
              <a:rect l="l" t="t" r="r" b="b"/>
              <a:pathLst>
                <a:path w="149225" h="43815">
                  <a:moveTo>
                    <a:pt x="50" y="0"/>
                  </a:moveTo>
                  <a:lnTo>
                    <a:pt x="0" y="38862"/>
                  </a:lnTo>
                  <a:lnTo>
                    <a:pt x="149186" y="43637"/>
                  </a:lnTo>
                  <a:lnTo>
                    <a:pt x="149225" y="477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24740" y="8235035"/>
              <a:ext cx="133985" cy="25400"/>
            </a:xfrm>
            <a:custGeom>
              <a:avLst/>
              <a:gdLst/>
              <a:ahLst/>
              <a:cxnLst/>
              <a:rect l="l" t="t" r="r" b="b"/>
              <a:pathLst>
                <a:path w="133985" h="25400">
                  <a:moveTo>
                    <a:pt x="16052" y="10502"/>
                  </a:moveTo>
                  <a:lnTo>
                    <a:pt x="11353" y="8801"/>
                  </a:lnTo>
                  <a:lnTo>
                    <a:pt x="10490" y="8445"/>
                  </a:lnTo>
                  <a:lnTo>
                    <a:pt x="7645" y="7188"/>
                  </a:lnTo>
                  <a:lnTo>
                    <a:pt x="5753" y="5765"/>
                  </a:lnTo>
                  <a:lnTo>
                    <a:pt x="5930" y="5422"/>
                  </a:lnTo>
                  <a:lnTo>
                    <a:pt x="5943" y="4737"/>
                  </a:lnTo>
                  <a:lnTo>
                    <a:pt x="7099" y="3873"/>
                  </a:lnTo>
                  <a:lnTo>
                    <a:pt x="10693" y="3873"/>
                  </a:lnTo>
                  <a:lnTo>
                    <a:pt x="13728" y="4864"/>
                  </a:lnTo>
                  <a:lnTo>
                    <a:pt x="14579" y="5105"/>
                  </a:lnTo>
                  <a:lnTo>
                    <a:pt x="14592" y="3873"/>
                  </a:lnTo>
                  <a:lnTo>
                    <a:pt x="14655" y="1104"/>
                  </a:lnTo>
                  <a:lnTo>
                    <a:pt x="11671" y="279"/>
                  </a:lnTo>
                  <a:lnTo>
                    <a:pt x="6032" y="0"/>
                  </a:lnTo>
                  <a:lnTo>
                    <a:pt x="203" y="1016"/>
                  </a:lnTo>
                  <a:lnTo>
                    <a:pt x="0" y="10795"/>
                  </a:lnTo>
                  <a:lnTo>
                    <a:pt x="4610" y="12014"/>
                  </a:lnTo>
                  <a:lnTo>
                    <a:pt x="6731" y="13068"/>
                  </a:lnTo>
                  <a:lnTo>
                    <a:pt x="5892" y="12522"/>
                  </a:lnTo>
                  <a:lnTo>
                    <a:pt x="8826" y="14097"/>
                  </a:lnTo>
                  <a:lnTo>
                    <a:pt x="9931" y="14516"/>
                  </a:lnTo>
                  <a:lnTo>
                    <a:pt x="9880" y="16776"/>
                  </a:lnTo>
                  <a:lnTo>
                    <a:pt x="8140" y="17297"/>
                  </a:lnTo>
                  <a:lnTo>
                    <a:pt x="4965" y="17208"/>
                  </a:lnTo>
                  <a:lnTo>
                    <a:pt x="177" y="16065"/>
                  </a:lnTo>
                  <a:lnTo>
                    <a:pt x="101" y="20231"/>
                  </a:lnTo>
                  <a:lnTo>
                    <a:pt x="1892" y="20967"/>
                  </a:lnTo>
                  <a:lnTo>
                    <a:pt x="11658" y="21577"/>
                  </a:lnTo>
                  <a:lnTo>
                    <a:pt x="15887" y="19342"/>
                  </a:lnTo>
                  <a:lnTo>
                    <a:pt x="15925" y="17297"/>
                  </a:lnTo>
                  <a:lnTo>
                    <a:pt x="16014" y="12522"/>
                  </a:lnTo>
                  <a:lnTo>
                    <a:pt x="16052" y="10502"/>
                  </a:lnTo>
                  <a:close/>
                </a:path>
                <a:path w="133985" h="25400">
                  <a:moveTo>
                    <a:pt x="25209" y="1016"/>
                  </a:moveTo>
                  <a:lnTo>
                    <a:pt x="18935" y="850"/>
                  </a:lnTo>
                  <a:lnTo>
                    <a:pt x="18554" y="21094"/>
                  </a:lnTo>
                  <a:lnTo>
                    <a:pt x="24815" y="21285"/>
                  </a:lnTo>
                  <a:lnTo>
                    <a:pt x="25209" y="1016"/>
                  </a:lnTo>
                  <a:close/>
                </a:path>
                <a:path w="133985" h="25400">
                  <a:moveTo>
                    <a:pt x="45046" y="1663"/>
                  </a:moveTo>
                  <a:lnTo>
                    <a:pt x="29845" y="1219"/>
                  </a:lnTo>
                  <a:lnTo>
                    <a:pt x="29464" y="21424"/>
                  </a:lnTo>
                  <a:lnTo>
                    <a:pt x="44704" y="21869"/>
                  </a:lnTo>
                  <a:lnTo>
                    <a:pt x="44754" y="17907"/>
                  </a:lnTo>
                  <a:lnTo>
                    <a:pt x="35534" y="17653"/>
                  </a:lnTo>
                  <a:lnTo>
                    <a:pt x="35623" y="13017"/>
                  </a:lnTo>
                  <a:lnTo>
                    <a:pt x="43522" y="13233"/>
                  </a:lnTo>
                  <a:lnTo>
                    <a:pt x="43599" y="9753"/>
                  </a:lnTo>
                  <a:lnTo>
                    <a:pt x="35687" y="9512"/>
                  </a:lnTo>
                  <a:lnTo>
                    <a:pt x="35750" y="5346"/>
                  </a:lnTo>
                  <a:lnTo>
                    <a:pt x="44958" y="5613"/>
                  </a:lnTo>
                  <a:lnTo>
                    <a:pt x="45046" y="1663"/>
                  </a:lnTo>
                  <a:close/>
                </a:path>
                <a:path w="133985" h="25400">
                  <a:moveTo>
                    <a:pt x="73329" y="2451"/>
                  </a:moveTo>
                  <a:lnTo>
                    <a:pt x="66141" y="2209"/>
                  </a:lnTo>
                  <a:lnTo>
                    <a:pt x="60617" y="13804"/>
                  </a:lnTo>
                  <a:lnTo>
                    <a:pt x="55867" y="1917"/>
                  </a:lnTo>
                  <a:lnTo>
                    <a:pt x="48323" y="1714"/>
                  </a:lnTo>
                  <a:lnTo>
                    <a:pt x="47929" y="21983"/>
                  </a:lnTo>
                  <a:lnTo>
                    <a:pt x="52197" y="22085"/>
                  </a:lnTo>
                  <a:lnTo>
                    <a:pt x="52451" y="9550"/>
                  </a:lnTo>
                  <a:lnTo>
                    <a:pt x="57454" y="22466"/>
                  </a:lnTo>
                  <a:lnTo>
                    <a:pt x="61595" y="22580"/>
                  </a:lnTo>
                  <a:lnTo>
                    <a:pt x="67208" y="9969"/>
                  </a:lnTo>
                  <a:lnTo>
                    <a:pt x="66954" y="22517"/>
                  </a:lnTo>
                  <a:lnTo>
                    <a:pt x="72936" y="22694"/>
                  </a:lnTo>
                  <a:lnTo>
                    <a:pt x="73329" y="2451"/>
                  </a:lnTo>
                  <a:close/>
                </a:path>
                <a:path w="133985" h="25400">
                  <a:moveTo>
                    <a:pt x="93141" y="3073"/>
                  </a:moveTo>
                  <a:lnTo>
                    <a:pt x="77952" y="2616"/>
                  </a:lnTo>
                  <a:lnTo>
                    <a:pt x="77558" y="22847"/>
                  </a:lnTo>
                  <a:lnTo>
                    <a:pt x="92824" y="23266"/>
                  </a:lnTo>
                  <a:lnTo>
                    <a:pt x="92887" y="19329"/>
                  </a:lnTo>
                  <a:lnTo>
                    <a:pt x="83629" y="19062"/>
                  </a:lnTo>
                  <a:lnTo>
                    <a:pt x="83718" y="14414"/>
                  </a:lnTo>
                  <a:lnTo>
                    <a:pt x="91617" y="14630"/>
                  </a:lnTo>
                  <a:lnTo>
                    <a:pt x="91694" y="11137"/>
                  </a:lnTo>
                  <a:lnTo>
                    <a:pt x="83794" y="10922"/>
                  </a:lnTo>
                  <a:lnTo>
                    <a:pt x="83870" y="6731"/>
                  </a:lnTo>
                  <a:lnTo>
                    <a:pt x="93065" y="7010"/>
                  </a:lnTo>
                  <a:lnTo>
                    <a:pt x="93141" y="3073"/>
                  </a:lnTo>
                  <a:close/>
                </a:path>
                <a:path w="133985" h="25400">
                  <a:moveTo>
                    <a:pt x="114427" y="3695"/>
                  </a:moveTo>
                  <a:lnTo>
                    <a:pt x="110210" y="3556"/>
                  </a:lnTo>
                  <a:lnTo>
                    <a:pt x="109969" y="15646"/>
                  </a:lnTo>
                  <a:lnTo>
                    <a:pt x="103301" y="3352"/>
                  </a:lnTo>
                  <a:lnTo>
                    <a:pt x="96418" y="3149"/>
                  </a:lnTo>
                  <a:lnTo>
                    <a:pt x="96037" y="23368"/>
                  </a:lnTo>
                  <a:lnTo>
                    <a:pt x="100279" y="23482"/>
                  </a:lnTo>
                  <a:lnTo>
                    <a:pt x="100520" y="10769"/>
                  </a:lnTo>
                  <a:lnTo>
                    <a:pt x="107327" y="23685"/>
                  </a:lnTo>
                  <a:lnTo>
                    <a:pt x="114033" y="23888"/>
                  </a:lnTo>
                  <a:lnTo>
                    <a:pt x="114427" y="3695"/>
                  </a:lnTo>
                  <a:close/>
                </a:path>
                <a:path w="133985" h="25400">
                  <a:moveTo>
                    <a:pt x="133515" y="13957"/>
                  </a:moveTo>
                  <a:lnTo>
                    <a:pt x="128803" y="12230"/>
                  </a:lnTo>
                  <a:lnTo>
                    <a:pt x="127952" y="11874"/>
                  </a:lnTo>
                  <a:lnTo>
                    <a:pt x="125095" y="10591"/>
                  </a:lnTo>
                  <a:lnTo>
                    <a:pt x="123202" y="9194"/>
                  </a:lnTo>
                  <a:lnTo>
                    <a:pt x="123367" y="8851"/>
                  </a:lnTo>
                  <a:lnTo>
                    <a:pt x="123380" y="8178"/>
                  </a:lnTo>
                  <a:lnTo>
                    <a:pt x="124536" y="7302"/>
                  </a:lnTo>
                  <a:lnTo>
                    <a:pt x="126339" y="7315"/>
                  </a:lnTo>
                  <a:lnTo>
                    <a:pt x="128155" y="7302"/>
                  </a:lnTo>
                  <a:lnTo>
                    <a:pt x="131178" y="8305"/>
                  </a:lnTo>
                  <a:lnTo>
                    <a:pt x="132029" y="8559"/>
                  </a:lnTo>
                  <a:lnTo>
                    <a:pt x="132041" y="7302"/>
                  </a:lnTo>
                  <a:lnTo>
                    <a:pt x="132105" y="4559"/>
                  </a:lnTo>
                  <a:lnTo>
                    <a:pt x="129146" y="3695"/>
                  </a:lnTo>
                  <a:lnTo>
                    <a:pt x="123469" y="3441"/>
                  </a:lnTo>
                  <a:lnTo>
                    <a:pt x="117652" y="4445"/>
                  </a:lnTo>
                  <a:lnTo>
                    <a:pt x="117462" y="14211"/>
                  </a:lnTo>
                  <a:lnTo>
                    <a:pt x="122135" y="15481"/>
                  </a:lnTo>
                  <a:lnTo>
                    <a:pt x="124180" y="16497"/>
                  </a:lnTo>
                  <a:lnTo>
                    <a:pt x="123342" y="15976"/>
                  </a:lnTo>
                  <a:lnTo>
                    <a:pt x="126288" y="17538"/>
                  </a:lnTo>
                  <a:lnTo>
                    <a:pt x="127381" y="17945"/>
                  </a:lnTo>
                  <a:lnTo>
                    <a:pt x="127330" y="20218"/>
                  </a:lnTo>
                  <a:lnTo>
                    <a:pt x="125577" y="20713"/>
                  </a:lnTo>
                  <a:lnTo>
                    <a:pt x="122428" y="20637"/>
                  </a:lnTo>
                  <a:lnTo>
                    <a:pt x="117640" y="19469"/>
                  </a:lnTo>
                  <a:lnTo>
                    <a:pt x="117563" y="23647"/>
                  </a:lnTo>
                  <a:lnTo>
                    <a:pt x="119354" y="24384"/>
                  </a:lnTo>
                  <a:lnTo>
                    <a:pt x="129120" y="25019"/>
                  </a:lnTo>
                  <a:lnTo>
                    <a:pt x="133337" y="22745"/>
                  </a:lnTo>
                  <a:lnTo>
                    <a:pt x="133375" y="20713"/>
                  </a:lnTo>
                  <a:lnTo>
                    <a:pt x="133464" y="15976"/>
                  </a:lnTo>
                  <a:lnTo>
                    <a:pt x="133515" y="13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10709452" y="7649719"/>
            <a:ext cx="144780" cy="198755"/>
            <a:chOff x="5654852" y="7649718"/>
            <a:chExt cx="144780" cy="198755"/>
          </a:xfrm>
        </p:grpSpPr>
        <p:sp>
          <p:nvSpPr>
            <p:cNvPr id="110" name="object 110"/>
            <p:cNvSpPr/>
            <p:nvPr/>
          </p:nvSpPr>
          <p:spPr>
            <a:xfrm>
              <a:off x="5718251" y="7789138"/>
              <a:ext cx="62230" cy="52069"/>
            </a:xfrm>
            <a:custGeom>
              <a:avLst/>
              <a:gdLst/>
              <a:ahLst/>
              <a:cxnLst/>
              <a:rect l="l" t="t" r="r" b="b"/>
              <a:pathLst>
                <a:path w="62229" h="52070">
                  <a:moveTo>
                    <a:pt x="49237" y="39204"/>
                  </a:moveTo>
                  <a:lnTo>
                    <a:pt x="44030" y="39204"/>
                  </a:lnTo>
                  <a:lnTo>
                    <a:pt x="44005" y="50241"/>
                  </a:lnTo>
                  <a:lnTo>
                    <a:pt x="51269" y="50241"/>
                  </a:lnTo>
                </a:path>
                <a:path w="62229" h="52070">
                  <a:moveTo>
                    <a:pt x="60731" y="22301"/>
                  </a:moveTo>
                  <a:lnTo>
                    <a:pt x="43611" y="22263"/>
                  </a:lnTo>
                  <a:lnTo>
                    <a:pt x="43573" y="34620"/>
                  </a:lnTo>
                  <a:lnTo>
                    <a:pt x="48577" y="34620"/>
                  </a:lnTo>
                </a:path>
                <a:path w="62229" h="52070">
                  <a:moveTo>
                    <a:pt x="61887" y="0"/>
                  </a:moveTo>
                  <a:lnTo>
                    <a:pt x="61849" y="38709"/>
                  </a:lnTo>
                </a:path>
                <a:path w="62229" h="52070">
                  <a:moveTo>
                    <a:pt x="29768" y="45529"/>
                  </a:moveTo>
                  <a:lnTo>
                    <a:pt x="33477" y="45529"/>
                  </a:lnTo>
                  <a:lnTo>
                    <a:pt x="33489" y="51523"/>
                  </a:lnTo>
                  <a:lnTo>
                    <a:pt x="36347" y="51549"/>
                  </a:lnTo>
                  <a:lnTo>
                    <a:pt x="36372" y="38950"/>
                  </a:lnTo>
                </a:path>
                <a:path w="62229" h="52070">
                  <a:moveTo>
                    <a:pt x="14058" y="49682"/>
                  </a:moveTo>
                  <a:lnTo>
                    <a:pt x="25222" y="49707"/>
                  </a:lnTo>
                  <a:lnTo>
                    <a:pt x="25222" y="43954"/>
                  </a:lnTo>
                </a:path>
                <a:path w="62229" h="52070">
                  <a:moveTo>
                    <a:pt x="0" y="45681"/>
                  </a:moveTo>
                  <a:lnTo>
                    <a:pt x="5207" y="45694"/>
                  </a:lnTo>
                  <a:lnTo>
                    <a:pt x="5207" y="50266"/>
                  </a:lnTo>
                  <a:lnTo>
                    <a:pt x="10325" y="50266"/>
                  </a:lnTo>
                  <a:lnTo>
                    <a:pt x="10337" y="354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714580" y="7831048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6" y="4083"/>
                  </a:moveTo>
                  <a:lnTo>
                    <a:pt x="2311" y="4083"/>
                  </a:lnTo>
                </a:path>
              </a:pathLst>
            </a:custGeom>
            <a:ln w="81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657138" y="7649718"/>
              <a:ext cx="140335" cy="198755"/>
            </a:xfrm>
            <a:custGeom>
              <a:avLst/>
              <a:gdLst/>
              <a:ahLst/>
              <a:cxnLst/>
              <a:rect l="l" t="t" r="r" b="b"/>
              <a:pathLst>
                <a:path w="140335" h="198754">
                  <a:moveTo>
                    <a:pt x="86652" y="172935"/>
                  </a:moveTo>
                  <a:lnTo>
                    <a:pt x="87312" y="177431"/>
                  </a:lnTo>
                  <a:lnTo>
                    <a:pt x="90220" y="179717"/>
                  </a:lnTo>
                  <a:lnTo>
                    <a:pt x="92468" y="179768"/>
                  </a:lnTo>
                </a:path>
                <a:path w="140335" h="198754">
                  <a:moveTo>
                    <a:pt x="59842" y="173189"/>
                  </a:moveTo>
                  <a:lnTo>
                    <a:pt x="60515" y="177672"/>
                  </a:lnTo>
                  <a:lnTo>
                    <a:pt x="63449" y="179958"/>
                  </a:lnTo>
                  <a:lnTo>
                    <a:pt x="65684" y="179997"/>
                  </a:lnTo>
                </a:path>
                <a:path w="140335" h="198754">
                  <a:moveTo>
                    <a:pt x="96138" y="175234"/>
                  </a:moveTo>
                  <a:lnTo>
                    <a:pt x="96138" y="179019"/>
                  </a:lnTo>
                  <a:lnTo>
                    <a:pt x="93205" y="182054"/>
                  </a:lnTo>
                  <a:lnTo>
                    <a:pt x="89560" y="182054"/>
                  </a:lnTo>
                  <a:lnTo>
                    <a:pt x="85928" y="182054"/>
                  </a:lnTo>
                  <a:lnTo>
                    <a:pt x="82994" y="178993"/>
                  </a:lnTo>
                  <a:lnTo>
                    <a:pt x="83007" y="175221"/>
                  </a:lnTo>
                  <a:lnTo>
                    <a:pt x="82994" y="171475"/>
                  </a:lnTo>
                  <a:lnTo>
                    <a:pt x="85953" y="168427"/>
                  </a:lnTo>
                  <a:lnTo>
                    <a:pt x="89585" y="168427"/>
                  </a:lnTo>
                  <a:lnTo>
                    <a:pt x="93217" y="168427"/>
                  </a:lnTo>
                  <a:lnTo>
                    <a:pt x="96151" y="171488"/>
                  </a:lnTo>
                  <a:lnTo>
                    <a:pt x="96138" y="175234"/>
                  </a:lnTo>
                </a:path>
                <a:path w="140335" h="198754">
                  <a:moveTo>
                    <a:pt x="68630" y="175475"/>
                  </a:moveTo>
                  <a:lnTo>
                    <a:pt x="68605" y="179235"/>
                  </a:lnTo>
                  <a:lnTo>
                    <a:pt x="65671" y="182270"/>
                  </a:lnTo>
                  <a:lnTo>
                    <a:pt x="62026" y="182283"/>
                  </a:lnTo>
                  <a:lnTo>
                    <a:pt x="58394" y="182270"/>
                  </a:lnTo>
                  <a:lnTo>
                    <a:pt x="55460" y="179209"/>
                  </a:lnTo>
                  <a:lnTo>
                    <a:pt x="55460" y="175463"/>
                  </a:lnTo>
                  <a:lnTo>
                    <a:pt x="55473" y="171691"/>
                  </a:lnTo>
                  <a:lnTo>
                    <a:pt x="58407" y="168643"/>
                  </a:lnTo>
                  <a:lnTo>
                    <a:pt x="62052" y="168643"/>
                  </a:lnTo>
                  <a:lnTo>
                    <a:pt x="65697" y="168655"/>
                  </a:lnTo>
                  <a:lnTo>
                    <a:pt x="68630" y="171703"/>
                  </a:lnTo>
                  <a:lnTo>
                    <a:pt x="68630" y="175475"/>
                  </a:lnTo>
                </a:path>
                <a:path w="140335" h="198754">
                  <a:moveTo>
                    <a:pt x="69545" y="172618"/>
                  </a:moveTo>
                  <a:lnTo>
                    <a:pt x="82943" y="172643"/>
                  </a:lnTo>
                </a:path>
                <a:path w="140335" h="198754">
                  <a:moveTo>
                    <a:pt x="83299" y="152806"/>
                  </a:moveTo>
                  <a:lnTo>
                    <a:pt x="83273" y="169163"/>
                  </a:lnTo>
                </a:path>
                <a:path w="140335" h="198754">
                  <a:moveTo>
                    <a:pt x="66192" y="152463"/>
                  </a:moveTo>
                  <a:lnTo>
                    <a:pt x="66192" y="167347"/>
                  </a:lnTo>
                </a:path>
                <a:path w="140335" h="198754">
                  <a:moveTo>
                    <a:pt x="48399" y="187845"/>
                  </a:moveTo>
                  <a:lnTo>
                    <a:pt x="48437" y="152133"/>
                  </a:lnTo>
                  <a:lnTo>
                    <a:pt x="98221" y="152196"/>
                  </a:lnTo>
                  <a:lnTo>
                    <a:pt x="98183" y="173888"/>
                  </a:lnTo>
                </a:path>
                <a:path w="140335" h="198754">
                  <a:moveTo>
                    <a:pt x="15049" y="146278"/>
                  </a:moveTo>
                  <a:lnTo>
                    <a:pt x="10528" y="146291"/>
                  </a:lnTo>
                  <a:lnTo>
                    <a:pt x="10528" y="155130"/>
                  </a:lnTo>
                  <a:lnTo>
                    <a:pt x="6476" y="155130"/>
                  </a:lnTo>
                  <a:lnTo>
                    <a:pt x="6464" y="164693"/>
                  </a:lnTo>
                  <a:lnTo>
                    <a:pt x="3086" y="164693"/>
                  </a:lnTo>
                  <a:lnTo>
                    <a:pt x="3073" y="178015"/>
                  </a:lnTo>
                </a:path>
                <a:path w="140335" h="198754">
                  <a:moveTo>
                    <a:pt x="132626" y="167106"/>
                  </a:moveTo>
                  <a:lnTo>
                    <a:pt x="134632" y="169113"/>
                  </a:lnTo>
                  <a:lnTo>
                    <a:pt x="135775" y="171653"/>
                  </a:lnTo>
                  <a:lnTo>
                    <a:pt x="135724" y="174624"/>
                  </a:lnTo>
                </a:path>
                <a:path w="140335" h="198754">
                  <a:moveTo>
                    <a:pt x="132651" y="140347"/>
                  </a:moveTo>
                  <a:lnTo>
                    <a:pt x="132626" y="167106"/>
                  </a:lnTo>
                </a:path>
                <a:path w="140335" h="198754">
                  <a:moveTo>
                    <a:pt x="66001" y="124193"/>
                  </a:moveTo>
                  <a:lnTo>
                    <a:pt x="65989" y="133870"/>
                  </a:lnTo>
                </a:path>
                <a:path w="140335" h="198754">
                  <a:moveTo>
                    <a:pt x="24142" y="133070"/>
                  </a:moveTo>
                  <a:lnTo>
                    <a:pt x="20408" y="133057"/>
                  </a:lnTo>
                  <a:lnTo>
                    <a:pt x="18072" y="136690"/>
                  </a:lnTo>
                  <a:lnTo>
                    <a:pt x="18059" y="140385"/>
                  </a:lnTo>
                </a:path>
                <a:path w="140335" h="198754">
                  <a:moveTo>
                    <a:pt x="63868" y="118186"/>
                  </a:moveTo>
                  <a:lnTo>
                    <a:pt x="54952" y="118186"/>
                  </a:lnTo>
                  <a:lnTo>
                    <a:pt x="54940" y="133642"/>
                  </a:lnTo>
                  <a:lnTo>
                    <a:pt x="24142" y="133070"/>
                  </a:lnTo>
                </a:path>
                <a:path w="140335" h="198754">
                  <a:moveTo>
                    <a:pt x="107759" y="119037"/>
                  </a:moveTo>
                  <a:lnTo>
                    <a:pt x="107746" y="133908"/>
                  </a:lnTo>
                  <a:lnTo>
                    <a:pt x="59093" y="134480"/>
                  </a:lnTo>
                  <a:lnTo>
                    <a:pt x="59105" y="118084"/>
                  </a:lnTo>
                </a:path>
                <a:path w="140335" h="198754">
                  <a:moveTo>
                    <a:pt x="129781" y="134353"/>
                  </a:moveTo>
                  <a:lnTo>
                    <a:pt x="117144" y="134111"/>
                  </a:lnTo>
                  <a:lnTo>
                    <a:pt x="117170" y="120688"/>
                  </a:lnTo>
                </a:path>
                <a:path w="140335" h="198754">
                  <a:moveTo>
                    <a:pt x="139801" y="142747"/>
                  </a:moveTo>
                  <a:lnTo>
                    <a:pt x="139801" y="137490"/>
                  </a:lnTo>
                  <a:lnTo>
                    <a:pt x="135013" y="134454"/>
                  </a:lnTo>
                  <a:lnTo>
                    <a:pt x="129781" y="134353"/>
                  </a:lnTo>
                </a:path>
                <a:path w="140335" h="198754">
                  <a:moveTo>
                    <a:pt x="139750" y="198526"/>
                  </a:moveTo>
                  <a:lnTo>
                    <a:pt x="139801" y="142747"/>
                  </a:lnTo>
                </a:path>
                <a:path w="140335" h="198754">
                  <a:moveTo>
                    <a:pt x="8077" y="104813"/>
                  </a:moveTo>
                  <a:lnTo>
                    <a:pt x="8051" y="127380"/>
                  </a:lnTo>
                </a:path>
                <a:path w="140335" h="198754">
                  <a:moveTo>
                    <a:pt x="0" y="103619"/>
                  </a:moveTo>
                  <a:lnTo>
                    <a:pt x="35953" y="103670"/>
                  </a:lnTo>
                  <a:lnTo>
                    <a:pt x="35966" y="96507"/>
                  </a:lnTo>
                  <a:lnTo>
                    <a:pt x="12" y="96456"/>
                  </a:lnTo>
                  <a:lnTo>
                    <a:pt x="0" y="103619"/>
                  </a:lnTo>
                  <a:close/>
                </a:path>
                <a:path w="140335" h="198754">
                  <a:moveTo>
                    <a:pt x="6985" y="0"/>
                  </a:moveTo>
                  <a:lnTo>
                    <a:pt x="6896" y="924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/>
          <p:nvPr/>
        </p:nvSpPr>
        <p:spPr>
          <a:xfrm>
            <a:off x="11204753" y="7651330"/>
            <a:ext cx="29845" cy="126364"/>
          </a:xfrm>
          <a:custGeom>
            <a:avLst/>
            <a:gdLst/>
            <a:ahLst/>
            <a:cxnLst/>
            <a:rect l="l" t="t" r="r" b="b"/>
            <a:pathLst>
              <a:path w="29845" h="126365">
                <a:moveTo>
                  <a:pt x="25438" y="10185"/>
                </a:moveTo>
                <a:lnTo>
                  <a:pt x="21729" y="96431"/>
                </a:lnTo>
                <a:lnTo>
                  <a:pt x="126" y="96405"/>
                </a:lnTo>
                <a:lnTo>
                  <a:pt x="0" y="104241"/>
                </a:lnTo>
                <a:lnTo>
                  <a:pt x="21551" y="104254"/>
                </a:lnTo>
                <a:lnTo>
                  <a:pt x="21526" y="126238"/>
                </a:lnTo>
              </a:path>
              <a:path w="29845" h="126365">
                <a:moveTo>
                  <a:pt x="29730" y="12"/>
                </a:moveTo>
                <a:lnTo>
                  <a:pt x="19494" y="0"/>
                </a:lnTo>
                <a:lnTo>
                  <a:pt x="19469" y="111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809021" y="7659027"/>
            <a:ext cx="159385" cy="10160"/>
          </a:xfrm>
          <a:custGeom>
            <a:avLst/>
            <a:gdLst/>
            <a:ahLst/>
            <a:cxnLst/>
            <a:rect l="l" t="t" r="r" b="b"/>
            <a:pathLst>
              <a:path w="159385" h="10159">
                <a:moveTo>
                  <a:pt x="7404" y="9283"/>
                </a:moveTo>
                <a:lnTo>
                  <a:pt x="0" y="9131"/>
                </a:lnTo>
                <a:lnTo>
                  <a:pt x="25" y="0"/>
                </a:lnTo>
                <a:lnTo>
                  <a:pt x="7429" y="177"/>
                </a:lnTo>
                <a:lnTo>
                  <a:pt x="7404" y="9283"/>
                </a:lnTo>
                <a:close/>
              </a:path>
              <a:path w="159385" h="10159">
                <a:moveTo>
                  <a:pt x="20027" y="9347"/>
                </a:moveTo>
                <a:lnTo>
                  <a:pt x="12623" y="9182"/>
                </a:lnTo>
                <a:lnTo>
                  <a:pt x="12649" y="76"/>
                </a:lnTo>
                <a:lnTo>
                  <a:pt x="20040" y="254"/>
                </a:lnTo>
                <a:lnTo>
                  <a:pt x="20027" y="9347"/>
                </a:lnTo>
                <a:close/>
              </a:path>
              <a:path w="159385" h="10159">
                <a:moveTo>
                  <a:pt x="32664" y="9410"/>
                </a:moveTo>
                <a:lnTo>
                  <a:pt x="25247" y="9245"/>
                </a:lnTo>
                <a:lnTo>
                  <a:pt x="25260" y="114"/>
                </a:lnTo>
                <a:lnTo>
                  <a:pt x="32689" y="304"/>
                </a:lnTo>
                <a:lnTo>
                  <a:pt x="32664" y="9410"/>
                </a:lnTo>
                <a:close/>
              </a:path>
              <a:path w="159385" h="10159">
                <a:moveTo>
                  <a:pt x="45288" y="9474"/>
                </a:moveTo>
                <a:lnTo>
                  <a:pt x="37871" y="9321"/>
                </a:lnTo>
                <a:lnTo>
                  <a:pt x="37884" y="177"/>
                </a:lnTo>
                <a:lnTo>
                  <a:pt x="45300" y="368"/>
                </a:lnTo>
                <a:lnTo>
                  <a:pt x="45288" y="9474"/>
                </a:lnTo>
                <a:close/>
              </a:path>
              <a:path w="159385" h="10159">
                <a:moveTo>
                  <a:pt x="57912" y="9550"/>
                </a:moveTo>
                <a:lnTo>
                  <a:pt x="50495" y="9372"/>
                </a:lnTo>
                <a:lnTo>
                  <a:pt x="50495" y="266"/>
                </a:lnTo>
                <a:lnTo>
                  <a:pt x="57924" y="431"/>
                </a:lnTo>
                <a:lnTo>
                  <a:pt x="57912" y="9550"/>
                </a:lnTo>
                <a:close/>
              </a:path>
              <a:path w="159385" h="10159">
                <a:moveTo>
                  <a:pt x="70548" y="9601"/>
                </a:moveTo>
                <a:lnTo>
                  <a:pt x="63157" y="9436"/>
                </a:lnTo>
                <a:lnTo>
                  <a:pt x="63157" y="317"/>
                </a:lnTo>
                <a:lnTo>
                  <a:pt x="70548" y="495"/>
                </a:lnTo>
                <a:lnTo>
                  <a:pt x="70548" y="9601"/>
                </a:lnTo>
                <a:close/>
              </a:path>
              <a:path w="159385" h="10159">
                <a:moveTo>
                  <a:pt x="108432" y="9779"/>
                </a:moveTo>
                <a:lnTo>
                  <a:pt x="101003" y="9626"/>
                </a:lnTo>
                <a:lnTo>
                  <a:pt x="101015" y="520"/>
                </a:lnTo>
                <a:lnTo>
                  <a:pt x="108445" y="673"/>
                </a:lnTo>
                <a:lnTo>
                  <a:pt x="108432" y="9779"/>
                </a:lnTo>
                <a:close/>
              </a:path>
              <a:path w="159385" h="10159">
                <a:moveTo>
                  <a:pt x="121043" y="9855"/>
                </a:moveTo>
                <a:lnTo>
                  <a:pt x="113652" y="9677"/>
                </a:lnTo>
                <a:lnTo>
                  <a:pt x="113664" y="571"/>
                </a:lnTo>
                <a:lnTo>
                  <a:pt x="121056" y="749"/>
                </a:lnTo>
                <a:lnTo>
                  <a:pt x="121043" y="9855"/>
                </a:lnTo>
                <a:close/>
              </a:path>
              <a:path w="159385" h="10159">
                <a:moveTo>
                  <a:pt x="133667" y="9918"/>
                </a:moveTo>
                <a:lnTo>
                  <a:pt x="126263" y="9740"/>
                </a:lnTo>
                <a:lnTo>
                  <a:pt x="126263" y="635"/>
                </a:lnTo>
                <a:lnTo>
                  <a:pt x="133692" y="825"/>
                </a:lnTo>
                <a:lnTo>
                  <a:pt x="133667" y="9918"/>
                </a:lnTo>
                <a:close/>
              </a:path>
              <a:path w="159385" h="10159">
                <a:moveTo>
                  <a:pt x="146304" y="9994"/>
                </a:moveTo>
                <a:lnTo>
                  <a:pt x="138887" y="9817"/>
                </a:lnTo>
                <a:lnTo>
                  <a:pt x="138899" y="698"/>
                </a:lnTo>
                <a:lnTo>
                  <a:pt x="146304" y="863"/>
                </a:lnTo>
                <a:lnTo>
                  <a:pt x="146304" y="9994"/>
                </a:lnTo>
                <a:close/>
              </a:path>
              <a:path w="159385" h="10159">
                <a:moveTo>
                  <a:pt x="158940" y="10033"/>
                </a:moveTo>
                <a:lnTo>
                  <a:pt x="151536" y="9880"/>
                </a:lnTo>
                <a:lnTo>
                  <a:pt x="151536" y="749"/>
                </a:lnTo>
                <a:lnTo>
                  <a:pt x="158953" y="939"/>
                </a:lnTo>
                <a:lnTo>
                  <a:pt x="158940" y="1003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977092" y="7655574"/>
            <a:ext cx="91440" cy="9525"/>
          </a:xfrm>
          <a:custGeom>
            <a:avLst/>
            <a:gdLst/>
            <a:ahLst/>
            <a:cxnLst/>
            <a:rect l="l" t="t" r="r" b="b"/>
            <a:pathLst>
              <a:path w="91439" h="9525">
                <a:moveTo>
                  <a:pt x="91033" y="9372"/>
                </a:moveTo>
                <a:lnTo>
                  <a:pt x="80225" y="9118"/>
                </a:lnTo>
                <a:lnTo>
                  <a:pt x="80238" y="0"/>
                </a:lnTo>
                <a:lnTo>
                  <a:pt x="91033" y="266"/>
                </a:lnTo>
                <a:lnTo>
                  <a:pt x="91033" y="9372"/>
                </a:lnTo>
                <a:close/>
              </a:path>
              <a:path w="91439" h="9525">
                <a:moveTo>
                  <a:pt x="50914" y="9436"/>
                </a:moveTo>
                <a:lnTo>
                  <a:pt x="40119" y="9194"/>
                </a:lnTo>
                <a:lnTo>
                  <a:pt x="40106" y="63"/>
                </a:lnTo>
                <a:lnTo>
                  <a:pt x="50926" y="317"/>
                </a:lnTo>
                <a:lnTo>
                  <a:pt x="50914" y="9436"/>
                </a:lnTo>
                <a:close/>
              </a:path>
              <a:path w="91439" h="9525">
                <a:moveTo>
                  <a:pt x="30860" y="9461"/>
                </a:moveTo>
                <a:lnTo>
                  <a:pt x="20040" y="9207"/>
                </a:lnTo>
                <a:lnTo>
                  <a:pt x="20065" y="88"/>
                </a:lnTo>
                <a:lnTo>
                  <a:pt x="30873" y="355"/>
                </a:lnTo>
                <a:lnTo>
                  <a:pt x="30860" y="9461"/>
                </a:lnTo>
                <a:close/>
              </a:path>
              <a:path w="91439" h="9525">
                <a:moveTo>
                  <a:pt x="10807" y="9499"/>
                </a:moveTo>
                <a:lnTo>
                  <a:pt x="0" y="9245"/>
                </a:lnTo>
                <a:lnTo>
                  <a:pt x="12" y="127"/>
                </a:lnTo>
                <a:lnTo>
                  <a:pt x="10820" y="368"/>
                </a:lnTo>
                <a:lnTo>
                  <a:pt x="10807" y="94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10750170" y="7649972"/>
            <a:ext cx="222885" cy="104139"/>
            <a:chOff x="5695569" y="7649971"/>
            <a:chExt cx="222885" cy="104139"/>
          </a:xfrm>
        </p:grpSpPr>
        <p:sp>
          <p:nvSpPr>
            <p:cNvPr id="117" name="object 117"/>
            <p:cNvSpPr/>
            <p:nvPr/>
          </p:nvSpPr>
          <p:spPr>
            <a:xfrm>
              <a:off x="5737072" y="7743405"/>
              <a:ext cx="18415" cy="8255"/>
            </a:xfrm>
            <a:custGeom>
              <a:avLst/>
              <a:gdLst/>
              <a:ahLst/>
              <a:cxnLst/>
              <a:rect l="l" t="t" r="r" b="b"/>
              <a:pathLst>
                <a:path w="18414" h="8254">
                  <a:moveTo>
                    <a:pt x="0" y="0"/>
                  </a:moveTo>
                  <a:lnTo>
                    <a:pt x="4775" y="1574"/>
                  </a:lnTo>
                  <a:lnTo>
                    <a:pt x="4762" y="7759"/>
                  </a:lnTo>
                  <a:lnTo>
                    <a:pt x="11493" y="7899"/>
                  </a:lnTo>
                  <a:lnTo>
                    <a:pt x="12242" y="5994"/>
                  </a:lnTo>
                  <a:lnTo>
                    <a:pt x="18389" y="6146"/>
                  </a:lnTo>
                  <a:lnTo>
                    <a:pt x="18389" y="77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704217" y="7740002"/>
              <a:ext cx="29209" cy="1270"/>
            </a:xfrm>
            <a:custGeom>
              <a:avLst/>
              <a:gdLst/>
              <a:ahLst/>
              <a:cxnLst/>
              <a:rect l="l" t="t" r="r" b="b"/>
              <a:pathLst>
                <a:path w="29210" h="1270">
                  <a:moveTo>
                    <a:pt x="-2286" y="590"/>
                  </a:moveTo>
                  <a:lnTo>
                    <a:pt x="31051" y="590"/>
                  </a:lnTo>
                </a:path>
              </a:pathLst>
            </a:custGeom>
            <a:ln w="57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697855" y="7652257"/>
              <a:ext cx="31750" cy="88265"/>
            </a:xfrm>
            <a:custGeom>
              <a:avLst/>
              <a:gdLst/>
              <a:ahLst/>
              <a:cxnLst/>
              <a:rect l="l" t="t" r="r" b="b"/>
              <a:pathLst>
                <a:path w="31750" h="88265">
                  <a:moveTo>
                    <a:pt x="254" y="84074"/>
                  </a:moveTo>
                  <a:lnTo>
                    <a:pt x="901" y="86817"/>
                  </a:lnTo>
                  <a:lnTo>
                    <a:pt x="3632" y="87630"/>
                  </a:lnTo>
                  <a:lnTo>
                    <a:pt x="6362" y="87744"/>
                  </a:lnTo>
                </a:path>
                <a:path w="31750" h="88265">
                  <a:moveTo>
                    <a:pt x="27152" y="77635"/>
                  </a:moveTo>
                  <a:lnTo>
                    <a:pt x="406" y="77000"/>
                  </a:lnTo>
                  <a:lnTo>
                    <a:pt x="254" y="84074"/>
                  </a:lnTo>
                </a:path>
                <a:path w="31750" h="88265">
                  <a:moveTo>
                    <a:pt x="6159" y="26670"/>
                  </a:moveTo>
                  <a:lnTo>
                    <a:pt x="6108" y="76060"/>
                  </a:lnTo>
                </a:path>
                <a:path w="31750" h="88265">
                  <a:moveTo>
                    <a:pt x="31724" y="16751"/>
                  </a:moveTo>
                  <a:lnTo>
                    <a:pt x="7048" y="15735"/>
                  </a:lnTo>
                  <a:lnTo>
                    <a:pt x="8610" y="6197"/>
                  </a:lnTo>
                </a:path>
                <a:path w="31750" h="88265">
                  <a:moveTo>
                    <a:pt x="3822" y="5994"/>
                  </a:moveTo>
                  <a:lnTo>
                    <a:pt x="0" y="26428"/>
                  </a:lnTo>
                  <a:lnTo>
                    <a:pt x="30137" y="27660"/>
                  </a:lnTo>
                </a:path>
                <a:path w="31750" h="88265">
                  <a:moveTo>
                    <a:pt x="12153" y="177"/>
                  </a:moveTo>
                  <a:lnTo>
                    <a:pt x="8039" y="0"/>
                  </a:lnTo>
                  <a:lnTo>
                    <a:pt x="5270" y="1270"/>
                  </a:lnTo>
                  <a:lnTo>
                    <a:pt x="3822" y="59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710008" y="7652435"/>
              <a:ext cx="39370" cy="1270"/>
            </a:xfrm>
            <a:custGeom>
              <a:avLst/>
              <a:gdLst/>
              <a:ahLst/>
              <a:cxnLst/>
              <a:rect l="l" t="t" r="r" b="b"/>
              <a:pathLst>
                <a:path w="39370" h="1270">
                  <a:moveTo>
                    <a:pt x="-2286" y="457"/>
                  </a:moveTo>
                  <a:lnTo>
                    <a:pt x="41338" y="457"/>
                  </a:lnTo>
                </a:path>
              </a:pathLst>
            </a:custGeom>
            <a:ln w="54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735637" y="7674736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2285" y="234"/>
                  </a:moveTo>
                  <a:lnTo>
                    <a:pt x="13246" y="234"/>
                  </a:lnTo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731497" y="7663116"/>
              <a:ext cx="13970" cy="62230"/>
            </a:xfrm>
            <a:custGeom>
              <a:avLst/>
              <a:gdLst/>
              <a:ahLst/>
              <a:cxnLst/>
              <a:rect l="l" t="t" r="r" b="b"/>
              <a:pathLst>
                <a:path w="13970" h="62229">
                  <a:moveTo>
                    <a:pt x="1219" y="21120"/>
                  </a:moveTo>
                  <a:lnTo>
                    <a:pt x="5054" y="0"/>
                  </a:lnTo>
                </a:path>
                <a:path w="13970" h="62229">
                  <a:moveTo>
                    <a:pt x="13462" y="55105"/>
                  </a:moveTo>
                  <a:lnTo>
                    <a:pt x="13474" y="58991"/>
                  </a:lnTo>
                  <a:lnTo>
                    <a:pt x="10452" y="62026"/>
                  </a:lnTo>
                  <a:lnTo>
                    <a:pt x="6731" y="61950"/>
                  </a:lnTo>
                  <a:lnTo>
                    <a:pt x="3022" y="61861"/>
                  </a:lnTo>
                  <a:lnTo>
                    <a:pt x="0" y="58661"/>
                  </a:lnTo>
                  <a:lnTo>
                    <a:pt x="0" y="54800"/>
                  </a:lnTo>
                  <a:lnTo>
                    <a:pt x="0" y="50939"/>
                  </a:lnTo>
                  <a:lnTo>
                    <a:pt x="3035" y="47904"/>
                  </a:lnTo>
                  <a:lnTo>
                    <a:pt x="6743" y="47967"/>
                  </a:lnTo>
                  <a:lnTo>
                    <a:pt x="10464" y="48056"/>
                  </a:lnTo>
                  <a:lnTo>
                    <a:pt x="13462" y="51257"/>
                  </a:lnTo>
                  <a:lnTo>
                    <a:pt x="13462" y="551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727115" y="7727924"/>
              <a:ext cx="23495" cy="635"/>
            </a:xfrm>
            <a:custGeom>
              <a:avLst/>
              <a:gdLst/>
              <a:ahLst/>
              <a:cxnLst/>
              <a:rect l="l" t="t" r="r" b="b"/>
              <a:pathLst>
                <a:path w="23495" h="634">
                  <a:moveTo>
                    <a:pt x="-2286" y="126"/>
                  </a:moveTo>
                  <a:lnTo>
                    <a:pt x="25577" y="126"/>
                  </a:lnTo>
                </a:path>
              </a:pathLst>
            </a:custGeom>
            <a:ln w="482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727115" y="7659522"/>
              <a:ext cx="188595" cy="79375"/>
            </a:xfrm>
            <a:custGeom>
              <a:avLst/>
              <a:gdLst/>
              <a:ahLst/>
              <a:cxnLst/>
              <a:rect l="l" t="t" r="r" b="b"/>
              <a:pathLst>
                <a:path w="188595" h="79375">
                  <a:moveTo>
                    <a:pt x="3492" y="27381"/>
                  </a:moveTo>
                  <a:lnTo>
                    <a:pt x="19253" y="28016"/>
                  </a:lnTo>
                  <a:lnTo>
                    <a:pt x="23063" y="7594"/>
                  </a:lnTo>
                </a:path>
                <a:path w="188595" h="79375">
                  <a:moveTo>
                    <a:pt x="22504" y="711"/>
                  </a:moveTo>
                  <a:lnTo>
                    <a:pt x="5372" y="0"/>
                  </a:lnTo>
                  <a:lnTo>
                    <a:pt x="50" y="27914"/>
                  </a:lnTo>
                  <a:lnTo>
                    <a:pt x="0" y="68402"/>
                  </a:lnTo>
                  <a:lnTo>
                    <a:pt x="2527" y="78790"/>
                  </a:lnTo>
                  <a:lnTo>
                    <a:pt x="22390" y="78917"/>
                  </a:lnTo>
                </a:path>
                <a:path w="188595" h="79375">
                  <a:moveTo>
                    <a:pt x="23914" y="42379"/>
                  </a:moveTo>
                  <a:lnTo>
                    <a:pt x="188467" y="432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11101083" y="7648320"/>
            <a:ext cx="66675" cy="140970"/>
            <a:chOff x="6046482" y="7648320"/>
            <a:chExt cx="66675" cy="140970"/>
          </a:xfrm>
        </p:grpSpPr>
        <p:sp>
          <p:nvSpPr>
            <p:cNvPr id="126" name="object 126"/>
            <p:cNvSpPr/>
            <p:nvPr/>
          </p:nvSpPr>
          <p:spPr>
            <a:xfrm>
              <a:off x="6084417" y="7651394"/>
              <a:ext cx="26670" cy="135255"/>
            </a:xfrm>
            <a:custGeom>
              <a:avLst/>
              <a:gdLst/>
              <a:ahLst/>
              <a:cxnLst/>
              <a:rect l="l" t="t" r="r" b="b"/>
              <a:pathLst>
                <a:path w="26670" h="135254">
                  <a:moveTo>
                    <a:pt x="14058" y="17043"/>
                  </a:moveTo>
                  <a:lnTo>
                    <a:pt x="13969" y="106197"/>
                  </a:lnTo>
                  <a:lnTo>
                    <a:pt x="26415" y="105549"/>
                  </a:lnTo>
                  <a:lnTo>
                    <a:pt x="26377" y="135026"/>
                  </a:lnTo>
                </a:path>
                <a:path w="26670" h="135254">
                  <a:moveTo>
                    <a:pt x="0" y="0"/>
                  </a:moveTo>
                  <a:lnTo>
                    <a:pt x="8889" y="1054"/>
                  </a:lnTo>
                  <a:lnTo>
                    <a:pt x="14084" y="4724"/>
                  </a:lnTo>
                  <a:lnTo>
                    <a:pt x="14058" y="170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048768" y="7650606"/>
              <a:ext cx="36195" cy="1270"/>
            </a:xfrm>
            <a:custGeom>
              <a:avLst/>
              <a:gdLst/>
              <a:ahLst/>
              <a:cxnLst/>
              <a:rect l="l" t="t" r="r" b="b"/>
              <a:pathLst>
                <a:path w="36195" h="1270">
                  <a:moveTo>
                    <a:pt x="-2286" y="393"/>
                  </a:moveTo>
                  <a:lnTo>
                    <a:pt x="37934" y="393"/>
                  </a:lnTo>
                </a:path>
              </a:pathLst>
            </a:custGeom>
            <a:ln w="53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048895" y="7666405"/>
              <a:ext cx="43815" cy="73025"/>
            </a:xfrm>
            <a:custGeom>
              <a:avLst/>
              <a:gdLst/>
              <a:ahLst/>
              <a:cxnLst/>
              <a:rect l="l" t="t" r="r" b="b"/>
              <a:pathLst>
                <a:path w="43814" h="73025">
                  <a:moveTo>
                    <a:pt x="0" y="71310"/>
                  </a:moveTo>
                  <a:lnTo>
                    <a:pt x="43205" y="72402"/>
                  </a:lnTo>
                  <a:lnTo>
                    <a:pt x="43218" y="63474"/>
                  </a:lnTo>
                  <a:lnTo>
                    <a:pt x="25" y="62382"/>
                  </a:lnTo>
                </a:path>
                <a:path w="43814" h="73025">
                  <a:moveTo>
                    <a:pt x="88" y="8915"/>
                  </a:moveTo>
                  <a:lnTo>
                    <a:pt x="43268" y="10007"/>
                  </a:lnTo>
                  <a:lnTo>
                    <a:pt x="43268" y="1092"/>
                  </a:lnTo>
                  <a:lnTo>
                    <a:pt x="8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/>
          <p:nvPr/>
        </p:nvSpPr>
        <p:spPr>
          <a:xfrm>
            <a:off x="10856467" y="7674979"/>
            <a:ext cx="50800" cy="43815"/>
          </a:xfrm>
          <a:custGeom>
            <a:avLst/>
            <a:gdLst/>
            <a:ahLst/>
            <a:cxnLst/>
            <a:rect l="l" t="t" r="r" b="b"/>
            <a:pathLst>
              <a:path w="50800" h="43815">
                <a:moveTo>
                  <a:pt x="50749" y="1168"/>
                </a:moveTo>
                <a:lnTo>
                  <a:pt x="50698" y="43230"/>
                </a:lnTo>
              </a:path>
              <a:path w="50800" h="43815">
                <a:moveTo>
                  <a:pt x="25184" y="584"/>
                </a:moveTo>
                <a:lnTo>
                  <a:pt x="25133" y="42646"/>
                </a:lnTo>
              </a:path>
              <a:path w="50800" h="43815">
                <a:moveTo>
                  <a:pt x="38" y="0"/>
                </a:moveTo>
                <a:lnTo>
                  <a:pt x="0" y="4207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978565" y="7721841"/>
            <a:ext cx="87630" cy="15240"/>
          </a:xfrm>
          <a:custGeom>
            <a:avLst/>
            <a:gdLst/>
            <a:ahLst/>
            <a:cxnLst/>
            <a:rect l="l" t="t" r="r" b="b"/>
            <a:pathLst>
              <a:path w="87629" h="15240">
                <a:moveTo>
                  <a:pt x="78625" y="7365"/>
                </a:moveTo>
                <a:lnTo>
                  <a:pt x="78625" y="965"/>
                </a:lnTo>
                <a:lnTo>
                  <a:pt x="87058" y="1143"/>
                </a:lnTo>
                <a:lnTo>
                  <a:pt x="87058" y="15036"/>
                </a:lnTo>
                <a:lnTo>
                  <a:pt x="78600" y="14833"/>
                </a:lnTo>
                <a:lnTo>
                  <a:pt x="78600" y="10325"/>
                </a:lnTo>
              </a:path>
              <a:path w="87629" h="15240">
                <a:moveTo>
                  <a:pt x="78955" y="7378"/>
                </a:moveTo>
                <a:lnTo>
                  <a:pt x="83070" y="7543"/>
                </a:lnTo>
              </a:path>
              <a:path w="87629" h="15240">
                <a:moveTo>
                  <a:pt x="58966" y="7124"/>
                </a:moveTo>
                <a:lnTo>
                  <a:pt x="58978" y="723"/>
                </a:lnTo>
                <a:lnTo>
                  <a:pt x="67411" y="914"/>
                </a:lnTo>
                <a:lnTo>
                  <a:pt x="67386" y="14782"/>
                </a:lnTo>
                <a:lnTo>
                  <a:pt x="58953" y="14592"/>
                </a:lnTo>
                <a:lnTo>
                  <a:pt x="58953" y="10096"/>
                </a:lnTo>
              </a:path>
              <a:path w="87629" h="15240">
                <a:moveTo>
                  <a:pt x="59309" y="7124"/>
                </a:moveTo>
                <a:lnTo>
                  <a:pt x="63423" y="7302"/>
                </a:lnTo>
              </a:path>
              <a:path w="87629" h="15240">
                <a:moveTo>
                  <a:pt x="39306" y="6883"/>
                </a:moveTo>
                <a:lnTo>
                  <a:pt x="39306" y="495"/>
                </a:lnTo>
                <a:lnTo>
                  <a:pt x="47739" y="673"/>
                </a:lnTo>
                <a:lnTo>
                  <a:pt x="47739" y="14554"/>
                </a:lnTo>
                <a:lnTo>
                  <a:pt x="39306" y="14350"/>
                </a:lnTo>
                <a:lnTo>
                  <a:pt x="39306" y="9867"/>
                </a:lnTo>
              </a:path>
              <a:path w="87629" h="15240">
                <a:moveTo>
                  <a:pt x="39674" y="6883"/>
                </a:moveTo>
                <a:lnTo>
                  <a:pt x="43776" y="7073"/>
                </a:lnTo>
              </a:path>
              <a:path w="87629" h="15240">
                <a:moveTo>
                  <a:pt x="19659" y="6642"/>
                </a:moveTo>
                <a:lnTo>
                  <a:pt x="19659" y="253"/>
                </a:lnTo>
                <a:lnTo>
                  <a:pt x="28092" y="444"/>
                </a:lnTo>
                <a:lnTo>
                  <a:pt x="28079" y="14312"/>
                </a:lnTo>
                <a:lnTo>
                  <a:pt x="19659" y="14109"/>
                </a:lnTo>
                <a:lnTo>
                  <a:pt x="19646" y="9626"/>
                </a:lnTo>
              </a:path>
              <a:path w="87629" h="15240">
                <a:moveTo>
                  <a:pt x="20015" y="6642"/>
                </a:moveTo>
                <a:lnTo>
                  <a:pt x="24117" y="6819"/>
                </a:lnTo>
              </a:path>
              <a:path w="87629" h="15240">
                <a:moveTo>
                  <a:pt x="0" y="6400"/>
                </a:moveTo>
                <a:lnTo>
                  <a:pt x="12" y="0"/>
                </a:lnTo>
                <a:lnTo>
                  <a:pt x="8458" y="203"/>
                </a:lnTo>
                <a:lnTo>
                  <a:pt x="8445" y="14084"/>
                </a:lnTo>
                <a:lnTo>
                  <a:pt x="0" y="13868"/>
                </a:lnTo>
                <a:lnTo>
                  <a:pt x="0" y="9372"/>
                </a:lnTo>
              </a:path>
              <a:path w="87629" h="15240">
                <a:moveTo>
                  <a:pt x="368" y="6426"/>
                </a:moveTo>
                <a:lnTo>
                  <a:pt x="4470" y="657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805541" y="7642530"/>
            <a:ext cx="297815" cy="110489"/>
          </a:xfrm>
          <a:custGeom>
            <a:avLst/>
            <a:gdLst/>
            <a:ahLst/>
            <a:cxnLst/>
            <a:rect l="l" t="t" r="r" b="b"/>
            <a:pathLst>
              <a:path w="297814" h="110490">
                <a:moveTo>
                  <a:pt x="2959" y="87960"/>
                </a:moveTo>
                <a:lnTo>
                  <a:pt x="2946" y="81838"/>
                </a:lnTo>
                <a:lnTo>
                  <a:pt x="11010" y="82029"/>
                </a:lnTo>
                <a:lnTo>
                  <a:pt x="10998" y="95275"/>
                </a:lnTo>
                <a:lnTo>
                  <a:pt x="2933" y="95097"/>
                </a:lnTo>
                <a:lnTo>
                  <a:pt x="2946" y="90792"/>
                </a:lnTo>
              </a:path>
              <a:path w="297814" h="110490">
                <a:moveTo>
                  <a:pt x="3276" y="87972"/>
                </a:moveTo>
                <a:lnTo>
                  <a:pt x="7213" y="88137"/>
                </a:lnTo>
              </a:path>
              <a:path w="297814" h="110490">
                <a:moveTo>
                  <a:pt x="14820" y="88087"/>
                </a:moveTo>
                <a:lnTo>
                  <a:pt x="14833" y="81940"/>
                </a:lnTo>
                <a:lnTo>
                  <a:pt x="22923" y="82118"/>
                </a:lnTo>
                <a:lnTo>
                  <a:pt x="22923" y="95427"/>
                </a:lnTo>
                <a:lnTo>
                  <a:pt x="14820" y="95237"/>
                </a:lnTo>
                <a:lnTo>
                  <a:pt x="14833" y="90919"/>
                </a:lnTo>
              </a:path>
              <a:path w="297814" h="110490">
                <a:moveTo>
                  <a:pt x="15163" y="88087"/>
                </a:moveTo>
                <a:lnTo>
                  <a:pt x="19100" y="88252"/>
                </a:lnTo>
              </a:path>
              <a:path w="297814" h="110490">
                <a:moveTo>
                  <a:pt x="26720" y="88201"/>
                </a:moveTo>
                <a:lnTo>
                  <a:pt x="26720" y="82042"/>
                </a:lnTo>
                <a:lnTo>
                  <a:pt x="34836" y="82219"/>
                </a:lnTo>
                <a:lnTo>
                  <a:pt x="34836" y="95580"/>
                </a:lnTo>
                <a:lnTo>
                  <a:pt x="26708" y="95389"/>
                </a:lnTo>
                <a:lnTo>
                  <a:pt x="26720" y="91046"/>
                </a:lnTo>
              </a:path>
              <a:path w="297814" h="110490">
                <a:moveTo>
                  <a:pt x="27038" y="88214"/>
                </a:moveTo>
                <a:lnTo>
                  <a:pt x="31013" y="88366"/>
                </a:lnTo>
              </a:path>
              <a:path w="297814" h="110490">
                <a:moveTo>
                  <a:pt x="38608" y="88315"/>
                </a:moveTo>
                <a:lnTo>
                  <a:pt x="38608" y="82118"/>
                </a:lnTo>
                <a:lnTo>
                  <a:pt x="46761" y="82321"/>
                </a:lnTo>
                <a:lnTo>
                  <a:pt x="46748" y="95745"/>
                </a:lnTo>
                <a:lnTo>
                  <a:pt x="38595" y="95542"/>
                </a:lnTo>
                <a:lnTo>
                  <a:pt x="38608" y="91198"/>
                </a:lnTo>
              </a:path>
              <a:path w="297814" h="110490">
                <a:moveTo>
                  <a:pt x="38925" y="88315"/>
                </a:moveTo>
                <a:lnTo>
                  <a:pt x="42887" y="88506"/>
                </a:lnTo>
              </a:path>
              <a:path w="297814" h="110490">
                <a:moveTo>
                  <a:pt x="50482" y="88442"/>
                </a:moveTo>
                <a:lnTo>
                  <a:pt x="50482" y="82219"/>
                </a:lnTo>
                <a:lnTo>
                  <a:pt x="58674" y="82410"/>
                </a:lnTo>
                <a:lnTo>
                  <a:pt x="58648" y="95859"/>
                </a:lnTo>
                <a:lnTo>
                  <a:pt x="50482" y="95681"/>
                </a:lnTo>
                <a:lnTo>
                  <a:pt x="50469" y="91325"/>
                </a:lnTo>
              </a:path>
              <a:path w="297814" h="110490">
                <a:moveTo>
                  <a:pt x="50812" y="88455"/>
                </a:moveTo>
                <a:lnTo>
                  <a:pt x="54800" y="88607"/>
                </a:lnTo>
              </a:path>
              <a:path w="297814" h="110490">
                <a:moveTo>
                  <a:pt x="62369" y="88569"/>
                </a:moveTo>
                <a:lnTo>
                  <a:pt x="62369" y="82321"/>
                </a:lnTo>
                <a:lnTo>
                  <a:pt x="70573" y="82499"/>
                </a:lnTo>
                <a:lnTo>
                  <a:pt x="70548" y="96012"/>
                </a:lnTo>
                <a:lnTo>
                  <a:pt x="62369" y="95834"/>
                </a:lnTo>
                <a:lnTo>
                  <a:pt x="62382" y="91452"/>
                </a:lnTo>
              </a:path>
              <a:path w="297814" h="110490">
                <a:moveTo>
                  <a:pt x="62712" y="88569"/>
                </a:moveTo>
                <a:lnTo>
                  <a:pt x="66700" y="88734"/>
                </a:lnTo>
              </a:path>
              <a:path w="297814" h="110490">
                <a:moveTo>
                  <a:pt x="74244" y="88684"/>
                </a:moveTo>
                <a:lnTo>
                  <a:pt x="74256" y="82410"/>
                </a:lnTo>
                <a:lnTo>
                  <a:pt x="82511" y="82613"/>
                </a:lnTo>
                <a:lnTo>
                  <a:pt x="82486" y="96164"/>
                </a:lnTo>
                <a:lnTo>
                  <a:pt x="74231" y="95961"/>
                </a:lnTo>
                <a:lnTo>
                  <a:pt x="74244" y="91579"/>
                </a:lnTo>
              </a:path>
              <a:path w="297814" h="110490">
                <a:moveTo>
                  <a:pt x="74599" y="88684"/>
                </a:moveTo>
                <a:lnTo>
                  <a:pt x="78587" y="88849"/>
                </a:lnTo>
              </a:path>
              <a:path w="297814" h="110490">
                <a:moveTo>
                  <a:pt x="86131" y="88798"/>
                </a:moveTo>
                <a:lnTo>
                  <a:pt x="86131" y="82511"/>
                </a:lnTo>
                <a:lnTo>
                  <a:pt x="94411" y="82715"/>
                </a:lnTo>
                <a:lnTo>
                  <a:pt x="94411" y="96304"/>
                </a:lnTo>
                <a:lnTo>
                  <a:pt x="86118" y="96126"/>
                </a:lnTo>
                <a:lnTo>
                  <a:pt x="86131" y="91706"/>
                </a:lnTo>
              </a:path>
              <a:path w="297814" h="110490">
                <a:moveTo>
                  <a:pt x="86461" y="88811"/>
                </a:moveTo>
                <a:lnTo>
                  <a:pt x="90487" y="88963"/>
                </a:lnTo>
              </a:path>
              <a:path w="297814" h="110490">
                <a:moveTo>
                  <a:pt x="98005" y="88912"/>
                </a:moveTo>
                <a:lnTo>
                  <a:pt x="98005" y="82613"/>
                </a:lnTo>
                <a:lnTo>
                  <a:pt x="106324" y="82804"/>
                </a:lnTo>
                <a:lnTo>
                  <a:pt x="106324" y="96469"/>
                </a:lnTo>
                <a:lnTo>
                  <a:pt x="97993" y="96278"/>
                </a:lnTo>
                <a:lnTo>
                  <a:pt x="98005" y="91846"/>
                </a:lnTo>
              </a:path>
              <a:path w="297814" h="110490">
                <a:moveTo>
                  <a:pt x="98361" y="88925"/>
                </a:moveTo>
                <a:lnTo>
                  <a:pt x="102387" y="89103"/>
                </a:lnTo>
              </a:path>
              <a:path w="297814" h="110490">
                <a:moveTo>
                  <a:pt x="109893" y="89039"/>
                </a:moveTo>
                <a:lnTo>
                  <a:pt x="109893" y="82702"/>
                </a:lnTo>
                <a:lnTo>
                  <a:pt x="118249" y="82892"/>
                </a:lnTo>
                <a:lnTo>
                  <a:pt x="118224" y="96608"/>
                </a:lnTo>
                <a:lnTo>
                  <a:pt x="109893" y="96431"/>
                </a:lnTo>
                <a:lnTo>
                  <a:pt x="109893" y="91960"/>
                </a:lnTo>
              </a:path>
              <a:path w="297814" h="110490">
                <a:moveTo>
                  <a:pt x="110236" y="89039"/>
                </a:moveTo>
                <a:lnTo>
                  <a:pt x="114300" y="89204"/>
                </a:lnTo>
              </a:path>
              <a:path w="297814" h="110490">
                <a:moveTo>
                  <a:pt x="121780" y="89154"/>
                </a:moveTo>
                <a:lnTo>
                  <a:pt x="121780" y="82791"/>
                </a:lnTo>
                <a:lnTo>
                  <a:pt x="130162" y="82981"/>
                </a:lnTo>
                <a:lnTo>
                  <a:pt x="130149" y="96761"/>
                </a:lnTo>
                <a:lnTo>
                  <a:pt x="121742" y="96558"/>
                </a:lnTo>
                <a:lnTo>
                  <a:pt x="121767" y="92087"/>
                </a:lnTo>
              </a:path>
              <a:path w="297814" h="110490">
                <a:moveTo>
                  <a:pt x="122123" y="89154"/>
                </a:moveTo>
                <a:lnTo>
                  <a:pt x="126199" y="89331"/>
                </a:lnTo>
              </a:path>
              <a:path w="297814" h="110490">
                <a:moveTo>
                  <a:pt x="133667" y="89281"/>
                </a:moveTo>
                <a:lnTo>
                  <a:pt x="133654" y="82880"/>
                </a:lnTo>
                <a:lnTo>
                  <a:pt x="142062" y="83070"/>
                </a:lnTo>
                <a:lnTo>
                  <a:pt x="142049" y="96900"/>
                </a:lnTo>
                <a:lnTo>
                  <a:pt x="133654" y="96710"/>
                </a:lnTo>
                <a:lnTo>
                  <a:pt x="133654" y="92240"/>
                </a:lnTo>
              </a:path>
              <a:path w="297814" h="110490">
                <a:moveTo>
                  <a:pt x="133997" y="89281"/>
                </a:moveTo>
                <a:lnTo>
                  <a:pt x="138087" y="89458"/>
                </a:lnTo>
              </a:path>
              <a:path w="297814" h="110490">
                <a:moveTo>
                  <a:pt x="145554" y="89382"/>
                </a:moveTo>
                <a:lnTo>
                  <a:pt x="145542" y="82994"/>
                </a:lnTo>
                <a:lnTo>
                  <a:pt x="153974" y="83197"/>
                </a:lnTo>
                <a:lnTo>
                  <a:pt x="153962" y="97053"/>
                </a:lnTo>
                <a:lnTo>
                  <a:pt x="145516" y="96850"/>
                </a:lnTo>
                <a:lnTo>
                  <a:pt x="145529" y="92354"/>
                </a:lnTo>
              </a:path>
              <a:path w="297814" h="110490">
                <a:moveTo>
                  <a:pt x="145897" y="89395"/>
                </a:moveTo>
                <a:lnTo>
                  <a:pt x="149987" y="89573"/>
                </a:lnTo>
              </a:path>
              <a:path w="297814" h="110490">
                <a:moveTo>
                  <a:pt x="165011" y="77393"/>
                </a:moveTo>
                <a:lnTo>
                  <a:pt x="355" y="74714"/>
                </a:lnTo>
              </a:path>
              <a:path w="297814" h="110490">
                <a:moveTo>
                  <a:pt x="166458" y="98043"/>
                </a:moveTo>
                <a:lnTo>
                  <a:pt x="0" y="95643"/>
                </a:lnTo>
                <a:lnTo>
                  <a:pt x="50" y="50012"/>
                </a:lnTo>
              </a:path>
              <a:path w="297814" h="110490">
                <a:moveTo>
                  <a:pt x="164693" y="13792"/>
                </a:moveTo>
                <a:lnTo>
                  <a:pt x="152" y="12954"/>
                </a:lnTo>
                <a:lnTo>
                  <a:pt x="101" y="47713"/>
                </a:lnTo>
                <a:lnTo>
                  <a:pt x="164655" y="48577"/>
                </a:lnTo>
              </a:path>
              <a:path w="297814" h="110490">
                <a:moveTo>
                  <a:pt x="164934" y="73253"/>
                </a:moveTo>
                <a:lnTo>
                  <a:pt x="265709" y="74675"/>
                </a:lnTo>
              </a:path>
              <a:path w="297814" h="110490">
                <a:moveTo>
                  <a:pt x="168236" y="44589"/>
                </a:moveTo>
                <a:lnTo>
                  <a:pt x="168211" y="60363"/>
                </a:lnTo>
                <a:lnTo>
                  <a:pt x="165150" y="60286"/>
                </a:lnTo>
                <a:lnTo>
                  <a:pt x="165226" y="93865"/>
                </a:lnTo>
                <a:lnTo>
                  <a:pt x="267093" y="95313"/>
                </a:lnTo>
              </a:path>
              <a:path w="297814" h="110490">
                <a:moveTo>
                  <a:pt x="264185" y="10134"/>
                </a:moveTo>
                <a:lnTo>
                  <a:pt x="165455" y="10185"/>
                </a:lnTo>
                <a:lnTo>
                  <a:pt x="165404" y="43789"/>
                </a:lnTo>
                <a:lnTo>
                  <a:pt x="265582" y="45173"/>
                </a:lnTo>
              </a:path>
              <a:path w="297814" h="110490">
                <a:moveTo>
                  <a:pt x="284137" y="6857"/>
                </a:moveTo>
                <a:lnTo>
                  <a:pt x="284149" y="0"/>
                </a:lnTo>
                <a:lnTo>
                  <a:pt x="297294" y="533"/>
                </a:lnTo>
                <a:lnTo>
                  <a:pt x="297154" y="110312"/>
                </a:lnTo>
                <a:lnTo>
                  <a:pt x="282867" y="109677"/>
                </a:lnTo>
                <a:lnTo>
                  <a:pt x="282879" y="96659"/>
                </a:lnTo>
              </a:path>
              <a:path w="297814" h="110490">
                <a:moveTo>
                  <a:pt x="279057" y="8915"/>
                </a:moveTo>
                <a:lnTo>
                  <a:pt x="279057" y="20815"/>
                </a:lnTo>
              </a:path>
              <a:path w="297814" h="110490">
                <a:moveTo>
                  <a:pt x="279057" y="31775"/>
                </a:moveTo>
                <a:lnTo>
                  <a:pt x="279044" y="42748"/>
                </a:lnTo>
              </a:path>
              <a:path w="297814" h="110490">
                <a:moveTo>
                  <a:pt x="279006" y="55575"/>
                </a:moveTo>
                <a:lnTo>
                  <a:pt x="279006" y="65608"/>
                </a:lnTo>
              </a:path>
              <a:path w="297814" h="110490">
                <a:moveTo>
                  <a:pt x="278993" y="77508"/>
                </a:moveTo>
                <a:lnTo>
                  <a:pt x="278968" y="93980"/>
                </a:lnTo>
              </a:path>
              <a:path w="297814" h="110490">
                <a:moveTo>
                  <a:pt x="284099" y="71208"/>
                </a:moveTo>
                <a:lnTo>
                  <a:pt x="284099" y="74206"/>
                </a:lnTo>
                <a:lnTo>
                  <a:pt x="281673" y="76606"/>
                </a:lnTo>
                <a:lnTo>
                  <a:pt x="278663" y="76530"/>
                </a:lnTo>
                <a:lnTo>
                  <a:pt x="275666" y="76441"/>
                </a:lnTo>
                <a:lnTo>
                  <a:pt x="273253" y="73964"/>
                </a:lnTo>
                <a:lnTo>
                  <a:pt x="273240" y="70954"/>
                </a:lnTo>
                <a:lnTo>
                  <a:pt x="273240" y="67944"/>
                </a:lnTo>
                <a:lnTo>
                  <a:pt x="275678" y="65570"/>
                </a:lnTo>
                <a:lnTo>
                  <a:pt x="278688" y="65633"/>
                </a:lnTo>
                <a:lnTo>
                  <a:pt x="281686" y="65709"/>
                </a:lnTo>
                <a:lnTo>
                  <a:pt x="284124" y="68211"/>
                </a:lnTo>
                <a:lnTo>
                  <a:pt x="284099" y="71208"/>
                </a:lnTo>
              </a:path>
              <a:path w="297814" h="110490">
                <a:moveTo>
                  <a:pt x="284137" y="49275"/>
                </a:moveTo>
                <a:lnTo>
                  <a:pt x="284124" y="52273"/>
                </a:lnTo>
                <a:lnTo>
                  <a:pt x="281686" y="54660"/>
                </a:lnTo>
                <a:lnTo>
                  <a:pt x="278688" y="54584"/>
                </a:lnTo>
                <a:lnTo>
                  <a:pt x="275691" y="54495"/>
                </a:lnTo>
                <a:lnTo>
                  <a:pt x="273253" y="52006"/>
                </a:lnTo>
                <a:lnTo>
                  <a:pt x="273253" y="49009"/>
                </a:lnTo>
                <a:lnTo>
                  <a:pt x="273253" y="45999"/>
                </a:lnTo>
                <a:lnTo>
                  <a:pt x="275704" y="43637"/>
                </a:lnTo>
                <a:lnTo>
                  <a:pt x="278714" y="43700"/>
                </a:lnTo>
                <a:lnTo>
                  <a:pt x="281698" y="43776"/>
                </a:lnTo>
                <a:lnTo>
                  <a:pt x="284137" y="46253"/>
                </a:lnTo>
                <a:lnTo>
                  <a:pt x="284137" y="49275"/>
                </a:lnTo>
              </a:path>
              <a:path w="297814" h="110490">
                <a:moveTo>
                  <a:pt x="262623" y="68414"/>
                </a:moveTo>
                <a:lnTo>
                  <a:pt x="262585" y="71323"/>
                </a:lnTo>
                <a:lnTo>
                  <a:pt x="260489" y="73634"/>
                </a:lnTo>
                <a:lnTo>
                  <a:pt x="257937" y="73571"/>
                </a:lnTo>
                <a:lnTo>
                  <a:pt x="255358" y="73520"/>
                </a:lnTo>
                <a:lnTo>
                  <a:pt x="253314" y="71132"/>
                </a:lnTo>
                <a:lnTo>
                  <a:pt x="253364" y="68224"/>
                </a:lnTo>
                <a:lnTo>
                  <a:pt x="253364" y="65316"/>
                </a:lnTo>
                <a:lnTo>
                  <a:pt x="255460" y="63017"/>
                </a:lnTo>
                <a:lnTo>
                  <a:pt x="258025" y="63068"/>
                </a:lnTo>
                <a:lnTo>
                  <a:pt x="260578" y="63118"/>
                </a:lnTo>
                <a:lnTo>
                  <a:pt x="262636" y="65506"/>
                </a:lnTo>
                <a:lnTo>
                  <a:pt x="262623" y="68414"/>
                </a:lnTo>
              </a:path>
              <a:path w="297814" h="110490">
                <a:moveTo>
                  <a:pt x="241820" y="68262"/>
                </a:moveTo>
                <a:lnTo>
                  <a:pt x="241795" y="71158"/>
                </a:lnTo>
                <a:lnTo>
                  <a:pt x="239699" y="73469"/>
                </a:lnTo>
                <a:lnTo>
                  <a:pt x="237134" y="73418"/>
                </a:lnTo>
                <a:lnTo>
                  <a:pt x="234556" y="73355"/>
                </a:lnTo>
                <a:lnTo>
                  <a:pt x="232524" y="70954"/>
                </a:lnTo>
                <a:lnTo>
                  <a:pt x="232537" y="68059"/>
                </a:lnTo>
                <a:lnTo>
                  <a:pt x="232549" y="65163"/>
                </a:lnTo>
                <a:lnTo>
                  <a:pt x="234657" y="62852"/>
                </a:lnTo>
                <a:lnTo>
                  <a:pt x="237223" y="62903"/>
                </a:lnTo>
                <a:lnTo>
                  <a:pt x="239775" y="62941"/>
                </a:lnTo>
                <a:lnTo>
                  <a:pt x="241833" y="65341"/>
                </a:lnTo>
                <a:lnTo>
                  <a:pt x="241820" y="68262"/>
                </a:lnTo>
              </a:path>
              <a:path w="297814" h="110490">
                <a:moveTo>
                  <a:pt x="221221" y="68325"/>
                </a:moveTo>
                <a:lnTo>
                  <a:pt x="221208" y="71221"/>
                </a:lnTo>
                <a:lnTo>
                  <a:pt x="219100" y="73532"/>
                </a:lnTo>
                <a:lnTo>
                  <a:pt x="216547" y="73469"/>
                </a:lnTo>
                <a:lnTo>
                  <a:pt x="213982" y="73431"/>
                </a:lnTo>
                <a:lnTo>
                  <a:pt x="211937" y="71018"/>
                </a:lnTo>
                <a:lnTo>
                  <a:pt x="211950" y="68122"/>
                </a:lnTo>
                <a:lnTo>
                  <a:pt x="211988" y="65227"/>
                </a:lnTo>
                <a:lnTo>
                  <a:pt x="214071" y="62915"/>
                </a:lnTo>
                <a:lnTo>
                  <a:pt x="216636" y="62966"/>
                </a:lnTo>
                <a:lnTo>
                  <a:pt x="219201" y="63017"/>
                </a:lnTo>
                <a:lnTo>
                  <a:pt x="221259" y="65417"/>
                </a:lnTo>
                <a:lnTo>
                  <a:pt x="221221" y="68325"/>
                </a:lnTo>
              </a:path>
              <a:path w="297814" h="110490">
                <a:moveTo>
                  <a:pt x="201574" y="68427"/>
                </a:moveTo>
                <a:lnTo>
                  <a:pt x="201549" y="71323"/>
                </a:lnTo>
                <a:lnTo>
                  <a:pt x="199466" y="73634"/>
                </a:lnTo>
                <a:lnTo>
                  <a:pt x="196900" y="73583"/>
                </a:lnTo>
                <a:lnTo>
                  <a:pt x="194322" y="73532"/>
                </a:lnTo>
                <a:lnTo>
                  <a:pt x="192278" y="71132"/>
                </a:lnTo>
                <a:lnTo>
                  <a:pt x="192316" y="68224"/>
                </a:lnTo>
                <a:lnTo>
                  <a:pt x="192328" y="65316"/>
                </a:lnTo>
                <a:lnTo>
                  <a:pt x="194424" y="63017"/>
                </a:lnTo>
                <a:lnTo>
                  <a:pt x="197002" y="63068"/>
                </a:lnTo>
                <a:lnTo>
                  <a:pt x="199529" y="63118"/>
                </a:lnTo>
                <a:lnTo>
                  <a:pt x="201599" y="65519"/>
                </a:lnTo>
                <a:lnTo>
                  <a:pt x="201574" y="68427"/>
                </a:lnTo>
              </a:path>
              <a:path w="297814" h="110490">
                <a:moveTo>
                  <a:pt x="181000" y="68033"/>
                </a:moveTo>
                <a:lnTo>
                  <a:pt x="180975" y="70929"/>
                </a:lnTo>
                <a:lnTo>
                  <a:pt x="178879" y="73240"/>
                </a:lnTo>
                <a:lnTo>
                  <a:pt x="176314" y="73190"/>
                </a:lnTo>
                <a:lnTo>
                  <a:pt x="173761" y="73139"/>
                </a:lnTo>
                <a:lnTo>
                  <a:pt x="171716" y="70751"/>
                </a:lnTo>
                <a:lnTo>
                  <a:pt x="171742" y="67843"/>
                </a:lnTo>
                <a:lnTo>
                  <a:pt x="171754" y="64947"/>
                </a:lnTo>
                <a:lnTo>
                  <a:pt x="173862" y="62623"/>
                </a:lnTo>
                <a:lnTo>
                  <a:pt x="176415" y="62687"/>
                </a:lnTo>
                <a:lnTo>
                  <a:pt x="178981" y="62737"/>
                </a:lnTo>
                <a:lnTo>
                  <a:pt x="181038" y="65138"/>
                </a:lnTo>
                <a:lnTo>
                  <a:pt x="181000" y="68033"/>
                </a:lnTo>
              </a:path>
              <a:path w="297814" h="110490">
                <a:moveTo>
                  <a:pt x="264223" y="55219"/>
                </a:moveTo>
                <a:lnTo>
                  <a:pt x="264198" y="58115"/>
                </a:lnTo>
                <a:lnTo>
                  <a:pt x="262102" y="60439"/>
                </a:lnTo>
                <a:lnTo>
                  <a:pt x="259549" y="60375"/>
                </a:lnTo>
                <a:lnTo>
                  <a:pt x="256984" y="60325"/>
                </a:lnTo>
                <a:lnTo>
                  <a:pt x="254952" y="57924"/>
                </a:lnTo>
                <a:lnTo>
                  <a:pt x="254952" y="55029"/>
                </a:lnTo>
                <a:lnTo>
                  <a:pt x="254990" y="52133"/>
                </a:lnTo>
                <a:lnTo>
                  <a:pt x="257086" y="49822"/>
                </a:lnTo>
                <a:lnTo>
                  <a:pt x="259638" y="49872"/>
                </a:lnTo>
                <a:lnTo>
                  <a:pt x="262216" y="49923"/>
                </a:lnTo>
                <a:lnTo>
                  <a:pt x="264261" y="52324"/>
                </a:lnTo>
                <a:lnTo>
                  <a:pt x="264223" y="55219"/>
                </a:lnTo>
              </a:path>
              <a:path w="297814" h="110490">
                <a:moveTo>
                  <a:pt x="243433" y="55067"/>
                </a:moveTo>
                <a:lnTo>
                  <a:pt x="243408" y="57962"/>
                </a:lnTo>
                <a:lnTo>
                  <a:pt x="241300" y="60274"/>
                </a:lnTo>
                <a:lnTo>
                  <a:pt x="238747" y="60223"/>
                </a:lnTo>
                <a:lnTo>
                  <a:pt x="236169" y="60172"/>
                </a:lnTo>
                <a:lnTo>
                  <a:pt x="234124" y="57772"/>
                </a:lnTo>
                <a:lnTo>
                  <a:pt x="234162" y="54876"/>
                </a:lnTo>
                <a:lnTo>
                  <a:pt x="234187" y="51981"/>
                </a:lnTo>
                <a:lnTo>
                  <a:pt x="236283" y="49656"/>
                </a:lnTo>
                <a:lnTo>
                  <a:pt x="238836" y="49720"/>
                </a:lnTo>
                <a:lnTo>
                  <a:pt x="241388" y="49771"/>
                </a:lnTo>
                <a:lnTo>
                  <a:pt x="243446" y="52158"/>
                </a:lnTo>
                <a:lnTo>
                  <a:pt x="243433" y="55067"/>
                </a:lnTo>
              </a:path>
              <a:path w="297814" h="110490">
                <a:moveTo>
                  <a:pt x="222846" y="55130"/>
                </a:moveTo>
                <a:lnTo>
                  <a:pt x="222834" y="58038"/>
                </a:lnTo>
                <a:lnTo>
                  <a:pt x="220725" y="60337"/>
                </a:lnTo>
                <a:lnTo>
                  <a:pt x="218173" y="60286"/>
                </a:lnTo>
                <a:lnTo>
                  <a:pt x="215607" y="60248"/>
                </a:lnTo>
                <a:lnTo>
                  <a:pt x="213550" y="57848"/>
                </a:lnTo>
                <a:lnTo>
                  <a:pt x="213588" y="54952"/>
                </a:lnTo>
                <a:lnTo>
                  <a:pt x="213613" y="52057"/>
                </a:lnTo>
                <a:lnTo>
                  <a:pt x="215709" y="49733"/>
                </a:lnTo>
                <a:lnTo>
                  <a:pt x="218274" y="49783"/>
                </a:lnTo>
                <a:lnTo>
                  <a:pt x="220827" y="49847"/>
                </a:lnTo>
                <a:lnTo>
                  <a:pt x="222872" y="52222"/>
                </a:lnTo>
                <a:lnTo>
                  <a:pt x="222846" y="55130"/>
                </a:lnTo>
              </a:path>
              <a:path w="297814" h="110490">
                <a:moveTo>
                  <a:pt x="203200" y="55232"/>
                </a:moveTo>
                <a:lnTo>
                  <a:pt x="203174" y="58140"/>
                </a:lnTo>
                <a:lnTo>
                  <a:pt x="201079" y="60439"/>
                </a:lnTo>
                <a:lnTo>
                  <a:pt x="198500" y="60388"/>
                </a:lnTo>
                <a:lnTo>
                  <a:pt x="195948" y="60337"/>
                </a:lnTo>
                <a:lnTo>
                  <a:pt x="193903" y="57962"/>
                </a:lnTo>
                <a:lnTo>
                  <a:pt x="193929" y="55054"/>
                </a:lnTo>
                <a:lnTo>
                  <a:pt x="193967" y="52146"/>
                </a:lnTo>
                <a:lnTo>
                  <a:pt x="196049" y="49822"/>
                </a:lnTo>
                <a:lnTo>
                  <a:pt x="198602" y="49898"/>
                </a:lnTo>
                <a:lnTo>
                  <a:pt x="201168" y="49936"/>
                </a:lnTo>
                <a:lnTo>
                  <a:pt x="203212" y="52324"/>
                </a:lnTo>
                <a:lnTo>
                  <a:pt x="203200" y="55232"/>
                </a:lnTo>
              </a:path>
              <a:path w="297814" h="110490">
                <a:moveTo>
                  <a:pt x="182625" y="54838"/>
                </a:moveTo>
                <a:lnTo>
                  <a:pt x="182613" y="57746"/>
                </a:lnTo>
                <a:lnTo>
                  <a:pt x="180517" y="60045"/>
                </a:lnTo>
                <a:lnTo>
                  <a:pt x="177952" y="59994"/>
                </a:lnTo>
                <a:lnTo>
                  <a:pt x="175387" y="59943"/>
                </a:lnTo>
                <a:lnTo>
                  <a:pt x="173329" y="57581"/>
                </a:lnTo>
                <a:lnTo>
                  <a:pt x="173367" y="54673"/>
                </a:lnTo>
                <a:lnTo>
                  <a:pt x="173393" y="51752"/>
                </a:lnTo>
                <a:lnTo>
                  <a:pt x="175475" y="49441"/>
                </a:lnTo>
                <a:lnTo>
                  <a:pt x="178054" y="49491"/>
                </a:lnTo>
                <a:lnTo>
                  <a:pt x="180606" y="49542"/>
                </a:lnTo>
                <a:lnTo>
                  <a:pt x="182651" y="51930"/>
                </a:lnTo>
                <a:lnTo>
                  <a:pt x="182625" y="54838"/>
                </a:lnTo>
              </a:path>
              <a:path w="297814" h="110490">
                <a:moveTo>
                  <a:pt x="262801" y="35039"/>
                </a:moveTo>
                <a:lnTo>
                  <a:pt x="262763" y="37934"/>
                </a:lnTo>
                <a:lnTo>
                  <a:pt x="260680" y="40258"/>
                </a:lnTo>
                <a:lnTo>
                  <a:pt x="258127" y="40208"/>
                </a:lnTo>
                <a:lnTo>
                  <a:pt x="255549" y="40144"/>
                </a:lnTo>
                <a:lnTo>
                  <a:pt x="253479" y="37744"/>
                </a:lnTo>
                <a:lnTo>
                  <a:pt x="253504" y="34848"/>
                </a:lnTo>
                <a:lnTo>
                  <a:pt x="253542" y="31953"/>
                </a:lnTo>
                <a:lnTo>
                  <a:pt x="255638" y="29641"/>
                </a:lnTo>
                <a:lnTo>
                  <a:pt x="258203" y="29692"/>
                </a:lnTo>
                <a:lnTo>
                  <a:pt x="260756" y="29743"/>
                </a:lnTo>
                <a:lnTo>
                  <a:pt x="262813" y="32143"/>
                </a:lnTo>
                <a:lnTo>
                  <a:pt x="262801" y="35039"/>
                </a:lnTo>
              </a:path>
              <a:path w="297814" h="110490">
                <a:moveTo>
                  <a:pt x="241985" y="34886"/>
                </a:moveTo>
                <a:lnTo>
                  <a:pt x="241960" y="37782"/>
                </a:lnTo>
                <a:lnTo>
                  <a:pt x="239877" y="40081"/>
                </a:lnTo>
                <a:lnTo>
                  <a:pt x="237299" y="40030"/>
                </a:lnTo>
                <a:lnTo>
                  <a:pt x="234746" y="39979"/>
                </a:lnTo>
                <a:lnTo>
                  <a:pt x="232689" y="37604"/>
                </a:lnTo>
                <a:lnTo>
                  <a:pt x="232727" y="34709"/>
                </a:lnTo>
                <a:lnTo>
                  <a:pt x="232727" y="31800"/>
                </a:lnTo>
                <a:lnTo>
                  <a:pt x="234823" y="29489"/>
                </a:lnTo>
                <a:lnTo>
                  <a:pt x="237401" y="29540"/>
                </a:lnTo>
                <a:lnTo>
                  <a:pt x="239966" y="29578"/>
                </a:lnTo>
                <a:lnTo>
                  <a:pt x="242011" y="31978"/>
                </a:lnTo>
                <a:lnTo>
                  <a:pt x="241985" y="34886"/>
                </a:lnTo>
              </a:path>
              <a:path w="297814" h="110490">
                <a:moveTo>
                  <a:pt x="221411" y="34937"/>
                </a:moveTo>
                <a:lnTo>
                  <a:pt x="221386" y="37833"/>
                </a:lnTo>
                <a:lnTo>
                  <a:pt x="219290" y="40157"/>
                </a:lnTo>
                <a:lnTo>
                  <a:pt x="216738" y="40093"/>
                </a:lnTo>
                <a:lnTo>
                  <a:pt x="214172" y="40043"/>
                </a:lnTo>
                <a:lnTo>
                  <a:pt x="212128" y="37668"/>
                </a:lnTo>
                <a:lnTo>
                  <a:pt x="212140" y="34759"/>
                </a:lnTo>
                <a:lnTo>
                  <a:pt x="212166" y="31864"/>
                </a:lnTo>
                <a:lnTo>
                  <a:pt x="214261" y="29552"/>
                </a:lnTo>
                <a:lnTo>
                  <a:pt x="216814" y="29603"/>
                </a:lnTo>
                <a:lnTo>
                  <a:pt x="219392" y="29641"/>
                </a:lnTo>
                <a:lnTo>
                  <a:pt x="221449" y="32029"/>
                </a:lnTo>
                <a:lnTo>
                  <a:pt x="221411" y="34937"/>
                </a:lnTo>
              </a:path>
              <a:path w="297814" h="110490">
                <a:moveTo>
                  <a:pt x="201764" y="35039"/>
                </a:moveTo>
                <a:lnTo>
                  <a:pt x="201714" y="37934"/>
                </a:lnTo>
                <a:lnTo>
                  <a:pt x="199631" y="40258"/>
                </a:lnTo>
                <a:lnTo>
                  <a:pt x="197078" y="40195"/>
                </a:lnTo>
                <a:lnTo>
                  <a:pt x="194500" y="40144"/>
                </a:lnTo>
                <a:lnTo>
                  <a:pt x="192455" y="37769"/>
                </a:lnTo>
                <a:lnTo>
                  <a:pt x="192493" y="34874"/>
                </a:lnTo>
                <a:lnTo>
                  <a:pt x="192506" y="31953"/>
                </a:lnTo>
                <a:lnTo>
                  <a:pt x="194602" y="29641"/>
                </a:lnTo>
                <a:lnTo>
                  <a:pt x="197154" y="29692"/>
                </a:lnTo>
                <a:lnTo>
                  <a:pt x="199720" y="29743"/>
                </a:lnTo>
                <a:lnTo>
                  <a:pt x="201777" y="32131"/>
                </a:lnTo>
                <a:lnTo>
                  <a:pt x="201764" y="35039"/>
                </a:lnTo>
              </a:path>
              <a:path w="297814" h="110490">
                <a:moveTo>
                  <a:pt x="181178" y="34658"/>
                </a:moveTo>
                <a:lnTo>
                  <a:pt x="181178" y="37566"/>
                </a:lnTo>
                <a:lnTo>
                  <a:pt x="179057" y="39877"/>
                </a:lnTo>
                <a:lnTo>
                  <a:pt x="176504" y="39827"/>
                </a:lnTo>
                <a:lnTo>
                  <a:pt x="173939" y="39750"/>
                </a:lnTo>
                <a:lnTo>
                  <a:pt x="171907" y="37376"/>
                </a:lnTo>
                <a:lnTo>
                  <a:pt x="171919" y="34480"/>
                </a:lnTo>
                <a:lnTo>
                  <a:pt x="171945" y="31572"/>
                </a:lnTo>
                <a:lnTo>
                  <a:pt x="174040" y="29260"/>
                </a:lnTo>
                <a:lnTo>
                  <a:pt x="176606" y="29298"/>
                </a:lnTo>
                <a:lnTo>
                  <a:pt x="179171" y="29349"/>
                </a:lnTo>
                <a:lnTo>
                  <a:pt x="181229" y="31762"/>
                </a:lnTo>
                <a:lnTo>
                  <a:pt x="181178" y="34658"/>
                </a:lnTo>
              </a:path>
              <a:path w="297814" h="110490">
                <a:moveTo>
                  <a:pt x="164896" y="55918"/>
                </a:moveTo>
                <a:lnTo>
                  <a:pt x="164871" y="58026"/>
                </a:lnTo>
                <a:lnTo>
                  <a:pt x="163347" y="59677"/>
                </a:lnTo>
                <a:lnTo>
                  <a:pt x="161480" y="59613"/>
                </a:lnTo>
                <a:lnTo>
                  <a:pt x="159613" y="59562"/>
                </a:lnTo>
                <a:lnTo>
                  <a:pt x="158114" y="57810"/>
                </a:lnTo>
                <a:lnTo>
                  <a:pt x="158127" y="55689"/>
                </a:lnTo>
                <a:lnTo>
                  <a:pt x="158153" y="53568"/>
                </a:lnTo>
                <a:lnTo>
                  <a:pt x="159664" y="51904"/>
                </a:lnTo>
                <a:lnTo>
                  <a:pt x="161531" y="51981"/>
                </a:lnTo>
                <a:lnTo>
                  <a:pt x="163423" y="52031"/>
                </a:lnTo>
                <a:lnTo>
                  <a:pt x="164909" y="53797"/>
                </a:lnTo>
                <a:lnTo>
                  <a:pt x="164896" y="55918"/>
                </a:lnTo>
              </a:path>
              <a:path w="297814" h="110490">
                <a:moveTo>
                  <a:pt x="152158" y="55854"/>
                </a:moveTo>
                <a:lnTo>
                  <a:pt x="152133" y="57975"/>
                </a:lnTo>
                <a:lnTo>
                  <a:pt x="150609" y="59626"/>
                </a:lnTo>
                <a:lnTo>
                  <a:pt x="148729" y="59550"/>
                </a:lnTo>
                <a:lnTo>
                  <a:pt x="146875" y="59499"/>
                </a:lnTo>
                <a:lnTo>
                  <a:pt x="145389" y="57759"/>
                </a:lnTo>
                <a:lnTo>
                  <a:pt x="145414" y="55625"/>
                </a:lnTo>
                <a:lnTo>
                  <a:pt x="145414" y="53530"/>
                </a:lnTo>
                <a:lnTo>
                  <a:pt x="146951" y="51854"/>
                </a:lnTo>
                <a:lnTo>
                  <a:pt x="148793" y="51904"/>
                </a:lnTo>
                <a:lnTo>
                  <a:pt x="150672" y="51981"/>
                </a:lnTo>
                <a:lnTo>
                  <a:pt x="152171" y="53733"/>
                </a:lnTo>
                <a:lnTo>
                  <a:pt x="152158" y="55854"/>
                </a:lnTo>
              </a:path>
              <a:path w="297814" h="110490">
                <a:moveTo>
                  <a:pt x="139407" y="55791"/>
                </a:moveTo>
                <a:lnTo>
                  <a:pt x="139382" y="57912"/>
                </a:lnTo>
                <a:lnTo>
                  <a:pt x="137871" y="59562"/>
                </a:lnTo>
                <a:lnTo>
                  <a:pt x="135991" y="59499"/>
                </a:lnTo>
                <a:lnTo>
                  <a:pt x="134124" y="59448"/>
                </a:lnTo>
                <a:lnTo>
                  <a:pt x="132651" y="57683"/>
                </a:lnTo>
                <a:lnTo>
                  <a:pt x="132651" y="55562"/>
                </a:lnTo>
                <a:lnTo>
                  <a:pt x="132664" y="53454"/>
                </a:lnTo>
                <a:lnTo>
                  <a:pt x="134188" y="51803"/>
                </a:lnTo>
                <a:lnTo>
                  <a:pt x="136055" y="51854"/>
                </a:lnTo>
                <a:lnTo>
                  <a:pt x="137922" y="51904"/>
                </a:lnTo>
                <a:lnTo>
                  <a:pt x="139433" y="53657"/>
                </a:lnTo>
                <a:lnTo>
                  <a:pt x="139407" y="55791"/>
                </a:lnTo>
              </a:path>
              <a:path w="297814" h="110490">
                <a:moveTo>
                  <a:pt x="126657" y="55727"/>
                </a:moveTo>
                <a:lnTo>
                  <a:pt x="126644" y="57861"/>
                </a:lnTo>
                <a:lnTo>
                  <a:pt x="125120" y="59499"/>
                </a:lnTo>
                <a:lnTo>
                  <a:pt x="123266" y="59448"/>
                </a:lnTo>
                <a:lnTo>
                  <a:pt x="121386" y="59397"/>
                </a:lnTo>
                <a:lnTo>
                  <a:pt x="119887" y="57619"/>
                </a:lnTo>
                <a:lnTo>
                  <a:pt x="119913" y="55524"/>
                </a:lnTo>
                <a:lnTo>
                  <a:pt x="119926" y="53390"/>
                </a:lnTo>
                <a:lnTo>
                  <a:pt x="121462" y="51727"/>
                </a:lnTo>
                <a:lnTo>
                  <a:pt x="123317" y="51790"/>
                </a:lnTo>
                <a:lnTo>
                  <a:pt x="125171" y="51854"/>
                </a:lnTo>
                <a:lnTo>
                  <a:pt x="126682" y="53632"/>
                </a:lnTo>
                <a:lnTo>
                  <a:pt x="126657" y="55727"/>
                </a:lnTo>
              </a:path>
              <a:path w="297814" h="110490">
                <a:moveTo>
                  <a:pt x="113919" y="55664"/>
                </a:moveTo>
                <a:lnTo>
                  <a:pt x="113906" y="57785"/>
                </a:lnTo>
                <a:lnTo>
                  <a:pt x="112382" y="59448"/>
                </a:lnTo>
                <a:lnTo>
                  <a:pt x="110528" y="59385"/>
                </a:lnTo>
                <a:lnTo>
                  <a:pt x="108648" y="59321"/>
                </a:lnTo>
                <a:lnTo>
                  <a:pt x="107149" y="57556"/>
                </a:lnTo>
                <a:lnTo>
                  <a:pt x="107162" y="55448"/>
                </a:lnTo>
                <a:lnTo>
                  <a:pt x="107187" y="53327"/>
                </a:lnTo>
                <a:lnTo>
                  <a:pt x="108712" y="51663"/>
                </a:lnTo>
                <a:lnTo>
                  <a:pt x="110591" y="51727"/>
                </a:lnTo>
                <a:lnTo>
                  <a:pt x="112445" y="51790"/>
                </a:lnTo>
                <a:lnTo>
                  <a:pt x="113944" y="53555"/>
                </a:lnTo>
                <a:lnTo>
                  <a:pt x="113919" y="55664"/>
                </a:lnTo>
              </a:path>
              <a:path w="297814" h="110490">
                <a:moveTo>
                  <a:pt x="101180" y="55625"/>
                </a:moveTo>
                <a:lnTo>
                  <a:pt x="101155" y="57746"/>
                </a:lnTo>
                <a:lnTo>
                  <a:pt x="99618" y="59372"/>
                </a:lnTo>
                <a:lnTo>
                  <a:pt x="97789" y="59308"/>
                </a:lnTo>
                <a:lnTo>
                  <a:pt x="95897" y="59258"/>
                </a:lnTo>
                <a:lnTo>
                  <a:pt x="94411" y="57518"/>
                </a:lnTo>
                <a:lnTo>
                  <a:pt x="94424" y="55397"/>
                </a:lnTo>
                <a:lnTo>
                  <a:pt x="94449" y="53263"/>
                </a:lnTo>
                <a:lnTo>
                  <a:pt x="95973" y="51625"/>
                </a:lnTo>
                <a:lnTo>
                  <a:pt x="97840" y="51676"/>
                </a:lnTo>
                <a:lnTo>
                  <a:pt x="99707" y="51727"/>
                </a:lnTo>
                <a:lnTo>
                  <a:pt x="101206" y="53492"/>
                </a:lnTo>
                <a:lnTo>
                  <a:pt x="101180" y="55625"/>
                </a:lnTo>
              </a:path>
              <a:path w="297814" h="110490">
                <a:moveTo>
                  <a:pt x="88442" y="55549"/>
                </a:moveTo>
                <a:lnTo>
                  <a:pt x="88404" y="57670"/>
                </a:lnTo>
                <a:lnTo>
                  <a:pt x="86880" y="59321"/>
                </a:lnTo>
                <a:lnTo>
                  <a:pt x="85039" y="59258"/>
                </a:lnTo>
                <a:lnTo>
                  <a:pt x="83172" y="59194"/>
                </a:lnTo>
                <a:lnTo>
                  <a:pt x="81673" y="57442"/>
                </a:lnTo>
                <a:lnTo>
                  <a:pt x="81686" y="55321"/>
                </a:lnTo>
                <a:lnTo>
                  <a:pt x="81699" y="53212"/>
                </a:lnTo>
                <a:lnTo>
                  <a:pt x="83210" y="51536"/>
                </a:lnTo>
                <a:lnTo>
                  <a:pt x="85089" y="51625"/>
                </a:lnTo>
                <a:lnTo>
                  <a:pt x="86956" y="51676"/>
                </a:lnTo>
                <a:lnTo>
                  <a:pt x="88455" y="53441"/>
                </a:lnTo>
                <a:lnTo>
                  <a:pt x="88442" y="55549"/>
                </a:lnTo>
              </a:path>
              <a:path w="297814" h="110490">
                <a:moveTo>
                  <a:pt x="75692" y="55499"/>
                </a:moveTo>
                <a:lnTo>
                  <a:pt x="75666" y="57607"/>
                </a:lnTo>
                <a:lnTo>
                  <a:pt x="74168" y="59270"/>
                </a:lnTo>
                <a:lnTo>
                  <a:pt x="72288" y="59194"/>
                </a:lnTo>
                <a:lnTo>
                  <a:pt x="70408" y="59156"/>
                </a:lnTo>
                <a:lnTo>
                  <a:pt x="68922" y="57378"/>
                </a:lnTo>
                <a:lnTo>
                  <a:pt x="68948" y="55257"/>
                </a:lnTo>
                <a:lnTo>
                  <a:pt x="68961" y="53162"/>
                </a:lnTo>
                <a:lnTo>
                  <a:pt x="70497" y="51498"/>
                </a:lnTo>
                <a:lnTo>
                  <a:pt x="72364" y="51549"/>
                </a:lnTo>
                <a:lnTo>
                  <a:pt x="74218" y="51612"/>
                </a:lnTo>
                <a:lnTo>
                  <a:pt x="75717" y="53378"/>
                </a:lnTo>
                <a:lnTo>
                  <a:pt x="75692" y="55499"/>
                </a:lnTo>
              </a:path>
              <a:path w="297814" h="110490">
                <a:moveTo>
                  <a:pt x="62966" y="55422"/>
                </a:moveTo>
                <a:lnTo>
                  <a:pt x="62941" y="57531"/>
                </a:lnTo>
                <a:lnTo>
                  <a:pt x="61417" y="59194"/>
                </a:lnTo>
                <a:lnTo>
                  <a:pt x="59562" y="59143"/>
                </a:lnTo>
                <a:lnTo>
                  <a:pt x="57696" y="59080"/>
                </a:lnTo>
                <a:lnTo>
                  <a:pt x="56197" y="57315"/>
                </a:lnTo>
                <a:lnTo>
                  <a:pt x="56210" y="55219"/>
                </a:lnTo>
                <a:lnTo>
                  <a:pt x="56210" y="53098"/>
                </a:lnTo>
                <a:lnTo>
                  <a:pt x="57746" y="51435"/>
                </a:lnTo>
                <a:lnTo>
                  <a:pt x="59601" y="51511"/>
                </a:lnTo>
                <a:lnTo>
                  <a:pt x="61468" y="51549"/>
                </a:lnTo>
                <a:lnTo>
                  <a:pt x="62966" y="53314"/>
                </a:lnTo>
                <a:lnTo>
                  <a:pt x="62966" y="55422"/>
                </a:lnTo>
              </a:path>
              <a:path w="297814" h="110490">
                <a:moveTo>
                  <a:pt x="50215" y="55384"/>
                </a:moveTo>
                <a:lnTo>
                  <a:pt x="50203" y="57480"/>
                </a:lnTo>
                <a:lnTo>
                  <a:pt x="48679" y="59156"/>
                </a:lnTo>
                <a:lnTo>
                  <a:pt x="46799" y="59067"/>
                </a:lnTo>
                <a:lnTo>
                  <a:pt x="44945" y="59016"/>
                </a:lnTo>
                <a:lnTo>
                  <a:pt x="43421" y="57264"/>
                </a:lnTo>
                <a:lnTo>
                  <a:pt x="43459" y="55156"/>
                </a:lnTo>
                <a:lnTo>
                  <a:pt x="43472" y="53035"/>
                </a:lnTo>
                <a:lnTo>
                  <a:pt x="44996" y="51371"/>
                </a:lnTo>
                <a:lnTo>
                  <a:pt x="46862" y="51447"/>
                </a:lnTo>
                <a:lnTo>
                  <a:pt x="48742" y="51511"/>
                </a:lnTo>
                <a:lnTo>
                  <a:pt x="50241" y="53263"/>
                </a:lnTo>
                <a:lnTo>
                  <a:pt x="50215" y="55384"/>
                </a:lnTo>
              </a:path>
              <a:path w="297814" h="110490">
                <a:moveTo>
                  <a:pt x="37477" y="55308"/>
                </a:moveTo>
                <a:lnTo>
                  <a:pt x="37464" y="57429"/>
                </a:lnTo>
                <a:lnTo>
                  <a:pt x="35941" y="59067"/>
                </a:lnTo>
                <a:lnTo>
                  <a:pt x="34074" y="59016"/>
                </a:lnTo>
                <a:lnTo>
                  <a:pt x="32207" y="58966"/>
                </a:lnTo>
                <a:lnTo>
                  <a:pt x="30708" y="57200"/>
                </a:lnTo>
                <a:lnTo>
                  <a:pt x="30708" y="55079"/>
                </a:lnTo>
                <a:lnTo>
                  <a:pt x="30721" y="52971"/>
                </a:lnTo>
                <a:lnTo>
                  <a:pt x="32258" y="51307"/>
                </a:lnTo>
                <a:lnTo>
                  <a:pt x="34124" y="51384"/>
                </a:lnTo>
                <a:lnTo>
                  <a:pt x="36004" y="51435"/>
                </a:lnTo>
                <a:lnTo>
                  <a:pt x="37503" y="53187"/>
                </a:lnTo>
                <a:lnTo>
                  <a:pt x="37477" y="55308"/>
                </a:lnTo>
              </a:path>
              <a:path w="297814" h="110490">
                <a:moveTo>
                  <a:pt x="24739" y="55270"/>
                </a:moveTo>
                <a:lnTo>
                  <a:pt x="24714" y="57365"/>
                </a:lnTo>
                <a:lnTo>
                  <a:pt x="23202" y="59016"/>
                </a:lnTo>
                <a:lnTo>
                  <a:pt x="21323" y="58966"/>
                </a:lnTo>
                <a:lnTo>
                  <a:pt x="19456" y="58915"/>
                </a:lnTo>
                <a:lnTo>
                  <a:pt x="17957" y="57137"/>
                </a:lnTo>
                <a:lnTo>
                  <a:pt x="17970" y="55041"/>
                </a:lnTo>
                <a:lnTo>
                  <a:pt x="17983" y="52920"/>
                </a:lnTo>
                <a:lnTo>
                  <a:pt x="19519" y="51257"/>
                </a:lnTo>
                <a:lnTo>
                  <a:pt x="21386" y="51307"/>
                </a:lnTo>
                <a:lnTo>
                  <a:pt x="23279" y="51371"/>
                </a:lnTo>
                <a:lnTo>
                  <a:pt x="24764" y="53149"/>
                </a:lnTo>
                <a:lnTo>
                  <a:pt x="24739" y="55270"/>
                </a:lnTo>
              </a:path>
              <a:path w="297814" h="110490">
                <a:moveTo>
                  <a:pt x="12001" y="55181"/>
                </a:moveTo>
                <a:lnTo>
                  <a:pt x="11976" y="57302"/>
                </a:lnTo>
                <a:lnTo>
                  <a:pt x="10452" y="58966"/>
                </a:lnTo>
                <a:lnTo>
                  <a:pt x="8585" y="58902"/>
                </a:lnTo>
                <a:lnTo>
                  <a:pt x="6718" y="58851"/>
                </a:lnTo>
                <a:lnTo>
                  <a:pt x="5232" y="57073"/>
                </a:lnTo>
                <a:lnTo>
                  <a:pt x="5257" y="54978"/>
                </a:lnTo>
                <a:lnTo>
                  <a:pt x="5257" y="52844"/>
                </a:lnTo>
                <a:lnTo>
                  <a:pt x="6807" y="51181"/>
                </a:lnTo>
                <a:lnTo>
                  <a:pt x="8636" y="51257"/>
                </a:lnTo>
                <a:lnTo>
                  <a:pt x="10528" y="51320"/>
                </a:lnTo>
                <a:lnTo>
                  <a:pt x="12014" y="53073"/>
                </a:lnTo>
                <a:lnTo>
                  <a:pt x="12001" y="55181"/>
                </a:lnTo>
              </a:path>
              <a:path w="297814" h="110490">
                <a:moveTo>
                  <a:pt x="162687" y="69519"/>
                </a:moveTo>
                <a:lnTo>
                  <a:pt x="162661" y="71640"/>
                </a:lnTo>
                <a:lnTo>
                  <a:pt x="161137" y="73304"/>
                </a:lnTo>
                <a:lnTo>
                  <a:pt x="159258" y="73253"/>
                </a:lnTo>
                <a:lnTo>
                  <a:pt x="157391" y="73190"/>
                </a:lnTo>
                <a:lnTo>
                  <a:pt x="155905" y="71412"/>
                </a:lnTo>
                <a:lnTo>
                  <a:pt x="155930" y="69303"/>
                </a:lnTo>
                <a:lnTo>
                  <a:pt x="155943" y="67170"/>
                </a:lnTo>
                <a:lnTo>
                  <a:pt x="157467" y="65519"/>
                </a:lnTo>
                <a:lnTo>
                  <a:pt x="159334" y="65595"/>
                </a:lnTo>
                <a:lnTo>
                  <a:pt x="161201" y="65646"/>
                </a:lnTo>
                <a:lnTo>
                  <a:pt x="162712" y="67411"/>
                </a:lnTo>
                <a:lnTo>
                  <a:pt x="162687" y="69519"/>
                </a:lnTo>
              </a:path>
              <a:path w="297814" h="110490">
                <a:moveTo>
                  <a:pt x="149936" y="69468"/>
                </a:moveTo>
                <a:lnTo>
                  <a:pt x="149923" y="71589"/>
                </a:lnTo>
                <a:lnTo>
                  <a:pt x="148386" y="73253"/>
                </a:lnTo>
                <a:lnTo>
                  <a:pt x="146545" y="73190"/>
                </a:lnTo>
                <a:lnTo>
                  <a:pt x="144665" y="73126"/>
                </a:lnTo>
                <a:lnTo>
                  <a:pt x="143167" y="71361"/>
                </a:lnTo>
                <a:lnTo>
                  <a:pt x="143179" y="69240"/>
                </a:lnTo>
                <a:lnTo>
                  <a:pt x="143205" y="67119"/>
                </a:lnTo>
                <a:lnTo>
                  <a:pt x="144716" y="65468"/>
                </a:lnTo>
                <a:lnTo>
                  <a:pt x="146570" y="65519"/>
                </a:lnTo>
                <a:lnTo>
                  <a:pt x="148462" y="65582"/>
                </a:lnTo>
                <a:lnTo>
                  <a:pt x="149961" y="67360"/>
                </a:lnTo>
                <a:lnTo>
                  <a:pt x="149936" y="69468"/>
                </a:lnTo>
              </a:path>
              <a:path w="297814" h="110490">
                <a:moveTo>
                  <a:pt x="137185" y="69418"/>
                </a:moveTo>
                <a:lnTo>
                  <a:pt x="137172" y="71526"/>
                </a:lnTo>
                <a:lnTo>
                  <a:pt x="135636" y="73190"/>
                </a:lnTo>
                <a:lnTo>
                  <a:pt x="133781" y="73126"/>
                </a:lnTo>
                <a:lnTo>
                  <a:pt x="131914" y="73063"/>
                </a:lnTo>
                <a:lnTo>
                  <a:pt x="130429" y="71297"/>
                </a:lnTo>
                <a:lnTo>
                  <a:pt x="130441" y="69189"/>
                </a:lnTo>
                <a:lnTo>
                  <a:pt x="130467" y="67056"/>
                </a:lnTo>
                <a:lnTo>
                  <a:pt x="131965" y="65405"/>
                </a:lnTo>
                <a:lnTo>
                  <a:pt x="133858" y="65468"/>
                </a:lnTo>
                <a:lnTo>
                  <a:pt x="135724" y="65531"/>
                </a:lnTo>
                <a:lnTo>
                  <a:pt x="137210" y="67284"/>
                </a:lnTo>
                <a:lnTo>
                  <a:pt x="137185" y="69418"/>
                </a:lnTo>
              </a:path>
              <a:path w="297814" h="110490">
                <a:moveTo>
                  <a:pt x="124447" y="69329"/>
                </a:moveTo>
                <a:lnTo>
                  <a:pt x="124434" y="71450"/>
                </a:lnTo>
                <a:lnTo>
                  <a:pt x="122897" y="73139"/>
                </a:lnTo>
                <a:lnTo>
                  <a:pt x="121056" y="73063"/>
                </a:lnTo>
                <a:lnTo>
                  <a:pt x="119176" y="72999"/>
                </a:lnTo>
                <a:lnTo>
                  <a:pt x="117678" y="71221"/>
                </a:lnTo>
                <a:lnTo>
                  <a:pt x="117703" y="69126"/>
                </a:lnTo>
                <a:lnTo>
                  <a:pt x="117703" y="67005"/>
                </a:lnTo>
                <a:lnTo>
                  <a:pt x="119253" y="65341"/>
                </a:lnTo>
                <a:lnTo>
                  <a:pt x="121107" y="65405"/>
                </a:lnTo>
                <a:lnTo>
                  <a:pt x="122961" y="65468"/>
                </a:lnTo>
                <a:lnTo>
                  <a:pt x="124472" y="67233"/>
                </a:lnTo>
                <a:lnTo>
                  <a:pt x="124447" y="69329"/>
                </a:lnTo>
              </a:path>
              <a:path w="297814" h="110490">
                <a:moveTo>
                  <a:pt x="111709" y="69291"/>
                </a:moveTo>
                <a:lnTo>
                  <a:pt x="111683" y="71412"/>
                </a:lnTo>
                <a:lnTo>
                  <a:pt x="110159" y="73075"/>
                </a:lnTo>
                <a:lnTo>
                  <a:pt x="108318" y="72999"/>
                </a:lnTo>
                <a:lnTo>
                  <a:pt x="106425" y="72936"/>
                </a:lnTo>
                <a:lnTo>
                  <a:pt x="104940" y="71183"/>
                </a:lnTo>
                <a:lnTo>
                  <a:pt x="104952" y="69062"/>
                </a:lnTo>
                <a:lnTo>
                  <a:pt x="104978" y="66941"/>
                </a:lnTo>
                <a:lnTo>
                  <a:pt x="106514" y="65277"/>
                </a:lnTo>
                <a:lnTo>
                  <a:pt x="108356" y="65354"/>
                </a:lnTo>
                <a:lnTo>
                  <a:pt x="110236" y="65417"/>
                </a:lnTo>
                <a:lnTo>
                  <a:pt x="111721" y="67157"/>
                </a:lnTo>
                <a:lnTo>
                  <a:pt x="111709" y="69291"/>
                </a:lnTo>
              </a:path>
              <a:path w="297814" h="110490">
                <a:moveTo>
                  <a:pt x="98971" y="69227"/>
                </a:moveTo>
                <a:lnTo>
                  <a:pt x="98945" y="71348"/>
                </a:lnTo>
                <a:lnTo>
                  <a:pt x="97434" y="72999"/>
                </a:lnTo>
                <a:lnTo>
                  <a:pt x="95554" y="72948"/>
                </a:lnTo>
                <a:lnTo>
                  <a:pt x="93687" y="72872"/>
                </a:lnTo>
                <a:lnTo>
                  <a:pt x="92189" y="71119"/>
                </a:lnTo>
                <a:lnTo>
                  <a:pt x="92214" y="68986"/>
                </a:lnTo>
                <a:lnTo>
                  <a:pt x="92227" y="66890"/>
                </a:lnTo>
                <a:lnTo>
                  <a:pt x="93764" y="65227"/>
                </a:lnTo>
                <a:lnTo>
                  <a:pt x="95618" y="65290"/>
                </a:lnTo>
                <a:lnTo>
                  <a:pt x="97485" y="65341"/>
                </a:lnTo>
                <a:lnTo>
                  <a:pt x="98983" y="67119"/>
                </a:lnTo>
                <a:lnTo>
                  <a:pt x="98971" y="69227"/>
                </a:lnTo>
              </a:path>
              <a:path w="297814" h="110490">
                <a:moveTo>
                  <a:pt x="86233" y="69164"/>
                </a:moveTo>
                <a:lnTo>
                  <a:pt x="86194" y="71285"/>
                </a:lnTo>
                <a:lnTo>
                  <a:pt x="84683" y="72948"/>
                </a:lnTo>
                <a:lnTo>
                  <a:pt x="82816" y="72885"/>
                </a:lnTo>
                <a:lnTo>
                  <a:pt x="80949" y="72834"/>
                </a:lnTo>
                <a:lnTo>
                  <a:pt x="79451" y="71056"/>
                </a:lnTo>
                <a:lnTo>
                  <a:pt x="79476" y="68948"/>
                </a:lnTo>
                <a:lnTo>
                  <a:pt x="79489" y="66827"/>
                </a:lnTo>
                <a:lnTo>
                  <a:pt x="81013" y="65163"/>
                </a:lnTo>
                <a:lnTo>
                  <a:pt x="82880" y="65227"/>
                </a:lnTo>
                <a:lnTo>
                  <a:pt x="84747" y="65290"/>
                </a:lnTo>
                <a:lnTo>
                  <a:pt x="86245" y="67056"/>
                </a:lnTo>
                <a:lnTo>
                  <a:pt x="86233" y="69164"/>
                </a:lnTo>
              </a:path>
              <a:path w="297814" h="110490">
                <a:moveTo>
                  <a:pt x="73494" y="69113"/>
                </a:moveTo>
                <a:lnTo>
                  <a:pt x="73482" y="71221"/>
                </a:lnTo>
                <a:lnTo>
                  <a:pt x="71958" y="72898"/>
                </a:lnTo>
                <a:lnTo>
                  <a:pt x="70078" y="72821"/>
                </a:lnTo>
                <a:lnTo>
                  <a:pt x="68224" y="72758"/>
                </a:lnTo>
                <a:lnTo>
                  <a:pt x="66700" y="70993"/>
                </a:lnTo>
                <a:lnTo>
                  <a:pt x="66725" y="68884"/>
                </a:lnTo>
                <a:lnTo>
                  <a:pt x="66738" y="66763"/>
                </a:lnTo>
                <a:lnTo>
                  <a:pt x="68275" y="65100"/>
                </a:lnTo>
                <a:lnTo>
                  <a:pt x="70154" y="65163"/>
                </a:lnTo>
                <a:lnTo>
                  <a:pt x="72009" y="65227"/>
                </a:lnTo>
                <a:lnTo>
                  <a:pt x="73520" y="66992"/>
                </a:lnTo>
                <a:lnTo>
                  <a:pt x="73494" y="69113"/>
                </a:lnTo>
              </a:path>
              <a:path w="297814" h="110490">
                <a:moveTo>
                  <a:pt x="60756" y="69049"/>
                </a:moveTo>
                <a:lnTo>
                  <a:pt x="60731" y="71158"/>
                </a:lnTo>
                <a:lnTo>
                  <a:pt x="59220" y="72834"/>
                </a:lnTo>
                <a:lnTo>
                  <a:pt x="57340" y="72758"/>
                </a:lnTo>
                <a:lnTo>
                  <a:pt x="55486" y="72707"/>
                </a:lnTo>
                <a:lnTo>
                  <a:pt x="53962" y="70954"/>
                </a:lnTo>
                <a:lnTo>
                  <a:pt x="53975" y="68821"/>
                </a:lnTo>
                <a:lnTo>
                  <a:pt x="54000" y="66713"/>
                </a:lnTo>
                <a:lnTo>
                  <a:pt x="55537" y="65036"/>
                </a:lnTo>
                <a:lnTo>
                  <a:pt x="57404" y="65112"/>
                </a:lnTo>
                <a:lnTo>
                  <a:pt x="59270" y="65176"/>
                </a:lnTo>
                <a:lnTo>
                  <a:pt x="60756" y="66916"/>
                </a:lnTo>
                <a:lnTo>
                  <a:pt x="60756" y="69049"/>
                </a:lnTo>
              </a:path>
              <a:path w="297814" h="110490">
                <a:moveTo>
                  <a:pt x="48018" y="68986"/>
                </a:moveTo>
                <a:lnTo>
                  <a:pt x="47993" y="71107"/>
                </a:lnTo>
                <a:lnTo>
                  <a:pt x="46456" y="72770"/>
                </a:lnTo>
                <a:lnTo>
                  <a:pt x="44602" y="72707"/>
                </a:lnTo>
                <a:lnTo>
                  <a:pt x="42722" y="72643"/>
                </a:lnTo>
                <a:lnTo>
                  <a:pt x="41236" y="70878"/>
                </a:lnTo>
                <a:lnTo>
                  <a:pt x="41249" y="68757"/>
                </a:lnTo>
                <a:lnTo>
                  <a:pt x="41262" y="66636"/>
                </a:lnTo>
                <a:lnTo>
                  <a:pt x="42799" y="64998"/>
                </a:lnTo>
                <a:lnTo>
                  <a:pt x="44653" y="65049"/>
                </a:lnTo>
                <a:lnTo>
                  <a:pt x="46532" y="65100"/>
                </a:lnTo>
                <a:lnTo>
                  <a:pt x="48031" y="66865"/>
                </a:lnTo>
                <a:lnTo>
                  <a:pt x="48018" y="68986"/>
                </a:lnTo>
              </a:path>
              <a:path w="297814" h="110490">
                <a:moveTo>
                  <a:pt x="35280" y="68922"/>
                </a:moveTo>
                <a:lnTo>
                  <a:pt x="35255" y="71056"/>
                </a:lnTo>
                <a:lnTo>
                  <a:pt x="33718" y="72707"/>
                </a:lnTo>
                <a:lnTo>
                  <a:pt x="31851" y="72643"/>
                </a:lnTo>
                <a:lnTo>
                  <a:pt x="29997" y="72580"/>
                </a:lnTo>
                <a:lnTo>
                  <a:pt x="28511" y="70827"/>
                </a:lnTo>
                <a:lnTo>
                  <a:pt x="28511" y="68719"/>
                </a:lnTo>
                <a:lnTo>
                  <a:pt x="28536" y="66598"/>
                </a:lnTo>
                <a:lnTo>
                  <a:pt x="30060" y="64922"/>
                </a:lnTo>
                <a:lnTo>
                  <a:pt x="31915" y="64985"/>
                </a:lnTo>
                <a:lnTo>
                  <a:pt x="33794" y="65049"/>
                </a:lnTo>
                <a:lnTo>
                  <a:pt x="35280" y="66814"/>
                </a:lnTo>
                <a:lnTo>
                  <a:pt x="35280" y="68922"/>
                </a:lnTo>
              </a:path>
              <a:path w="297814" h="110490">
                <a:moveTo>
                  <a:pt x="22529" y="68872"/>
                </a:moveTo>
                <a:lnTo>
                  <a:pt x="22504" y="70980"/>
                </a:lnTo>
                <a:lnTo>
                  <a:pt x="20993" y="72656"/>
                </a:lnTo>
                <a:lnTo>
                  <a:pt x="19100" y="72605"/>
                </a:lnTo>
                <a:lnTo>
                  <a:pt x="17246" y="72529"/>
                </a:lnTo>
                <a:lnTo>
                  <a:pt x="15748" y="70751"/>
                </a:lnTo>
                <a:lnTo>
                  <a:pt x="15773" y="68643"/>
                </a:lnTo>
                <a:lnTo>
                  <a:pt x="15786" y="66522"/>
                </a:lnTo>
                <a:lnTo>
                  <a:pt x="17322" y="64871"/>
                </a:lnTo>
                <a:lnTo>
                  <a:pt x="19176" y="64922"/>
                </a:lnTo>
                <a:lnTo>
                  <a:pt x="21043" y="64985"/>
                </a:lnTo>
                <a:lnTo>
                  <a:pt x="22555" y="66751"/>
                </a:lnTo>
                <a:lnTo>
                  <a:pt x="22529" y="68872"/>
                </a:lnTo>
              </a:path>
              <a:path w="297814" h="110490">
                <a:moveTo>
                  <a:pt x="9791" y="68821"/>
                </a:moveTo>
                <a:lnTo>
                  <a:pt x="9779" y="70942"/>
                </a:lnTo>
                <a:lnTo>
                  <a:pt x="8242" y="72593"/>
                </a:lnTo>
                <a:lnTo>
                  <a:pt x="6375" y="72529"/>
                </a:lnTo>
                <a:lnTo>
                  <a:pt x="4495" y="72478"/>
                </a:lnTo>
                <a:lnTo>
                  <a:pt x="3009" y="70713"/>
                </a:lnTo>
                <a:lnTo>
                  <a:pt x="3035" y="68592"/>
                </a:lnTo>
                <a:lnTo>
                  <a:pt x="3048" y="66471"/>
                </a:lnTo>
                <a:lnTo>
                  <a:pt x="4572" y="64820"/>
                </a:lnTo>
                <a:lnTo>
                  <a:pt x="6438" y="64871"/>
                </a:lnTo>
                <a:lnTo>
                  <a:pt x="8305" y="64935"/>
                </a:lnTo>
                <a:lnTo>
                  <a:pt x="9804" y="66687"/>
                </a:lnTo>
                <a:lnTo>
                  <a:pt x="9791" y="68821"/>
                </a:lnTo>
              </a:path>
              <a:path w="297814" h="110490">
                <a:moveTo>
                  <a:pt x="162750" y="36664"/>
                </a:moveTo>
                <a:lnTo>
                  <a:pt x="162725" y="38785"/>
                </a:lnTo>
                <a:lnTo>
                  <a:pt x="161213" y="40474"/>
                </a:lnTo>
                <a:lnTo>
                  <a:pt x="159334" y="40436"/>
                </a:lnTo>
                <a:lnTo>
                  <a:pt x="157467" y="40398"/>
                </a:lnTo>
                <a:lnTo>
                  <a:pt x="155968" y="38633"/>
                </a:lnTo>
                <a:lnTo>
                  <a:pt x="155981" y="36525"/>
                </a:lnTo>
                <a:lnTo>
                  <a:pt x="156006" y="34404"/>
                </a:lnTo>
                <a:lnTo>
                  <a:pt x="157530" y="32727"/>
                </a:lnTo>
                <a:lnTo>
                  <a:pt x="159397" y="32766"/>
                </a:lnTo>
                <a:lnTo>
                  <a:pt x="161289" y="32804"/>
                </a:lnTo>
                <a:lnTo>
                  <a:pt x="162775" y="34556"/>
                </a:lnTo>
                <a:lnTo>
                  <a:pt x="162750" y="36664"/>
                </a:lnTo>
              </a:path>
              <a:path w="297814" h="110490">
                <a:moveTo>
                  <a:pt x="150012" y="36779"/>
                </a:moveTo>
                <a:lnTo>
                  <a:pt x="149987" y="38874"/>
                </a:lnTo>
                <a:lnTo>
                  <a:pt x="148462" y="40576"/>
                </a:lnTo>
                <a:lnTo>
                  <a:pt x="146596" y="40551"/>
                </a:lnTo>
                <a:lnTo>
                  <a:pt x="144741" y="40512"/>
                </a:lnTo>
                <a:lnTo>
                  <a:pt x="143243" y="38760"/>
                </a:lnTo>
                <a:lnTo>
                  <a:pt x="143243" y="36626"/>
                </a:lnTo>
                <a:lnTo>
                  <a:pt x="143268" y="34518"/>
                </a:lnTo>
                <a:lnTo>
                  <a:pt x="144818" y="32829"/>
                </a:lnTo>
                <a:lnTo>
                  <a:pt x="146672" y="32880"/>
                </a:lnTo>
                <a:lnTo>
                  <a:pt x="148539" y="32918"/>
                </a:lnTo>
                <a:lnTo>
                  <a:pt x="150025" y="34658"/>
                </a:lnTo>
                <a:lnTo>
                  <a:pt x="150012" y="36779"/>
                </a:lnTo>
              </a:path>
              <a:path w="297814" h="110490">
                <a:moveTo>
                  <a:pt x="137274" y="36868"/>
                </a:moveTo>
                <a:lnTo>
                  <a:pt x="137248" y="38976"/>
                </a:lnTo>
                <a:lnTo>
                  <a:pt x="135724" y="40678"/>
                </a:lnTo>
                <a:lnTo>
                  <a:pt x="133845" y="40639"/>
                </a:lnTo>
                <a:lnTo>
                  <a:pt x="131965" y="40601"/>
                </a:lnTo>
                <a:lnTo>
                  <a:pt x="130479" y="38849"/>
                </a:lnTo>
                <a:lnTo>
                  <a:pt x="130505" y="36741"/>
                </a:lnTo>
                <a:lnTo>
                  <a:pt x="130530" y="34620"/>
                </a:lnTo>
                <a:lnTo>
                  <a:pt x="132041" y="32943"/>
                </a:lnTo>
                <a:lnTo>
                  <a:pt x="133908" y="32981"/>
                </a:lnTo>
                <a:lnTo>
                  <a:pt x="135788" y="33007"/>
                </a:lnTo>
                <a:lnTo>
                  <a:pt x="137287" y="34759"/>
                </a:lnTo>
                <a:lnTo>
                  <a:pt x="137274" y="36868"/>
                </a:lnTo>
              </a:path>
              <a:path w="297814" h="110490">
                <a:moveTo>
                  <a:pt x="124523" y="36982"/>
                </a:moveTo>
                <a:lnTo>
                  <a:pt x="124498" y="39090"/>
                </a:lnTo>
                <a:lnTo>
                  <a:pt x="122974" y="40767"/>
                </a:lnTo>
                <a:lnTo>
                  <a:pt x="121119" y="40741"/>
                </a:lnTo>
                <a:lnTo>
                  <a:pt x="119240" y="40690"/>
                </a:lnTo>
                <a:lnTo>
                  <a:pt x="117741" y="38963"/>
                </a:lnTo>
                <a:lnTo>
                  <a:pt x="117767" y="36842"/>
                </a:lnTo>
                <a:lnTo>
                  <a:pt x="117779" y="34709"/>
                </a:lnTo>
                <a:lnTo>
                  <a:pt x="119316" y="33058"/>
                </a:lnTo>
                <a:lnTo>
                  <a:pt x="121170" y="33083"/>
                </a:lnTo>
                <a:lnTo>
                  <a:pt x="123037" y="33121"/>
                </a:lnTo>
                <a:lnTo>
                  <a:pt x="124536" y="34861"/>
                </a:lnTo>
                <a:lnTo>
                  <a:pt x="124523" y="36982"/>
                </a:lnTo>
              </a:path>
              <a:path w="297814" h="110490">
                <a:moveTo>
                  <a:pt x="111772" y="37071"/>
                </a:moveTo>
                <a:lnTo>
                  <a:pt x="111747" y="39204"/>
                </a:lnTo>
                <a:lnTo>
                  <a:pt x="110223" y="40893"/>
                </a:lnTo>
                <a:lnTo>
                  <a:pt x="108381" y="40843"/>
                </a:lnTo>
                <a:lnTo>
                  <a:pt x="106489" y="40805"/>
                </a:lnTo>
                <a:lnTo>
                  <a:pt x="104990" y="39052"/>
                </a:lnTo>
                <a:lnTo>
                  <a:pt x="105029" y="36931"/>
                </a:lnTo>
                <a:lnTo>
                  <a:pt x="105029" y="34836"/>
                </a:lnTo>
                <a:lnTo>
                  <a:pt x="106553" y="33146"/>
                </a:lnTo>
                <a:lnTo>
                  <a:pt x="108432" y="33185"/>
                </a:lnTo>
                <a:lnTo>
                  <a:pt x="110299" y="33223"/>
                </a:lnTo>
                <a:lnTo>
                  <a:pt x="111798" y="34963"/>
                </a:lnTo>
                <a:lnTo>
                  <a:pt x="111772" y="37071"/>
                </a:lnTo>
              </a:path>
              <a:path w="297814" h="110490">
                <a:moveTo>
                  <a:pt x="99021" y="37185"/>
                </a:moveTo>
                <a:lnTo>
                  <a:pt x="99009" y="39306"/>
                </a:lnTo>
                <a:lnTo>
                  <a:pt x="97485" y="40982"/>
                </a:lnTo>
                <a:lnTo>
                  <a:pt x="95631" y="40957"/>
                </a:lnTo>
                <a:lnTo>
                  <a:pt x="93751" y="40919"/>
                </a:lnTo>
                <a:lnTo>
                  <a:pt x="92265" y="39166"/>
                </a:lnTo>
                <a:lnTo>
                  <a:pt x="92278" y="37045"/>
                </a:lnTo>
                <a:lnTo>
                  <a:pt x="92278" y="34937"/>
                </a:lnTo>
                <a:lnTo>
                  <a:pt x="93814" y="33248"/>
                </a:lnTo>
                <a:lnTo>
                  <a:pt x="95681" y="33274"/>
                </a:lnTo>
                <a:lnTo>
                  <a:pt x="97561" y="33312"/>
                </a:lnTo>
                <a:lnTo>
                  <a:pt x="99047" y="35077"/>
                </a:lnTo>
                <a:lnTo>
                  <a:pt x="99021" y="37185"/>
                </a:lnTo>
              </a:path>
              <a:path w="297814" h="110490">
                <a:moveTo>
                  <a:pt x="86271" y="37287"/>
                </a:moveTo>
                <a:lnTo>
                  <a:pt x="86271" y="39420"/>
                </a:lnTo>
                <a:lnTo>
                  <a:pt x="84734" y="41097"/>
                </a:lnTo>
                <a:lnTo>
                  <a:pt x="82854" y="41033"/>
                </a:lnTo>
                <a:lnTo>
                  <a:pt x="81013" y="41008"/>
                </a:lnTo>
                <a:lnTo>
                  <a:pt x="79514" y="39268"/>
                </a:lnTo>
                <a:lnTo>
                  <a:pt x="79527" y="37147"/>
                </a:lnTo>
                <a:lnTo>
                  <a:pt x="79540" y="35039"/>
                </a:lnTo>
                <a:lnTo>
                  <a:pt x="81064" y="33350"/>
                </a:lnTo>
                <a:lnTo>
                  <a:pt x="82943" y="33400"/>
                </a:lnTo>
                <a:lnTo>
                  <a:pt x="84797" y="33413"/>
                </a:lnTo>
                <a:lnTo>
                  <a:pt x="86309" y="35166"/>
                </a:lnTo>
                <a:lnTo>
                  <a:pt x="86271" y="37287"/>
                </a:lnTo>
              </a:path>
              <a:path w="297814" h="110490">
                <a:moveTo>
                  <a:pt x="73545" y="37388"/>
                </a:moveTo>
                <a:lnTo>
                  <a:pt x="73533" y="39509"/>
                </a:lnTo>
                <a:lnTo>
                  <a:pt x="71996" y="41198"/>
                </a:lnTo>
                <a:lnTo>
                  <a:pt x="70129" y="41160"/>
                </a:lnTo>
                <a:lnTo>
                  <a:pt x="68249" y="41109"/>
                </a:lnTo>
                <a:lnTo>
                  <a:pt x="66763" y="39369"/>
                </a:lnTo>
                <a:lnTo>
                  <a:pt x="66776" y="37249"/>
                </a:lnTo>
                <a:lnTo>
                  <a:pt x="66801" y="35140"/>
                </a:lnTo>
                <a:lnTo>
                  <a:pt x="68325" y="33451"/>
                </a:lnTo>
                <a:lnTo>
                  <a:pt x="70205" y="33502"/>
                </a:lnTo>
                <a:lnTo>
                  <a:pt x="72072" y="33527"/>
                </a:lnTo>
                <a:lnTo>
                  <a:pt x="73571" y="35280"/>
                </a:lnTo>
                <a:lnTo>
                  <a:pt x="73545" y="37388"/>
                </a:lnTo>
              </a:path>
              <a:path w="297814" h="110490">
                <a:moveTo>
                  <a:pt x="60807" y="37490"/>
                </a:moveTo>
                <a:lnTo>
                  <a:pt x="60782" y="39611"/>
                </a:lnTo>
                <a:lnTo>
                  <a:pt x="59258" y="41300"/>
                </a:lnTo>
                <a:lnTo>
                  <a:pt x="57378" y="41262"/>
                </a:lnTo>
                <a:lnTo>
                  <a:pt x="55537" y="41224"/>
                </a:lnTo>
                <a:lnTo>
                  <a:pt x="54025" y="39471"/>
                </a:lnTo>
                <a:lnTo>
                  <a:pt x="54051" y="37363"/>
                </a:lnTo>
                <a:lnTo>
                  <a:pt x="54051" y="35242"/>
                </a:lnTo>
                <a:lnTo>
                  <a:pt x="55587" y="33566"/>
                </a:lnTo>
                <a:lnTo>
                  <a:pt x="57442" y="33604"/>
                </a:lnTo>
                <a:lnTo>
                  <a:pt x="59321" y="33629"/>
                </a:lnTo>
                <a:lnTo>
                  <a:pt x="60820" y="35382"/>
                </a:lnTo>
                <a:lnTo>
                  <a:pt x="60807" y="37490"/>
                </a:lnTo>
              </a:path>
              <a:path w="297814" h="110490">
                <a:moveTo>
                  <a:pt x="48056" y="37592"/>
                </a:moveTo>
                <a:lnTo>
                  <a:pt x="48031" y="39725"/>
                </a:lnTo>
                <a:lnTo>
                  <a:pt x="46532" y="41389"/>
                </a:lnTo>
                <a:lnTo>
                  <a:pt x="44640" y="41363"/>
                </a:lnTo>
                <a:lnTo>
                  <a:pt x="42773" y="41325"/>
                </a:lnTo>
                <a:lnTo>
                  <a:pt x="41262" y="39573"/>
                </a:lnTo>
                <a:lnTo>
                  <a:pt x="41275" y="37464"/>
                </a:lnTo>
                <a:lnTo>
                  <a:pt x="41313" y="35356"/>
                </a:lnTo>
                <a:lnTo>
                  <a:pt x="42849" y="33667"/>
                </a:lnTo>
                <a:lnTo>
                  <a:pt x="44716" y="33705"/>
                </a:lnTo>
                <a:lnTo>
                  <a:pt x="46583" y="33743"/>
                </a:lnTo>
                <a:lnTo>
                  <a:pt x="48082" y="35483"/>
                </a:lnTo>
                <a:lnTo>
                  <a:pt x="48056" y="37592"/>
                </a:lnTo>
              </a:path>
              <a:path w="297814" h="110490">
                <a:moveTo>
                  <a:pt x="35318" y="37706"/>
                </a:moveTo>
                <a:lnTo>
                  <a:pt x="35293" y="39839"/>
                </a:lnTo>
                <a:lnTo>
                  <a:pt x="33756" y="41503"/>
                </a:lnTo>
                <a:lnTo>
                  <a:pt x="31902" y="41465"/>
                </a:lnTo>
                <a:lnTo>
                  <a:pt x="30048" y="41427"/>
                </a:lnTo>
                <a:lnTo>
                  <a:pt x="28549" y="39687"/>
                </a:lnTo>
                <a:lnTo>
                  <a:pt x="28549" y="37553"/>
                </a:lnTo>
                <a:lnTo>
                  <a:pt x="28562" y="35445"/>
                </a:lnTo>
                <a:lnTo>
                  <a:pt x="30099" y="33769"/>
                </a:lnTo>
                <a:lnTo>
                  <a:pt x="31953" y="33807"/>
                </a:lnTo>
                <a:lnTo>
                  <a:pt x="33832" y="33845"/>
                </a:lnTo>
                <a:lnTo>
                  <a:pt x="35331" y="35585"/>
                </a:lnTo>
                <a:lnTo>
                  <a:pt x="35318" y="37706"/>
                </a:lnTo>
              </a:path>
              <a:path w="297814" h="110490">
                <a:moveTo>
                  <a:pt x="22580" y="37807"/>
                </a:moveTo>
                <a:lnTo>
                  <a:pt x="22555" y="39916"/>
                </a:lnTo>
                <a:lnTo>
                  <a:pt x="21031" y="41605"/>
                </a:lnTo>
                <a:lnTo>
                  <a:pt x="19151" y="41567"/>
                </a:lnTo>
                <a:lnTo>
                  <a:pt x="17272" y="41529"/>
                </a:lnTo>
                <a:lnTo>
                  <a:pt x="15786" y="39801"/>
                </a:lnTo>
                <a:lnTo>
                  <a:pt x="15811" y="37668"/>
                </a:lnTo>
                <a:lnTo>
                  <a:pt x="15836" y="35572"/>
                </a:lnTo>
                <a:lnTo>
                  <a:pt x="17348" y="33870"/>
                </a:lnTo>
                <a:lnTo>
                  <a:pt x="19215" y="33896"/>
                </a:lnTo>
                <a:lnTo>
                  <a:pt x="21082" y="33947"/>
                </a:lnTo>
                <a:lnTo>
                  <a:pt x="22593" y="35699"/>
                </a:lnTo>
                <a:lnTo>
                  <a:pt x="22580" y="37807"/>
                </a:lnTo>
              </a:path>
              <a:path w="297814" h="110490">
                <a:moveTo>
                  <a:pt x="9829" y="37909"/>
                </a:moveTo>
                <a:lnTo>
                  <a:pt x="9804" y="40030"/>
                </a:lnTo>
                <a:lnTo>
                  <a:pt x="8280" y="41719"/>
                </a:lnTo>
                <a:lnTo>
                  <a:pt x="6413" y="41656"/>
                </a:lnTo>
                <a:lnTo>
                  <a:pt x="4546" y="41630"/>
                </a:lnTo>
                <a:lnTo>
                  <a:pt x="3048" y="39890"/>
                </a:lnTo>
                <a:lnTo>
                  <a:pt x="3073" y="37782"/>
                </a:lnTo>
                <a:lnTo>
                  <a:pt x="3086" y="35648"/>
                </a:lnTo>
                <a:lnTo>
                  <a:pt x="4610" y="33972"/>
                </a:lnTo>
                <a:lnTo>
                  <a:pt x="6476" y="34023"/>
                </a:lnTo>
                <a:lnTo>
                  <a:pt x="8331" y="34048"/>
                </a:lnTo>
                <a:lnTo>
                  <a:pt x="9855" y="35788"/>
                </a:lnTo>
                <a:lnTo>
                  <a:pt x="9829" y="37909"/>
                </a:lnTo>
              </a:path>
              <a:path w="297814" h="110490">
                <a:moveTo>
                  <a:pt x="284149" y="27330"/>
                </a:moveTo>
                <a:lnTo>
                  <a:pt x="284149" y="30327"/>
                </a:lnTo>
                <a:lnTo>
                  <a:pt x="281711" y="32715"/>
                </a:lnTo>
                <a:lnTo>
                  <a:pt x="278701" y="32626"/>
                </a:lnTo>
                <a:lnTo>
                  <a:pt x="275691" y="32550"/>
                </a:lnTo>
                <a:lnTo>
                  <a:pt x="273291" y="30073"/>
                </a:lnTo>
                <a:lnTo>
                  <a:pt x="273291" y="27076"/>
                </a:lnTo>
                <a:lnTo>
                  <a:pt x="273304" y="24079"/>
                </a:lnTo>
                <a:lnTo>
                  <a:pt x="275729" y="21691"/>
                </a:lnTo>
                <a:lnTo>
                  <a:pt x="278739" y="21742"/>
                </a:lnTo>
                <a:lnTo>
                  <a:pt x="281724" y="21831"/>
                </a:lnTo>
                <a:lnTo>
                  <a:pt x="284149" y="24307"/>
                </a:lnTo>
                <a:lnTo>
                  <a:pt x="284149" y="27330"/>
                </a:lnTo>
              </a:path>
              <a:path w="297814" h="110490">
                <a:moveTo>
                  <a:pt x="267182" y="9321"/>
                </a:moveTo>
                <a:lnTo>
                  <a:pt x="267093" y="95313"/>
                </a:lnTo>
                <a:lnTo>
                  <a:pt x="290245" y="94437"/>
                </a:lnTo>
                <a:lnTo>
                  <a:pt x="290334" y="8470"/>
                </a:lnTo>
                <a:lnTo>
                  <a:pt x="267182" y="932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2" name="object 1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97845" y="7961655"/>
            <a:ext cx="504050" cy="252920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11174679" y="7638771"/>
            <a:ext cx="67310" cy="1269365"/>
            <a:chOff x="6120079" y="7638770"/>
            <a:chExt cx="67310" cy="1269365"/>
          </a:xfrm>
        </p:grpSpPr>
        <p:sp>
          <p:nvSpPr>
            <p:cNvPr id="134" name="object 134"/>
            <p:cNvSpPr/>
            <p:nvPr/>
          </p:nvSpPr>
          <p:spPr>
            <a:xfrm>
              <a:off x="6122365" y="7641056"/>
              <a:ext cx="62865" cy="1264920"/>
            </a:xfrm>
            <a:custGeom>
              <a:avLst/>
              <a:gdLst/>
              <a:ahLst/>
              <a:cxnLst/>
              <a:rect l="l" t="t" r="r" b="b"/>
              <a:pathLst>
                <a:path w="62864" h="1264920">
                  <a:moveTo>
                    <a:pt x="47434" y="850"/>
                  </a:moveTo>
                  <a:lnTo>
                    <a:pt x="165" y="469"/>
                  </a:lnTo>
                  <a:lnTo>
                    <a:pt x="0" y="134467"/>
                  </a:lnTo>
                </a:path>
                <a:path w="62864" h="1264920">
                  <a:moveTo>
                    <a:pt x="62534" y="16535"/>
                  </a:moveTo>
                  <a:lnTo>
                    <a:pt x="62712" y="7289"/>
                  </a:lnTo>
                  <a:lnTo>
                    <a:pt x="56680" y="0"/>
                  </a:lnTo>
                  <a:lnTo>
                    <a:pt x="47434" y="850"/>
                  </a:lnTo>
                </a:path>
                <a:path w="62864" h="1264920">
                  <a:moveTo>
                    <a:pt x="57543" y="1247851"/>
                  </a:moveTo>
                  <a:lnTo>
                    <a:pt x="62534" y="16535"/>
                  </a:lnTo>
                </a:path>
                <a:path w="62864" h="1264920">
                  <a:moveTo>
                    <a:pt x="43383" y="1262989"/>
                  </a:moveTo>
                  <a:lnTo>
                    <a:pt x="54140" y="1264767"/>
                  </a:lnTo>
                  <a:lnTo>
                    <a:pt x="57302" y="1260182"/>
                  </a:lnTo>
                  <a:lnTo>
                    <a:pt x="57543" y="12478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136474" y="8903500"/>
              <a:ext cx="29845" cy="635"/>
            </a:xfrm>
            <a:custGeom>
              <a:avLst/>
              <a:gdLst/>
              <a:ahLst/>
              <a:cxnLst/>
              <a:rect l="l" t="t" r="r" b="b"/>
              <a:pathLst>
                <a:path w="29845" h="634">
                  <a:moveTo>
                    <a:pt x="-2285" y="273"/>
                  </a:moveTo>
                  <a:lnTo>
                    <a:pt x="31559" y="273"/>
                  </a:lnTo>
                </a:path>
              </a:pathLst>
            </a:custGeom>
            <a:ln w="51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6" name="object 1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98632" y="7636192"/>
            <a:ext cx="77038" cy="220078"/>
          </a:xfrm>
          <a:prstGeom prst="rect">
            <a:avLst/>
          </a:prstGeom>
        </p:spPr>
      </p:pic>
      <p:sp>
        <p:nvSpPr>
          <p:cNvPr id="137" name="object 137"/>
          <p:cNvSpPr/>
          <p:nvPr/>
        </p:nvSpPr>
        <p:spPr>
          <a:xfrm>
            <a:off x="10608793" y="8163446"/>
            <a:ext cx="83185" cy="29209"/>
          </a:xfrm>
          <a:custGeom>
            <a:avLst/>
            <a:gdLst/>
            <a:ahLst/>
            <a:cxnLst/>
            <a:rect l="l" t="t" r="r" b="b"/>
            <a:pathLst>
              <a:path w="83185" h="29209">
                <a:moveTo>
                  <a:pt x="0" y="29210"/>
                </a:moveTo>
                <a:lnTo>
                  <a:pt x="8317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1160137" y="8175079"/>
            <a:ext cx="62230" cy="766445"/>
          </a:xfrm>
          <a:custGeom>
            <a:avLst/>
            <a:gdLst/>
            <a:ahLst/>
            <a:cxnLst/>
            <a:rect l="l" t="t" r="r" b="b"/>
            <a:pathLst>
              <a:path w="62229" h="766445">
                <a:moveTo>
                  <a:pt x="952" y="766368"/>
                </a:moveTo>
                <a:lnTo>
                  <a:pt x="53060" y="699554"/>
                </a:lnTo>
                <a:lnTo>
                  <a:pt x="61798" y="0"/>
                </a:lnTo>
                <a:lnTo>
                  <a:pt x="0" y="389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1084915" y="7814576"/>
            <a:ext cx="40640" cy="30480"/>
          </a:xfrm>
          <a:custGeom>
            <a:avLst/>
            <a:gdLst/>
            <a:ahLst/>
            <a:cxnLst/>
            <a:rect l="l" t="t" r="r" b="b"/>
            <a:pathLst>
              <a:path w="40639" h="30479">
                <a:moveTo>
                  <a:pt x="36042" y="4165"/>
                </a:moveTo>
                <a:lnTo>
                  <a:pt x="36042" y="9029"/>
                </a:lnTo>
                <a:lnTo>
                  <a:pt x="30416" y="9004"/>
                </a:lnTo>
              </a:path>
              <a:path w="40639" h="30479">
                <a:moveTo>
                  <a:pt x="27025" y="4571"/>
                </a:moveTo>
                <a:lnTo>
                  <a:pt x="27000" y="26784"/>
                </a:lnTo>
              </a:path>
              <a:path w="40639" h="30479">
                <a:moveTo>
                  <a:pt x="21462" y="4584"/>
                </a:moveTo>
                <a:lnTo>
                  <a:pt x="21437" y="26784"/>
                </a:lnTo>
              </a:path>
              <a:path w="40639" h="30479">
                <a:moveTo>
                  <a:pt x="17386" y="330"/>
                </a:moveTo>
                <a:lnTo>
                  <a:pt x="40259" y="355"/>
                </a:lnTo>
                <a:lnTo>
                  <a:pt x="40246" y="29235"/>
                </a:lnTo>
                <a:lnTo>
                  <a:pt x="34886" y="29235"/>
                </a:lnTo>
              </a:path>
              <a:path w="40639" h="30479">
                <a:moveTo>
                  <a:pt x="4127" y="4267"/>
                </a:moveTo>
                <a:lnTo>
                  <a:pt x="4102" y="29260"/>
                </a:lnTo>
              </a:path>
              <a:path w="40639" h="30479">
                <a:moveTo>
                  <a:pt x="4889" y="101"/>
                </a:moveTo>
                <a:lnTo>
                  <a:pt x="11112" y="101"/>
                </a:lnTo>
                <a:lnTo>
                  <a:pt x="11099" y="23126"/>
                </a:lnTo>
              </a:path>
              <a:path w="40639" h="30479">
                <a:moveTo>
                  <a:pt x="25" y="0"/>
                </a:moveTo>
                <a:lnTo>
                  <a:pt x="0" y="29857"/>
                </a:lnTo>
                <a:lnTo>
                  <a:pt x="8483" y="2984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179645" y="8071726"/>
            <a:ext cx="31115" cy="69215"/>
          </a:xfrm>
          <a:custGeom>
            <a:avLst/>
            <a:gdLst/>
            <a:ahLst/>
            <a:cxnLst/>
            <a:rect l="l" t="t" r="r" b="b"/>
            <a:pathLst>
              <a:path w="31114" h="69215">
                <a:moveTo>
                  <a:pt x="27812" y="55587"/>
                </a:moveTo>
                <a:lnTo>
                  <a:pt x="27825" y="62826"/>
                </a:lnTo>
                <a:lnTo>
                  <a:pt x="21590" y="68694"/>
                </a:lnTo>
                <a:lnTo>
                  <a:pt x="13893" y="68668"/>
                </a:lnTo>
                <a:lnTo>
                  <a:pt x="6235" y="68668"/>
                </a:lnTo>
                <a:lnTo>
                  <a:pt x="0" y="62776"/>
                </a:lnTo>
                <a:lnTo>
                  <a:pt x="12" y="55537"/>
                </a:lnTo>
                <a:lnTo>
                  <a:pt x="12" y="48310"/>
                </a:lnTo>
                <a:lnTo>
                  <a:pt x="6248" y="42456"/>
                </a:lnTo>
                <a:lnTo>
                  <a:pt x="13931" y="42468"/>
                </a:lnTo>
                <a:lnTo>
                  <a:pt x="21615" y="42456"/>
                </a:lnTo>
                <a:lnTo>
                  <a:pt x="27812" y="48336"/>
                </a:lnTo>
                <a:lnTo>
                  <a:pt x="27812" y="55587"/>
                </a:lnTo>
              </a:path>
              <a:path w="31114" h="69215">
                <a:moveTo>
                  <a:pt x="31013" y="10490"/>
                </a:moveTo>
                <a:lnTo>
                  <a:pt x="31026" y="16281"/>
                </a:lnTo>
                <a:lnTo>
                  <a:pt x="26035" y="20955"/>
                </a:lnTo>
                <a:lnTo>
                  <a:pt x="19900" y="20942"/>
                </a:lnTo>
                <a:lnTo>
                  <a:pt x="13754" y="20942"/>
                </a:lnTo>
                <a:lnTo>
                  <a:pt x="8788" y="16243"/>
                </a:lnTo>
                <a:lnTo>
                  <a:pt x="8788" y="10464"/>
                </a:lnTo>
                <a:lnTo>
                  <a:pt x="8788" y="4686"/>
                </a:lnTo>
                <a:lnTo>
                  <a:pt x="13766" y="0"/>
                </a:lnTo>
                <a:lnTo>
                  <a:pt x="19926" y="12"/>
                </a:lnTo>
                <a:lnTo>
                  <a:pt x="26073" y="12"/>
                </a:lnTo>
                <a:lnTo>
                  <a:pt x="31026" y="4711"/>
                </a:lnTo>
                <a:lnTo>
                  <a:pt x="31013" y="104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1" name="object 141"/>
          <p:cNvGrpSpPr/>
          <p:nvPr/>
        </p:nvGrpSpPr>
        <p:grpSpPr>
          <a:xfrm>
            <a:off x="11084941" y="8053641"/>
            <a:ext cx="75565" cy="153670"/>
            <a:chOff x="6030340" y="8053641"/>
            <a:chExt cx="75565" cy="153670"/>
          </a:xfrm>
        </p:grpSpPr>
        <p:sp>
          <p:nvSpPr>
            <p:cNvPr id="142" name="object 142"/>
            <p:cNvSpPr/>
            <p:nvPr/>
          </p:nvSpPr>
          <p:spPr>
            <a:xfrm>
              <a:off x="6032626" y="8055927"/>
              <a:ext cx="45720" cy="110489"/>
            </a:xfrm>
            <a:custGeom>
              <a:avLst/>
              <a:gdLst/>
              <a:ahLst/>
              <a:cxnLst/>
              <a:rect l="l" t="t" r="r" b="b"/>
              <a:pathLst>
                <a:path w="45720" h="110490">
                  <a:moveTo>
                    <a:pt x="7073" y="49949"/>
                  </a:moveTo>
                  <a:lnTo>
                    <a:pt x="18351" y="49949"/>
                  </a:lnTo>
                  <a:lnTo>
                    <a:pt x="18364" y="43992"/>
                  </a:lnTo>
                </a:path>
                <a:path w="45720" h="110490">
                  <a:moveTo>
                    <a:pt x="25" y="42621"/>
                  </a:moveTo>
                  <a:lnTo>
                    <a:pt x="0" y="61061"/>
                  </a:lnTo>
                  <a:lnTo>
                    <a:pt x="20218" y="61086"/>
                  </a:lnTo>
                </a:path>
                <a:path w="45720" h="110490">
                  <a:moveTo>
                    <a:pt x="45364" y="35267"/>
                  </a:moveTo>
                  <a:lnTo>
                    <a:pt x="27508" y="35242"/>
                  </a:lnTo>
                  <a:lnTo>
                    <a:pt x="27559" y="0"/>
                  </a:lnTo>
                  <a:lnTo>
                    <a:pt x="45415" y="25"/>
                  </a:lnTo>
                  <a:lnTo>
                    <a:pt x="45364" y="35267"/>
                  </a:lnTo>
                  <a:close/>
                </a:path>
                <a:path w="45720" h="110490">
                  <a:moveTo>
                    <a:pt x="44958" y="110261"/>
                  </a:moveTo>
                  <a:lnTo>
                    <a:pt x="23317" y="110248"/>
                  </a:lnTo>
                  <a:lnTo>
                    <a:pt x="23380" y="56426"/>
                  </a:lnTo>
                  <a:lnTo>
                    <a:pt x="45034" y="56451"/>
                  </a:lnTo>
                  <a:lnTo>
                    <a:pt x="44958" y="1102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072758" y="8204136"/>
              <a:ext cx="31115" cy="635"/>
            </a:xfrm>
            <a:custGeom>
              <a:avLst/>
              <a:gdLst/>
              <a:ahLst/>
              <a:cxnLst/>
              <a:rect l="l" t="t" r="r" b="b"/>
              <a:pathLst>
                <a:path w="31114" h="634">
                  <a:moveTo>
                    <a:pt x="-2286" y="285"/>
                  </a:moveTo>
                  <a:lnTo>
                    <a:pt x="33096" y="285"/>
                  </a:lnTo>
                </a:path>
              </a:pathLst>
            </a:custGeom>
            <a:ln w="5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4" name="object 144"/>
          <p:cNvSpPr/>
          <p:nvPr/>
        </p:nvSpPr>
        <p:spPr>
          <a:xfrm>
            <a:off x="10926128" y="8196173"/>
            <a:ext cx="79375" cy="3810"/>
          </a:xfrm>
          <a:custGeom>
            <a:avLst/>
            <a:gdLst/>
            <a:ahLst/>
            <a:cxnLst/>
            <a:rect l="l" t="t" r="r" b="b"/>
            <a:pathLst>
              <a:path w="79375" h="3809">
                <a:moveTo>
                  <a:pt x="0" y="0"/>
                </a:moveTo>
                <a:lnTo>
                  <a:pt x="79044" y="355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071110" y="7992428"/>
            <a:ext cx="32384" cy="90805"/>
          </a:xfrm>
          <a:custGeom>
            <a:avLst/>
            <a:gdLst/>
            <a:ahLst/>
            <a:cxnLst/>
            <a:rect l="l" t="t" r="r" b="b"/>
            <a:pathLst>
              <a:path w="32385" h="90804">
                <a:moveTo>
                  <a:pt x="0" y="90423"/>
                </a:moveTo>
                <a:lnTo>
                  <a:pt x="63" y="40055"/>
                </a:lnTo>
                <a:lnTo>
                  <a:pt x="31762" y="40081"/>
                </a:lnTo>
              </a:path>
              <a:path w="32385" h="90804">
                <a:moveTo>
                  <a:pt x="685" y="0"/>
                </a:moveTo>
                <a:lnTo>
                  <a:pt x="660" y="23609"/>
                </a:lnTo>
                <a:lnTo>
                  <a:pt x="21818" y="236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856798" y="7991144"/>
            <a:ext cx="203200" cy="196850"/>
          </a:xfrm>
          <a:custGeom>
            <a:avLst/>
            <a:gdLst/>
            <a:ahLst/>
            <a:cxnLst/>
            <a:rect l="l" t="t" r="r" b="b"/>
            <a:pathLst>
              <a:path w="203200" h="196850">
                <a:moveTo>
                  <a:pt x="154063" y="72047"/>
                </a:moveTo>
                <a:lnTo>
                  <a:pt x="127393" y="72021"/>
                </a:lnTo>
              </a:path>
              <a:path w="203200" h="196850">
                <a:moveTo>
                  <a:pt x="156337" y="60769"/>
                </a:moveTo>
                <a:lnTo>
                  <a:pt x="135978" y="60756"/>
                </a:lnTo>
                <a:lnTo>
                  <a:pt x="135978" y="50126"/>
                </a:lnTo>
                <a:lnTo>
                  <a:pt x="156349" y="50139"/>
                </a:lnTo>
                <a:lnTo>
                  <a:pt x="156337" y="60769"/>
                </a:lnTo>
                <a:close/>
              </a:path>
              <a:path w="203200" h="196850">
                <a:moveTo>
                  <a:pt x="131216" y="30505"/>
                </a:moveTo>
                <a:lnTo>
                  <a:pt x="131216" y="42824"/>
                </a:lnTo>
                <a:lnTo>
                  <a:pt x="155651" y="42849"/>
                </a:lnTo>
              </a:path>
              <a:path w="203200" h="196850">
                <a:moveTo>
                  <a:pt x="115950" y="75145"/>
                </a:moveTo>
                <a:lnTo>
                  <a:pt x="115938" y="86728"/>
                </a:lnTo>
                <a:lnTo>
                  <a:pt x="104965" y="86702"/>
                </a:lnTo>
              </a:path>
              <a:path w="203200" h="196850">
                <a:moveTo>
                  <a:pt x="115938" y="58191"/>
                </a:moveTo>
                <a:lnTo>
                  <a:pt x="115900" y="69773"/>
                </a:lnTo>
                <a:lnTo>
                  <a:pt x="104914" y="69748"/>
                </a:lnTo>
              </a:path>
              <a:path w="203200" h="196850">
                <a:moveTo>
                  <a:pt x="115950" y="41249"/>
                </a:moveTo>
                <a:lnTo>
                  <a:pt x="115950" y="52819"/>
                </a:lnTo>
                <a:lnTo>
                  <a:pt x="104965" y="52781"/>
                </a:lnTo>
              </a:path>
              <a:path w="203200" h="196850">
                <a:moveTo>
                  <a:pt x="115989" y="24295"/>
                </a:moveTo>
                <a:lnTo>
                  <a:pt x="115976" y="35864"/>
                </a:lnTo>
                <a:lnTo>
                  <a:pt x="105003" y="35852"/>
                </a:lnTo>
              </a:path>
              <a:path w="203200" h="196850">
                <a:moveTo>
                  <a:pt x="116027" y="7340"/>
                </a:moveTo>
                <a:lnTo>
                  <a:pt x="116014" y="18910"/>
                </a:lnTo>
                <a:lnTo>
                  <a:pt x="105041" y="18884"/>
                </a:lnTo>
              </a:path>
              <a:path w="203200" h="196850">
                <a:moveTo>
                  <a:pt x="192849" y="76619"/>
                </a:moveTo>
                <a:lnTo>
                  <a:pt x="192824" y="88201"/>
                </a:lnTo>
                <a:lnTo>
                  <a:pt x="182168" y="88176"/>
                </a:lnTo>
              </a:path>
              <a:path w="203200" h="196850">
                <a:moveTo>
                  <a:pt x="192811" y="59664"/>
                </a:moveTo>
                <a:lnTo>
                  <a:pt x="192798" y="71234"/>
                </a:lnTo>
                <a:lnTo>
                  <a:pt x="182118" y="71221"/>
                </a:lnTo>
              </a:path>
              <a:path w="203200" h="196850">
                <a:moveTo>
                  <a:pt x="192849" y="42710"/>
                </a:moveTo>
                <a:lnTo>
                  <a:pt x="192824" y="54279"/>
                </a:lnTo>
                <a:lnTo>
                  <a:pt x="182168" y="54254"/>
                </a:lnTo>
              </a:path>
              <a:path w="203200" h="196850">
                <a:moveTo>
                  <a:pt x="192874" y="25768"/>
                </a:moveTo>
                <a:lnTo>
                  <a:pt x="192887" y="37338"/>
                </a:lnTo>
                <a:lnTo>
                  <a:pt x="182206" y="37325"/>
                </a:lnTo>
              </a:path>
              <a:path w="203200" h="196850">
                <a:moveTo>
                  <a:pt x="192925" y="8813"/>
                </a:moveTo>
                <a:lnTo>
                  <a:pt x="192912" y="20383"/>
                </a:lnTo>
                <a:lnTo>
                  <a:pt x="182245" y="20383"/>
                </a:lnTo>
              </a:path>
              <a:path w="203200" h="196850">
                <a:moveTo>
                  <a:pt x="168325" y="25044"/>
                </a:moveTo>
                <a:lnTo>
                  <a:pt x="120345" y="24993"/>
                </a:lnTo>
                <a:lnTo>
                  <a:pt x="120357" y="7683"/>
                </a:lnTo>
                <a:lnTo>
                  <a:pt x="168338" y="7747"/>
                </a:lnTo>
                <a:lnTo>
                  <a:pt x="168325" y="25044"/>
                </a:lnTo>
                <a:close/>
              </a:path>
              <a:path w="203200" h="196850">
                <a:moveTo>
                  <a:pt x="202933" y="95567"/>
                </a:moveTo>
                <a:lnTo>
                  <a:pt x="93700" y="95465"/>
                </a:lnTo>
                <a:lnTo>
                  <a:pt x="93789" y="0"/>
                </a:lnTo>
                <a:lnTo>
                  <a:pt x="203047" y="127"/>
                </a:lnTo>
                <a:lnTo>
                  <a:pt x="202933" y="95567"/>
                </a:lnTo>
                <a:close/>
              </a:path>
              <a:path w="203200" h="196850">
                <a:moveTo>
                  <a:pt x="42075" y="125399"/>
                </a:moveTo>
                <a:lnTo>
                  <a:pt x="42075" y="134645"/>
                </a:lnTo>
                <a:lnTo>
                  <a:pt x="55575" y="134658"/>
                </a:lnTo>
              </a:path>
              <a:path w="203200" h="196850">
                <a:moveTo>
                  <a:pt x="30759" y="125171"/>
                </a:moveTo>
                <a:lnTo>
                  <a:pt x="55460" y="125196"/>
                </a:lnTo>
              </a:path>
              <a:path w="203200" h="196850">
                <a:moveTo>
                  <a:pt x="54470" y="175971"/>
                </a:moveTo>
                <a:lnTo>
                  <a:pt x="21767" y="175958"/>
                </a:lnTo>
                <a:lnTo>
                  <a:pt x="21818" y="165087"/>
                </a:lnTo>
                <a:lnTo>
                  <a:pt x="54495" y="165100"/>
                </a:lnTo>
                <a:lnTo>
                  <a:pt x="54470" y="175971"/>
                </a:lnTo>
                <a:close/>
              </a:path>
              <a:path w="203200" h="196850">
                <a:moveTo>
                  <a:pt x="32537" y="175945"/>
                </a:moveTo>
                <a:lnTo>
                  <a:pt x="32524" y="196608"/>
                </a:lnTo>
              </a:path>
              <a:path w="203200" h="196850">
                <a:moveTo>
                  <a:pt x="46634" y="175958"/>
                </a:moveTo>
                <a:lnTo>
                  <a:pt x="46609" y="196621"/>
                </a:lnTo>
              </a:path>
              <a:path w="203200" h="196850">
                <a:moveTo>
                  <a:pt x="31483" y="142938"/>
                </a:moveTo>
                <a:lnTo>
                  <a:pt x="31457" y="165544"/>
                </a:lnTo>
              </a:path>
              <a:path w="203200" h="196850">
                <a:moveTo>
                  <a:pt x="46875" y="142951"/>
                </a:moveTo>
                <a:lnTo>
                  <a:pt x="46875" y="165569"/>
                </a:lnTo>
              </a:path>
              <a:path w="203200" h="196850">
                <a:moveTo>
                  <a:pt x="23660" y="121970"/>
                </a:moveTo>
                <a:lnTo>
                  <a:pt x="23634" y="133248"/>
                </a:lnTo>
              </a:path>
              <a:path w="203200" h="196850">
                <a:moveTo>
                  <a:pt x="24777" y="116827"/>
                </a:moveTo>
                <a:lnTo>
                  <a:pt x="55587" y="116878"/>
                </a:lnTo>
                <a:lnTo>
                  <a:pt x="55575" y="136931"/>
                </a:lnTo>
                <a:lnTo>
                  <a:pt x="51269" y="141236"/>
                </a:lnTo>
                <a:lnTo>
                  <a:pt x="30454" y="141224"/>
                </a:lnTo>
              </a:path>
              <a:path w="203200" h="196850">
                <a:moveTo>
                  <a:pt x="10172" y="127876"/>
                </a:moveTo>
                <a:lnTo>
                  <a:pt x="24561" y="127863"/>
                </a:lnTo>
              </a:path>
              <a:path w="203200" h="196850">
                <a:moveTo>
                  <a:pt x="12" y="122529"/>
                </a:moveTo>
                <a:lnTo>
                  <a:pt x="0" y="140030"/>
                </a:lnTo>
                <a:lnTo>
                  <a:pt x="25387" y="1400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777855" y="8100618"/>
            <a:ext cx="66675" cy="22860"/>
          </a:xfrm>
          <a:custGeom>
            <a:avLst/>
            <a:gdLst/>
            <a:ahLst/>
            <a:cxnLst/>
            <a:rect l="l" t="t" r="r" b="b"/>
            <a:pathLst>
              <a:path w="66675" h="22859">
                <a:moveTo>
                  <a:pt x="0" y="5384"/>
                </a:moveTo>
                <a:lnTo>
                  <a:pt x="10274" y="5410"/>
                </a:lnTo>
              </a:path>
              <a:path w="66675" h="22859">
                <a:moveTo>
                  <a:pt x="25450" y="17183"/>
                </a:moveTo>
                <a:lnTo>
                  <a:pt x="42900" y="17208"/>
                </a:lnTo>
              </a:path>
              <a:path w="66675" h="22859">
                <a:moveTo>
                  <a:pt x="53289" y="11544"/>
                </a:moveTo>
                <a:lnTo>
                  <a:pt x="53314" y="7416"/>
                </a:lnTo>
                <a:lnTo>
                  <a:pt x="43103" y="7391"/>
                </a:lnTo>
                <a:lnTo>
                  <a:pt x="43116" y="12"/>
                </a:lnTo>
                <a:lnTo>
                  <a:pt x="32956" y="0"/>
                </a:lnTo>
                <a:lnTo>
                  <a:pt x="32943" y="10096"/>
                </a:lnTo>
              </a:path>
              <a:path w="66675" h="22859">
                <a:moveTo>
                  <a:pt x="40754" y="22605"/>
                </a:moveTo>
                <a:lnTo>
                  <a:pt x="66370" y="22618"/>
                </a:lnTo>
                <a:lnTo>
                  <a:pt x="66382" y="1488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8" name="object 148"/>
          <p:cNvGrpSpPr/>
          <p:nvPr/>
        </p:nvGrpSpPr>
        <p:grpSpPr>
          <a:xfrm>
            <a:off x="10791837" y="8122754"/>
            <a:ext cx="31750" cy="55244"/>
            <a:chOff x="5737237" y="8122754"/>
            <a:chExt cx="31750" cy="55244"/>
          </a:xfrm>
        </p:grpSpPr>
        <p:sp>
          <p:nvSpPr>
            <p:cNvPr id="149" name="object 149"/>
            <p:cNvSpPr/>
            <p:nvPr/>
          </p:nvSpPr>
          <p:spPr>
            <a:xfrm>
              <a:off x="5766181" y="8170531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5">
                  <a:moveTo>
                    <a:pt x="-2286" y="2559"/>
                  </a:moveTo>
                  <a:lnTo>
                    <a:pt x="2311" y="2559"/>
                  </a:lnTo>
                </a:path>
              </a:pathLst>
            </a:custGeom>
            <a:ln w="51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739523" y="8125040"/>
              <a:ext cx="24765" cy="50165"/>
            </a:xfrm>
            <a:custGeom>
              <a:avLst/>
              <a:gdLst/>
              <a:ahLst/>
              <a:cxnLst/>
              <a:rect l="l" t="t" r="r" b="b"/>
              <a:pathLst>
                <a:path w="24764" h="50165">
                  <a:moveTo>
                    <a:pt x="19316" y="152"/>
                  </a:moveTo>
                  <a:lnTo>
                    <a:pt x="19265" y="42303"/>
                  </a:lnTo>
                  <a:lnTo>
                    <a:pt x="24650" y="42303"/>
                  </a:lnTo>
                </a:path>
                <a:path w="24764" h="50165">
                  <a:moveTo>
                    <a:pt x="13550" y="31889"/>
                  </a:moveTo>
                  <a:lnTo>
                    <a:pt x="13563" y="43154"/>
                  </a:lnTo>
                  <a:lnTo>
                    <a:pt x="12" y="43141"/>
                  </a:lnTo>
                  <a:lnTo>
                    <a:pt x="0" y="50126"/>
                  </a:lnTo>
                </a:path>
                <a:path w="24764" h="50165">
                  <a:moveTo>
                    <a:pt x="13144" y="38"/>
                  </a:moveTo>
                  <a:lnTo>
                    <a:pt x="6985" y="0"/>
                  </a:lnTo>
                  <a:lnTo>
                    <a:pt x="6959" y="286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1" name="object 151"/>
          <p:cNvGrpSpPr/>
          <p:nvPr/>
        </p:nvGrpSpPr>
        <p:grpSpPr>
          <a:xfrm>
            <a:off x="10707408" y="7970826"/>
            <a:ext cx="132080" cy="202565"/>
            <a:chOff x="5652808" y="7970825"/>
            <a:chExt cx="132080" cy="202565"/>
          </a:xfrm>
        </p:grpSpPr>
        <p:sp>
          <p:nvSpPr>
            <p:cNvPr id="152" name="object 152"/>
            <p:cNvSpPr/>
            <p:nvPr/>
          </p:nvSpPr>
          <p:spPr>
            <a:xfrm>
              <a:off x="5655094" y="7973111"/>
              <a:ext cx="102235" cy="198120"/>
            </a:xfrm>
            <a:custGeom>
              <a:avLst/>
              <a:gdLst/>
              <a:ahLst/>
              <a:cxnLst/>
              <a:rect l="l" t="t" r="r" b="b"/>
              <a:pathLst>
                <a:path w="102235" h="198120">
                  <a:moveTo>
                    <a:pt x="76390" y="77584"/>
                  </a:moveTo>
                  <a:lnTo>
                    <a:pt x="80505" y="77584"/>
                  </a:lnTo>
                  <a:lnTo>
                    <a:pt x="80530" y="65328"/>
                  </a:lnTo>
                </a:path>
                <a:path w="102235" h="198120">
                  <a:moveTo>
                    <a:pt x="67030" y="83553"/>
                  </a:moveTo>
                  <a:lnTo>
                    <a:pt x="75260" y="83566"/>
                  </a:lnTo>
                </a:path>
                <a:path w="102235" h="198120">
                  <a:moveTo>
                    <a:pt x="42341" y="85140"/>
                  </a:moveTo>
                  <a:lnTo>
                    <a:pt x="53632" y="85140"/>
                  </a:lnTo>
                </a:path>
                <a:path w="102235" h="198120">
                  <a:moveTo>
                    <a:pt x="81584" y="128003"/>
                  </a:moveTo>
                  <a:lnTo>
                    <a:pt x="81635" y="93040"/>
                  </a:lnTo>
                  <a:lnTo>
                    <a:pt x="53492" y="93002"/>
                  </a:lnTo>
                </a:path>
                <a:path w="102235" h="198120">
                  <a:moveTo>
                    <a:pt x="77063" y="150545"/>
                  </a:moveTo>
                  <a:lnTo>
                    <a:pt x="84264" y="143319"/>
                  </a:lnTo>
                  <a:lnTo>
                    <a:pt x="84277" y="137312"/>
                  </a:lnTo>
                  <a:lnTo>
                    <a:pt x="89649" y="137312"/>
                  </a:lnTo>
                  <a:lnTo>
                    <a:pt x="89649" y="121005"/>
                  </a:lnTo>
                </a:path>
                <a:path w="102235" h="198120">
                  <a:moveTo>
                    <a:pt x="57899" y="131673"/>
                  </a:moveTo>
                  <a:lnTo>
                    <a:pt x="57873" y="141973"/>
                  </a:lnTo>
                  <a:lnTo>
                    <a:pt x="68961" y="141986"/>
                  </a:lnTo>
                  <a:lnTo>
                    <a:pt x="68897" y="197599"/>
                  </a:lnTo>
                </a:path>
                <a:path w="102235" h="198120">
                  <a:moveTo>
                    <a:pt x="46100" y="157124"/>
                  </a:moveTo>
                  <a:lnTo>
                    <a:pt x="46062" y="196176"/>
                  </a:lnTo>
                </a:path>
                <a:path w="102235" h="198120">
                  <a:moveTo>
                    <a:pt x="31965" y="144551"/>
                  </a:moveTo>
                  <a:lnTo>
                    <a:pt x="54559" y="144576"/>
                  </a:lnTo>
                  <a:lnTo>
                    <a:pt x="54559" y="156286"/>
                  </a:lnTo>
                </a:path>
                <a:path w="102235" h="198120">
                  <a:moveTo>
                    <a:pt x="29679" y="156832"/>
                  </a:moveTo>
                  <a:lnTo>
                    <a:pt x="35826" y="156832"/>
                  </a:lnTo>
                  <a:lnTo>
                    <a:pt x="35788" y="197015"/>
                  </a:lnTo>
                </a:path>
                <a:path w="102235" h="198120">
                  <a:moveTo>
                    <a:pt x="1892" y="158356"/>
                  </a:moveTo>
                  <a:lnTo>
                    <a:pt x="1866" y="190169"/>
                  </a:lnTo>
                </a:path>
                <a:path w="102235" h="198120">
                  <a:moveTo>
                    <a:pt x="17818" y="131927"/>
                  </a:moveTo>
                  <a:lnTo>
                    <a:pt x="17818" y="142189"/>
                  </a:lnTo>
                  <a:lnTo>
                    <a:pt x="10426" y="142163"/>
                  </a:lnTo>
                  <a:lnTo>
                    <a:pt x="10401" y="150253"/>
                  </a:lnTo>
                  <a:lnTo>
                    <a:pt x="0" y="150228"/>
                  </a:lnTo>
                </a:path>
                <a:path w="102235" h="198120">
                  <a:moveTo>
                    <a:pt x="28778" y="149618"/>
                  </a:moveTo>
                  <a:lnTo>
                    <a:pt x="16459" y="149593"/>
                  </a:lnTo>
                  <a:lnTo>
                    <a:pt x="16446" y="160655"/>
                  </a:lnTo>
                  <a:lnTo>
                    <a:pt x="10058" y="160655"/>
                  </a:lnTo>
                  <a:lnTo>
                    <a:pt x="10007" y="196494"/>
                  </a:lnTo>
                </a:path>
                <a:path w="102235" h="198120">
                  <a:moveTo>
                    <a:pt x="29476" y="112623"/>
                  </a:moveTo>
                  <a:lnTo>
                    <a:pt x="29476" y="123939"/>
                  </a:lnTo>
                  <a:lnTo>
                    <a:pt x="34416" y="123939"/>
                  </a:lnTo>
                  <a:lnTo>
                    <a:pt x="34391" y="132283"/>
                  </a:lnTo>
                  <a:lnTo>
                    <a:pt x="47574" y="132295"/>
                  </a:lnTo>
                  <a:lnTo>
                    <a:pt x="47574" y="141744"/>
                  </a:lnTo>
                </a:path>
                <a:path w="102235" h="198120">
                  <a:moveTo>
                    <a:pt x="22288" y="113525"/>
                  </a:moveTo>
                  <a:lnTo>
                    <a:pt x="22275" y="127901"/>
                  </a:lnTo>
                </a:path>
                <a:path w="102235" h="198120">
                  <a:moveTo>
                    <a:pt x="36677" y="112763"/>
                  </a:moveTo>
                  <a:lnTo>
                    <a:pt x="12217" y="112737"/>
                  </a:lnTo>
                  <a:lnTo>
                    <a:pt x="12230" y="101003"/>
                  </a:lnTo>
                  <a:lnTo>
                    <a:pt x="36690" y="101028"/>
                  </a:lnTo>
                  <a:lnTo>
                    <a:pt x="36677" y="112763"/>
                  </a:lnTo>
                  <a:close/>
                </a:path>
                <a:path w="102235" h="198120">
                  <a:moveTo>
                    <a:pt x="22910" y="80670"/>
                  </a:moveTo>
                  <a:lnTo>
                    <a:pt x="22885" y="96062"/>
                  </a:lnTo>
                </a:path>
                <a:path w="102235" h="198120">
                  <a:moveTo>
                    <a:pt x="38430" y="74790"/>
                  </a:moveTo>
                  <a:lnTo>
                    <a:pt x="59982" y="74815"/>
                  </a:lnTo>
                  <a:lnTo>
                    <a:pt x="59969" y="83426"/>
                  </a:lnTo>
                </a:path>
                <a:path w="102235" h="198120">
                  <a:moveTo>
                    <a:pt x="89687" y="31419"/>
                  </a:moveTo>
                  <a:lnTo>
                    <a:pt x="99110" y="31432"/>
                  </a:lnTo>
                </a:path>
                <a:path w="102235" h="198120">
                  <a:moveTo>
                    <a:pt x="99479" y="38557"/>
                  </a:moveTo>
                  <a:lnTo>
                    <a:pt x="99491" y="22656"/>
                  </a:lnTo>
                </a:path>
                <a:path w="102235" h="198120">
                  <a:moveTo>
                    <a:pt x="85483" y="43230"/>
                  </a:moveTo>
                  <a:lnTo>
                    <a:pt x="84924" y="46697"/>
                  </a:lnTo>
                  <a:lnTo>
                    <a:pt x="87325" y="50711"/>
                  </a:lnTo>
                  <a:lnTo>
                    <a:pt x="93268" y="50825"/>
                  </a:lnTo>
                  <a:lnTo>
                    <a:pt x="99225" y="50952"/>
                  </a:lnTo>
                  <a:lnTo>
                    <a:pt x="101752" y="48501"/>
                  </a:lnTo>
                  <a:lnTo>
                    <a:pt x="100901" y="42049"/>
                  </a:lnTo>
                </a:path>
                <a:path w="102235" h="198120">
                  <a:moveTo>
                    <a:pt x="87287" y="26898"/>
                  </a:moveTo>
                  <a:lnTo>
                    <a:pt x="87274" y="40792"/>
                  </a:lnTo>
                </a:path>
                <a:path w="102235" h="198120">
                  <a:moveTo>
                    <a:pt x="85585" y="11976"/>
                  </a:moveTo>
                  <a:lnTo>
                    <a:pt x="85585" y="19405"/>
                  </a:lnTo>
                  <a:lnTo>
                    <a:pt x="86867" y="22923"/>
                  </a:lnTo>
                </a:path>
                <a:path w="102235" h="198120">
                  <a:moveTo>
                    <a:pt x="85166" y="8001"/>
                  </a:moveTo>
                  <a:lnTo>
                    <a:pt x="99567" y="8013"/>
                  </a:lnTo>
                  <a:lnTo>
                    <a:pt x="99580" y="19697"/>
                  </a:lnTo>
                  <a:lnTo>
                    <a:pt x="88417" y="19697"/>
                  </a:lnTo>
                </a:path>
                <a:path w="102235" h="198120">
                  <a:moveTo>
                    <a:pt x="82257" y="3975"/>
                  </a:moveTo>
                  <a:lnTo>
                    <a:pt x="82257" y="0"/>
                  </a:lnTo>
                  <a:lnTo>
                    <a:pt x="88798" y="12"/>
                  </a:lnTo>
                  <a:lnTo>
                    <a:pt x="88773" y="56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734723" y="79770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86" y="4470"/>
                  </a:moveTo>
                  <a:lnTo>
                    <a:pt x="2286" y="4470"/>
                  </a:lnTo>
                </a:path>
              </a:pathLst>
            </a:custGeom>
            <a:ln w="89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705436" y="7975549"/>
              <a:ext cx="77470" cy="42545"/>
            </a:xfrm>
            <a:custGeom>
              <a:avLst/>
              <a:gdLst/>
              <a:ahLst/>
              <a:cxnLst/>
              <a:rect l="l" t="t" r="r" b="b"/>
              <a:pathLst>
                <a:path w="77470" h="42545">
                  <a:moveTo>
                    <a:pt x="28930" y="29273"/>
                  </a:moveTo>
                  <a:lnTo>
                    <a:pt x="28930" y="19342"/>
                  </a:lnTo>
                  <a:lnTo>
                    <a:pt x="35051" y="19354"/>
                  </a:lnTo>
                </a:path>
                <a:path w="77470" h="42545">
                  <a:moveTo>
                    <a:pt x="24206" y="34137"/>
                  </a:moveTo>
                  <a:lnTo>
                    <a:pt x="35128" y="34150"/>
                  </a:lnTo>
                </a:path>
                <a:path w="77470" h="42545">
                  <a:moveTo>
                    <a:pt x="24231" y="15290"/>
                  </a:moveTo>
                  <a:lnTo>
                    <a:pt x="35140" y="15303"/>
                  </a:lnTo>
                </a:path>
                <a:path w="77470" h="42545">
                  <a:moveTo>
                    <a:pt x="73012" y="6311"/>
                  </a:moveTo>
                  <a:lnTo>
                    <a:pt x="72986" y="35585"/>
                  </a:lnTo>
                </a:path>
                <a:path w="77470" h="42545">
                  <a:moveTo>
                    <a:pt x="67525" y="7188"/>
                  </a:moveTo>
                  <a:lnTo>
                    <a:pt x="67538" y="11150"/>
                  </a:lnTo>
                  <a:lnTo>
                    <a:pt x="72898" y="11163"/>
                  </a:lnTo>
                </a:path>
                <a:path w="77470" h="42545">
                  <a:moveTo>
                    <a:pt x="64439" y="14058"/>
                  </a:moveTo>
                  <a:lnTo>
                    <a:pt x="68402" y="14084"/>
                  </a:lnTo>
                  <a:lnTo>
                    <a:pt x="68389" y="21590"/>
                  </a:lnTo>
                </a:path>
                <a:path w="77470" h="42545">
                  <a:moveTo>
                    <a:pt x="59499" y="12496"/>
                  </a:moveTo>
                  <a:lnTo>
                    <a:pt x="59499" y="17970"/>
                  </a:lnTo>
                  <a:lnTo>
                    <a:pt x="64858" y="17970"/>
                  </a:lnTo>
                </a:path>
                <a:path w="77470" h="42545">
                  <a:moveTo>
                    <a:pt x="65150" y="28473"/>
                  </a:moveTo>
                  <a:lnTo>
                    <a:pt x="68630" y="28486"/>
                  </a:lnTo>
                  <a:lnTo>
                    <a:pt x="68605" y="39471"/>
                  </a:lnTo>
                  <a:lnTo>
                    <a:pt x="74866" y="39471"/>
                  </a:lnTo>
                </a:path>
                <a:path w="77470" h="42545">
                  <a:moveTo>
                    <a:pt x="54521" y="39687"/>
                  </a:moveTo>
                  <a:lnTo>
                    <a:pt x="65417" y="39687"/>
                  </a:lnTo>
                </a:path>
                <a:path w="77470" h="42545">
                  <a:moveTo>
                    <a:pt x="54203" y="29743"/>
                  </a:moveTo>
                  <a:lnTo>
                    <a:pt x="59651" y="29756"/>
                  </a:lnTo>
                  <a:lnTo>
                    <a:pt x="59651" y="35814"/>
                  </a:lnTo>
                  <a:lnTo>
                    <a:pt x="53593" y="35788"/>
                  </a:lnTo>
                </a:path>
                <a:path w="77470" h="42545">
                  <a:moveTo>
                    <a:pt x="60312" y="21932"/>
                  </a:moveTo>
                  <a:lnTo>
                    <a:pt x="60312" y="25908"/>
                  </a:lnTo>
                  <a:lnTo>
                    <a:pt x="54279" y="25869"/>
                  </a:lnTo>
                </a:path>
                <a:path w="77470" h="42545">
                  <a:moveTo>
                    <a:pt x="56172" y="4483"/>
                  </a:moveTo>
                  <a:lnTo>
                    <a:pt x="56146" y="20358"/>
                  </a:lnTo>
                </a:path>
                <a:path w="77470" h="42545">
                  <a:moveTo>
                    <a:pt x="65620" y="3683"/>
                  </a:moveTo>
                  <a:lnTo>
                    <a:pt x="70586" y="3683"/>
                  </a:lnTo>
                  <a:lnTo>
                    <a:pt x="70599" y="292"/>
                  </a:lnTo>
                  <a:lnTo>
                    <a:pt x="77088" y="317"/>
                  </a:lnTo>
                  <a:lnTo>
                    <a:pt x="77050" y="41579"/>
                  </a:lnTo>
                </a:path>
                <a:path w="77470" h="42545">
                  <a:moveTo>
                    <a:pt x="56273" y="0"/>
                  </a:moveTo>
                  <a:lnTo>
                    <a:pt x="65697" y="25"/>
                  </a:lnTo>
                </a:path>
                <a:path w="77470" h="42545">
                  <a:moveTo>
                    <a:pt x="19418" y="6769"/>
                  </a:moveTo>
                  <a:lnTo>
                    <a:pt x="19380" y="36055"/>
                  </a:lnTo>
                </a:path>
                <a:path w="77470" h="42545">
                  <a:moveTo>
                    <a:pt x="13944" y="7645"/>
                  </a:moveTo>
                  <a:lnTo>
                    <a:pt x="13944" y="11620"/>
                  </a:lnTo>
                  <a:lnTo>
                    <a:pt x="19329" y="11645"/>
                  </a:lnTo>
                </a:path>
                <a:path w="77470" h="42545">
                  <a:moveTo>
                    <a:pt x="10833" y="14541"/>
                  </a:moveTo>
                  <a:lnTo>
                    <a:pt x="14808" y="14541"/>
                  </a:lnTo>
                  <a:lnTo>
                    <a:pt x="14808" y="22047"/>
                  </a:lnTo>
                </a:path>
                <a:path w="77470" h="42545">
                  <a:moveTo>
                    <a:pt x="5905" y="12954"/>
                  </a:moveTo>
                  <a:lnTo>
                    <a:pt x="5905" y="18427"/>
                  </a:lnTo>
                  <a:lnTo>
                    <a:pt x="11264" y="18427"/>
                  </a:lnTo>
                </a:path>
                <a:path w="77470" h="42545">
                  <a:moveTo>
                    <a:pt x="11569" y="28930"/>
                  </a:moveTo>
                  <a:lnTo>
                    <a:pt x="15036" y="28943"/>
                  </a:lnTo>
                  <a:lnTo>
                    <a:pt x="15011" y="39941"/>
                  </a:lnTo>
                  <a:lnTo>
                    <a:pt x="21259" y="39941"/>
                  </a:lnTo>
                </a:path>
                <a:path w="77470" h="42545">
                  <a:moveTo>
                    <a:pt x="927" y="40144"/>
                  </a:moveTo>
                  <a:lnTo>
                    <a:pt x="11836" y="40170"/>
                  </a:lnTo>
                </a:path>
                <a:path w="77470" h="42545">
                  <a:moveTo>
                    <a:pt x="609" y="30213"/>
                  </a:moveTo>
                  <a:lnTo>
                    <a:pt x="6057" y="30213"/>
                  </a:lnTo>
                  <a:lnTo>
                    <a:pt x="6057" y="36271"/>
                  </a:lnTo>
                  <a:lnTo>
                    <a:pt x="0" y="36258"/>
                  </a:lnTo>
                </a:path>
                <a:path w="77470" h="42545">
                  <a:moveTo>
                    <a:pt x="6718" y="22390"/>
                  </a:moveTo>
                  <a:lnTo>
                    <a:pt x="6718" y="26352"/>
                  </a:lnTo>
                  <a:lnTo>
                    <a:pt x="673" y="26352"/>
                  </a:lnTo>
                </a:path>
                <a:path w="77470" h="42545">
                  <a:moveTo>
                    <a:pt x="2603" y="4953"/>
                  </a:moveTo>
                  <a:lnTo>
                    <a:pt x="2578" y="20828"/>
                  </a:lnTo>
                </a:path>
                <a:path w="77470" h="42545">
                  <a:moveTo>
                    <a:pt x="12026" y="4140"/>
                  </a:moveTo>
                  <a:lnTo>
                    <a:pt x="16979" y="4140"/>
                  </a:lnTo>
                  <a:lnTo>
                    <a:pt x="16992" y="774"/>
                  </a:lnTo>
                  <a:lnTo>
                    <a:pt x="23507" y="762"/>
                  </a:lnTo>
                  <a:lnTo>
                    <a:pt x="23444" y="42049"/>
                  </a:lnTo>
                </a:path>
                <a:path w="77470" h="42545">
                  <a:moveTo>
                    <a:pt x="2666" y="482"/>
                  </a:moveTo>
                  <a:lnTo>
                    <a:pt x="12103" y="5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5" name="object 155"/>
          <p:cNvGrpSpPr/>
          <p:nvPr/>
        </p:nvGrpSpPr>
        <p:grpSpPr>
          <a:xfrm>
            <a:off x="10751097" y="7860462"/>
            <a:ext cx="36195" cy="8890"/>
            <a:chOff x="5696496" y="7860462"/>
            <a:chExt cx="36195" cy="8890"/>
          </a:xfrm>
        </p:grpSpPr>
        <p:sp>
          <p:nvSpPr>
            <p:cNvPr id="156" name="object 156"/>
            <p:cNvSpPr/>
            <p:nvPr/>
          </p:nvSpPr>
          <p:spPr>
            <a:xfrm>
              <a:off x="5715203" y="7864043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79">
                  <a:moveTo>
                    <a:pt x="-2286" y="2235"/>
                  </a:moveTo>
                  <a:lnTo>
                    <a:pt x="2298" y="2235"/>
                  </a:lnTo>
                </a:path>
              </a:pathLst>
            </a:custGeom>
            <a:ln w="4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698782" y="7862748"/>
              <a:ext cx="31750" cy="4445"/>
            </a:xfrm>
            <a:custGeom>
              <a:avLst/>
              <a:gdLst/>
              <a:ahLst/>
              <a:cxnLst/>
              <a:rect l="l" t="t" r="r" b="b"/>
              <a:pathLst>
                <a:path w="31750" h="4445">
                  <a:moveTo>
                    <a:pt x="0" y="3962"/>
                  </a:moveTo>
                  <a:lnTo>
                    <a:pt x="25" y="0"/>
                  </a:lnTo>
                  <a:lnTo>
                    <a:pt x="31330" y="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8" name="object 158"/>
          <p:cNvSpPr/>
          <p:nvPr/>
        </p:nvSpPr>
        <p:spPr>
          <a:xfrm>
            <a:off x="10734395" y="7972666"/>
            <a:ext cx="22860" cy="55244"/>
          </a:xfrm>
          <a:custGeom>
            <a:avLst/>
            <a:gdLst/>
            <a:ahLst/>
            <a:cxnLst/>
            <a:rect l="l" t="t" r="r" b="b"/>
            <a:pathLst>
              <a:path w="22860" h="55245">
                <a:moveTo>
                  <a:pt x="8280" y="12915"/>
                </a:moveTo>
                <a:lnTo>
                  <a:pt x="18224" y="12928"/>
                </a:lnTo>
                <a:lnTo>
                  <a:pt x="18173" y="29971"/>
                </a:lnTo>
              </a:path>
              <a:path w="22860" h="55245">
                <a:moveTo>
                  <a:pt x="22364" y="3251"/>
                </a:moveTo>
                <a:lnTo>
                  <a:pt x="22326" y="29057"/>
                </a:lnTo>
              </a:path>
              <a:path w="22860" h="55245">
                <a:moveTo>
                  <a:pt x="8051" y="0"/>
                </a:moveTo>
                <a:lnTo>
                  <a:pt x="19456" y="12"/>
                </a:lnTo>
              </a:path>
              <a:path w="22860" h="55245">
                <a:moveTo>
                  <a:pt x="14363" y="6070"/>
                </a:moveTo>
                <a:lnTo>
                  <a:pt x="19316" y="6070"/>
                </a:lnTo>
                <a:lnTo>
                  <a:pt x="19316" y="3187"/>
                </a:lnTo>
              </a:path>
              <a:path w="22860" h="55245">
                <a:moveTo>
                  <a:pt x="3479" y="3886"/>
                </a:moveTo>
                <a:lnTo>
                  <a:pt x="7442" y="3898"/>
                </a:lnTo>
                <a:lnTo>
                  <a:pt x="7454" y="8940"/>
                </a:lnTo>
                <a:lnTo>
                  <a:pt x="17310" y="8940"/>
                </a:lnTo>
              </a:path>
              <a:path w="22860" h="55245">
                <a:moveTo>
                  <a:pt x="5892" y="34696"/>
                </a:moveTo>
                <a:lnTo>
                  <a:pt x="3301" y="40589"/>
                </a:lnTo>
                <a:lnTo>
                  <a:pt x="3848" y="49872"/>
                </a:lnTo>
                <a:lnTo>
                  <a:pt x="8026" y="52603"/>
                </a:lnTo>
                <a:lnTo>
                  <a:pt x="11937" y="55156"/>
                </a:lnTo>
                <a:lnTo>
                  <a:pt x="17144" y="54038"/>
                </a:lnTo>
                <a:lnTo>
                  <a:pt x="19011" y="49339"/>
                </a:lnTo>
                <a:lnTo>
                  <a:pt x="20574" y="45402"/>
                </a:lnTo>
                <a:lnTo>
                  <a:pt x="20205" y="38938"/>
                </a:lnTo>
                <a:lnTo>
                  <a:pt x="17767" y="35420"/>
                </a:lnTo>
              </a:path>
              <a:path w="22860" h="55245">
                <a:moveTo>
                  <a:pt x="12" y="4825"/>
                </a:moveTo>
                <a:lnTo>
                  <a:pt x="0" y="14719"/>
                </a:lnTo>
                <a:lnTo>
                  <a:pt x="4279" y="14731"/>
                </a:lnTo>
                <a:lnTo>
                  <a:pt x="4267" y="23723"/>
                </a:lnTo>
                <a:lnTo>
                  <a:pt x="635" y="23736"/>
                </a:lnTo>
                <a:lnTo>
                  <a:pt x="609" y="33108"/>
                </a:lnTo>
                <a:lnTo>
                  <a:pt x="6413" y="33108"/>
                </a:lnTo>
                <a:lnTo>
                  <a:pt x="18821" y="3312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0836656" y="7948181"/>
            <a:ext cx="13335" cy="4445"/>
          </a:xfrm>
          <a:custGeom>
            <a:avLst/>
            <a:gdLst/>
            <a:ahLst/>
            <a:cxnLst/>
            <a:rect l="l" t="t" r="r" b="b"/>
            <a:pathLst>
              <a:path w="13335" h="4445">
                <a:moveTo>
                  <a:pt x="25" y="0"/>
                </a:moveTo>
                <a:lnTo>
                  <a:pt x="0" y="3962"/>
                </a:lnTo>
                <a:lnTo>
                  <a:pt x="13335" y="3975"/>
                </a:lnTo>
                <a:lnTo>
                  <a:pt x="13335" y="2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0757726" y="7950899"/>
            <a:ext cx="13335" cy="5715"/>
          </a:xfrm>
          <a:custGeom>
            <a:avLst/>
            <a:gdLst/>
            <a:ahLst/>
            <a:cxnLst/>
            <a:rect l="l" t="t" r="r" b="b"/>
            <a:pathLst>
              <a:path w="13335" h="5715">
                <a:moveTo>
                  <a:pt x="0" y="253"/>
                </a:moveTo>
                <a:lnTo>
                  <a:pt x="0" y="5206"/>
                </a:lnTo>
                <a:lnTo>
                  <a:pt x="13322" y="5206"/>
                </a:lnTo>
                <a:lnTo>
                  <a:pt x="13322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1" name="object 161"/>
          <p:cNvGrpSpPr/>
          <p:nvPr/>
        </p:nvGrpSpPr>
        <p:grpSpPr>
          <a:xfrm>
            <a:off x="10677182" y="7788276"/>
            <a:ext cx="207645" cy="288925"/>
            <a:chOff x="5622581" y="7788275"/>
            <a:chExt cx="207645" cy="288925"/>
          </a:xfrm>
        </p:grpSpPr>
        <p:sp>
          <p:nvSpPr>
            <p:cNvPr id="162" name="object 162"/>
            <p:cNvSpPr/>
            <p:nvPr/>
          </p:nvSpPr>
          <p:spPr>
            <a:xfrm>
              <a:off x="5640615" y="7895437"/>
              <a:ext cx="182880" cy="179705"/>
            </a:xfrm>
            <a:custGeom>
              <a:avLst/>
              <a:gdLst/>
              <a:ahLst/>
              <a:cxnLst/>
              <a:rect l="l" t="t" r="r" b="b"/>
              <a:pathLst>
                <a:path w="182879" h="179704">
                  <a:moveTo>
                    <a:pt x="149161" y="64795"/>
                  </a:moveTo>
                  <a:lnTo>
                    <a:pt x="149110" y="116865"/>
                  </a:lnTo>
                </a:path>
                <a:path w="182879" h="179704">
                  <a:moveTo>
                    <a:pt x="112941" y="143497"/>
                  </a:moveTo>
                  <a:lnTo>
                    <a:pt x="124345" y="143497"/>
                  </a:lnTo>
                  <a:lnTo>
                    <a:pt x="124358" y="138760"/>
                  </a:lnTo>
                  <a:lnTo>
                    <a:pt x="132372" y="138772"/>
                  </a:lnTo>
                  <a:lnTo>
                    <a:pt x="132384" y="133451"/>
                  </a:lnTo>
                  <a:lnTo>
                    <a:pt x="155282" y="133477"/>
                  </a:lnTo>
                  <a:lnTo>
                    <a:pt x="155333" y="73367"/>
                  </a:lnTo>
                </a:path>
                <a:path w="182879" h="179704">
                  <a:moveTo>
                    <a:pt x="61506" y="134569"/>
                  </a:moveTo>
                  <a:lnTo>
                    <a:pt x="100698" y="134620"/>
                  </a:lnTo>
                  <a:lnTo>
                    <a:pt x="100647" y="179108"/>
                  </a:lnTo>
                </a:path>
                <a:path w="182879" h="179704">
                  <a:moveTo>
                    <a:pt x="44119" y="136715"/>
                  </a:moveTo>
                  <a:lnTo>
                    <a:pt x="44081" y="152273"/>
                  </a:lnTo>
                </a:path>
                <a:path w="182879" h="179704">
                  <a:moveTo>
                    <a:pt x="34709" y="127076"/>
                  </a:moveTo>
                  <a:lnTo>
                    <a:pt x="34709" y="131064"/>
                  </a:lnTo>
                  <a:lnTo>
                    <a:pt x="38125" y="136702"/>
                  </a:lnTo>
                  <a:lnTo>
                    <a:pt x="44119" y="136715"/>
                  </a:lnTo>
                </a:path>
                <a:path w="182879" h="179704">
                  <a:moveTo>
                    <a:pt x="34721" y="107746"/>
                  </a:moveTo>
                  <a:lnTo>
                    <a:pt x="34709" y="127076"/>
                  </a:lnTo>
                </a:path>
                <a:path w="182879" h="179704">
                  <a:moveTo>
                    <a:pt x="393" y="59969"/>
                  </a:moveTo>
                  <a:lnTo>
                    <a:pt x="11341" y="59982"/>
                  </a:lnTo>
                  <a:lnTo>
                    <a:pt x="11341" y="67614"/>
                  </a:lnTo>
                  <a:lnTo>
                    <a:pt x="17653" y="67614"/>
                  </a:lnTo>
                  <a:lnTo>
                    <a:pt x="17640" y="71208"/>
                  </a:lnTo>
                  <a:lnTo>
                    <a:pt x="28968" y="71221"/>
                  </a:lnTo>
                  <a:lnTo>
                    <a:pt x="28968" y="74904"/>
                  </a:lnTo>
                  <a:lnTo>
                    <a:pt x="32880" y="74904"/>
                  </a:lnTo>
                  <a:lnTo>
                    <a:pt x="32842" y="104724"/>
                  </a:lnTo>
                  <a:lnTo>
                    <a:pt x="35267" y="104724"/>
                  </a:lnTo>
                </a:path>
                <a:path w="182879" h="179704">
                  <a:moveTo>
                    <a:pt x="4546" y="51625"/>
                  </a:moveTo>
                  <a:lnTo>
                    <a:pt x="4533" y="55600"/>
                  </a:lnTo>
                  <a:lnTo>
                    <a:pt x="0" y="55587"/>
                  </a:lnTo>
                </a:path>
                <a:path w="182879" h="179704">
                  <a:moveTo>
                    <a:pt x="163334" y="10998"/>
                  </a:moveTo>
                  <a:lnTo>
                    <a:pt x="163322" y="15455"/>
                  </a:lnTo>
                  <a:lnTo>
                    <a:pt x="167678" y="15468"/>
                  </a:lnTo>
                  <a:lnTo>
                    <a:pt x="167678" y="27432"/>
                  </a:lnTo>
                </a:path>
                <a:path w="182879" h="179704">
                  <a:moveTo>
                    <a:pt x="172491" y="0"/>
                  </a:moveTo>
                  <a:lnTo>
                    <a:pt x="172440" y="24574"/>
                  </a:lnTo>
                </a:path>
                <a:path w="182879" h="179704">
                  <a:moveTo>
                    <a:pt x="171831" y="34213"/>
                  </a:moveTo>
                  <a:lnTo>
                    <a:pt x="171818" y="30467"/>
                  </a:lnTo>
                  <a:lnTo>
                    <a:pt x="182321" y="30480"/>
                  </a:lnTo>
                </a:path>
                <a:path w="182879" h="179704">
                  <a:moveTo>
                    <a:pt x="160782" y="28778"/>
                  </a:moveTo>
                  <a:lnTo>
                    <a:pt x="164490" y="28803"/>
                  </a:lnTo>
                  <a:lnTo>
                    <a:pt x="164490" y="35547"/>
                  </a:lnTo>
                </a:path>
                <a:path w="182879" h="179704">
                  <a:moveTo>
                    <a:pt x="131521" y="41732"/>
                  </a:moveTo>
                  <a:lnTo>
                    <a:pt x="131508" y="46189"/>
                  </a:lnTo>
                  <a:lnTo>
                    <a:pt x="153022" y="462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761164" y="79265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2984"/>
                  </a:moveTo>
                  <a:lnTo>
                    <a:pt x="2286" y="2984"/>
                  </a:lnTo>
                </a:path>
              </a:pathLst>
            </a:custGeom>
            <a:ln w="59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742647" y="7894637"/>
              <a:ext cx="76835" cy="51435"/>
            </a:xfrm>
            <a:custGeom>
              <a:avLst/>
              <a:gdLst/>
              <a:ahLst/>
              <a:cxnLst/>
              <a:rect l="l" t="t" r="r" b="b"/>
              <a:pathLst>
                <a:path w="76835" h="51434">
                  <a:moveTo>
                    <a:pt x="8039" y="35420"/>
                  </a:moveTo>
                  <a:lnTo>
                    <a:pt x="19202" y="35432"/>
                  </a:lnTo>
                </a:path>
                <a:path w="76835" h="51434">
                  <a:moveTo>
                    <a:pt x="51815" y="41478"/>
                  </a:moveTo>
                  <a:lnTo>
                    <a:pt x="51815" y="36258"/>
                  </a:lnTo>
                  <a:lnTo>
                    <a:pt x="45237" y="36245"/>
                  </a:lnTo>
                  <a:lnTo>
                    <a:pt x="45212" y="44310"/>
                  </a:lnTo>
                </a:path>
                <a:path w="76835" h="51434">
                  <a:moveTo>
                    <a:pt x="36423" y="30022"/>
                  </a:moveTo>
                  <a:lnTo>
                    <a:pt x="36423" y="25526"/>
                  </a:lnTo>
                  <a:lnTo>
                    <a:pt x="44665" y="25539"/>
                  </a:lnTo>
                </a:path>
                <a:path w="76835" h="51434">
                  <a:moveTo>
                    <a:pt x="23672" y="34239"/>
                  </a:moveTo>
                  <a:lnTo>
                    <a:pt x="34099" y="34239"/>
                  </a:lnTo>
                  <a:lnTo>
                    <a:pt x="34099" y="40386"/>
                  </a:lnTo>
                  <a:lnTo>
                    <a:pt x="37693" y="40386"/>
                  </a:lnTo>
                  <a:lnTo>
                    <a:pt x="37693" y="44932"/>
                  </a:lnTo>
                </a:path>
                <a:path w="76835" h="51434">
                  <a:moveTo>
                    <a:pt x="35102" y="21069"/>
                  </a:moveTo>
                  <a:lnTo>
                    <a:pt x="50711" y="21094"/>
                  </a:lnTo>
                  <a:lnTo>
                    <a:pt x="50685" y="28054"/>
                  </a:lnTo>
                </a:path>
                <a:path w="76835" h="51434">
                  <a:moveTo>
                    <a:pt x="76492" y="36728"/>
                  </a:moveTo>
                  <a:lnTo>
                    <a:pt x="72770" y="36741"/>
                  </a:lnTo>
                  <a:lnTo>
                    <a:pt x="72745" y="39636"/>
                  </a:lnTo>
                  <a:lnTo>
                    <a:pt x="64503" y="39624"/>
                  </a:lnTo>
                </a:path>
                <a:path w="76835" h="51434">
                  <a:moveTo>
                    <a:pt x="60058" y="39395"/>
                  </a:moveTo>
                  <a:lnTo>
                    <a:pt x="60045" y="50558"/>
                  </a:lnTo>
                </a:path>
                <a:path w="76835" h="51434">
                  <a:moveTo>
                    <a:pt x="29159" y="20942"/>
                  </a:moveTo>
                  <a:lnTo>
                    <a:pt x="29133" y="17233"/>
                  </a:lnTo>
                  <a:lnTo>
                    <a:pt x="59004" y="17272"/>
                  </a:lnTo>
                  <a:lnTo>
                    <a:pt x="58991" y="24472"/>
                  </a:lnTo>
                </a:path>
                <a:path w="76835" h="51434">
                  <a:moveTo>
                    <a:pt x="7797" y="48082"/>
                  </a:moveTo>
                  <a:lnTo>
                    <a:pt x="22682" y="48094"/>
                  </a:lnTo>
                  <a:lnTo>
                    <a:pt x="22682" y="51320"/>
                  </a:lnTo>
                  <a:lnTo>
                    <a:pt x="55384" y="51371"/>
                  </a:lnTo>
                </a:path>
                <a:path w="76835" h="51434">
                  <a:moveTo>
                    <a:pt x="7861" y="44208"/>
                  </a:moveTo>
                  <a:lnTo>
                    <a:pt x="0" y="44208"/>
                  </a:lnTo>
                  <a:lnTo>
                    <a:pt x="12" y="26352"/>
                  </a:lnTo>
                  <a:lnTo>
                    <a:pt x="18618" y="26352"/>
                  </a:lnTo>
                  <a:lnTo>
                    <a:pt x="18618" y="22974"/>
                  </a:lnTo>
                  <a:lnTo>
                    <a:pt x="26149" y="22974"/>
                  </a:lnTo>
                </a:path>
                <a:path w="76835" h="51434">
                  <a:moveTo>
                    <a:pt x="29527" y="0"/>
                  </a:moveTo>
                  <a:lnTo>
                    <a:pt x="29527" y="4470"/>
                  </a:lnTo>
                  <a:lnTo>
                    <a:pt x="51028" y="45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761215" y="788403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2971"/>
                  </a:moveTo>
                  <a:lnTo>
                    <a:pt x="2286" y="2971"/>
                  </a:lnTo>
                </a:path>
              </a:pathLst>
            </a:custGeom>
            <a:ln w="59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750724" y="7887550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0" y="0"/>
                  </a:moveTo>
                  <a:lnTo>
                    <a:pt x="11175" y="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748553" y="788454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86" y="4095"/>
                  </a:moveTo>
                  <a:lnTo>
                    <a:pt x="2286" y="4095"/>
                  </a:lnTo>
                </a:path>
              </a:pathLst>
            </a:custGeom>
            <a:ln w="81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634977" y="7858125"/>
              <a:ext cx="193040" cy="84455"/>
            </a:xfrm>
            <a:custGeom>
              <a:avLst/>
              <a:gdLst/>
              <a:ahLst/>
              <a:cxnLst/>
              <a:rect l="l" t="t" r="r" b="b"/>
              <a:pathLst>
                <a:path w="193039" h="84454">
                  <a:moveTo>
                    <a:pt x="159550" y="35458"/>
                  </a:moveTo>
                  <a:lnTo>
                    <a:pt x="159550" y="30264"/>
                  </a:lnTo>
                  <a:lnTo>
                    <a:pt x="152946" y="30264"/>
                  </a:lnTo>
                  <a:lnTo>
                    <a:pt x="152946" y="38303"/>
                  </a:lnTo>
                </a:path>
                <a:path w="193039" h="84454">
                  <a:moveTo>
                    <a:pt x="144132" y="24002"/>
                  </a:moveTo>
                  <a:lnTo>
                    <a:pt x="144132" y="19545"/>
                  </a:lnTo>
                  <a:lnTo>
                    <a:pt x="152387" y="19557"/>
                  </a:lnTo>
                </a:path>
                <a:path w="193039" h="84454">
                  <a:moveTo>
                    <a:pt x="131406" y="28232"/>
                  </a:moveTo>
                  <a:lnTo>
                    <a:pt x="141833" y="28232"/>
                  </a:lnTo>
                  <a:lnTo>
                    <a:pt x="141820" y="34378"/>
                  </a:lnTo>
                  <a:lnTo>
                    <a:pt x="145427" y="34391"/>
                  </a:lnTo>
                  <a:lnTo>
                    <a:pt x="145414" y="38925"/>
                  </a:lnTo>
                </a:path>
                <a:path w="193039" h="84454">
                  <a:moveTo>
                    <a:pt x="142811" y="15036"/>
                  </a:moveTo>
                  <a:lnTo>
                    <a:pt x="158432" y="15074"/>
                  </a:lnTo>
                  <a:lnTo>
                    <a:pt x="158419" y="22072"/>
                  </a:lnTo>
                </a:path>
                <a:path w="193039" h="84454">
                  <a:moveTo>
                    <a:pt x="184188" y="30721"/>
                  </a:moveTo>
                  <a:lnTo>
                    <a:pt x="180466" y="30721"/>
                  </a:lnTo>
                  <a:lnTo>
                    <a:pt x="180466" y="33642"/>
                  </a:lnTo>
                  <a:lnTo>
                    <a:pt x="172224" y="33642"/>
                  </a:lnTo>
                </a:path>
                <a:path w="193039" h="84454">
                  <a:moveTo>
                    <a:pt x="165087" y="18465"/>
                  </a:moveTo>
                  <a:lnTo>
                    <a:pt x="192620" y="18491"/>
                  </a:lnTo>
                  <a:lnTo>
                    <a:pt x="192595" y="25692"/>
                  </a:lnTo>
                  <a:lnTo>
                    <a:pt x="185788" y="25679"/>
                  </a:lnTo>
                </a:path>
                <a:path w="193039" h="84454">
                  <a:moveTo>
                    <a:pt x="167766" y="33388"/>
                  </a:moveTo>
                  <a:lnTo>
                    <a:pt x="167754" y="44576"/>
                  </a:lnTo>
                </a:path>
                <a:path w="193039" h="84454">
                  <a:moveTo>
                    <a:pt x="136855" y="14935"/>
                  </a:moveTo>
                  <a:lnTo>
                    <a:pt x="136867" y="11214"/>
                  </a:lnTo>
                  <a:lnTo>
                    <a:pt x="166700" y="11264"/>
                  </a:lnTo>
                  <a:lnTo>
                    <a:pt x="166712" y="18491"/>
                  </a:lnTo>
                </a:path>
                <a:path w="193039" h="84454">
                  <a:moveTo>
                    <a:pt x="115493" y="42075"/>
                  </a:moveTo>
                  <a:lnTo>
                    <a:pt x="130403" y="42087"/>
                  </a:lnTo>
                  <a:lnTo>
                    <a:pt x="130403" y="45338"/>
                  </a:lnTo>
                  <a:lnTo>
                    <a:pt x="163067" y="45377"/>
                  </a:lnTo>
                </a:path>
                <a:path w="193039" h="84454">
                  <a:moveTo>
                    <a:pt x="115569" y="38214"/>
                  </a:moveTo>
                  <a:lnTo>
                    <a:pt x="107721" y="38201"/>
                  </a:lnTo>
                  <a:lnTo>
                    <a:pt x="107734" y="20345"/>
                  </a:lnTo>
                  <a:lnTo>
                    <a:pt x="126352" y="20358"/>
                  </a:lnTo>
                  <a:lnTo>
                    <a:pt x="126339" y="16979"/>
                  </a:lnTo>
                  <a:lnTo>
                    <a:pt x="133845" y="16979"/>
                  </a:lnTo>
                </a:path>
                <a:path w="193039" h="84454">
                  <a:moveTo>
                    <a:pt x="38696" y="11582"/>
                  </a:moveTo>
                  <a:lnTo>
                    <a:pt x="98234" y="11645"/>
                  </a:lnTo>
                  <a:lnTo>
                    <a:pt x="98259" y="6756"/>
                  </a:lnTo>
                </a:path>
                <a:path w="193039" h="84454">
                  <a:moveTo>
                    <a:pt x="7327" y="17678"/>
                  </a:moveTo>
                  <a:lnTo>
                    <a:pt x="7327" y="13207"/>
                  </a:lnTo>
                  <a:lnTo>
                    <a:pt x="0" y="13207"/>
                  </a:lnTo>
                  <a:lnTo>
                    <a:pt x="12" y="7886"/>
                  </a:lnTo>
                  <a:lnTo>
                    <a:pt x="17932" y="7899"/>
                  </a:lnTo>
                  <a:lnTo>
                    <a:pt x="17945" y="12"/>
                  </a:lnTo>
                  <a:lnTo>
                    <a:pt x="24041" y="0"/>
                  </a:lnTo>
                </a:path>
                <a:path w="193039" h="84454">
                  <a:moveTo>
                    <a:pt x="11252" y="46037"/>
                  </a:moveTo>
                  <a:lnTo>
                    <a:pt x="41008" y="46062"/>
                  </a:lnTo>
                </a:path>
                <a:path w="193039" h="84454">
                  <a:moveTo>
                    <a:pt x="29197" y="79857"/>
                  </a:moveTo>
                  <a:lnTo>
                    <a:pt x="29197" y="84289"/>
                  </a:lnTo>
                  <a:lnTo>
                    <a:pt x="20205" y="84289"/>
                  </a:lnTo>
                </a:path>
                <a:path w="193039" h="84454">
                  <a:moveTo>
                    <a:pt x="41211" y="74117"/>
                  </a:moveTo>
                  <a:lnTo>
                    <a:pt x="48666" y="74117"/>
                  </a:lnTo>
                  <a:lnTo>
                    <a:pt x="48666" y="69811"/>
                  </a:lnTo>
                  <a:lnTo>
                    <a:pt x="60655" y="69824"/>
                  </a:lnTo>
                </a:path>
                <a:path w="193039" h="84454">
                  <a:moveTo>
                    <a:pt x="36055" y="71043"/>
                  </a:moveTo>
                  <a:lnTo>
                    <a:pt x="39763" y="71056"/>
                  </a:lnTo>
                  <a:lnTo>
                    <a:pt x="39763" y="770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668060" y="7929118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5">
                  <a:moveTo>
                    <a:pt x="-2286" y="2590"/>
                  </a:moveTo>
                  <a:lnTo>
                    <a:pt x="2311" y="2590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647346" y="7915325"/>
              <a:ext cx="89535" cy="33655"/>
            </a:xfrm>
            <a:custGeom>
              <a:avLst/>
              <a:gdLst/>
              <a:ahLst/>
              <a:cxnLst/>
              <a:rect l="l" t="t" r="r" b="b"/>
              <a:pathLst>
                <a:path w="89535" h="33654">
                  <a:moveTo>
                    <a:pt x="8204" y="6857"/>
                  </a:moveTo>
                  <a:lnTo>
                    <a:pt x="13398" y="6857"/>
                  </a:lnTo>
                  <a:lnTo>
                    <a:pt x="13411" y="15874"/>
                  </a:lnTo>
                </a:path>
                <a:path w="89535" h="33654">
                  <a:moveTo>
                    <a:pt x="5854" y="12750"/>
                  </a:moveTo>
                  <a:lnTo>
                    <a:pt x="10287" y="15087"/>
                  </a:lnTo>
                  <a:lnTo>
                    <a:pt x="9474" y="18033"/>
                  </a:lnTo>
                  <a:lnTo>
                    <a:pt x="4229" y="20167"/>
                  </a:lnTo>
                </a:path>
                <a:path w="89535" h="33654">
                  <a:moveTo>
                    <a:pt x="73304" y="26708"/>
                  </a:moveTo>
                  <a:lnTo>
                    <a:pt x="73329" y="17779"/>
                  </a:lnTo>
                  <a:lnTo>
                    <a:pt x="84645" y="17792"/>
                  </a:lnTo>
                  <a:lnTo>
                    <a:pt x="84645" y="21704"/>
                  </a:lnTo>
                  <a:lnTo>
                    <a:pt x="89039" y="21704"/>
                  </a:lnTo>
                  <a:lnTo>
                    <a:pt x="89014" y="28473"/>
                  </a:lnTo>
                  <a:lnTo>
                    <a:pt x="78498" y="28473"/>
                  </a:lnTo>
                </a:path>
                <a:path w="89535" h="33654">
                  <a:moveTo>
                    <a:pt x="27228" y="24333"/>
                  </a:moveTo>
                  <a:lnTo>
                    <a:pt x="54749" y="24358"/>
                  </a:lnTo>
                  <a:lnTo>
                    <a:pt x="54737" y="33045"/>
                  </a:lnTo>
                  <a:lnTo>
                    <a:pt x="76911" y="33070"/>
                  </a:lnTo>
                </a:path>
                <a:path w="89535" h="33654">
                  <a:moveTo>
                    <a:pt x="63957" y="10147"/>
                  </a:moveTo>
                  <a:lnTo>
                    <a:pt x="63931" y="26530"/>
                  </a:lnTo>
                </a:path>
                <a:path w="89535" h="33654">
                  <a:moveTo>
                    <a:pt x="59575" y="6349"/>
                  </a:moveTo>
                  <a:lnTo>
                    <a:pt x="59550" y="11544"/>
                  </a:lnTo>
                  <a:lnTo>
                    <a:pt x="54241" y="11544"/>
                  </a:lnTo>
                  <a:lnTo>
                    <a:pt x="54241" y="15913"/>
                  </a:lnTo>
                  <a:lnTo>
                    <a:pt x="57556" y="19253"/>
                  </a:lnTo>
                  <a:lnTo>
                    <a:pt x="57556" y="23456"/>
                  </a:lnTo>
                </a:path>
                <a:path w="89535" h="33654">
                  <a:moveTo>
                    <a:pt x="20802" y="10071"/>
                  </a:moveTo>
                  <a:lnTo>
                    <a:pt x="26733" y="10071"/>
                  </a:lnTo>
                  <a:lnTo>
                    <a:pt x="26746" y="7226"/>
                  </a:lnTo>
                  <a:lnTo>
                    <a:pt x="51358" y="7251"/>
                  </a:lnTo>
                </a:path>
                <a:path w="89535" h="33654">
                  <a:moveTo>
                    <a:pt x="0" y="7429"/>
                  </a:moveTo>
                  <a:lnTo>
                    <a:pt x="12" y="0"/>
                  </a:lnTo>
                  <a:lnTo>
                    <a:pt x="22491" y="25"/>
                  </a:lnTo>
                  <a:lnTo>
                    <a:pt x="22491" y="2641"/>
                  </a:lnTo>
                  <a:lnTo>
                    <a:pt x="58140" y="26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645035" y="792718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86" y="4464"/>
                  </a:moveTo>
                  <a:lnTo>
                    <a:pt x="2286" y="4464"/>
                  </a:lnTo>
                </a:path>
              </a:pathLst>
            </a:custGeom>
            <a:ln w="892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624867" y="7887030"/>
              <a:ext cx="71120" cy="54610"/>
            </a:xfrm>
            <a:custGeom>
              <a:avLst/>
              <a:gdLst/>
              <a:ahLst/>
              <a:cxnLst/>
              <a:rect l="l" t="t" r="r" b="b"/>
              <a:pathLst>
                <a:path w="71120" h="54609">
                  <a:moveTo>
                    <a:pt x="18021" y="35636"/>
                  </a:moveTo>
                  <a:lnTo>
                    <a:pt x="12103" y="33312"/>
                  </a:lnTo>
                  <a:lnTo>
                    <a:pt x="126" y="36791"/>
                  </a:lnTo>
                  <a:lnTo>
                    <a:pt x="0" y="44234"/>
                  </a:lnTo>
                  <a:lnTo>
                    <a:pt x="1271" y="49306"/>
                  </a:lnTo>
                  <a:lnTo>
                    <a:pt x="5227" y="52892"/>
                  </a:lnTo>
                  <a:lnTo>
                    <a:pt x="11738" y="54292"/>
                  </a:lnTo>
                  <a:lnTo>
                    <a:pt x="20675" y="52806"/>
                  </a:lnTo>
                </a:path>
                <a:path w="71120" h="54609">
                  <a:moveTo>
                    <a:pt x="39357" y="10045"/>
                  </a:moveTo>
                  <a:lnTo>
                    <a:pt x="39344" y="14477"/>
                  </a:lnTo>
                  <a:lnTo>
                    <a:pt x="30352" y="14477"/>
                  </a:lnTo>
                </a:path>
                <a:path w="71120" h="54609">
                  <a:moveTo>
                    <a:pt x="51371" y="4305"/>
                  </a:moveTo>
                  <a:lnTo>
                    <a:pt x="58813" y="4317"/>
                  </a:lnTo>
                  <a:lnTo>
                    <a:pt x="58813" y="0"/>
                  </a:lnTo>
                  <a:lnTo>
                    <a:pt x="70789" y="12"/>
                  </a:lnTo>
                </a:path>
                <a:path w="71120" h="54609">
                  <a:moveTo>
                    <a:pt x="46202" y="1231"/>
                  </a:moveTo>
                  <a:lnTo>
                    <a:pt x="49923" y="1231"/>
                  </a:lnTo>
                  <a:lnTo>
                    <a:pt x="49898" y="72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668098" y="788819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86" y="2597"/>
                  </a:moveTo>
                  <a:lnTo>
                    <a:pt x="2286" y="2597"/>
                  </a:lnTo>
                </a:path>
              </a:pathLst>
            </a:custGeom>
            <a:ln w="51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647410" y="7874419"/>
              <a:ext cx="89535" cy="33655"/>
            </a:xfrm>
            <a:custGeom>
              <a:avLst/>
              <a:gdLst/>
              <a:ahLst/>
              <a:cxnLst/>
              <a:rect l="l" t="t" r="r" b="b"/>
              <a:pathLst>
                <a:path w="89535" h="33654">
                  <a:moveTo>
                    <a:pt x="8191" y="6857"/>
                  </a:moveTo>
                  <a:lnTo>
                    <a:pt x="13398" y="6857"/>
                  </a:lnTo>
                  <a:lnTo>
                    <a:pt x="13373" y="15887"/>
                  </a:lnTo>
                </a:path>
                <a:path w="89535" h="33654">
                  <a:moveTo>
                    <a:pt x="5829" y="12763"/>
                  </a:moveTo>
                  <a:lnTo>
                    <a:pt x="10261" y="15062"/>
                  </a:lnTo>
                  <a:lnTo>
                    <a:pt x="9461" y="18046"/>
                  </a:lnTo>
                  <a:lnTo>
                    <a:pt x="4216" y="20180"/>
                  </a:lnTo>
                </a:path>
                <a:path w="89535" h="33654">
                  <a:moveTo>
                    <a:pt x="73304" y="26708"/>
                  </a:moveTo>
                  <a:lnTo>
                    <a:pt x="73304" y="17754"/>
                  </a:lnTo>
                  <a:lnTo>
                    <a:pt x="84632" y="17779"/>
                  </a:lnTo>
                  <a:lnTo>
                    <a:pt x="84607" y="21716"/>
                  </a:lnTo>
                  <a:lnTo>
                    <a:pt x="89026" y="21716"/>
                  </a:lnTo>
                  <a:lnTo>
                    <a:pt x="89001" y="28473"/>
                  </a:lnTo>
                  <a:lnTo>
                    <a:pt x="78486" y="28460"/>
                  </a:lnTo>
                </a:path>
                <a:path w="89535" h="33654">
                  <a:moveTo>
                    <a:pt x="27203" y="24345"/>
                  </a:moveTo>
                  <a:lnTo>
                    <a:pt x="54724" y="24371"/>
                  </a:lnTo>
                  <a:lnTo>
                    <a:pt x="54724" y="33045"/>
                  </a:lnTo>
                  <a:lnTo>
                    <a:pt x="76873" y="33070"/>
                  </a:lnTo>
                </a:path>
                <a:path w="89535" h="33654">
                  <a:moveTo>
                    <a:pt x="63931" y="10134"/>
                  </a:moveTo>
                  <a:lnTo>
                    <a:pt x="63906" y="26530"/>
                  </a:lnTo>
                </a:path>
                <a:path w="89535" h="33654">
                  <a:moveTo>
                    <a:pt x="59537" y="6337"/>
                  </a:moveTo>
                  <a:lnTo>
                    <a:pt x="59537" y="11531"/>
                  </a:lnTo>
                  <a:lnTo>
                    <a:pt x="54228" y="11518"/>
                  </a:lnTo>
                  <a:lnTo>
                    <a:pt x="54216" y="15913"/>
                  </a:lnTo>
                  <a:lnTo>
                    <a:pt x="57543" y="19265"/>
                  </a:lnTo>
                  <a:lnTo>
                    <a:pt x="57543" y="23431"/>
                  </a:lnTo>
                </a:path>
                <a:path w="89535" h="33654">
                  <a:moveTo>
                    <a:pt x="20764" y="10071"/>
                  </a:moveTo>
                  <a:lnTo>
                    <a:pt x="26733" y="10083"/>
                  </a:lnTo>
                  <a:lnTo>
                    <a:pt x="26733" y="7213"/>
                  </a:lnTo>
                  <a:lnTo>
                    <a:pt x="51320" y="7251"/>
                  </a:lnTo>
                </a:path>
                <a:path w="89535" h="33654">
                  <a:moveTo>
                    <a:pt x="0" y="7429"/>
                  </a:moveTo>
                  <a:lnTo>
                    <a:pt x="0" y="0"/>
                  </a:lnTo>
                  <a:lnTo>
                    <a:pt x="22466" y="25"/>
                  </a:lnTo>
                  <a:lnTo>
                    <a:pt x="22478" y="2654"/>
                  </a:lnTo>
                  <a:lnTo>
                    <a:pt x="58127" y="27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645073" y="7886268"/>
              <a:ext cx="635" cy="9525"/>
            </a:xfrm>
            <a:custGeom>
              <a:avLst/>
              <a:gdLst/>
              <a:ahLst/>
              <a:cxnLst/>
              <a:rect l="l" t="t" r="r" b="b"/>
              <a:pathLst>
                <a:path w="635" h="9525">
                  <a:moveTo>
                    <a:pt x="-2286" y="4470"/>
                  </a:moveTo>
                  <a:lnTo>
                    <a:pt x="2298" y="4470"/>
                  </a:lnTo>
                </a:path>
              </a:pathLst>
            </a:custGeom>
            <a:ln w="89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624906" y="7813814"/>
              <a:ext cx="48260" cy="86995"/>
            </a:xfrm>
            <a:custGeom>
              <a:avLst/>
              <a:gdLst/>
              <a:ahLst/>
              <a:cxnLst/>
              <a:rect l="l" t="t" r="r" b="b"/>
              <a:pathLst>
                <a:path w="48260" h="86995">
                  <a:moveTo>
                    <a:pt x="18046" y="67945"/>
                  </a:moveTo>
                  <a:lnTo>
                    <a:pt x="12128" y="65595"/>
                  </a:lnTo>
                  <a:lnTo>
                    <a:pt x="126" y="69100"/>
                  </a:lnTo>
                  <a:lnTo>
                    <a:pt x="0" y="76542"/>
                  </a:lnTo>
                  <a:lnTo>
                    <a:pt x="1276" y="81615"/>
                  </a:lnTo>
                  <a:lnTo>
                    <a:pt x="5232" y="85202"/>
                  </a:lnTo>
                  <a:lnTo>
                    <a:pt x="11740" y="86606"/>
                  </a:lnTo>
                  <a:lnTo>
                    <a:pt x="20675" y="85128"/>
                  </a:lnTo>
                </a:path>
                <a:path w="48260" h="86995">
                  <a:moveTo>
                    <a:pt x="35280" y="21424"/>
                  </a:moveTo>
                  <a:lnTo>
                    <a:pt x="35267" y="36995"/>
                  </a:lnTo>
                </a:path>
                <a:path w="48260" h="86995">
                  <a:moveTo>
                    <a:pt x="30911" y="16116"/>
                  </a:moveTo>
                  <a:lnTo>
                    <a:pt x="39115" y="16129"/>
                  </a:lnTo>
                  <a:lnTo>
                    <a:pt x="39115" y="13296"/>
                  </a:lnTo>
                  <a:lnTo>
                    <a:pt x="48107" y="13296"/>
                  </a:lnTo>
                  <a:lnTo>
                    <a:pt x="48082" y="25349"/>
                  </a:lnTo>
                  <a:lnTo>
                    <a:pt x="41160" y="25336"/>
                  </a:lnTo>
                  <a:lnTo>
                    <a:pt x="41160" y="20777"/>
                  </a:lnTo>
                  <a:lnTo>
                    <a:pt x="29337" y="20751"/>
                  </a:lnTo>
                </a:path>
                <a:path w="48260" h="86995">
                  <a:moveTo>
                    <a:pt x="44615" y="0"/>
                  </a:moveTo>
                  <a:lnTo>
                    <a:pt x="44627" y="3695"/>
                  </a:lnTo>
                  <a:lnTo>
                    <a:pt x="40081" y="3695"/>
                  </a:lnTo>
                  <a:lnTo>
                    <a:pt x="40068" y="95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672683" y="7803464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79">
                  <a:moveTo>
                    <a:pt x="-2286" y="2228"/>
                  </a:moveTo>
                  <a:lnTo>
                    <a:pt x="2298" y="2228"/>
                  </a:lnTo>
                </a:path>
              </a:pathLst>
            </a:custGeom>
            <a:ln w="44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671032" y="7788275"/>
              <a:ext cx="120650" cy="69850"/>
            </a:xfrm>
            <a:custGeom>
              <a:avLst/>
              <a:gdLst/>
              <a:ahLst/>
              <a:cxnLst/>
              <a:rect l="l" t="t" r="r" b="b"/>
              <a:pathLst>
                <a:path w="120650" h="69850">
                  <a:moveTo>
                    <a:pt x="25031" y="0"/>
                  </a:moveTo>
                  <a:lnTo>
                    <a:pt x="25006" y="20827"/>
                  </a:lnTo>
                </a:path>
                <a:path w="120650" h="69850">
                  <a:moveTo>
                    <a:pt x="18999" y="4356"/>
                  </a:moveTo>
                  <a:lnTo>
                    <a:pt x="14554" y="4356"/>
                  </a:lnTo>
                  <a:lnTo>
                    <a:pt x="14528" y="18427"/>
                  </a:lnTo>
                </a:path>
                <a:path w="120650" h="69850">
                  <a:moveTo>
                    <a:pt x="102349" y="3708"/>
                  </a:moveTo>
                  <a:lnTo>
                    <a:pt x="98615" y="3708"/>
                  </a:lnTo>
                  <a:lnTo>
                    <a:pt x="98590" y="19253"/>
                  </a:lnTo>
                </a:path>
                <a:path w="120650" h="69850">
                  <a:moveTo>
                    <a:pt x="0" y="69468"/>
                  </a:moveTo>
                  <a:lnTo>
                    <a:pt x="113118" y="69608"/>
                  </a:lnTo>
                </a:path>
                <a:path w="120650" h="69850">
                  <a:moveTo>
                    <a:pt x="0" y="64262"/>
                  </a:moveTo>
                  <a:lnTo>
                    <a:pt x="113118" y="64401"/>
                  </a:lnTo>
                </a:path>
                <a:path w="120650" h="69850">
                  <a:moveTo>
                    <a:pt x="18821" y="53454"/>
                  </a:moveTo>
                  <a:lnTo>
                    <a:pt x="49301" y="53492"/>
                  </a:lnTo>
                </a:path>
                <a:path w="120650" h="69850">
                  <a:moveTo>
                    <a:pt x="30949" y="41046"/>
                  </a:moveTo>
                  <a:lnTo>
                    <a:pt x="30937" y="51460"/>
                  </a:lnTo>
                </a:path>
                <a:path w="120650" h="69850">
                  <a:moveTo>
                    <a:pt x="21958" y="43865"/>
                  </a:moveTo>
                  <a:lnTo>
                    <a:pt x="21958" y="47599"/>
                  </a:lnTo>
                  <a:lnTo>
                    <a:pt x="27851" y="47599"/>
                  </a:lnTo>
                  <a:lnTo>
                    <a:pt x="27838" y="52895"/>
                  </a:lnTo>
                </a:path>
                <a:path w="120650" h="69850">
                  <a:moveTo>
                    <a:pt x="12344" y="41427"/>
                  </a:moveTo>
                  <a:lnTo>
                    <a:pt x="10083" y="41427"/>
                  </a:lnTo>
                  <a:lnTo>
                    <a:pt x="10083" y="52539"/>
                  </a:lnTo>
                  <a:lnTo>
                    <a:pt x="15112" y="52552"/>
                  </a:lnTo>
                  <a:lnTo>
                    <a:pt x="15112" y="47459"/>
                  </a:lnTo>
                  <a:lnTo>
                    <a:pt x="19672" y="47434"/>
                  </a:lnTo>
                </a:path>
                <a:path w="120650" h="69850">
                  <a:moveTo>
                    <a:pt x="19291" y="28917"/>
                  </a:moveTo>
                  <a:lnTo>
                    <a:pt x="19278" y="34124"/>
                  </a:lnTo>
                  <a:lnTo>
                    <a:pt x="22148" y="34137"/>
                  </a:lnTo>
                </a:path>
                <a:path w="120650" h="69850">
                  <a:moveTo>
                    <a:pt x="28308" y="40233"/>
                  </a:moveTo>
                  <a:lnTo>
                    <a:pt x="28320" y="22885"/>
                  </a:lnTo>
                  <a:lnTo>
                    <a:pt x="14846" y="22872"/>
                  </a:lnTo>
                  <a:lnTo>
                    <a:pt x="14846" y="26466"/>
                  </a:lnTo>
                  <a:lnTo>
                    <a:pt x="8166" y="26466"/>
                  </a:lnTo>
                  <a:lnTo>
                    <a:pt x="8166" y="32385"/>
                  </a:lnTo>
                  <a:lnTo>
                    <a:pt x="12509" y="32397"/>
                  </a:lnTo>
                  <a:lnTo>
                    <a:pt x="12496" y="39192"/>
                  </a:lnTo>
                  <a:lnTo>
                    <a:pt x="20574" y="39204"/>
                  </a:lnTo>
                </a:path>
                <a:path w="120650" h="69850">
                  <a:moveTo>
                    <a:pt x="95973" y="26644"/>
                  </a:moveTo>
                  <a:lnTo>
                    <a:pt x="95948" y="37071"/>
                  </a:lnTo>
                </a:path>
                <a:path w="120650" h="69850">
                  <a:moveTo>
                    <a:pt x="116331" y="51587"/>
                  </a:moveTo>
                  <a:lnTo>
                    <a:pt x="120053" y="51612"/>
                  </a:lnTo>
                  <a:lnTo>
                    <a:pt x="120065" y="39001"/>
                  </a:lnTo>
                </a:path>
                <a:path w="120650" h="69850">
                  <a:moveTo>
                    <a:pt x="112814" y="1676"/>
                  </a:moveTo>
                  <a:lnTo>
                    <a:pt x="112750" y="51523"/>
                  </a:lnTo>
                </a:path>
                <a:path w="120650" h="69850">
                  <a:moveTo>
                    <a:pt x="104736" y="45377"/>
                  </a:moveTo>
                  <a:lnTo>
                    <a:pt x="104749" y="47117"/>
                  </a:lnTo>
                  <a:lnTo>
                    <a:pt x="103314" y="48552"/>
                  </a:lnTo>
                  <a:lnTo>
                    <a:pt x="101561" y="48552"/>
                  </a:lnTo>
                  <a:lnTo>
                    <a:pt x="99809" y="48539"/>
                  </a:lnTo>
                  <a:lnTo>
                    <a:pt x="98399" y="47117"/>
                  </a:lnTo>
                  <a:lnTo>
                    <a:pt x="98399" y="45351"/>
                  </a:lnTo>
                  <a:lnTo>
                    <a:pt x="98386" y="43611"/>
                  </a:lnTo>
                  <a:lnTo>
                    <a:pt x="99809" y="42189"/>
                  </a:lnTo>
                  <a:lnTo>
                    <a:pt x="101587" y="42189"/>
                  </a:lnTo>
                  <a:lnTo>
                    <a:pt x="103327" y="42189"/>
                  </a:lnTo>
                  <a:lnTo>
                    <a:pt x="104749" y="43611"/>
                  </a:lnTo>
                  <a:lnTo>
                    <a:pt x="104736" y="453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/>
          <p:nvPr/>
        </p:nvSpPr>
        <p:spPr>
          <a:xfrm>
            <a:off x="11071835" y="7866164"/>
            <a:ext cx="5715" cy="17780"/>
          </a:xfrm>
          <a:custGeom>
            <a:avLst/>
            <a:gdLst/>
            <a:ahLst/>
            <a:cxnLst/>
            <a:rect l="l" t="t" r="r" b="b"/>
            <a:pathLst>
              <a:path w="5714" h="17779">
                <a:moveTo>
                  <a:pt x="5473" y="0"/>
                </a:moveTo>
                <a:lnTo>
                  <a:pt x="5435" y="17462"/>
                </a:lnTo>
                <a:lnTo>
                  <a:pt x="0" y="174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1126839" y="7853756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1172470" y="7778573"/>
            <a:ext cx="48895" cy="635"/>
          </a:xfrm>
          <a:custGeom>
            <a:avLst/>
            <a:gdLst/>
            <a:ahLst/>
            <a:cxnLst/>
            <a:rect l="l" t="t" r="r" b="b"/>
            <a:pathLst>
              <a:path w="48895" h="634">
                <a:moveTo>
                  <a:pt x="0" y="0"/>
                </a:moveTo>
                <a:lnTo>
                  <a:pt x="48310" y="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1104449" y="7682764"/>
            <a:ext cx="42545" cy="635"/>
          </a:xfrm>
          <a:custGeom>
            <a:avLst/>
            <a:gdLst/>
            <a:ahLst/>
            <a:cxnLst/>
            <a:rect l="l" t="t" r="r" b="b"/>
            <a:pathLst>
              <a:path w="42545" h="634">
                <a:moveTo>
                  <a:pt x="0" y="0"/>
                </a:moveTo>
                <a:lnTo>
                  <a:pt x="42087" y="5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1112285" y="7755865"/>
            <a:ext cx="41275" cy="635"/>
          </a:xfrm>
          <a:custGeom>
            <a:avLst/>
            <a:gdLst/>
            <a:ahLst/>
            <a:cxnLst/>
            <a:rect l="l" t="t" r="r" b="b"/>
            <a:pathLst>
              <a:path w="41275" h="634">
                <a:moveTo>
                  <a:pt x="0" y="0"/>
                </a:moveTo>
                <a:lnTo>
                  <a:pt x="40690" y="3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4" name="object 184"/>
          <p:cNvGrpSpPr/>
          <p:nvPr/>
        </p:nvGrpSpPr>
        <p:grpSpPr>
          <a:xfrm>
            <a:off x="10816235" y="7743926"/>
            <a:ext cx="387985" cy="254000"/>
            <a:chOff x="5761634" y="7743926"/>
            <a:chExt cx="387985" cy="254000"/>
          </a:xfrm>
        </p:grpSpPr>
        <p:sp>
          <p:nvSpPr>
            <p:cNvPr id="185" name="object 185"/>
            <p:cNvSpPr/>
            <p:nvPr/>
          </p:nvSpPr>
          <p:spPr>
            <a:xfrm>
              <a:off x="5782983" y="7755851"/>
              <a:ext cx="323215" cy="240029"/>
            </a:xfrm>
            <a:custGeom>
              <a:avLst/>
              <a:gdLst/>
              <a:ahLst/>
              <a:cxnLst/>
              <a:rect l="l" t="t" r="r" b="b"/>
              <a:pathLst>
                <a:path w="323214" h="240029">
                  <a:moveTo>
                    <a:pt x="202514" y="14046"/>
                  </a:moveTo>
                  <a:lnTo>
                    <a:pt x="202476" y="30480"/>
                  </a:lnTo>
                </a:path>
                <a:path w="323214" h="240029">
                  <a:moveTo>
                    <a:pt x="191350" y="6642"/>
                  </a:moveTo>
                  <a:lnTo>
                    <a:pt x="202641" y="6654"/>
                  </a:lnTo>
                </a:path>
                <a:path w="323214" h="240029">
                  <a:moveTo>
                    <a:pt x="168744" y="7238"/>
                  </a:moveTo>
                  <a:lnTo>
                    <a:pt x="179031" y="7238"/>
                  </a:lnTo>
                </a:path>
                <a:path w="323214" h="240029">
                  <a:moveTo>
                    <a:pt x="151295" y="5880"/>
                  </a:moveTo>
                  <a:lnTo>
                    <a:pt x="157467" y="5880"/>
                  </a:lnTo>
                </a:path>
                <a:path w="323214" h="240029">
                  <a:moveTo>
                    <a:pt x="118440" y="4216"/>
                  </a:moveTo>
                  <a:lnTo>
                    <a:pt x="141033" y="4254"/>
                  </a:lnTo>
                </a:path>
                <a:path w="323214" h="240029">
                  <a:moveTo>
                    <a:pt x="67068" y="4267"/>
                  </a:moveTo>
                  <a:lnTo>
                    <a:pt x="92760" y="4292"/>
                  </a:lnTo>
                </a:path>
                <a:path w="323214" h="240029">
                  <a:moveTo>
                    <a:pt x="62484" y="28841"/>
                  </a:moveTo>
                  <a:lnTo>
                    <a:pt x="67627" y="28854"/>
                  </a:lnTo>
                  <a:lnTo>
                    <a:pt x="67640" y="21767"/>
                  </a:lnTo>
                  <a:lnTo>
                    <a:pt x="80073" y="21780"/>
                  </a:lnTo>
                </a:path>
                <a:path w="323214" h="240029">
                  <a:moveTo>
                    <a:pt x="49225" y="24472"/>
                  </a:moveTo>
                  <a:lnTo>
                    <a:pt x="53314" y="24472"/>
                  </a:lnTo>
                  <a:lnTo>
                    <a:pt x="53289" y="33807"/>
                  </a:lnTo>
                </a:path>
                <a:path w="323214" h="240029">
                  <a:moveTo>
                    <a:pt x="43522" y="723"/>
                  </a:moveTo>
                  <a:lnTo>
                    <a:pt x="42524" y="9868"/>
                  </a:lnTo>
                  <a:lnTo>
                    <a:pt x="40406" y="22258"/>
                  </a:lnTo>
                  <a:lnTo>
                    <a:pt x="38109" y="33869"/>
                  </a:lnTo>
                  <a:lnTo>
                    <a:pt x="36575" y="40678"/>
                  </a:lnTo>
                </a:path>
                <a:path w="323214" h="240029">
                  <a:moveTo>
                    <a:pt x="31165" y="1524"/>
                  </a:moveTo>
                  <a:lnTo>
                    <a:pt x="29784" y="8227"/>
                  </a:lnTo>
                  <a:lnTo>
                    <a:pt x="27763" y="18291"/>
                  </a:lnTo>
                  <a:lnTo>
                    <a:pt x="25745" y="28159"/>
                  </a:lnTo>
                  <a:lnTo>
                    <a:pt x="24371" y="34277"/>
                  </a:lnTo>
                </a:path>
                <a:path w="323214" h="240029">
                  <a:moveTo>
                    <a:pt x="17792" y="1257"/>
                  </a:moveTo>
                  <a:lnTo>
                    <a:pt x="17665" y="8470"/>
                  </a:lnTo>
                  <a:lnTo>
                    <a:pt x="12306" y="20688"/>
                  </a:lnTo>
                  <a:lnTo>
                    <a:pt x="12242" y="23761"/>
                  </a:lnTo>
                </a:path>
                <a:path w="323214" h="240029">
                  <a:moveTo>
                    <a:pt x="5511" y="0"/>
                  </a:moveTo>
                  <a:lnTo>
                    <a:pt x="63" y="15316"/>
                  </a:lnTo>
                  <a:lnTo>
                    <a:pt x="0" y="19431"/>
                  </a:lnTo>
                </a:path>
                <a:path w="323214" h="240029">
                  <a:moveTo>
                    <a:pt x="113220" y="9258"/>
                  </a:moveTo>
                  <a:lnTo>
                    <a:pt x="112064" y="15405"/>
                  </a:lnTo>
                  <a:lnTo>
                    <a:pt x="120243" y="17602"/>
                  </a:lnTo>
                  <a:lnTo>
                    <a:pt x="123253" y="21780"/>
                  </a:lnTo>
                  <a:lnTo>
                    <a:pt x="126250" y="25946"/>
                  </a:lnTo>
                  <a:lnTo>
                    <a:pt x="132232" y="35306"/>
                  </a:lnTo>
                </a:path>
                <a:path w="323214" h="240029">
                  <a:moveTo>
                    <a:pt x="84899" y="92963"/>
                  </a:moveTo>
                  <a:lnTo>
                    <a:pt x="84962" y="45719"/>
                  </a:lnTo>
                  <a:lnTo>
                    <a:pt x="93027" y="45719"/>
                  </a:lnTo>
                </a:path>
                <a:path w="323214" h="240029">
                  <a:moveTo>
                    <a:pt x="92328" y="135229"/>
                  </a:moveTo>
                  <a:lnTo>
                    <a:pt x="92367" y="96177"/>
                  </a:lnTo>
                </a:path>
                <a:path w="323214" h="240029">
                  <a:moveTo>
                    <a:pt x="88163" y="137198"/>
                  </a:moveTo>
                  <a:lnTo>
                    <a:pt x="96380" y="137210"/>
                  </a:lnTo>
                </a:path>
                <a:path w="323214" h="240029">
                  <a:moveTo>
                    <a:pt x="81661" y="102171"/>
                  </a:moveTo>
                  <a:lnTo>
                    <a:pt x="81610" y="144233"/>
                  </a:lnTo>
                  <a:lnTo>
                    <a:pt x="86004" y="144246"/>
                  </a:lnTo>
                </a:path>
                <a:path w="323214" h="240029">
                  <a:moveTo>
                    <a:pt x="73532" y="95834"/>
                  </a:moveTo>
                  <a:lnTo>
                    <a:pt x="73520" y="123558"/>
                  </a:lnTo>
                </a:path>
                <a:path w="323214" h="240029">
                  <a:moveTo>
                    <a:pt x="69164" y="56705"/>
                  </a:moveTo>
                  <a:lnTo>
                    <a:pt x="69113" y="86474"/>
                  </a:lnTo>
                  <a:lnTo>
                    <a:pt x="64465" y="86461"/>
                  </a:lnTo>
                </a:path>
                <a:path w="323214" h="240029">
                  <a:moveTo>
                    <a:pt x="41046" y="75692"/>
                  </a:moveTo>
                  <a:lnTo>
                    <a:pt x="41021" y="90081"/>
                  </a:lnTo>
                  <a:lnTo>
                    <a:pt x="47955" y="90081"/>
                  </a:lnTo>
                </a:path>
                <a:path w="323214" h="240029">
                  <a:moveTo>
                    <a:pt x="48437" y="118986"/>
                  </a:moveTo>
                  <a:lnTo>
                    <a:pt x="48450" y="106667"/>
                  </a:lnTo>
                  <a:lnTo>
                    <a:pt x="52793" y="106667"/>
                  </a:lnTo>
                </a:path>
                <a:path w="323214" h="240029">
                  <a:moveTo>
                    <a:pt x="24422" y="85648"/>
                  </a:moveTo>
                  <a:lnTo>
                    <a:pt x="24409" y="94932"/>
                  </a:lnTo>
                  <a:lnTo>
                    <a:pt x="30391" y="94932"/>
                  </a:lnTo>
                  <a:lnTo>
                    <a:pt x="30391" y="104241"/>
                  </a:lnTo>
                  <a:lnTo>
                    <a:pt x="38442" y="104241"/>
                  </a:lnTo>
                  <a:lnTo>
                    <a:pt x="38442" y="112649"/>
                  </a:lnTo>
                </a:path>
                <a:path w="323214" h="240029">
                  <a:moveTo>
                    <a:pt x="18567" y="69087"/>
                  </a:moveTo>
                  <a:lnTo>
                    <a:pt x="22823" y="73999"/>
                  </a:lnTo>
                  <a:lnTo>
                    <a:pt x="27773" y="77874"/>
                  </a:lnTo>
                  <a:lnTo>
                    <a:pt x="32978" y="78480"/>
                  </a:lnTo>
                  <a:lnTo>
                    <a:pt x="37998" y="73583"/>
                  </a:lnTo>
                </a:path>
                <a:path w="323214" h="240029">
                  <a:moveTo>
                    <a:pt x="21920" y="54775"/>
                  </a:moveTo>
                  <a:lnTo>
                    <a:pt x="22885" y="58889"/>
                  </a:lnTo>
                  <a:lnTo>
                    <a:pt x="26847" y="66179"/>
                  </a:lnTo>
                  <a:lnTo>
                    <a:pt x="34048" y="66306"/>
                  </a:lnTo>
                </a:path>
                <a:path w="323214" h="240029">
                  <a:moveTo>
                    <a:pt x="30505" y="63144"/>
                  </a:moveTo>
                  <a:lnTo>
                    <a:pt x="32826" y="58736"/>
                  </a:lnTo>
                  <a:lnTo>
                    <a:pt x="38141" y="56554"/>
                  </a:lnTo>
                  <a:lnTo>
                    <a:pt x="44232" y="59299"/>
                  </a:lnTo>
                  <a:lnTo>
                    <a:pt x="56268" y="114855"/>
                  </a:lnTo>
                  <a:lnTo>
                    <a:pt x="62979" y="164477"/>
                  </a:lnTo>
                  <a:lnTo>
                    <a:pt x="69164" y="187201"/>
                  </a:lnTo>
                  <a:lnTo>
                    <a:pt x="81584" y="206575"/>
                  </a:lnTo>
                  <a:lnTo>
                    <a:pt x="100091" y="220066"/>
                  </a:lnTo>
                  <a:lnTo>
                    <a:pt x="124536" y="225145"/>
                  </a:lnTo>
                  <a:lnTo>
                    <a:pt x="165816" y="225584"/>
                  </a:lnTo>
                  <a:lnTo>
                    <a:pt x="214460" y="226412"/>
                  </a:lnTo>
                  <a:lnTo>
                    <a:pt x="258201" y="227006"/>
                  </a:lnTo>
                  <a:lnTo>
                    <a:pt x="284772" y="226745"/>
                  </a:lnTo>
                  <a:lnTo>
                    <a:pt x="296720" y="227381"/>
                  </a:lnTo>
                  <a:lnTo>
                    <a:pt x="305303" y="230411"/>
                  </a:lnTo>
                  <a:lnTo>
                    <a:pt x="311259" y="234834"/>
                  </a:lnTo>
                  <a:lnTo>
                    <a:pt x="315328" y="239649"/>
                  </a:lnTo>
                </a:path>
                <a:path w="323214" h="240029">
                  <a:moveTo>
                    <a:pt x="38353" y="55105"/>
                  </a:moveTo>
                  <a:lnTo>
                    <a:pt x="40678" y="50693"/>
                  </a:lnTo>
                  <a:lnTo>
                    <a:pt x="45997" y="48501"/>
                  </a:lnTo>
                  <a:lnTo>
                    <a:pt x="52086" y="51233"/>
                  </a:lnTo>
                  <a:lnTo>
                    <a:pt x="56718" y="61594"/>
                  </a:lnTo>
                  <a:lnTo>
                    <a:pt x="59978" y="80702"/>
                  </a:lnTo>
                  <a:lnTo>
                    <a:pt x="63373" y="105062"/>
                  </a:lnTo>
                  <a:lnTo>
                    <a:pt x="66862" y="130491"/>
                  </a:lnTo>
                  <a:lnTo>
                    <a:pt x="70408" y="152806"/>
                  </a:lnTo>
                  <a:lnTo>
                    <a:pt x="84404" y="196026"/>
                  </a:lnTo>
                  <a:lnTo>
                    <a:pt x="127736" y="217081"/>
                  </a:lnTo>
                  <a:lnTo>
                    <a:pt x="169739" y="217857"/>
                  </a:lnTo>
                  <a:lnTo>
                    <a:pt x="219983" y="218647"/>
                  </a:lnTo>
                  <a:lnTo>
                    <a:pt x="265321" y="219054"/>
                  </a:lnTo>
                  <a:lnTo>
                    <a:pt x="292607" y="218681"/>
                  </a:lnTo>
                  <a:lnTo>
                    <a:pt x="304567" y="219322"/>
                  </a:lnTo>
                  <a:lnTo>
                    <a:pt x="313161" y="222354"/>
                  </a:lnTo>
                  <a:lnTo>
                    <a:pt x="319123" y="226782"/>
                  </a:lnTo>
                  <a:lnTo>
                    <a:pt x="323189" y="2316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9635" y="7743926"/>
              <a:ext cx="229946" cy="246430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5763920" y="7751279"/>
              <a:ext cx="251460" cy="201930"/>
            </a:xfrm>
            <a:custGeom>
              <a:avLst/>
              <a:gdLst/>
              <a:ahLst/>
              <a:cxnLst/>
              <a:rect l="l" t="t" r="r" b="b"/>
              <a:pathLst>
                <a:path w="251460" h="201929">
                  <a:moveTo>
                    <a:pt x="130873" y="7112"/>
                  </a:moveTo>
                  <a:lnTo>
                    <a:pt x="127034" y="18484"/>
                  </a:lnTo>
                  <a:lnTo>
                    <a:pt x="117657" y="32494"/>
                  </a:lnTo>
                  <a:lnTo>
                    <a:pt x="101925" y="46668"/>
                  </a:lnTo>
                  <a:lnTo>
                    <a:pt x="79019" y="58534"/>
                  </a:lnTo>
                </a:path>
                <a:path w="251460" h="201929">
                  <a:moveTo>
                    <a:pt x="118592" y="3810"/>
                  </a:moveTo>
                  <a:lnTo>
                    <a:pt x="113904" y="16846"/>
                  </a:lnTo>
                  <a:lnTo>
                    <a:pt x="104622" y="28784"/>
                  </a:lnTo>
                  <a:lnTo>
                    <a:pt x="90149" y="40332"/>
                  </a:lnTo>
                  <a:lnTo>
                    <a:pt x="69888" y="52197"/>
                  </a:lnTo>
                </a:path>
                <a:path w="251460" h="201929">
                  <a:moveTo>
                    <a:pt x="0" y="0"/>
                  </a:moveTo>
                  <a:lnTo>
                    <a:pt x="251206" y="190"/>
                  </a:lnTo>
                </a:path>
                <a:path w="251460" h="201929">
                  <a:moveTo>
                    <a:pt x="131457" y="42291"/>
                  </a:moveTo>
                  <a:lnTo>
                    <a:pt x="136994" y="42291"/>
                  </a:lnTo>
                </a:path>
                <a:path w="251460" h="201929">
                  <a:moveTo>
                    <a:pt x="127647" y="47764"/>
                  </a:moveTo>
                  <a:lnTo>
                    <a:pt x="127660" y="37579"/>
                  </a:lnTo>
                  <a:lnTo>
                    <a:pt x="142621" y="37592"/>
                  </a:lnTo>
                  <a:lnTo>
                    <a:pt x="142595" y="48983"/>
                  </a:lnTo>
                </a:path>
                <a:path w="251460" h="201929">
                  <a:moveTo>
                    <a:pt x="149580" y="183997"/>
                  </a:moveTo>
                  <a:lnTo>
                    <a:pt x="149542" y="201320"/>
                  </a:lnTo>
                  <a:lnTo>
                    <a:pt x="141592" y="2013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889104" y="7938985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60"/>
                  </a:moveTo>
                  <a:lnTo>
                    <a:pt x="2298" y="3460"/>
                  </a:lnTo>
                </a:path>
              </a:pathLst>
            </a:custGeom>
            <a:ln w="6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883655" y="7803121"/>
              <a:ext cx="22860" cy="158750"/>
            </a:xfrm>
            <a:custGeom>
              <a:avLst/>
              <a:gdLst/>
              <a:ahLst/>
              <a:cxnLst/>
              <a:rect l="l" t="t" r="r" b="b"/>
              <a:pathLst>
                <a:path w="22860" h="158750">
                  <a:moveTo>
                    <a:pt x="11518" y="145694"/>
                  </a:moveTo>
                  <a:lnTo>
                    <a:pt x="17081" y="145694"/>
                  </a:lnTo>
                </a:path>
                <a:path w="22860" h="158750">
                  <a:moveTo>
                    <a:pt x="15278" y="131165"/>
                  </a:moveTo>
                  <a:lnTo>
                    <a:pt x="22237" y="131191"/>
                  </a:lnTo>
                  <a:lnTo>
                    <a:pt x="22225" y="158394"/>
                  </a:lnTo>
                  <a:lnTo>
                    <a:pt x="9220" y="158369"/>
                  </a:lnTo>
                  <a:lnTo>
                    <a:pt x="9232" y="143586"/>
                  </a:lnTo>
                </a:path>
                <a:path w="22860" h="158750">
                  <a:moveTo>
                    <a:pt x="8331" y="131051"/>
                  </a:moveTo>
                  <a:lnTo>
                    <a:pt x="12496" y="131064"/>
                  </a:lnTo>
                  <a:lnTo>
                    <a:pt x="12496" y="139458"/>
                  </a:lnTo>
                  <a:lnTo>
                    <a:pt x="16510" y="139471"/>
                  </a:lnTo>
                </a:path>
                <a:path w="22860" h="158750">
                  <a:moveTo>
                    <a:pt x="4343" y="121958"/>
                  </a:moveTo>
                  <a:lnTo>
                    <a:pt x="4330" y="129590"/>
                  </a:lnTo>
                  <a:lnTo>
                    <a:pt x="12" y="129578"/>
                  </a:lnTo>
                  <a:lnTo>
                    <a:pt x="0" y="149644"/>
                  </a:lnTo>
                  <a:lnTo>
                    <a:pt x="9359" y="149656"/>
                  </a:lnTo>
                </a:path>
                <a:path w="22860" h="158750">
                  <a:moveTo>
                    <a:pt x="15709" y="0"/>
                  </a:moveTo>
                  <a:lnTo>
                    <a:pt x="21932" y="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908370" y="7802600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79"/>
                  </a:moveTo>
                  <a:lnTo>
                    <a:pt x="2324" y="3479"/>
                  </a:lnTo>
                </a:path>
              </a:pathLst>
            </a:custGeom>
            <a:ln w="69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876112" y="7789811"/>
              <a:ext cx="86995" cy="163830"/>
            </a:xfrm>
            <a:custGeom>
              <a:avLst/>
              <a:gdLst/>
              <a:ahLst/>
              <a:cxnLst/>
              <a:rect l="l" t="t" r="r" b="b"/>
              <a:pathLst>
                <a:path w="86995" h="163829">
                  <a:moveTo>
                    <a:pt x="39687" y="27520"/>
                  </a:moveTo>
                  <a:lnTo>
                    <a:pt x="39712" y="23418"/>
                  </a:lnTo>
                  <a:lnTo>
                    <a:pt x="45466" y="23431"/>
                  </a:lnTo>
                  <a:lnTo>
                    <a:pt x="45478" y="12357"/>
                  </a:lnTo>
                  <a:lnTo>
                    <a:pt x="40614" y="12357"/>
                  </a:lnTo>
                </a:path>
                <a:path w="86995" h="163829">
                  <a:moveTo>
                    <a:pt x="37147" y="12204"/>
                  </a:moveTo>
                  <a:lnTo>
                    <a:pt x="37147" y="21882"/>
                  </a:lnTo>
                  <a:lnTo>
                    <a:pt x="30708" y="21882"/>
                  </a:lnTo>
                </a:path>
                <a:path w="86995" h="163829">
                  <a:moveTo>
                    <a:pt x="20294" y="22974"/>
                  </a:moveTo>
                  <a:lnTo>
                    <a:pt x="25831" y="22974"/>
                  </a:lnTo>
                  <a:lnTo>
                    <a:pt x="25831" y="27940"/>
                  </a:lnTo>
                </a:path>
                <a:path w="86995" h="163829">
                  <a:moveTo>
                    <a:pt x="14833" y="17335"/>
                  </a:moveTo>
                  <a:lnTo>
                    <a:pt x="11353" y="17322"/>
                  </a:lnTo>
                  <a:lnTo>
                    <a:pt x="11353" y="24879"/>
                  </a:lnTo>
                  <a:lnTo>
                    <a:pt x="16763" y="24879"/>
                  </a:lnTo>
                </a:path>
                <a:path w="86995" h="163829">
                  <a:moveTo>
                    <a:pt x="5651" y="25463"/>
                  </a:moveTo>
                  <a:lnTo>
                    <a:pt x="5689" y="12280"/>
                  </a:lnTo>
                  <a:lnTo>
                    <a:pt x="15621" y="12306"/>
                  </a:lnTo>
                </a:path>
                <a:path w="86995" h="163829">
                  <a:moveTo>
                    <a:pt x="13550" y="132753"/>
                  </a:moveTo>
                  <a:lnTo>
                    <a:pt x="31153" y="132778"/>
                  </a:lnTo>
                </a:path>
                <a:path w="86995" h="163829">
                  <a:moveTo>
                    <a:pt x="21424" y="107975"/>
                  </a:moveTo>
                  <a:lnTo>
                    <a:pt x="21399" y="130683"/>
                  </a:lnTo>
                </a:path>
                <a:path w="86995" h="163829">
                  <a:moveTo>
                    <a:pt x="25603" y="107975"/>
                  </a:moveTo>
                  <a:lnTo>
                    <a:pt x="25577" y="130683"/>
                  </a:lnTo>
                </a:path>
                <a:path w="86995" h="163829">
                  <a:moveTo>
                    <a:pt x="30797" y="126606"/>
                  </a:moveTo>
                  <a:lnTo>
                    <a:pt x="34048" y="126606"/>
                  </a:lnTo>
                  <a:lnTo>
                    <a:pt x="34036" y="136867"/>
                  </a:lnTo>
                </a:path>
                <a:path w="86995" h="163829">
                  <a:moveTo>
                    <a:pt x="30987" y="141503"/>
                  </a:moveTo>
                  <a:lnTo>
                    <a:pt x="38442" y="141516"/>
                  </a:lnTo>
                  <a:lnTo>
                    <a:pt x="38506" y="110883"/>
                  </a:lnTo>
                  <a:lnTo>
                    <a:pt x="31089" y="110883"/>
                  </a:lnTo>
                  <a:lnTo>
                    <a:pt x="31089" y="121500"/>
                  </a:lnTo>
                </a:path>
                <a:path w="86995" h="163829">
                  <a:moveTo>
                    <a:pt x="13906" y="114706"/>
                  </a:moveTo>
                  <a:lnTo>
                    <a:pt x="14122" y="127558"/>
                  </a:lnTo>
                  <a:lnTo>
                    <a:pt x="7429" y="127558"/>
                  </a:lnTo>
                  <a:lnTo>
                    <a:pt x="7404" y="140030"/>
                  </a:lnTo>
                </a:path>
                <a:path w="86995" h="163829">
                  <a:moveTo>
                    <a:pt x="14452" y="110566"/>
                  </a:moveTo>
                  <a:lnTo>
                    <a:pt x="1955" y="110540"/>
                  </a:lnTo>
                  <a:lnTo>
                    <a:pt x="1930" y="140373"/>
                  </a:lnTo>
                </a:path>
                <a:path w="86995" h="163829">
                  <a:moveTo>
                    <a:pt x="11125" y="107480"/>
                  </a:moveTo>
                  <a:lnTo>
                    <a:pt x="33362" y="107492"/>
                  </a:lnTo>
                </a:path>
                <a:path w="86995" h="163829">
                  <a:moveTo>
                    <a:pt x="11150" y="99123"/>
                  </a:moveTo>
                  <a:lnTo>
                    <a:pt x="33362" y="99161"/>
                  </a:lnTo>
                </a:path>
                <a:path w="86995" h="163829">
                  <a:moveTo>
                    <a:pt x="11150" y="95008"/>
                  </a:moveTo>
                  <a:lnTo>
                    <a:pt x="33362" y="95034"/>
                  </a:lnTo>
                </a:path>
                <a:path w="86995" h="163829">
                  <a:moveTo>
                    <a:pt x="11163" y="85966"/>
                  </a:moveTo>
                  <a:lnTo>
                    <a:pt x="33388" y="86004"/>
                  </a:lnTo>
                </a:path>
                <a:path w="86995" h="163829">
                  <a:moveTo>
                    <a:pt x="11163" y="76936"/>
                  </a:moveTo>
                  <a:lnTo>
                    <a:pt x="33388" y="76949"/>
                  </a:lnTo>
                </a:path>
                <a:path w="86995" h="163829">
                  <a:moveTo>
                    <a:pt x="11163" y="70713"/>
                  </a:moveTo>
                  <a:lnTo>
                    <a:pt x="33413" y="70726"/>
                  </a:lnTo>
                </a:path>
                <a:path w="86995" h="163829">
                  <a:moveTo>
                    <a:pt x="11188" y="63055"/>
                  </a:moveTo>
                  <a:lnTo>
                    <a:pt x="33413" y="63093"/>
                  </a:lnTo>
                </a:path>
                <a:path w="86995" h="163829">
                  <a:moveTo>
                    <a:pt x="35521" y="61429"/>
                  </a:moveTo>
                  <a:lnTo>
                    <a:pt x="35471" y="107226"/>
                  </a:lnTo>
                </a:path>
                <a:path w="86995" h="163829">
                  <a:moveTo>
                    <a:pt x="9131" y="61645"/>
                  </a:moveTo>
                  <a:lnTo>
                    <a:pt x="9080" y="107429"/>
                  </a:lnTo>
                </a:path>
                <a:path w="86995" h="163829">
                  <a:moveTo>
                    <a:pt x="11315" y="56819"/>
                  </a:moveTo>
                  <a:lnTo>
                    <a:pt x="31432" y="56832"/>
                  </a:lnTo>
                </a:path>
                <a:path w="86995" h="163829">
                  <a:moveTo>
                    <a:pt x="31000" y="43307"/>
                  </a:moveTo>
                  <a:lnTo>
                    <a:pt x="35852" y="43319"/>
                  </a:lnTo>
                  <a:lnTo>
                    <a:pt x="35852" y="53809"/>
                  </a:lnTo>
                  <a:lnTo>
                    <a:pt x="30810" y="53809"/>
                  </a:lnTo>
                </a:path>
                <a:path w="86995" h="163829">
                  <a:moveTo>
                    <a:pt x="36042" y="33693"/>
                  </a:moveTo>
                  <a:lnTo>
                    <a:pt x="36055" y="38557"/>
                  </a:lnTo>
                  <a:lnTo>
                    <a:pt x="30391" y="38531"/>
                  </a:lnTo>
                </a:path>
                <a:path w="86995" h="163829">
                  <a:moveTo>
                    <a:pt x="27025" y="34099"/>
                  </a:moveTo>
                  <a:lnTo>
                    <a:pt x="27000" y="56311"/>
                  </a:lnTo>
                </a:path>
                <a:path w="86995" h="163829">
                  <a:moveTo>
                    <a:pt x="21450" y="34099"/>
                  </a:moveTo>
                  <a:lnTo>
                    <a:pt x="21424" y="56324"/>
                  </a:lnTo>
                </a:path>
                <a:path w="86995" h="163829">
                  <a:moveTo>
                    <a:pt x="17373" y="29870"/>
                  </a:moveTo>
                  <a:lnTo>
                    <a:pt x="40259" y="29895"/>
                  </a:lnTo>
                  <a:lnTo>
                    <a:pt x="40233" y="58762"/>
                  </a:lnTo>
                  <a:lnTo>
                    <a:pt x="34874" y="58762"/>
                  </a:lnTo>
                </a:path>
                <a:path w="86995" h="163829">
                  <a:moveTo>
                    <a:pt x="4114" y="33769"/>
                  </a:moveTo>
                  <a:lnTo>
                    <a:pt x="4076" y="58775"/>
                  </a:lnTo>
                </a:path>
                <a:path w="86995" h="163829">
                  <a:moveTo>
                    <a:pt x="4902" y="29629"/>
                  </a:moveTo>
                  <a:lnTo>
                    <a:pt x="11112" y="29641"/>
                  </a:lnTo>
                  <a:lnTo>
                    <a:pt x="11087" y="52654"/>
                  </a:lnTo>
                </a:path>
                <a:path w="86995" h="163829">
                  <a:moveTo>
                    <a:pt x="38" y="29527"/>
                  </a:moveTo>
                  <a:lnTo>
                    <a:pt x="0" y="59359"/>
                  </a:lnTo>
                  <a:lnTo>
                    <a:pt x="8470" y="59385"/>
                  </a:lnTo>
                </a:path>
                <a:path w="86995" h="163829">
                  <a:moveTo>
                    <a:pt x="68554" y="4711"/>
                  </a:moveTo>
                  <a:lnTo>
                    <a:pt x="74117" y="4711"/>
                  </a:lnTo>
                </a:path>
                <a:path w="86995" h="163829">
                  <a:moveTo>
                    <a:pt x="64744" y="10172"/>
                  </a:moveTo>
                  <a:lnTo>
                    <a:pt x="64770" y="0"/>
                  </a:lnTo>
                  <a:lnTo>
                    <a:pt x="79717" y="12"/>
                  </a:lnTo>
                  <a:lnTo>
                    <a:pt x="79717" y="11391"/>
                  </a:lnTo>
                </a:path>
                <a:path w="86995" h="163829">
                  <a:moveTo>
                    <a:pt x="86677" y="146405"/>
                  </a:moveTo>
                  <a:lnTo>
                    <a:pt x="86652" y="163728"/>
                  </a:lnTo>
                  <a:lnTo>
                    <a:pt x="78689" y="1637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938418" y="7939925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60"/>
                  </a:moveTo>
                  <a:lnTo>
                    <a:pt x="2298" y="3460"/>
                  </a:lnTo>
                </a:path>
              </a:pathLst>
            </a:custGeom>
            <a:ln w="6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932957" y="7804073"/>
              <a:ext cx="22860" cy="158750"/>
            </a:xfrm>
            <a:custGeom>
              <a:avLst/>
              <a:gdLst/>
              <a:ahLst/>
              <a:cxnLst/>
              <a:rect l="l" t="t" r="r" b="b"/>
              <a:pathLst>
                <a:path w="22860" h="158750">
                  <a:moveTo>
                    <a:pt x="11544" y="145681"/>
                  </a:moveTo>
                  <a:lnTo>
                    <a:pt x="17081" y="145681"/>
                  </a:lnTo>
                </a:path>
                <a:path w="22860" h="158750">
                  <a:moveTo>
                    <a:pt x="15278" y="131165"/>
                  </a:moveTo>
                  <a:lnTo>
                    <a:pt x="22237" y="131190"/>
                  </a:lnTo>
                  <a:lnTo>
                    <a:pt x="22186" y="158381"/>
                  </a:lnTo>
                  <a:lnTo>
                    <a:pt x="9232" y="158356"/>
                  </a:lnTo>
                  <a:lnTo>
                    <a:pt x="9232" y="143573"/>
                  </a:lnTo>
                </a:path>
                <a:path w="22860" h="158750">
                  <a:moveTo>
                    <a:pt x="8343" y="131038"/>
                  </a:moveTo>
                  <a:lnTo>
                    <a:pt x="12509" y="131051"/>
                  </a:lnTo>
                  <a:lnTo>
                    <a:pt x="12496" y="139445"/>
                  </a:lnTo>
                  <a:lnTo>
                    <a:pt x="16522" y="139458"/>
                  </a:lnTo>
                </a:path>
                <a:path w="22860" h="158750">
                  <a:moveTo>
                    <a:pt x="4343" y="121945"/>
                  </a:moveTo>
                  <a:lnTo>
                    <a:pt x="4343" y="129590"/>
                  </a:lnTo>
                  <a:lnTo>
                    <a:pt x="12" y="129578"/>
                  </a:lnTo>
                  <a:lnTo>
                    <a:pt x="0" y="149631"/>
                  </a:lnTo>
                  <a:lnTo>
                    <a:pt x="9359" y="149644"/>
                  </a:lnTo>
                </a:path>
                <a:path w="22860" h="158750">
                  <a:moveTo>
                    <a:pt x="15684" y="0"/>
                  </a:moveTo>
                  <a:lnTo>
                    <a:pt x="21932" y="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957684" y="780355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473"/>
                  </a:moveTo>
                  <a:lnTo>
                    <a:pt x="2286" y="3473"/>
                  </a:lnTo>
                </a:path>
              </a:pathLst>
            </a:custGeom>
            <a:ln w="69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925426" y="7789240"/>
              <a:ext cx="88265" cy="163830"/>
            </a:xfrm>
            <a:custGeom>
              <a:avLst/>
              <a:gdLst/>
              <a:ahLst/>
              <a:cxnLst/>
              <a:rect l="l" t="t" r="r" b="b"/>
              <a:pathLst>
                <a:path w="88264" h="163829">
                  <a:moveTo>
                    <a:pt x="39687" y="29019"/>
                  </a:moveTo>
                  <a:lnTo>
                    <a:pt x="39700" y="24942"/>
                  </a:lnTo>
                  <a:lnTo>
                    <a:pt x="45440" y="24942"/>
                  </a:lnTo>
                  <a:lnTo>
                    <a:pt x="45465" y="13868"/>
                  </a:lnTo>
                  <a:lnTo>
                    <a:pt x="40614" y="13868"/>
                  </a:lnTo>
                </a:path>
                <a:path w="88264" h="163829">
                  <a:moveTo>
                    <a:pt x="37147" y="13728"/>
                  </a:moveTo>
                  <a:lnTo>
                    <a:pt x="37134" y="23393"/>
                  </a:lnTo>
                  <a:lnTo>
                    <a:pt x="30708" y="23393"/>
                  </a:lnTo>
                </a:path>
                <a:path w="88264" h="163829">
                  <a:moveTo>
                    <a:pt x="20269" y="24485"/>
                  </a:moveTo>
                  <a:lnTo>
                    <a:pt x="25806" y="24485"/>
                  </a:lnTo>
                  <a:lnTo>
                    <a:pt x="25806" y="29451"/>
                  </a:lnTo>
                </a:path>
                <a:path w="88264" h="163829">
                  <a:moveTo>
                    <a:pt x="14833" y="18846"/>
                  </a:moveTo>
                  <a:lnTo>
                    <a:pt x="11353" y="18834"/>
                  </a:lnTo>
                  <a:lnTo>
                    <a:pt x="11341" y="26390"/>
                  </a:lnTo>
                  <a:lnTo>
                    <a:pt x="16738" y="26390"/>
                  </a:lnTo>
                </a:path>
                <a:path w="88264" h="163829">
                  <a:moveTo>
                    <a:pt x="5664" y="26987"/>
                  </a:moveTo>
                  <a:lnTo>
                    <a:pt x="5651" y="13792"/>
                  </a:lnTo>
                  <a:lnTo>
                    <a:pt x="15620" y="13830"/>
                  </a:lnTo>
                </a:path>
                <a:path w="88264" h="163829">
                  <a:moveTo>
                    <a:pt x="13538" y="134264"/>
                  </a:moveTo>
                  <a:lnTo>
                    <a:pt x="31153" y="134289"/>
                  </a:lnTo>
                </a:path>
                <a:path w="88264" h="163829">
                  <a:moveTo>
                    <a:pt x="21412" y="109499"/>
                  </a:moveTo>
                  <a:lnTo>
                    <a:pt x="21399" y="132194"/>
                  </a:lnTo>
                </a:path>
                <a:path w="88264" h="163829">
                  <a:moveTo>
                    <a:pt x="25590" y="109499"/>
                  </a:moveTo>
                  <a:lnTo>
                    <a:pt x="25565" y="132194"/>
                  </a:lnTo>
                </a:path>
                <a:path w="88264" h="163829">
                  <a:moveTo>
                    <a:pt x="30797" y="128130"/>
                  </a:moveTo>
                  <a:lnTo>
                    <a:pt x="34023" y="128130"/>
                  </a:lnTo>
                  <a:lnTo>
                    <a:pt x="34023" y="138379"/>
                  </a:lnTo>
                </a:path>
                <a:path w="88264" h="163829">
                  <a:moveTo>
                    <a:pt x="30962" y="143014"/>
                  </a:moveTo>
                  <a:lnTo>
                    <a:pt x="38455" y="143027"/>
                  </a:lnTo>
                  <a:lnTo>
                    <a:pt x="38493" y="112394"/>
                  </a:lnTo>
                  <a:lnTo>
                    <a:pt x="31089" y="112394"/>
                  </a:lnTo>
                  <a:lnTo>
                    <a:pt x="31076" y="123012"/>
                  </a:lnTo>
                </a:path>
                <a:path w="88264" h="163829">
                  <a:moveTo>
                    <a:pt x="13893" y="116217"/>
                  </a:moveTo>
                  <a:lnTo>
                    <a:pt x="14109" y="129082"/>
                  </a:lnTo>
                  <a:lnTo>
                    <a:pt x="7416" y="129070"/>
                  </a:lnTo>
                  <a:lnTo>
                    <a:pt x="7391" y="141528"/>
                  </a:lnTo>
                </a:path>
                <a:path w="88264" h="163829">
                  <a:moveTo>
                    <a:pt x="14427" y="112077"/>
                  </a:moveTo>
                  <a:lnTo>
                    <a:pt x="1930" y="112052"/>
                  </a:lnTo>
                  <a:lnTo>
                    <a:pt x="1917" y="141884"/>
                  </a:lnTo>
                </a:path>
                <a:path w="88264" h="163829">
                  <a:moveTo>
                    <a:pt x="11125" y="108991"/>
                  </a:moveTo>
                  <a:lnTo>
                    <a:pt x="33350" y="109016"/>
                  </a:lnTo>
                </a:path>
                <a:path w="88264" h="163829">
                  <a:moveTo>
                    <a:pt x="11137" y="100634"/>
                  </a:moveTo>
                  <a:lnTo>
                    <a:pt x="33375" y="100672"/>
                  </a:lnTo>
                </a:path>
                <a:path w="88264" h="163829">
                  <a:moveTo>
                    <a:pt x="11150" y="96519"/>
                  </a:moveTo>
                  <a:lnTo>
                    <a:pt x="33350" y="96545"/>
                  </a:lnTo>
                </a:path>
                <a:path w="88264" h="163829">
                  <a:moveTo>
                    <a:pt x="11163" y="87477"/>
                  </a:moveTo>
                  <a:lnTo>
                    <a:pt x="33375" y="87502"/>
                  </a:lnTo>
                </a:path>
                <a:path w="88264" h="163829">
                  <a:moveTo>
                    <a:pt x="11163" y="78435"/>
                  </a:moveTo>
                  <a:lnTo>
                    <a:pt x="33375" y="78460"/>
                  </a:lnTo>
                </a:path>
                <a:path w="88264" h="163829">
                  <a:moveTo>
                    <a:pt x="11163" y="72224"/>
                  </a:moveTo>
                  <a:lnTo>
                    <a:pt x="33400" y="72237"/>
                  </a:lnTo>
                </a:path>
                <a:path w="88264" h="163829">
                  <a:moveTo>
                    <a:pt x="11175" y="64579"/>
                  </a:moveTo>
                  <a:lnTo>
                    <a:pt x="33413" y="64617"/>
                  </a:lnTo>
                </a:path>
                <a:path w="88264" h="163829">
                  <a:moveTo>
                    <a:pt x="35496" y="62953"/>
                  </a:moveTo>
                  <a:lnTo>
                    <a:pt x="35432" y="108737"/>
                  </a:lnTo>
                </a:path>
                <a:path w="88264" h="163829">
                  <a:moveTo>
                    <a:pt x="9131" y="63157"/>
                  </a:moveTo>
                  <a:lnTo>
                    <a:pt x="9080" y="108927"/>
                  </a:lnTo>
                </a:path>
                <a:path w="88264" h="163829">
                  <a:moveTo>
                    <a:pt x="11290" y="58331"/>
                  </a:moveTo>
                  <a:lnTo>
                    <a:pt x="31419" y="58343"/>
                  </a:lnTo>
                </a:path>
                <a:path w="88264" h="163829">
                  <a:moveTo>
                    <a:pt x="30987" y="44818"/>
                  </a:moveTo>
                  <a:lnTo>
                    <a:pt x="35852" y="44830"/>
                  </a:lnTo>
                  <a:lnTo>
                    <a:pt x="35826" y="55321"/>
                  </a:lnTo>
                  <a:lnTo>
                    <a:pt x="30810" y="55321"/>
                  </a:lnTo>
                </a:path>
                <a:path w="88264" h="163829">
                  <a:moveTo>
                    <a:pt x="36029" y="35204"/>
                  </a:moveTo>
                  <a:lnTo>
                    <a:pt x="36029" y="40068"/>
                  </a:lnTo>
                  <a:lnTo>
                    <a:pt x="30391" y="40043"/>
                  </a:lnTo>
                </a:path>
                <a:path w="88264" h="163829">
                  <a:moveTo>
                    <a:pt x="27012" y="35610"/>
                  </a:moveTo>
                  <a:lnTo>
                    <a:pt x="26987" y="57823"/>
                  </a:lnTo>
                </a:path>
                <a:path w="88264" h="163829">
                  <a:moveTo>
                    <a:pt x="21450" y="35610"/>
                  </a:moveTo>
                  <a:lnTo>
                    <a:pt x="21424" y="57823"/>
                  </a:lnTo>
                </a:path>
                <a:path w="88264" h="163829">
                  <a:moveTo>
                    <a:pt x="17360" y="31381"/>
                  </a:moveTo>
                  <a:lnTo>
                    <a:pt x="40233" y="31407"/>
                  </a:lnTo>
                  <a:lnTo>
                    <a:pt x="40233" y="60286"/>
                  </a:lnTo>
                  <a:lnTo>
                    <a:pt x="34861" y="60274"/>
                  </a:lnTo>
                </a:path>
                <a:path w="88264" h="163829">
                  <a:moveTo>
                    <a:pt x="4102" y="35280"/>
                  </a:moveTo>
                  <a:lnTo>
                    <a:pt x="4063" y="60299"/>
                  </a:lnTo>
                </a:path>
                <a:path w="88264" h="163829">
                  <a:moveTo>
                    <a:pt x="4889" y="31140"/>
                  </a:moveTo>
                  <a:lnTo>
                    <a:pt x="11112" y="31153"/>
                  </a:lnTo>
                  <a:lnTo>
                    <a:pt x="11074" y="54152"/>
                  </a:lnTo>
                </a:path>
                <a:path w="88264" h="163829">
                  <a:moveTo>
                    <a:pt x="38" y="31038"/>
                  </a:moveTo>
                  <a:lnTo>
                    <a:pt x="0" y="60883"/>
                  </a:lnTo>
                  <a:lnTo>
                    <a:pt x="8445" y="60909"/>
                  </a:lnTo>
                </a:path>
                <a:path w="88264" h="163829">
                  <a:moveTo>
                    <a:pt x="70116" y="4711"/>
                  </a:moveTo>
                  <a:lnTo>
                    <a:pt x="75679" y="4711"/>
                  </a:lnTo>
                </a:path>
                <a:path w="88264" h="163829">
                  <a:moveTo>
                    <a:pt x="66306" y="10185"/>
                  </a:moveTo>
                  <a:lnTo>
                    <a:pt x="66319" y="0"/>
                  </a:lnTo>
                  <a:lnTo>
                    <a:pt x="81292" y="12"/>
                  </a:lnTo>
                  <a:lnTo>
                    <a:pt x="81267" y="11391"/>
                  </a:lnTo>
                </a:path>
                <a:path w="88264" h="163829">
                  <a:moveTo>
                    <a:pt x="88226" y="146418"/>
                  </a:moveTo>
                  <a:lnTo>
                    <a:pt x="88214" y="163741"/>
                  </a:lnTo>
                  <a:lnTo>
                    <a:pt x="80263" y="1637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989294" y="7939341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73"/>
                  </a:moveTo>
                  <a:lnTo>
                    <a:pt x="2311" y="3473"/>
                  </a:lnTo>
                </a:path>
              </a:pathLst>
            </a:custGeom>
            <a:ln w="69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983808" y="7803514"/>
              <a:ext cx="22860" cy="158750"/>
            </a:xfrm>
            <a:custGeom>
              <a:avLst/>
              <a:gdLst/>
              <a:ahLst/>
              <a:cxnLst/>
              <a:rect l="l" t="t" r="r" b="b"/>
              <a:pathLst>
                <a:path w="22860" h="158750">
                  <a:moveTo>
                    <a:pt x="11569" y="145656"/>
                  </a:moveTo>
                  <a:lnTo>
                    <a:pt x="17106" y="145668"/>
                  </a:lnTo>
                </a:path>
                <a:path w="22860" h="158750">
                  <a:moveTo>
                    <a:pt x="15303" y="131152"/>
                  </a:moveTo>
                  <a:lnTo>
                    <a:pt x="22250" y="131165"/>
                  </a:lnTo>
                  <a:lnTo>
                    <a:pt x="22212" y="158343"/>
                  </a:lnTo>
                  <a:lnTo>
                    <a:pt x="9232" y="158343"/>
                  </a:lnTo>
                  <a:lnTo>
                    <a:pt x="9271" y="143560"/>
                  </a:lnTo>
                </a:path>
                <a:path w="22860" h="158750">
                  <a:moveTo>
                    <a:pt x="8356" y="131013"/>
                  </a:moveTo>
                  <a:lnTo>
                    <a:pt x="12522" y="131038"/>
                  </a:lnTo>
                  <a:lnTo>
                    <a:pt x="12522" y="139445"/>
                  </a:lnTo>
                  <a:lnTo>
                    <a:pt x="16522" y="139445"/>
                  </a:lnTo>
                </a:path>
                <a:path w="22860" h="158750">
                  <a:moveTo>
                    <a:pt x="4368" y="121932"/>
                  </a:moveTo>
                  <a:lnTo>
                    <a:pt x="4356" y="129578"/>
                  </a:lnTo>
                  <a:lnTo>
                    <a:pt x="25" y="129578"/>
                  </a:lnTo>
                  <a:lnTo>
                    <a:pt x="0" y="149605"/>
                  </a:lnTo>
                  <a:lnTo>
                    <a:pt x="9385" y="149631"/>
                  </a:lnTo>
                </a:path>
                <a:path w="22860" h="158750">
                  <a:moveTo>
                    <a:pt x="15722" y="0"/>
                  </a:moveTo>
                  <a:lnTo>
                    <a:pt x="2194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008560" y="780298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479"/>
                  </a:moveTo>
                  <a:lnTo>
                    <a:pt x="2286" y="3479"/>
                  </a:lnTo>
                </a:path>
              </a:pathLst>
            </a:custGeom>
            <a:ln w="69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976277" y="7784096"/>
              <a:ext cx="91440" cy="163830"/>
            </a:xfrm>
            <a:custGeom>
              <a:avLst/>
              <a:gdLst/>
              <a:ahLst/>
              <a:cxnLst/>
              <a:rect l="l" t="t" r="r" b="b"/>
              <a:pathLst>
                <a:path w="91439" h="163829">
                  <a:moveTo>
                    <a:pt x="39687" y="33591"/>
                  </a:moveTo>
                  <a:lnTo>
                    <a:pt x="39712" y="29514"/>
                  </a:lnTo>
                  <a:lnTo>
                    <a:pt x="45466" y="29514"/>
                  </a:lnTo>
                  <a:lnTo>
                    <a:pt x="45491" y="18440"/>
                  </a:lnTo>
                  <a:lnTo>
                    <a:pt x="40627" y="18440"/>
                  </a:lnTo>
                </a:path>
                <a:path w="91439" h="163829">
                  <a:moveTo>
                    <a:pt x="37160" y="18287"/>
                  </a:moveTo>
                  <a:lnTo>
                    <a:pt x="37147" y="27978"/>
                  </a:lnTo>
                  <a:lnTo>
                    <a:pt x="30721" y="27965"/>
                  </a:lnTo>
                </a:path>
                <a:path w="91439" h="163829">
                  <a:moveTo>
                    <a:pt x="20281" y="29070"/>
                  </a:moveTo>
                  <a:lnTo>
                    <a:pt x="25844" y="29044"/>
                  </a:lnTo>
                  <a:lnTo>
                    <a:pt x="25844" y="34023"/>
                  </a:lnTo>
                </a:path>
                <a:path w="91439" h="163829">
                  <a:moveTo>
                    <a:pt x="14833" y="23418"/>
                  </a:moveTo>
                  <a:lnTo>
                    <a:pt x="11379" y="23393"/>
                  </a:lnTo>
                  <a:lnTo>
                    <a:pt x="11366" y="30962"/>
                  </a:lnTo>
                  <a:lnTo>
                    <a:pt x="16763" y="30975"/>
                  </a:lnTo>
                </a:path>
                <a:path w="91439" h="163829">
                  <a:moveTo>
                    <a:pt x="5676" y="31572"/>
                  </a:moveTo>
                  <a:lnTo>
                    <a:pt x="5676" y="18376"/>
                  </a:lnTo>
                  <a:lnTo>
                    <a:pt x="15646" y="18389"/>
                  </a:lnTo>
                </a:path>
                <a:path w="91439" h="163829">
                  <a:moveTo>
                    <a:pt x="13576" y="138836"/>
                  </a:moveTo>
                  <a:lnTo>
                    <a:pt x="31153" y="138861"/>
                  </a:lnTo>
                </a:path>
                <a:path w="91439" h="163829">
                  <a:moveTo>
                    <a:pt x="21437" y="114071"/>
                  </a:moveTo>
                  <a:lnTo>
                    <a:pt x="21424" y="136778"/>
                  </a:lnTo>
                </a:path>
                <a:path w="91439" h="163829">
                  <a:moveTo>
                    <a:pt x="25603" y="114071"/>
                  </a:moveTo>
                  <a:lnTo>
                    <a:pt x="25577" y="136778"/>
                  </a:lnTo>
                </a:path>
                <a:path w="91439" h="163829">
                  <a:moveTo>
                    <a:pt x="30810" y="132702"/>
                  </a:moveTo>
                  <a:lnTo>
                    <a:pt x="34048" y="132714"/>
                  </a:lnTo>
                  <a:lnTo>
                    <a:pt x="34023" y="142938"/>
                  </a:lnTo>
                </a:path>
                <a:path w="91439" h="163829">
                  <a:moveTo>
                    <a:pt x="30975" y="147586"/>
                  </a:moveTo>
                  <a:lnTo>
                    <a:pt x="38468" y="147599"/>
                  </a:lnTo>
                  <a:lnTo>
                    <a:pt x="38493" y="116966"/>
                  </a:lnTo>
                  <a:lnTo>
                    <a:pt x="31115" y="116954"/>
                  </a:lnTo>
                  <a:lnTo>
                    <a:pt x="31102" y="127584"/>
                  </a:lnTo>
                </a:path>
                <a:path w="91439" h="163829">
                  <a:moveTo>
                    <a:pt x="13919" y="120815"/>
                  </a:moveTo>
                  <a:lnTo>
                    <a:pt x="14135" y="133654"/>
                  </a:lnTo>
                  <a:lnTo>
                    <a:pt x="7442" y="133629"/>
                  </a:lnTo>
                  <a:lnTo>
                    <a:pt x="7429" y="146113"/>
                  </a:lnTo>
                </a:path>
                <a:path w="91439" h="163829">
                  <a:moveTo>
                    <a:pt x="14452" y="116649"/>
                  </a:moveTo>
                  <a:lnTo>
                    <a:pt x="1968" y="116636"/>
                  </a:lnTo>
                  <a:lnTo>
                    <a:pt x="1930" y="146469"/>
                  </a:lnTo>
                </a:path>
                <a:path w="91439" h="163829">
                  <a:moveTo>
                    <a:pt x="11163" y="113576"/>
                  </a:moveTo>
                  <a:lnTo>
                    <a:pt x="33388" y="113601"/>
                  </a:lnTo>
                </a:path>
                <a:path w="91439" h="163829">
                  <a:moveTo>
                    <a:pt x="11163" y="105232"/>
                  </a:moveTo>
                  <a:lnTo>
                    <a:pt x="33388" y="105257"/>
                  </a:lnTo>
                </a:path>
                <a:path w="91439" h="163829">
                  <a:moveTo>
                    <a:pt x="11175" y="101091"/>
                  </a:moveTo>
                  <a:lnTo>
                    <a:pt x="33388" y="101104"/>
                  </a:lnTo>
                </a:path>
                <a:path w="91439" h="163829">
                  <a:moveTo>
                    <a:pt x="11175" y="92036"/>
                  </a:moveTo>
                  <a:lnTo>
                    <a:pt x="33388" y="92074"/>
                  </a:lnTo>
                </a:path>
                <a:path w="91439" h="163829">
                  <a:moveTo>
                    <a:pt x="11175" y="83007"/>
                  </a:moveTo>
                  <a:lnTo>
                    <a:pt x="33388" y="83057"/>
                  </a:lnTo>
                </a:path>
                <a:path w="91439" h="163829">
                  <a:moveTo>
                    <a:pt x="11188" y="76796"/>
                  </a:moveTo>
                  <a:lnTo>
                    <a:pt x="33413" y="76822"/>
                  </a:lnTo>
                </a:path>
                <a:path w="91439" h="163829">
                  <a:moveTo>
                    <a:pt x="11201" y="69164"/>
                  </a:moveTo>
                  <a:lnTo>
                    <a:pt x="33413" y="69176"/>
                  </a:lnTo>
                </a:path>
                <a:path w="91439" h="163829">
                  <a:moveTo>
                    <a:pt x="35521" y="67538"/>
                  </a:moveTo>
                  <a:lnTo>
                    <a:pt x="35471" y="113322"/>
                  </a:lnTo>
                </a:path>
                <a:path w="91439" h="163829">
                  <a:moveTo>
                    <a:pt x="9144" y="67729"/>
                  </a:moveTo>
                  <a:lnTo>
                    <a:pt x="9080" y="113499"/>
                  </a:lnTo>
                </a:path>
                <a:path w="91439" h="163829">
                  <a:moveTo>
                    <a:pt x="11315" y="62903"/>
                  </a:moveTo>
                  <a:lnTo>
                    <a:pt x="31432" y="62915"/>
                  </a:lnTo>
                </a:path>
                <a:path w="91439" h="163829">
                  <a:moveTo>
                    <a:pt x="31013" y="49390"/>
                  </a:moveTo>
                  <a:lnTo>
                    <a:pt x="35864" y="49390"/>
                  </a:lnTo>
                  <a:lnTo>
                    <a:pt x="35864" y="59893"/>
                  </a:lnTo>
                  <a:lnTo>
                    <a:pt x="30835" y="59893"/>
                  </a:lnTo>
                </a:path>
                <a:path w="91439" h="163829">
                  <a:moveTo>
                    <a:pt x="36068" y="39763"/>
                  </a:moveTo>
                  <a:lnTo>
                    <a:pt x="36042" y="44640"/>
                  </a:lnTo>
                  <a:lnTo>
                    <a:pt x="30403" y="44627"/>
                  </a:lnTo>
                </a:path>
                <a:path w="91439" h="163829">
                  <a:moveTo>
                    <a:pt x="27038" y="40195"/>
                  </a:moveTo>
                  <a:lnTo>
                    <a:pt x="27012" y="62382"/>
                  </a:lnTo>
                </a:path>
                <a:path w="91439" h="163829">
                  <a:moveTo>
                    <a:pt x="21475" y="40182"/>
                  </a:moveTo>
                  <a:lnTo>
                    <a:pt x="21450" y="62395"/>
                  </a:lnTo>
                </a:path>
                <a:path w="91439" h="163829">
                  <a:moveTo>
                    <a:pt x="17373" y="35928"/>
                  </a:moveTo>
                  <a:lnTo>
                    <a:pt x="40271" y="35966"/>
                  </a:lnTo>
                  <a:lnTo>
                    <a:pt x="40246" y="64846"/>
                  </a:lnTo>
                  <a:lnTo>
                    <a:pt x="34886" y="64846"/>
                  </a:lnTo>
                </a:path>
                <a:path w="91439" h="163829">
                  <a:moveTo>
                    <a:pt x="4127" y="39852"/>
                  </a:moveTo>
                  <a:lnTo>
                    <a:pt x="4102" y="64871"/>
                  </a:lnTo>
                </a:path>
                <a:path w="91439" h="163829">
                  <a:moveTo>
                    <a:pt x="4902" y="35699"/>
                  </a:moveTo>
                  <a:lnTo>
                    <a:pt x="11112" y="35725"/>
                  </a:lnTo>
                  <a:lnTo>
                    <a:pt x="11099" y="58737"/>
                  </a:lnTo>
                </a:path>
                <a:path w="91439" h="163829">
                  <a:moveTo>
                    <a:pt x="50" y="35610"/>
                  </a:moveTo>
                  <a:lnTo>
                    <a:pt x="0" y="65468"/>
                  </a:lnTo>
                  <a:lnTo>
                    <a:pt x="8483" y="65455"/>
                  </a:lnTo>
                </a:path>
                <a:path w="91439" h="163829">
                  <a:moveTo>
                    <a:pt x="73304" y="4711"/>
                  </a:moveTo>
                  <a:lnTo>
                    <a:pt x="78867" y="4711"/>
                  </a:lnTo>
                </a:path>
                <a:path w="91439" h="163829">
                  <a:moveTo>
                    <a:pt x="69494" y="10198"/>
                  </a:moveTo>
                  <a:lnTo>
                    <a:pt x="69494" y="0"/>
                  </a:lnTo>
                  <a:lnTo>
                    <a:pt x="84480" y="12"/>
                  </a:lnTo>
                  <a:lnTo>
                    <a:pt x="84480" y="11391"/>
                  </a:lnTo>
                </a:path>
                <a:path w="91439" h="163829">
                  <a:moveTo>
                    <a:pt x="91427" y="146418"/>
                  </a:moveTo>
                  <a:lnTo>
                    <a:pt x="91401" y="163741"/>
                  </a:lnTo>
                  <a:lnTo>
                    <a:pt x="83438" y="1637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043333" y="793422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460"/>
                  </a:moveTo>
                  <a:lnTo>
                    <a:pt x="2286" y="3460"/>
                  </a:lnTo>
                </a:path>
              </a:pathLst>
            </a:custGeom>
            <a:ln w="6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037859" y="7798358"/>
              <a:ext cx="22860" cy="158750"/>
            </a:xfrm>
            <a:custGeom>
              <a:avLst/>
              <a:gdLst/>
              <a:ahLst/>
              <a:cxnLst/>
              <a:rect l="l" t="t" r="r" b="b"/>
              <a:pathLst>
                <a:path w="22860" h="158750">
                  <a:moveTo>
                    <a:pt x="11531" y="145681"/>
                  </a:moveTo>
                  <a:lnTo>
                    <a:pt x="17094" y="145694"/>
                  </a:lnTo>
                </a:path>
                <a:path w="22860" h="158750">
                  <a:moveTo>
                    <a:pt x="15290" y="131178"/>
                  </a:moveTo>
                  <a:lnTo>
                    <a:pt x="22237" y="131178"/>
                  </a:lnTo>
                  <a:lnTo>
                    <a:pt x="22212" y="158369"/>
                  </a:lnTo>
                  <a:lnTo>
                    <a:pt x="9245" y="158356"/>
                  </a:lnTo>
                  <a:lnTo>
                    <a:pt x="9245" y="143573"/>
                  </a:lnTo>
                </a:path>
                <a:path w="22860" h="158750">
                  <a:moveTo>
                    <a:pt x="8343" y="131051"/>
                  </a:moveTo>
                  <a:lnTo>
                    <a:pt x="12522" y="131064"/>
                  </a:lnTo>
                  <a:lnTo>
                    <a:pt x="12496" y="139471"/>
                  </a:lnTo>
                  <a:lnTo>
                    <a:pt x="16522" y="139458"/>
                  </a:lnTo>
                </a:path>
                <a:path w="22860" h="158750">
                  <a:moveTo>
                    <a:pt x="4356" y="121958"/>
                  </a:moveTo>
                  <a:lnTo>
                    <a:pt x="4343" y="129578"/>
                  </a:lnTo>
                  <a:lnTo>
                    <a:pt x="12" y="129578"/>
                  </a:lnTo>
                  <a:lnTo>
                    <a:pt x="0" y="149644"/>
                  </a:lnTo>
                  <a:lnTo>
                    <a:pt x="9359" y="149656"/>
                  </a:lnTo>
                </a:path>
                <a:path w="22860" h="158750">
                  <a:moveTo>
                    <a:pt x="15709" y="0"/>
                  </a:moveTo>
                  <a:lnTo>
                    <a:pt x="21945" y="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062586" y="7797838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79"/>
                  </a:moveTo>
                  <a:lnTo>
                    <a:pt x="2311" y="3479"/>
                  </a:lnTo>
                </a:path>
              </a:pathLst>
            </a:custGeom>
            <a:ln w="69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032245" y="7797241"/>
              <a:ext cx="43815" cy="129539"/>
            </a:xfrm>
            <a:custGeom>
              <a:avLst/>
              <a:gdLst/>
              <a:ahLst/>
              <a:cxnLst/>
              <a:rect l="l" t="t" r="r" b="b"/>
              <a:pathLst>
                <a:path w="43814" h="129540">
                  <a:moveTo>
                    <a:pt x="37769" y="15341"/>
                  </a:moveTo>
                  <a:lnTo>
                    <a:pt x="37769" y="11239"/>
                  </a:lnTo>
                  <a:lnTo>
                    <a:pt x="43548" y="11239"/>
                  </a:lnTo>
                  <a:lnTo>
                    <a:pt x="43548" y="152"/>
                  </a:lnTo>
                  <a:lnTo>
                    <a:pt x="38684" y="165"/>
                  </a:lnTo>
                </a:path>
                <a:path w="43814" h="129540">
                  <a:moveTo>
                    <a:pt x="35229" y="0"/>
                  </a:moveTo>
                  <a:lnTo>
                    <a:pt x="35204" y="9702"/>
                  </a:lnTo>
                  <a:lnTo>
                    <a:pt x="28803" y="9690"/>
                  </a:lnTo>
                </a:path>
                <a:path w="43814" h="129540">
                  <a:moveTo>
                    <a:pt x="18364" y="10782"/>
                  </a:moveTo>
                  <a:lnTo>
                    <a:pt x="23901" y="10794"/>
                  </a:lnTo>
                  <a:lnTo>
                    <a:pt x="23901" y="15747"/>
                  </a:lnTo>
                </a:path>
                <a:path w="43814" h="129540">
                  <a:moveTo>
                    <a:pt x="12915" y="5130"/>
                  </a:moveTo>
                  <a:lnTo>
                    <a:pt x="9448" y="5130"/>
                  </a:lnTo>
                  <a:lnTo>
                    <a:pt x="9436" y="12687"/>
                  </a:lnTo>
                  <a:lnTo>
                    <a:pt x="14833" y="12699"/>
                  </a:lnTo>
                </a:path>
                <a:path w="43814" h="129540">
                  <a:moveTo>
                    <a:pt x="3733" y="13284"/>
                  </a:moveTo>
                  <a:lnTo>
                    <a:pt x="3759" y="101"/>
                  </a:lnTo>
                  <a:lnTo>
                    <a:pt x="13703" y="101"/>
                  </a:lnTo>
                </a:path>
                <a:path w="43814" h="129540">
                  <a:moveTo>
                    <a:pt x="11645" y="120573"/>
                  </a:moveTo>
                  <a:lnTo>
                    <a:pt x="29248" y="120573"/>
                  </a:lnTo>
                </a:path>
                <a:path w="43814" h="129540">
                  <a:moveTo>
                    <a:pt x="19507" y="95796"/>
                  </a:moveTo>
                  <a:lnTo>
                    <a:pt x="19481" y="118490"/>
                  </a:lnTo>
                </a:path>
                <a:path w="43814" h="129540">
                  <a:moveTo>
                    <a:pt x="23672" y="95796"/>
                  </a:moveTo>
                  <a:lnTo>
                    <a:pt x="23647" y="118490"/>
                  </a:lnTo>
                </a:path>
                <a:path w="43814" h="129540">
                  <a:moveTo>
                    <a:pt x="28867" y="114414"/>
                  </a:moveTo>
                  <a:lnTo>
                    <a:pt x="32118" y="114414"/>
                  </a:lnTo>
                  <a:lnTo>
                    <a:pt x="32092" y="124663"/>
                  </a:lnTo>
                </a:path>
                <a:path w="43814" h="129540">
                  <a:moveTo>
                    <a:pt x="29057" y="129311"/>
                  </a:moveTo>
                  <a:lnTo>
                    <a:pt x="36550" y="129336"/>
                  </a:lnTo>
                  <a:lnTo>
                    <a:pt x="36588" y="98691"/>
                  </a:lnTo>
                  <a:lnTo>
                    <a:pt x="29184" y="98678"/>
                  </a:lnTo>
                  <a:lnTo>
                    <a:pt x="29159" y="109308"/>
                  </a:lnTo>
                </a:path>
                <a:path w="43814" h="129540">
                  <a:moveTo>
                    <a:pt x="11976" y="102514"/>
                  </a:moveTo>
                  <a:lnTo>
                    <a:pt x="12191" y="115366"/>
                  </a:lnTo>
                  <a:lnTo>
                    <a:pt x="5499" y="115366"/>
                  </a:lnTo>
                  <a:lnTo>
                    <a:pt x="5499" y="127838"/>
                  </a:lnTo>
                </a:path>
                <a:path w="43814" h="129540">
                  <a:moveTo>
                    <a:pt x="12522" y="98361"/>
                  </a:moveTo>
                  <a:lnTo>
                    <a:pt x="38" y="98348"/>
                  </a:lnTo>
                  <a:lnTo>
                    <a:pt x="0" y="128181"/>
                  </a:lnTo>
                </a:path>
                <a:path w="43814" h="129540">
                  <a:moveTo>
                    <a:pt x="9207" y="95275"/>
                  </a:moveTo>
                  <a:lnTo>
                    <a:pt x="31432" y="95313"/>
                  </a:lnTo>
                </a:path>
                <a:path w="43814" h="129540">
                  <a:moveTo>
                    <a:pt x="9207" y="86944"/>
                  </a:moveTo>
                  <a:lnTo>
                    <a:pt x="31445" y="86969"/>
                  </a:lnTo>
                </a:path>
                <a:path w="43814" h="129540">
                  <a:moveTo>
                    <a:pt x="9207" y="82816"/>
                  </a:moveTo>
                  <a:lnTo>
                    <a:pt x="31432" y="82829"/>
                  </a:lnTo>
                </a:path>
                <a:path w="43814" h="129540">
                  <a:moveTo>
                    <a:pt x="9232" y="73761"/>
                  </a:moveTo>
                  <a:lnTo>
                    <a:pt x="31457" y="73799"/>
                  </a:lnTo>
                </a:path>
                <a:path w="43814" h="129540">
                  <a:moveTo>
                    <a:pt x="9232" y="64744"/>
                  </a:moveTo>
                  <a:lnTo>
                    <a:pt x="31457" y="64782"/>
                  </a:lnTo>
                </a:path>
                <a:path w="43814" h="129540">
                  <a:moveTo>
                    <a:pt x="9258" y="58508"/>
                  </a:moveTo>
                  <a:lnTo>
                    <a:pt x="31483" y="58534"/>
                  </a:lnTo>
                </a:path>
                <a:path w="43814" h="129540">
                  <a:moveTo>
                    <a:pt x="9258" y="50863"/>
                  </a:moveTo>
                  <a:lnTo>
                    <a:pt x="31483" y="50888"/>
                  </a:lnTo>
                </a:path>
                <a:path w="43814" h="129540">
                  <a:moveTo>
                    <a:pt x="33578" y="49237"/>
                  </a:moveTo>
                  <a:lnTo>
                    <a:pt x="33540" y="95034"/>
                  </a:lnTo>
                </a:path>
                <a:path w="43814" h="129540">
                  <a:moveTo>
                    <a:pt x="7188" y="49428"/>
                  </a:moveTo>
                  <a:lnTo>
                    <a:pt x="7150" y="95224"/>
                  </a:lnTo>
                </a:path>
                <a:path w="43814" h="129540">
                  <a:moveTo>
                    <a:pt x="9372" y="44615"/>
                  </a:moveTo>
                  <a:lnTo>
                    <a:pt x="29502" y="44665"/>
                  </a:lnTo>
                </a:path>
                <a:path w="43814" h="129540">
                  <a:moveTo>
                    <a:pt x="29082" y="31127"/>
                  </a:moveTo>
                  <a:lnTo>
                    <a:pt x="33947" y="31127"/>
                  </a:lnTo>
                  <a:lnTo>
                    <a:pt x="33921" y="41617"/>
                  </a:lnTo>
                  <a:lnTo>
                    <a:pt x="28879" y="416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4" name="object 204"/>
          <p:cNvSpPr/>
          <p:nvPr/>
        </p:nvSpPr>
        <p:spPr>
          <a:xfrm>
            <a:off x="8722678" y="6914527"/>
            <a:ext cx="112395" cy="176530"/>
          </a:xfrm>
          <a:custGeom>
            <a:avLst/>
            <a:gdLst/>
            <a:ahLst/>
            <a:cxnLst/>
            <a:rect l="l" t="t" r="r" b="b"/>
            <a:pathLst>
              <a:path w="112395" h="176529">
                <a:moveTo>
                  <a:pt x="18605" y="92176"/>
                </a:moveTo>
                <a:lnTo>
                  <a:pt x="104927" y="92278"/>
                </a:lnTo>
              </a:path>
              <a:path w="112395" h="176529">
                <a:moveTo>
                  <a:pt x="18592" y="102488"/>
                </a:moveTo>
                <a:lnTo>
                  <a:pt x="104914" y="102590"/>
                </a:lnTo>
              </a:path>
              <a:path w="112395" h="176529">
                <a:moveTo>
                  <a:pt x="18580" y="112788"/>
                </a:moveTo>
                <a:lnTo>
                  <a:pt x="104901" y="112890"/>
                </a:lnTo>
              </a:path>
              <a:path w="112395" h="176529">
                <a:moveTo>
                  <a:pt x="18567" y="123101"/>
                </a:moveTo>
                <a:lnTo>
                  <a:pt x="104889" y="123189"/>
                </a:lnTo>
              </a:path>
              <a:path w="112395" h="176529">
                <a:moveTo>
                  <a:pt x="92519" y="144906"/>
                </a:moveTo>
                <a:lnTo>
                  <a:pt x="92519" y="149669"/>
                </a:lnTo>
                <a:lnTo>
                  <a:pt x="88658" y="153517"/>
                </a:lnTo>
                <a:lnTo>
                  <a:pt x="83896" y="153517"/>
                </a:lnTo>
                <a:lnTo>
                  <a:pt x="79146" y="153517"/>
                </a:lnTo>
                <a:lnTo>
                  <a:pt x="75298" y="149644"/>
                </a:lnTo>
                <a:lnTo>
                  <a:pt x="75298" y="144894"/>
                </a:lnTo>
                <a:lnTo>
                  <a:pt x="75311" y="140144"/>
                </a:lnTo>
                <a:lnTo>
                  <a:pt x="79171" y="136283"/>
                </a:lnTo>
                <a:lnTo>
                  <a:pt x="83921" y="136296"/>
                </a:lnTo>
                <a:lnTo>
                  <a:pt x="88671" y="136296"/>
                </a:lnTo>
                <a:lnTo>
                  <a:pt x="92532" y="140144"/>
                </a:lnTo>
                <a:lnTo>
                  <a:pt x="92519" y="144906"/>
                </a:lnTo>
              </a:path>
              <a:path w="112395" h="176529">
                <a:moveTo>
                  <a:pt x="41173" y="143929"/>
                </a:moveTo>
                <a:lnTo>
                  <a:pt x="41160" y="148691"/>
                </a:lnTo>
                <a:lnTo>
                  <a:pt x="37312" y="152539"/>
                </a:lnTo>
                <a:lnTo>
                  <a:pt x="32550" y="152526"/>
                </a:lnTo>
                <a:lnTo>
                  <a:pt x="27800" y="152526"/>
                </a:lnTo>
                <a:lnTo>
                  <a:pt x="23939" y="148666"/>
                </a:lnTo>
                <a:lnTo>
                  <a:pt x="23952" y="143916"/>
                </a:lnTo>
                <a:lnTo>
                  <a:pt x="23952" y="139153"/>
                </a:lnTo>
                <a:lnTo>
                  <a:pt x="27812" y="135305"/>
                </a:lnTo>
                <a:lnTo>
                  <a:pt x="32575" y="135305"/>
                </a:lnTo>
                <a:lnTo>
                  <a:pt x="37325" y="135305"/>
                </a:lnTo>
                <a:lnTo>
                  <a:pt x="41173" y="139179"/>
                </a:lnTo>
                <a:lnTo>
                  <a:pt x="41173" y="143929"/>
                </a:lnTo>
              </a:path>
              <a:path w="112395" h="176529">
                <a:moveTo>
                  <a:pt x="75349" y="52006"/>
                </a:moveTo>
                <a:lnTo>
                  <a:pt x="75336" y="59905"/>
                </a:lnTo>
                <a:lnTo>
                  <a:pt x="68922" y="66319"/>
                </a:lnTo>
                <a:lnTo>
                  <a:pt x="61010" y="66293"/>
                </a:lnTo>
                <a:lnTo>
                  <a:pt x="53111" y="66293"/>
                </a:lnTo>
                <a:lnTo>
                  <a:pt x="46710" y="59880"/>
                </a:lnTo>
                <a:lnTo>
                  <a:pt x="46710" y="51968"/>
                </a:lnTo>
                <a:lnTo>
                  <a:pt x="46723" y="44068"/>
                </a:lnTo>
                <a:lnTo>
                  <a:pt x="53136" y="37668"/>
                </a:lnTo>
                <a:lnTo>
                  <a:pt x="61048" y="37668"/>
                </a:lnTo>
                <a:lnTo>
                  <a:pt x="68948" y="37680"/>
                </a:lnTo>
                <a:lnTo>
                  <a:pt x="75349" y="44107"/>
                </a:lnTo>
                <a:lnTo>
                  <a:pt x="75349" y="52006"/>
                </a:lnTo>
              </a:path>
              <a:path w="112395" h="176529">
                <a:moveTo>
                  <a:pt x="190" y="9728"/>
                </a:moveTo>
                <a:lnTo>
                  <a:pt x="0" y="176199"/>
                </a:lnTo>
                <a:lnTo>
                  <a:pt x="112090" y="176326"/>
                </a:lnTo>
                <a:lnTo>
                  <a:pt x="112242" y="36575"/>
                </a:lnTo>
                <a:lnTo>
                  <a:pt x="12001" y="36461"/>
                </a:lnTo>
              </a:path>
              <a:path w="112395" h="176529">
                <a:moveTo>
                  <a:pt x="30137" y="0"/>
                </a:moveTo>
                <a:lnTo>
                  <a:pt x="95834" y="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734602" y="6787578"/>
            <a:ext cx="88900" cy="149860"/>
          </a:xfrm>
          <a:custGeom>
            <a:avLst/>
            <a:gdLst/>
            <a:ahLst/>
            <a:cxnLst/>
            <a:rect l="l" t="t" r="r" b="b"/>
            <a:pathLst>
              <a:path w="88900" h="149859">
                <a:moveTo>
                  <a:pt x="18275" y="71488"/>
                </a:moveTo>
                <a:lnTo>
                  <a:pt x="83972" y="71564"/>
                </a:lnTo>
              </a:path>
              <a:path w="88900" h="149859">
                <a:moveTo>
                  <a:pt x="22847" y="46926"/>
                </a:moveTo>
                <a:lnTo>
                  <a:pt x="78359" y="46977"/>
                </a:lnTo>
              </a:path>
              <a:path w="88900" h="149859">
                <a:moveTo>
                  <a:pt x="101" y="54711"/>
                </a:moveTo>
                <a:lnTo>
                  <a:pt x="0" y="149237"/>
                </a:lnTo>
                <a:lnTo>
                  <a:pt x="88646" y="149339"/>
                </a:lnTo>
                <a:lnTo>
                  <a:pt x="88760" y="52362"/>
                </a:lnTo>
              </a:path>
              <a:path w="88900" h="149859">
                <a:moveTo>
                  <a:pt x="59829" y="20701"/>
                </a:moveTo>
                <a:lnTo>
                  <a:pt x="59829" y="27241"/>
                </a:lnTo>
                <a:lnTo>
                  <a:pt x="54533" y="32524"/>
                </a:lnTo>
                <a:lnTo>
                  <a:pt x="48005" y="32512"/>
                </a:lnTo>
                <a:lnTo>
                  <a:pt x="41478" y="32512"/>
                </a:lnTo>
                <a:lnTo>
                  <a:pt x="36182" y="27216"/>
                </a:lnTo>
                <a:lnTo>
                  <a:pt x="36194" y="20675"/>
                </a:lnTo>
                <a:lnTo>
                  <a:pt x="36194" y="14135"/>
                </a:lnTo>
                <a:lnTo>
                  <a:pt x="41490" y="8864"/>
                </a:lnTo>
                <a:lnTo>
                  <a:pt x="48031" y="8864"/>
                </a:lnTo>
                <a:lnTo>
                  <a:pt x="54559" y="8877"/>
                </a:lnTo>
                <a:lnTo>
                  <a:pt x="59855" y="14173"/>
                </a:lnTo>
                <a:lnTo>
                  <a:pt x="59829" y="20701"/>
                </a:lnTo>
              </a:path>
              <a:path w="88900" h="149859">
                <a:moveTo>
                  <a:pt x="68719" y="20701"/>
                </a:moveTo>
                <a:lnTo>
                  <a:pt x="67083" y="28760"/>
                </a:lnTo>
                <a:lnTo>
                  <a:pt x="62637" y="35336"/>
                </a:lnTo>
                <a:lnTo>
                  <a:pt x="56052" y="39765"/>
                </a:lnTo>
                <a:lnTo>
                  <a:pt x="47993" y="41389"/>
                </a:lnTo>
                <a:lnTo>
                  <a:pt x="39938" y="39752"/>
                </a:lnTo>
                <a:lnTo>
                  <a:pt x="33364" y="35307"/>
                </a:lnTo>
                <a:lnTo>
                  <a:pt x="28935" y="28721"/>
                </a:lnTo>
                <a:lnTo>
                  <a:pt x="27317" y="20662"/>
                </a:lnTo>
                <a:lnTo>
                  <a:pt x="28946" y="12615"/>
                </a:lnTo>
                <a:lnTo>
                  <a:pt x="33388" y="6045"/>
                </a:lnTo>
                <a:lnTo>
                  <a:pt x="39972" y="1617"/>
                </a:lnTo>
                <a:lnTo>
                  <a:pt x="48031" y="0"/>
                </a:lnTo>
                <a:lnTo>
                  <a:pt x="56093" y="1627"/>
                </a:lnTo>
                <a:lnTo>
                  <a:pt x="62671" y="6064"/>
                </a:lnTo>
                <a:lnTo>
                  <a:pt x="67101" y="12644"/>
                </a:lnTo>
                <a:lnTo>
                  <a:pt x="68719" y="207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768461" y="6688811"/>
            <a:ext cx="67945" cy="635"/>
          </a:xfrm>
          <a:custGeom>
            <a:avLst/>
            <a:gdLst/>
            <a:ahLst/>
            <a:cxnLst/>
            <a:rect l="l" t="t" r="r" b="b"/>
            <a:pathLst>
              <a:path w="67945" h="634">
                <a:moveTo>
                  <a:pt x="0" y="0"/>
                </a:moveTo>
                <a:lnTo>
                  <a:pt x="67817" y="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721624" y="6665315"/>
            <a:ext cx="116839" cy="168910"/>
          </a:xfrm>
          <a:custGeom>
            <a:avLst/>
            <a:gdLst/>
            <a:ahLst/>
            <a:cxnLst/>
            <a:rect l="l" t="t" r="r" b="b"/>
            <a:pathLst>
              <a:path w="116839" h="168909">
                <a:moveTo>
                  <a:pt x="28435" y="125882"/>
                </a:moveTo>
                <a:lnTo>
                  <a:pt x="28397" y="162902"/>
                </a:lnTo>
              </a:path>
              <a:path w="116839" h="168909">
                <a:moveTo>
                  <a:pt x="16421" y="80365"/>
                </a:moveTo>
                <a:lnTo>
                  <a:pt x="112966" y="80467"/>
                </a:lnTo>
              </a:path>
              <a:path w="116839" h="168909">
                <a:moveTo>
                  <a:pt x="16408" y="90665"/>
                </a:moveTo>
                <a:lnTo>
                  <a:pt x="112966" y="90779"/>
                </a:lnTo>
              </a:path>
              <a:path w="116839" h="168909">
                <a:moveTo>
                  <a:pt x="16408" y="100977"/>
                </a:moveTo>
                <a:lnTo>
                  <a:pt x="112953" y="101079"/>
                </a:lnTo>
              </a:path>
              <a:path w="116839" h="168909">
                <a:moveTo>
                  <a:pt x="16382" y="111277"/>
                </a:moveTo>
                <a:lnTo>
                  <a:pt x="112941" y="111391"/>
                </a:lnTo>
              </a:path>
              <a:path w="116839" h="168909">
                <a:moveTo>
                  <a:pt x="116598" y="28930"/>
                </a:moveTo>
                <a:lnTo>
                  <a:pt x="116471" y="146024"/>
                </a:lnTo>
              </a:path>
              <a:path w="116839" h="168909">
                <a:moveTo>
                  <a:pt x="38696" y="19240"/>
                </a:moveTo>
                <a:lnTo>
                  <a:pt x="0" y="19189"/>
                </a:lnTo>
                <a:lnTo>
                  <a:pt x="25" y="0"/>
                </a:lnTo>
                <a:lnTo>
                  <a:pt x="38709" y="50"/>
                </a:lnTo>
                <a:lnTo>
                  <a:pt x="38696" y="19240"/>
                </a:lnTo>
                <a:close/>
              </a:path>
              <a:path w="116839" h="168909">
                <a:moveTo>
                  <a:pt x="3619" y="26771"/>
                </a:moveTo>
                <a:lnTo>
                  <a:pt x="3467" y="168516"/>
                </a:lnTo>
                <a:lnTo>
                  <a:pt x="19430" y="16854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9371723" y="6707923"/>
            <a:ext cx="83820" cy="35560"/>
          </a:xfrm>
          <a:custGeom>
            <a:avLst/>
            <a:gdLst/>
            <a:ahLst/>
            <a:cxnLst/>
            <a:rect l="l" t="t" r="r" b="b"/>
            <a:pathLst>
              <a:path w="83820" h="35559">
                <a:moveTo>
                  <a:pt x="77292" y="24384"/>
                </a:moveTo>
                <a:lnTo>
                  <a:pt x="77279" y="29248"/>
                </a:lnTo>
                <a:lnTo>
                  <a:pt x="73329" y="33197"/>
                </a:lnTo>
                <a:lnTo>
                  <a:pt x="68453" y="33185"/>
                </a:lnTo>
                <a:lnTo>
                  <a:pt x="63576" y="33185"/>
                </a:lnTo>
                <a:lnTo>
                  <a:pt x="59639" y="29235"/>
                </a:lnTo>
                <a:lnTo>
                  <a:pt x="59651" y="24358"/>
                </a:lnTo>
                <a:lnTo>
                  <a:pt x="59651" y="19494"/>
                </a:lnTo>
                <a:lnTo>
                  <a:pt x="63601" y="15557"/>
                </a:lnTo>
                <a:lnTo>
                  <a:pt x="68478" y="15557"/>
                </a:lnTo>
                <a:lnTo>
                  <a:pt x="73342" y="15557"/>
                </a:lnTo>
                <a:lnTo>
                  <a:pt x="77292" y="19507"/>
                </a:lnTo>
                <a:lnTo>
                  <a:pt x="77292" y="24384"/>
                </a:lnTo>
              </a:path>
              <a:path w="83820" h="35559">
                <a:moveTo>
                  <a:pt x="83743" y="18186"/>
                </a:moveTo>
                <a:lnTo>
                  <a:pt x="83731" y="27698"/>
                </a:lnTo>
                <a:lnTo>
                  <a:pt x="76022" y="35407"/>
                </a:lnTo>
                <a:lnTo>
                  <a:pt x="66509" y="35394"/>
                </a:lnTo>
                <a:lnTo>
                  <a:pt x="56997" y="35369"/>
                </a:lnTo>
                <a:lnTo>
                  <a:pt x="49288" y="27673"/>
                </a:lnTo>
                <a:lnTo>
                  <a:pt x="49314" y="18148"/>
                </a:lnTo>
                <a:lnTo>
                  <a:pt x="49314" y="8648"/>
                </a:lnTo>
                <a:lnTo>
                  <a:pt x="57035" y="939"/>
                </a:lnTo>
                <a:lnTo>
                  <a:pt x="66548" y="939"/>
                </a:lnTo>
                <a:lnTo>
                  <a:pt x="76060" y="952"/>
                </a:lnTo>
                <a:lnTo>
                  <a:pt x="83756" y="8674"/>
                </a:lnTo>
                <a:lnTo>
                  <a:pt x="83743" y="18186"/>
                </a:lnTo>
              </a:path>
              <a:path w="83820" h="35559">
                <a:moveTo>
                  <a:pt x="27978" y="23444"/>
                </a:moveTo>
                <a:lnTo>
                  <a:pt x="27978" y="28308"/>
                </a:lnTo>
                <a:lnTo>
                  <a:pt x="24028" y="32258"/>
                </a:lnTo>
                <a:lnTo>
                  <a:pt x="19151" y="32245"/>
                </a:lnTo>
                <a:lnTo>
                  <a:pt x="14287" y="32245"/>
                </a:lnTo>
                <a:lnTo>
                  <a:pt x="10337" y="28295"/>
                </a:lnTo>
                <a:lnTo>
                  <a:pt x="10350" y="23418"/>
                </a:lnTo>
                <a:lnTo>
                  <a:pt x="10350" y="18554"/>
                </a:lnTo>
                <a:lnTo>
                  <a:pt x="14312" y="14605"/>
                </a:lnTo>
                <a:lnTo>
                  <a:pt x="19176" y="14605"/>
                </a:lnTo>
                <a:lnTo>
                  <a:pt x="24053" y="14617"/>
                </a:lnTo>
                <a:lnTo>
                  <a:pt x="27990" y="18567"/>
                </a:lnTo>
                <a:lnTo>
                  <a:pt x="27978" y="23444"/>
                </a:lnTo>
              </a:path>
              <a:path w="83820" h="35559">
                <a:moveTo>
                  <a:pt x="34442" y="17246"/>
                </a:moveTo>
                <a:lnTo>
                  <a:pt x="34442" y="26758"/>
                </a:lnTo>
                <a:lnTo>
                  <a:pt x="26720" y="34455"/>
                </a:lnTo>
                <a:lnTo>
                  <a:pt x="17208" y="34455"/>
                </a:lnTo>
                <a:lnTo>
                  <a:pt x="7696" y="34442"/>
                </a:lnTo>
                <a:lnTo>
                  <a:pt x="0" y="26720"/>
                </a:lnTo>
                <a:lnTo>
                  <a:pt x="12" y="17221"/>
                </a:lnTo>
                <a:lnTo>
                  <a:pt x="25" y="7708"/>
                </a:lnTo>
                <a:lnTo>
                  <a:pt x="7734" y="0"/>
                </a:lnTo>
                <a:lnTo>
                  <a:pt x="17246" y="12"/>
                </a:lnTo>
                <a:lnTo>
                  <a:pt x="26758" y="12"/>
                </a:lnTo>
                <a:lnTo>
                  <a:pt x="34467" y="7734"/>
                </a:lnTo>
                <a:lnTo>
                  <a:pt x="34442" y="1724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238157" y="6707428"/>
            <a:ext cx="83820" cy="35560"/>
          </a:xfrm>
          <a:custGeom>
            <a:avLst/>
            <a:gdLst/>
            <a:ahLst/>
            <a:cxnLst/>
            <a:rect l="l" t="t" r="r" b="b"/>
            <a:pathLst>
              <a:path w="83820" h="35559">
                <a:moveTo>
                  <a:pt x="77292" y="24384"/>
                </a:moveTo>
                <a:lnTo>
                  <a:pt x="77279" y="29248"/>
                </a:lnTo>
                <a:lnTo>
                  <a:pt x="73329" y="33197"/>
                </a:lnTo>
                <a:lnTo>
                  <a:pt x="68465" y="33185"/>
                </a:lnTo>
                <a:lnTo>
                  <a:pt x="63588" y="33185"/>
                </a:lnTo>
                <a:lnTo>
                  <a:pt x="59639" y="29235"/>
                </a:lnTo>
                <a:lnTo>
                  <a:pt x="59651" y="24358"/>
                </a:lnTo>
                <a:lnTo>
                  <a:pt x="59664" y="19494"/>
                </a:lnTo>
                <a:lnTo>
                  <a:pt x="63614" y="15557"/>
                </a:lnTo>
                <a:lnTo>
                  <a:pt x="68478" y="15557"/>
                </a:lnTo>
                <a:lnTo>
                  <a:pt x="73355" y="15557"/>
                </a:lnTo>
                <a:lnTo>
                  <a:pt x="77292" y="19507"/>
                </a:lnTo>
                <a:lnTo>
                  <a:pt x="77292" y="24384"/>
                </a:lnTo>
              </a:path>
              <a:path w="83820" h="35559">
                <a:moveTo>
                  <a:pt x="83756" y="18186"/>
                </a:moveTo>
                <a:lnTo>
                  <a:pt x="83743" y="27698"/>
                </a:lnTo>
                <a:lnTo>
                  <a:pt x="76034" y="35407"/>
                </a:lnTo>
                <a:lnTo>
                  <a:pt x="66522" y="35394"/>
                </a:lnTo>
                <a:lnTo>
                  <a:pt x="57010" y="35382"/>
                </a:lnTo>
                <a:lnTo>
                  <a:pt x="49301" y="27660"/>
                </a:lnTo>
                <a:lnTo>
                  <a:pt x="49314" y="18148"/>
                </a:lnTo>
                <a:lnTo>
                  <a:pt x="49326" y="8636"/>
                </a:lnTo>
                <a:lnTo>
                  <a:pt x="57035" y="939"/>
                </a:lnTo>
                <a:lnTo>
                  <a:pt x="66548" y="939"/>
                </a:lnTo>
                <a:lnTo>
                  <a:pt x="76073" y="952"/>
                </a:lnTo>
                <a:lnTo>
                  <a:pt x="83769" y="8674"/>
                </a:lnTo>
                <a:lnTo>
                  <a:pt x="83756" y="18186"/>
                </a:lnTo>
              </a:path>
              <a:path w="83820" h="35559">
                <a:moveTo>
                  <a:pt x="27990" y="23444"/>
                </a:moveTo>
                <a:lnTo>
                  <a:pt x="27990" y="28308"/>
                </a:lnTo>
                <a:lnTo>
                  <a:pt x="24028" y="32258"/>
                </a:lnTo>
                <a:lnTo>
                  <a:pt x="19164" y="32245"/>
                </a:lnTo>
                <a:lnTo>
                  <a:pt x="14287" y="32245"/>
                </a:lnTo>
                <a:lnTo>
                  <a:pt x="10337" y="28295"/>
                </a:lnTo>
                <a:lnTo>
                  <a:pt x="10350" y="23418"/>
                </a:lnTo>
                <a:lnTo>
                  <a:pt x="10363" y="18554"/>
                </a:lnTo>
                <a:lnTo>
                  <a:pt x="14312" y="14604"/>
                </a:lnTo>
                <a:lnTo>
                  <a:pt x="19176" y="14617"/>
                </a:lnTo>
                <a:lnTo>
                  <a:pt x="24053" y="14617"/>
                </a:lnTo>
                <a:lnTo>
                  <a:pt x="28003" y="18580"/>
                </a:lnTo>
                <a:lnTo>
                  <a:pt x="27990" y="23444"/>
                </a:lnTo>
              </a:path>
              <a:path w="83820" h="35559">
                <a:moveTo>
                  <a:pt x="34442" y="17246"/>
                </a:moveTo>
                <a:lnTo>
                  <a:pt x="34442" y="26746"/>
                </a:lnTo>
                <a:lnTo>
                  <a:pt x="26720" y="34455"/>
                </a:lnTo>
                <a:lnTo>
                  <a:pt x="17221" y="34455"/>
                </a:lnTo>
                <a:lnTo>
                  <a:pt x="7696" y="34442"/>
                </a:lnTo>
                <a:lnTo>
                  <a:pt x="0" y="26720"/>
                </a:lnTo>
                <a:lnTo>
                  <a:pt x="12" y="17208"/>
                </a:lnTo>
                <a:lnTo>
                  <a:pt x="25" y="7683"/>
                </a:lnTo>
                <a:lnTo>
                  <a:pt x="7747" y="0"/>
                </a:lnTo>
                <a:lnTo>
                  <a:pt x="17246" y="0"/>
                </a:lnTo>
                <a:lnTo>
                  <a:pt x="26758" y="25"/>
                </a:lnTo>
                <a:lnTo>
                  <a:pt x="34467" y="7734"/>
                </a:lnTo>
                <a:lnTo>
                  <a:pt x="34442" y="1724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082036" y="6704444"/>
            <a:ext cx="83820" cy="35560"/>
          </a:xfrm>
          <a:custGeom>
            <a:avLst/>
            <a:gdLst/>
            <a:ahLst/>
            <a:cxnLst/>
            <a:rect l="l" t="t" r="r" b="b"/>
            <a:pathLst>
              <a:path w="83820" h="35559">
                <a:moveTo>
                  <a:pt x="77292" y="24396"/>
                </a:moveTo>
                <a:lnTo>
                  <a:pt x="77292" y="29260"/>
                </a:lnTo>
                <a:lnTo>
                  <a:pt x="73329" y="33210"/>
                </a:lnTo>
                <a:lnTo>
                  <a:pt x="68465" y="33197"/>
                </a:lnTo>
                <a:lnTo>
                  <a:pt x="63588" y="33185"/>
                </a:lnTo>
                <a:lnTo>
                  <a:pt x="59651" y="29235"/>
                </a:lnTo>
                <a:lnTo>
                  <a:pt x="59651" y="24371"/>
                </a:lnTo>
                <a:lnTo>
                  <a:pt x="59651" y="19494"/>
                </a:lnTo>
                <a:lnTo>
                  <a:pt x="63614" y="15544"/>
                </a:lnTo>
                <a:lnTo>
                  <a:pt x="68491" y="15557"/>
                </a:lnTo>
                <a:lnTo>
                  <a:pt x="73355" y="15570"/>
                </a:lnTo>
                <a:lnTo>
                  <a:pt x="77304" y="19519"/>
                </a:lnTo>
                <a:lnTo>
                  <a:pt x="77292" y="24396"/>
                </a:lnTo>
              </a:path>
              <a:path w="83820" h="35559">
                <a:moveTo>
                  <a:pt x="83756" y="18199"/>
                </a:moveTo>
                <a:lnTo>
                  <a:pt x="83756" y="27698"/>
                </a:lnTo>
                <a:lnTo>
                  <a:pt x="76034" y="35407"/>
                </a:lnTo>
                <a:lnTo>
                  <a:pt x="66522" y="35407"/>
                </a:lnTo>
                <a:lnTo>
                  <a:pt x="57010" y="35394"/>
                </a:lnTo>
                <a:lnTo>
                  <a:pt x="49301" y="27660"/>
                </a:lnTo>
                <a:lnTo>
                  <a:pt x="49314" y="18161"/>
                </a:lnTo>
                <a:lnTo>
                  <a:pt x="49326" y="8636"/>
                </a:lnTo>
                <a:lnTo>
                  <a:pt x="57048" y="939"/>
                </a:lnTo>
                <a:lnTo>
                  <a:pt x="66560" y="952"/>
                </a:lnTo>
                <a:lnTo>
                  <a:pt x="76060" y="965"/>
                </a:lnTo>
                <a:lnTo>
                  <a:pt x="83769" y="8686"/>
                </a:lnTo>
                <a:lnTo>
                  <a:pt x="83756" y="18199"/>
                </a:lnTo>
              </a:path>
              <a:path w="83820" h="35559">
                <a:moveTo>
                  <a:pt x="27990" y="23444"/>
                </a:moveTo>
                <a:lnTo>
                  <a:pt x="27990" y="28321"/>
                </a:lnTo>
                <a:lnTo>
                  <a:pt x="24041" y="32270"/>
                </a:lnTo>
                <a:lnTo>
                  <a:pt x="19164" y="32258"/>
                </a:lnTo>
                <a:lnTo>
                  <a:pt x="14287" y="32245"/>
                </a:lnTo>
                <a:lnTo>
                  <a:pt x="10350" y="28295"/>
                </a:lnTo>
                <a:lnTo>
                  <a:pt x="10350" y="23418"/>
                </a:lnTo>
                <a:lnTo>
                  <a:pt x="10350" y="18567"/>
                </a:lnTo>
                <a:lnTo>
                  <a:pt x="14312" y="14605"/>
                </a:lnTo>
                <a:lnTo>
                  <a:pt x="19189" y="14617"/>
                </a:lnTo>
                <a:lnTo>
                  <a:pt x="24066" y="14630"/>
                </a:lnTo>
                <a:lnTo>
                  <a:pt x="28003" y="18580"/>
                </a:lnTo>
                <a:lnTo>
                  <a:pt x="27990" y="23444"/>
                </a:lnTo>
              </a:path>
              <a:path w="83820" h="35559">
                <a:moveTo>
                  <a:pt x="34455" y="17259"/>
                </a:moveTo>
                <a:lnTo>
                  <a:pt x="34442" y="26758"/>
                </a:lnTo>
                <a:lnTo>
                  <a:pt x="26720" y="34467"/>
                </a:lnTo>
                <a:lnTo>
                  <a:pt x="17221" y="34467"/>
                </a:lnTo>
                <a:lnTo>
                  <a:pt x="7696" y="34455"/>
                </a:lnTo>
                <a:lnTo>
                  <a:pt x="0" y="26720"/>
                </a:lnTo>
                <a:lnTo>
                  <a:pt x="12" y="17221"/>
                </a:lnTo>
                <a:lnTo>
                  <a:pt x="25" y="7696"/>
                </a:lnTo>
                <a:lnTo>
                  <a:pt x="7747" y="0"/>
                </a:lnTo>
                <a:lnTo>
                  <a:pt x="17246" y="12"/>
                </a:lnTo>
                <a:lnTo>
                  <a:pt x="26758" y="25"/>
                </a:lnTo>
                <a:lnTo>
                  <a:pt x="34467" y="7747"/>
                </a:lnTo>
                <a:lnTo>
                  <a:pt x="34455" y="172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8910929" y="6701345"/>
            <a:ext cx="83820" cy="35560"/>
          </a:xfrm>
          <a:custGeom>
            <a:avLst/>
            <a:gdLst/>
            <a:ahLst/>
            <a:cxnLst/>
            <a:rect l="l" t="t" r="r" b="b"/>
            <a:pathLst>
              <a:path w="83820" h="35559">
                <a:moveTo>
                  <a:pt x="77304" y="24384"/>
                </a:moveTo>
                <a:lnTo>
                  <a:pt x="77292" y="29248"/>
                </a:lnTo>
                <a:lnTo>
                  <a:pt x="73342" y="33197"/>
                </a:lnTo>
                <a:lnTo>
                  <a:pt x="68465" y="33197"/>
                </a:lnTo>
                <a:lnTo>
                  <a:pt x="63601" y="33185"/>
                </a:lnTo>
                <a:lnTo>
                  <a:pt x="59651" y="29235"/>
                </a:lnTo>
                <a:lnTo>
                  <a:pt x="59664" y="24358"/>
                </a:lnTo>
                <a:lnTo>
                  <a:pt x="59664" y="19494"/>
                </a:lnTo>
                <a:lnTo>
                  <a:pt x="63614" y="15557"/>
                </a:lnTo>
                <a:lnTo>
                  <a:pt x="68491" y="15557"/>
                </a:lnTo>
                <a:lnTo>
                  <a:pt x="73367" y="15557"/>
                </a:lnTo>
                <a:lnTo>
                  <a:pt x="77304" y="19519"/>
                </a:lnTo>
                <a:lnTo>
                  <a:pt x="77304" y="24384"/>
                </a:lnTo>
              </a:path>
              <a:path w="83820" h="35559">
                <a:moveTo>
                  <a:pt x="83769" y="18186"/>
                </a:moveTo>
                <a:lnTo>
                  <a:pt x="83756" y="27698"/>
                </a:lnTo>
                <a:lnTo>
                  <a:pt x="76047" y="35394"/>
                </a:lnTo>
                <a:lnTo>
                  <a:pt x="66522" y="35394"/>
                </a:lnTo>
                <a:lnTo>
                  <a:pt x="57022" y="35382"/>
                </a:lnTo>
                <a:lnTo>
                  <a:pt x="49301" y="27660"/>
                </a:lnTo>
                <a:lnTo>
                  <a:pt x="49326" y="18148"/>
                </a:lnTo>
                <a:lnTo>
                  <a:pt x="49339" y="8648"/>
                </a:lnTo>
                <a:lnTo>
                  <a:pt x="57048" y="952"/>
                </a:lnTo>
                <a:lnTo>
                  <a:pt x="66573" y="952"/>
                </a:lnTo>
                <a:lnTo>
                  <a:pt x="76072" y="965"/>
                </a:lnTo>
                <a:lnTo>
                  <a:pt x="83781" y="8686"/>
                </a:lnTo>
                <a:lnTo>
                  <a:pt x="83769" y="18186"/>
                </a:lnTo>
              </a:path>
              <a:path w="83820" h="35559">
                <a:moveTo>
                  <a:pt x="27990" y="23444"/>
                </a:moveTo>
                <a:lnTo>
                  <a:pt x="27990" y="28308"/>
                </a:lnTo>
                <a:lnTo>
                  <a:pt x="24041" y="32258"/>
                </a:lnTo>
                <a:lnTo>
                  <a:pt x="19176" y="32258"/>
                </a:lnTo>
                <a:lnTo>
                  <a:pt x="14300" y="32258"/>
                </a:lnTo>
                <a:lnTo>
                  <a:pt x="10350" y="28295"/>
                </a:lnTo>
                <a:lnTo>
                  <a:pt x="10363" y="23418"/>
                </a:lnTo>
                <a:lnTo>
                  <a:pt x="10363" y="18542"/>
                </a:lnTo>
                <a:lnTo>
                  <a:pt x="14312" y="14605"/>
                </a:lnTo>
                <a:lnTo>
                  <a:pt x="19189" y="14617"/>
                </a:lnTo>
                <a:lnTo>
                  <a:pt x="24066" y="14617"/>
                </a:lnTo>
                <a:lnTo>
                  <a:pt x="28003" y="18580"/>
                </a:lnTo>
                <a:lnTo>
                  <a:pt x="27990" y="23444"/>
                </a:lnTo>
              </a:path>
              <a:path w="83820" h="35559">
                <a:moveTo>
                  <a:pt x="34467" y="17246"/>
                </a:moveTo>
                <a:lnTo>
                  <a:pt x="34455" y="26758"/>
                </a:lnTo>
                <a:lnTo>
                  <a:pt x="26733" y="34455"/>
                </a:lnTo>
                <a:lnTo>
                  <a:pt x="17221" y="34455"/>
                </a:lnTo>
                <a:lnTo>
                  <a:pt x="7708" y="34442"/>
                </a:lnTo>
                <a:lnTo>
                  <a:pt x="0" y="26720"/>
                </a:lnTo>
                <a:lnTo>
                  <a:pt x="25" y="17221"/>
                </a:lnTo>
                <a:lnTo>
                  <a:pt x="25" y="7696"/>
                </a:lnTo>
                <a:lnTo>
                  <a:pt x="7746" y="0"/>
                </a:lnTo>
                <a:lnTo>
                  <a:pt x="17259" y="12"/>
                </a:lnTo>
                <a:lnTo>
                  <a:pt x="26784" y="25"/>
                </a:lnTo>
                <a:lnTo>
                  <a:pt x="34467" y="7734"/>
                </a:lnTo>
                <a:lnTo>
                  <a:pt x="34467" y="1724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738375" y="6698057"/>
            <a:ext cx="81915" cy="37465"/>
          </a:xfrm>
          <a:custGeom>
            <a:avLst/>
            <a:gdLst/>
            <a:ahLst/>
            <a:cxnLst/>
            <a:rect l="l" t="t" r="r" b="b"/>
            <a:pathLst>
              <a:path w="81914" h="37465">
                <a:moveTo>
                  <a:pt x="75209" y="26390"/>
                </a:moveTo>
                <a:lnTo>
                  <a:pt x="75209" y="31267"/>
                </a:lnTo>
                <a:lnTo>
                  <a:pt x="71247" y="35217"/>
                </a:lnTo>
                <a:lnTo>
                  <a:pt x="66382" y="35204"/>
                </a:lnTo>
                <a:lnTo>
                  <a:pt x="61506" y="35204"/>
                </a:lnTo>
                <a:lnTo>
                  <a:pt x="57569" y="31242"/>
                </a:lnTo>
                <a:lnTo>
                  <a:pt x="57581" y="26377"/>
                </a:lnTo>
                <a:lnTo>
                  <a:pt x="57581" y="21513"/>
                </a:lnTo>
                <a:lnTo>
                  <a:pt x="61531" y="17564"/>
                </a:lnTo>
                <a:lnTo>
                  <a:pt x="66395" y="17564"/>
                </a:lnTo>
                <a:lnTo>
                  <a:pt x="71272" y="17576"/>
                </a:lnTo>
                <a:lnTo>
                  <a:pt x="75209" y="21526"/>
                </a:lnTo>
                <a:lnTo>
                  <a:pt x="75209" y="26390"/>
                </a:lnTo>
              </a:path>
              <a:path w="81914" h="37465">
                <a:moveTo>
                  <a:pt x="81673" y="20218"/>
                </a:moveTo>
                <a:lnTo>
                  <a:pt x="81661" y="29718"/>
                </a:lnTo>
                <a:lnTo>
                  <a:pt x="73952" y="37414"/>
                </a:lnTo>
                <a:lnTo>
                  <a:pt x="64439" y="37401"/>
                </a:lnTo>
                <a:lnTo>
                  <a:pt x="54927" y="37401"/>
                </a:lnTo>
                <a:lnTo>
                  <a:pt x="47218" y="29679"/>
                </a:lnTo>
                <a:lnTo>
                  <a:pt x="47231" y="20167"/>
                </a:lnTo>
                <a:lnTo>
                  <a:pt x="47244" y="10655"/>
                </a:lnTo>
                <a:lnTo>
                  <a:pt x="54965" y="2946"/>
                </a:lnTo>
                <a:lnTo>
                  <a:pt x="64477" y="2971"/>
                </a:lnTo>
                <a:lnTo>
                  <a:pt x="73990" y="2971"/>
                </a:lnTo>
                <a:lnTo>
                  <a:pt x="81686" y="10693"/>
                </a:lnTo>
                <a:lnTo>
                  <a:pt x="81673" y="20218"/>
                </a:lnTo>
              </a:path>
              <a:path w="81914" h="37465">
                <a:moveTo>
                  <a:pt x="28003" y="23431"/>
                </a:moveTo>
                <a:lnTo>
                  <a:pt x="28003" y="28308"/>
                </a:lnTo>
                <a:lnTo>
                  <a:pt x="24041" y="32258"/>
                </a:lnTo>
                <a:lnTo>
                  <a:pt x="19177" y="32245"/>
                </a:lnTo>
                <a:lnTo>
                  <a:pt x="14300" y="32245"/>
                </a:lnTo>
                <a:lnTo>
                  <a:pt x="10350" y="28282"/>
                </a:lnTo>
                <a:lnTo>
                  <a:pt x="10363" y="23406"/>
                </a:lnTo>
                <a:lnTo>
                  <a:pt x="10375" y="18554"/>
                </a:lnTo>
                <a:lnTo>
                  <a:pt x="14325" y="14605"/>
                </a:lnTo>
                <a:lnTo>
                  <a:pt x="19189" y="14617"/>
                </a:lnTo>
                <a:lnTo>
                  <a:pt x="24066" y="14617"/>
                </a:lnTo>
                <a:lnTo>
                  <a:pt x="28003" y="18580"/>
                </a:lnTo>
                <a:lnTo>
                  <a:pt x="28003" y="23431"/>
                </a:lnTo>
              </a:path>
              <a:path w="81914" h="37465">
                <a:moveTo>
                  <a:pt x="34467" y="17246"/>
                </a:moveTo>
                <a:lnTo>
                  <a:pt x="34455" y="26758"/>
                </a:lnTo>
                <a:lnTo>
                  <a:pt x="26746" y="34455"/>
                </a:lnTo>
                <a:lnTo>
                  <a:pt x="17221" y="34455"/>
                </a:lnTo>
                <a:lnTo>
                  <a:pt x="7721" y="34442"/>
                </a:lnTo>
                <a:lnTo>
                  <a:pt x="0" y="26720"/>
                </a:lnTo>
                <a:lnTo>
                  <a:pt x="25" y="17208"/>
                </a:lnTo>
                <a:lnTo>
                  <a:pt x="38" y="7696"/>
                </a:lnTo>
                <a:lnTo>
                  <a:pt x="7759" y="0"/>
                </a:lnTo>
                <a:lnTo>
                  <a:pt x="17272" y="12"/>
                </a:lnTo>
                <a:lnTo>
                  <a:pt x="26771" y="25"/>
                </a:lnTo>
                <a:lnTo>
                  <a:pt x="34480" y="7734"/>
                </a:lnTo>
                <a:lnTo>
                  <a:pt x="34467" y="1724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680031" y="7179182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79" h="17779">
                <a:moveTo>
                  <a:pt x="17741" y="8877"/>
                </a:moveTo>
                <a:lnTo>
                  <a:pt x="17741" y="13766"/>
                </a:lnTo>
                <a:lnTo>
                  <a:pt x="13766" y="17741"/>
                </a:lnTo>
                <a:lnTo>
                  <a:pt x="8864" y="17729"/>
                </a:lnTo>
                <a:lnTo>
                  <a:pt x="3962" y="17729"/>
                </a:lnTo>
                <a:lnTo>
                  <a:pt x="0" y="13754"/>
                </a:lnTo>
                <a:lnTo>
                  <a:pt x="12" y="8851"/>
                </a:lnTo>
                <a:lnTo>
                  <a:pt x="12" y="3949"/>
                </a:lnTo>
                <a:lnTo>
                  <a:pt x="3975" y="0"/>
                </a:lnTo>
                <a:lnTo>
                  <a:pt x="8877" y="0"/>
                </a:lnTo>
                <a:lnTo>
                  <a:pt x="13779" y="0"/>
                </a:lnTo>
                <a:lnTo>
                  <a:pt x="17754" y="3975"/>
                </a:lnTo>
                <a:lnTo>
                  <a:pt x="17741" y="88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679319" y="6677761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79" h="17779">
                <a:moveTo>
                  <a:pt x="17754" y="8877"/>
                </a:moveTo>
                <a:lnTo>
                  <a:pt x="17754" y="13779"/>
                </a:lnTo>
                <a:lnTo>
                  <a:pt x="13766" y="17741"/>
                </a:lnTo>
                <a:lnTo>
                  <a:pt x="8864" y="17741"/>
                </a:lnTo>
                <a:lnTo>
                  <a:pt x="3975" y="17741"/>
                </a:lnTo>
                <a:lnTo>
                  <a:pt x="0" y="13754"/>
                </a:lnTo>
                <a:lnTo>
                  <a:pt x="0" y="8864"/>
                </a:lnTo>
                <a:lnTo>
                  <a:pt x="0" y="3962"/>
                </a:lnTo>
                <a:lnTo>
                  <a:pt x="3987" y="0"/>
                </a:lnTo>
                <a:lnTo>
                  <a:pt x="8877" y="0"/>
                </a:lnTo>
                <a:lnTo>
                  <a:pt x="13779" y="0"/>
                </a:lnTo>
                <a:lnTo>
                  <a:pt x="17754" y="3987"/>
                </a:lnTo>
                <a:lnTo>
                  <a:pt x="17754" y="88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9600539" y="7184402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79" h="17779">
                <a:moveTo>
                  <a:pt x="17729" y="8877"/>
                </a:moveTo>
                <a:lnTo>
                  <a:pt x="17729" y="13792"/>
                </a:lnTo>
                <a:lnTo>
                  <a:pt x="13754" y="17754"/>
                </a:lnTo>
                <a:lnTo>
                  <a:pt x="8851" y="17741"/>
                </a:lnTo>
                <a:lnTo>
                  <a:pt x="3949" y="17741"/>
                </a:lnTo>
                <a:lnTo>
                  <a:pt x="0" y="13779"/>
                </a:lnTo>
                <a:lnTo>
                  <a:pt x="0" y="8877"/>
                </a:lnTo>
                <a:lnTo>
                  <a:pt x="12" y="3962"/>
                </a:lnTo>
                <a:lnTo>
                  <a:pt x="3975" y="0"/>
                </a:lnTo>
                <a:lnTo>
                  <a:pt x="8877" y="0"/>
                </a:lnTo>
                <a:lnTo>
                  <a:pt x="13779" y="12"/>
                </a:lnTo>
                <a:lnTo>
                  <a:pt x="17741" y="3987"/>
                </a:lnTo>
                <a:lnTo>
                  <a:pt x="17729" y="887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9595624" y="6695897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79" h="17779">
                <a:moveTo>
                  <a:pt x="17741" y="8877"/>
                </a:moveTo>
                <a:lnTo>
                  <a:pt x="17741" y="13779"/>
                </a:lnTo>
                <a:lnTo>
                  <a:pt x="13766" y="17741"/>
                </a:lnTo>
                <a:lnTo>
                  <a:pt x="8864" y="17729"/>
                </a:lnTo>
                <a:lnTo>
                  <a:pt x="3962" y="17729"/>
                </a:lnTo>
                <a:lnTo>
                  <a:pt x="0" y="13754"/>
                </a:lnTo>
                <a:lnTo>
                  <a:pt x="0" y="8864"/>
                </a:lnTo>
                <a:lnTo>
                  <a:pt x="12" y="3962"/>
                </a:lnTo>
                <a:lnTo>
                  <a:pt x="3987" y="0"/>
                </a:lnTo>
                <a:lnTo>
                  <a:pt x="8890" y="0"/>
                </a:lnTo>
                <a:lnTo>
                  <a:pt x="13792" y="0"/>
                </a:lnTo>
                <a:lnTo>
                  <a:pt x="17754" y="3975"/>
                </a:lnTo>
                <a:lnTo>
                  <a:pt x="17741" y="88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9250870" y="8761146"/>
            <a:ext cx="66040" cy="635"/>
          </a:xfrm>
          <a:custGeom>
            <a:avLst/>
            <a:gdLst/>
            <a:ahLst/>
            <a:cxnLst/>
            <a:rect l="l" t="t" r="r" b="b"/>
            <a:pathLst>
              <a:path w="66039" h="634">
                <a:moveTo>
                  <a:pt x="0" y="0"/>
                </a:moveTo>
                <a:lnTo>
                  <a:pt x="65735" y="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681402" y="8733408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79" h="17779">
                <a:moveTo>
                  <a:pt x="17652" y="8851"/>
                </a:moveTo>
                <a:lnTo>
                  <a:pt x="17640" y="13703"/>
                </a:lnTo>
                <a:lnTo>
                  <a:pt x="13690" y="17653"/>
                </a:lnTo>
                <a:lnTo>
                  <a:pt x="8813" y="17640"/>
                </a:lnTo>
                <a:lnTo>
                  <a:pt x="3949" y="17640"/>
                </a:lnTo>
                <a:lnTo>
                  <a:pt x="0" y="13677"/>
                </a:lnTo>
                <a:lnTo>
                  <a:pt x="12" y="8826"/>
                </a:lnTo>
                <a:lnTo>
                  <a:pt x="25" y="3962"/>
                </a:lnTo>
                <a:lnTo>
                  <a:pt x="3975" y="0"/>
                </a:lnTo>
                <a:lnTo>
                  <a:pt x="8839" y="12"/>
                </a:lnTo>
                <a:lnTo>
                  <a:pt x="13715" y="25"/>
                </a:lnTo>
                <a:lnTo>
                  <a:pt x="17652" y="3962"/>
                </a:lnTo>
                <a:lnTo>
                  <a:pt x="17652" y="88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9252686" y="8113142"/>
            <a:ext cx="213360" cy="67945"/>
          </a:xfrm>
          <a:custGeom>
            <a:avLst/>
            <a:gdLst/>
            <a:ahLst/>
            <a:cxnLst/>
            <a:rect l="l" t="t" r="r" b="b"/>
            <a:pathLst>
              <a:path w="213360" h="67945">
                <a:moveTo>
                  <a:pt x="144068" y="2463"/>
                </a:moveTo>
                <a:lnTo>
                  <a:pt x="144043" y="17945"/>
                </a:lnTo>
              </a:path>
              <a:path w="213360" h="67945">
                <a:moveTo>
                  <a:pt x="181101" y="88"/>
                </a:moveTo>
                <a:lnTo>
                  <a:pt x="111709" y="0"/>
                </a:lnTo>
              </a:path>
              <a:path w="213360" h="67945">
                <a:moveTo>
                  <a:pt x="212902" y="29997"/>
                </a:moveTo>
                <a:lnTo>
                  <a:pt x="210621" y="20125"/>
                </a:lnTo>
                <a:lnTo>
                  <a:pt x="203998" y="10428"/>
                </a:lnTo>
                <a:lnTo>
                  <a:pt x="193877" y="3038"/>
                </a:lnTo>
                <a:lnTo>
                  <a:pt x="181101" y="88"/>
                </a:lnTo>
              </a:path>
              <a:path w="213360" h="67945">
                <a:moveTo>
                  <a:pt x="195325" y="61455"/>
                </a:moveTo>
                <a:lnTo>
                  <a:pt x="205081" y="60742"/>
                </a:lnTo>
                <a:lnTo>
                  <a:pt x="210985" y="58459"/>
                </a:lnTo>
                <a:lnTo>
                  <a:pt x="212592" y="54416"/>
                </a:lnTo>
                <a:lnTo>
                  <a:pt x="209461" y="48425"/>
                </a:lnTo>
                <a:lnTo>
                  <a:pt x="203957" y="40174"/>
                </a:lnTo>
                <a:lnTo>
                  <a:pt x="199205" y="30494"/>
                </a:lnTo>
                <a:lnTo>
                  <a:pt x="195902" y="20844"/>
                </a:lnTo>
                <a:lnTo>
                  <a:pt x="194741" y="12687"/>
                </a:lnTo>
              </a:path>
              <a:path w="213360" h="67945">
                <a:moveTo>
                  <a:pt x="164515" y="61417"/>
                </a:moveTo>
                <a:lnTo>
                  <a:pt x="195325" y="61455"/>
                </a:lnTo>
              </a:path>
              <a:path w="213360" h="67945">
                <a:moveTo>
                  <a:pt x="61658" y="40970"/>
                </a:moveTo>
                <a:lnTo>
                  <a:pt x="81673" y="41008"/>
                </a:lnTo>
              </a:path>
              <a:path w="213360" h="67945">
                <a:moveTo>
                  <a:pt x="0" y="41338"/>
                </a:moveTo>
                <a:lnTo>
                  <a:pt x="50888" y="41389"/>
                </a:lnTo>
              </a:path>
              <a:path w="213360" h="67945">
                <a:moveTo>
                  <a:pt x="76555" y="67449"/>
                </a:moveTo>
                <a:lnTo>
                  <a:pt x="25171" y="67386"/>
                </a:lnTo>
                <a:lnTo>
                  <a:pt x="25234" y="10998"/>
                </a:lnTo>
                <a:lnTo>
                  <a:pt x="76619" y="11048"/>
                </a:lnTo>
                <a:lnTo>
                  <a:pt x="76555" y="6744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9373070" y="7984667"/>
            <a:ext cx="29209" cy="22860"/>
          </a:xfrm>
          <a:custGeom>
            <a:avLst/>
            <a:gdLst/>
            <a:ahLst/>
            <a:cxnLst/>
            <a:rect l="l" t="t" r="r" b="b"/>
            <a:pathLst>
              <a:path w="29210" h="22859">
                <a:moveTo>
                  <a:pt x="28714" y="25"/>
                </a:moveTo>
                <a:lnTo>
                  <a:pt x="28689" y="22644"/>
                </a:lnTo>
              </a:path>
              <a:path w="29210" h="22859">
                <a:moveTo>
                  <a:pt x="25" y="0"/>
                </a:moveTo>
                <a:lnTo>
                  <a:pt x="0" y="226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9506217" y="7953985"/>
            <a:ext cx="635" cy="57785"/>
          </a:xfrm>
          <a:custGeom>
            <a:avLst/>
            <a:gdLst/>
            <a:ahLst/>
            <a:cxnLst/>
            <a:rect l="l" t="t" r="r" b="b"/>
            <a:pathLst>
              <a:path w="635" h="57784">
                <a:moveTo>
                  <a:pt x="25" y="34861"/>
                </a:moveTo>
                <a:lnTo>
                  <a:pt x="0" y="57492"/>
                </a:lnTo>
              </a:path>
              <a:path w="635" h="57784">
                <a:moveTo>
                  <a:pt x="63" y="0"/>
                </a:moveTo>
                <a:lnTo>
                  <a:pt x="38" y="2264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373096" y="7953857"/>
            <a:ext cx="29209" cy="22860"/>
          </a:xfrm>
          <a:custGeom>
            <a:avLst/>
            <a:gdLst/>
            <a:ahLst/>
            <a:cxnLst/>
            <a:rect l="l" t="t" r="r" b="b"/>
            <a:pathLst>
              <a:path w="29210" h="22859">
                <a:moveTo>
                  <a:pt x="28714" y="12"/>
                </a:moveTo>
                <a:lnTo>
                  <a:pt x="28689" y="22656"/>
                </a:lnTo>
              </a:path>
              <a:path w="29210" h="22859">
                <a:moveTo>
                  <a:pt x="25" y="0"/>
                </a:moveTo>
                <a:lnTo>
                  <a:pt x="0" y="226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407855" y="8071650"/>
            <a:ext cx="66040" cy="15875"/>
          </a:xfrm>
          <a:custGeom>
            <a:avLst/>
            <a:gdLst/>
            <a:ahLst/>
            <a:cxnLst/>
            <a:rect l="l" t="t" r="r" b="b"/>
            <a:pathLst>
              <a:path w="66039" h="15875">
                <a:moveTo>
                  <a:pt x="65468" y="15621"/>
                </a:moveTo>
                <a:lnTo>
                  <a:pt x="0" y="15570"/>
                </a:lnTo>
                <a:lnTo>
                  <a:pt x="12" y="0"/>
                </a:lnTo>
                <a:lnTo>
                  <a:pt x="65493" y="50"/>
                </a:lnTo>
                <a:lnTo>
                  <a:pt x="65468" y="1562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386671" y="7879144"/>
            <a:ext cx="88900" cy="38735"/>
          </a:xfrm>
          <a:custGeom>
            <a:avLst/>
            <a:gdLst/>
            <a:ahLst/>
            <a:cxnLst/>
            <a:rect l="l" t="t" r="r" b="b"/>
            <a:pathLst>
              <a:path w="88900" h="38734">
                <a:moveTo>
                  <a:pt x="88315" y="19977"/>
                </a:moveTo>
                <a:lnTo>
                  <a:pt x="88290" y="38506"/>
                </a:lnTo>
              </a:path>
              <a:path w="88900" h="38734">
                <a:moveTo>
                  <a:pt x="65684" y="19964"/>
                </a:moveTo>
                <a:lnTo>
                  <a:pt x="65659" y="38481"/>
                </a:lnTo>
              </a:path>
              <a:path w="88900" h="38734">
                <a:moveTo>
                  <a:pt x="51269" y="19926"/>
                </a:moveTo>
                <a:lnTo>
                  <a:pt x="51244" y="38468"/>
                </a:lnTo>
              </a:path>
              <a:path w="88900" h="38734">
                <a:moveTo>
                  <a:pt x="36855" y="19926"/>
                </a:moveTo>
                <a:lnTo>
                  <a:pt x="36829" y="38442"/>
                </a:lnTo>
              </a:path>
              <a:path w="88900" h="38734">
                <a:moveTo>
                  <a:pt x="22428" y="19900"/>
                </a:moveTo>
                <a:lnTo>
                  <a:pt x="22415" y="38442"/>
                </a:lnTo>
              </a:path>
              <a:path w="88900" h="38734">
                <a:moveTo>
                  <a:pt x="55689" y="0"/>
                </a:moveTo>
                <a:lnTo>
                  <a:pt x="63906" y="12"/>
                </a:lnTo>
                <a:lnTo>
                  <a:pt x="63906" y="8382"/>
                </a:lnTo>
                <a:lnTo>
                  <a:pt x="86271" y="8394"/>
                </a:lnTo>
              </a:path>
              <a:path w="88900" h="38734">
                <a:moveTo>
                  <a:pt x="24841" y="1460"/>
                </a:moveTo>
                <a:lnTo>
                  <a:pt x="37172" y="1485"/>
                </a:lnTo>
                <a:lnTo>
                  <a:pt x="37160" y="9918"/>
                </a:lnTo>
                <a:lnTo>
                  <a:pt x="49339" y="9944"/>
                </a:lnTo>
              </a:path>
              <a:path w="88900" h="38734">
                <a:moveTo>
                  <a:pt x="0" y="11264"/>
                </a:moveTo>
                <a:lnTo>
                  <a:pt x="18516" y="112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496259" y="8029740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79" h="17779">
                <a:moveTo>
                  <a:pt x="17640" y="8839"/>
                </a:moveTo>
                <a:lnTo>
                  <a:pt x="17640" y="13715"/>
                </a:lnTo>
                <a:lnTo>
                  <a:pt x="13677" y="17652"/>
                </a:lnTo>
                <a:lnTo>
                  <a:pt x="8813" y="17652"/>
                </a:lnTo>
                <a:lnTo>
                  <a:pt x="3937" y="17652"/>
                </a:lnTo>
                <a:lnTo>
                  <a:pt x="0" y="13690"/>
                </a:lnTo>
                <a:lnTo>
                  <a:pt x="0" y="8813"/>
                </a:lnTo>
                <a:lnTo>
                  <a:pt x="12" y="3962"/>
                </a:lnTo>
                <a:lnTo>
                  <a:pt x="3962" y="0"/>
                </a:lnTo>
                <a:lnTo>
                  <a:pt x="8826" y="12"/>
                </a:lnTo>
                <a:lnTo>
                  <a:pt x="13703" y="12"/>
                </a:lnTo>
                <a:lnTo>
                  <a:pt x="17640" y="3962"/>
                </a:lnTo>
                <a:lnTo>
                  <a:pt x="17640" y="88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667038" y="6652006"/>
            <a:ext cx="961390" cy="2231390"/>
          </a:xfrm>
          <a:custGeom>
            <a:avLst/>
            <a:gdLst/>
            <a:ahLst/>
            <a:cxnLst/>
            <a:rect l="l" t="t" r="r" b="b"/>
            <a:pathLst>
              <a:path w="961389" h="2231390">
                <a:moveTo>
                  <a:pt x="657555" y="1368729"/>
                </a:moveTo>
                <a:lnTo>
                  <a:pt x="657580" y="1348181"/>
                </a:lnTo>
                <a:lnTo>
                  <a:pt x="643559" y="1348168"/>
                </a:lnTo>
                <a:lnTo>
                  <a:pt x="643521" y="1376629"/>
                </a:lnTo>
              </a:path>
              <a:path w="961389" h="2231390">
                <a:moveTo>
                  <a:pt x="666953" y="1414119"/>
                </a:moveTo>
                <a:lnTo>
                  <a:pt x="636765" y="1414081"/>
                </a:lnTo>
                <a:lnTo>
                  <a:pt x="636803" y="1378610"/>
                </a:lnTo>
                <a:lnTo>
                  <a:pt x="666991" y="1378661"/>
                </a:lnTo>
                <a:lnTo>
                  <a:pt x="666953" y="1414119"/>
                </a:lnTo>
                <a:close/>
              </a:path>
              <a:path w="961389" h="2231390">
                <a:moveTo>
                  <a:pt x="666953" y="1414119"/>
                </a:moveTo>
                <a:lnTo>
                  <a:pt x="689521" y="1414145"/>
                </a:lnTo>
                <a:lnTo>
                  <a:pt x="689482" y="1445323"/>
                </a:lnTo>
                <a:lnTo>
                  <a:pt x="699274" y="1445336"/>
                </a:lnTo>
              </a:path>
              <a:path w="961389" h="2231390">
                <a:moveTo>
                  <a:pt x="826592" y="1448003"/>
                </a:moveTo>
                <a:lnTo>
                  <a:pt x="712444" y="1447863"/>
                </a:lnTo>
                <a:lnTo>
                  <a:pt x="712495" y="1396504"/>
                </a:lnTo>
                <a:lnTo>
                  <a:pt x="826642" y="1396619"/>
                </a:lnTo>
                <a:lnTo>
                  <a:pt x="826592" y="1448003"/>
                </a:lnTo>
                <a:close/>
              </a:path>
              <a:path w="961389" h="2231390">
                <a:moveTo>
                  <a:pt x="866470" y="1358226"/>
                </a:moveTo>
                <a:lnTo>
                  <a:pt x="677379" y="1358023"/>
                </a:lnTo>
              </a:path>
              <a:path w="961389" h="2231390">
                <a:moveTo>
                  <a:pt x="866508" y="1325397"/>
                </a:moveTo>
                <a:lnTo>
                  <a:pt x="677417" y="1325194"/>
                </a:lnTo>
              </a:path>
              <a:path w="961389" h="2231390">
                <a:moveTo>
                  <a:pt x="866559" y="1292580"/>
                </a:moveTo>
                <a:lnTo>
                  <a:pt x="677443" y="1292352"/>
                </a:lnTo>
                <a:lnTo>
                  <a:pt x="677379" y="1348600"/>
                </a:lnTo>
              </a:path>
              <a:path w="961389" h="2231390">
                <a:moveTo>
                  <a:pt x="869073" y="1267968"/>
                </a:moveTo>
                <a:lnTo>
                  <a:pt x="868959" y="1372704"/>
                </a:lnTo>
                <a:lnTo>
                  <a:pt x="852690" y="1372666"/>
                </a:lnTo>
                <a:lnTo>
                  <a:pt x="852639" y="1419669"/>
                </a:lnTo>
                <a:lnTo>
                  <a:pt x="829195" y="1419644"/>
                </a:lnTo>
              </a:path>
              <a:path w="961389" h="2231390">
                <a:moveTo>
                  <a:pt x="853376" y="1242999"/>
                </a:moveTo>
                <a:lnTo>
                  <a:pt x="861756" y="1248460"/>
                </a:lnTo>
                <a:lnTo>
                  <a:pt x="866535" y="1254812"/>
                </a:lnTo>
                <a:lnTo>
                  <a:pt x="868658" y="1261500"/>
                </a:lnTo>
                <a:lnTo>
                  <a:pt x="869073" y="1267968"/>
                </a:lnTo>
              </a:path>
              <a:path w="961389" h="2231390">
                <a:moveTo>
                  <a:pt x="665378" y="1333855"/>
                </a:moveTo>
                <a:lnTo>
                  <a:pt x="653758" y="1334229"/>
                </a:lnTo>
                <a:lnTo>
                  <a:pt x="644016" y="1335666"/>
                </a:lnTo>
                <a:lnTo>
                  <a:pt x="635513" y="1338611"/>
                </a:lnTo>
                <a:lnTo>
                  <a:pt x="627608" y="1343507"/>
                </a:lnTo>
                <a:lnTo>
                  <a:pt x="619129" y="1348702"/>
                </a:lnTo>
                <a:lnTo>
                  <a:pt x="609719" y="1352316"/>
                </a:lnTo>
                <a:lnTo>
                  <a:pt x="599953" y="1354428"/>
                </a:lnTo>
                <a:lnTo>
                  <a:pt x="590410" y="1355115"/>
                </a:lnTo>
              </a:path>
              <a:path w="961389" h="2231390">
                <a:moveTo>
                  <a:pt x="665391" y="1311262"/>
                </a:moveTo>
                <a:lnTo>
                  <a:pt x="653778" y="1311630"/>
                </a:lnTo>
                <a:lnTo>
                  <a:pt x="644040" y="1313067"/>
                </a:lnTo>
                <a:lnTo>
                  <a:pt x="635539" y="1316011"/>
                </a:lnTo>
                <a:lnTo>
                  <a:pt x="627633" y="1320901"/>
                </a:lnTo>
                <a:lnTo>
                  <a:pt x="619155" y="1326100"/>
                </a:lnTo>
                <a:lnTo>
                  <a:pt x="609742" y="1329723"/>
                </a:lnTo>
                <a:lnTo>
                  <a:pt x="599973" y="1331844"/>
                </a:lnTo>
                <a:lnTo>
                  <a:pt x="590423" y="1332534"/>
                </a:lnTo>
              </a:path>
              <a:path w="961389" h="2231390">
                <a:moveTo>
                  <a:pt x="665441" y="1278483"/>
                </a:moveTo>
                <a:lnTo>
                  <a:pt x="665391" y="1311262"/>
                </a:lnTo>
              </a:path>
              <a:path w="961389" h="2231390">
                <a:moveTo>
                  <a:pt x="647382" y="1255522"/>
                </a:moveTo>
                <a:lnTo>
                  <a:pt x="647882" y="1264244"/>
                </a:lnTo>
                <a:lnTo>
                  <a:pt x="650239" y="1271484"/>
                </a:lnTo>
                <a:lnTo>
                  <a:pt x="655683" y="1276483"/>
                </a:lnTo>
                <a:lnTo>
                  <a:pt x="665441" y="1278483"/>
                </a:lnTo>
              </a:path>
              <a:path w="961389" h="2231390">
                <a:moveTo>
                  <a:pt x="678192" y="1256118"/>
                </a:moveTo>
                <a:lnTo>
                  <a:pt x="637781" y="1256068"/>
                </a:lnTo>
                <a:lnTo>
                  <a:pt x="637806" y="1218349"/>
                </a:lnTo>
                <a:lnTo>
                  <a:pt x="678230" y="1218374"/>
                </a:lnTo>
                <a:lnTo>
                  <a:pt x="678192" y="1256118"/>
                </a:lnTo>
                <a:close/>
              </a:path>
              <a:path w="961389" h="2231390">
                <a:moveTo>
                  <a:pt x="702767" y="1260690"/>
                </a:moveTo>
                <a:lnTo>
                  <a:pt x="702805" y="1225727"/>
                </a:lnTo>
              </a:path>
              <a:path w="961389" h="2231390">
                <a:moveTo>
                  <a:pt x="716711" y="1281049"/>
                </a:moveTo>
                <a:lnTo>
                  <a:pt x="706437" y="1281036"/>
                </a:lnTo>
                <a:lnTo>
                  <a:pt x="702741" y="1270952"/>
                </a:lnTo>
                <a:lnTo>
                  <a:pt x="702767" y="1260690"/>
                </a:lnTo>
              </a:path>
              <a:path w="961389" h="2231390">
                <a:moveTo>
                  <a:pt x="805116" y="1281137"/>
                </a:moveTo>
                <a:lnTo>
                  <a:pt x="716711" y="1281049"/>
                </a:lnTo>
              </a:path>
              <a:path w="961389" h="2231390">
                <a:moveTo>
                  <a:pt x="836472" y="1252956"/>
                </a:moveTo>
                <a:lnTo>
                  <a:pt x="842606" y="1255128"/>
                </a:lnTo>
                <a:lnTo>
                  <a:pt x="844384" y="1269568"/>
                </a:lnTo>
                <a:lnTo>
                  <a:pt x="836129" y="1271460"/>
                </a:lnTo>
                <a:lnTo>
                  <a:pt x="827735" y="1277205"/>
                </a:lnTo>
                <a:lnTo>
                  <a:pt x="820551" y="1280061"/>
                </a:lnTo>
                <a:lnTo>
                  <a:pt x="813403" y="1281036"/>
                </a:lnTo>
                <a:lnTo>
                  <a:pt x="805116" y="1281137"/>
                </a:lnTo>
              </a:path>
              <a:path w="961389" h="2231390">
                <a:moveTo>
                  <a:pt x="826566" y="1234274"/>
                </a:moveTo>
                <a:lnTo>
                  <a:pt x="826541" y="1250670"/>
                </a:lnTo>
              </a:path>
              <a:path w="961389" h="2231390">
                <a:moveTo>
                  <a:pt x="806526" y="1207757"/>
                </a:moveTo>
                <a:lnTo>
                  <a:pt x="818312" y="1209895"/>
                </a:lnTo>
                <a:lnTo>
                  <a:pt x="824242" y="1215648"/>
                </a:lnTo>
                <a:lnTo>
                  <a:pt x="826325" y="1224086"/>
                </a:lnTo>
                <a:lnTo>
                  <a:pt x="826566" y="1234274"/>
                </a:lnTo>
              </a:path>
              <a:path w="961389" h="2231390">
                <a:moveTo>
                  <a:pt x="724319" y="1207668"/>
                </a:moveTo>
                <a:lnTo>
                  <a:pt x="806526" y="1207757"/>
                </a:lnTo>
              </a:path>
              <a:path w="961389" h="2231390">
                <a:moveTo>
                  <a:pt x="695401" y="1215339"/>
                </a:moveTo>
                <a:lnTo>
                  <a:pt x="700282" y="1210700"/>
                </a:lnTo>
                <a:lnTo>
                  <a:pt x="707617" y="1208446"/>
                </a:lnTo>
                <a:lnTo>
                  <a:pt x="716073" y="1207720"/>
                </a:lnTo>
                <a:lnTo>
                  <a:pt x="724319" y="1207668"/>
                </a:lnTo>
              </a:path>
              <a:path w="961389" h="2231390">
                <a:moveTo>
                  <a:pt x="847343" y="1222349"/>
                </a:moveTo>
                <a:lnTo>
                  <a:pt x="832967" y="1222336"/>
                </a:lnTo>
              </a:path>
              <a:path w="961389" h="2231390">
                <a:moveTo>
                  <a:pt x="853389" y="1228623"/>
                </a:moveTo>
                <a:lnTo>
                  <a:pt x="853376" y="1242999"/>
                </a:lnTo>
                <a:lnTo>
                  <a:pt x="834580" y="1242987"/>
                </a:lnTo>
              </a:path>
              <a:path w="961389" h="2231390">
                <a:moveTo>
                  <a:pt x="823201" y="1195158"/>
                </a:moveTo>
                <a:lnTo>
                  <a:pt x="831418" y="1195324"/>
                </a:lnTo>
                <a:lnTo>
                  <a:pt x="829398" y="1193228"/>
                </a:lnTo>
                <a:lnTo>
                  <a:pt x="837501" y="1199553"/>
                </a:lnTo>
                <a:lnTo>
                  <a:pt x="843423" y="1205318"/>
                </a:lnTo>
                <a:lnTo>
                  <a:pt x="848550" y="1212607"/>
                </a:lnTo>
                <a:lnTo>
                  <a:pt x="852124" y="1220636"/>
                </a:lnTo>
                <a:lnTo>
                  <a:pt x="853389" y="1228623"/>
                </a:lnTo>
              </a:path>
              <a:path w="961389" h="2231390">
                <a:moveTo>
                  <a:pt x="712228" y="1195108"/>
                </a:moveTo>
                <a:lnTo>
                  <a:pt x="823201" y="1195158"/>
                </a:lnTo>
              </a:path>
              <a:path w="961389" h="2231390">
                <a:moveTo>
                  <a:pt x="685253" y="1208976"/>
                </a:moveTo>
                <a:lnTo>
                  <a:pt x="689531" y="1203625"/>
                </a:lnTo>
                <a:lnTo>
                  <a:pt x="695707" y="1199665"/>
                </a:lnTo>
                <a:lnTo>
                  <a:pt x="703400" y="1196894"/>
                </a:lnTo>
                <a:lnTo>
                  <a:pt x="712228" y="1195108"/>
                </a:lnTo>
              </a:path>
              <a:path w="961389" h="2231390">
                <a:moveTo>
                  <a:pt x="582637" y="2222144"/>
                </a:moveTo>
                <a:lnTo>
                  <a:pt x="69024" y="2231059"/>
                </a:lnTo>
                <a:lnTo>
                  <a:pt x="70421" y="960920"/>
                </a:lnTo>
                <a:lnTo>
                  <a:pt x="584034" y="958430"/>
                </a:lnTo>
                <a:lnTo>
                  <a:pt x="582637" y="2222144"/>
                </a:lnTo>
                <a:close/>
              </a:path>
              <a:path w="961389" h="2231390">
                <a:moveTo>
                  <a:pt x="959281" y="1548130"/>
                </a:moveTo>
                <a:lnTo>
                  <a:pt x="960970" y="18262"/>
                </a:lnTo>
                <a:lnTo>
                  <a:pt x="2324" y="0"/>
                </a:lnTo>
                <a:lnTo>
                  <a:pt x="0" y="2115629"/>
                </a:lnTo>
                <a:lnTo>
                  <a:pt x="66801" y="21157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9795549" y="8147469"/>
            <a:ext cx="20955" cy="44450"/>
          </a:xfrm>
          <a:custGeom>
            <a:avLst/>
            <a:gdLst/>
            <a:ahLst/>
            <a:cxnLst/>
            <a:rect l="l" t="t" r="r" b="b"/>
            <a:pathLst>
              <a:path w="20954" h="44450">
                <a:moveTo>
                  <a:pt x="6400" y="24409"/>
                </a:moveTo>
                <a:lnTo>
                  <a:pt x="2654" y="25946"/>
                </a:lnTo>
                <a:lnTo>
                  <a:pt x="0" y="29616"/>
                </a:lnTo>
                <a:lnTo>
                  <a:pt x="0" y="33908"/>
                </a:lnTo>
                <a:lnTo>
                  <a:pt x="0" y="39585"/>
                </a:lnTo>
                <a:lnTo>
                  <a:pt x="4572" y="44183"/>
                </a:lnTo>
                <a:lnTo>
                  <a:pt x="10248" y="44183"/>
                </a:lnTo>
                <a:lnTo>
                  <a:pt x="15925" y="44195"/>
                </a:lnTo>
                <a:lnTo>
                  <a:pt x="20510" y="39623"/>
                </a:lnTo>
                <a:lnTo>
                  <a:pt x="20535" y="33921"/>
                </a:lnTo>
                <a:lnTo>
                  <a:pt x="20535" y="29641"/>
                </a:lnTo>
                <a:lnTo>
                  <a:pt x="17894" y="25958"/>
                </a:lnTo>
                <a:lnTo>
                  <a:pt x="14135" y="24422"/>
                </a:lnTo>
              </a:path>
              <a:path w="20954" h="44450">
                <a:moveTo>
                  <a:pt x="6413" y="3860"/>
                </a:moveTo>
                <a:lnTo>
                  <a:pt x="6400" y="24409"/>
                </a:lnTo>
              </a:path>
              <a:path w="20954" h="44450">
                <a:moveTo>
                  <a:pt x="14160" y="3860"/>
                </a:moveTo>
                <a:lnTo>
                  <a:pt x="14160" y="1714"/>
                </a:lnTo>
                <a:lnTo>
                  <a:pt x="12433" y="0"/>
                </a:lnTo>
                <a:lnTo>
                  <a:pt x="10299" y="0"/>
                </a:lnTo>
                <a:lnTo>
                  <a:pt x="8153" y="0"/>
                </a:lnTo>
                <a:lnTo>
                  <a:pt x="6451" y="1714"/>
                </a:lnTo>
                <a:lnTo>
                  <a:pt x="6413" y="3860"/>
                </a:lnTo>
              </a:path>
              <a:path w="20954" h="44450">
                <a:moveTo>
                  <a:pt x="14135" y="24422"/>
                </a:moveTo>
                <a:lnTo>
                  <a:pt x="14160" y="38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362631" y="8146998"/>
            <a:ext cx="20955" cy="44450"/>
          </a:xfrm>
          <a:custGeom>
            <a:avLst/>
            <a:gdLst/>
            <a:ahLst/>
            <a:cxnLst/>
            <a:rect l="l" t="t" r="r" b="b"/>
            <a:pathLst>
              <a:path w="20954" h="44450">
                <a:moveTo>
                  <a:pt x="6413" y="24409"/>
                </a:moveTo>
                <a:lnTo>
                  <a:pt x="2667" y="25946"/>
                </a:lnTo>
                <a:lnTo>
                  <a:pt x="12" y="29616"/>
                </a:lnTo>
                <a:lnTo>
                  <a:pt x="12" y="33909"/>
                </a:lnTo>
                <a:lnTo>
                  <a:pt x="0" y="39585"/>
                </a:lnTo>
                <a:lnTo>
                  <a:pt x="4597" y="44170"/>
                </a:lnTo>
                <a:lnTo>
                  <a:pt x="10261" y="44196"/>
                </a:lnTo>
                <a:lnTo>
                  <a:pt x="15938" y="44196"/>
                </a:lnTo>
                <a:lnTo>
                  <a:pt x="20523" y="39611"/>
                </a:lnTo>
                <a:lnTo>
                  <a:pt x="20535" y="33909"/>
                </a:lnTo>
                <a:lnTo>
                  <a:pt x="20548" y="29629"/>
                </a:lnTo>
                <a:lnTo>
                  <a:pt x="17894" y="25946"/>
                </a:lnTo>
                <a:lnTo>
                  <a:pt x="14147" y="24409"/>
                </a:lnTo>
              </a:path>
              <a:path w="20954" h="44450">
                <a:moveTo>
                  <a:pt x="6438" y="3848"/>
                </a:moveTo>
                <a:lnTo>
                  <a:pt x="6413" y="24409"/>
                </a:lnTo>
              </a:path>
              <a:path w="20954" h="44450">
                <a:moveTo>
                  <a:pt x="14173" y="3860"/>
                </a:moveTo>
                <a:lnTo>
                  <a:pt x="14173" y="1714"/>
                </a:lnTo>
                <a:lnTo>
                  <a:pt x="12446" y="0"/>
                </a:lnTo>
                <a:lnTo>
                  <a:pt x="10312" y="0"/>
                </a:lnTo>
                <a:lnTo>
                  <a:pt x="8178" y="0"/>
                </a:lnTo>
                <a:lnTo>
                  <a:pt x="6451" y="1701"/>
                </a:lnTo>
                <a:lnTo>
                  <a:pt x="6438" y="3848"/>
                </a:lnTo>
              </a:path>
              <a:path w="20954" h="44450">
                <a:moveTo>
                  <a:pt x="14147" y="24409"/>
                </a:moveTo>
                <a:lnTo>
                  <a:pt x="14173" y="38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769525" y="8135099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840"/>
                </a:moveTo>
                <a:lnTo>
                  <a:pt x="76" y="0"/>
                </a:lnTo>
                <a:lnTo>
                  <a:pt x="70777" y="63"/>
                </a:lnTo>
                <a:lnTo>
                  <a:pt x="70688" y="691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9338069" y="8134527"/>
            <a:ext cx="75565" cy="71120"/>
          </a:xfrm>
          <a:custGeom>
            <a:avLst/>
            <a:gdLst/>
            <a:ahLst/>
            <a:cxnLst/>
            <a:rect l="l" t="t" r="r" b="b"/>
            <a:pathLst>
              <a:path w="75564" h="71120">
                <a:moveTo>
                  <a:pt x="0" y="67818"/>
                </a:moveTo>
                <a:lnTo>
                  <a:pt x="88" y="0"/>
                </a:lnTo>
                <a:lnTo>
                  <a:pt x="75311" y="76"/>
                </a:lnTo>
                <a:lnTo>
                  <a:pt x="75222" y="7078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653385" y="8216532"/>
            <a:ext cx="182245" cy="18415"/>
          </a:xfrm>
          <a:custGeom>
            <a:avLst/>
            <a:gdLst/>
            <a:ahLst/>
            <a:cxnLst/>
            <a:rect l="l" t="t" r="r" b="b"/>
            <a:pathLst>
              <a:path w="182245" h="18415">
                <a:moveTo>
                  <a:pt x="105156" y="0"/>
                </a:moveTo>
                <a:lnTo>
                  <a:pt x="182219" y="88"/>
                </a:lnTo>
              </a:path>
              <a:path w="182245" h="18415">
                <a:moveTo>
                  <a:pt x="23241" y="12306"/>
                </a:moveTo>
                <a:lnTo>
                  <a:pt x="77203" y="12369"/>
                </a:lnTo>
                <a:lnTo>
                  <a:pt x="77216" y="2578"/>
                </a:lnTo>
                <a:lnTo>
                  <a:pt x="92798" y="2590"/>
                </a:lnTo>
                <a:lnTo>
                  <a:pt x="92786" y="18287"/>
                </a:lnTo>
              </a:path>
              <a:path w="182245" h="18415">
                <a:moveTo>
                  <a:pt x="0" y="18021"/>
                </a:moveTo>
                <a:lnTo>
                  <a:pt x="25" y="2654"/>
                </a:lnTo>
                <a:lnTo>
                  <a:pt x="21844" y="26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479648" y="8212759"/>
            <a:ext cx="80010" cy="21590"/>
          </a:xfrm>
          <a:custGeom>
            <a:avLst/>
            <a:gdLst/>
            <a:ahLst/>
            <a:cxnLst/>
            <a:rect l="l" t="t" r="r" b="b"/>
            <a:pathLst>
              <a:path w="80010" h="21590">
                <a:moveTo>
                  <a:pt x="15036" y="20320"/>
                </a:moveTo>
                <a:lnTo>
                  <a:pt x="15049" y="9486"/>
                </a:lnTo>
                <a:lnTo>
                  <a:pt x="79959" y="9563"/>
                </a:lnTo>
                <a:lnTo>
                  <a:pt x="79946" y="21539"/>
                </a:lnTo>
              </a:path>
              <a:path w="80010" h="21590">
                <a:moveTo>
                  <a:pt x="12" y="0"/>
                </a:moveTo>
                <a:lnTo>
                  <a:pt x="0" y="1845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9422588" y="8214741"/>
            <a:ext cx="635" cy="20320"/>
          </a:xfrm>
          <a:custGeom>
            <a:avLst/>
            <a:gdLst/>
            <a:ahLst/>
            <a:cxnLst/>
            <a:rect l="l" t="t" r="r" b="b"/>
            <a:pathLst>
              <a:path w="635" h="20320">
                <a:moveTo>
                  <a:pt x="12" y="0"/>
                </a:moveTo>
                <a:lnTo>
                  <a:pt x="0" y="2006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320504" y="8206931"/>
            <a:ext cx="538480" cy="28575"/>
          </a:xfrm>
          <a:custGeom>
            <a:avLst/>
            <a:gdLst/>
            <a:ahLst/>
            <a:cxnLst/>
            <a:rect l="l" t="t" r="r" b="b"/>
            <a:pathLst>
              <a:path w="538479" h="28575">
                <a:moveTo>
                  <a:pt x="42011" y="6667"/>
                </a:moveTo>
                <a:lnTo>
                  <a:pt x="41986" y="26695"/>
                </a:lnTo>
              </a:path>
              <a:path w="538479" h="28575">
                <a:moveTo>
                  <a:pt x="0" y="27431"/>
                </a:moveTo>
                <a:lnTo>
                  <a:pt x="15938" y="0"/>
                </a:lnTo>
                <a:lnTo>
                  <a:pt x="522985" y="558"/>
                </a:lnTo>
                <a:lnTo>
                  <a:pt x="537984" y="280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5" name="object 235"/>
          <p:cNvGrpSpPr/>
          <p:nvPr/>
        </p:nvGrpSpPr>
        <p:grpSpPr>
          <a:xfrm>
            <a:off x="9478048" y="8570125"/>
            <a:ext cx="154940" cy="360045"/>
            <a:chOff x="4423448" y="8570124"/>
            <a:chExt cx="154940" cy="360045"/>
          </a:xfrm>
        </p:grpSpPr>
        <p:pic>
          <p:nvPicPr>
            <p:cNvPr id="236" name="object 2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1596" y="8605405"/>
              <a:ext cx="123101" cy="312381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4425734" y="8572410"/>
              <a:ext cx="150495" cy="355600"/>
            </a:xfrm>
            <a:custGeom>
              <a:avLst/>
              <a:gdLst/>
              <a:ahLst/>
              <a:cxnLst/>
              <a:rect l="l" t="t" r="r" b="b"/>
              <a:pathLst>
                <a:path w="150495" h="355600">
                  <a:moveTo>
                    <a:pt x="0" y="9194"/>
                  </a:moveTo>
                  <a:lnTo>
                    <a:pt x="149987" y="9372"/>
                  </a:lnTo>
                </a:path>
                <a:path w="150495" h="355600">
                  <a:moveTo>
                    <a:pt x="149555" y="355244"/>
                  </a:moveTo>
                  <a:lnTo>
                    <a:pt x="812" y="355092"/>
                  </a:lnTo>
                  <a:lnTo>
                    <a:pt x="1206" y="0"/>
                  </a:lnTo>
                  <a:lnTo>
                    <a:pt x="149948" y="152"/>
                  </a:lnTo>
                  <a:lnTo>
                    <a:pt x="149555" y="355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8" name="object 238"/>
          <p:cNvSpPr/>
          <p:nvPr/>
        </p:nvSpPr>
        <p:spPr>
          <a:xfrm>
            <a:off x="9209012" y="7695934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5" h="29845">
                <a:moveTo>
                  <a:pt x="29273" y="14668"/>
                </a:moveTo>
                <a:lnTo>
                  <a:pt x="29260" y="22732"/>
                </a:lnTo>
                <a:lnTo>
                  <a:pt x="22707" y="29286"/>
                </a:lnTo>
                <a:lnTo>
                  <a:pt x="14617" y="29273"/>
                </a:lnTo>
                <a:lnTo>
                  <a:pt x="6540" y="29260"/>
                </a:lnTo>
                <a:lnTo>
                  <a:pt x="0" y="22720"/>
                </a:lnTo>
                <a:lnTo>
                  <a:pt x="12" y="14630"/>
                </a:lnTo>
                <a:lnTo>
                  <a:pt x="12" y="6540"/>
                </a:lnTo>
                <a:lnTo>
                  <a:pt x="6578" y="12"/>
                </a:lnTo>
                <a:lnTo>
                  <a:pt x="14655" y="0"/>
                </a:lnTo>
                <a:lnTo>
                  <a:pt x="22745" y="25"/>
                </a:lnTo>
                <a:lnTo>
                  <a:pt x="29286" y="6578"/>
                </a:lnTo>
                <a:lnTo>
                  <a:pt x="29273" y="146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576437" y="8538693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5" h="29845">
                <a:moveTo>
                  <a:pt x="29286" y="14668"/>
                </a:moveTo>
                <a:lnTo>
                  <a:pt x="29273" y="22745"/>
                </a:lnTo>
                <a:lnTo>
                  <a:pt x="22720" y="29298"/>
                </a:lnTo>
                <a:lnTo>
                  <a:pt x="14630" y="29298"/>
                </a:lnTo>
                <a:lnTo>
                  <a:pt x="6553" y="29286"/>
                </a:lnTo>
                <a:lnTo>
                  <a:pt x="0" y="22733"/>
                </a:lnTo>
                <a:lnTo>
                  <a:pt x="12" y="14643"/>
                </a:lnTo>
                <a:lnTo>
                  <a:pt x="25" y="6553"/>
                </a:lnTo>
                <a:lnTo>
                  <a:pt x="6578" y="0"/>
                </a:lnTo>
                <a:lnTo>
                  <a:pt x="14668" y="25"/>
                </a:lnTo>
                <a:lnTo>
                  <a:pt x="22758" y="25"/>
                </a:lnTo>
                <a:lnTo>
                  <a:pt x="29298" y="6578"/>
                </a:lnTo>
                <a:lnTo>
                  <a:pt x="29286" y="146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209202" y="8762429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5" h="29845">
                <a:moveTo>
                  <a:pt x="29273" y="14655"/>
                </a:moveTo>
                <a:lnTo>
                  <a:pt x="29260" y="22745"/>
                </a:lnTo>
                <a:lnTo>
                  <a:pt x="22720" y="29298"/>
                </a:lnTo>
                <a:lnTo>
                  <a:pt x="14630" y="29298"/>
                </a:lnTo>
                <a:lnTo>
                  <a:pt x="6540" y="29286"/>
                </a:lnTo>
                <a:lnTo>
                  <a:pt x="0" y="22707"/>
                </a:lnTo>
                <a:lnTo>
                  <a:pt x="12" y="14630"/>
                </a:lnTo>
                <a:lnTo>
                  <a:pt x="25" y="6553"/>
                </a:lnTo>
                <a:lnTo>
                  <a:pt x="6578" y="0"/>
                </a:lnTo>
                <a:lnTo>
                  <a:pt x="14655" y="0"/>
                </a:lnTo>
                <a:lnTo>
                  <a:pt x="22745" y="0"/>
                </a:lnTo>
                <a:lnTo>
                  <a:pt x="29286" y="6578"/>
                </a:lnTo>
                <a:lnTo>
                  <a:pt x="29273" y="146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9319730" y="8234363"/>
            <a:ext cx="539115" cy="709295"/>
          </a:xfrm>
          <a:custGeom>
            <a:avLst/>
            <a:gdLst/>
            <a:ahLst/>
            <a:cxnLst/>
            <a:rect l="l" t="t" r="r" b="b"/>
            <a:pathLst>
              <a:path w="539114" h="709295">
                <a:moveTo>
                  <a:pt x="530593" y="355079"/>
                </a:moveTo>
                <a:lnTo>
                  <a:pt x="530593" y="363169"/>
                </a:lnTo>
                <a:lnTo>
                  <a:pt x="524014" y="369709"/>
                </a:lnTo>
                <a:lnTo>
                  <a:pt x="515937" y="369709"/>
                </a:lnTo>
                <a:lnTo>
                  <a:pt x="507860" y="369697"/>
                </a:lnTo>
                <a:lnTo>
                  <a:pt x="501319" y="363131"/>
                </a:lnTo>
                <a:lnTo>
                  <a:pt x="501319" y="355041"/>
                </a:lnTo>
                <a:lnTo>
                  <a:pt x="501319" y="346976"/>
                </a:lnTo>
                <a:lnTo>
                  <a:pt x="507885" y="340423"/>
                </a:lnTo>
                <a:lnTo>
                  <a:pt x="515975" y="340436"/>
                </a:lnTo>
                <a:lnTo>
                  <a:pt x="524040" y="340436"/>
                </a:lnTo>
                <a:lnTo>
                  <a:pt x="530606" y="347002"/>
                </a:lnTo>
                <a:lnTo>
                  <a:pt x="530593" y="355079"/>
                </a:lnTo>
              </a:path>
              <a:path w="539114" h="709295">
                <a:moveTo>
                  <a:pt x="537972" y="708926"/>
                </a:moveTo>
                <a:lnTo>
                  <a:pt x="0" y="708342"/>
                </a:lnTo>
                <a:lnTo>
                  <a:pt x="774" y="0"/>
                </a:lnTo>
                <a:lnTo>
                  <a:pt x="538759" y="596"/>
                </a:lnTo>
                <a:lnTo>
                  <a:pt x="537972" y="708926"/>
                </a:lnTo>
                <a:close/>
              </a:path>
              <a:path w="539114" h="709295">
                <a:moveTo>
                  <a:pt x="337642" y="6438"/>
                </a:moveTo>
                <a:lnTo>
                  <a:pt x="336880" y="709180"/>
                </a:lnTo>
              </a:path>
              <a:path w="539114" h="709295">
                <a:moveTo>
                  <a:pt x="132245" y="2527"/>
                </a:moveTo>
                <a:lnTo>
                  <a:pt x="131470" y="7052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2" name="object 242"/>
          <p:cNvGrpSpPr/>
          <p:nvPr/>
        </p:nvGrpSpPr>
        <p:grpSpPr>
          <a:xfrm>
            <a:off x="11112195" y="7945108"/>
            <a:ext cx="31750" cy="28575"/>
            <a:chOff x="6057595" y="7945107"/>
            <a:chExt cx="31750" cy="28575"/>
          </a:xfrm>
        </p:grpSpPr>
        <p:sp>
          <p:nvSpPr>
            <p:cNvPr id="243" name="object 243"/>
            <p:cNvSpPr/>
            <p:nvPr/>
          </p:nvSpPr>
          <p:spPr>
            <a:xfrm>
              <a:off x="6070015" y="7947393"/>
              <a:ext cx="17145" cy="23495"/>
            </a:xfrm>
            <a:custGeom>
              <a:avLst/>
              <a:gdLst/>
              <a:ahLst/>
              <a:cxnLst/>
              <a:rect l="l" t="t" r="r" b="b"/>
              <a:pathLst>
                <a:path w="17145" h="23495">
                  <a:moveTo>
                    <a:pt x="0" y="23444"/>
                  </a:moveTo>
                  <a:lnTo>
                    <a:pt x="12" y="8039"/>
                  </a:lnTo>
                  <a:lnTo>
                    <a:pt x="9563" y="8051"/>
                  </a:lnTo>
                  <a:lnTo>
                    <a:pt x="9563" y="0"/>
                  </a:lnTo>
                  <a:lnTo>
                    <a:pt x="1691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059881" y="7963446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6" y="4108"/>
                  </a:moveTo>
                  <a:lnTo>
                    <a:pt x="2298" y="4108"/>
                  </a:lnTo>
                </a:path>
              </a:pathLst>
            </a:custGeom>
            <a:ln w="821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5" name="object 245"/>
          <p:cNvSpPr/>
          <p:nvPr/>
        </p:nvSpPr>
        <p:spPr>
          <a:xfrm>
            <a:off x="10935030" y="799906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40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0862006" y="7882052"/>
            <a:ext cx="38735" cy="81915"/>
          </a:xfrm>
          <a:custGeom>
            <a:avLst/>
            <a:gdLst/>
            <a:ahLst/>
            <a:cxnLst/>
            <a:rect l="l" t="t" r="r" b="b"/>
            <a:pathLst>
              <a:path w="38735" h="81915">
                <a:moveTo>
                  <a:pt x="12" y="66306"/>
                </a:moveTo>
                <a:lnTo>
                  <a:pt x="0" y="81699"/>
                </a:lnTo>
              </a:path>
              <a:path w="38735" h="81915">
                <a:moveTo>
                  <a:pt x="28143" y="46278"/>
                </a:moveTo>
                <a:lnTo>
                  <a:pt x="28130" y="58635"/>
                </a:lnTo>
                <a:lnTo>
                  <a:pt x="38163" y="58623"/>
                </a:lnTo>
              </a:path>
              <a:path w="38735" h="81915">
                <a:moveTo>
                  <a:pt x="26454" y="26733"/>
                </a:moveTo>
                <a:lnTo>
                  <a:pt x="26454" y="32918"/>
                </a:lnTo>
                <a:lnTo>
                  <a:pt x="34556" y="32918"/>
                </a:lnTo>
              </a:path>
              <a:path w="38735" h="81915">
                <a:moveTo>
                  <a:pt x="25946" y="0"/>
                </a:moveTo>
                <a:lnTo>
                  <a:pt x="25920" y="16446"/>
                </a:lnTo>
                <a:lnTo>
                  <a:pt x="32829" y="164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0824984" y="7952638"/>
            <a:ext cx="172720" cy="231140"/>
          </a:xfrm>
          <a:custGeom>
            <a:avLst/>
            <a:gdLst/>
            <a:ahLst/>
            <a:cxnLst/>
            <a:rect l="l" t="t" r="r" b="b"/>
            <a:pathLst>
              <a:path w="172720" h="231140">
                <a:moveTo>
                  <a:pt x="135343" y="227749"/>
                </a:moveTo>
                <a:lnTo>
                  <a:pt x="135369" y="217487"/>
                </a:lnTo>
                <a:lnTo>
                  <a:pt x="172529" y="217525"/>
                </a:lnTo>
                <a:lnTo>
                  <a:pt x="172516" y="230530"/>
                </a:lnTo>
              </a:path>
              <a:path w="172720" h="231140">
                <a:moveTo>
                  <a:pt x="90347" y="216598"/>
                </a:moveTo>
                <a:lnTo>
                  <a:pt x="124218" y="218274"/>
                </a:lnTo>
                <a:lnTo>
                  <a:pt x="124231" y="229590"/>
                </a:lnTo>
              </a:path>
              <a:path w="172720" h="231140">
                <a:moveTo>
                  <a:pt x="32638" y="225780"/>
                </a:moveTo>
                <a:lnTo>
                  <a:pt x="32651" y="215557"/>
                </a:lnTo>
                <a:lnTo>
                  <a:pt x="47218" y="215582"/>
                </a:lnTo>
              </a:path>
              <a:path w="172720" h="231140">
                <a:moveTo>
                  <a:pt x="0" y="213855"/>
                </a:moveTo>
                <a:lnTo>
                  <a:pt x="20535" y="214236"/>
                </a:lnTo>
                <a:lnTo>
                  <a:pt x="20523" y="226593"/>
                </a:lnTo>
              </a:path>
              <a:path w="172720" h="231140">
                <a:moveTo>
                  <a:pt x="103238" y="133629"/>
                </a:moveTo>
                <a:lnTo>
                  <a:pt x="103200" y="166509"/>
                </a:lnTo>
                <a:lnTo>
                  <a:pt x="122174" y="166535"/>
                </a:lnTo>
              </a:path>
              <a:path w="172720" h="231140">
                <a:moveTo>
                  <a:pt x="104749" y="107975"/>
                </a:moveTo>
                <a:lnTo>
                  <a:pt x="104736" y="124421"/>
                </a:lnTo>
                <a:lnTo>
                  <a:pt x="121945" y="124434"/>
                </a:lnTo>
              </a:path>
              <a:path w="172720" h="231140">
                <a:moveTo>
                  <a:pt x="94818" y="145795"/>
                </a:moveTo>
                <a:lnTo>
                  <a:pt x="87604" y="145783"/>
                </a:lnTo>
                <a:lnTo>
                  <a:pt x="87617" y="130251"/>
                </a:lnTo>
                <a:lnTo>
                  <a:pt x="116649" y="130276"/>
                </a:lnTo>
              </a:path>
              <a:path w="172720" h="231140">
                <a:moveTo>
                  <a:pt x="72491" y="129959"/>
                </a:moveTo>
                <a:lnTo>
                  <a:pt x="76606" y="129959"/>
                </a:lnTo>
                <a:lnTo>
                  <a:pt x="76581" y="150609"/>
                </a:lnTo>
              </a:path>
              <a:path w="172720" h="231140">
                <a:moveTo>
                  <a:pt x="94462" y="108813"/>
                </a:moveTo>
                <a:lnTo>
                  <a:pt x="94462" y="119062"/>
                </a:lnTo>
                <a:lnTo>
                  <a:pt x="81953" y="119062"/>
                </a:lnTo>
                <a:lnTo>
                  <a:pt x="81940" y="125018"/>
                </a:lnTo>
              </a:path>
              <a:path w="172720" h="231140">
                <a:moveTo>
                  <a:pt x="93827" y="88252"/>
                </a:moveTo>
                <a:lnTo>
                  <a:pt x="93814" y="100558"/>
                </a:lnTo>
                <a:lnTo>
                  <a:pt x="122351" y="100609"/>
                </a:lnTo>
              </a:path>
              <a:path w="172720" h="231140">
                <a:moveTo>
                  <a:pt x="56718" y="95745"/>
                </a:moveTo>
                <a:lnTo>
                  <a:pt x="56692" y="114287"/>
                </a:lnTo>
                <a:lnTo>
                  <a:pt x="67627" y="114300"/>
                </a:lnTo>
                <a:lnTo>
                  <a:pt x="67627" y="124739"/>
                </a:lnTo>
              </a:path>
              <a:path w="172720" h="231140">
                <a:moveTo>
                  <a:pt x="75907" y="58102"/>
                </a:moveTo>
                <a:lnTo>
                  <a:pt x="75895" y="78600"/>
                </a:lnTo>
              </a:path>
              <a:path w="172720" h="231140">
                <a:moveTo>
                  <a:pt x="80899" y="66420"/>
                </a:moveTo>
                <a:lnTo>
                  <a:pt x="123990" y="66471"/>
                </a:lnTo>
              </a:path>
              <a:path w="172720" h="231140">
                <a:moveTo>
                  <a:pt x="86728" y="82969"/>
                </a:moveTo>
                <a:lnTo>
                  <a:pt x="124726" y="83019"/>
                </a:lnTo>
              </a:path>
              <a:path w="172720" h="231140">
                <a:moveTo>
                  <a:pt x="52959" y="76161"/>
                </a:moveTo>
                <a:lnTo>
                  <a:pt x="52959" y="86410"/>
                </a:lnTo>
                <a:lnTo>
                  <a:pt x="85623" y="86461"/>
                </a:lnTo>
              </a:path>
              <a:path w="172720" h="231140">
                <a:moveTo>
                  <a:pt x="65443" y="68186"/>
                </a:moveTo>
                <a:lnTo>
                  <a:pt x="43891" y="68160"/>
                </a:lnTo>
                <a:lnTo>
                  <a:pt x="43891" y="74955"/>
                </a:lnTo>
              </a:path>
              <a:path w="172720" h="231140">
                <a:moveTo>
                  <a:pt x="47561" y="35991"/>
                </a:moveTo>
                <a:lnTo>
                  <a:pt x="47536" y="55486"/>
                </a:lnTo>
                <a:lnTo>
                  <a:pt x="67741" y="55511"/>
                </a:lnTo>
              </a:path>
              <a:path w="172720" h="231140">
                <a:moveTo>
                  <a:pt x="27876" y="44856"/>
                </a:moveTo>
                <a:lnTo>
                  <a:pt x="44323" y="44881"/>
                </a:lnTo>
              </a:path>
              <a:path w="172720" h="231140">
                <a:moveTo>
                  <a:pt x="39662" y="19405"/>
                </a:moveTo>
                <a:lnTo>
                  <a:pt x="39662" y="31711"/>
                </a:lnTo>
                <a:lnTo>
                  <a:pt x="67144" y="31750"/>
                </a:lnTo>
              </a:path>
              <a:path w="172720" h="231140">
                <a:moveTo>
                  <a:pt x="46189" y="0"/>
                </a:moveTo>
                <a:lnTo>
                  <a:pt x="78016" y="38"/>
                </a:lnTo>
              </a:path>
              <a:path w="172720" h="231140">
                <a:moveTo>
                  <a:pt x="41846" y="13296"/>
                </a:moveTo>
                <a:lnTo>
                  <a:pt x="52082" y="13296"/>
                </a:lnTo>
                <a:lnTo>
                  <a:pt x="52070" y="19646"/>
                </a:lnTo>
                <a:lnTo>
                  <a:pt x="66344" y="19659"/>
                </a:lnTo>
                <a:lnTo>
                  <a:pt x="66344" y="11709"/>
                </a:lnTo>
                <a:lnTo>
                  <a:pt x="70637" y="11709"/>
                </a:lnTo>
              </a:path>
              <a:path w="172720" h="231140">
                <a:moveTo>
                  <a:pt x="81000" y="6845"/>
                </a:moveTo>
                <a:lnTo>
                  <a:pt x="80987" y="31572"/>
                </a:lnTo>
                <a:lnTo>
                  <a:pt x="95923" y="31597"/>
                </a:lnTo>
              </a:path>
              <a:path w="172720" h="231140">
                <a:moveTo>
                  <a:pt x="72237" y="35432"/>
                </a:moveTo>
                <a:lnTo>
                  <a:pt x="72224" y="49860"/>
                </a:lnTo>
                <a:lnTo>
                  <a:pt x="103797" y="49885"/>
                </a:lnTo>
                <a:lnTo>
                  <a:pt x="103822" y="2675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1076533" y="8067536"/>
            <a:ext cx="6350" cy="5715"/>
          </a:xfrm>
          <a:custGeom>
            <a:avLst/>
            <a:gdLst/>
            <a:ahLst/>
            <a:cxnLst/>
            <a:rect l="l" t="t" r="r" b="b"/>
            <a:pathLst>
              <a:path w="6350" h="5715">
                <a:moveTo>
                  <a:pt x="0" y="0"/>
                </a:moveTo>
                <a:lnTo>
                  <a:pt x="6172" y="12"/>
                </a:lnTo>
                <a:lnTo>
                  <a:pt x="6159" y="52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1072877" y="7987183"/>
            <a:ext cx="100965" cy="90805"/>
          </a:xfrm>
          <a:custGeom>
            <a:avLst/>
            <a:gdLst/>
            <a:ahLst/>
            <a:cxnLst/>
            <a:rect l="l" t="t" r="r" b="b"/>
            <a:pathLst>
              <a:path w="100964" h="90804">
                <a:moveTo>
                  <a:pt x="88264" y="7975"/>
                </a:moveTo>
                <a:lnTo>
                  <a:pt x="100571" y="7988"/>
                </a:lnTo>
                <a:lnTo>
                  <a:pt x="100596" y="0"/>
                </a:lnTo>
                <a:lnTo>
                  <a:pt x="95618" y="0"/>
                </a:lnTo>
              </a:path>
              <a:path w="100964" h="90804">
                <a:moveTo>
                  <a:pt x="89115" y="18287"/>
                </a:moveTo>
                <a:lnTo>
                  <a:pt x="96304" y="18287"/>
                </a:lnTo>
                <a:lnTo>
                  <a:pt x="96304" y="10172"/>
                </a:lnTo>
              </a:path>
              <a:path w="100964" h="90804">
                <a:moveTo>
                  <a:pt x="53860" y="34048"/>
                </a:moveTo>
                <a:lnTo>
                  <a:pt x="53848" y="50469"/>
                </a:lnTo>
              </a:path>
              <a:path w="100964" h="90804">
                <a:moveTo>
                  <a:pt x="25158" y="84861"/>
                </a:moveTo>
                <a:lnTo>
                  <a:pt x="30314" y="84861"/>
                </a:lnTo>
                <a:lnTo>
                  <a:pt x="30314" y="78816"/>
                </a:lnTo>
                <a:lnTo>
                  <a:pt x="37591" y="78816"/>
                </a:lnTo>
              </a:path>
              <a:path w="100964" h="90804">
                <a:moveTo>
                  <a:pt x="5524" y="90665"/>
                </a:moveTo>
                <a:lnTo>
                  <a:pt x="17856" y="90665"/>
                </a:lnTo>
                <a:lnTo>
                  <a:pt x="17856" y="84759"/>
                </a:lnTo>
              </a:path>
              <a:path w="100964" h="90804">
                <a:moveTo>
                  <a:pt x="0" y="56641"/>
                </a:moveTo>
                <a:lnTo>
                  <a:pt x="15405" y="56629"/>
                </a:lnTo>
                <a:lnTo>
                  <a:pt x="15405" y="71323"/>
                </a:lnTo>
              </a:path>
              <a:path w="100964" h="90804">
                <a:moveTo>
                  <a:pt x="63563" y="64033"/>
                </a:moveTo>
                <a:lnTo>
                  <a:pt x="69723" y="64033"/>
                </a:lnTo>
                <a:lnTo>
                  <a:pt x="69710" y="70281"/>
                </a:lnTo>
                <a:lnTo>
                  <a:pt x="76809" y="70294"/>
                </a:lnTo>
              </a:path>
              <a:path w="100964" h="90804">
                <a:moveTo>
                  <a:pt x="44145" y="58508"/>
                </a:moveTo>
                <a:lnTo>
                  <a:pt x="85229" y="58559"/>
                </a:lnTo>
                <a:lnTo>
                  <a:pt x="85216" y="69507"/>
                </a:lnTo>
              </a:path>
              <a:path w="100964" h="90804">
                <a:moveTo>
                  <a:pt x="70065" y="46659"/>
                </a:moveTo>
                <a:lnTo>
                  <a:pt x="63919" y="46647"/>
                </a:lnTo>
                <a:lnTo>
                  <a:pt x="63919" y="55791"/>
                </a:lnTo>
              </a:path>
              <a:path w="100964" h="90804">
                <a:moveTo>
                  <a:pt x="82969" y="17132"/>
                </a:moveTo>
                <a:lnTo>
                  <a:pt x="82943" y="38684"/>
                </a:lnTo>
                <a:lnTo>
                  <a:pt x="72301" y="38671"/>
                </a:lnTo>
              </a:path>
              <a:path w="100964" h="90804">
                <a:moveTo>
                  <a:pt x="58305" y="16662"/>
                </a:moveTo>
                <a:lnTo>
                  <a:pt x="73748" y="16662"/>
                </a:lnTo>
                <a:lnTo>
                  <a:pt x="73736" y="24091"/>
                </a:lnTo>
              </a:path>
              <a:path w="100964" h="90804">
                <a:moveTo>
                  <a:pt x="45250" y="990"/>
                </a:moveTo>
                <a:lnTo>
                  <a:pt x="45237" y="9207"/>
                </a:lnTo>
                <a:lnTo>
                  <a:pt x="57403" y="9232"/>
                </a:lnTo>
              </a:path>
              <a:path w="100964" h="90804">
                <a:moveTo>
                  <a:pt x="30441" y="23317"/>
                </a:moveTo>
                <a:lnTo>
                  <a:pt x="63271" y="23355"/>
                </a:lnTo>
              </a:path>
              <a:path w="100964" h="90804">
                <a:moveTo>
                  <a:pt x="12661" y="38404"/>
                </a:moveTo>
                <a:lnTo>
                  <a:pt x="44513" y="38430"/>
                </a:lnTo>
                <a:lnTo>
                  <a:pt x="44513" y="318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0919802" y="7906309"/>
            <a:ext cx="14604" cy="29845"/>
          </a:xfrm>
          <a:custGeom>
            <a:avLst/>
            <a:gdLst/>
            <a:ahLst/>
            <a:cxnLst/>
            <a:rect l="l" t="t" r="r" b="b"/>
            <a:pathLst>
              <a:path w="14604" h="29845">
                <a:moveTo>
                  <a:pt x="0" y="29794"/>
                </a:moveTo>
                <a:lnTo>
                  <a:pt x="14376" y="29806"/>
                </a:lnTo>
              </a:path>
              <a:path w="14604" h="29845">
                <a:moveTo>
                  <a:pt x="558" y="0"/>
                </a:moveTo>
                <a:lnTo>
                  <a:pt x="546" y="1955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0971289" y="7875434"/>
            <a:ext cx="59055" cy="1270"/>
          </a:xfrm>
          <a:custGeom>
            <a:avLst/>
            <a:gdLst/>
            <a:ahLst/>
            <a:cxnLst/>
            <a:rect l="l" t="t" r="r" b="b"/>
            <a:pathLst>
              <a:path w="59054" h="1270">
                <a:moveTo>
                  <a:pt x="49314" y="939"/>
                </a:moveTo>
                <a:lnTo>
                  <a:pt x="58559" y="952"/>
                </a:lnTo>
              </a:path>
              <a:path w="59054" h="1270">
                <a:moveTo>
                  <a:pt x="0" y="0"/>
                </a:moveTo>
                <a:lnTo>
                  <a:pt x="9283" y="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9612542" y="6962686"/>
            <a:ext cx="8255" cy="635"/>
          </a:xfrm>
          <a:custGeom>
            <a:avLst/>
            <a:gdLst/>
            <a:ahLst/>
            <a:cxnLst/>
            <a:rect l="l" t="t" r="r" b="b"/>
            <a:pathLst>
              <a:path w="8254" h="634">
                <a:moveTo>
                  <a:pt x="0" y="0"/>
                </a:moveTo>
                <a:lnTo>
                  <a:pt x="8102" y="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9537598" y="6868604"/>
            <a:ext cx="76200" cy="201930"/>
          </a:xfrm>
          <a:custGeom>
            <a:avLst/>
            <a:gdLst/>
            <a:ahLst/>
            <a:cxnLst/>
            <a:rect l="l" t="t" r="r" b="b"/>
            <a:pathLst>
              <a:path w="76200" h="201929">
                <a:moveTo>
                  <a:pt x="12" y="84556"/>
                </a:moveTo>
                <a:lnTo>
                  <a:pt x="0" y="95351"/>
                </a:lnTo>
                <a:lnTo>
                  <a:pt x="10617" y="95351"/>
                </a:lnTo>
              </a:path>
              <a:path w="76200" h="201929">
                <a:moveTo>
                  <a:pt x="74828" y="201574"/>
                </a:moveTo>
                <a:lnTo>
                  <a:pt x="10502" y="201498"/>
                </a:lnTo>
                <a:lnTo>
                  <a:pt x="10617" y="94005"/>
                </a:lnTo>
                <a:lnTo>
                  <a:pt x="74942" y="94081"/>
                </a:lnTo>
                <a:lnTo>
                  <a:pt x="74828" y="201574"/>
                </a:lnTo>
                <a:close/>
              </a:path>
              <a:path w="76200" h="201929">
                <a:moveTo>
                  <a:pt x="75526" y="84467"/>
                </a:moveTo>
                <a:lnTo>
                  <a:pt x="10782" y="84378"/>
                </a:lnTo>
                <a:lnTo>
                  <a:pt x="10871" y="0"/>
                </a:lnTo>
                <a:lnTo>
                  <a:pt x="75615" y="76"/>
                </a:lnTo>
                <a:lnTo>
                  <a:pt x="75526" y="8446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9463355" y="7120992"/>
            <a:ext cx="112395" cy="40005"/>
          </a:xfrm>
          <a:custGeom>
            <a:avLst/>
            <a:gdLst/>
            <a:ahLst/>
            <a:cxnLst/>
            <a:rect l="l" t="t" r="r" b="b"/>
            <a:pathLst>
              <a:path w="112395" h="40004">
                <a:moveTo>
                  <a:pt x="61594" y="10706"/>
                </a:moveTo>
                <a:lnTo>
                  <a:pt x="50990" y="1257"/>
                </a:lnTo>
                <a:lnTo>
                  <a:pt x="46380" y="1168"/>
                </a:lnTo>
              </a:path>
              <a:path w="112395" h="40004">
                <a:moveTo>
                  <a:pt x="0" y="7988"/>
                </a:moveTo>
                <a:lnTo>
                  <a:pt x="19504" y="5832"/>
                </a:lnTo>
                <a:lnTo>
                  <a:pt x="37850" y="3508"/>
                </a:lnTo>
                <a:lnTo>
                  <a:pt x="53879" y="1426"/>
                </a:lnTo>
                <a:lnTo>
                  <a:pt x="66433" y="0"/>
                </a:lnTo>
                <a:lnTo>
                  <a:pt x="79063" y="581"/>
                </a:lnTo>
                <a:lnTo>
                  <a:pt x="93508" y="4375"/>
                </a:lnTo>
                <a:lnTo>
                  <a:pt x="105865" y="11597"/>
                </a:lnTo>
                <a:lnTo>
                  <a:pt x="112229" y="22466"/>
                </a:lnTo>
              </a:path>
              <a:path w="112395" h="40004">
                <a:moveTo>
                  <a:pt x="54305" y="38773"/>
                </a:moveTo>
                <a:lnTo>
                  <a:pt x="54330" y="14706"/>
                </a:lnTo>
                <a:lnTo>
                  <a:pt x="69291" y="14719"/>
                </a:lnTo>
                <a:lnTo>
                  <a:pt x="69278" y="399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5" name="object 255"/>
          <p:cNvGrpSpPr/>
          <p:nvPr/>
        </p:nvGrpSpPr>
        <p:grpSpPr>
          <a:xfrm>
            <a:off x="9507462" y="7283488"/>
            <a:ext cx="34925" cy="41275"/>
            <a:chOff x="4452861" y="7283487"/>
            <a:chExt cx="34925" cy="41275"/>
          </a:xfrm>
        </p:grpSpPr>
        <p:sp>
          <p:nvSpPr>
            <p:cNvPr id="256" name="object 256"/>
            <p:cNvSpPr/>
            <p:nvPr/>
          </p:nvSpPr>
          <p:spPr>
            <a:xfrm>
              <a:off x="4477003" y="7295984"/>
              <a:ext cx="8255" cy="17780"/>
            </a:xfrm>
            <a:custGeom>
              <a:avLst/>
              <a:gdLst/>
              <a:ahLst/>
              <a:cxnLst/>
              <a:rect l="l" t="t" r="r" b="b"/>
              <a:pathLst>
                <a:path w="8254" h="17779">
                  <a:moveTo>
                    <a:pt x="7988" y="0"/>
                  </a:moveTo>
                  <a:lnTo>
                    <a:pt x="7962" y="17322"/>
                  </a:lnTo>
                  <a:lnTo>
                    <a:pt x="0" y="173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460608" y="7299693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54"/>
                  </a:moveTo>
                  <a:lnTo>
                    <a:pt x="2311" y="3454"/>
                  </a:lnTo>
                </a:path>
              </a:pathLst>
            </a:custGeom>
            <a:ln w="69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455147" y="7285773"/>
              <a:ext cx="22860" cy="36830"/>
            </a:xfrm>
            <a:custGeom>
              <a:avLst/>
              <a:gdLst/>
              <a:ahLst/>
              <a:cxnLst/>
              <a:rect l="l" t="t" r="r" b="b"/>
              <a:pathLst>
                <a:path w="22860" h="36829">
                  <a:moveTo>
                    <a:pt x="11544" y="23749"/>
                  </a:moveTo>
                  <a:lnTo>
                    <a:pt x="17081" y="23761"/>
                  </a:lnTo>
                </a:path>
                <a:path w="22860" h="36829">
                  <a:moveTo>
                    <a:pt x="15278" y="9232"/>
                  </a:moveTo>
                  <a:lnTo>
                    <a:pt x="22237" y="9258"/>
                  </a:lnTo>
                  <a:lnTo>
                    <a:pt x="22212" y="36436"/>
                  </a:lnTo>
                  <a:lnTo>
                    <a:pt x="9232" y="36410"/>
                  </a:lnTo>
                  <a:lnTo>
                    <a:pt x="9245" y="21628"/>
                  </a:lnTo>
                </a:path>
                <a:path w="22860" h="36829">
                  <a:moveTo>
                    <a:pt x="8343" y="9105"/>
                  </a:moveTo>
                  <a:lnTo>
                    <a:pt x="12509" y="9105"/>
                  </a:lnTo>
                  <a:lnTo>
                    <a:pt x="12496" y="17525"/>
                  </a:lnTo>
                  <a:lnTo>
                    <a:pt x="16522" y="17513"/>
                  </a:lnTo>
                </a:path>
                <a:path w="22860" h="36829">
                  <a:moveTo>
                    <a:pt x="4356" y="0"/>
                  </a:moveTo>
                  <a:lnTo>
                    <a:pt x="4343" y="7645"/>
                  </a:lnTo>
                  <a:lnTo>
                    <a:pt x="12" y="7658"/>
                  </a:lnTo>
                  <a:lnTo>
                    <a:pt x="0" y="27698"/>
                  </a:lnTo>
                  <a:lnTo>
                    <a:pt x="9359" y="277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9" name="object 259"/>
          <p:cNvGrpSpPr/>
          <p:nvPr/>
        </p:nvGrpSpPr>
        <p:grpSpPr>
          <a:xfrm>
            <a:off x="9505581" y="7160438"/>
            <a:ext cx="44450" cy="20320"/>
            <a:chOff x="4450981" y="7160438"/>
            <a:chExt cx="44450" cy="20320"/>
          </a:xfrm>
        </p:grpSpPr>
        <p:sp>
          <p:nvSpPr>
            <p:cNvPr id="260" name="object 260"/>
            <p:cNvSpPr/>
            <p:nvPr/>
          </p:nvSpPr>
          <p:spPr>
            <a:xfrm>
              <a:off x="4470857" y="716382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22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479874" y="7163321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73"/>
                  </a:moveTo>
                  <a:lnTo>
                    <a:pt x="2298" y="3473"/>
                  </a:lnTo>
                </a:path>
              </a:pathLst>
            </a:custGeom>
            <a:ln w="69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453267" y="7162724"/>
              <a:ext cx="40005" cy="15875"/>
            </a:xfrm>
            <a:custGeom>
              <a:avLst/>
              <a:gdLst/>
              <a:ahLst/>
              <a:cxnLst/>
              <a:rect l="l" t="t" r="r" b="b"/>
              <a:pathLst>
                <a:path w="40004" h="15875">
                  <a:moveTo>
                    <a:pt x="34036" y="15303"/>
                  </a:moveTo>
                  <a:lnTo>
                    <a:pt x="34048" y="11214"/>
                  </a:lnTo>
                  <a:lnTo>
                    <a:pt x="39801" y="11226"/>
                  </a:lnTo>
                  <a:lnTo>
                    <a:pt x="39814" y="152"/>
                  </a:lnTo>
                  <a:lnTo>
                    <a:pt x="34963" y="139"/>
                  </a:lnTo>
                </a:path>
                <a:path w="40004" h="15875">
                  <a:moveTo>
                    <a:pt x="31495" y="0"/>
                  </a:moveTo>
                  <a:lnTo>
                    <a:pt x="31483" y="9690"/>
                  </a:lnTo>
                  <a:lnTo>
                    <a:pt x="25057" y="9677"/>
                  </a:lnTo>
                </a:path>
                <a:path w="40004" h="15875">
                  <a:moveTo>
                    <a:pt x="14617" y="10782"/>
                  </a:moveTo>
                  <a:lnTo>
                    <a:pt x="20167" y="10782"/>
                  </a:lnTo>
                  <a:lnTo>
                    <a:pt x="20167" y="15735"/>
                  </a:lnTo>
                </a:path>
                <a:path w="40004" h="15875">
                  <a:moveTo>
                    <a:pt x="9169" y="5130"/>
                  </a:moveTo>
                  <a:lnTo>
                    <a:pt x="5702" y="5105"/>
                  </a:lnTo>
                  <a:lnTo>
                    <a:pt x="5702" y="12661"/>
                  </a:lnTo>
                  <a:lnTo>
                    <a:pt x="11099" y="12674"/>
                  </a:lnTo>
                </a:path>
                <a:path w="40004" h="15875">
                  <a:moveTo>
                    <a:pt x="0" y="13271"/>
                  </a:moveTo>
                  <a:lnTo>
                    <a:pt x="12" y="76"/>
                  </a:lnTo>
                  <a:lnTo>
                    <a:pt x="9969" y="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3" name="object 263"/>
          <p:cNvGrpSpPr/>
          <p:nvPr/>
        </p:nvGrpSpPr>
        <p:grpSpPr>
          <a:xfrm>
            <a:off x="9499917" y="7143191"/>
            <a:ext cx="99060" cy="185420"/>
            <a:chOff x="4445317" y="7143191"/>
            <a:chExt cx="99060" cy="185420"/>
          </a:xfrm>
        </p:grpSpPr>
        <p:sp>
          <p:nvSpPr>
            <p:cNvPr id="264" name="object 264"/>
            <p:cNvSpPr/>
            <p:nvPr/>
          </p:nvSpPr>
          <p:spPr>
            <a:xfrm>
              <a:off x="4447603" y="7145477"/>
              <a:ext cx="86360" cy="171450"/>
            </a:xfrm>
            <a:custGeom>
              <a:avLst/>
              <a:gdLst/>
              <a:ahLst/>
              <a:cxnLst/>
              <a:rect l="l" t="t" r="r" b="b"/>
              <a:pathLst>
                <a:path w="86360" h="171450">
                  <a:moveTo>
                    <a:pt x="13563" y="137795"/>
                  </a:moveTo>
                  <a:lnTo>
                    <a:pt x="31165" y="137807"/>
                  </a:lnTo>
                </a:path>
                <a:path w="86360" h="171450">
                  <a:moveTo>
                    <a:pt x="25603" y="113042"/>
                  </a:moveTo>
                  <a:lnTo>
                    <a:pt x="25590" y="135724"/>
                  </a:lnTo>
                </a:path>
                <a:path w="86360" h="171450">
                  <a:moveTo>
                    <a:pt x="30797" y="131648"/>
                  </a:moveTo>
                  <a:lnTo>
                    <a:pt x="34048" y="131648"/>
                  </a:lnTo>
                  <a:lnTo>
                    <a:pt x="34036" y="141884"/>
                  </a:lnTo>
                </a:path>
                <a:path w="86360" h="171450">
                  <a:moveTo>
                    <a:pt x="30987" y="146545"/>
                  </a:moveTo>
                  <a:lnTo>
                    <a:pt x="38455" y="146570"/>
                  </a:lnTo>
                  <a:lnTo>
                    <a:pt x="38506" y="115925"/>
                  </a:lnTo>
                  <a:lnTo>
                    <a:pt x="31102" y="115912"/>
                  </a:lnTo>
                  <a:lnTo>
                    <a:pt x="31089" y="126542"/>
                  </a:lnTo>
                </a:path>
                <a:path w="86360" h="171450">
                  <a:moveTo>
                    <a:pt x="13919" y="119748"/>
                  </a:moveTo>
                  <a:lnTo>
                    <a:pt x="14122" y="132600"/>
                  </a:lnTo>
                  <a:lnTo>
                    <a:pt x="7429" y="132588"/>
                  </a:lnTo>
                  <a:lnTo>
                    <a:pt x="7416" y="145072"/>
                  </a:lnTo>
                </a:path>
                <a:path w="86360" h="171450">
                  <a:moveTo>
                    <a:pt x="14452" y="115595"/>
                  </a:moveTo>
                  <a:lnTo>
                    <a:pt x="1955" y="115582"/>
                  </a:lnTo>
                  <a:lnTo>
                    <a:pt x="1930" y="145415"/>
                  </a:lnTo>
                </a:path>
                <a:path w="86360" h="171450">
                  <a:moveTo>
                    <a:pt x="11137" y="112522"/>
                  </a:moveTo>
                  <a:lnTo>
                    <a:pt x="33362" y="112547"/>
                  </a:lnTo>
                </a:path>
                <a:path w="86360" h="171450">
                  <a:moveTo>
                    <a:pt x="11150" y="100050"/>
                  </a:moveTo>
                  <a:lnTo>
                    <a:pt x="33375" y="100063"/>
                  </a:lnTo>
                </a:path>
                <a:path w="86360" h="171450">
                  <a:moveTo>
                    <a:pt x="11175" y="91008"/>
                  </a:moveTo>
                  <a:lnTo>
                    <a:pt x="33375" y="91033"/>
                  </a:lnTo>
                </a:path>
                <a:path w="86360" h="171450">
                  <a:moveTo>
                    <a:pt x="11175" y="81965"/>
                  </a:moveTo>
                  <a:lnTo>
                    <a:pt x="33388" y="82003"/>
                  </a:lnTo>
                </a:path>
                <a:path w="86360" h="171450">
                  <a:moveTo>
                    <a:pt x="11175" y="75755"/>
                  </a:moveTo>
                  <a:lnTo>
                    <a:pt x="33413" y="75768"/>
                  </a:lnTo>
                </a:path>
                <a:path w="86360" h="171450">
                  <a:moveTo>
                    <a:pt x="11188" y="68097"/>
                  </a:moveTo>
                  <a:lnTo>
                    <a:pt x="33413" y="68122"/>
                  </a:lnTo>
                </a:path>
                <a:path w="86360" h="171450">
                  <a:moveTo>
                    <a:pt x="35521" y="66484"/>
                  </a:moveTo>
                  <a:lnTo>
                    <a:pt x="35471" y="112268"/>
                  </a:lnTo>
                </a:path>
                <a:path w="86360" h="171450">
                  <a:moveTo>
                    <a:pt x="9144" y="66675"/>
                  </a:moveTo>
                  <a:lnTo>
                    <a:pt x="9080" y="112458"/>
                  </a:lnTo>
                </a:path>
                <a:path w="86360" h="171450">
                  <a:moveTo>
                    <a:pt x="11315" y="61861"/>
                  </a:moveTo>
                  <a:lnTo>
                    <a:pt x="31445" y="61887"/>
                  </a:lnTo>
                </a:path>
                <a:path w="86360" h="171450">
                  <a:moveTo>
                    <a:pt x="31013" y="48348"/>
                  </a:moveTo>
                  <a:lnTo>
                    <a:pt x="35864" y="48361"/>
                  </a:lnTo>
                  <a:lnTo>
                    <a:pt x="35852" y="58851"/>
                  </a:lnTo>
                  <a:lnTo>
                    <a:pt x="30822" y="58851"/>
                  </a:lnTo>
                </a:path>
                <a:path w="86360" h="171450">
                  <a:moveTo>
                    <a:pt x="36055" y="38735"/>
                  </a:moveTo>
                  <a:lnTo>
                    <a:pt x="36042" y="43586"/>
                  </a:lnTo>
                  <a:lnTo>
                    <a:pt x="33324" y="43586"/>
                  </a:lnTo>
                </a:path>
                <a:path w="86360" h="171450">
                  <a:moveTo>
                    <a:pt x="27025" y="39141"/>
                  </a:moveTo>
                  <a:lnTo>
                    <a:pt x="27000" y="61366"/>
                  </a:lnTo>
                </a:path>
                <a:path w="86360" h="171450">
                  <a:moveTo>
                    <a:pt x="21462" y="39141"/>
                  </a:moveTo>
                  <a:lnTo>
                    <a:pt x="21437" y="61353"/>
                  </a:lnTo>
                </a:path>
                <a:path w="86360" h="171450">
                  <a:moveTo>
                    <a:pt x="17373" y="34899"/>
                  </a:moveTo>
                  <a:lnTo>
                    <a:pt x="40259" y="34925"/>
                  </a:lnTo>
                  <a:lnTo>
                    <a:pt x="40246" y="63804"/>
                  </a:lnTo>
                  <a:lnTo>
                    <a:pt x="34886" y="63792"/>
                  </a:lnTo>
                </a:path>
                <a:path w="86360" h="171450">
                  <a:moveTo>
                    <a:pt x="4902" y="34658"/>
                  </a:moveTo>
                  <a:lnTo>
                    <a:pt x="11112" y="34671"/>
                  </a:lnTo>
                  <a:lnTo>
                    <a:pt x="11099" y="57696"/>
                  </a:lnTo>
                </a:path>
                <a:path w="86360" h="171450">
                  <a:moveTo>
                    <a:pt x="38" y="34569"/>
                  </a:moveTo>
                  <a:lnTo>
                    <a:pt x="0" y="64414"/>
                  </a:lnTo>
                  <a:lnTo>
                    <a:pt x="8470" y="64414"/>
                  </a:lnTo>
                </a:path>
                <a:path w="86360" h="171450">
                  <a:moveTo>
                    <a:pt x="64198" y="17894"/>
                  </a:moveTo>
                  <a:lnTo>
                    <a:pt x="64211" y="0"/>
                  </a:lnTo>
                  <a:lnTo>
                    <a:pt x="79184" y="12"/>
                  </a:lnTo>
                  <a:lnTo>
                    <a:pt x="79159" y="19100"/>
                  </a:lnTo>
                </a:path>
                <a:path w="86360" h="171450">
                  <a:moveTo>
                    <a:pt x="86118" y="154127"/>
                  </a:moveTo>
                  <a:lnTo>
                    <a:pt x="86093" y="171450"/>
                  </a:lnTo>
                  <a:lnTo>
                    <a:pt x="78143" y="1714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509350" y="7303300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67"/>
                  </a:moveTo>
                  <a:lnTo>
                    <a:pt x="2298" y="3467"/>
                  </a:lnTo>
                </a:path>
              </a:pathLst>
            </a:custGeom>
            <a:ln w="69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503877" y="7167460"/>
              <a:ext cx="22860" cy="158750"/>
            </a:xfrm>
            <a:custGeom>
              <a:avLst/>
              <a:gdLst/>
              <a:ahLst/>
              <a:cxnLst/>
              <a:rect l="l" t="t" r="r" b="b"/>
              <a:pathLst>
                <a:path w="22860" h="158750">
                  <a:moveTo>
                    <a:pt x="11544" y="145669"/>
                  </a:moveTo>
                  <a:lnTo>
                    <a:pt x="17094" y="145694"/>
                  </a:lnTo>
                </a:path>
                <a:path w="22860" h="158750">
                  <a:moveTo>
                    <a:pt x="15290" y="131178"/>
                  </a:moveTo>
                  <a:lnTo>
                    <a:pt x="22237" y="131191"/>
                  </a:lnTo>
                  <a:lnTo>
                    <a:pt x="22212" y="158369"/>
                  </a:lnTo>
                  <a:lnTo>
                    <a:pt x="9245" y="158343"/>
                  </a:lnTo>
                  <a:lnTo>
                    <a:pt x="9245" y="143560"/>
                  </a:lnTo>
                </a:path>
                <a:path w="22860" h="158750">
                  <a:moveTo>
                    <a:pt x="8356" y="131038"/>
                  </a:moveTo>
                  <a:lnTo>
                    <a:pt x="12509" y="131051"/>
                  </a:lnTo>
                  <a:lnTo>
                    <a:pt x="12509" y="139446"/>
                  </a:lnTo>
                  <a:lnTo>
                    <a:pt x="16522" y="139446"/>
                  </a:lnTo>
                </a:path>
                <a:path w="22860" h="158750">
                  <a:moveTo>
                    <a:pt x="4356" y="121932"/>
                  </a:moveTo>
                  <a:lnTo>
                    <a:pt x="4343" y="129578"/>
                  </a:lnTo>
                  <a:lnTo>
                    <a:pt x="25" y="129590"/>
                  </a:lnTo>
                  <a:lnTo>
                    <a:pt x="0" y="149618"/>
                  </a:lnTo>
                  <a:lnTo>
                    <a:pt x="9372" y="149644"/>
                  </a:lnTo>
                </a:path>
                <a:path w="22860" h="158750">
                  <a:moveTo>
                    <a:pt x="15709" y="0"/>
                  </a:moveTo>
                  <a:lnTo>
                    <a:pt x="21945" y="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528616" y="7166940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473"/>
                  </a:moveTo>
                  <a:lnTo>
                    <a:pt x="2298" y="3473"/>
                  </a:lnTo>
                </a:path>
              </a:pathLst>
            </a:custGeom>
            <a:ln w="69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496333" y="7166343"/>
              <a:ext cx="45720" cy="129539"/>
            </a:xfrm>
            <a:custGeom>
              <a:avLst/>
              <a:gdLst/>
              <a:ahLst/>
              <a:cxnLst/>
              <a:rect l="l" t="t" r="r" b="b"/>
              <a:pathLst>
                <a:path w="45720" h="129540">
                  <a:moveTo>
                    <a:pt x="39700" y="15303"/>
                  </a:moveTo>
                  <a:lnTo>
                    <a:pt x="39712" y="11226"/>
                  </a:lnTo>
                  <a:lnTo>
                    <a:pt x="45466" y="11226"/>
                  </a:lnTo>
                  <a:lnTo>
                    <a:pt x="45478" y="152"/>
                  </a:lnTo>
                  <a:lnTo>
                    <a:pt x="40627" y="139"/>
                  </a:lnTo>
                </a:path>
                <a:path w="45720" h="129540">
                  <a:moveTo>
                    <a:pt x="37160" y="0"/>
                  </a:moveTo>
                  <a:lnTo>
                    <a:pt x="37147" y="9690"/>
                  </a:lnTo>
                  <a:lnTo>
                    <a:pt x="30734" y="9690"/>
                  </a:lnTo>
                </a:path>
                <a:path w="45720" h="129540">
                  <a:moveTo>
                    <a:pt x="20294" y="10782"/>
                  </a:moveTo>
                  <a:lnTo>
                    <a:pt x="25844" y="10769"/>
                  </a:lnTo>
                  <a:lnTo>
                    <a:pt x="25844" y="15748"/>
                  </a:lnTo>
                </a:path>
                <a:path w="45720" h="129540">
                  <a:moveTo>
                    <a:pt x="14846" y="5118"/>
                  </a:moveTo>
                  <a:lnTo>
                    <a:pt x="11379" y="5105"/>
                  </a:lnTo>
                  <a:lnTo>
                    <a:pt x="11366" y="12661"/>
                  </a:lnTo>
                  <a:lnTo>
                    <a:pt x="16776" y="12687"/>
                  </a:lnTo>
                </a:path>
                <a:path w="45720" h="129540">
                  <a:moveTo>
                    <a:pt x="5676" y="13271"/>
                  </a:moveTo>
                  <a:lnTo>
                    <a:pt x="5689" y="88"/>
                  </a:lnTo>
                  <a:lnTo>
                    <a:pt x="15646" y="101"/>
                  </a:lnTo>
                </a:path>
                <a:path w="45720" h="129540">
                  <a:moveTo>
                    <a:pt x="13576" y="120548"/>
                  </a:moveTo>
                  <a:lnTo>
                    <a:pt x="31165" y="120561"/>
                  </a:lnTo>
                </a:path>
                <a:path w="45720" h="129540">
                  <a:moveTo>
                    <a:pt x="25603" y="95783"/>
                  </a:moveTo>
                  <a:lnTo>
                    <a:pt x="25590" y="118478"/>
                  </a:lnTo>
                </a:path>
                <a:path w="45720" h="129540">
                  <a:moveTo>
                    <a:pt x="30810" y="114401"/>
                  </a:moveTo>
                  <a:lnTo>
                    <a:pt x="34048" y="114401"/>
                  </a:lnTo>
                  <a:lnTo>
                    <a:pt x="34048" y="124650"/>
                  </a:lnTo>
                </a:path>
                <a:path w="45720" h="129540">
                  <a:moveTo>
                    <a:pt x="31000" y="129311"/>
                  </a:moveTo>
                  <a:lnTo>
                    <a:pt x="38481" y="129324"/>
                  </a:lnTo>
                  <a:lnTo>
                    <a:pt x="38519" y="98679"/>
                  </a:lnTo>
                  <a:lnTo>
                    <a:pt x="31115" y="98666"/>
                  </a:lnTo>
                  <a:lnTo>
                    <a:pt x="31102" y="109308"/>
                  </a:lnTo>
                </a:path>
                <a:path w="45720" h="129540">
                  <a:moveTo>
                    <a:pt x="13919" y="102514"/>
                  </a:moveTo>
                  <a:lnTo>
                    <a:pt x="14135" y="115354"/>
                  </a:lnTo>
                  <a:lnTo>
                    <a:pt x="7442" y="115341"/>
                  </a:lnTo>
                  <a:lnTo>
                    <a:pt x="7416" y="127825"/>
                  </a:lnTo>
                </a:path>
                <a:path w="45720" h="129540">
                  <a:moveTo>
                    <a:pt x="14465" y="98348"/>
                  </a:moveTo>
                  <a:lnTo>
                    <a:pt x="1968" y="98336"/>
                  </a:lnTo>
                  <a:lnTo>
                    <a:pt x="1943" y="128181"/>
                  </a:lnTo>
                </a:path>
                <a:path w="45720" h="129540">
                  <a:moveTo>
                    <a:pt x="11150" y="95288"/>
                  </a:moveTo>
                  <a:lnTo>
                    <a:pt x="33362" y="95300"/>
                  </a:lnTo>
                </a:path>
                <a:path w="45720" h="129540">
                  <a:moveTo>
                    <a:pt x="11163" y="82804"/>
                  </a:moveTo>
                  <a:lnTo>
                    <a:pt x="33375" y="82816"/>
                  </a:lnTo>
                </a:path>
                <a:path w="45720" h="129540">
                  <a:moveTo>
                    <a:pt x="11176" y="73761"/>
                  </a:moveTo>
                  <a:lnTo>
                    <a:pt x="33401" y="73787"/>
                  </a:lnTo>
                </a:path>
                <a:path w="45720" h="129540">
                  <a:moveTo>
                    <a:pt x="11188" y="64731"/>
                  </a:moveTo>
                  <a:lnTo>
                    <a:pt x="33401" y="64757"/>
                  </a:lnTo>
                </a:path>
                <a:path w="45720" h="129540">
                  <a:moveTo>
                    <a:pt x="11188" y="58508"/>
                  </a:moveTo>
                  <a:lnTo>
                    <a:pt x="33413" y="58521"/>
                  </a:lnTo>
                </a:path>
                <a:path w="45720" h="129540">
                  <a:moveTo>
                    <a:pt x="11201" y="50863"/>
                  </a:moveTo>
                  <a:lnTo>
                    <a:pt x="33413" y="50888"/>
                  </a:lnTo>
                </a:path>
                <a:path w="45720" h="129540">
                  <a:moveTo>
                    <a:pt x="35521" y="49237"/>
                  </a:moveTo>
                  <a:lnTo>
                    <a:pt x="35471" y="95021"/>
                  </a:lnTo>
                </a:path>
                <a:path w="45720" h="129540">
                  <a:moveTo>
                    <a:pt x="9144" y="49428"/>
                  </a:moveTo>
                  <a:lnTo>
                    <a:pt x="9093" y="95211"/>
                  </a:lnTo>
                </a:path>
                <a:path w="45720" h="129540">
                  <a:moveTo>
                    <a:pt x="11315" y="44615"/>
                  </a:moveTo>
                  <a:lnTo>
                    <a:pt x="31445" y="44627"/>
                  </a:lnTo>
                </a:path>
                <a:path w="45720" h="129540">
                  <a:moveTo>
                    <a:pt x="31013" y="31115"/>
                  </a:moveTo>
                  <a:lnTo>
                    <a:pt x="35864" y="31102"/>
                  </a:lnTo>
                  <a:lnTo>
                    <a:pt x="35852" y="41605"/>
                  </a:lnTo>
                  <a:lnTo>
                    <a:pt x="30835" y="41605"/>
                  </a:lnTo>
                </a:path>
                <a:path w="45720" h="129540">
                  <a:moveTo>
                    <a:pt x="36055" y="21488"/>
                  </a:moveTo>
                  <a:lnTo>
                    <a:pt x="36042" y="26339"/>
                  </a:lnTo>
                  <a:lnTo>
                    <a:pt x="33083" y="26339"/>
                  </a:lnTo>
                </a:path>
                <a:path w="45720" h="129540">
                  <a:moveTo>
                    <a:pt x="27038" y="21894"/>
                  </a:moveTo>
                  <a:lnTo>
                    <a:pt x="27012" y="44107"/>
                  </a:lnTo>
                </a:path>
                <a:path w="45720" h="129540">
                  <a:moveTo>
                    <a:pt x="21475" y="21894"/>
                  </a:moveTo>
                  <a:lnTo>
                    <a:pt x="21450" y="44107"/>
                  </a:lnTo>
                </a:path>
                <a:path w="45720" h="129540">
                  <a:moveTo>
                    <a:pt x="17386" y="17653"/>
                  </a:moveTo>
                  <a:lnTo>
                    <a:pt x="40259" y="17691"/>
                  </a:lnTo>
                  <a:lnTo>
                    <a:pt x="40246" y="46558"/>
                  </a:lnTo>
                  <a:lnTo>
                    <a:pt x="34874" y="46558"/>
                  </a:lnTo>
                </a:path>
                <a:path w="45720" h="129540">
                  <a:moveTo>
                    <a:pt x="4902" y="17411"/>
                  </a:moveTo>
                  <a:lnTo>
                    <a:pt x="11112" y="17424"/>
                  </a:lnTo>
                  <a:lnTo>
                    <a:pt x="11099" y="40449"/>
                  </a:lnTo>
                </a:path>
                <a:path w="45720" h="129540">
                  <a:moveTo>
                    <a:pt x="50" y="17335"/>
                  </a:moveTo>
                  <a:lnTo>
                    <a:pt x="0" y="47180"/>
                  </a:lnTo>
                  <a:lnTo>
                    <a:pt x="8483" y="471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9" name="object 269"/>
          <p:cNvSpPr/>
          <p:nvPr/>
        </p:nvSpPr>
        <p:spPr>
          <a:xfrm>
            <a:off x="9409164" y="7219061"/>
            <a:ext cx="123825" cy="202565"/>
          </a:xfrm>
          <a:custGeom>
            <a:avLst/>
            <a:gdLst/>
            <a:ahLst/>
            <a:cxnLst/>
            <a:rect l="l" t="t" r="r" b="b"/>
            <a:pathLst>
              <a:path w="123825" h="202565">
                <a:moveTo>
                  <a:pt x="108724" y="202247"/>
                </a:moveTo>
                <a:lnTo>
                  <a:pt x="121081" y="202260"/>
                </a:lnTo>
                <a:lnTo>
                  <a:pt x="121094" y="179374"/>
                </a:lnTo>
              </a:path>
              <a:path w="123825" h="202565">
                <a:moveTo>
                  <a:pt x="24066" y="196011"/>
                </a:moveTo>
                <a:lnTo>
                  <a:pt x="104216" y="196100"/>
                </a:lnTo>
              </a:path>
              <a:path w="123825" h="202565">
                <a:moveTo>
                  <a:pt x="34899" y="182295"/>
                </a:moveTo>
                <a:lnTo>
                  <a:pt x="93446" y="182371"/>
                </a:lnTo>
              </a:path>
              <a:path w="123825" h="202565">
                <a:moveTo>
                  <a:pt x="34912" y="170091"/>
                </a:moveTo>
                <a:lnTo>
                  <a:pt x="93459" y="170154"/>
                </a:lnTo>
              </a:path>
              <a:path w="123825" h="202565">
                <a:moveTo>
                  <a:pt x="34925" y="157886"/>
                </a:moveTo>
                <a:lnTo>
                  <a:pt x="93471" y="157949"/>
                </a:lnTo>
              </a:path>
              <a:path w="123825" h="202565">
                <a:moveTo>
                  <a:pt x="34937" y="145668"/>
                </a:moveTo>
                <a:lnTo>
                  <a:pt x="93484" y="145732"/>
                </a:lnTo>
              </a:path>
              <a:path w="123825" h="202565">
                <a:moveTo>
                  <a:pt x="34950" y="133464"/>
                </a:moveTo>
                <a:lnTo>
                  <a:pt x="93497" y="133527"/>
                </a:lnTo>
              </a:path>
              <a:path w="123825" h="202565">
                <a:moveTo>
                  <a:pt x="34963" y="121259"/>
                </a:moveTo>
                <a:lnTo>
                  <a:pt x="93510" y="121323"/>
                </a:lnTo>
              </a:path>
              <a:path w="123825" h="202565">
                <a:moveTo>
                  <a:pt x="34975" y="109054"/>
                </a:moveTo>
                <a:lnTo>
                  <a:pt x="93522" y="109105"/>
                </a:lnTo>
              </a:path>
              <a:path w="123825" h="202565">
                <a:moveTo>
                  <a:pt x="34988" y="96850"/>
                </a:moveTo>
                <a:lnTo>
                  <a:pt x="93535" y="96913"/>
                </a:lnTo>
              </a:path>
              <a:path w="123825" h="202565">
                <a:moveTo>
                  <a:pt x="35013" y="84645"/>
                </a:moveTo>
                <a:lnTo>
                  <a:pt x="93548" y="84708"/>
                </a:lnTo>
              </a:path>
              <a:path w="123825" h="202565">
                <a:moveTo>
                  <a:pt x="35013" y="72428"/>
                </a:moveTo>
                <a:lnTo>
                  <a:pt x="93560" y="72504"/>
                </a:lnTo>
              </a:path>
              <a:path w="123825" h="202565">
                <a:moveTo>
                  <a:pt x="35039" y="60223"/>
                </a:moveTo>
                <a:lnTo>
                  <a:pt x="93573" y="60286"/>
                </a:lnTo>
              </a:path>
              <a:path w="123825" h="202565">
                <a:moveTo>
                  <a:pt x="35051" y="48005"/>
                </a:moveTo>
                <a:lnTo>
                  <a:pt x="93586" y="48082"/>
                </a:lnTo>
              </a:path>
              <a:path w="123825" h="202565">
                <a:moveTo>
                  <a:pt x="35064" y="35801"/>
                </a:moveTo>
                <a:lnTo>
                  <a:pt x="93599" y="35864"/>
                </a:lnTo>
              </a:path>
              <a:path w="123825" h="202565">
                <a:moveTo>
                  <a:pt x="35077" y="23609"/>
                </a:moveTo>
                <a:lnTo>
                  <a:pt x="93624" y="23672"/>
                </a:lnTo>
              </a:path>
              <a:path w="123825" h="202565">
                <a:moveTo>
                  <a:pt x="123177" y="171703"/>
                </a:moveTo>
                <a:lnTo>
                  <a:pt x="105295" y="171678"/>
                </a:lnTo>
                <a:lnTo>
                  <a:pt x="105333" y="137452"/>
                </a:lnTo>
                <a:lnTo>
                  <a:pt x="123215" y="137477"/>
                </a:lnTo>
                <a:lnTo>
                  <a:pt x="123177" y="171703"/>
                </a:lnTo>
                <a:close/>
              </a:path>
              <a:path w="123825" h="202565">
                <a:moveTo>
                  <a:pt x="116624" y="111467"/>
                </a:moveTo>
                <a:lnTo>
                  <a:pt x="116586" y="137642"/>
                </a:lnTo>
              </a:path>
              <a:path w="123825" h="202565">
                <a:moveTo>
                  <a:pt x="25" y="2895"/>
                </a:moveTo>
                <a:lnTo>
                  <a:pt x="0" y="22936"/>
                </a:lnTo>
                <a:lnTo>
                  <a:pt x="21234" y="22948"/>
                </a:lnTo>
                <a:lnTo>
                  <a:pt x="21043" y="188213"/>
                </a:lnTo>
              </a:path>
              <a:path w="123825" h="202565">
                <a:moveTo>
                  <a:pt x="9321" y="0"/>
                </a:moveTo>
                <a:lnTo>
                  <a:pt x="101790" y="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9392501" y="6912216"/>
            <a:ext cx="62865" cy="71120"/>
          </a:xfrm>
          <a:custGeom>
            <a:avLst/>
            <a:gdLst/>
            <a:ahLst/>
            <a:cxnLst/>
            <a:rect l="l" t="t" r="r" b="b"/>
            <a:pathLst>
              <a:path w="62864" h="71120">
                <a:moveTo>
                  <a:pt x="45923" y="69875"/>
                </a:moveTo>
                <a:lnTo>
                  <a:pt x="45935" y="54470"/>
                </a:lnTo>
                <a:lnTo>
                  <a:pt x="53911" y="54482"/>
                </a:lnTo>
              </a:path>
              <a:path w="62864" h="71120">
                <a:moveTo>
                  <a:pt x="0" y="53593"/>
                </a:moveTo>
                <a:lnTo>
                  <a:pt x="12293" y="53606"/>
                </a:lnTo>
                <a:lnTo>
                  <a:pt x="12268" y="70802"/>
                </a:lnTo>
              </a:path>
              <a:path w="62864" h="71120">
                <a:moveTo>
                  <a:pt x="42621" y="457"/>
                </a:moveTo>
                <a:lnTo>
                  <a:pt x="42608" y="14300"/>
                </a:lnTo>
                <a:lnTo>
                  <a:pt x="48513" y="14300"/>
                </a:lnTo>
                <a:lnTo>
                  <a:pt x="48513" y="19088"/>
                </a:lnTo>
                <a:lnTo>
                  <a:pt x="62293" y="19113"/>
                </a:lnTo>
              </a:path>
              <a:path w="62864" h="71120">
                <a:moveTo>
                  <a:pt x="17970" y="0"/>
                </a:moveTo>
                <a:lnTo>
                  <a:pt x="17957" y="10782"/>
                </a:lnTo>
                <a:lnTo>
                  <a:pt x="11569" y="10769"/>
                </a:lnTo>
                <a:lnTo>
                  <a:pt x="11556" y="18364"/>
                </a:lnTo>
                <a:lnTo>
                  <a:pt x="2235" y="18351"/>
                </a:lnTo>
              </a:path>
              <a:path w="62864" h="71120">
                <a:moveTo>
                  <a:pt x="43383" y="23126"/>
                </a:moveTo>
                <a:lnTo>
                  <a:pt x="36093" y="23113"/>
                </a:lnTo>
                <a:lnTo>
                  <a:pt x="36106" y="14236"/>
                </a:lnTo>
                <a:lnTo>
                  <a:pt x="24828" y="14236"/>
                </a:lnTo>
                <a:lnTo>
                  <a:pt x="24803" y="23113"/>
                </a:lnTo>
                <a:lnTo>
                  <a:pt x="17525" y="23101"/>
                </a:lnTo>
                <a:lnTo>
                  <a:pt x="17500" y="48958"/>
                </a:lnTo>
                <a:lnTo>
                  <a:pt x="43357" y="48983"/>
                </a:lnTo>
                <a:lnTo>
                  <a:pt x="43383" y="2312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1" name="object 271"/>
          <p:cNvGrpSpPr/>
          <p:nvPr/>
        </p:nvGrpSpPr>
        <p:grpSpPr>
          <a:xfrm>
            <a:off x="9064359" y="6667259"/>
            <a:ext cx="473709" cy="710565"/>
            <a:chOff x="4009758" y="6667258"/>
            <a:chExt cx="473709" cy="710565"/>
          </a:xfrm>
        </p:grpSpPr>
        <p:sp>
          <p:nvSpPr>
            <p:cNvPr id="272" name="object 272"/>
            <p:cNvSpPr/>
            <p:nvPr/>
          </p:nvSpPr>
          <p:spPr>
            <a:xfrm>
              <a:off x="4313428" y="7014883"/>
              <a:ext cx="93345" cy="360680"/>
            </a:xfrm>
            <a:custGeom>
              <a:avLst/>
              <a:gdLst/>
              <a:ahLst/>
              <a:cxnLst/>
              <a:rect l="l" t="t" r="r" b="b"/>
              <a:pathLst>
                <a:path w="93345" h="360679">
                  <a:moveTo>
                    <a:pt x="3213" y="95402"/>
                  </a:moveTo>
                  <a:lnTo>
                    <a:pt x="89509" y="95491"/>
                  </a:lnTo>
                </a:path>
                <a:path w="93345" h="360679">
                  <a:moveTo>
                    <a:pt x="72885" y="133273"/>
                  </a:moveTo>
                  <a:lnTo>
                    <a:pt x="70978" y="142678"/>
                  </a:lnTo>
                  <a:lnTo>
                    <a:pt x="65795" y="150355"/>
                  </a:lnTo>
                  <a:lnTo>
                    <a:pt x="58112" y="155526"/>
                  </a:lnTo>
                  <a:lnTo>
                    <a:pt x="48704" y="157416"/>
                  </a:lnTo>
                  <a:lnTo>
                    <a:pt x="39299" y="155502"/>
                  </a:lnTo>
                  <a:lnTo>
                    <a:pt x="31623" y="150315"/>
                  </a:lnTo>
                  <a:lnTo>
                    <a:pt x="26451" y="142630"/>
                  </a:lnTo>
                  <a:lnTo>
                    <a:pt x="24561" y="133222"/>
                  </a:lnTo>
                  <a:lnTo>
                    <a:pt x="26470" y="123817"/>
                  </a:lnTo>
                  <a:lnTo>
                    <a:pt x="31657" y="116141"/>
                  </a:lnTo>
                  <a:lnTo>
                    <a:pt x="39345" y="110970"/>
                  </a:lnTo>
                  <a:lnTo>
                    <a:pt x="48755" y="109080"/>
                  </a:lnTo>
                  <a:lnTo>
                    <a:pt x="58158" y="110988"/>
                  </a:lnTo>
                  <a:lnTo>
                    <a:pt x="65830" y="116176"/>
                  </a:lnTo>
                  <a:lnTo>
                    <a:pt x="70997" y="123864"/>
                  </a:lnTo>
                  <a:lnTo>
                    <a:pt x="72885" y="133273"/>
                  </a:lnTo>
                </a:path>
                <a:path w="93345" h="360679">
                  <a:moveTo>
                    <a:pt x="61988" y="133261"/>
                  </a:moveTo>
                  <a:lnTo>
                    <a:pt x="61988" y="140588"/>
                  </a:lnTo>
                  <a:lnTo>
                    <a:pt x="56045" y="146519"/>
                  </a:lnTo>
                  <a:lnTo>
                    <a:pt x="48704" y="146519"/>
                  </a:lnTo>
                  <a:lnTo>
                    <a:pt x="41389" y="146519"/>
                  </a:lnTo>
                  <a:lnTo>
                    <a:pt x="35458" y="140563"/>
                  </a:lnTo>
                  <a:lnTo>
                    <a:pt x="35458" y="133222"/>
                  </a:lnTo>
                  <a:lnTo>
                    <a:pt x="35471" y="125907"/>
                  </a:lnTo>
                  <a:lnTo>
                    <a:pt x="41414" y="119976"/>
                  </a:lnTo>
                  <a:lnTo>
                    <a:pt x="48729" y="119976"/>
                  </a:lnTo>
                  <a:lnTo>
                    <a:pt x="56083" y="119976"/>
                  </a:lnTo>
                  <a:lnTo>
                    <a:pt x="62001" y="125933"/>
                  </a:lnTo>
                  <a:lnTo>
                    <a:pt x="61988" y="133261"/>
                  </a:lnTo>
                </a:path>
                <a:path w="93345" h="360679">
                  <a:moveTo>
                    <a:pt x="73177" y="37731"/>
                  </a:moveTo>
                  <a:lnTo>
                    <a:pt x="71268" y="47131"/>
                  </a:lnTo>
                  <a:lnTo>
                    <a:pt x="66081" y="54806"/>
                  </a:lnTo>
                  <a:lnTo>
                    <a:pt x="58393" y="59977"/>
                  </a:lnTo>
                  <a:lnTo>
                    <a:pt x="48983" y="61861"/>
                  </a:lnTo>
                  <a:lnTo>
                    <a:pt x="39580" y="59953"/>
                  </a:lnTo>
                  <a:lnTo>
                    <a:pt x="31908" y="54765"/>
                  </a:lnTo>
                  <a:lnTo>
                    <a:pt x="26741" y="47077"/>
                  </a:lnTo>
                  <a:lnTo>
                    <a:pt x="24853" y="37668"/>
                  </a:lnTo>
                  <a:lnTo>
                    <a:pt x="26760" y="28268"/>
                  </a:lnTo>
                  <a:lnTo>
                    <a:pt x="31943" y="20593"/>
                  </a:lnTo>
                  <a:lnTo>
                    <a:pt x="39627" y="15422"/>
                  </a:lnTo>
                  <a:lnTo>
                    <a:pt x="49034" y="13538"/>
                  </a:lnTo>
                  <a:lnTo>
                    <a:pt x="58439" y="15444"/>
                  </a:lnTo>
                  <a:lnTo>
                    <a:pt x="66116" y="20629"/>
                  </a:lnTo>
                  <a:lnTo>
                    <a:pt x="71287" y="28316"/>
                  </a:lnTo>
                  <a:lnTo>
                    <a:pt x="73177" y="37731"/>
                  </a:lnTo>
                </a:path>
                <a:path w="93345" h="360679">
                  <a:moveTo>
                    <a:pt x="62280" y="37718"/>
                  </a:moveTo>
                  <a:lnTo>
                    <a:pt x="62268" y="45034"/>
                  </a:lnTo>
                  <a:lnTo>
                    <a:pt x="56324" y="50977"/>
                  </a:lnTo>
                  <a:lnTo>
                    <a:pt x="48996" y="50965"/>
                  </a:lnTo>
                  <a:lnTo>
                    <a:pt x="41668" y="50965"/>
                  </a:lnTo>
                  <a:lnTo>
                    <a:pt x="35737" y="44996"/>
                  </a:lnTo>
                  <a:lnTo>
                    <a:pt x="35737" y="37680"/>
                  </a:lnTo>
                  <a:lnTo>
                    <a:pt x="35750" y="30352"/>
                  </a:lnTo>
                  <a:lnTo>
                    <a:pt x="41694" y="24422"/>
                  </a:lnTo>
                  <a:lnTo>
                    <a:pt x="49034" y="24422"/>
                  </a:lnTo>
                  <a:lnTo>
                    <a:pt x="56349" y="24434"/>
                  </a:lnTo>
                  <a:lnTo>
                    <a:pt x="62280" y="30378"/>
                  </a:lnTo>
                  <a:lnTo>
                    <a:pt x="62280" y="37718"/>
                  </a:lnTo>
                </a:path>
                <a:path w="93345" h="360679">
                  <a:moveTo>
                    <a:pt x="92887" y="0"/>
                  </a:moveTo>
                  <a:lnTo>
                    <a:pt x="92659" y="203428"/>
                  </a:lnTo>
                </a:path>
                <a:path w="93345" h="360679">
                  <a:moveTo>
                    <a:pt x="393" y="1308"/>
                  </a:moveTo>
                  <a:lnTo>
                    <a:pt x="0" y="3603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3" name="object 2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9821" y="6667258"/>
              <a:ext cx="323176" cy="350062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09758" y="6673723"/>
              <a:ext cx="121170" cy="430098"/>
            </a:xfrm>
            <a:prstGeom prst="rect">
              <a:avLst/>
            </a:prstGeom>
          </p:spPr>
        </p:pic>
      </p:grpSp>
      <p:pic>
        <p:nvPicPr>
          <p:cNvPr id="275" name="object 27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91855" y="6668364"/>
            <a:ext cx="121157" cy="430123"/>
          </a:xfrm>
          <a:prstGeom prst="rect">
            <a:avLst/>
          </a:prstGeom>
        </p:spPr>
      </p:pic>
      <p:sp>
        <p:nvSpPr>
          <p:cNvPr id="276" name="object 276"/>
          <p:cNvSpPr/>
          <p:nvPr/>
        </p:nvSpPr>
        <p:spPr>
          <a:xfrm>
            <a:off x="8741295" y="6996405"/>
            <a:ext cx="86360" cy="635"/>
          </a:xfrm>
          <a:custGeom>
            <a:avLst/>
            <a:gdLst/>
            <a:ahLst/>
            <a:cxnLst/>
            <a:rect l="l" t="t" r="r" b="b"/>
            <a:pathLst>
              <a:path w="86360" h="634">
                <a:moveTo>
                  <a:pt x="0" y="0"/>
                </a:moveTo>
                <a:lnTo>
                  <a:pt x="86309" y="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9182265" y="7349147"/>
            <a:ext cx="40640" cy="109855"/>
          </a:xfrm>
          <a:custGeom>
            <a:avLst/>
            <a:gdLst/>
            <a:ahLst/>
            <a:cxnLst/>
            <a:rect l="l" t="t" r="r" b="b"/>
            <a:pathLst>
              <a:path w="40639" h="109854">
                <a:moveTo>
                  <a:pt x="0" y="0"/>
                </a:moveTo>
                <a:lnTo>
                  <a:pt x="10481" y="14761"/>
                </a:lnTo>
                <a:lnTo>
                  <a:pt x="23771" y="39112"/>
                </a:lnTo>
                <a:lnTo>
                  <a:pt x="35179" y="71326"/>
                </a:lnTo>
                <a:lnTo>
                  <a:pt x="40017" y="1096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9196387" y="7283946"/>
            <a:ext cx="168910" cy="461009"/>
          </a:xfrm>
          <a:custGeom>
            <a:avLst/>
            <a:gdLst/>
            <a:ahLst/>
            <a:cxnLst/>
            <a:rect l="l" t="t" r="r" b="b"/>
            <a:pathLst>
              <a:path w="168910" h="461009">
                <a:moveTo>
                  <a:pt x="54711" y="361696"/>
                </a:moveTo>
                <a:lnTo>
                  <a:pt x="70602" y="389469"/>
                </a:lnTo>
                <a:lnTo>
                  <a:pt x="91076" y="416521"/>
                </a:lnTo>
                <a:lnTo>
                  <a:pt x="115881" y="440916"/>
                </a:lnTo>
                <a:lnTo>
                  <a:pt x="144767" y="460717"/>
                </a:lnTo>
              </a:path>
              <a:path w="168910" h="461009">
                <a:moveTo>
                  <a:pt x="60629" y="277279"/>
                </a:moveTo>
                <a:lnTo>
                  <a:pt x="67938" y="313716"/>
                </a:lnTo>
                <a:lnTo>
                  <a:pt x="89165" y="358597"/>
                </a:lnTo>
                <a:lnTo>
                  <a:pt x="123171" y="403144"/>
                </a:lnTo>
                <a:lnTo>
                  <a:pt x="168821" y="438581"/>
                </a:lnTo>
              </a:path>
              <a:path w="168910" h="461009">
                <a:moveTo>
                  <a:pt x="60744" y="179654"/>
                </a:moveTo>
                <a:lnTo>
                  <a:pt x="60629" y="277279"/>
                </a:lnTo>
              </a:path>
              <a:path w="168910" h="461009">
                <a:moveTo>
                  <a:pt x="0" y="24371"/>
                </a:moveTo>
                <a:lnTo>
                  <a:pt x="16483" y="45594"/>
                </a:lnTo>
                <a:lnTo>
                  <a:pt x="36930" y="81333"/>
                </a:lnTo>
                <a:lnTo>
                  <a:pt x="54097" y="127412"/>
                </a:lnTo>
                <a:lnTo>
                  <a:pt x="60744" y="179654"/>
                </a:lnTo>
              </a:path>
              <a:path w="168910" h="461009">
                <a:moveTo>
                  <a:pt x="81381" y="174904"/>
                </a:moveTo>
                <a:lnTo>
                  <a:pt x="81203" y="338277"/>
                </a:lnTo>
              </a:path>
              <a:path w="168910" h="461009">
                <a:moveTo>
                  <a:pt x="14846" y="0"/>
                </a:moveTo>
                <a:lnTo>
                  <a:pt x="35677" y="25653"/>
                </a:lnTo>
                <a:lnTo>
                  <a:pt x="57034" y="64125"/>
                </a:lnTo>
                <a:lnTo>
                  <a:pt x="73930" y="114260"/>
                </a:lnTo>
                <a:lnTo>
                  <a:pt x="81381" y="1749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950592" y="7189063"/>
            <a:ext cx="182245" cy="66040"/>
          </a:xfrm>
          <a:custGeom>
            <a:avLst/>
            <a:gdLst/>
            <a:ahLst/>
            <a:cxnLst/>
            <a:rect l="l" t="t" r="r" b="b"/>
            <a:pathLst>
              <a:path w="182245" h="66040">
                <a:moveTo>
                  <a:pt x="168859" y="59220"/>
                </a:moveTo>
                <a:lnTo>
                  <a:pt x="178041" y="62471"/>
                </a:lnTo>
                <a:lnTo>
                  <a:pt x="182092" y="65633"/>
                </a:lnTo>
              </a:path>
              <a:path w="182245" h="66040">
                <a:moveTo>
                  <a:pt x="162356" y="23139"/>
                </a:moveTo>
                <a:lnTo>
                  <a:pt x="168490" y="24282"/>
                </a:lnTo>
                <a:lnTo>
                  <a:pt x="174586" y="28498"/>
                </a:lnTo>
                <a:lnTo>
                  <a:pt x="178650" y="30645"/>
                </a:lnTo>
              </a:path>
              <a:path w="182245" h="66040">
                <a:moveTo>
                  <a:pt x="53962" y="49847"/>
                </a:moveTo>
                <a:lnTo>
                  <a:pt x="68764" y="48579"/>
                </a:lnTo>
                <a:lnTo>
                  <a:pt x="88277" y="48177"/>
                </a:lnTo>
                <a:lnTo>
                  <a:pt x="109876" y="49747"/>
                </a:lnTo>
                <a:lnTo>
                  <a:pt x="130937" y="54394"/>
                </a:lnTo>
              </a:path>
              <a:path w="182245" h="66040">
                <a:moveTo>
                  <a:pt x="45580" y="19862"/>
                </a:moveTo>
                <a:lnTo>
                  <a:pt x="60569" y="18557"/>
                </a:lnTo>
                <a:lnTo>
                  <a:pt x="83635" y="17887"/>
                </a:lnTo>
                <a:lnTo>
                  <a:pt x="107445" y="18580"/>
                </a:lnTo>
                <a:lnTo>
                  <a:pt x="124663" y="21361"/>
                </a:lnTo>
              </a:path>
              <a:path w="182245" h="66040">
                <a:moveTo>
                  <a:pt x="45592" y="3441"/>
                </a:moveTo>
                <a:lnTo>
                  <a:pt x="64950" y="486"/>
                </a:lnTo>
                <a:lnTo>
                  <a:pt x="87534" y="0"/>
                </a:lnTo>
                <a:lnTo>
                  <a:pt x="108918" y="1609"/>
                </a:lnTo>
                <a:lnTo>
                  <a:pt x="124675" y="4940"/>
                </a:lnTo>
              </a:path>
              <a:path w="182245" h="66040">
                <a:moveTo>
                  <a:pt x="6553" y="57150"/>
                </a:moveTo>
                <a:lnTo>
                  <a:pt x="17957" y="52235"/>
                </a:lnTo>
              </a:path>
              <a:path w="182245" h="66040">
                <a:moveTo>
                  <a:pt x="0" y="24142"/>
                </a:moveTo>
                <a:lnTo>
                  <a:pt x="3136" y="21132"/>
                </a:lnTo>
                <a:lnTo>
                  <a:pt x="9372" y="171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9123502" y="7186168"/>
            <a:ext cx="133350" cy="191770"/>
          </a:xfrm>
          <a:custGeom>
            <a:avLst/>
            <a:gdLst/>
            <a:ahLst/>
            <a:cxnLst/>
            <a:rect l="l" t="t" r="r" b="b"/>
            <a:pathLst>
              <a:path w="133350" h="191770">
                <a:moveTo>
                  <a:pt x="97396" y="76377"/>
                </a:moveTo>
                <a:lnTo>
                  <a:pt x="97358" y="106184"/>
                </a:lnTo>
              </a:path>
              <a:path w="133350" h="191770">
                <a:moveTo>
                  <a:pt x="56172" y="137236"/>
                </a:moveTo>
                <a:lnTo>
                  <a:pt x="78733" y="105740"/>
                </a:lnTo>
                <a:lnTo>
                  <a:pt x="101392" y="69137"/>
                </a:lnTo>
                <a:lnTo>
                  <a:pt x="120585" y="32274"/>
                </a:lnTo>
                <a:lnTo>
                  <a:pt x="132753" y="0"/>
                </a:lnTo>
              </a:path>
              <a:path w="133350" h="191770">
                <a:moveTo>
                  <a:pt x="0" y="145935"/>
                </a:moveTo>
                <a:lnTo>
                  <a:pt x="6082" y="139798"/>
                </a:lnTo>
                <a:lnTo>
                  <a:pt x="12101" y="134286"/>
                </a:lnTo>
                <a:lnTo>
                  <a:pt x="17432" y="129437"/>
                </a:lnTo>
                <a:lnTo>
                  <a:pt x="21450" y="125285"/>
                </a:lnTo>
              </a:path>
              <a:path w="133350" h="191770">
                <a:moveTo>
                  <a:pt x="660" y="191681"/>
                </a:moveTo>
                <a:lnTo>
                  <a:pt x="7258" y="181663"/>
                </a:lnTo>
                <a:lnTo>
                  <a:pt x="12946" y="174045"/>
                </a:lnTo>
                <a:lnTo>
                  <a:pt x="18021" y="168158"/>
                </a:lnTo>
                <a:lnTo>
                  <a:pt x="22783" y="1633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9124657" y="7458000"/>
            <a:ext cx="93980" cy="27305"/>
          </a:xfrm>
          <a:custGeom>
            <a:avLst/>
            <a:gdLst/>
            <a:ahLst/>
            <a:cxnLst/>
            <a:rect l="l" t="t" r="r" b="b"/>
            <a:pathLst>
              <a:path w="93979" h="27304">
                <a:moveTo>
                  <a:pt x="60617" y="26771"/>
                </a:moveTo>
                <a:lnTo>
                  <a:pt x="93472" y="26809"/>
                </a:lnTo>
              </a:path>
              <a:path w="93979" h="27304">
                <a:moveTo>
                  <a:pt x="60655" y="114"/>
                </a:moveTo>
                <a:lnTo>
                  <a:pt x="93510" y="152"/>
                </a:lnTo>
              </a:path>
              <a:path w="93979" h="27304">
                <a:moveTo>
                  <a:pt x="0" y="24625"/>
                </a:moveTo>
                <a:lnTo>
                  <a:pt x="24663" y="24650"/>
                </a:lnTo>
              </a:path>
              <a:path w="93979" h="27304">
                <a:moveTo>
                  <a:pt x="38" y="0"/>
                </a:moveTo>
                <a:lnTo>
                  <a:pt x="24688" y="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9039936" y="7455383"/>
            <a:ext cx="26670" cy="29209"/>
          </a:xfrm>
          <a:custGeom>
            <a:avLst/>
            <a:gdLst/>
            <a:ahLst/>
            <a:cxnLst/>
            <a:rect l="l" t="t" r="r" b="b"/>
            <a:pathLst>
              <a:path w="26670" h="29209">
                <a:moveTo>
                  <a:pt x="0" y="28727"/>
                </a:moveTo>
                <a:lnTo>
                  <a:pt x="11328" y="28740"/>
                </a:lnTo>
              </a:path>
              <a:path w="26670" h="29209">
                <a:moveTo>
                  <a:pt x="1587" y="0"/>
                </a:moveTo>
                <a:lnTo>
                  <a:pt x="26212" y="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9022474" y="7391539"/>
            <a:ext cx="69215" cy="205104"/>
          </a:xfrm>
          <a:custGeom>
            <a:avLst/>
            <a:gdLst/>
            <a:ahLst/>
            <a:cxnLst/>
            <a:rect l="l" t="t" r="r" b="b"/>
            <a:pathLst>
              <a:path w="69214" h="205104">
                <a:moveTo>
                  <a:pt x="2819" y="160108"/>
                </a:moveTo>
                <a:lnTo>
                  <a:pt x="2921" y="169316"/>
                </a:lnTo>
                <a:lnTo>
                  <a:pt x="22440" y="169354"/>
                </a:lnTo>
              </a:path>
              <a:path w="69214" h="205104">
                <a:moveTo>
                  <a:pt x="23774" y="193382"/>
                </a:moveTo>
                <a:lnTo>
                  <a:pt x="23774" y="182079"/>
                </a:lnTo>
                <a:lnTo>
                  <a:pt x="38341" y="182118"/>
                </a:lnTo>
                <a:lnTo>
                  <a:pt x="38328" y="199758"/>
                </a:lnTo>
                <a:lnTo>
                  <a:pt x="49352" y="199758"/>
                </a:lnTo>
                <a:lnTo>
                  <a:pt x="54063" y="204482"/>
                </a:lnTo>
              </a:path>
              <a:path w="69214" h="205104">
                <a:moveTo>
                  <a:pt x="0" y="200126"/>
                </a:moveTo>
                <a:lnTo>
                  <a:pt x="19545" y="200152"/>
                </a:lnTo>
              </a:path>
              <a:path w="69214" h="205104">
                <a:moveTo>
                  <a:pt x="7645" y="176644"/>
                </a:moveTo>
                <a:lnTo>
                  <a:pt x="7632" y="197180"/>
                </a:lnTo>
              </a:path>
              <a:path w="69214" h="205104">
                <a:moveTo>
                  <a:pt x="2946" y="153936"/>
                </a:moveTo>
                <a:lnTo>
                  <a:pt x="22453" y="153962"/>
                </a:lnTo>
              </a:path>
              <a:path w="69214" h="205104">
                <a:moveTo>
                  <a:pt x="57467" y="150876"/>
                </a:moveTo>
                <a:lnTo>
                  <a:pt x="28676" y="150850"/>
                </a:lnTo>
                <a:lnTo>
                  <a:pt x="28651" y="169875"/>
                </a:lnTo>
                <a:lnTo>
                  <a:pt x="60185" y="169913"/>
                </a:lnTo>
              </a:path>
              <a:path w="69214" h="205104">
                <a:moveTo>
                  <a:pt x="61963" y="130403"/>
                </a:moveTo>
                <a:lnTo>
                  <a:pt x="32143" y="130378"/>
                </a:lnTo>
                <a:lnTo>
                  <a:pt x="32143" y="140106"/>
                </a:lnTo>
              </a:path>
              <a:path w="69214" h="205104">
                <a:moveTo>
                  <a:pt x="44907" y="108508"/>
                </a:moveTo>
                <a:lnTo>
                  <a:pt x="64439" y="108521"/>
                </a:lnTo>
              </a:path>
              <a:path w="69214" h="205104">
                <a:moveTo>
                  <a:pt x="42138" y="92024"/>
                </a:moveTo>
                <a:lnTo>
                  <a:pt x="42087" y="128981"/>
                </a:lnTo>
              </a:path>
              <a:path w="69214" h="205104">
                <a:moveTo>
                  <a:pt x="66065" y="77063"/>
                </a:moveTo>
                <a:lnTo>
                  <a:pt x="33159" y="77025"/>
                </a:lnTo>
                <a:lnTo>
                  <a:pt x="33159" y="91846"/>
                </a:lnTo>
                <a:lnTo>
                  <a:pt x="68859" y="91884"/>
                </a:lnTo>
              </a:path>
              <a:path w="69214" h="205104">
                <a:moveTo>
                  <a:pt x="66497" y="0"/>
                </a:moveTo>
                <a:lnTo>
                  <a:pt x="59801" y="15208"/>
                </a:lnTo>
                <a:lnTo>
                  <a:pt x="52325" y="36082"/>
                </a:lnTo>
                <a:lnTo>
                  <a:pt x="46185" y="57558"/>
                </a:lnTo>
                <a:lnTo>
                  <a:pt x="43497" y="745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707526" y="7459282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5">
                <a:moveTo>
                  <a:pt x="7086" y="11925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966365" y="7427634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5">
                <a:moveTo>
                  <a:pt x="76174" y="82219"/>
                </a:moveTo>
                <a:lnTo>
                  <a:pt x="47396" y="82194"/>
                </a:lnTo>
              </a:path>
              <a:path w="77470" h="99695">
                <a:moveTo>
                  <a:pt x="48653" y="70396"/>
                </a:moveTo>
                <a:lnTo>
                  <a:pt x="77419" y="70408"/>
                </a:lnTo>
                <a:lnTo>
                  <a:pt x="77381" y="99656"/>
                </a:lnTo>
                <a:lnTo>
                  <a:pt x="52184" y="99631"/>
                </a:lnTo>
              </a:path>
              <a:path w="77470" h="99695">
                <a:moveTo>
                  <a:pt x="75692" y="0"/>
                </a:moveTo>
                <a:lnTo>
                  <a:pt x="74675" y="12429"/>
                </a:lnTo>
                <a:lnTo>
                  <a:pt x="73582" y="29379"/>
                </a:lnTo>
                <a:lnTo>
                  <a:pt x="72457" y="48061"/>
                </a:lnTo>
                <a:lnTo>
                  <a:pt x="71348" y="65684"/>
                </a:lnTo>
              </a:path>
              <a:path w="77470" h="99695">
                <a:moveTo>
                  <a:pt x="0" y="62255"/>
                </a:moveTo>
                <a:lnTo>
                  <a:pt x="11303" y="62280"/>
                </a:lnTo>
              </a:path>
              <a:path w="77470" h="99695">
                <a:moveTo>
                  <a:pt x="38" y="33489"/>
                </a:moveTo>
                <a:lnTo>
                  <a:pt x="11328" y="335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887206" y="7463726"/>
            <a:ext cx="10795" cy="27940"/>
          </a:xfrm>
          <a:custGeom>
            <a:avLst/>
            <a:gdLst/>
            <a:ahLst/>
            <a:cxnLst/>
            <a:rect l="l" t="t" r="r" b="b"/>
            <a:pathLst>
              <a:path w="10795" h="27940">
                <a:moveTo>
                  <a:pt x="0" y="27762"/>
                </a:moveTo>
                <a:lnTo>
                  <a:pt x="10274" y="27762"/>
                </a:lnTo>
              </a:path>
              <a:path w="10795" h="27940">
                <a:moveTo>
                  <a:pt x="38" y="0"/>
                </a:moveTo>
                <a:lnTo>
                  <a:pt x="10299" y="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814359" y="7458228"/>
            <a:ext cx="9525" cy="27305"/>
          </a:xfrm>
          <a:custGeom>
            <a:avLst/>
            <a:gdLst/>
            <a:ahLst/>
            <a:cxnLst/>
            <a:rect l="l" t="t" r="r" b="b"/>
            <a:pathLst>
              <a:path w="9525" h="27304">
                <a:moveTo>
                  <a:pt x="0" y="26720"/>
                </a:moveTo>
                <a:lnTo>
                  <a:pt x="9232" y="26733"/>
                </a:lnTo>
              </a:path>
              <a:path w="9525" h="27304">
                <a:moveTo>
                  <a:pt x="38" y="0"/>
                </a:moveTo>
                <a:lnTo>
                  <a:pt x="9258" y="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9014029" y="6959320"/>
            <a:ext cx="285115" cy="464184"/>
          </a:xfrm>
          <a:custGeom>
            <a:avLst/>
            <a:gdLst/>
            <a:ahLst/>
            <a:cxnLst/>
            <a:rect l="l" t="t" r="r" b="b"/>
            <a:pathLst>
              <a:path w="285114" h="464184">
                <a:moveTo>
                  <a:pt x="27508" y="463676"/>
                </a:moveTo>
                <a:lnTo>
                  <a:pt x="34897" y="436054"/>
                </a:lnTo>
                <a:lnTo>
                  <a:pt x="47682" y="411011"/>
                </a:lnTo>
                <a:lnTo>
                  <a:pt x="62962" y="389648"/>
                </a:lnTo>
                <a:lnTo>
                  <a:pt x="77838" y="373062"/>
                </a:lnTo>
              </a:path>
              <a:path w="285114" h="464184">
                <a:moveTo>
                  <a:pt x="0" y="460095"/>
                </a:moveTo>
                <a:lnTo>
                  <a:pt x="27508" y="463676"/>
                </a:lnTo>
              </a:path>
              <a:path w="285114" h="464184">
                <a:moveTo>
                  <a:pt x="75412" y="338061"/>
                </a:moveTo>
                <a:lnTo>
                  <a:pt x="57507" y="354168"/>
                </a:lnTo>
                <a:lnTo>
                  <a:pt x="34201" y="381600"/>
                </a:lnTo>
                <a:lnTo>
                  <a:pt x="12647" y="417771"/>
                </a:lnTo>
                <a:lnTo>
                  <a:pt x="0" y="460095"/>
                </a:lnTo>
              </a:path>
              <a:path w="285114" h="464184">
                <a:moveTo>
                  <a:pt x="110108" y="345173"/>
                </a:moveTo>
                <a:lnTo>
                  <a:pt x="114706" y="341769"/>
                </a:lnTo>
                <a:lnTo>
                  <a:pt x="121691" y="337083"/>
                </a:lnTo>
                <a:lnTo>
                  <a:pt x="128549" y="332752"/>
                </a:lnTo>
              </a:path>
              <a:path w="285114" h="464184">
                <a:moveTo>
                  <a:pt x="122631" y="303847"/>
                </a:moveTo>
                <a:lnTo>
                  <a:pt x="118033" y="306590"/>
                </a:lnTo>
                <a:lnTo>
                  <a:pt x="112661" y="309943"/>
                </a:lnTo>
                <a:lnTo>
                  <a:pt x="107403" y="313385"/>
                </a:lnTo>
              </a:path>
              <a:path w="285114" h="464184">
                <a:moveTo>
                  <a:pt x="157213" y="318617"/>
                </a:moveTo>
                <a:lnTo>
                  <a:pt x="196220" y="285982"/>
                </a:lnTo>
                <a:lnTo>
                  <a:pt x="226693" y="249252"/>
                </a:lnTo>
                <a:lnTo>
                  <a:pt x="249599" y="208307"/>
                </a:lnTo>
                <a:lnTo>
                  <a:pt x="265904" y="163028"/>
                </a:lnTo>
                <a:lnTo>
                  <a:pt x="276575" y="113297"/>
                </a:lnTo>
                <a:lnTo>
                  <a:pt x="282580" y="58993"/>
                </a:lnTo>
                <a:lnTo>
                  <a:pt x="284886" y="0"/>
                </a:lnTo>
              </a:path>
              <a:path w="285114" h="464184">
                <a:moveTo>
                  <a:pt x="257111" y="2628"/>
                </a:moveTo>
                <a:lnTo>
                  <a:pt x="254507" y="64033"/>
                </a:lnTo>
                <a:lnTo>
                  <a:pt x="247692" y="119289"/>
                </a:lnTo>
                <a:lnTo>
                  <a:pt x="235475" y="168759"/>
                </a:lnTo>
                <a:lnTo>
                  <a:pt x="216666" y="212802"/>
                </a:lnTo>
                <a:lnTo>
                  <a:pt x="190074" y="251780"/>
                </a:lnTo>
                <a:lnTo>
                  <a:pt x="154508" y="2860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9" name="object 28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55163" y="7236486"/>
            <a:ext cx="77342" cy="348373"/>
          </a:xfrm>
          <a:prstGeom prst="rect">
            <a:avLst/>
          </a:prstGeom>
        </p:spPr>
      </p:pic>
      <p:pic>
        <p:nvPicPr>
          <p:cNvPr id="290" name="object 29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80046" y="7440934"/>
            <a:ext cx="102702" cy="174772"/>
          </a:xfrm>
          <a:prstGeom prst="rect">
            <a:avLst/>
          </a:prstGeom>
        </p:spPr>
      </p:pic>
      <p:sp>
        <p:nvSpPr>
          <p:cNvPr id="291" name="object 291"/>
          <p:cNvSpPr/>
          <p:nvPr/>
        </p:nvSpPr>
        <p:spPr>
          <a:xfrm>
            <a:off x="9078329" y="7101573"/>
            <a:ext cx="106045" cy="432434"/>
          </a:xfrm>
          <a:custGeom>
            <a:avLst/>
            <a:gdLst/>
            <a:ahLst/>
            <a:cxnLst/>
            <a:rect l="l" t="t" r="r" b="b"/>
            <a:pathLst>
              <a:path w="106045" h="432434">
                <a:moveTo>
                  <a:pt x="80594" y="93167"/>
                </a:moveTo>
                <a:lnTo>
                  <a:pt x="79057" y="0"/>
                </a:lnTo>
              </a:path>
              <a:path w="106045" h="432434">
                <a:moveTo>
                  <a:pt x="105765" y="432015"/>
                </a:moveTo>
                <a:lnTo>
                  <a:pt x="103919" y="384220"/>
                </a:lnTo>
                <a:lnTo>
                  <a:pt x="101931" y="320403"/>
                </a:lnTo>
                <a:lnTo>
                  <a:pt x="100298" y="261560"/>
                </a:lnTo>
                <a:lnTo>
                  <a:pt x="99517" y="228688"/>
                </a:lnTo>
                <a:lnTo>
                  <a:pt x="98217" y="210372"/>
                </a:lnTo>
                <a:lnTo>
                  <a:pt x="95351" y="186615"/>
                </a:lnTo>
                <a:lnTo>
                  <a:pt x="91866" y="163432"/>
                </a:lnTo>
                <a:lnTo>
                  <a:pt x="88709" y="146837"/>
                </a:lnTo>
                <a:lnTo>
                  <a:pt x="86153" y="134642"/>
                </a:lnTo>
                <a:lnTo>
                  <a:pt x="83551" y="119711"/>
                </a:lnTo>
                <a:lnTo>
                  <a:pt x="81499" y="104926"/>
                </a:lnTo>
                <a:lnTo>
                  <a:pt x="80594" y="93167"/>
                </a:lnTo>
              </a:path>
              <a:path w="106045" h="432434">
                <a:moveTo>
                  <a:pt x="49771" y="93611"/>
                </a:moveTo>
                <a:lnTo>
                  <a:pt x="50832" y="107941"/>
                </a:lnTo>
                <a:lnTo>
                  <a:pt x="53176" y="124869"/>
                </a:lnTo>
                <a:lnTo>
                  <a:pt x="56056" y="141249"/>
                </a:lnTo>
                <a:lnTo>
                  <a:pt x="58724" y="153936"/>
                </a:lnTo>
                <a:lnTo>
                  <a:pt x="61538" y="168949"/>
                </a:lnTo>
                <a:lnTo>
                  <a:pt x="64773" y="190569"/>
                </a:lnTo>
                <a:lnTo>
                  <a:pt x="67479" y="212676"/>
                </a:lnTo>
                <a:lnTo>
                  <a:pt x="68706" y="229146"/>
                </a:lnTo>
                <a:lnTo>
                  <a:pt x="69483" y="261910"/>
                </a:lnTo>
                <a:lnTo>
                  <a:pt x="71112" y="320171"/>
                </a:lnTo>
                <a:lnTo>
                  <a:pt x="73109" y="383602"/>
                </a:lnTo>
                <a:lnTo>
                  <a:pt x="74993" y="431876"/>
                </a:lnTo>
              </a:path>
              <a:path w="106045" h="432434">
                <a:moveTo>
                  <a:pt x="48234" y="444"/>
                </a:moveTo>
                <a:lnTo>
                  <a:pt x="49771" y="93611"/>
                </a:lnTo>
              </a:path>
              <a:path w="106045" h="432434">
                <a:moveTo>
                  <a:pt x="30810" y="94627"/>
                </a:moveTo>
                <a:lnTo>
                  <a:pt x="32791" y="3708"/>
                </a:lnTo>
              </a:path>
              <a:path w="106045" h="432434">
                <a:moveTo>
                  <a:pt x="44132" y="432066"/>
                </a:moveTo>
                <a:lnTo>
                  <a:pt x="43959" y="384433"/>
                </a:lnTo>
                <a:lnTo>
                  <a:pt x="44272" y="321244"/>
                </a:lnTo>
                <a:lnTo>
                  <a:pt x="44775" y="263083"/>
                </a:lnTo>
                <a:lnTo>
                  <a:pt x="45173" y="230530"/>
                </a:lnTo>
                <a:lnTo>
                  <a:pt x="44490" y="212152"/>
                </a:lnTo>
                <a:lnTo>
                  <a:pt x="42424" y="188321"/>
                </a:lnTo>
                <a:lnTo>
                  <a:pt x="39719" y="165072"/>
                </a:lnTo>
                <a:lnTo>
                  <a:pt x="37122" y="148437"/>
                </a:lnTo>
                <a:lnTo>
                  <a:pt x="34978" y="136207"/>
                </a:lnTo>
                <a:lnTo>
                  <a:pt x="32880" y="121237"/>
                </a:lnTo>
                <a:lnTo>
                  <a:pt x="31324" y="106414"/>
                </a:lnTo>
                <a:lnTo>
                  <a:pt x="30810" y="94627"/>
                </a:lnTo>
              </a:path>
              <a:path w="106045" h="432434">
                <a:moveTo>
                  <a:pt x="0" y="94030"/>
                </a:moveTo>
                <a:lnTo>
                  <a:pt x="579" y="108401"/>
                </a:lnTo>
                <a:lnTo>
                  <a:pt x="2351" y="125382"/>
                </a:lnTo>
                <a:lnTo>
                  <a:pt x="4677" y="141813"/>
                </a:lnTo>
                <a:lnTo>
                  <a:pt x="6921" y="154533"/>
                </a:lnTo>
                <a:lnTo>
                  <a:pt x="9223" y="169588"/>
                </a:lnTo>
                <a:lnTo>
                  <a:pt x="11726" y="191266"/>
                </a:lnTo>
                <a:lnTo>
                  <a:pt x="13684" y="213428"/>
                </a:lnTo>
                <a:lnTo>
                  <a:pt x="14350" y="229933"/>
                </a:lnTo>
                <a:lnTo>
                  <a:pt x="13957" y="262534"/>
                </a:lnTo>
                <a:lnTo>
                  <a:pt x="13454" y="320746"/>
                </a:lnTo>
                <a:lnTo>
                  <a:pt x="13138" y="384018"/>
                </a:lnTo>
                <a:lnTo>
                  <a:pt x="13309" y="431800"/>
                </a:lnTo>
              </a:path>
              <a:path w="106045" h="432434">
                <a:moveTo>
                  <a:pt x="1981" y="3124"/>
                </a:moveTo>
                <a:lnTo>
                  <a:pt x="0" y="940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8913926" y="7097471"/>
            <a:ext cx="97790" cy="438150"/>
          </a:xfrm>
          <a:custGeom>
            <a:avLst/>
            <a:gdLst/>
            <a:ahLst/>
            <a:cxnLst/>
            <a:rect l="l" t="t" r="r" b="b"/>
            <a:pathLst>
              <a:path w="97789" h="438150">
                <a:moveTo>
                  <a:pt x="65404" y="299427"/>
                </a:moveTo>
                <a:lnTo>
                  <a:pt x="64630" y="343890"/>
                </a:lnTo>
                <a:lnTo>
                  <a:pt x="63990" y="384822"/>
                </a:lnTo>
                <a:lnTo>
                  <a:pt x="63667" y="417667"/>
                </a:lnTo>
                <a:lnTo>
                  <a:pt x="63842" y="437870"/>
                </a:lnTo>
              </a:path>
              <a:path w="97789" h="438150">
                <a:moveTo>
                  <a:pt x="66636" y="214426"/>
                </a:moveTo>
                <a:lnTo>
                  <a:pt x="65404" y="299427"/>
                </a:lnTo>
              </a:path>
              <a:path w="97789" h="438150">
                <a:moveTo>
                  <a:pt x="44703" y="63"/>
                </a:moveTo>
                <a:lnTo>
                  <a:pt x="45529" y="74426"/>
                </a:lnTo>
                <a:lnTo>
                  <a:pt x="47637" y="114554"/>
                </a:lnTo>
                <a:lnTo>
                  <a:pt x="50165" y="131897"/>
                </a:lnTo>
                <a:lnTo>
                  <a:pt x="52247" y="137909"/>
                </a:lnTo>
                <a:lnTo>
                  <a:pt x="58541" y="156978"/>
                </a:lnTo>
                <a:lnTo>
                  <a:pt x="63047" y="176134"/>
                </a:lnTo>
                <a:lnTo>
                  <a:pt x="65751" y="195307"/>
                </a:lnTo>
                <a:lnTo>
                  <a:pt x="66636" y="214426"/>
                </a:lnTo>
              </a:path>
              <a:path w="97789" h="438150">
                <a:moveTo>
                  <a:pt x="97459" y="214464"/>
                </a:moveTo>
                <a:lnTo>
                  <a:pt x="96450" y="192544"/>
                </a:lnTo>
                <a:lnTo>
                  <a:pt x="93373" y="170610"/>
                </a:lnTo>
                <a:lnTo>
                  <a:pt x="88244" y="148740"/>
                </a:lnTo>
                <a:lnTo>
                  <a:pt x="81076" y="127012"/>
                </a:lnTo>
                <a:lnTo>
                  <a:pt x="79788" y="122332"/>
                </a:lnTo>
                <a:lnTo>
                  <a:pt x="77892" y="105860"/>
                </a:lnTo>
                <a:lnTo>
                  <a:pt x="76201" y="68233"/>
                </a:lnTo>
                <a:lnTo>
                  <a:pt x="75526" y="88"/>
                </a:lnTo>
              </a:path>
              <a:path w="97789" h="438150">
                <a:moveTo>
                  <a:pt x="96215" y="299961"/>
                </a:moveTo>
                <a:lnTo>
                  <a:pt x="97459" y="214464"/>
                </a:lnTo>
              </a:path>
              <a:path w="97789" h="438150">
                <a:moveTo>
                  <a:pt x="94640" y="436651"/>
                </a:moveTo>
                <a:lnTo>
                  <a:pt x="94486" y="416616"/>
                </a:lnTo>
                <a:lnTo>
                  <a:pt x="94827" y="383551"/>
                </a:lnTo>
                <a:lnTo>
                  <a:pt x="95469" y="342862"/>
                </a:lnTo>
                <a:lnTo>
                  <a:pt x="96215" y="299961"/>
                </a:lnTo>
              </a:path>
              <a:path w="97789" h="438150">
                <a:moveTo>
                  <a:pt x="20688" y="299377"/>
                </a:moveTo>
                <a:lnTo>
                  <a:pt x="19921" y="343840"/>
                </a:lnTo>
                <a:lnTo>
                  <a:pt x="19284" y="384771"/>
                </a:lnTo>
                <a:lnTo>
                  <a:pt x="18963" y="417616"/>
                </a:lnTo>
                <a:lnTo>
                  <a:pt x="19138" y="437819"/>
                </a:lnTo>
              </a:path>
              <a:path w="97789" h="438150">
                <a:moveTo>
                  <a:pt x="21932" y="214375"/>
                </a:moveTo>
                <a:lnTo>
                  <a:pt x="20688" y="299377"/>
                </a:lnTo>
              </a:path>
              <a:path w="97789" h="438150">
                <a:moveTo>
                  <a:pt x="0" y="0"/>
                </a:moveTo>
                <a:lnTo>
                  <a:pt x="825" y="74370"/>
                </a:lnTo>
                <a:lnTo>
                  <a:pt x="2933" y="114501"/>
                </a:lnTo>
                <a:lnTo>
                  <a:pt x="5461" y="131846"/>
                </a:lnTo>
                <a:lnTo>
                  <a:pt x="7543" y="137858"/>
                </a:lnTo>
                <a:lnTo>
                  <a:pt x="13837" y="156925"/>
                </a:lnTo>
                <a:lnTo>
                  <a:pt x="18343" y="176079"/>
                </a:lnTo>
                <a:lnTo>
                  <a:pt x="21047" y="195251"/>
                </a:lnTo>
                <a:lnTo>
                  <a:pt x="21932" y="214375"/>
                </a:lnTo>
              </a:path>
              <a:path w="97789" h="438150">
                <a:moveTo>
                  <a:pt x="52755" y="214414"/>
                </a:moveTo>
                <a:lnTo>
                  <a:pt x="51739" y="192493"/>
                </a:lnTo>
                <a:lnTo>
                  <a:pt x="48660" y="170559"/>
                </a:lnTo>
                <a:lnTo>
                  <a:pt x="43533" y="148689"/>
                </a:lnTo>
                <a:lnTo>
                  <a:pt x="36372" y="126961"/>
                </a:lnTo>
                <a:lnTo>
                  <a:pt x="35083" y="122281"/>
                </a:lnTo>
                <a:lnTo>
                  <a:pt x="33186" y="105810"/>
                </a:lnTo>
                <a:lnTo>
                  <a:pt x="31491" y="68183"/>
                </a:lnTo>
                <a:lnTo>
                  <a:pt x="30810" y="38"/>
                </a:lnTo>
              </a:path>
              <a:path w="97789" h="438150">
                <a:moveTo>
                  <a:pt x="51498" y="299910"/>
                </a:moveTo>
                <a:lnTo>
                  <a:pt x="52755" y="214414"/>
                </a:lnTo>
              </a:path>
              <a:path w="97789" h="438150">
                <a:moveTo>
                  <a:pt x="49936" y="436587"/>
                </a:moveTo>
                <a:lnTo>
                  <a:pt x="49780" y="416560"/>
                </a:lnTo>
                <a:lnTo>
                  <a:pt x="50117" y="383498"/>
                </a:lnTo>
                <a:lnTo>
                  <a:pt x="50754" y="342811"/>
                </a:lnTo>
                <a:lnTo>
                  <a:pt x="51498" y="29991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9263469" y="6860273"/>
            <a:ext cx="62230" cy="99060"/>
          </a:xfrm>
          <a:custGeom>
            <a:avLst/>
            <a:gdLst/>
            <a:ahLst/>
            <a:cxnLst/>
            <a:rect l="l" t="t" r="r" b="b"/>
            <a:pathLst>
              <a:path w="62229" h="99059">
                <a:moveTo>
                  <a:pt x="44183" y="2197"/>
                </a:moveTo>
                <a:lnTo>
                  <a:pt x="61633" y="2209"/>
                </a:lnTo>
                <a:lnTo>
                  <a:pt x="61620" y="18961"/>
                </a:lnTo>
              </a:path>
              <a:path w="62229" h="99059">
                <a:moveTo>
                  <a:pt x="774" y="14719"/>
                </a:moveTo>
                <a:lnTo>
                  <a:pt x="685" y="98971"/>
                </a:lnTo>
                <a:lnTo>
                  <a:pt x="36144" y="99009"/>
                </a:lnTo>
                <a:lnTo>
                  <a:pt x="36245" y="15430"/>
                </a:lnTo>
              </a:path>
              <a:path w="62229" h="99059">
                <a:moveTo>
                  <a:pt x="12" y="1358"/>
                </a:moveTo>
                <a:lnTo>
                  <a:pt x="0" y="8534"/>
                </a:lnTo>
                <a:lnTo>
                  <a:pt x="36880" y="8572"/>
                </a:lnTo>
                <a:lnTo>
                  <a:pt x="3689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9199371" y="6951459"/>
            <a:ext cx="25400" cy="250190"/>
          </a:xfrm>
          <a:custGeom>
            <a:avLst/>
            <a:gdLst/>
            <a:ahLst/>
            <a:cxnLst/>
            <a:rect l="l" t="t" r="r" b="b"/>
            <a:pathLst>
              <a:path w="25400" h="250190">
                <a:moveTo>
                  <a:pt x="15671" y="194856"/>
                </a:moveTo>
                <a:lnTo>
                  <a:pt x="15931" y="205201"/>
                </a:lnTo>
                <a:lnTo>
                  <a:pt x="16881" y="216074"/>
                </a:lnTo>
                <a:lnTo>
                  <a:pt x="18207" y="226610"/>
                </a:lnTo>
                <a:lnTo>
                  <a:pt x="19596" y="235940"/>
                </a:lnTo>
              </a:path>
              <a:path w="25400" h="250190">
                <a:moveTo>
                  <a:pt x="24561" y="21907"/>
                </a:moveTo>
                <a:lnTo>
                  <a:pt x="15671" y="194856"/>
                </a:lnTo>
              </a:path>
              <a:path w="25400" h="250190">
                <a:moveTo>
                  <a:pt x="0" y="200228"/>
                </a:moveTo>
                <a:lnTo>
                  <a:pt x="490" y="213792"/>
                </a:lnTo>
                <a:lnTo>
                  <a:pt x="1982" y="227812"/>
                </a:lnTo>
                <a:lnTo>
                  <a:pt x="3791" y="240393"/>
                </a:lnTo>
                <a:lnTo>
                  <a:pt x="5232" y="249643"/>
                </a:lnTo>
              </a:path>
              <a:path w="25400" h="250190">
                <a:moveTo>
                  <a:pt x="9550" y="23164"/>
                </a:moveTo>
                <a:lnTo>
                  <a:pt x="0" y="200228"/>
                </a:lnTo>
              </a:path>
              <a:path w="25400" h="250190">
                <a:moveTo>
                  <a:pt x="6896" y="15392"/>
                </a:moveTo>
                <a:lnTo>
                  <a:pt x="25374" y="15405"/>
                </a:lnTo>
              </a:path>
              <a:path w="25400" h="250190">
                <a:moveTo>
                  <a:pt x="6908" y="0"/>
                </a:moveTo>
                <a:lnTo>
                  <a:pt x="25400" y="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9176765" y="6830796"/>
            <a:ext cx="46990" cy="113664"/>
          </a:xfrm>
          <a:custGeom>
            <a:avLst/>
            <a:gdLst/>
            <a:ahLst/>
            <a:cxnLst/>
            <a:rect l="l" t="t" r="r" b="b"/>
            <a:pathLst>
              <a:path w="46989" h="113665">
                <a:moveTo>
                  <a:pt x="5435" y="9232"/>
                </a:moveTo>
                <a:lnTo>
                  <a:pt x="5397" y="41592"/>
                </a:lnTo>
              </a:path>
              <a:path w="46989" h="113665">
                <a:moveTo>
                  <a:pt x="5613" y="0"/>
                </a:moveTo>
                <a:lnTo>
                  <a:pt x="21318" y="7664"/>
                </a:lnTo>
                <a:lnTo>
                  <a:pt x="34815" y="24826"/>
                </a:lnTo>
                <a:lnTo>
                  <a:pt x="43966" y="57512"/>
                </a:lnTo>
                <a:lnTo>
                  <a:pt x="46634" y="111747"/>
                </a:lnTo>
              </a:path>
              <a:path w="46989" h="113665">
                <a:moveTo>
                  <a:pt x="0" y="52298"/>
                </a:moveTo>
                <a:lnTo>
                  <a:pt x="12036" y="56063"/>
                </a:lnTo>
                <a:lnTo>
                  <a:pt x="23812" y="66038"/>
                </a:lnTo>
                <a:lnTo>
                  <a:pt x="33407" y="84354"/>
                </a:lnTo>
                <a:lnTo>
                  <a:pt x="38900" y="11314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9005545" y="6838264"/>
            <a:ext cx="71755" cy="52705"/>
          </a:xfrm>
          <a:custGeom>
            <a:avLst/>
            <a:gdLst/>
            <a:ahLst/>
            <a:cxnLst/>
            <a:rect l="l" t="t" r="r" b="b"/>
            <a:pathLst>
              <a:path w="71754" h="52704">
                <a:moveTo>
                  <a:pt x="2539" y="0"/>
                </a:moveTo>
                <a:lnTo>
                  <a:pt x="2514" y="32410"/>
                </a:lnTo>
              </a:path>
              <a:path w="71754" h="52704">
                <a:moveTo>
                  <a:pt x="0" y="52349"/>
                </a:moveTo>
                <a:lnTo>
                  <a:pt x="18711" y="49882"/>
                </a:lnTo>
                <a:lnTo>
                  <a:pt x="39624" y="45583"/>
                </a:lnTo>
                <a:lnTo>
                  <a:pt x="58507" y="41537"/>
                </a:lnTo>
                <a:lnTo>
                  <a:pt x="71132" y="398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7" name="object 29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820925" y="6817334"/>
            <a:ext cx="86677" cy="78270"/>
          </a:xfrm>
          <a:prstGeom prst="rect">
            <a:avLst/>
          </a:prstGeom>
        </p:spPr>
      </p:pic>
      <p:sp>
        <p:nvSpPr>
          <p:cNvPr id="298" name="object 298"/>
          <p:cNvSpPr/>
          <p:nvPr/>
        </p:nvSpPr>
        <p:spPr>
          <a:xfrm>
            <a:off x="9086075" y="7604710"/>
            <a:ext cx="26670" cy="635"/>
          </a:xfrm>
          <a:custGeom>
            <a:avLst/>
            <a:gdLst/>
            <a:ahLst/>
            <a:cxnLst/>
            <a:rect l="l" t="t" r="r" b="b"/>
            <a:pathLst>
              <a:path w="26670" h="634">
                <a:moveTo>
                  <a:pt x="0" y="0"/>
                </a:moveTo>
                <a:lnTo>
                  <a:pt x="26187" y="3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9080220" y="7541666"/>
            <a:ext cx="106680" cy="68580"/>
          </a:xfrm>
          <a:custGeom>
            <a:avLst/>
            <a:gdLst/>
            <a:ahLst/>
            <a:cxnLst/>
            <a:rect l="l" t="t" r="r" b="b"/>
            <a:pathLst>
              <a:path w="106679" h="68579">
                <a:moveTo>
                  <a:pt x="89268" y="49771"/>
                </a:moveTo>
                <a:lnTo>
                  <a:pt x="106210" y="49796"/>
                </a:lnTo>
                <a:lnTo>
                  <a:pt x="106197" y="68529"/>
                </a:lnTo>
              </a:path>
              <a:path w="106679" h="68579">
                <a:moveTo>
                  <a:pt x="64833" y="49745"/>
                </a:moveTo>
                <a:lnTo>
                  <a:pt x="55435" y="49733"/>
                </a:lnTo>
                <a:lnTo>
                  <a:pt x="55410" y="58381"/>
                </a:lnTo>
              </a:path>
              <a:path w="106679" h="68579">
                <a:moveTo>
                  <a:pt x="89268" y="49771"/>
                </a:moveTo>
                <a:lnTo>
                  <a:pt x="64833" y="49745"/>
                </a:lnTo>
                <a:lnTo>
                  <a:pt x="64846" y="36982"/>
                </a:lnTo>
                <a:lnTo>
                  <a:pt x="89280" y="37007"/>
                </a:lnTo>
                <a:lnTo>
                  <a:pt x="89268" y="49771"/>
                </a:lnTo>
                <a:close/>
              </a:path>
              <a:path w="106679" h="68579">
                <a:moveTo>
                  <a:pt x="68643" y="63"/>
                </a:moveTo>
                <a:lnTo>
                  <a:pt x="68605" y="33972"/>
                </a:lnTo>
              </a:path>
              <a:path w="106679" h="68579">
                <a:moveTo>
                  <a:pt x="101003" y="685"/>
                </a:moveTo>
                <a:lnTo>
                  <a:pt x="100939" y="48437"/>
                </a:lnTo>
              </a:path>
              <a:path w="106679" h="68579">
                <a:moveTo>
                  <a:pt x="33858" y="49720"/>
                </a:moveTo>
                <a:lnTo>
                  <a:pt x="50800" y="49733"/>
                </a:lnTo>
                <a:lnTo>
                  <a:pt x="50787" y="68478"/>
                </a:lnTo>
              </a:path>
              <a:path w="106679" h="68579">
                <a:moveTo>
                  <a:pt x="9423" y="49695"/>
                </a:moveTo>
                <a:lnTo>
                  <a:pt x="12" y="49682"/>
                </a:lnTo>
                <a:lnTo>
                  <a:pt x="0" y="58318"/>
                </a:lnTo>
              </a:path>
              <a:path w="106679" h="68579">
                <a:moveTo>
                  <a:pt x="33858" y="49720"/>
                </a:moveTo>
                <a:lnTo>
                  <a:pt x="9423" y="49695"/>
                </a:lnTo>
                <a:lnTo>
                  <a:pt x="9448" y="36918"/>
                </a:lnTo>
                <a:lnTo>
                  <a:pt x="33870" y="36956"/>
                </a:lnTo>
                <a:lnTo>
                  <a:pt x="33858" y="49720"/>
                </a:lnTo>
                <a:close/>
              </a:path>
              <a:path w="106679" h="68579">
                <a:moveTo>
                  <a:pt x="13042" y="9245"/>
                </a:moveTo>
                <a:lnTo>
                  <a:pt x="37731" y="9271"/>
                </a:lnTo>
              </a:path>
              <a:path w="106679" h="68579">
                <a:moveTo>
                  <a:pt x="13220" y="0"/>
                </a:moveTo>
                <a:lnTo>
                  <a:pt x="13182" y="33921"/>
                </a:lnTo>
              </a:path>
              <a:path w="106679" h="68579">
                <a:moveTo>
                  <a:pt x="45580" y="622"/>
                </a:moveTo>
                <a:lnTo>
                  <a:pt x="45529" y="483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8919668" y="7541488"/>
            <a:ext cx="95885" cy="68580"/>
          </a:xfrm>
          <a:custGeom>
            <a:avLst/>
            <a:gdLst/>
            <a:ahLst/>
            <a:cxnLst/>
            <a:rect l="l" t="t" r="r" b="b"/>
            <a:pathLst>
              <a:path w="95885" h="68579">
                <a:moveTo>
                  <a:pt x="5854" y="63055"/>
                </a:moveTo>
                <a:lnTo>
                  <a:pt x="32042" y="63093"/>
                </a:lnTo>
              </a:path>
              <a:path w="95885" h="68579">
                <a:moveTo>
                  <a:pt x="78447" y="49758"/>
                </a:moveTo>
                <a:lnTo>
                  <a:pt x="95389" y="49784"/>
                </a:lnTo>
                <a:lnTo>
                  <a:pt x="95376" y="68529"/>
                </a:lnTo>
              </a:path>
              <a:path w="95885" h="68579">
                <a:moveTo>
                  <a:pt x="54013" y="49745"/>
                </a:moveTo>
                <a:lnTo>
                  <a:pt x="44615" y="49733"/>
                </a:lnTo>
                <a:lnTo>
                  <a:pt x="44602" y="58369"/>
                </a:lnTo>
              </a:path>
              <a:path w="95885" h="68579">
                <a:moveTo>
                  <a:pt x="78447" y="49758"/>
                </a:moveTo>
                <a:lnTo>
                  <a:pt x="54013" y="49745"/>
                </a:lnTo>
                <a:lnTo>
                  <a:pt x="54025" y="36957"/>
                </a:lnTo>
                <a:lnTo>
                  <a:pt x="78460" y="36995"/>
                </a:lnTo>
                <a:lnTo>
                  <a:pt x="78447" y="49758"/>
                </a:lnTo>
                <a:close/>
              </a:path>
              <a:path w="95885" h="68579">
                <a:moveTo>
                  <a:pt x="57823" y="50"/>
                </a:moveTo>
                <a:lnTo>
                  <a:pt x="57785" y="33972"/>
                </a:lnTo>
              </a:path>
              <a:path w="95885" h="68579">
                <a:moveTo>
                  <a:pt x="90169" y="660"/>
                </a:moveTo>
                <a:lnTo>
                  <a:pt x="90119" y="48437"/>
                </a:lnTo>
              </a:path>
              <a:path w="95885" h="68579">
                <a:moveTo>
                  <a:pt x="33845" y="49707"/>
                </a:moveTo>
                <a:lnTo>
                  <a:pt x="50787" y="49720"/>
                </a:lnTo>
                <a:lnTo>
                  <a:pt x="50774" y="68453"/>
                </a:lnTo>
              </a:path>
              <a:path w="95885" h="68579">
                <a:moveTo>
                  <a:pt x="9423" y="49695"/>
                </a:moveTo>
                <a:lnTo>
                  <a:pt x="12" y="49669"/>
                </a:lnTo>
                <a:lnTo>
                  <a:pt x="0" y="58318"/>
                </a:lnTo>
              </a:path>
              <a:path w="95885" h="68579">
                <a:moveTo>
                  <a:pt x="33845" y="49707"/>
                </a:moveTo>
                <a:lnTo>
                  <a:pt x="9423" y="49695"/>
                </a:lnTo>
                <a:lnTo>
                  <a:pt x="9436" y="36918"/>
                </a:lnTo>
                <a:lnTo>
                  <a:pt x="33870" y="36931"/>
                </a:lnTo>
                <a:lnTo>
                  <a:pt x="33845" y="49707"/>
                </a:lnTo>
                <a:close/>
              </a:path>
              <a:path w="95885" h="68579">
                <a:moveTo>
                  <a:pt x="13042" y="9245"/>
                </a:moveTo>
                <a:lnTo>
                  <a:pt x="37731" y="9271"/>
                </a:lnTo>
              </a:path>
              <a:path w="95885" h="68579">
                <a:moveTo>
                  <a:pt x="13220" y="0"/>
                </a:moveTo>
                <a:lnTo>
                  <a:pt x="13182" y="33934"/>
                </a:lnTo>
              </a:path>
              <a:path w="95885" h="68579">
                <a:moveTo>
                  <a:pt x="45580" y="622"/>
                </a:moveTo>
                <a:lnTo>
                  <a:pt x="45529" y="483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8773071" y="7541374"/>
            <a:ext cx="90170" cy="68580"/>
          </a:xfrm>
          <a:custGeom>
            <a:avLst/>
            <a:gdLst/>
            <a:ahLst/>
            <a:cxnLst/>
            <a:rect l="l" t="t" r="r" b="b"/>
            <a:pathLst>
              <a:path w="90170" h="68579">
                <a:moveTo>
                  <a:pt x="0" y="63004"/>
                </a:moveTo>
                <a:lnTo>
                  <a:pt x="26200" y="63030"/>
                </a:lnTo>
              </a:path>
              <a:path w="90170" h="68579">
                <a:moveTo>
                  <a:pt x="72593" y="49720"/>
                </a:moveTo>
                <a:lnTo>
                  <a:pt x="89547" y="49733"/>
                </a:lnTo>
                <a:lnTo>
                  <a:pt x="89522" y="68465"/>
                </a:lnTo>
              </a:path>
              <a:path w="90170" h="68579">
                <a:moveTo>
                  <a:pt x="48171" y="49695"/>
                </a:moveTo>
                <a:lnTo>
                  <a:pt x="38760" y="49669"/>
                </a:lnTo>
                <a:lnTo>
                  <a:pt x="38760" y="58305"/>
                </a:lnTo>
              </a:path>
              <a:path w="90170" h="68579">
                <a:moveTo>
                  <a:pt x="72593" y="49720"/>
                </a:moveTo>
                <a:lnTo>
                  <a:pt x="48171" y="49695"/>
                </a:lnTo>
                <a:lnTo>
                  <a:pt x="48183" y="36906"/>
                </a:lnTo>
                <a:lnTo>
                  <a:pt x="72618" y="36944"/>
                </a:lnTo>
                <a:lnTo>
                  <a:pt x="72593" y="49720"/>
                </a:lnTo>
                <a:close/>
              </a:path>
              <a:path w="90170" h="68579">
                <a:moveTo>
                  <a:pt x="51803" y="9245"/>
                </a:moveTo>
                <a:lnTo>
                  <a:pt x="76479" y="9271"/>
                </a:lnTo>
              </a:path>
              <a:path w="90170" h="68579">
                <a:moveTo>
                  <a:pt x="51981" y="0"/>
                </a:moveTo>
                <a:lnTo>
                  <a:pt x="51942" y="33921"/>
                </a:lnTo>
              </a:path>
              <a:path w="90170" h="68579">
                <a:moveTo>
                  <a:pt x="84315" y="609"/>
                </a:moveTo>
                <a:lnTo>
                  <a:pt x="84277" y="483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8785745" y="7091388"/>
            <a:ext cx="73660" cy="438784"/>
          </a:xfrm>
          <a:custGeom>
            <a:avLst/>
            <a:gdLst/>
            <a:ahLst/>
            <a:cxnLst/>
            <a:rect l="l" t="t" r="r" b="b"/>
            <a:pathLst>
              <a:path w="73660" h="438784">
                <a:moveTo>
                  <a:pt x="30822" y="93662"/>
                </a:moveTo>
                <a:lnTo>
                  <a:pt x="30924" y="25"/>
                </a:lnTo>
              </a:path>
              <a:path w="73660" h="438784">
                <a:moveTo>
                  <a:pt x="73113" y="266204"/>
                </a:moveTo>
                <a:lnTo>
                  <a:pt x="65780" y="214173"/>
                </a:lnTo>
                <a:lnTo>
                  <a:pt x="54180" y="190087"/>
                </a:lnTo>
                <a:lnTo>
                  <a:pt x="48312" y="179119"/>
                </a:lnTo>
                <a:lnTo>
                  <a:pt x="31478" y="132184"/>
                </a:lnTo>
                <a:lnTo>
                  <a:pt x="30866" y="115204"/>
                </a:lnTo>
                <a:lnTo>
                  <a:pt x="30822" y="93662"/>
                </a:lnTo>
              </a:path>
              <a:path w="73660" h="438784">
                <a:moveTo>
                  <a:pt x="69824" y="438759"/>
                </a:moveTo>
                <a:lnTo>
                  <a:pt x="73113" y="266204"/>
                </a:lnTo>
              </a:path>
              <a:path w="73660" h="438784">
                <a:moveTo>
                  <a:pt x="42303" y="265620"/>
                </a:moveTo>
                <a:lnTo>
                  <a:pt x="39014" y="438162"/>
                </a:lnTo>
              </a:path>
              <a:path w="73660" h="438784">
                <a:moveTo>
                  <a:pt x="0" y="93599"/>
                </a:moveTo>
                <a:lnTo>
                  <a:pt x="1025" y="138096"/>
                </a:lnTo>
                <a:lnTo>
                  <a:pt x="14861" y="181513"/>
                </a:lnTo>
                <a:lnTo>
                  <a:pt x="32956" y="215544"/>
                </a:lnTo>
                <a:lnTo>
                  <a:pt x="37019" y="225313"/>
                </a:lnTo>
                <a:lnTo>
                  <a:pt x="40035" y="237472"/>
                </a:lnTo>
                <a:lnTo>
                  <a:pt x="41848" y="251186"/>
                </a:lnTo>
                <a:lnTo>
                  <a:pt x="42303" y="265620"/>
                </a:lnTo>
              </a:path>
              <a:path w="73660" h="438784">
                <a:moveTo>
                  <a:pt x="114" y="0"/>
                </a:moveTo>
                <a:lnTo>
                  <a:pt x="0" y="935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8767229" y="7541311"/>
            <a:ext cx="50800" cy="68580"/>
          </a:xfrm>
          <a:custGeom>
            <a:avLst/>
            <a:gdLst/>
            <a:ahLst/>
            <a:cxnLst/>
            <a:rect l="l" t="t" r="r" b="b"/>
            <a:pathLst>
              <a:path w="50800" h="68579">
                <a:moveTo>
                  <a:pt x="33845" y="49733"/>
                </a:moveTo>
                <a:lnTo>
                  <a:pt x="50787" y="49745"/>
                </a:lnTo>
                <a:lnTo>
                  <a:pt x="50774" y="68491"/>
                </a:lnTo>
              </a:path>
              <a:path w="50800" h="68579">
                <a:moveTo>
                  <a:pt x="9423" y="49707"/>
                </a:moveTo>
                <a:lnTo>
                  <a:pt x="0" y="49682"/>
                </a:lnTo>
                <a:lnTo>
                  <a:pt x="0" y="58318"/>
                </a:lnTo>
              </a:path>
              <a:path w="50800" h="68579">
                <a:moveTo>
                  <a:pt x="33845" y="49733"/>
                </a:moveTo>
                <a:lnTo>
                  <a:pt x="9423" y="49707"/>
                </a:lnTo>
                <a:lnTo>
                  <a:pt x="9436" y="36931"/>
                </a:lnTo>
                <a:lnTo>
                  <a:pt x="33858" y="36944"/>
                </a:lnTo>
                <a:lnTo>
                  <a:pt x="33845" y="49733"/>
                </a:lnTo>
                <a:close/>
              </a:path>
              <a:path w="50800" h="68579">
                <a:moveTo>
                  <a:pt x="13042" y="9258"/>
                </a:moveTo>
                <a:lnTo>
                  <a:pt x="37718" y="9283"/>
                </a:lnTo>
              </a:path>
              <a:path w="50800" h="68579">
                <a:moveTo>
                  <a:pt x="13220" y="0"/>
                </a:moveTo>
                <a:lnTo>
                  <a:pt x="13169" y="33934"/>
                </a:lnTo>
              </a:path>
              <a:path w="50800" h="68579">
                <a:moveTo>
                  <a:pt x="45567" y="622"/>
                </a:moveTo>
                <a:lnTo>
                  <a:pt x="45516" y="483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722131" y="7533361"/>
            <a:ext cx="516890" cy="76835"/>
          </a:xfrm>
          <a:custGeom>
            <a:avLst/>
            <a:gdLst/>
            <a:ahLst/>
            <a:cxnLst/>
            <a:rect l="l" t="t" r="r" b="b"/>
            <a:pathLst>
              <a:path w="516889" h="76834">
                <a:moveTo>
                  <a:pt x="516661" y="29552"/>
                </a:moveTo>
                <a:lnTo>
                  <a:pt x="516610" y="76835"/>
                </a:lnTo>
              </a:path>
              <a:path w="516889" h="76834">
                <a:moveTo>
                  <a:pt x="484339" y="482"/>
                </a:moveTo>
                <a:lnTo>
                  <a:pt x="496332" y="2719"/>
                </a:lnTo>
                <a:lnTo>
                  <a:pt x="506677" y="8859"/>
                </a:lnTo>
                <a:lnTo>
                  <a:pt x="513934" y="18079"/>
                </a:lnTo>
                <a:lnTo>
                  <a:pt x="516661" y="29552"/>
                </a:lnTo>
              </a:path>
              <a:path w="516889" h="76834">
                <a:moveTo>
                  <a:pt x="44602" y="0"/>
                </a:moveTo>
                <a:lnTo>
                  <a:pt x="484339" y="482"/>
                </a:lnTo>
              </a:path>
              <a:path w="516889" h="76834">
                <a:moveTo>
                  <a:pt x="50" y="29984"/>
                </a:moveTo>
                <a:lnTo>
                  <a:pt x="4143" y="16643"/>
                </a:lnTo>
                <a:lnTo>
                  <a:pt x="14649" y="7291"/>
                </a:lnTo>
                <a:lnTo>
                  <a:pt x="28993" y="1790"/>
                </a:lnTo>
                <a:lnTo>
                  <a:pt x="44602" y="0"/>
                </a:lnTo>
              </a:path>
              <a:path w="516889" h="76834">
                <a:moveTo>
                  <a:pt x="0" y="75171"/>
                </a:moveTo>
                <a:lnTo>
                  <a:pt x="50" y="2998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741143" y="7091336"/>
            <a:ext cx="73660" cy="438784"/>
          </a:xfrm>
          <a:custGeom>
            <a:avLst/>
            <a:gdLst/>
            <a:ahLst/>
            <a:cxnLst/>
            <a:rect l="l" t="t" r="r" b="b"/>
            <a:pathLst>
              <a:path w="73660" h="438784">
                <a:moveTo>
                  <a:pt x="30822" y="93662"/>
                </a:moveTo>
                <a:lnTo>
                  <a:pt x="30924" y="38"/>
                </a:lnTo>
              </a:path>
              <a:path w="73660" h="438784">
                <a:moveTo>
                  <a:pt x="73113" y="266204"/>
                </a:moveTo>
                <a:lnTo>
                  <a:pt x="65782" y="214174"/>
                </a:lnTo>
                <a:lnTo>
                  <a:pt x="54180" y="190091"/>
                </a:lnTo>
                <a:lnTo>
                  <a:pt x="48312" y="179116"/>
                </a:lnTo>
                <a:lnTo>
                  <a:pt x="31483" y="132180"/>
                </a:lnTo>
                <a:lnTo>
                  <a:pt x="30872" y="115203"/>
                </a:lnTo>
                <a:lnTo>
                  <a:pt x="30822" y="93662"/>
                </a:lnTo>
              </a:path>
              <a:path w="73660" h="438784">
                <a:moveTo>
                  <a:pt x="69824" y="438759"/>
                </a:moveTo>
                <a:lnTo>
                  <a:pt x="73113" y="266204"/>
                </a:lnTo>
              </a:path>
              <a:path w="73660" h="438784">
                <a:moveTo>
                  <a:pt x="42303" y="265620"/>
                </a:moveTo>
                <a:lnTo>
                  <a:pt x="39001" y="438162"/>
                </a:lnTo>
              </a:path>
              <a:path w="73660" h="438784">
                <a:moveTo>
                  <a:pt x="0" y="93598"/>
                </a:moveTo>
                <a:lnTo>
                  <a:pt x="1027" y="138090"/>
                </a:lnTo>
                <a:lnTo>
                  <a:pt x="14866" y="181508"/>
                </a:lnTo>
                <a:lnTo>
                  <a:pt x="32956" y="215544"/>
                </a:lnTo>
                <a:lnTo>
                  <a:pt x="37019" y="225313"/>
                </a:lnTo>
                <a:lnTo>
                  <a:pt x="40035" y="237472"/>
                </a:lnTo>
                <a:lnTo>
                  <a:pt x="41848" y="251186"/>
                </a:lnTo>
                <a:lnTo>
                  <a:pt x="42303" y="265620"/>
                </a:lnTo>
              </a:path>
              <a:path w="73660" h="438784">
                <a:moveTo>
                  <a:pt x="114" y="0"/>
                </a:moveTo>
                <a:lnTo>
                  <a:pt x="0" y="935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6" name="object 30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63317" y="6831496"/>
            <a:ext cx="155651" cy="292303"/>
          </a:xfrm>
          <a:prstGeom prst="rect">
            <a:avLst/>
          </a:prstGeom>
        </p:spPr>
      </p:pic>
      <p:pic>
        <p:nvPicPr>
          <p:cNvPr id="307" name="object 30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71803" y="7749045"/>
            <a:ext cx="106807" cy="93853"/>
          </a:xfrm>
          <a:prstGeom prst="rect">
            <a:avLst/>
          </a:prstGeom>
        </p:spPr>
      </p:pic>
      <p:sp>
        <p:nvSpPr>
          <p:cNvPr id="308" name="object 308"/>
          <p:cNvSpPr/>
          <p:nvPr/>
        </p:nvSpPr>
        <p:spPr>
          <a:xfrm>
            <a:off x="8069276" y="7899006"/>
            <a:ext cx="104139" cy="12700"/>
          </a:xfrm>
          <a:custGeom>
            <a:avLst/>
            <a:gdLst/>
            <a:ahLst/>
            <a:cxnLst/>
            <a:rect l="l" t="t" r="r" b="b"/>
            <a:pathLst>
              <a:path w="104139" h="12700">
                <a:moveTo>
                  <a:pt x="103555" y="12433"/>
                </a:moveTo>
                <a:lnTo>
                  <a:pt x="89369" y="12395"/>
                </a:lnTo>
                <a:lnTo>
                  <a:pt x="89369" y="1879"/>
                </a:lnTo>
                <a:lnTo>
                  <a:pt x="103568" y="1904"/>
                </a:lnTo>
                <a:lnTo>
                  <a:pt x="103555" y="12433"/>
                </a:lnTo>
                <a:close/>
              </a:path>
              <a:path w="104139" h="12700">
                <a:moveTo>
                  <a:pt x="59410" y="10553"/>
                </a:moveTo>
                <a:lnTo>
                  <a:pt x="45212" y="10540"/>
                </a:lnTo>
                <a:lnTo>
                  <a:pt x="45224" y="0"/>
                </a:lnTo>
                <a:lnTo>
                  <a:pt x="59423" y="25"/>
                </a:lnTo>
                <a:lnTo>
                  <a:pt x="59410" y="10553"/>
                </a:lnTo>
                <a:close/>
              </a:path>
              <a:path w="104139" h="12700">
                <a:moveTo>
                  <a:pt x="14211" y="10718"/>
                </a:moveTo>
                <a:lnTo>
                  <a:pt x="0" y="10718"/>
                </a:lnTo>
                <a:lnTo>
                  <a:pt x="25" y="165"/>
                </a:lnTo>
                <a:lnTo>
                  <a:pt x="14211" y="203"/>
                </a:lnTo>
                <a:lnTo>
                  <a:pt x="14211" y="1071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050226" y="7690434"/>
            <a:ext cx="140335" cy="24130"/>
          </a:xfrm>
          <a:custGeom>
            <a:avLst/>
            <a:gdLst/>
            <a:ahLst/>
            <a:cxnLst/>
            <a:rect l="l" t="t" r="r" b="b"/>
            <a:pathLst>
              <a:path w="140335" h="24129">
                <a:moveTo>
                  <a:pt x="122466" y="12407"/>
                </a:moveTo>
                <a:lnTo>
                  <a:pt x="108280" y="12395"/>
                </a:lnTo>
                <a:lnTo>
                  <a:pt x="108280" y="1866"/>
                </a:lnTo>
                <a:lnTo>
                  <a:pt x="122478" y="1879"/>
                </a:lnTo>
                <a:lnTo>
                  <a:pt x="122466" y="12407"/>
                </a:lnTo>
                <a:close/>
              </a:path>
              <a:path w="140335" h="24129">
                <a:moveTo>
                  <a:pt x="78333" y="10553"/>
                </a:moveTo>
                <a:lnTo>
                  <a:pt x="64134" y="10540"/>
                </a:lnTo>
                <a:lnTo>
                  <a:pt x="64147" y="0"/>
                </a:lnTo>
                <a:lnTo>
                  <a:pt x="78333" y="12"/>
                </a:lnTo>
                <a:lnTo>
                  <a:pt x="78333" y="10553"/>
                </a:lnTo>
                <a:close/>
              </a:path>
              <a:path w="140335" h="24129">
                <a:moveTo>
                  <a:pt x="33121" y="10718"/>
                </a:moveTo>
                <a:lnTo>
                  <a:pt x="18923" y="10718"/>
                </a:lnTo>
                <a:lnTo>
                  <a:pt x="18935" y="165"/>
                </a:lnTo>
                <a:lnTo>
                  <a:pt x="33121" y="177"/>
                </a:lnTo>
                <a:lnTo>
                  <a:pt x="33121" y="10718"/>
                </a:lnTo>
                <a:close/>
              </a:path>
              <a:path w="140335" h="24129">
                <a:moveTo>
                  <a:pt x="0" y="20370"/>
                </a:moveTo>
                <a:lnTo>
                  <a:pt x="140309" y="2360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051470" y="7883868"/>
            <a:ext cx="139065" cy="1905"/>
          </a:xfrm>
          <a:custGeom>
            <a:avLst/>
            <a:gdLst/>
            <a:ahLst/>
            <a:cxnLst/>
            <a:rect l="l" t="t" r="r" b="b"/>
            <a:pathLst>
              <a:path w="139064" h="1904">
                <a:moveTo>
                  <a:pt x="138785" y="173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1" name="object 311"/>
          <p:cNvGrpSpPr/>
          <p:nvPr/>
        </p:nvGrpSpPr>
        <p:grpSpPr>
          <a:xfrm>
            <a:off x="7991145" y="7662177"/>
            <a:ext cx="202565" cy="422909"/>
            <a:chOff x="2936544" y="7662176"/>
            <a:chExt cx="202565" cy="422909"/>
          </a:xfrm>
        </p:grpSpPr>
        <p:sp>
          <p:nvSpPr>
            <p:cNvPr id="312" name="object 312"/>
            <p:cNvSpPr/>
            <p:nvPr/>
          </p:nvSpPr>
          <p:spPr>
            <a:xfrm>
              <a:off x="3029305" y="7678699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5" h="634">
                  <a:moveTo>
                    <a:pt x="-2285" y="234"/>
                  </a:moveTo>
                  <a:lnTo>
                    <a:pt x="22809" y="234"/>
                  </a:lnTo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044570" y="7665707"/>
              <a:ext cx="24130" cy="635"/>
            </a:xfrm>
            <a:custGeom>
              <a:avLst/>
              <a:gdLst/>
              <a:ahLst/>
              <a:cxnLst/>
              <a:rect l="l" t="t" r="r" b="b"/>
              <a:pathLst>
                <a:path w="24130" h="634">
                  <a:moveTo>
                    <a:pt x="-2286" y="273"/>
                  </a:moveTo>
                  <a:lnTo>
                    <a:pt x="25908" y="273"/>
                  </a:lnTo>
                </a:path>
              </a:pathLst>
            </a:custGeom>
            <a:ln w="51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2990837" y="7664462"/>
              <a:ext cx="140970" cy="253365"/>
            </a:xfrm>
            <a:custGeom>
              <a:avLst/>
              <a:gdLst/>
              <a:ahLst/>
              <a:cxnLst/>
              <a:rect l="l" t="t" r="r" b="b"/>
              <a:pathLst>
                <a:path w="140969" h="253365">
                  <a:moveTo>
                    <a:pt x="97904" y="2260"/>
                  </a:moveTo>
                  <a:lnTo>
                    <a:pt x="140588" y="3251"/>
                  </a:lnTo>
                  <a:lnTo>
                    <a:pt x="140550" y="8775"/>
                  </a:lnTo>
                </a:path>
                <a:path w="140969" h="253365">
                  <a:moveTo>
                    <a:pt x="5778" y="253288"/>
                  </a:moveTo>
                  <a:lnTo>
                    <a:pt x="0" y="253199"/>
                  </a:lnTo>
                  <a:lnTo>
                    <a:pt x="279" y="0"/>
                  </a:lnTo>
                  <a:lnTo>
                    <a:pt x="33197" y="77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049841" y="7671968"/>
              <a:ext cx="24130" cy="635"/>
            </a:xfrm>
            <a:custGeom>
              <a:avLst/>
              <a:gdLst/>
              <a:ahLst/>
              <a:cxnLst/>
              <a:rect l="l" t="t" r="r" b="b"/>
              <a:pathLst>
                <a:path w="24130" h="634">
                  <a:moveTo>
                    <a:pt x="-2286" y="273"/>
                  </a:moveTo>
                  <a:lnTo>
                    <a:pt x="25920" y="273"/>
                  </a:lnTo>
                </a:path>
              </a:pathLst>
            </a:custGeom>
            <a:ln w="51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073463" y="7678305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5" h="634">
                  <a:moveTo>
                    <a:pt x="-2286" y="241"/>
                  </a:moveTo>
                  <a:lnTo>
                    <a:pt x="22821" y="241"/>
                  </a:lnTo>
                </a:path>
              </a:pathLst>
            </a:custGeom>
            <a:ln w="50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2938830" y="7670748"/>
              <a:ext cx="198120" cy="412115"/>
            </a:xfrm>
            <a:custGeom>
              <a:avLst/>
              <a:gdLst/>
              <a:ahLst/>
              <a:cxnLst/>
              <a:rect l="l" t="t" r="r" b="b"/>
              <a:pathLst>
                <a:path w="198119" h="412115">
                  <a:moveTo>
                    <a:pt x="155181" y="2235"/>
                  </a:moveTo>
                  <a:lnTo>
                    <a:pt x="197866" y="3238"/>
                  </a:lnTo>
                  <a:lnTo>
                    <a:pt x="196062" y="254901"/>
                  </a:lnTo>
                  <a:lnTo>
                    <a:pt x="57276" y="253161"/>
                  </a:lnTo>
                  <a:lnTo>
                    <a:pt x="57556" y="0"/>
                  </a:lnTo>
                  <a:lnTo>
                    <a:pt x="90474" y="749"/>
                  </a:lnTo>
                </a:path>
                <a:path w="198119" h="412115">
                  <a:moveTo>
                    <a:pt x="57708" y="253771"/>
                  </a:moveTo>
                  <a:lnTo>
                    <a:pt x="56946" y="272948"/>
                  </a:lnTo>
                  <a:lnTo>
                    <a:pt x="56059" y="298643"/>
                  </a:lnTo>
                  <a:lnTo>
                    <a:pt x="55317" y="326591"/>
                  </a:lnTo>
                  <a:lnTo>
                    <a:pt x="54991" y="352526"/>
                  </a:lnTo>
                  <a:lnTo>
                    <a:pt x="52872" y="374240"/>
                  </a:lnTo>
                  <a:lnTo>
                    <a:pt x="47499" y="385845"/>
                  </a:lnTo>
                  <a:lnTo>
                    <a:pt x="40262" y="390677"/>
                  </a:lnTo>
                  <a:lnTo>
                    <a:pt x="32550" y="392074"/>
                  </a:lnTo>
                  <a:lnTo>
                    <a:pt x="21767" y="394234"/>
                  </a:lnTo>
                  <a:lnTo>
                    <a:pt x="12588" y="398165"/>
                  </a:lnTo>
                  <a:lnTo>
                    <a:pt x="5253" y="403699"/>
                  </a:lnTo>
                  <a:lnTo>
                    <a:pt x="0" y="410667"/>
                  </a:lnTo>
                </a:path>
                <a:path w="198119" h="412115">
                  <a:moveTo>
                    <a:pt x="28486" y="411518"/>
                  </a:moveTo>
                  <a:lnTo>
                    <a:pt x="30340" y="411048"/>
                  </a:lnTo>
                  <a:lnTo>
                    <a:pt x="32346" y="410667"/>
                  </a:lnTo>
                  <a:lnTo>
                    <a:pt x="34493" y="410451"/>
                  </a:lnTo>
                  <a:lnTo>
                    <a:pt x="52093" y="405488"/>
                  </a:lnTo>
                  <a:lnTo>
                    <a:pt x="64208" y="394554"/>
                  </a:lnTo>
                  <a:lnTo>
                    <a:pt x="71212" y="377089"/>
                  </a:lnTo>
                  <a:lnTo>
                    <a:pt x="73482" y="352539"/>
                  </a:lnTo>
                  <a:lnTo>
                    <a:pt x="73821" y="326434"/>
                  </a:lnTo>
                  <a:lnTo>
                    <a:pt x="74590" y="298711"/>
                  </a:lnTo>
                  <a:lnTo>
                    <a:pt x="75496" y="273563"/>
                  </a:lnTo>
                  <a:lnTo>
                    <a:pt x="76250" y="2551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8" name="object 318"/>
          <p:cNvGrpSpPr/>
          <p:nvPr/>
        </p:nvGrpSpPr>
        <p:grpSpPr>
          <a:xfrm>
            <a:off x="7972539" y="8077252"/>
            <a:ext cx="575310" cy="95885"/>
            <a:chOff x="2917939" y="8077251"/>
            <a:chExt cx="575310" cy="95885"/>
          </a:xfrm>
        </p:grpSpPr>
        <p:sp>
          <p:nvSpPr>
            <p:cNvPr id="319" name="object 319"/>
            <p:cNvSpPr/>
            <p:nvPr/>
          </p:nvSpPr>
          <p:spPr>
            <a:xfrm>
              <a:off x="3358489" y="8134058"/>
              <a:ext cx="132715" cy="20320"/>
            </a:xfrm>
            <a:custGeom>
              <a:avLst/>
              <a:gdLst/>
              <a:ahLst/>
              <a:cxnLst/>
              <a:rect l="l" t="t" r="r" b="b"/>
              <a:pathLst>
                <a:path w="132714" h="20320">
                  <a:moveTo>
                    <a:pt x="132194" y="19773"/>
                  </a:moveTo>
                  <a:lnTo>
                    <a:pt x="119214" y="0"/>
                  </a:lnTo>
                  <a:lnTo>
                    <a:pt x="97637" y="406"/>
                  </a:lnTo>
                </a:path>
                <a:path w="132714" h="20320">
                  <a:moveTo>
                    <a:pt x="60655" y="1092"/>
                  </a:moveTo>
                  <a:lnTo>
                    <a:pt x="0" y="22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291687" y="8137004"/>
              <a:ext cx="27940" cy="635"/>
            </a:xfrm>
            <a:custGeom>
              <a:avLst/>
              <a:gdLst/>
              <a:ahLst/>
              <a:cxnLst/>
              <a:rect l="l" t="t" r="r" b="b"/>
              <a:pathLst>
                <a:path w="27939" h="634">
                  <a:moveTo>
                    <a:pt x="-2286" y="260"/>
                  </a:moveTo>
                  <a:lnTo>
                    <a:pt x="30060" y="260"/>
                  </a:lnTo>
                </a:path>
              </a:pathLst>
            </a:custGeom>
            <a:ln w="50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192995" y="8138274"/>
              <a:ext cx="59055" cy="1270"/>
            </a:xfrm>
            <a:custGeom>
              <a:avLst/>
              <a:gdLst/>
              <a:ahLst/>
              <a:cxnLst/>
              <a:rect l="l" t="t" r="r" b="b"/>
              <a:pathLst>
                <a:path w="59054" h="1270">
                  <a:moveTo>
                    <a:pt x="58585" y="0"/>
                  </a:moveTo>
                  <a:lnTo>
                    <a:pt x="0" y="109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122079" y="8140103"/>
              <a:ext cx="31115" cy="635"/>
            </a:xfrm>
            <a:custGeom>
              <a:avLst/>
              <a:gdLst/>
              <a:ahLst/>
              <a:cxnLst/>
              <a:rect l="l" t="t" r="r" b="b"/>
              <a:pathLst>
                <a:path w="31114" h="634">
                  <a:moveTo>
                    <a:pt x="-2286" y="279"/>
                  </a:moveTo>
                  <a:lnTo>
                    <a:pt x="33121" y="279"/>
                  </a:lnTo>
                </a:path>
              </a:pathLst>
            </a:custGeom>
            <a:ln w="51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068624" y="8141398"/>
              <a:ext cx="13970" cy="635"/>
            </a:xfrm>
            <a:custGeom>
              <a:avLst/>
              <a:gdLst/>
              <a:ahLst/>
              <a:cxnLst/>
              <a:rect l="l" t="t" r="r" b="b"/>
              <a:pathLst>
                <a:path w="13969" h="634">
                  <a:moveTo>
                    <a:pt x="-2286" y="133"/>
                  </a:moveTo>
                  <a:lnTo>
                    <a:pt x="15709" y="133"/>
                  </a:lnTo>
                </a:path>
              </a:pathLst>
            </a:custGeom>
            <a:ln w="48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2920225" y="8079537"/>
              <a:ext cx="563245" cy="90805"/>
            </a:xfrm>
            <a:custGeom>
              <a:avLst/>
              <a:gdLst/>
              <a:ahLst/>
              <a:cxnLst/>
              <a:rect l="l" t="t" r="r" b="b"/>
              <a:pathLst>
                <a:path w="563245" h="90804">
                  <a:moveTo>
                    <a:pt x="563079" y="29959"/>
                  </a:moveTo>
                  <a:lnTo>
                    <a:pt x="559981" y="29959"/>
                  </a:lnTo>
                  <a:lnTo>
                    <a:pt x="559955" y="52476"/>
                  </a:lnTo>
                </a:path>
                <a:path w="563245" h="90804">
                  <a:moveTo>
                    <a:pt x="535889" y="1727"/>
                  </a:moveTo>
                  <a:lnTo>
                    <a:pt x="553339" y="1727"/>
                  </a:lnTo>
                  <a:lnTo>
                    <a:pt x="553288" y="48247"/>
                  </a:lnTo>
                </a:path>
                <a:path w="563245" h="90804">
                  <a:moveTo>
                    <a:pt x="500989" y="12"/>
                  </a:moveTo>
                  <a:lnTo>
                    <a:pt x="481495" y="0"/>
                  </a:lnTo>
                  <a:lnTo>
                    <a:pt x="481456" y="50990"/>
                  </a:lnTo>
                  <a:lnTo>
                    <a:pt x="494868" y="51003"/>
                  </a:lnTo>
                </a:path>
                <a:path w="563245" h="90804">
                  <a:moveTo>
                    <a:pt x="508749" y="23787"/>
                  </a:moveTo>
                  <a:lnTo>
                    <a:pt x="529297" y="23812"/>
                  </a:lnTo>
                  <a:lnTo>
                    <a:pt x="529297" y="15938"/>
                  </a:lnTo>
                </a:path>
                <a:path w="563245" h="90804">
                  <a:moveTo>
                    <a:pt x="527024" y="39370"/>
                  </a:moveTo>
                  <a:lnTo>
                    <a:pt x="527011" y="45097"/>
                  </a:lnTo>
                  <a:lnTo>
                    <a:pt x="522376" y="49707"/>
                  </a:lnTo>
                  <a:lnTo>
                    <a:pt x="516661" y="49707"/>
                  </a:lnTo>
                  <a:lnTo>
                    <a:pt x="510933" y="49707"/>
                  </a:lnTo>
                  <a:lnTo>
                    <a:pt x="506310" y="45059"/>
                  </a:lnTo>
                  <a:lnTo>
                    <a:pt x="506310" y="39344"/>
                  </a:lnTo>
                  <a:lnTo>
                    <a:pt x="506323" y="37020"/>
                  </a:lnTo>
                  <a:lnTo>
                    <a:pt x="507085" y="34874"/>
                  </a:lnTo>
                  <a:lnTo>
                    <a:pt x="508381" y="33147"/>
                  </a:lnTo>
                </a:path>
                <a:path w="563245" h="90804">
                  <a:moveTo>
                    <a:pt x="534809" y="58204"/>
                  </a:moveTo>
                  <a:lnTo>
                    <a:pt x="497674" y="58153"/>
                  </a:lnTo>
                  <a:lnTo>
                    <a:pt x="497725" y="9207"/>
                  </a:lnTo>
                  <a:lnTo>
                    <a:pt x="534860" y="9258"/>
                  </a:lnTo>
                  <a:lnTo>
                    <a:pt x="534809" y="58204"/>
                  </a:lnTo>
                  <a:close/>
                </a:path>
                <a:path w="563245" h="90804">
                  <a:moveTo>
                    <a:pt x="412102" y="27089"/>
                  </a:moveTo>
                  <a:lnTo>
                    <a:pt x="432650" y="27101"/>
                  </a:lnTo>
                  <a:lnTo>
                    <a:pt x="432650" y="19253"/>
                  </a:lnTo>
                </a:path>
                <a:path w="563245" h="90804">
                  <a:moveTo>
                    <a:pt x="430377" y="42646"/>
                  </a:moveTo>
                  <a:lnTo>
                    <a:pt x="430377" y="48374"/>
                  </a:lnTo>
                  <a:lnTo>
                    <a:pt x="425729" y="53022"/>
                  </a:lnTo>
                  <a:lnTo>
                    <a:pt x="420014" y="53009"/>
                  </a:lnTo>
                  <a:lnTo>
                    <a:pt x="414299" y="52997"/>
                  </a:lnTo>
                  <a:lnTo>
                    <a:pt x="409676" y="48374"/>
                  </a:lnTo>
                  <a:lnTo>
                    <a:pt x="409676" y="42633"/>
                  </a:lnTo>
                  <a:lnTo>
                    <a:pt x="409689" y="40309"/>
                  </a:lnTo>
                  <a:lnTo>
                    <a:pt x="410451" y="38176"/>
                  </a:lnTo>
                  <a:lnTo>
                    <a:pt x="411733" y="36449"/>
                  </a:lnTo>
                </a:path>
                <a:path w="563245" h="90804">
                  <a:moveTo>
                    <a:pt x="438162" y="61493"/>
                  </a:moveTo>
                  <a:lnTo>
                    <a:pt x="401027" y="61455"/>
                  </a:lnTo>
                  <a:lnTo>
                    <a:pt x="401078" y="12484"/>
                  </a:lnTo>
                  <a:lnTo>
                    <a:pt x="438213" y="12522"/>
                  </a:lnTo>
                  <a:lnTo>
                    <a:pt x="438162" y="61493"/>
                  </a:lnTo>
                  <a:close/>
                </a:path>
                <a:path w="563245" h="90804">
                  <a:moveTo>
                    <a:pt x="343166" y="31953"/>
                  </a:moveTo>
                  <a:lnTo>
                    <a:pt x="363715" y="31965"/>
                  </a:lnTo>
                  <a:lnTo>
                    <a:pt x="363715" y="24066"/>
                  </a:lnTo>
                </a:path>
                <a:path w="563245" h="90804">
                  <a:moveTo>
                    <a:pt x="361442" y="47498"/>
                  </a:moveTo>
                  <a:lnTo>
                    <a:pt x="361442" y="53225"/>
                  </a:lnTo>
                  <a:lnTo>
                    <a:pt x="356806" y="57861"/>
                  </a:lnTo>
                  <a:lnTo>
                    <a:pt x="351078" y="57861"/>
                  </a:lnTo>
                  <a:lnTo>
                    <a:pt x="345363" y="57848"/>
                  </a:lnTo>
                  <a:lnTo>
                    <a:pt x="340728" y="53200"/>
                  </a:lnTo>
                  <a:lnTo>
                    <a:pt x="340728" y="47485"/>
                  </a:lnTo>
                  <a:lnTo>
                    <a:pt x="340741" y="45161"/>
                  </a:lnTo>
                  <a:lnTo>
                    <a:pt x="341503" y="43014"/>
                  </a:lnTo>
                  <a:lnTo>
                    <a:pt x="342798" y="41300"/>
                  </a:lnTo>
                </a:path>
                <a:path w="563245" h="90804">
                  <a:moveTo>
                    <a:pt x="369227" y="66344"/>
                  </a:moveTo>
                  <a:lnTo>
                    <a:pt x="332092" y="66294"/>
                  </a:lnTo>
                  <a:lnTo>
                    <a:pt x="332155" y="17335"/>
                  </a:lnTo>
                  <a:lnTo>
                    <a:pt x="369277" y="17373"/>
                  </a:lnTo>
                  <a:lnTo>
                    <a:pt x="369227" y="66344"/>
                  </a:lnTo>
                  <a:close/>
                </a:path>
                <a:path w="563245" h="90804">
                  <a:moveTo>
                    <a:pt x="245516" y="34175"/>
                  </a:moveTo>
                  <a:lnTo>
                    <a:pt x="266065" y="34201"/>
                  </a:lnTo>
                  <a:lnTo>
                    <a:pt x="266077" y="26339"/>
                  </a:lnTo>
                </a:path>
                <a:path w="563245" h="90804">
                  <a:moveTo>
                    <a:pt x="263791" y="49745"/>
                  </a:moveTo>
                  <a:lnTo>
                    <a:pt x="263791" y="55473"/>
                  </a:lnTo>
                  <a:lnTo>
                    <a:pt x="259143" y="60096"/>
                  </a:lnTo>
                  <a:lnTo>
                    <a:pt x="253428" y="60096"/>
                  </a:lnTo>
                  <a:lnTo>
                    <a:pt x="247713" y="60096"/>
                  </a:lnTo>
                  <a:lnTo>
                    <a:pt x="243078" y="55460"/>
                  </a:lnTo>
                  <a:lnTo>
                    <a:pt x="243078" y="49720"/>
                  </a:lnTo>
                  <a:lnTo>
                    <a:pt x="243090" y="47396"/>
                  </a:lnTo>
                  <a:lnTo>
                    <a:pt x="243852" y="45250"/>
                  </a:lnTo>
                  <a:lnTo>
                    <a:pt x="245160" y="43535"/>
                  </a:lnTo>
                </a:path>
                <a:path w="563245" h="90804">
                  <a:moveTo>
                    <a:pt x="271576" y="68580"/>
                  </a:moveTo>
                  <a:lnTo>
                    <a:pt x="234442" y="68529"/>
                  </a:lnTo>
                  <a:lnTo>
                    <a:pt x="234492" y="19596"/>
                  </a:lnTo>
                  <a:lnTo>
                    <a:pt x="271627" y="19621"/>
                  </a:lnTo>
                  <a:lnTo>
                    <a:pt x="271576" y="68580"/>
                  </a:lnTo>
                  <a:close/>
                </a:path>
                <a:path w="563245" h="90804">
                  <a:moveTo>
                    <a:pt x="165354" y="24447"/>
                  </a:moveTo>
                  <a:lnTo>
                    <a:pt x="190004" y="24472"/>
                  </a:lnTo>
                </a:path>
                <a:path w="563245" h="90804">
                  <a:moveTo>
                    <a:pt x="165341" y="35712"/>
                  </a:moveTo>
                  <a:lnTo>
                    <a:pt x="189992" y="35750"/>
                  </a:lnTo>
                </a:path>
                <a:path w="563245" h="90804">
                  <a:moveTo>
                    <a:pt x="183692" y="43268"/>
                  </a:moveTo>
                  <a:lnTo>
                    <a:pt x="179770" y="40996"/>
                  </a:lnTo>
                  <a:lnTo>
                    <a:pt x="174324" y="42625"/>
                  </a:lnTo>
                  <a:lnTo>
                    <a:pt x="170182" y="46824"/>
                  </a:lnTo>
                  <a:lnTo>
                    <a:pt x="170167" y="52260"/>
                  </a:lnTo>
                </a:path>
                <a:path w="563245" h="90804">
                  <a:moveTo>
                    <a:pt x="193446" y="16738"/>
                  </a:moveTo>
                  <a:lnTo>
                    <a:pt x="193408" y="50622"/>
                  </a:lnTo>
                  <a:lnTo>
                    <a:pt x="185610" y="50609"/>
                  </a:lnTo>
                  <a:lnTo>
                    <a:pt x="185610" y="59740"/>
                  </a:lnTo>
                  <a:lnTo>
                    <a:pt x="174155" y="59728"/>
                  </a:lnTo>
                </a:path>
                <a:path w="563245" h="90804">
                  <a:moveTo>
                    <a:pt x="200660" y="69303"/>
                  </a:moveTo>
                  <a:lnTo>
                    <a:pt x="159473" y="69240"/>
                  </a:lnTo>
                  <a:lnTo>
                    <a:pt x="159537" y="17132"/>
                  </a:lnTo>
                  <a:lnTo>
                    <a:pt x="200736" y="17183"/>
                  </a:lnTo>
                  <a:lnTo>
                    <a:pt x="200660" y="69303"/>
                  </a:lnTo>
                  <a:close/>
                </a:path>
                <a:path w="563245" h="90804">
                  <a:moveTo>
                    <a:pt x="121716" y="60579"/>
                  </a:moveTo>
                  <a:lnTo>
                    <a:pt x="102184" y="60553"/>
                  </a:lnTo>
                </a:path>
                <a:path w="563245" h="90804">
                  <a:moveTo>
                    <a:pt x="144081" y="73342"/>
                  </a:moveTo>
                  <a:lnTo>
                    <a:pt x="124790" y="73317"/>
                  </a:lnTo>
                  <a:lnTo>
                    <a:pt x="124802" y="60629"/>
                  </a:lnTo>
                  <a:lnTo>
                    <a:pt x="144094" y="60655"/>
                  </a:lnTo>
                  <a:lnTo>
                    <a:pt x="144081" y="73342"/>
                  </a:lnTo>
                  <a:close/>
                </a:path>
                <a:path w="563245" h="90804">
                  <a:moveTo>
                    <a:pt x="52108" y="46926"/>
                  </a:moveTo>
                  <a:lnTo>
                    <a:pt x="64414" y="46939"/>
                  </a:lnTo>
                  <a:lnTo>
                    <a:pt x="64414" y="56438"/>
                  </a:lnTo>
                  <a:lnTo>
                    <a:pt x="51892" y="56413"/>
                  </a:lnTo>
                </a:path>
                <a:path w="563245" h="90804">
                  <a:moveTo>
                    <a:pt x="58407" y="39852"/>
                  </a:moveTo>
                  <a:lnTo>
                    <a:pt x="58432" y="25488"/>
                  </a:lnTo>
                  <a:lnTo>
                    <a:pt x="86423" y="25514"/>
                  </a:lnTo>
                  <a:lnTo>
                    <a:pt x="86398" y="41402"/>
                  </a:lnTo>
                  <a:lnTo>
                    <a:pt x="70713" y="41389"/>
                  </a:lnTo>
                  <a:lnTo>
                    <a:pt x="70726" y="32893"/>
                  </a:lnTo>
                </a:path>
                <a:path w="563245" h="90804">
                  <a:moveTo>
                    <a:pt x="52552" y="77762"/>
                  </a:moveTo>
                  <a:lnTo>
                    <a:pt x="52539" y="84937"/>
                  </a:lnTo>
                  <a:lnTo>
                    <a:pt x="72974" y="84975"/>
                  </a:lnTo>
                </a:path>
                <a:path w="563245" h="90804">
                  <a:moveTo>
                    <a:pt x="75755" y="46355"/>
                  </a:moveTo>
                  <a:lnTo>
                    <a:pt x="75666" y="50469"/>
                  </a:lnTo>
                  <a:lnTo>
                    <a:pt x="76619" y="54597"/>
                  </a:lnTo>
                  <a:lnTo>
                    <a:pt x="83731" y="58826"/>
                  </a:lnTo>
                  <a:lnTo>
                    <a:pt x="90238" y="63589"/>
                  </a:lnTo>
                  <a:lnTo>
                    <a:pt x="97759" y="70781"/>
                  </a:lnTo>
                  <a:lnTo>
                    <a:pt x="104292" y="79305"/>
                  </a:lnTo>
                  <a:lnTo>
                    <a:pt x="107835" y="88061"/>
                  </a:lnTo>
                </a:path>
                <a:path w="563245" h="90804">
                  <a:moveTo>
                    <a:pt x="61087" y="61480"/>
                  </a:moveTo>
                  <a:lnTo>
                    <a:pt x="69026" y="66711"/>
                  </a:lnTo>
                  <a:lnTo>
                    <a:pt x="76628" y="74626"/>
                  </a:lnTo>
                  <a:lnTo>
                    <a:pt x="82482" y="83278"/>
                  </a:lnTo>
                  <a:lnTo>
                    <a:pt x="85178" y="90716"/>
                  </a:lnTo>
                </a:path>
                <a:path w="563245" h="90804">
                  <a:moveTo>
                    <a:pt x="38773" y="45643"/>
                  </a:moveTo>
                  <a:lnTo>
                    <a:pt x="40767" y="48768"/>
                  </a:lnTo>
                  <a:lnTo>
                    <a:pt x="46939" y="48882"/>
                  </a:lnTo>
                  <a:lnTo>
                    <a:pt x="49999" y="49974"/>
                  </a:lnTo>
                </a:path>
                <a:path w="563245" h="90804">
                  <a:moveTo>
                    <a:pt x="16116" y="48298"/>
                  </a:moveTo>
                  <a:lnTo>
                    <a:pt x="19194" y="54650"/>
                  </a:lnTo>
                  <a:lnTo>
                    <a:pt x="23004" y="57934"/>
                  </a:lnTo>
                  <a:lnTo>
                    <a:pt x="28183" y="60088"/>
                  </a:lnTo>
                  <a:lnTo>
                    <a:pt x="35369" y="63055"/>
                  </a:lnTo>
                  <a:lnTo>
                    <a:pt x="43462" y="66875"/>
                  </a:lnTo>
                  <a:lnTo>
                    <a:pt x="50504" y="70389"/>
                  </a:lnTo>
                  <a:lnTo>
                    <a:pt x="55818" y="73685"/>
                  </a:lnTo>
                  <a:lnTo>
                    <a:pt x="58724" y="76847"/>
                  </a:lnTo>
                </a:path>
                <a:path w="563245" h="90804">
                  <a:moveTo>
                    <a:pt x="44018" y="2832"/>
                  </a:moveTo>
                  <a:lnTo>
                    <a:pt x="38" y="2768"/>
                  </a:lnTo>
                  <a:lnTo>
                    <a:pt x="25" y="17919"/>
                  </a:lnTo>
                  <a:lnTo>
                    <a:pt x="29044" y="17957"/>
                  </a:lnTo>
                  <a:lnTo>
                    <a:pt x="29032" y="26987"/>
                  </a:lnTo>
                  <a:lnTo>
                    <a:pt x="12" y="26962"/>
                  </a:lnTo>
                  <a:lnTo>
                    <a:pt x="0" y="42087"/>
                  </a:lnTo>
                  <a:lnTo>
                    <a:pt x="43980" y="42151"/>
                  </a:lnTo>
                  <a:lnTo>
                    <a:pt x="44018" y="28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5" name="object 325"/>
          <p:cNvSpPr/>
          <p:nvPr/>
        </p:nvSpPr>
        <p:spPr>
          <a:xfrm>
            <a:off x="7985659" y="7597051"/>
            <a:ext cx="45085" cy="1285240"/>
          </a:xfrm>
          <a:custGeom>
            <a:avLst/>
            <a:gdLst/>
            <a:ahLst/>
            <a:cxnLst/>
            <a:rect l="l" t="t" r="r" b="b"/>
            <a:pathLst>
              <a:path w="45085" h="1285240">
                <a:moveTo>
                  <a:pt x="35572" y="1264285"/>
                </a:moveTo>
                <a:lnTo>
                  <a:pt x="35572" y="1269161"/>
                </a:lnTo>
                <a:lnTo>
                  <a:pt x="31610" y="1273136"/>
                </a:lnTo>
                <a:lnTo>
                  <a:pt x="26733" y="1273111"/>
                </a:lnTo>
                <a:lnTo>
                  <a:pt x="21856" y="1273111"/>
                </a:lnTo>
                <a:lnTo>
                  <a:pt x="17906" y="1269136"/>
                </a:lnTo>
                <a:lnTo>
                  <a:pt x="17906" y="1264272"/>
                </a:lnTo>
                <a:lnTo>
                  <a:pt x="17919" y="1259382"/>
                </a:lnTo>
                <a:lnTo>
                  <a:pt x="21882" y="1255433"/>
                </a:lnTo>
                <a:lnTo>
                  <a:pt x="26746" y="1255445"/>
                </a:lnTo>
                <a:lnTo>
                  <a:pt x="31635" y="1255433"/>
                </a:lnTo>
                <a:lnTo>
                  <a:pt x="35585" y="1259420"/>
                </a:lnTo>
                <a:lnTo>
                  <a:pt x="35572" y="1264285"/>
                </a:lnTo>
              </a:path>
              <a:path w="45085" h="1285240">
                <a:moveTo>
                  <a:pt x="5105" y="1266952"/>
                </a:moveTo>
                <a:lnTo>
                  <a:pt x="2120" y="525589"/>
                </a:lnTo>
              </a:path>
              <a:path w="45085" h="1285240">
                <a:moveTo>
                  <a:pt x="15544" y="1284617"/>
                </a:moveTo>
                <a:lnTo>
                  <a:pt x="6299" y="1284643"/>
                </a:lnTo>
                <a:lnTo>
                  <a:pt x="5105" y="1276184"/>
                </a:lnTo>
                <a:lnTo>
                  <a:pt x="5105" y="1266952"/>
                </a:lnTo>
              </a:path>
              <a:path w="45085" h="1285240">
                <a:moveTo>
                  <a:pt x="44843" y="1284668"/>
                </a:moveTo>
                <a:lnTo>
                  <a:pt x="15544" y="1284617"/>
                </a:lnTo>
              </a:path>
              <a:path w="45085" h="1285240">
                <a:moveTo>
                  <a:pt x="1955" y="48547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6" name="object 326"/>
          <p:cNvGrpSpPr/>
          <p:nvPr/>
        </p:nvGrpSpPr>
        <p:grpSpPr>
          <a:xfrm>
            <a:off x="8029994" y="8109395"/>
            <a:ext cx="589280" cy="831215"/>
            <a:chOff x="2975394" y="8109394"/>
            <a:chExt cx="589280" cy="831215"/>
          </a:xfrm>
        </p:grpSpPr>
        <p:pic>
          <p:nvPicPr>
            <p:cNvPr id="327" name="object 3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87661" y="8109394"/>
              <a:ext cx="76911" cy="90716"/>
            </a:xfrm>
            <a:prstGeom prst="rect">
              <a:avLst/>
            </a:prstGeom>
          </p:spPr>
        </p:pic>
        <p:sp>
          <p:nvSpPr>
            <p:cNvPr id="328" name="object 328"/>
            <p:cNvSpPr/>
            <p:nvPr/>
          </p:nvSpPr>
          <p:spPr>
            <a:xfrm>
              <a:off x="2977680" y="8158987"/>
              <a:ext cx="521334" cy="779145"/>
            </a:xfrm>
            <a:custGeom>
              <a:avLst/>
              <a:gdLst/>
              <a:ahLst/>
              <a:cxnLst/>
              <a:rect l="l" t="t" r="r" b="b"/>
              <a:pathLst>
                <a:path w="521335" h="779145">
                  <a:moveTo>
                    <a:pt x="4902" y="11849"/>
                  </a:moveTo>
                  <a:lnTo>
                    <a:pt x="521233" y="0"/>
                  </a:lnTo>
                </a:path>
                <a:path w="521335" h="779145">
                  <a:moveTo>
                    <a:pt x="34137" y="778903"/>
                  </a:moveTo>
                  <a:lnTo>
                    <a:pt x="0" y="737158"/>
                  </a:lnTo>
                  <a:lnTo>
                    <a:pt x="838" y="9702"/>
                  </a:lnTo>
                  <a:lnTo>
                    <a:pt x="34975" y="514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9" name="object 329"/>
          <p:cNvSpPr/>
          <p:nvPr/>
        </p:nvSpPr>
        <p:spPr>
          <a:xfrm>
            <a:off x="9574314" y="7425473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31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441027" y="7480503"/>
            <a:ext cx="26034" cy="22860"/>
          </a:xfrm>
          <a:custGeom>
            <a:avLst/>
            <a:gdLst/>
            <a:ahLst/>
            <a:cxnLst/>
            <a:rect l="l" t="t" r="r" b="b"/>
            <a:pathLst>
              <a:path w="26035" h="22859">
                <a:moveTo>
                  <a:pt x="21590" y="0"/>
                </a:moveTo>
                <a:lnTo>
                  <a:pt x="24142" y="2349"/>
                </a:lnTo>
                <a:lnTo>
                  <a:pt x="25742" y="5727"/>
                </a:lnTo>
                <a:lnTo>
                  <a:pt x="25742" y="9461"/>
                </a:lnTo>
                <a:lnTo>
                  <a:pt x="25730" y="16573"/>
                </a:lnTo>
                <a:lnTo>
                  <a:pt x="19964" y="22326"/>
                </a:lnTo>
                <a:lnTo>
                  <a:pt x="12865" y="22313"/>
                </a:lnTo>
                <a:lnTo>
                  <a:pt x="5753" y="22301"/>
                </a:lnTo>
                <a:lnTo>
                  <a:pt x="0" y="16548"/>
                </a:lnTo>
                <a:lnTo>
                  <a:pt x="12" y="9436"/>
                </a:lnTo>
                <a:lnTo>
                  <a:pt x="12" y="5892"/>
                </a:lnTo>
                <a:lnTo>
                  <a:pt x="1460" y="2679"/>
                </a:lnTo>
                <a:lnTo>
                  <a:pt x="3784" y="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9580296" y="7489291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14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9306383" y="7250887"/>
            <a:ext cx="320675" cy="494665"/>
          </a:xfrm>
          <a:custGeom>
            <a:avLst/>
            <a:gdLst/>
            <a:ahLst/>
            <a:cxnLst/>
            <a:rect l="l" t="t" r="r" b="b"/>
            <a:pathLst>
              <a:path w="320675" h="494665">
                <a:moveTo>
                  <a:pt x="252336" y="345884"/>
                </a:moveTo>
                <a:lnTo>
                  <a:pt x="252310" y="366407"/>
                </a:lnTo>
                <a:lnTo>
                  <a:pt x="270446" y="366433"/>
                </a:lnTo>
              </a:path>
              <a:path w="320675" h="494665">
                <a:moveTo>
                  <a:pt x="265671" y="400570"/>
                </a:moveTo>
                <a:lnTo>
                  <a:pt x="292353" y="400608"/>
                </a:lnTo>
                <a:lnTo>
                  <a:pt x="292341" y="422681"/>
                </a:lnTo>
              </a:path>
              <a:path w="320675" h="494665">
                <a:moveTo>
                  <a:pt x="296570" y="450494"/>
                </a:moveTo>
                <a:lnTo>
                  <a:pt x="293408" y="454545"/>
                </a:lnTo>
                <a:lnTo>
                  <a:pt x="289217" y="458584"/>
                </a:lnTo>
                <a:lnTo>
                  <a:pt x="280987" y="459435"/>
                </a:lnTo>
              </a:path>
              <a:path w="320675" h="494665">
                <a:moveTo>
                  <a:pt x="320052" y="404710"/>
                </a:moveTo>
                <a:lnTo>
                  <a:pt x="302628" y="404672"/>
                </a:lnTo>
                <a:lnTo>
                  <a:pt x="302590" y="441363"/>
                </a:lnTo>
              </a:path>
              <a:path w="320675" h="494665">
                <a:moveTo>
                  <a:pt x="307975" y="391109"/>
                </a:moveTo>
                <a:lnTo>
                  <a:pt x="307987" y="384949"/>
                </a:lnTo>
                <a:lnTo>
                  <a:pt x="316331" y="384962"/>
                </a:lnTo>
              </a:path>
              <a:path w="320675" h="494665">
                <a:moveTo>
                  <a:pt x="289636" y="383565"/>
                </a:moveTo>
                <a:lnTo>
                  <a:pt x="299897" y="383590"/>
                </a:lnTo>
                <a:lnTo>
                  <a:pt x="299897" y="390969"/>
                </a:lnTo>
              </a:path>
              <a:path w="320675" h="494665">
                <a:moveTo>
                  <a:pt x="247548" y="381749"/>
                </a:moveTo>
                <a:lnTo>
                  <a:pt x="257810" y="381749"/>
                </a:lnTo>
                <a:lnTo>
                  <a:pt x="257810" y="389178"/>
                </a:lnTo>
              </a:path>
              <a:path w="320675" h="494665">
                <a:moveTo>
                  <a:pt x="306044" y="331482"/>
                </a:moveTo>
                <a:lnTo>
                  <a:pt x="305993" y="376694"/>
                </a:lnTo>
                <a:lnTo>
                  <a:pt x="312369" y="376707"/>
                </a:lnTo>
              </a:path>
              <a:path w="320675" h="494665">
                <a:moveTo>
                  <a:pt x="286067" y="354749"/>
                </a:moveTo>
                <a:lnTo>
                  <a:pt x="286092" y="335203"/>
                </a:lnTo>
                <a:lnTo>
                  <a:pt x="295694" y="335216"/>
                </a:lnTo>
                <a:lnTo>
                  <a:pt x="295668" y="343636"/>
                </a:lnTo>
                <a:lnTo>
                  <a:pt x="290398" y="343636"/>
                </a:lnTo>
              </a:path>
              <a:path w="320675" h="494665">
                <a:moveTo>
                  <a:pt x="275069" y="339102"/>
                </a:moveTo>
                <a:lnTo>
                  <a:pt x="275056" y="356590"/>
                </a:lnTo>
              </a:path>
              <a:path w="320675" h="494665">
                <a:moveTo>
                  <a:pt x="251548" y="333527"/>
                </a:moveTo>
                <a:lnTo>
                  <a:pt x="261797" y="333527"/>
                </a:lnTo>
                <a:lnTo>
                  <a:pt x="261785" y="348170"/>
                </a:lnTo>
              </a:path>
              <a:path w="320675" h="494665">
                <a:moveTo>
                  <a:pt x="301942" y="276948"/>
                </a:moveTo>
                <a:lnTo>
                  <a:pt x="310134" y="276961"/>
                </a:lnTo>
                <a:lnTo>
                  <a:pt x="310121" y="285381"/>
                </a:lnTo>
                <a:lnTo>
                  <a:pt x="319239" y="285394"/>
                </a:lnTo>
              </a:path>
              <a:path w="320675" h="494665">
                <a:moveTo>
                  <a:pt x="304774" y="289331"/>
                </a:moveTo>
                <a:lnTo>
                  <a:pt x="304761" y="300634"/>
                </a:lnTo>
                <a:lnTo>
                  <a:pt x="315874" y="300647"/>
                </a:lnTo>
              </a:path>
              <a:path w="320675" h="494665">
                <a:moveTo>
                  <a:pt x="309270" y="323329"/>
                </a:moveTo>
                <a:lnTo>
                  <a:pt x="309283" y="317169"/>
                </a:lnTo>
                <a:lnTo>
                  <a:pt x="315569" y="317182"/>
                </a:lnTo>
              </a:path>
              <a:path w="320675" h="494665">
                <a:moveTo>
                  <a:pt x="303314" y="312940"/>
                </a:moveTo>
                <a:lnTo>
                  <a:pt x="303288" y="324205"/>
                </a:lnTo>
              </a:path>
              <a:path w="320675" h="494665">
                <a:moveTo>
                  <a:pt x="280454" y="325843"/>
                </a:moveTo>
                <a:lnTo>
                  <a:pt x="280466" y="314578"/>
                </a:lnTo>
                <a:lnTo>
                  <a:pt x="292988" y="314578"/>
                </a:lnTo>
              </a:path>
              <a:path w="320675" h="494665">
                <a:moveTo>
                  <a:pt x="249859" y="313969"/>
                </a:moveTo>
                <a:lnTo>
                  <a:pt x="270395" y="313994"/>
                </a:lnTo>
                <a:lnTo>
                  <a:pt x="270383" y="326694"/>
                </a:lnTo>
              </a:path>
              <a:path w="320675" h="494665">
                <a:moveTo>
                  <a:pt x="252171" y="300672"/>
                </a:moveTo>
                <a:lnTo>
                  <a:pt x="276834" y="300685"/>
                </a:lnTo>
              </a:path>
              <a:path w="320675" h="494665">
                <a:moveTo>
                  <a:pt x="291211" y="246951"/>
                </a:moveTo>
                <a:lnTo>
                  <a:pt x="291198" y="256184"/>
                </a:lnTo>
                <a:lnTo>
                  <a:pt x="301332" y="256209"/>
                </a:lnTo>
              </a:path>
              <a:path w="320675" h="494665">
                <a:moveTo>
                  <a:pt x="247776" y="261531"/>
                </a:moveTo>
                <a:lnTo>
                  <a:pt x="254990" y="261543"/>
                </a:lnTo>
              </a:path>
              <a:path w="320675" h="494665">
                <a:moveTo>
                  <a:pt x="232549" y="251993"/>
                </a:moveTo>
                <a:lnTo>
                  <a:pt x="232537" y="268427"/>
                </a:lnTo>
                <a:lnTo>
                  <a:pt x="241503" y="268439"/>
                </a:lnTo>
              </a:path>
              <a:path w="320675" h="494665">
                <a:moveTo>
                  <a:pt x="278295" y="277520"/>
                </a:moveTo>
                <a:lnTo>
                  <a:pt x="269062" y="277520"/>
                </a:lnTo>
                <a:lnTo>
                  <a:pt x="269049" y="284530"/>
                </a:lnTo>
                <a:lnTo>
                  <a:pt x="231965" y="284505"/>
                </a:lnTo>
                <a:lnTo>
                  <a:pt x="231952" y="294093"/>
                </a:lnTo>
                <a:lnTo>
                  <a:pt x="221475" y="294093"/>
                </a:lnTo>
              </a:path>
              <a:path w="320675" h="494665">
                <a:moveTo>
                  <a:pt x="295008" y="263461"/>
                </a:moveTo>
                <a:lnTo>
                  <a:pt x="281647" y="263448"/>
                </a:lnTo>
                <a:lnTo>
                  <a:pt x="281609" y="295084"/>
                </a:lnTo>
              </a:path>
              <a:path w="320675" h="494665">
                <a:moveTo>
                  <a:pt x="298996" y="269697"/>
                </a:moveTo>
                <a:lnTo>
                  <a:pt x="291782" y="269697"/>
                </a:lnTo>
                <a:lnTo>
                  <a:pt x="291744" y="298310"/>
                </a:lnTo>
              </a:path>
              <a:path w="320675" h="494665">
                <a:moveTo>
                  <a:pt x="302818" y="230720"/>
                </a:moveTo>
                <a:lnTo>
                  <a:pt x="302780" y="261569"/>
                </a:lnTo>
              </a:path>
              <a:path w="320675" h="494665">
                <a:moveTo>
                  <a:pt x="246608" y="407695"/>
                </a:moveTo>
                <a:lnTo>
                  <a:pt x="278866" y="430834"/>
                </a:lnTo>
                <a:lnTo>
                  <a:pt x="281025" y="441299"/>
                </a:lnTo>
                <a:lnTo>
                  <a:pt x="276796" y="446544"/>
                </a:lnTo>
                <a:lnTo>
                  <a:pt x="237820" y="460159"/>
                </a:lnTo>
                <a:lnTo>
                  <a:pt x="226228" y="458354"/>
                </a:lnTo>
                <a:lnTo>
                  <a:pt x="215815" y="453578"/>
                </a:lnTo>
                <a:lnTo>
                  <a:pt x="207010" y="446105"/>
                </a:lnTo>
                <a:lnTo>
                  <a:pt x="200240" y="436206"/>
                </a:lnTo>
              </a:path>
              <a:path w="320675" h="494665">
                <a:moveTo>
                  <a:pt x="191998" y="440385"/>
                </a:moveTo>
                <a:lnTo>
                  <a:pt x="200203" y="452379"/>
                </a:lnTo>
                <a:lnTo>
                  <a:pt x="210891" y="461433"/>
                </a:lnTo>
                <a:lnTo>
                  <a:pt x="223543" y="467218"/>
                </a:lnTo>
                <a:lnTo>
                  <a:pt x="237642" y="469404"/>
                </a:lnTo>
                <a:lnTo>
                  <a:pt x="251666" y="468800"/>
                </a:lnTo>
                <a:lnTo>
                  <a:pt x="290461" y="444131"/>
                </a:lnTo>
                <a:lnTo>
                  <a:pt x="289966" y="435914"/>
                </a:lnTo>
                <a:lnTo>
                  <a:pt x="289648" y="430517"/>
                </a:lnTo>
                <a:lnTo>
                  <a:pt x="255724" y="401864"/>
                </a:lnTo>
                <a:lnTo>
                  <a:pt x="249707" y="398970"/>
                </a:lnTo>
              </a:path>
              <a:path w="320675" h="494665">
                <a:moveTo>
                  <a:pt x="227152" y="373125"/>
                </a:moveTo>
                <a:lnTo>
                  <a:pt x="227139" y="384428"/>
                </a:lnTo>
                <a:lnTo>
                  <a:pt x="210134" y="401396"/>
                </a:lnTo>
                <a:lnTo>
                  <a:pt x="197904" y="401383"/>
                </a:lnTo>
              </a:path>
              <a:path w="320675" h="494665">
                <a:moveTo>
                  <a:pt x="180708" y="438010"/>
                </a:moveTo>
                <a:lnTo>
                  <a:pt x="189953" y="438010"/>
                </a:lnTo>
              </a:path>
              <a:path w="320675" h="494665">
                <a:moveTo>
                  <a:pt x="235813" y="404126"/>
                </a:moveTo>
                <a:lnTo>
                  <a:pt x="225539" y="404113"/>
                </a:lnTo>
                <a:lnTo>
                  <a:pt x="225526" y="415213"/>
                </a:lnTo>
                <a:lnTo>
                  <a:pt x="211937" y="415188"/>
                </a:lnTo>
                <a:lnTo>
                  <a:pt x="211924" y="429361"/>
                </a:lnTo>
                <a:lnTo>
                  <a:pt x="198361" y="429336"/>
                </a:lnTo>
              </a:path>
              <a:path w="320675" h="494665">
                <a:moveTo>
                  <a:pt x="237782" y="301409"/>
                </a:moveTo>
                <a:lnTo>
                  <a:pt x="237655" y="398983"/>
                </a:lnTo>
              </a:path>
              <a:path w="320675" h="494665">
                <a:moveTo>
                  <a:pt x="222986" y="322719"/>
                </a:moveTo>
                <a:lnTo>
                  <a:pt x="222999" y="314490"/>
                </a:lnTo>
                <a:lnTo>
                  <a:pt x="229285" y="314502"/>
                </a:lnTo>
              </a:path>
              <a:path w="320675" h="494665">
                <a:moveTo>
                  <a:pt x="222732" y="336054"/>
                </a:moveTo>
                <a:lnTo>
                  <a:pt x="222694" y="368947"/>
                </a:lnTo>
                <a:lnTo>
                  <a:pt x="233413" y="368960"/>
                </a:lnTo>
              </a:path>
              <a:path w="320675" h="494665">
                <a:moveTo>
                  <a:pt x="178308" y="348564"/>
                </a:moveTo>
                <a:lnTo>
                  <a:pt x="221449" y="348614"/>
                </a:lnTo>
              </a:path>
              <a:path w="320675" h="494665">
                <a:moveTo>
                  <a:pt x="177800" y="321856"/>
                </a:moveTo>
                <a:lnTo>
                  <a:pt x="177787" y="329031"/>
                </a:lnTo>
                <a:lnTo>
                  <a:pt x="225971" y="329095"/>
                </a:lnTo>
              </a:path>
              <a:path w="320675" h="494665">
                <a:moveTo>
                  <a:pt x="158140" y="328650"/>
                </a:moveTo>
                <a:lnTo>
                  <a:pt x="158127" y="340029"/>
                </a:lnTo>
              </a:path>
              <a:path w="320675" h="494665">
                <a:moveTo>
                  <a:pt x="193649" y="406399"/>
                </a:moveTo>
                <a:lnTo>
                  <a:pt x="178498" y="406374"/>
                </a:lnTo>
                <a:lnTo>
                  <a:pt x="178511" y="391718"/>
                </a:lnTo>
                <a:lnTo>
                  <a:pt x="193662" y="391731"/>
                </a:lnTo>
                <a:lnTo>
                  <a:pt x="193649" y="406399"/>
                </a:lnTo>
                <a:close/>
              </a:path>
              <a:path w="320675" h="494665">
                <a:moveTo>
                  <a:pt x="138899" y="421792"/>
                </a:moveTo>
                <a:lnTo>
                  <a:pt x="163563" y="421830"/>
                </a:lnTo>
                <a:lnTo>
                  <a:pt x="163588" y="397662"/>
                </a:lnTo>
                <a:lnTo>
                  <a:pt x="177368" y="397675"/>
                </a:lnTo>
              </a:path>
              <a:path w="320675" h="494665">
                <a:moveTo>
                  <a:pt x="156514" y="467347"/>
                </a:moveTo>
                <a:lnTo>
                  <a:pt x="162687" y="467359"/>
                </a:lnTo>
                <a:lnTo>
                  <a:pt x="162699" y="458203"/>
                </a:lnTo>
              </a:path>
              <a:path w="320675" h="494665">
                <a:moveTo>
                  <a:pt x="134518" y="489508"/>
                </a:moveTo>
                <a:lnTo>
                  <a:pt x="144805" y="489534"/>
                </a:lnTo>
                <a:lnTo>
                  <a:pt x="144818" y="481482"/>
                </a:lnTo>
                <a:lnTo>
                  <a:pt x="152120" y="481482"/>
                </a:lnTo>
                <a:lnTo>
                  <a:pt x="152133" y="476503"/>
                </a:lnTo>
              </a:path>
              <a:path w="320675" h="494665">
                <a:moveTo>
                  <a:pt x="115214" y="477837"/>
                </a:moveTo>
                <a:lnTo>
                  <a:pt x="115201" y="492264"/>
                </a:lnTo>
                <a:lnTo>
                  <a:pt x="126212" y="494499"/>
                </a:lnTo>
                <a:lnTo>
                  <a:pt x="126225" y="474954"/>
                </a:lnTo>
              </a:path>
              <a:path w="320675" h="494665">
                <a:moveTo>
                  <a:pt x="170129" y="454253"/>
                </a:moveTo>
                <a:lnTo>
                  <a:pt x="170103" y="472719"/>
                </a:lnTo>
              </a:path>
              <a:path w="320675" h="494665">
                <a:moveTo>
                  <a:pt x="145097" y="473290"/>
                </a:moveTo>
                <a:lnTo>
                  <a:pt x="160515" y="473316"/>
                </a:lnTo>
              </a:path>
              <a:path w="320675" h="494665">
                <a:moveTo>
                  <a:pt x="109702" y="443839"/>
                </a:moveTo>
                <a:lnTo>
                  <a:pt x="109677" y="473633"/>
                </a:lnTo>
                <a:lnTo>
                  <a:pt x="130708" y="473659"/>
                </a:lnTo>
              </a:path>
              <a:path w="320675" h="494665">
                <a:moveTo>
                  <a:pt x="99288" y="450837"/>
                </a:moveTo>
                <a:lnTo>
                  <a:pt x="99275" y="469315"/>
                </a:lnTo>
              </a:path>
              <a:path w="320675" h="494665">
                <a:moveTo>
                  <a:pt x="134391" y="442252"/>
                </a:moveTo>
                <a:lnTo>
                  <a:pt x="176542" y="442302"/>
                </a:lnTo>
              </a:path>
              <a:path w="320675" h="494665">
                <a:moveTo>
                  <a:pt x="120167" y="433768"/>
                </a:moveTo>
                <a:lnTo>
                  <a:pt x="177698" y="433831"/>
                </a:lnTo>
                <a:lnTo>
                  <a:pt x="177673" y="453313"/>
                </a:lnTo>
                <a:lnTo>
                  <a:pt x="132143" y="453262"/>
                </a:lnTo>
              </a:path>
              <a:path w="320675" h="494665">
                <a:moveTo>
                  <a:pt x="56641" y="424319"/>
                </a:moveTo>
                <a:lnTo>
                  <a:pt x="63855" y="424332"/>
                </a:lnTo>
                <a:lnTo>
                  <a:pt x="63842" y="429590"/>
                </a:lnTo>
                <a:lnTo>
                  <a:pt x="90462" y="429628"/>
                </a:lnTo>
              </a:path>
              <a:path w="320675" h="494665">
                <a:moveTo>
                  <a:pt x="46862" y="398449"/>
                </a:moveTo>
                <a:lnTo>
                  <a:pt x="46850" y="414870"/>
                </a:lnTo>
                <a:lnTo>
                  <a:pt x="52730" y="414870"/>
                </a:lnTo>
              </a:path>
              <a:path w="320675" h="494665">
                <a:moveTo>
                  <a:pt x="35864" y="382841"/>
                </a:moveTo>
                <a:lnTo>
                  <a:pt x="35852" y="390016"/>
                </a:lnTo>
                <a:lnTo>
                  <a:pt x="42938" y="390029"/>
                </a:lnTo>
              </a:path>
              <a:path w="320675" h="494665">
                <a:moveTo>
                  <a:pt x="38176" y="315074"/>
                </a:moveTo>
                <a:lnTo>
                  <a:pt x="38138" y="357174"/>
                </a:lnTo>
              </a:path>
              <a:path w="320675" h="494665">
                <a:moveTo>
                  <a:pt x="80695" y="402183"/>
                </a:moveTo>
                <a:lnTo>
                  <a:pt x="80695" y="414527"/>
                </a:lnTo>
                <a:lnTo>
                  <a:pt x="90741" y="414540"/>
                </a:lnTo>
              </a:path>
              <a:path w="320675" h="494665">
                <a:moveTo>
                  <a:pt x="97713" y="426135"/>
                </a:moveTo>
                <a:lnTo>
                  <a:pt x="97701" y="442620"/>
                </a:lnTo>
                <a:lnTo>
                  <a:pt x="125183" y="442645"/>
                </a:lnTo>
              </a:path>
              <a:path w="320675" h="494665">
                <a:moveTo>
                  <a:pt x="134327" y="391896"/>
                </a:moveTo>
                <a:lnTo>
                  <a:pt x="134289" y="425792"/>
                </a:lnTo>
                <a:lnTo>
                  <a:pt x="116217" y="425754"/>
                </a:lnTo>
              </a:path>
              <a:path w="320675" h="494665">
                <a:moveTo>
                  <a:pt x="111633" y="396620"/>
                </a:moveTo>
                <a:lnTo>
                  <a:pt x="111607" y="418198"/>
                </a:lnTo>
              </a:path>
              <a:path w="320675" h="494665">
                <a:moveTo>
                  <a:pt x="91401" y="379768"/>
                </a:moveTo>
                <a:lnTo>
                  <a:pt x="91363" y="409562"/>
                </a:lnTo>
                <a:lnTo>
                  <a:pt x="102146" y="409587"/>
                </a:lnTo>
                <a:lnTo>
                  <a:pt x="102146" y="415912"/>
                </a:lnTo>
              </a:path>
              <a:path w="320675" h="494665">
                <a:moveTo>
                  <a:pt x="60985" y="358660"/>
                </a:moveTo>
                <a:lnTo>
                  <a:pt x="60921" y="415162"/>
                </a:lnTo>
                <a:lnTo>
                  <a:pt x="69151" y="415328"/>
                </a:lnTo>
                <a:lnTo>
                  <a:pt x="69138" y="422503"/>
                </a:lnTo>
                <a:lnTo>
                  <a:pt x="96748" y="422528"/>
                </a:lnTo>
              </a:path>
              <a:path w="320675" h="494665">
                <a:moveTo>
                  <a:pt x="159105" y="277863"/>
                </a:moveTo>
                <a:lnTo>
                  <a:pt x="208737" y="277926"/>
                </a:lnTo>
                <a:lnTo>
                  <a:pt x="208686" y="318325"/>
                </a:lnTo>
                <a:lnTo>
                  <a:pt x="159359" y="318261"/>
                </a:lnTo>
              </a:path>
              <a:path w="320675" h="494665">
                <a:moveTo>
                  <a:pt x="143954" y="318261"/>
                </a:moveTo>
                <a:lnTo>
                  <a:pt x="133375" y="318236"/>
                </a:lnTo>
                <a:lnTo>
                  <a:pt x="133413" y="277837"/>
                </a:lnTo>
                <a:lnTo>
                  <a:pt x="142697" y="277850"/>
                </a:lnTo>
              </a:path>
              <a:path w="320675" h="494665">
                <a:moveTo>
                  <a:pt x="158140" y="328650"/>
                </a:moveTo>
                <a:lnTo>
                  <a:pt x="144741" y="328650"/>
                </a:lnTo>
                <a:lnTo>
                  <a:pt x="144792" y="273951"/>
                </a:lnTo>
                <a:lnTo>
                  <a:pt x="158203" y="273964"/>
                </a:lnTo>
                <a:lnTo>
                  <a:pt x="158140" y="328650"/>
                </a:lnTo>
                <a:close/>
              </a:path>
              <a:path w="320675" h="494665">
                <a:moveTo>
                  <a:pt x="137375" y="339572"/>
                </a:moveTo>
                <a:lnTo>
                  <a:pt x="180517" y="339610"/>
                </a:lnTo>
              </a:path>
              <a:path w="320675" h="494665">
                <a:moveTo>
                  <a:pt x="79425" y="361073"/>
                </a:moveTo>
                <a:lnTo>
                  <a:pt x="89725" y="361086"/>
                </a:lnTo>
                <a:lnTo>
                  <a:pt x="89712" y="369493"/>
                </a:lnTo>
                <a:lnTo>
                  <a:pt x="113791" y="391515"/>
                </a:lnTo>
                <a:lnTo>
                  <a:pt x="159003" y="391579"/>
                </a:lnTo>
                <a:lnTo>
                  <a:pt x="159042" y="344093"/>
                </a:lnTo>
              </a:path>
              <a:path w="320675" h="494665">
                <a:moveTo>
                  <a:pt x="95097" y="348005"/>
                </a:moveTo>
                <a:lnTo>
                  <a:pt x="87909" y="348005"/>
                </a:lnTo>
              </a:path>
              <a:path w="320675" h="494665">
                <a:moveTo>
                  <a:pt x="90550" y="317093"/>
                </a:moveTo>
                <a:lnTo>
                  <a:pt x="118287" y="317118"/>
                </a:lnTo>
                <a:lnTo>
                  <a:pt x="118275" y="340207"/>
                </a:lnTo>
                <a:lnTo>
                  <a:pt x="91084" y="340182"/>
                </a:lnTo>
              </a:path>
              <a:path w="320675" h="494665">
                <a:moveTo>
                  <a:pt x="101244" y="294703"/>
                </a:moveTo>
                <a:lnTo>
                  <a:pt x="101231" y="302894"/>
                </a:lnTo>
                <a:lnTo>
                  <a:pt x="83616" y="302882"/>
                </a:lnTo>
              </a:path>
              <a:path w="320675" h="494665">
                <a:moveTo>
                  <a:pt x="86131" y="278993"/>
                </a:moveTo>
                <a:lnTo>
                  <a:pt x="86131" y="287210"/>
                </a:lnTo>
                <a:lnTo>
                  <a:pt x="94195" y="287223"/>
                </a:lnTo>
                <a:lnTo>
                  <a:pt x="94195" y="292506"/>
                </a:lnTo>
              </a:path>
              <a:path w="320675" h="494665">
                <a:moveTo>
                  <a:pt x="61963" y="307301"/>
                </a:moveTo>
                <a:lnTo>
                  <a:pt x="61975" y="298056"/>
                </a:lnTo>
                <a:lnTo>
                  <a:pt x="77546" y="298081"/>
                </a:lnTo>
              </a:path>
              <a:path w="320675" h="494665">
                <a:moveTo>
                  <a:pt x="82626" y="354964"/>
                </a:moveTo>
                <a:lnTo>
                  <a:pt x="53644" y="354926"/>
                </a:lnTo>
                <a:lnTo>
                  <a:pt x="53695" y="310222"/>
                </a:lnTo>
                <a:lnTo>
                  <a:pt x="82676" y="310260"/>
                </a:lnTo>
                <a:lnTo>
                  <a:pt x="82626" y="354964"/>
                </a:lnTo>
                <a:close/>
              </a:path>
              <a:path w="320675" h="494665">
                <a:moveTo>
                  <a:pt x="47155" y="383044"/>
                </a:moveTo>
                <a:lnTo>
                  <a:pt x="8509" y="383006"/>
                </a:lnTo>
                <a:lnTo>
                  <a:pt x="8534" y="360730"/>
                </a:lnTo>
                <a:lnTo>
                  <a:pt x="47180" y="360794"/>
                </a:lnTo>
                <a:lnTo>
                  <a:pt x="47155" y="383044"/>
                </a:lnTo>
                <a:close/>
              </a:path>
              <a:path w="320675" h="494665">
                <a:moveTo>
                  <a:pt x="33909" y="269786"/>
                </a:moveTo>
                <a:lnTo>
                  <a:pt x="33870" y="306717"/>
                </a:lnTo>
                <a:lnTo>
                  <a:pt x="42481" y="306730"/>
                </a:lnTo>
                <a:lnTo>
                  <a:pt x="42494" y="293636"/>
                </a:lnTo>
                <a:lnTo>
                  <a:pt x="52006" y="293649"/>
                </a:lnTo>
                <a:lnTo>
                  <a:pt x="52019" y="284530"/>
                </a:lnTo>
                <a:lnTo>
                  <a:pt x="57264" y="284530"/>
                </a:lnTo>
                <a:lnTo>
                  <a:pt x="57276" y="275374"/>
                </a:lnTo>
              </a:path>
              <a:path w="320675" h="494665">
                <a:moveTo>
                  <a:pt x="29260" y="244005"/>
                </a:moveTo>
                <a:lnTo>
                  <a:pt x="29235" y="269646"/>
                </a:lnTo>
              </a:path>
              <a:path w="320675" h="494665">
                <a:moveTo>
                  <a:pt x="17907" y="246862"/>
                </a:moveTo>
                <a:lnTo>
                  <a:pt x="17792" y="351574"/>
                </a:lnTo>
              </a:path>
              <a:path w="320675" h="494665">
                <a:moveTo>
                  <a:pt x="86258" y="273164"/>
                </a:moveTo>
                <a:lnTo>
                  <a:pt x="65239" y="273138"/>
                </a:lnTo>
                <a:lnTo>
                  <a:pt x="65265" y="241604"/>
                </a:lnTo>
                <a:lnTo>
                  <a:pt x="86283" y="241642"/>
                </a:lnTo>
                <a:lnTo>
                  <a:pt x="86258" y="273164"/>
                </a:lnTo>
                <a:close/>
              </a:path>
              <a:path w="320675" h="494665">
                <a:moveTo>
                  <a:pt x="105270" y="245452"/>
                </a:moveTo>
                <a:lnTo>
                  <a:pt x="105244" y="273189"/>
                </a:lnTo>
                <a:lnTo>
                  <a:pt x="86258" y="273164"/>
                </a:lnTo>
              </a:path>
              <a:path w="320675" h="494665">
                <a:moveTo>
                  <a:pt x="82969" y="229615"/>
                </a:moveTo>
                <a:lnTo>
                  <a:pt x="87130" y="234422"/>
                </a:lnTo>
                <a:lnTo>
                  <a:pt x="93705" y="239077"/>
                </a:lnTo>
                <a:lnTo>
                  <a:pt x="100487" y="242960"/>
                </a:lnTo>
                <a:lnTo>
                  <a:pt x="105270" y="245452"/>
                </a:lnTo>
              </a:path>
              <a:path w="320675" h="494665">
                <a:moveTo>
                  <a:pt x="191173" y="266611"/>
                </a:moveTo>
                <a:lnTo>
                  <a:pt x="107937" y="266522"/>
                </a:lnTo>
              </a:path>
              <a:path w="320675" h="494665">
                <a:moveTo>
                  <a:pt x="189268" y="258356"/>
                </a:moveTo>
                <a:lnTo>
                  <a:pt x="189141" y="265556"/>
                </a:lnTo>
                <a:lnTo>
                  <a:pt x="200304" y="272961"/>
                </a:lnTo>
                <a:lnTo>
                  <a:pt x="206514" y="269989"/>
                </a:lnTo>
              </a:path>
              <a:path w="320675" h="494665">
                <a:moveTo>
                  <a:pt x="192570" y="247129"/>
                </a:moveTo>
                <a:lnTo>
                  <a:pt x="197312" y="241917"/>
                </a:lnTo>
                <a:lnTo>
                  <a:pt x="205205" y="238117"/>
                </a:lnTo>
                <a:lnTo>
                  <a:pt x="213999" y="237419"/>
                </a:lnTo>
                <a:lnTo>
                  <a:pt x="221449" y="241515"/>
                </a:lnTo>
              </a:path>
              <a:path w="320675" h="494665">
                <a:moveTo>
                  <a:pt x="256108" y="179387"/>
                </a:moveTo>
                <a:lnTo>
                  <a:pt x="256108" y="182549"/>
                </a:lnTo>
                <a:lnTo>
                  <a:pt x="253530" y="185115"/>
                </a:lnTo>
                <a:lnTo>
                  <a:pt x="250367" y="185115"/>
                </a:lnTo>
                <a:lnTo>
                  <a:pt x="247192" y="185115"/>
                </a:lnTo>
                <a:lnTo>
                  <a:pt x="244640" y="182549"/>
                </a:lnTo>
                <a:lnTo>
                  <a:pt x="244640" y="179374"/>
                </a:lnTo>
                <a:lnTo>
                  <a:pt x="244640" y="176212"/>
                </a:lnTo>
                <a:lnTo>
                  <a:pt x="247205" y="173647"/>
                </a:lnTo>
                <a:lnTo>
                  <a:pt x="250380" y="173647"/>
                </a:lnTo>
                <a:lnTo>
                  <a:pt x="253542" y="173659"/>
                </a:lnTo>
                <a:lnTo>
                  <a:pt x="256120" y="176225"/>
                </a:lnTo>
                <a:lnTo>
                  <a:pt x="256108" y="179387"/>
                </a:lnTo>
              </a:path>
              <a:path w="320675" h="494665">
                <a:moveTo>
                  <a:pt x="304418" y="178257"/>
                </a:moveTo>
                <a:lnTo>
                  <a:pt x="304418" y="181432"/>
                </a:lnTo>
                <a:lnTo>
                  <a:pt x="301840" y="183984"/>
                </a:lnTo>
                <a:lnTo>
                  <a:pt x="298678" y="183984"/>
                </a:lnTo>
                <a:lnTo>
                  <a:pt x="295516" y="183984"/>
                </a:lnTo>
                <a:lnTo>
                  <a:pt x="292938" y="181419"/>
                </a:lnTo>
                <a:lnTo>
                  <a:pt x="292950" y="178244"/>
                </a:lnTo>
                <a:lnTo>
                  <a:pt x="292950" y="175082"/>
                </a:lnTo>
                <a:lnTo>
                  <a:pt x="295528" y="172504"/>
                </a:lnTo>
                <a:lnTo>
                  <a:pt x="298691" y="172516"/>
                </a:lnTo>
                <a:lnTo>
                  <a:pt x="301866" y="172516"/>
                </a:lnTo>
                <a:lnTo>
                  <a:pt x="304418" y="175082"/>
                </a:lnTo>
                <a:lnTo>
                  <a:pt x="304418" y="178257"/>
                </a:lnTo>
              </a:path>
              <a:path w="320675" h="494665">
                <a:moveTo>
                  <a:pt x="224802" y="227190"/>
                </a:moveTo>
                <a:lnTo>
                  <a:pt x="224764" y="259067"/>
                </a:lnTo>
                <a:lnTo>
                  <a:pt x="214922" y="259054"/>
                </a:lnTo>
                <a:lnTo>
                  <a:pt x="214884" y="280479"/>
                </a:lnTo>
              </a:path>
              <a:path w="320675" h="494665">
                <a:moveTo>
                  <a:pt x="236994" y="234607"/>
                </a:moveTo>
                <a:lnTo>
                  <a:pt x="243166" y="234619"/>
                </a:lnTo>
                <a:lnTo>
                  <a:pt x="243141" y="250113"/>
                </a:lnTo>
                <a:lnTo>
                  <a:pt x="255244" y="250139"/>
                </a:lnTo>
              </a:path>
              <a:path w="320675" h="494665">
                <a:moveTo>
                  <a:pt x="241604" y="207987"/>
                </a:moveTo>
                <a:lnTo>
                  <a:pt x="247764" y="208000"/>
                </a:lnTo>
                <a:lnTo>
                  <a:pt x="247751" y="225564"/>
                </a:lnTo>
                <a:lnTo>
                  <a:pt x="254622" y="225564"/>
                </a:lnTo>
                <a:lnTo>
                  <a:pt x="254622" y="234937"/>
                </a:lnTo>
              </a:path>
              <a:path w="320675" h="494665">
                <a:moveTo>
                  <a:pt x="286359" y="178015"/>
                </a:moveTo>
                <a:lnTo>
                  <a:pt x="286372" y="166712"/>
                </a:lnTo>
                <a:lnTo>
                  <a:pt x="311238" y="166738"/>
                </a:lnTo>
                <a:lnTo>
                  <a:pt x="311162" y="224739"/>
                </a:lnTo>
                <a:lnTo>
                  <a:pt x="295770" y="224726"/>
                </a:lnTo>
                <a:lnTo>
                  <a:pt x="295744" y="239801"/>
                </a:lnTo>
                <a:lnTo>
                  <a:pt x="282092" y="239788"/>
                </a:lnTo>
                <a:lnTo>
                  <a:pt x="282117" y="223126"/>
                </a:lnTo>
                <a:lnTo>
                  <a:pt x="268058" y="223113"/>
                </a:lnTo>
                <a:lnTo>
                  <a:pt x="268046" y="241338"/>
                </a:lnTo>
                <a:lnTo>
                  <a:pt x="255371" y="241338"/>
                </a:lnTo>
              </a:path>
              <a:path w="320675" h="494665">
                <a:moveTo>
                  <a:pt x="253873" y="157886"/>
                </a:moveTo>
                <a:lnTo>
                  <a:pt x="292912" y="157924"/>
                </a:lnTo>
                <a:lnTo>
                  <a:pt x="292900" y="164795"/>
                </a:lnTo>
              </a:path>
              <a:path w="320675" h="494665">
                <a:moveTo>
                  <a:pt x="237185" y="170916"/>
                </a:moveTo>
                <a:lnTo>
                  <a:pt x="237185" y="163753"/>
                </a:lnTo>
                <a:lnTo>
                  <a:pt x="260921" y="163766"/>
                </a:lnTo>
                <a:lnTo>
                  <a:pt x="260908" y="179628"/>
                </a:lnTo>
              </a:path>
              <a:path w="320675" h="494665">
                <a:moveTo>
                  <a:pt x="216839" y="213690"/>
                </a:moveTo>
                <a:lnTo>
                  <a:pt x="204850" y="213664"/>
                </a:lnTo>
                <a:lnTo>
                  <a:pt x="204863" y="194957"/>
                </a:lnTo>
                <a:lnTo>
                  <a:pt x="216865" y="194970"/>
                </a:lnTo>
                <a:lnTo>
                  <a:pt x="216839" y="213690"/>
                </a:lnTo>
                <a:close/>
              </a:path>
              <a:path w="320675" h="494665">
                <a:moveTo>
                  <a:pt x="196557" y="199936"/>
                </a:moveTo>
                <a:lnTo>
                  <a:pt x="196583" y="177342"/>
                </a:lnTo>
                <a:lnTo>
                  <a:pt x="238074" y="177380"/>
                </a:lnTo>
              </a:path>
              <a:path w="320675" h="494665">
                <a:moveTo>
                  <a:pt x="238074" y="178117"/>
                </a:moveTo>
                <a:lnTo>
                  <a:pt x="238010" y="226364"/>
                </a:lnTo>
                <a:lnTo>
                  <a:pt x="189890" y="226313"/>
                </a:lnTo>
                <a:lnTo>
                  <a:pt x="189915" y="199745"/>
                </a:lnTo>
              </a:path>
              <a:path w="320675" h="494665">
                <a:moveTo>
                  <a:pt x="19405" y="222237"/>
                </a:moveTo>
                <a:lnTo>
                  <a:pt x="10172" y="222224"/>
                </a:lnTo>
                <a:lnTo>
                  <a:pt x="10172" y="229260"/>
                </a:lnTo>
              </a:path>
              <a:path w="320675" h="494665">
                <a:moveTo>
                  <a:pt x="8305" y="211759"/>
                </a:moveTo>
                <a:lnTo>
                  <a:pt x="21628" y="211772"/>
                </a:lnTo>
                <a:lnTo>
                  <a:pt x="21602" y="241807"/>
                </a:lnTo>
                <a:lnTo>
                  <a:pt x="47815" y="241833"/>
                </a:lnTo>
                <a:lnTo>
                  <a:pt x="47815" y="229996"/>
                </a:lnTo>
              </a:path>
              <a:path w="320675" h="494665">
                <a:moveTo>
                  <a:pt x="17818" y="197548"/>
                </a:moveTo>
                <a:lnTo>
                  <a:pt x="29121" y="197561"/>
                </a:lnTo>
                <a:lnTo>
                  <a:pt x="29121" y="203936"/>
                </a:lnTo>
                <a:lnTo>
                  <a:pt x="38265" y="203936"/>
                </a:lnTo>
              </a:path>
              <a:path w="320675" h="494665">
                <a:moveTo>
                  <a:pt x="18021" y="187286"/>
                </a:moveTo>
                <a:lnTo>
                  <a:pt x="45745" y="187312"/>
                </a:lnTo>
                <a:lnTo>
                  <a:pt x="45732" y="207289"/>
                </a:lnTo>
              </a:path>
              <a:path w="320675" h="494665">
                <a:moveTo>
                  <a:pt x="32003" y="154673"/>
                </a:moveTo>
                <a:lnTo>
                  <a:pt x="31965" y="186537"/>
                </a:lnTo>
              </a:path>
              <a:path w="320675" h="494665">
                <a:moveTo>
                  <a:pt x="63" y="159207"/>
                </a:moveTo>
                <a:lnTo>
                  <a:pt x="0" y="221843"/>
                </a:lnTo>
              </a:path>
              <a:path w="320675" h="494665">
                <a:moveTo>
                  <a:pt x="3454" y="155168"/>
                </a:moveTo>
                <a:lnTo>
                  <a:pt x="29133" y="155193"/>
                </a:lnTo>
              </a:path>
              <a:path w="320675" h="494665">
                <a:moveTo>
                  <a:pt x="3467" y="141795"/>
                </a:moveTo>
                <a:lnTo>
                  <a:pt x="29146" y="141820"/>
                </a:lnTo>
              </a:path>
              <a:path w="320675" h="494665">
                <a:moveTo>
                  <a:pt x="187058" y="213118"/>
                </a:moveTo>
                <a:lnTo>
                  <a:pt x="119240" y="213029"/>
                </a:lnTo>
                <a:lnTo>
                  <a:pt x="119240" y="229285"/>
                </a:lnTo>
                <a:lnTo>
                  <a:pt x="183794" y="229336"/>
                </a:lnTo>
              </a:path>
              <a:path w="320675" h="494665">
                <a:moveTo>
                  <a:pt x="67652" y="170764"/>
                </a:moveTo>
                <a:lnTo>
                  <a:pt x="101600" y="170802"/>
                </a:lnTo>
              </a:path>
              <a:path w="320675" h="494665">
                <a:moveTo>
                  <a:pt x="95351" y="118884"/>
                </a:moveTo>
                <a:lnTo>
                  <a:pt x="95326" y="136347"/>
                </a:lnTo>
                <a:lnTo>
                  <a:pt x="83642" y="136334"/>
                </a:lnTo>
                <a:lnTo>
                  <a:pt x="83629" y="149453"/>
                </a:lnTo>
                <a:lnTo>
                  <a:pt x="67043" y="149428"/>
                </a:lnTo>
                <a:lnTo>
                  <a:pt x="67017" y="161467"/>
                </a:lnTo>
                <a:lnTo>
                  <a:pt x="75006" y="161467"/>
                </a:lnTo>
              </a:path>
              <a:path w="320675" h="494665">
                <a:moveTo>
                  <a:pt x="64287" y="131660"/>
                </a:moveTo>
                <a:lnTo>
                  <a:pt x="81749" y="131673"/>
                </a:lnTo>
                <a:lnTo>
                  <a:pt x="81762" y="124802"/>
                </a:lnTo>
              </a:path>
              <a:path w="320675" h="494665">
                <a:moveTo>
                  <a:pt x="125183" y="170827"/>
                </a:moveTo>
                <a:lnTo>
                  <a:pt x="125171" y="178003"/>
                </a:lnTo>
                <a:lnTo>
                  <a:pt x="108635" y="177990"/>
                </a:lnTo>
                <a:lnTo>
                  <a:pt x="108648" y="167436"/>
                </a:lnTo>
              </a:path>
              <a:path w="320675" h="494665">
                <a:moveTo>
                  <a:pt x="121691" y="138912"/>
                </a:moveTo>
                <a:lnTo>
                  <a:pt x="107264" y="138899"/>
                </a:lnTo>
                <a:lnTo>
                  <a:pt x="107251" y="158102"/>
                </a:lnTo>
                <a:lnTo>
                  <a:pt x="119265" y="158114"/>
                </a:lnTo>
              </a:path>
              <a:path w="320675" h="494665">
                <a:moveTo>
                  <a:pt x="110972" y="0"/>
                </a:moveTo>
                <a:lnTo>
                  <a:pt x="110832" y="135623"/>
                </a:lnTo>
              </a:path>
              <a:path w="320675" h="494665">
                <a:moveTo>
                  <a:pt x="104597" y="226948"/>
                </a:moveTo>
                <a:lnTo>
                  <a:pt x="53047" y="226885"/>
                </a:lnTo>
                <a:lnTo>
                  <a:pt x="53098" y="179730"/>
                </a:lnTo>
                <a:lnTo>
                  <a:pt x="104648" y="179793"/>
                </a:lnTo>
                <a:lnTo>
                  <a:pt x="104597" y="226948"/>
                </a:lnTo>
                <a:close/>
              </a:path>
              <a:path w="320675" h="494665">
                <a:moveTo>
                  <a:pt x="234950" y="126695"/>
                </a:moveTo>
                <a:lnTo>
                  <a:pt x="241096" y="126809"/>
                </a:lnTo>
                <a:lnTo>
                  <a:pt x="245110" y="132016"/>
                </a:lnTo>
                <a:lnTo>
                  <a:pt x="249021" y="142366"/>
                </a:lnTo>
              </a:path>
              <a:path w="320675" h="494665">
                <a:moveTo>
                  <a:pt x="240334" y="113436"/>
                </a:moveTo>
                <a:lnTo>
                  <a:pt x="254989" y="111841"/>
                </a:lnTo>
                <a:lnTo>
                  <a:pt x="272475" y="118292"/>
                </a:lnTo>
                <a:lnTo>
                  <a:pt x="288137" y="129522"/>
                </a:lnTo>
                <a:lnTo>
                  <a:pt x="297319" y="142265"/>
                </a:lnTo>
              </a:path>
              <a:path w="320675" h="494665">
                <a:moveTo>
                  <a:pt x="261518" y="79933"/>
                </a:moveTo>
                <a:lnTo>
                  <a:pt x="258032" y="86833"/>
                </a:lnTo>
                <a:lnTo>
                  <a:pt x="251306" y="96947"/>
                </a:lnTo>
                <a:lnTo>
                  <a:pt x="242053" y="108167"/>
                </a:lnTo>
                <a:lnTo>
                  <a:pt x="230987" y="11838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9463685" y="7134276"/>
            <a:ext cx="34925" cy="78740"/>
          </a:xfrm>
          <a:custGeom>
            <a:avLst/>
            <a:gdLst/>
            <a:ahLst/>
            <a:cxnLst/>
            <a:rect l="l" t="t" r="r" b="b"/>
            <a:pathLst>
              <a:path w="34925" h="78740">
                <a:moveTo>
                  <a:pt x="20472" y="8966"/>
                </a:moveTo>
                <a:lnTo>
                  <a:pt x="34836" y="8991"/>
                </a:lnTo>
                <a:lnTo>
                  <a:pt x="34848" y="0"/>
                </a:lnTo>
              </a:path>
              <a:path w="34925" h="78740">
                <a:moveTo>
                  <a:pt x="0" y="4483"/>
                </a:moveTo>
                <a:lnTo>
                  <a:pt x="11366" y="1612"/>
                </a:lnTo>
                <a:lnTo>
                  <a:pt x="11264" y="786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9159633" y="7098449"/>
            <a:ext cx="22860" cy="36195"/>
          </a:xfrm>
          <a:custGeom>
            <a:avLst/>
            <a:gdLst/>
            <a:ahLst/>
            <a:cxnLst/>
            <a:rect l="l" t="t" r="r" b="b"/>
            <a:pathLst>
              <a:path w="22860" h="36195">
                <a:moveTo>
                  <a:pt x="14884" y="17183"/>
                </a:moveTo>
                <a:lnTo>
                  <a:pt x="14884" y="21234"/>
                </a:lnTo>
                <a:lnTo>
                  <a:pt x="11595" y="24523"/>
                </a:lnTo>
                <a:lnTo>
                  <a:pt x="7543" y="24511"/>
                </a:lnTo>
                <a:lnTo>
                  <a:pt x="3492" y="24511"/>
                </a:lnTo>
                <a:lnTo>
                  <a:pt x="203" y="21221"/>
                </a:lnTo>
                <a:lnTo>
                  <a:pt x="215" y="17170"/>
                </a:lnTo>
                <a:lnTo>
                  <a:pt x="215" y="13106"/>
                </a:lnTo>
                <a:lnTo>
                  <a:pt x="3517" y="9829"/>
                </a:lnTo>
                <a:lnTo>
                  <a:pt x="7569" y="9842"/>
                </a:lnTo>
                <a:lnTo>
                  <a:pt x="11620" y="9842"/>
                </a:lnTo>
                <a:lnTo>
                  <a:pt x="14897" y="13131"/>
                </a:lnTo>
                <a:lnTo>
                  <a:pt x="14884" y="17183"/>
                </a:lnTo>
              </a:path>
              <a:path w="22860" h="36195">
                <a:moveTo>
                  <a:pt x="22275" y="0"/>
                </a:moveTo>
                <a:lnTo>
                  <a:pt x="22225" y="35890"/>
                </a:lnTo>
                <a:lnTo>
                  <a:pt x="0" y="3586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991142" y="6960235"/>
            <a:ext cx="22860" cy="173355"/>
          </a:xfrm>
          <a:custGeom>
            <a:avLst/>
            <a:gdLst/>
            <a:ahLst/>
            <a:cxnLst/>
            <a:rect l="l" t="t" r="r" b="b"/>
            <a:pathLst>
              <a:path w="22860" h="173354">
                <a:moveTo>
                  <a:pt x="14909" y="154241"/>
                </a:moveTo>
                <a:lnTo>
                  <a:pt x="14897" y="158305"/>
                </a:lnTo>
                <a:lnTo>
                  <a:pt x="11607" y="161582"/>
                </a:lnTo>
                <a:lnTo>
                  <a:pt x="7556" y="161569"/>
                </a:lnTo>
                <a:lnTo>
                  <a:pt x="3505" y="161556"/>
                </a:lnTo>
                <a:lnTo>
                  <a:pt x="215" y="158280"/>
                </a:lnTo>
                <a:lnTo>
                  <a:pt x="228" y="154228"/>
                </a:lnTo>
                <a:lnTo>
                  <a:pt x="228" y="150164"/>
                </a:lnTo>
                <a:lnTo>
                  <a:pt x="3517" y="146888"/>
                </a:lnTo>
                <a:lnTo>
                  <a:pt x="7569" y="146888"/>
                </a:lnTo>
                <a:lnTo>
                  <a:pt x="11633" y="146900"/>
                </a:lnTo>
                <a:lnTo>
                  <a:pt x="14909" y="150177"/>
                </a:lnTo>
                <a:lnTo>
                  <a:pt x="14909" y="154241"/>
                </a:lnTo>
              </a:path>
              <a:path w="22860" h="173354">
                <a:moveTo>
                  <a:pt x="22428" y="0"/>
                </a:moveTo>
                <a:lnTo>
                  <a:pt x="22237" y="172935"/>
                </a:lnTo>
                <a:lnTo>
                  <a:pt x="0" y="17291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816594" y="6956959"/>
            <a:ext cx="26670" cy="173355"/>
          </a:xfrm>
          <a:custGeom>
            <a:avLst/>
            <a:gdLst/>
            <a:ahLst/>
            <a:cxnLst/>
            <a:rect l="l" t="t" r="r" b="b"/>
            <a:pathLst>
              <a:path w="26670" h="173354">
                <a:moveTo>
                  <a:pt x="18948" y="154266"/>
                </a:moveTo>
                <a:lnTo>
                  <a:pt x="18948" y="158318"/>
                </a:lnTo>
                <a:lnTo>
                  <a:pt x="15659" y="161607"/>
                </a:lnTo>
                <a:lnTo>
                  <a:pt x="11607" y="161594"/>
                </a:lnTo>
                <a:lnTo>
                  <a:pt x="7543" y="161582"/>
                </a:lnTo>
                <a:lnTo>
                  <a:pt x="4267" y="158305"/>
                </a:lnTo>
                <a:lnTo>
                  <a:pt x="4267" y="154254"/>
                </a:lnTo>
                <a:lnTo>
                  <a:pt x="4279" y="150202"/>
                </a:lnTo>
                <a:lnTo>
                  <a:pt x="7569" y="146913"/>
                </a:lnTo>
                <a:lnTo>
                  <a:pt x="11620" y="146913"/>
                </a:lnTo>
                <a:lnTo>
                  <a:pt x="15671" y="146926"/>
                </a:lnTo>
                <a:lnTo>
                  <a:pt x="18961" y="150202"/>
                </a:lnTo>
                <a:lnTo>
                  <a:pt x="18948" y="154266"/>
                </a:lnTo>
              </a:path>
              <a:path w="26670" h="173354">
                <a:moveTo>
                  <a:pt x="26479" y="0"/>
                </a:moveTo>
                <a:lnTo>
                  <a:pt x="26288" y="172961"/>
                </a:lnTo>
                <a:lnTo>
                  <a:pt x="0" y="17293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9281642" y="7471258"/>
            <a:ext cx="38100" cy="56515"/>
          </a:xfrm>
          <a:custGeom>
            <a:avLst/>
            <a:gdLst/>
            <a:ahLst/>
            <a:cxnLst/>
            <a:rect l="l" t="t" r="r" b="b"/>
            <a:pathLst>
              <a:path w="38100" h="56515">
                <a:moveTo>
                  <a:pt x="406" y="32892"/>
                </a:moveTo>
                <a:lnTo>
                  <a:pt x="7719" y="35548"/>
                </a:lnTo>
                <a:lnTo>
                  <a:pt x="19123" y="41076"/>
                </a:lnTo>
                <a:lnTo>
                  <a:pt x="30302" y="48336"/>
                </a:lnTo>
                <a:lnTo>
                  <a:pt x="36944" y="56184"/>
                </a:lnTo>
              </a:path>
              <a:path w="38100" h="56515">
                <a:moveTo>
                  <a:pt x="0" y="0"/>
                </a:moveTo>
                <a:lnTo>
                  <a:pt x="9934" y="2464"/>
                </a:lnTo>
                <a:lnTo>
                  <a:pt x="21194" y="6308"/>
                </a:lnTo>
                <a:lnTo>
                  <a:pt x="31280" y="11290"/>
                </a:lnTo>
                <a:lnTo>
                  <a:pt x="37693" y="171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9302699" y="7690878"/>
            <a:ext cx="113030" cy="61594"/>
          </a:xfrm>
          <a:custGeom>
            <a:avLst/>
            <a:gdLst/>
            <a:ahLst/>
            <a:cxnLst/>
            <a:rect l="l" t="t" r="r" b="b"/>
            <a:pathLst>
              <a:path w="113029" h="61595">
                <a:moveTo>
                  <a:pt x="97472" y="30746"/>
                </a:moveTo>
                <a:lnTo>
                  <a:pt x="103632" y="30772"/>
                </a:lnTo>
                <a:lnTo>
                  <a:pt x="111836" y="31559"/>
                </a:lnTo>
                <a:lnTo>
                  <a:pt x="111696" y="38747"/>
                </a:lnTo>
              </a:path>
              <a:path w="113029" h="61595">
                <a:moveTo>
                  <a:pt x="67665" y="30721"/>
                </a:moveTo>
                <a:lnTo>
                  <a:pt x="97472" y="30746"/>
                </a:lnTo>
              </a:path>
              <a:path w="113029" h="61595">
                <a:moveTo>
                  <a:pt x="108635" y="37655"/>
                </a:moveTo>
                <a:lnTo>
                  <a:pt x="67525" y="37617"/>
                </a:lnTo>
              </a:path>
              <a:path w="113029" h="61595">
                <a:moveTo>
                  <a:pt x="105079" y="61264"/>
                </a:moveTo>
                <a:lnTo>
                  <a:pt x="110132" y="57066"/>
                </a:lnTo>
                <a:lnTo>
                  <a:pt x="112658" y="48788"/>
                </a:lnTo>
                <a:lnTo>
                  <a:pt x="112284" y="40846"/>
                </a:lnTo>
                <a:lnTo>
                  <a:pt x="108635" y="37655"/>
                </a:lnTo>
              </a:path>
              <a:path w="113029" h="61595">
                <a:moveTo>
                  <a:pt x="49618" y="61201"/>
                </a:moveTo>
                <a:lnTo>
                  <a:pt x="105079" y="61264"/>
                </a:lnTo>
              </a:path>
              <a:path w="113029" h="61595">
                <a:moveTo>
                  <a:pt x="57289" y="36664"/>
                </a:moveTo>
                <a:lnTo>
                  <a:pt x="45631" y="54952"/>
                </a:lnTo>
              </a:path>
              <a:path w="113029" h="61595">
                <a:moveTo>
                  <a:pt x="19964" y="0"/>
                </a:moveTo>
                <a:lnTo>
                  <a:pt x="0" y="232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222207" y="7458824"/>
            <a:ext cx="635" cy="71120"/>
          </a:xfrm>
          <a:custGeom>
            <a:avLst/>
            <a:gdLst/>
            <a:ahLst/>
            <a:cxnLst/>
            <a:rect l="l" t="t" r="r" b="b"/>
            <a:pathLst>
              <a:path w="635" h="71120">
                <a:moveTo>
                  <a:pt x="76" y="0"/>
                </a:moveTo>
                <a:lnTo>
                  <a:pt x="0" y="7089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479575" y="7148753"/>
            <a:ext cx="90805" cy="257810"/>
          </a:xfrm>
          <a:custGeom>
            <a:avLst/>
            <a:gdLst/>
            <a:ahLst/>
            <a:cxnLst/>
            <a:rect l="l" t="t" r="r" b="b"/>
            <a:pathLst>
              <a:path w="90804" h="257809">
                <a:moveTo>
                  <a:pt x="79921" y="22085"/>
                </a:moveTo>
                <a:lnTo>
                  <a:pt x="79908" y="30670"/>
                </a:lnTo>
                <a:lnTo>
                  <a:pt x="72948" y="37604"/>
                </a:lnTo>
                <a:lnTo>
                  <a:pt x="64363" y="37592"/>
                </a:lnTo>
                <a:lnTo>
                  <a:pt x="55803" y="37579"/>
                </a:lnTo>
                <a:lnTo>
                  <a:pt x="48856" y="30632"/>
                </a:lnTo>
                <a:lnTo>
                  <a:pt x="48856" y="22059"/>
                </a:lnTo>
                <a:lnTo>
                  <a:pt x="48869" y="13474"/>
                </a:lnTo>
                <a:lnTo>
                  <a:pt x="55829" y="6540"/>
                </a:lnTo>
                <a:lnTo>
                  <a:pt x="64414" y="6553"/>
                </a:lnTo>
                <a:lnTo>
                  <a:pt x="72986" y="6565"/>
                </a:lnTo>
                <a:lnTo>
                  <a:pt x="79921" y="13512"/>
                </a:lnTo>
                <a:lnTo>
                  <a:pt x="79921" y="22085"/>
                </a:lnTo>
              </a:path>
              <a:path w="90804" h="257809">
                <a:moveTo>
                  <a:pt x="30975" y="22034"/>
                </a:moveTo>
                <a:lnTo>
                  <a:pt x="30975" y="25692"/>
                </a:lnTo>
                <a:lnTo>
                  <a:pt x="28003" y="28651"/>
                </a:lnTo>
                <a:lnTo>
                  <a:pt x="24345" y="28651"/>
                </a:lnTo>
                <a:lnTo>
                  <a:pt x="20700" y="28638"/>
                </a:lnTo>
                <a:lnTo>
                  <a:pt x="17741" y="25679"/>
                </a:lnTo>
                <a:lnTo>
                  <a:pt x="17741" y="22021"/>
                </a:lnTo>
                <a:lnTo>
                  <a:pt x="17754" y="18364"/>
                </a:lnTo>
                <a:lnTo>
                  <a:pt x="20713" y="15405"/>
                </a:lnTo>
                <a:lnTo>
                  <a:pt x="24371" y="15405"/>
                </a:lnTo>
                <a:lnTo>
                  <a:pt x="28028" y="15417"/>
                </a:lnTo>
                <a:lnTo>
                  <a:pt x="30975" y="18389"/>
                </a:lnTo>
                <a:lnTo>
                  <a:pt x="30975" y="22034"/>
                </a:lnTo>
              </a:path>
              <a:path w="90804" h="257809">
                <a:moveTo>
                  <a:pt x="39877" y="22034"/>
                </a:moveTo>
                <a:lnTo>
                  <a:pt x="39877" y="30619"/>
                </a:lnTo>
                <a:lnTo>
                  <a:pt x="32918" y="37566"/>
                </a:lnTo>
                <a:lnTo>
                  <a:pt x="24345" y="37553"/>
                </a:lnTo>
                <a:lnTo>
                  <a:pt x="15773" y="37553"/>
                </a:lnTo>
                <a:lnTo>
                  <a:pt x="8826" y="30594"/>
                </a:lnTo>
                <a:lnTo>
                  <a:pt x="8826" y="22009"/>
                </a:lnTo>
                <a:lnTo>
                  <a:pt x="8851" y="13436"/>
                </a:lnTo>
                <a:lnTo>
                  <a:pt x="15798" y="6489"/>
                </a:lnTo>
                <a:lnTo>
                  <a:pt x="24371" y="6502"/>
                </a:lnTo>
                <a:lnTo>
                  <a:pt x="32956" y="6515"/>
                </a:lnTo>
                <a:lnTo>
                  <a:pt x="39903" y="13474"/>
                </a:lnTo>
                <a:lnTo>
                  <a:pt x="39877" y="22034"/>
                </a:lnTo>
              </a:path>
              <a:path w="90804" h="257809">
                <a:moveTo>
                  <a:pt x="2311" y="60159"/>
                </a:moveTo>
                <a:lnTo>
                  <a:pt x="87071" y="60261"/>
                </a:lnTo>
              </a:path>
              <a:path w="90804" h="257809">
                <a:moveTo>
                  <a:pt x="2324" y="46266"/>
                </a:moveTo>
                <a:lnTo>
                  <a:pt x="87083" y="46355"/>
                </a:lnTo>
              </a:path>
              <a:path w="90804" h="257809">
                <a:moveTo>
                  <a:pt x="24307" y="107988"/>
                </a:moveTo>
                <a:lnTo>
                  <a:pt x="0" y="107962"/>
                </a:lnTo>
                <a:lnTo>
                  <a:pt x="114" y="0"/>
                </a:lnTo>
                <a:lnTo>
                  <a:pt x="90652" y="88"/>
                </a:lnTo>
                <a:lnTo>
                  <a:pt x="90525" y="108064"/>
                </a:lnTo>
                <a:lnTo>
                  <a:pt x="61264" y="108026"/>
                </a:lnTo>
              </a:path>
              <a:path w="90804" h="257809">
                <a:moveTo>
                  <a:pt x="60998" y="121373"/>
                </a:moveTo>
                <a:lnTo>
                  <a:pt x="26314" y="121323"/>
                </a:lnTo>
                <a:lnTo>
                  <a:pt x="26352" y="79108"/>
                </a:lnTo>
                <a:lnTo>
                  <a:pt x="61036" y="79120"/>
                </a:lnTo>
                <a:lnTo>
                  <a:pt x="60998" y="121373"/>
                </a:lnTo>
                <a:close/>
              </a:path>
              <a:path w="90804" h="257809">
                <a:moveTo>
                  <a:pt x="83604" y="147993"/>
                </a:moveTo>
                <a:lnTo>
                  <a:pt x="72821" y="147980"/>
                </a:lnTo>
                <a:lnTo>
                  <a:pt x="72834" y="133921"/>
                </a:lnTo>
                <a:lnTo>
                  <a:pt x="62331" y="133921"/>
                </a:lnTo>
                <a:lnTo>
                  <a:pt x="62306" y="146050"/>
                </a:lnTo>
                <a:lnTo>
                  <a:pt x="54343" y="146037"/>
                </a:lnTo>
              </a:path>
              <a:path w="90804" h="257809">
                <a:moveTo>
                  <a:pt x="83058" y="257416"/>
                </a:moveTo>
                <a:lnTo>
                  <a:pt x="83223" y="1110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1" name="object 341"/>
          <p:cNvGrpSpPr/>
          <p:nvPr/>
        </p:nvGrpSpPr>
        <p:grpSpPr>
          <a:xfrm>
            <a:off x="8005279" y="7475665"/>
            <a:ext cx="562610" cy="390525"/>
            <a:chOff x="2950679" y="7475664"/>
            <a:chExt cx="562610" cy="390525"/>
          </a:xfrm>
        </p:grpSpPr>
        <p:sp>
          <p:nvSpPr>
            <p:cNvPr id="342" name="object 342"/>
            <p:cNvSpPr/>
            <p:nvPr/>
          </p:nvSpPr>
          <p:spPr>
            <a:xfrm>
              <a:off x="3476244" y="7544968"/>
              <a:ext cx="34290" cy="56515"/>
            </a:xfrm>
            <a:custGeom>
              <a:avLst/>
              <a:gdLst/>
              <a:ahLst/>
              <a:cxnLst/>
              <a:rect l="l" t="t" r="r" b="b"/>
              <a:pathLst>
                <a:path w="34289" h="56515">
                  <a:moveTo>
                    <a:pt x="12674" y="40538"/>
                  </a:moveTo>
                  <a:lnTo>
                    <a:pt x="29933" y="40563"/>
                  </a:lnTo>
                </a:path>
                <a:path w="34289" h="56515">
                  <a:moveTo>
                    <a:pt x="0" y="55880"/>
                  </a:moveTo>
                  <a:lnTo>
                    <a:pt x="34226" y="55905"/>
                  </a:lnTo>
                  <a:lnTo>
                    <a:pt x="3428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3" name="object 3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50679" y="7475664"/>
              <a:ext cx="503135" cy="389940"/>
            </a:xfrm>
            <a:prstGeom prst="rect">
              <a:avLst/>
            </a:prstGeom>
          </p:spPr>
        </p:pic>
      </p:grpSp>
      <p:sp>
        <p:nvSpPr>
          <p:cNvPr id="344" name="object 344"/>
          <p:cNvSpPr/>
          <p:nvPr/>
        </p:nvSpPr>
        <p:spPr>
          <a:xfrm>
            <a:off x="8231873" y="7275818"/>
            <a:ext cx="340360" cy="559435"/>
          </a:xfrm>
          <a:custGeom>
            <a:avLst/>
            <a:gdLst/>
            <a:ahLst/>
            <a:cxnLst/>
            <a:rect l="l" t="t" r="r" b="b"/>
            <a:pathLst>
              <a:path w="340360" h="559434">
                <a:moveTo>
                  <a:pt x="307009" y="62560"/>
                </a:moveTo>
                <a:lnTo>
                  <a:pt x="303202" y="46769"/>
                </a:lnTo>
                <a:lnTo>
                  <a:pt x="300948" y="32219"/>
                </a:lnTo>
                <a:lnTo>
                  <a:pt x="300108" y="17279"/>
                </a:lnTo>
                <a:lnTo>
                  <a:pt x="300545" y="317"/>
                </a:lnTo>
              </a:path>
              <a:path w="340360" h="559434">
                <a:moveTo>
                  <a:pt x="316750" y="92900"/>
                </a:moveTo>
                <a:lnTo>
                  <a:pt x="307009" y="62560"/>
                </a:lnTo>
              </a:path>
              <a:path w="340360" h="559434">
                <a:moveTo>
                  <a:pt x="65646" y="448843"/>
                </a:moveTo>
                <a:lnTo>
                  <a:pt x="87036" y="427881"/>
                </a:lnTo>
                <a:lnTo>
                  <a:pt x="114323" y="408735"/>
                </a:lnTo>
                <a:lnTo>
                  <a:pt x="148390" y="391663"/>
                </a:lnTo>
                <a:lnTo>
                  <a:pt x="190119" y="376923"/>
                </a:lnTo>
                <a:lnTo>
                  <a:pt x="241967" y="357554"/>
                </a:lnTo>
                <a:lnTo>
                  <a:pt x="282593" y="333065"/>
                </a:lnTo>
                <a:lnTo>
                  <a:pt x="312307" y="303036"/>
                </a:lnTo>
                <a:lnTo>
                  <a:pt x="331417" y="267047"/>
                </a:lnTo>
                <a:lnTo>
                  <a:pt x="340233" y="224679"/>
                </a:lnTo>
                <a:lnTo>
                  <a:pt x="339064" y="175513"/>
                </a:lnTo>
                <a:lnTo>
                  <a:pt x="335569" y="155554"/>
                </a:lnTo>
                <a:lnTo>
                  <a:pt x="330065" y="134331"/>
                </a:lnTo>
                <a:lnTo>
                  <a:pt x="323482" y="113045"/>
                </a:lnTo>
                <a:lnTo>
                  <a:pt x="316750" y="92900"/>
                </a:lnTo>
              </a:path>
              <a:path w="340360" h="559434">
                <a:moveTo>
                  <a:pt x="299237" y="98831"/>
                </a:moveTo>
                <a:lnTo>
                  <a:pt x="312102" y="138771"/>
                </a:lnTo>
                <a:lnTo>
                  <a:pt x="320700" y="177634"/>
                </a:lnTo>
                <a:lnTo>
                  <a:pt x="321012" y="230366"/>
                </a:lnTo>
                <a:lnTo>
                  <a:pt x="308258" y="273991"/>
                </a:lnTo>
                <a:lnTo>
                  <a:pt x="281767" y="309404"/>
                </a:lnTo>
                <a:lnTo>
                  <a:pt x="240871" y="337502"/>
                </a:lnTo>
                <a:lnTo>
                  <a:pt x="184899" y="359181"/>
                </a:lnTo>
                <a:lnTo>
                  <a:pt x="140303" y="375019"/>
                </a:lnTo>
                <a:lnTo>
                  <a:pt x="103805" y="393512"/>
                </a:lnTo>
                <a:lnTo>
                  <a:pt x="74490" y="414306"/>
                </a:lnTo>
                <a:lnTo>
                  <a:pt x="51447" y="437045"/>
                </a:lnTo>
              </a:path>
              <a:path w="340360" h="559434">
                <a:moveTo>
                  <a:pt x="289179" y="67424"/>
                </a:moveTo>
                <a:lnTo>
                  <a:pt x="299237" y="98831"/>
                </a:lnTo>
              </a:path>
              <a:path w="340360" h="559434">
                <a:moveTo>
                  <a:pt x="282041" y="0"/>
                </a:moveTo>
                <a:lnTo>
                  <a:pt x="281631" y="18207"/>
                </a:lnTo>
                <a:lnTo>
                  <a:pt x="282590" y="34455"/>
                </a:lnTo>
                <a:lnTo>
                  <a:pt x="285059" y="50331"/>
                </a:lnTo>
                <a:lnTo>
                  <a:pt x="289179" y="67424"/>
                </a:lnTo>
              </a:path>
              <a:path w="340360" h="559434">
                <a:moveTo>
                  <a:pt x="41224" y="450113"/>
                </a:moveTo>
                <a:lnTo>
                  <a:pt x="25629" y="476070"/>
                </a:lnTo>
                <a:lnTo>
                  <a:pt x="14235" y="503139"/>
                </a:lnTo>
                <a:lnTo>
                  <a:pt x="6028" y="530927"/>
                </a:lnTo>
                <a:lnTo>
                  <a:pt x="0" y="559041"/>
                </a:lnTo>
              </a:path>
              <a:path w="340360" h="559434">
                <a:moveTo>
                  <a:pt x="42913" y="434632"/>
                </a:moveTo>
                <a:lnTo>
                  <a:pt x="50533" y="439407"/>
                </a:lnTo>
                <a:lnTo>
                  <a:pt x="59804" y="438035"/>
                </a:lnTo>
                <a:lnTo>
                  <a:pt x="59626" y="447294"/>
                </a:lnTo>
                <a:lnTo>
                  <a:pt x="62623" y="4519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336495" y="8018589"/>
            <a:ext cx="14604" cy="12700"/>
          </a:xfrm>
          <a:custGeom>
            <a:avLst/>
            <a:gdLst/>
            <a:ahLst/>
            <a:cxnLst/>
            <a:rect l="l" t="t" r="r" b="b"/>
            <a:pathLst>
              <a:path w="14604" h="12700">
                <a:moveTo>
                  <a:pt x="0" y="12077"/>
                </a:moveTo>
                <a:lnTo>
                  <a:pt x="1409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8408378" y="7978978"/>
            <a:ext cx="52069" cy="19050"/>
          </a:xfrm>
          <a:custGeom>
            <a:avLst/>
            <a:gdLst/>
            <a:ahLst/>
            <a:cxnLst/>
            <a:rect l="l" t="t" r="r" b="b"/>
            <a:pathLst>
              <a:path w="52070" h="19050">
                <a:moveTo>
                  <a:pt x="52044" y="18592"/>
                </a:moveTo>
                <a:lnTo>
                  <a:pt x="52070" y="50"/>
                </a:lnTo>
                <a:lnTo>
                  <a:pt x="0" y="0"/>
                </a:lnTo>
                <a:lnTo>
                  <a:pt x="0" y="83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7" name="object 347"/>
          <p:cNvGrpSpPr/>
          <p:nvPr/>
        </p:nvGrpSpPr>
        <p:grpSpPr>
          <a:xfrm>
            <a:off x="8158138" y="7844891"/>
            <a:ext cx="385445" cy="262890"/>
            <a:chOff x="3103537" y="7844891"/>
            <a:chExt cx="385445" cy="262890"/>
          </a:xfrm>
        </p:grpSpPr>
        <p:sp>
          <p:nvSpPr>
            <p:cNvPr id="348" name="object 348"/>
            <p:cNvSpPr/>
            <p:nvPr/>
          </p:nvSpPr>
          <p:spPr>
            <a:xfrm>
              <a:off x="3105823" y="7847177"/>
              <a:ext cx="381000" cy="258445"/>
            </a:xfrm>
            <a:custGeom>
              <a:avLst/>
              <a:gdLst/>
              <a:ahLst/>
              <a:cxnLst/>
              <a:rect l="l" t="t" r="r" b="b"/>
              <a:pathLst>
                <a:path w="381000" h="258445">
                  <a:moveTo>
                    <a:pt x="380619" y="44043"/>
                  </a:moveTo>
                  <a:lnTo>
                    <a:pt x="380390" y="258254"/>
                  </a:lnTo>
                </a:path>
                <a:path w="381000" h="258445">
                  <a:moveTo>
                    <a:pt x="323316" y="230987"/>
                  </a:moveTo>
                  <a:lnTo>
                    <a:pt x="341795" y="231012"/>
                  </a:lnTo>
                </a:path>
                <a:path w="381000" h="258445">
                  <a:moveTo>
                    <a:pt x="323316" y="220192"/>
                  </a:moveTo>
                  <a:lnTo>
                    <a:pt x="341807" y="220205"/>
                  </a:lnTo>
                </a:path>
                <a:path w="381000" h="258445">
                  <a:moveTo>
                    <a:pt x="319011" y="240614"/>
                  </a:moveTo>
                  <a:lnTo>
                    <a:pt x="319049" y="201599"/>
                  </a:lnTo>
                  <a:lnTo>
                    <a:pt x="344538" y="201637"/>
                  </a:lnTo>
                  <a:lnTo>
                    <a:pt x="344512" y="240639"/>
                  </a:lnTo>
                </a:path>
                <a:path w="381000" h="258445">
                  <a:moveTo>
                    <a:pt x="265722" y="168719"/>
                  </a:moveTo>
                  <a:lnTo>
                    <a:pt x="284927" y="171704"/>
                  </a:lnTo>
                  <a:lnTo>
                    <a:pt x="301739" y="179392"/>
                  </a:lnTo>
                  <a:lnTo>
                    <a:pt x="313874" y="189963"/>
                  </a:lnTo>
                  <a:lnTo>
                    <a:pt x="319049" y="201599"/>
                  </a:lnTo>
                </a:path>
                <a:path w="381000" h="258445">
                  <a:moveTo>
                    <a:pt x="224116" y="168681"/>
                  </a:moveTo>
                  <a:lnTo>
                    <a:pt x="265722" y="168719"/>
                  </a:lnTo>
                </a:path>
                <a:path w="381000" h="258445">
                  <a:moveTo>
                    <a:pt x="270751" y="147231"/>
                  </a:moveTo>
                  <a:lnTo>
                    <a:pt x="294312" y="151641"/>
                  </a:lnTo>
                  <a:lnTo>
                    <a:pt x="316301" y="163263"/>
                  </a:lnTo>
                  <a:lnTo>
                    <a:pt x="332996" y="179797"/>
                  </a:lnTo>
                  <a:lnTo>
                    <a:pt x="340677" y="198945"/>
                  </a:lnTo>
                </a:path>
                <a:path w="381000" h="258445">
                  <a:moveTo>
                    <a:pt x="212216" y="147180"/>
                  </a:moveTo>
                  <a:lnTo>
                    <a:pt x="270751" y="147231"/>
                  </a:lnTo>
                </a:path>
                <a:path w="381000" h="258445">
                  <a:moveTo>
                    <a:pt x="167081" y="169430"/>
                  </a:moveTo>
                  <a:lnTo>
                    <a:pt x="193306" y="169468"/>
                  </a:lnTo>
                </a:path>
                <a:path w="381000" h="258445">
                  <a:moveTo>
                    <a:pt x="142786" y="150482"/>
                  </a:moveTo>
                  <a:lnTo>
                    <a:pt x="176720" y="150533"/>
                  </a:lnTo>
                </a:path>
                <a:path w="381000" h="258445">
                  <a:moveTo>
                    <a:pt x="106768" y="180619"/>
                  </a:moveTo>
                  <a:lnTo>
                    <a:pt x="113778" y="184283"/>
                  </a:lnTo>
                  <a:lnTo>
                    <a:pt x="123999" y="186137"/>
                  </a:lnTo>
                  <a:lnTo>
                    <a:pt x="134825" y="186562"/>
                  </a:lnTo>
                  <a:lnTo>
                    <a:pt x="143649" y="185940"/>
                  </a:lnTo>
                </a:path>
                <a:path w="381000" h="258445">
                  <a:moveTo>
                    <a:pt x="81889" y="192455"/>
                  </a:moveTo>
                  <a:lnTo>
                    <a:pt x="89315" y="187886"/>
                  </a:lnTo>
                  <a:lnTo>
                    <a:pt x="96923" y="181584"/>
                  </a:lnTo>
                  <a:lnTo>
                    <a:pt x="103678" y="174682"/>
                  </a:lnTo>
                  <a:lnTo>
                    <a:pt x="108546" y="168313"/>
                  </a:lnTo>
                </a:path>
                <a:path w="381000" h="258445">
                  <a:moveTo>
                    <a:pt x="15405" y="203530"/>
                  </a:moveTo>
                  <a:lnTo>
                    <a:pt x="25515" y="204560"/>
                  </a:lnTo>
                  <a:lnTo>
                    <a:pt x="36368" y="204887"/>
                  </a:lnTo>
                  <a:lnTo>
                    <a:pt x="46375" y="204335"/>
                  </a:lnTo>
                  <a:lnTo>
                    <a:pt x="53949" y="202730"/>
                  </a:lnTo>
                </a:path>
                <a:path w="381000" h="258445">
                  <a:moveTo>
                    <a:pt x="0" y="203238"/>
                  </a:moveTo>
                  <a:lnTo>
                    <a:pt x="12142" y="201659"/>
                  </a:lnTo>
                  <a:lnTo>
                    <a:pt x="26481" y="198535"/>
                  </a:lnTo>
                  <a:lnTo>
                    <a:pt x="41146" y="193397"/>
                  </a:lnTo>
                  <a:lnTo>
                    <a:pt x="54267" y="185775"/>
                  </a:lnTo>
                </a:path>
                <a:path w="381000" h="258445">
                  <a:moveTo>
                    <a:pt x="129336" y="128638"/>
                  </a:moveTo>
                  <a:lnTo>
                    <a:pt x="129311" y="145554"/>
                  </a:lnTo>
                </a:path>
                <a:path w="381000" h="258445">
                  <a:moveTo>
                    <a:pt x="137096" y="125729"/>
                  </a:moveTo>
                  <a:lnTo>
                    <a:pt x="104800" y="125679"/>
                  </a:lnTo>
                  <a:lnTo>
                    <a:pt x="104787" y="140461"/>
                  </a:lnTo>
                </a:path>
                <a:path w="381000" h="258445">
                  <a:moveTo>
                    <a:pt x="108407" y="94322"/>
                  </a:moveTo>
                  <a:lnTo>
                    <a:pt x="108394" y="109740"/>
                  </a:lnTo>
                  <a:lnTo>
                    <a:pt x="129692" y="109766"/>
                  </a:lnTo>
                </a:path>
                <a:path w="381000" h="258445">
                  <a:moveTo>
                    <a:pt x="221551" y="222884"/>
                  </a:moveTo>
                  <a:lnTo>
                    <a:pt x="240068" y="222897"/>
                  </a:lnTo>
                </a:path>
                <a:path w="381000" h="258445">
                  <a:moveTo>
                    <a:pt x="134658" y="87883"/>
                  </a:moveTo>
                  <a:lnTo>
                    <a:pt x="119659" y="71026"/>
                  </a:lnTo>
                  <a:lnTo>
                    <a:pt x="106499" y="49885"/>
                  </a:lnTo>
                  <a:lnTo>
                    <a:pt x="95838" y="25772"/>
                  </a:lnTo>
                  <a:lnTo>
                    <a:pt x="88341" y="0"/>
                  </a:lnTo>
                </a:path>
                <a:path w="381000" h="258445">
                  <a:moveTo>
                    <a:pt x="165582" y="113715"/>
                  </a:moveTo>
                  <a:lnTo>
                    <a:pt x="134658" y="87883"/>
                  </a:lnTo>
                </a:path>
                <a:path w="381000" h="258445">
                  <a:moveTo>
                    <a:pt x="206641" y="150063"/>
                  </a:moveTo>
                  <a:lnTo>
                    <a:pt x="198074" y="141206"/>
                  </a:lnTo>
                  <a:lnTo>
                    <a:pt x="188145" y="132227"/>
                  </a:lnTo>
                  <a:lnTo>
                    <a:pt x="177200" y="123079"/>
                  </a:lnTo>
                  <a:lnTo>
                    <a:pt x="165582" y="113715"/>
                  </a:lnTo>
                </a:path>
                <a:path w="381000" h="258445">
                  <a:moveTo>
                    <a:pt x="210426" y="154304"/>
                  </a:moveTo>
                  <a:lnTo>
                    <a:pt x="206641" y="150063"/>
                  </a:lnTo>
                </a:path>
                <a:path w="381000" h="258445">
                  <a:moveTo>
                    <a:pt x="241261" y="240195"/>
                  </a:moveTo>
                  <a:lnTo>
                    <a:pt x="239042" y="207893"/>
                  </a:lnTo>
                  <a:lnTo>
                    <a:pt x="232059" y="184810"/>
                  </a:lnTo>
                  <a:lnTo>
                    <a:pt x="221968" y="167946"/>
                  </a:lnTo>
                  <a:lnTo>
                    <a:pt x="210426" y="1543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328593" y="8087029"/>
              <a:ext cx="19050" cy="635"/>
            </a:xfrm>
            <a:custGeom>
              <a:avLst/>
              <a:gdLst/>
              <a:ahLst/>
              <a:cxnLst/>
              <a:rect l="l" t="t" r="r" b="b"/>
              <a:pathLst>
                <a:path w="19050" h="634">
                  <a:moveTo>
                    <a:pt x="-2286" y="171"/>
                  </a:moveTo>
                  <a:lnTo>
                    <a:pt x="20777" y="171"/>
                  </a:lnTo>
                </a:path>
              </a:pathLst>
            </a:custGeom>
            <a:ln w="49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188627" y="7872171"/>
              <a:ext cx="273050" cy="215265"/>
            </a:xfrm>
            <a:custGeom>
              <a:avLst/>
              <a:gdLst/>
              <a:ahLst/>
              <a:cxnLst/>
              <a:rect l="l" t="t" r="r" b="b"/>
              <a:pathLst>
                <a:path w="273050" h="215265">
                  <a:moveTo>
                    <a:pt x="113880" y="141681"/>
                  </a:moveTo>
                  <a:lnTo>
                    <a:pt x="124164" y="153804"/>
                  </a:lnTo>
                  <a:lnTo>
                    <a:pt x="132648" y="168068"/>
                  </a:lnTo>
                  <a:lnTo>
                    <a:pt x="138269" y="187433"/>
                  </a:lnTo>
                  <a:lnTo>
                    <a:pt x="139966" y="214858"/>
                  </a:lnTo>
                </a:path>
                <a:path w="273050" h="215265">
                  <a:moveTo>
                    <a:pt x="109969" y="137312"/>
                  </a:moveTo>
                  <a:lnTo>
                    <a:pt x="113880" y="141681"/>
                  </a:lnTo>
                </a:path>
                <a:path w="273050" h="215265">
                  <a:moveTo>
                    <a:pt x="71221" y="103136"/>
                  </a:moveTo>
                  <a:lnTo>
                    <a:pt x="82353" y="112119"/>
                  </a:lnTo>
                  <a:lnTo>
                    <a:pt x="92781" y="120824"/>
                  </a:lnTo>
                  <a:lnTo>
                    <a:pt x="102116" y="129229"/>
                  </a:lnTo>
                  <a:lnTo>
                    <a:pt x="109969" y="137312"/>
                  </a:lnTo>
                </a:path>
                <a:path w="273050" h="215265">
                  <a:moveTo>
                    <a:pt x="39420" y="76555"/>
                  </a:moveTo>
                  <a:lnTo>
                    <a:pt x="71221" y="103136"/>
                  </a:lnTo>
                </a:path>
                <a:path w="273050" h="215265">
                  <a:moveTo>
                    <a:pt x="0" y="18224"/>
                  </a:moveTo>
                  <a:lnTo>
                    <a:pt x="8186" y="35234"/>
                  </a:lnTo>
                  <a:lnTo>
                    <a:pt x="17600" y="50852"/>
                  </a:lnTo>
                  <a:lnTo>
                    <a:pt x="28069" y="64739"/>
                  </a:lnTo>
                  <a:lnTo>
                    <a:pt x="39420" y="76555"/>
                  </a:lnTo>
                </a:path>
                <a:path w="273050" h="215265">
                  <a:moveTo>
                    <a:pt x="26936" y="0"/>
                  </a:moveTo>
                  <a:lnTo>
                    <a:pt x="26898" y="29311"/>
                  </a:lnTo>
                </a:path>
                <a:path w="273050" h="215265">
                  <a:moveTo>
                    <a:pt x="56121" y="5194"/>
                  </a:moveTo>
                  <a:lnTo>
                    <a:pt x="56057" y="60680"/>
                  </a:lnTo>
                </a:path>
                <a:path w="273050" h="215265">
                  <a:moveTo>
                    <a:pt x="132740" y="28244"/>
                  </a:moveTo>
                  <a:lnTo>
                    <a:pt x="272999" y="28384"/>
                  </a:lnTo>
                </a:path>
                <a:path w="273050" h="215265">
                  <a:moveTo>
                    <a:pt x="221437" y="63842"/>
                  </a:moveTo>
                  <a:lnTo>
                    <a:pt x="247637" y="63855"/>
                  </a:lnTo>
                </a:path>
                <a:path w="273050" h="215265">
                  <a:moveTo>
                    <a:pt x="184480" y="63144"/>
                  </a:moveTo>
                  <a:lnTo>
                    <a:pt x="201447" y="63144"/>
                  </a:lnTo>
                </a:path>
                <a:path w="273050" h="215265">
                  <a:moveTo>
                    <a:pt x="118541" y="44919"/>
                  </a:moveTo>
                  <a:lnTo>
                    <a:pt x="109308" y="44907"/>
                  </a:lnTo>
                  <a:lnTo>
                    <a:pt x="109296" y="55511"/>
                  </a:lnTo>
                </a:path>
                <a:path w="273050" h="215265">
                  <a:moveTo>
                    <a:pt x="103581" y="21526"/>
                  </a:moveTo>
                  <a:lnTo>
                    <a:pt x="103568" y="33832"/>
                  </a:lnTo>
                  <a:lnTo>
                    <a:pt x="120294" y="33845"/>
                  </a:lnTo>
                </a:path>
                <a:path w="273050" h="215265">
                  <a:moveTo>
                    <a:pt x="77393" y="21018"/>
                  </a:moveTo>
                  <a:lnTo>
                    <a:pt x="89750" y="21018"/>
                  </a:lnTo>
                  <a:lnTo>
                    <a:pt x="89712" y="49009"/>
                  </a:lnTo>
                </a:path>
                <a:path w="273050" h="215265">
                  <a:moveTo>
                    <a:pt x="83819" y="7251"/>
                  </a:moveTo>
                  <a:lnTo>
                    <a:pt x="69951" y="7238"/>
                  </a:lnTo>
                  <a:lnTo>
                    <a:pt x="69900" y="60998"/>
                  </a:lnTo>
                  <a:lnTo>
                    <a:pt x="116712" y="61048"/>
                  </a:lnTo>
                </a:path>
                <a:path w="273050" h="215265">
                  <a:moveTo>
                    <a:pt x="170370" y="75196"/>
                  </a:moveTo>
                  <a:lnTo>
                    <a:pt x="207314" y="75234"/>
                  </a:lnTo>
                </a:path>
                <a:path w="273050" h="215265">
                  <a:moveTo>
                    <a:pt x="120497" y="23368"/>
                  </a:moveTo>
                  <a:lnTo>
                    <a:pt x="120434" y="88125"/>
                  </a:lnTo>
                  <a:lnTo>
                    <a:pt x="261035" y="88303"/>
                  </a:lnTo>
                </a:path>
                <a:path w="273050" h="215265">
                  <a:moveTo>
                    <a:pt x="260502" y="36842"/>
                  </a:moveTo>
                  <a:lnTo>
                    <a:pt x="146456" y="36715"/>
                  </a:lnTo>
                  <a:lnTo>
                    <a:pt x="146405" y="822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1" name="object 351"/>
          <p:cNvSpPr/>
          <p:nvPr/>
        </p:nvSpPr>
        <p:spPr>
          <a:xfrm>
            <a:off x="8390039" y="7723429"/>
            <a:ext cx="68580" cy="64769"/>
          </a:xfrm>
          <a:custGeom>
            <a:avLst/>
            <a:gdLst/>
            <a:ahLst/>
            <a:cxnLst/>
            <a:rect l="l" t="t" r="r" b="b"/>
            <a:pathLst>
              <a:path w="68579" h="64770">
                <a:moveTo>
                  <a:pt x="53124" y="47256"/>
                </a:moveTo>
                <a:lnTo>
                  <a:pt x="53111" y="64198"/>
                </a:lnTo>
              </a:path>
              <a:path w="68579" h="64770">
                <a:moveTo>
                  <a:pt x="40805" y="47028"/>
                </a:moveTo>
                <a:lnTo>
                  <a:pt x="68541" y="47053"/>
                </a:lnTo>
              </a:path>
              <a:path w="68579" h="64770">
                <a:moveTo>
                  <a:pt x="0" y="4635"/>
                </a:moveTo>
                <a:lnTo>
                  <a:pt x="4648" y="0"/>
                </a:lnTo>
                <a:lnTo>
                  <a:pt x="23253" y="12"/>
                </a:lnTo>
                <a:lnTo>
                  <a:pt x="28829" y="55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8490445" y="7716102"/>
            <a:ext cx="44450" cy="48895"/>
          </a:xfrm>
          <a:custGeom>
            <a:avLst/>
            <a:gdLst/>
            <a:ahLst/>
            <a:cxnLst/>
            <a:rect l="l" t="t" r="r" b="b"/>
            <a:pathLst>
              <a:path w="44450" h="48895">
                <a:moveTo>
                  <a:pt x="44069" y="33223"/>
                </a:moveTo>
                <a:lnTo>
                  <a:pt x="44056" y="39344"/>
                </a:lnTo>
                <a:lnTo>
                  <a:pt x="34671" y="39344"/>
                </a:lnTo>
                <a:lnTo>
                  <a:pt x="34658" y="48450"/>
                </a:lnTo>
              </a:path>
              <a:path w="44450" h="48895">
                <a:moveTo>
                  <a:pt x="0" y="0"/>
                </a:moveTo>
                <a:lnTo>
                  <a:pt x="7696" y="12"/>
                </a:lnTo>
                <a:lnTo>
                  <a:pt x="7696" y="12509"/>
                </a:lnTo>
                <a:lnTo>
                  <a:pt x="22885" y="12534"/>
                </a:lnTo>
                <a:lnTo>
                  <a:pt x="22860" y="26669"/>
                </a:lnTo>
                <a:lnTo>
                  <a:pt x="31889" y="266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269250" y="7706018"/>
            <a:ext cx="288925" cy="257175"/>
          </a:xfrm>
          <a:custGeom>
            <a:avLst/>
            <a:gdLst/>
            <a:ahLst/>
            <a:cxnLst/>
            <a:rect l="l" t="t" r="r" b="b"/>
            <a:pathLst>
              <a:path w="288925" h="257175">
                <a:moveTo>
                  <a:pt x="125488" y="99186"/>
                </a:moveTo>
                <a:lnTo>
                  <a:pt x="125463" y="113055"/>
                </a:lnTo>
              </a:path>
              <a:path w="288925" h="257175">
                <a:moveTo>
                  <a:pt x="190017" y="109689"/>
                </a:moveTo>
                <a:lnTo>
                  <a:pt x="190030" y="97345"/>
                </a:lnTo>
                <a:lnTo>
                  <a:pt x="162521" y="97320"/>
                </a:lnTo>
                <a:lnTo>
                  <a:pt x="162509" y="104533"/>
                </a:lnTo>
              </a:path>
              <a:path w="288925" h="257175">
                <a:moveTo>
                  <a:pt x="249110" y="81521"/>
                </a:moveTo>
                <a:lnTo>
                  <a:pt x="249097" y="98437"/>
                </a:lnTo>
                <a:lnTo>
                  <a:pt x="230314" y="98424"/>
                </a:lnTo>
              </a:path>
              <a:path w="288925" h="257175">
                <a:moveTo>
                  <a:pt x="283844" y="119176"/>
                </a:moveTo>
                <a:lnTo>
                  <a:pt x="283794" y="170014"/>
                </a:lnTo>
              </a:path>
              <a:path w="288925" h="257175">
                <a:moveTo>
                  <a:pt x="266191" y="155816"/>
                </a:moveTo>
                <a:lnTo>
                  <a:pt x="266179" y="175844"/>
                </a:lnTo>
              </a:path>
              <a:path w="288925" h="257175">
                <a:moveTo>
                  <a:pt x="262394" y="112585"/>
                </a:moveTo>
                <a:lnTo>
                  <a:pt x="262356" y="140309"/>
                </a:lnTo>
              </a:path>
              <a:path w="288925" h="257175">
                <a:moveTo>
                  <a:pt x="257886" y="106349"/>
                </a:moveTo>
                <a:lnTo>
                  <a:pt x="271779" y="106375"/>
                </a:lnTo>
              </a:path>
              <a:path w="288925" h="257175">
                <a:moveTo>
                  <a:pt x="257098" y="147929"/>
                </a:moveTo>
                <a:lnTo>
                  <a:pt x="277063" y="147954"/>
                </a:lnTo>
              </a:path>
              <a:path w="288925" h="257175">
                <a:moveTo>
                  <a:pt x="288670" y="108470"/>
                </a:moveTo>
                <a:lnTo>
                  <a:pt x="288594" y="183895"/>
                </a:lnTo>
                <a:lnTo>
                  <a:pt x="261010" y="183857"/>
                </a:lnTo>
                <a:lnTo>
                  <a:pt x="260972" y="226580"/>
                </a:lnTo>
                <a:lnTo>
                  <a:pt x="246354" y="226555"/>
                </a:lnTo>
                <a:lnTo>
                  <a:pt x="246316" y="257174"/>
                </a:lnTo>
              </a:path>
              <a:path w="288925" h="257175">
                <a:moveTo>
                  <a:pt x="242671" y="176949"/>
                </a:moveTo>
                <a:lnTo>
                  <a:pt x="227266" y="176936"/>
                </a:lnTo>
              </a:path>
              <a:path w="288925" h="257175">
                <a:moveTo>
                  <a:pt x="210972" y="142430"/>
                </a:moveTo>
                <a:lnTo>
                  <a:pt x="210959" y="136258"/>
                </a:lnTo>
                <a:lnTo>
                  <a:pt x="243408" y="136321"/>
                </a:lnTo>
              </a:path>
              <a:path w="288925" h="257175">
                <a:moveTo>
                  <a:pt x="180276" y="135674"/>
                </a:moveTo>
                <a:lnTo>
                  <a:pt x="180289" y="123367"/>
                </a:lnTo>
                <a:lnTo>
                  <a:pt x="225209" y="123405"/>
                </a:lnTo>
              </a:path>
              <a:path w="288925" h="257175">
                <a:moveTo>
                  <a:pt x="165620" y="177012"/>
                </a:moveTo>
                <a:lnTo>
                  <a:pt x="165620" y="170878"/>
                </a:lnTo>
                <a:lnTo>
                  <a:pt x="227355" y="170941"/>
                </a:lnTo>
                <a:lnTo>
                  <a:pt x="227368" y="158178"/>
                </a:lnTo>
                <a:lnTo>
                  <a:pt x="178282" y="158114"/>
                </a:lnTo>
              </a:path>
              <a:path w="288925" h="257175">
                <a:moveTo>
                  <a:pt x="140969" y="176542"/>
                </a:moveTo>
                <a:lnTo>
                  <a:pt x="140982" y="159626"/>
                </a:lnTo>
                <a:lnTo>
                  <a:pt x="159778" y="159651"/>
                </a:lnTo>
              </a:path>
              <a:path w="288925" h="257175">
                <a:moveTo>
                  <a:pt x="141604" y="142646"/>
                </a:moveTo>
                <a:lnTo>
                  <a:pt x="141630" y="121056"/>
                </a:lnTo>
                <a:lnTo>
                  <a:pt x="158940" y="121069"/>
                </a:lnTo>
              </a:path>
              <a:path w="288925" h="257175">
                <a:moveTo>
                  <a:pt x="112433" y="137477"/>
                </a:moveTo>
                <a:lnTo>
                  <a:pt x="112433" y="122085"/>
                </a:lnTo>
                <a:lnTo>
                  <a:pt x="128092" y="122097"/>
                </a:lnTo>
              </a:path>
              <a:path w="288925" h="257175">
                <a:moveTo>
                  <a:pt x="111721" y="174434"/>
                </a:moveTo>
                <a:lnTo>
                  <a:pt x="111734" y="157505"/>
                </a:lnTo>
              </a:path>
              <a:path w="288925" h="257175">
                <a:moveTo>
                  <a:pt x="243230" y="147675"/>
                </a:moveTo>
                <a:lnTo>
                  <a:pt x="87629" y="147497"/>
                </a:lnTo>
              </a:path>
              <a:path w="288925" h="257175">
                <a:moveTo>
                  <a:pt x="248894" y="173977"/>
                </a:moveTo>
                <a:lnTo>
                  <a:pt x="248958" y="113830"/>
                </a:lnTo>
                <a:lnTo>
                  <a:pt x="99021" y="113664"/>
                </a:lnTo>
              </a:path>
              <a:path w="288925" h="257175">
                <a:moveTo>
                  <a:pt x="70180" y="170573"/>
                </a:moveTo>
                <a:lnTo>
                  <a:pt x="87147" y="170586"/>
                </a:lnTo>
                <a:lnTo>
                  <a:pt x="87134" y="183260"/>
                </a:lnTo>
                <a:lnTo>
                  <a:pt x="248742" y="183413"/>
                </a:lnTo>
              </a:path>
              <a:path w="288925" h="257175">
                <a:moveTo>
                  <a:pt x="91262" y="115493"/>
                </a:moveTo>
                <a:lnTo>
                  <a:pt x="91249" y="132435"/>
                </a:lnTo>
              </a:path>
              <a:path w="288925" h="257175">
                <a:moveTo>
                  <a:pt x="64604" y="139636"/>
                </a:moveTo>
                <a:lnTo>
                  <a:pt x="64592" y="150431"/>
                </a:lnTo>
                <a:lnTo>
                  <a:pt x="81343" y="150444"/>
                </a:lnTo>
              </a:path>
              <a:path w="288925" h="257175">
                <a:moveTo>
                  <a:pt x="56603" y="154901"/>
                </a:moveTo>
                <a:lnTo>
                  <a:pt x="53492" y="156375"/>
                </a:lnTo>
                <a:lnTo>
                  <a:pt x="45796" y="156235"/>
                </a:lnTo>
              </a:path>
              <a:path w="288925" h="257175">
                <a:moveTo>
                  <a:pt x="67246" y="162813"/>
                </a:moveTo>
                <a:lnTo>
                  <a:pt x="57811" y="163738"/>
                </a:lnTo>
                <a:lnTo>
                  <a:pt x="48528" y="164374"/>
                </a:lnTo>
                <a:lnTo>
                  <a:pt x="40123" y="164455"/>
                </a:lnTo>
                <a:lnTo>
                  <a:pt x="33324" y="163715"/>
                </a:lnTo>
              </a:path>
              <a:path w="288925" h="257175">
                <a:moveTo>
                  <a:pt x="43624" y="135140"/>
                </a:moveTo>
                <a:lnTo>
                  <a:pt x="16573" y="153111"/>
                </a:lnTo>
                <a:lnTo>
                  <a:pt x="8204" y="161162"/>
                </a:lnTo>
                <a:lnTo>
                  <a:pt x="0" y="159994"/>
                </a:lnTo>
              </a:path>
              <a:path w="288925" h="257175">
                <a:moveTo>
                  <a:pt x="75552" y="131635"/>
                </a:moveTo>
                <a:lnTo>
                  <a:pt x="68563" y="129204"/>
                </a:lnTo>
                <a:lnTo>
                  <a:pt x="61691" y="130722"/>
                </a:lnTo>
                <a:lnTo>
                  <a:pt x="55537" y="135148"/>
                </a:lnTo>
                <a:lnTo>
                  <a:pt x="50698" y="141439"/>
                </a:lnTo>
                <a:lnTo>
                  <a:pt x="45119" y="148712"/>
                </a:lnTo>
                <a:lnTo>
                  <a:pt x="36947" y="155555"/>
                </a:lnTo>
                <a:lnTo>
                  <a:pt x="27084" y="160056"/>
                </a:lnTo>
                <a:lnTo>
                  <a:pt x="16433" y="160299"/>
                </a:lnTo>
              </a:path>
              <a:path w="288925" h="257175">
                <a:moveTo>
                  <a:pt x="59601" y="105638"/>
                </a:moveTo>
                <a:lnTo>
                  <a:pt x="59575" y="128257"/>
                </a:lnTo>
              </a:path>
              <a:path w="288925" h="257175">
                <a:moveTo>
                  <a:pt x="98386" y="81533"/>
                </a:moveTo>
                <a:lnTo>
                  <a:pt x="88112" y="81521"/>
                </a:lnTo>
                <a:lnTo>
                  <a:pt x="88125" y="74320"/>
                </a:lnTo>
              </a:path>
              <a:path w="288925" h="257175">
                <a:moveTo>
                  <a:pt x="98412" y="64071"/>
                </a:moveTo>
                <a:lnTo>
                  <a:pt x="88137" y="64058"/>
                </a:lnTo>
                <a:lnTo>
                  <a:pt x="88150" y="53771"/>
                </a:lnTo>
              </a:path>
              <a:path w="288925" h="257175">
                <a:moveTo>
                  <a:pt x="67576" y="81165"/>
                </a:moveTo>
                <a:lnTo>
                  <a:pt x="54597" y="81165"/>
                </a:lnTo>
                <a:lnTo>
                  <a:pt x="54610" y="69583"/>
                </a:lnTo>
                <a:lnTo>
                  <a:pt x="67589" y="69595"/>
                </a:lnTo>
                <a:lnTo>
                  <a:pt x="67576" y="81165"/>
                </a:lnTo>
                <a:close/>
              </a:path>
              <a:path w="288925" h="257175">
                <a:moveTo>
                  <a:pt x="81394" y="82283"/>
                </a:moveTo>
                <a:lnTo>
                  <a:pt x="74028" y="82283"/>
                </a:lnTo>
                <a:lnTo>
                  <a:pt x="74066" y="47358"/>
                </a:lnTo>
                <a:lnTo>
                  <a:pt x="81445" y="47370"/>
                </a:lnTo>
                <a:lnTo>
                  <a:pt x="81394" y="82283"/>
                </a:lnTo>
                <a:close/>
              </a:path>
              <a:path w="288925" h="257175">
                <a:moveTo>
                  <a:pt x="67589" y="63677"/>
                </a:moveTo>
                <a:lnTo>
                  <a:pt x="54622" y="63665"/>
                </a:lnTo>
                <a:lnTo>
                  <a:pt x="54648" y="42875"/>
                </a:lnTo>
                <a:lnTo>
                  <a:pt x="67614" y="42887"/>
                </a:lnTo>
                <a:lnTo>
                  <a:pt x="67589" y="63677"/>
                </a:lnTo>
                <a:close/>
              </a:path>
              <a:path w="288925" h="257175">
                <a:moveTo>
                  <a:pt x="95834" y="37503"/>
                </a:moveTo>
                <a:lnTo>
                  <a:pt x="90690" y="37490"/>
                </a:lnTo>
                <a:lnTo>
                  <a:pt x="90677" y="47675"/>
                </a:lnTo>
                <a:lnTo>
                  <a:pt x="83312" y="47663"/>
                </a:lnTo>
                <a:lnTo>
                  <a:pt x="83337" y="38265"/>
                </a:lnTo>
                <a:lnTo>
                  <a:pt x="44437" y="38226"/>
                </a:lnTo>
                <a:lnTo>
                  <a:pt x="44373" y="101257"/>
                </a:lnTo>
                <a:lnTo>
                  <a:pt x="96634" y="101295"/>
                </a:lnTo>
              </a:path>
              <a:path w="288925" h="257175">
                <a:moveTo>
                  <a:pt x="144945" y="48704"/>
                </a:moveTo>
                <a:lnTo>
                  <a:pt x="126441" y="48691"/>
                </a:lnTo>
                <a:lnTo>
                  <a:pt x="126403" y="80162"/>
                </a:lnTo>
              </a:path>
              <a:path w="288925" h="257175">
                <a:moveTo>
                  <a:pt x="206527" y="51955"/>
                </a:moveTo>
                <a:lnTo>
                  <a:pt x="226047" y="51968"/>
                </a:lnTo>
                <a:lnTo>
                  <a:pt x="226009" y="77927"/>
                </a:lnTo>
              </a:path>
              <a:path w="288925" h="257175">
                <a:moveTo>
                  <a:pt x="150418" y="84772"/>
                </a:moveTo>
                <a:lnTo>
                  <a:pt x="150469" y="43649"/>
                </a:lnTo>
                <a:lnTo>
                  <a:pt x="199504" y="43713"/>
                </a:lnTo>
                <a:lnTo>
                  <a:pt x="199453" y="85674"/>
                </a:lnTo>
              </a:path>
              <a:path w="288925" h="257175">
                <a:moveTo>
                  <a:pt x="111290" y="89166"/>
                </a:moveTo>
                <a:lnTo>
                  <a:pt x="235686" y="89293"/>
                </a:lnTo>
                <a:lnTo>
                  <a:pt x="235712" y="58686"/>
                </a:lnTo>
              </a:path>
              <a:path w="288925" h="257175">
                <a:moveTo>
                  <a:pt x="203898" y="28257"/>
                </a:moveTo>
                <a:lnTo>
                  <a:pt x="99123" y="28143"/>
                </a:lnTo>
                <a:lnTo>
                  <a:pt x="99034" y="98158"/>
                </a:lnTo>
                <a:lnTo>
                  <a:pt x="117259" y="98170"/>
                </a:lnTo>
              </a:path>
              <a:path w="288925" h="257175">
                <a:moveTo>
                  <a:pt x="214439" y="14084"/>
                </a:moveTo>
                <a:lnTo>
                  <a:pt x="220349" y="621"/>
                </a:lnTo>
                <a:lnTo>
                  <a:pt x="237572" y="0"/>
                </a:lnTo>
                <a:lnTo>
                  <a:pt x="254948" y="11523"/>
                </a:lnTo>
                <a:lnTo>
                  <a:pt x="261315" y="34493"/>
                </a:lnTo>
              </a:path>
              <a:path w="288925" h="257175">
                <a:moveTo>
                  <a:pt x="278485" y="103644"/>
                </a:moveTo>
                <a:lnTo>
                  <a:pt x="280631" y="99593"/>
                </a:lnTo>
                <a:lnTo>
                  <a:pt x="281736" y="95503"/>
                </a:lnTo>
                <a:lnTo>
                  <a:pt x="274637" y="90233"/>
                </a:lnTo>
                <a:lnTo>
                  <a:pt x="268235" y="84298"/>
                </a:lnTo>
                <a:lnTo>
                  <a:pt x="259451" y="74545"/>
                </a:lnTo>
                <a:lnTo>
                  <a:pt x="247948" y="61140"/>
                </a:lnTo>
                <a:lnTo>
                  <a:pt x="233387" y="44246"/>
                </a:lnTo>
                <a:lnTo>
                  <a:pt x="203195" y="18792"/>
                </a:lnTo>
                <a:lnTo>
                  <a:pt x="173610" y="6745"/>
                </a:lnTo>
                <a:lnTo>
                  <a:pt x="150172" y="5797"/>
                </a:lnTo>
                <a:lnTo>
                  <a:pt x="138417" y="136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9356940" y="7934579"/>
            <a:ext cx="19050" cy="6350"/>
          </a:xfrm>
          <a:custGeom>
            <a:avLst/>
            <a:gdLst/>
            <a:ahLst/>
            <a:cxnLst/>
            <a:rect l="l" t="t" r="r" b="b"/>
            <a:pathLst>
              <a:path w="19050" h="6350">
                <a:moveTo>
                  <a:pt x="0" y="6108"/>
                </a:moveTo>
                <a:lnTo>
                  <a:pt x="0" y="0"/>
                </a:lnTo>
                <a:lnTo>
                  <a:pt x="18618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9331249" y="7992618"/>
            <a:ext cx="635" cy="34290"/>
          </a:xfrm>
          <a:custGeom>
            <a:avLst/>
            <a:gdLst/>
            <a:ahLst/>
            <a:cxnLst/>
            <a:rect l="l" t="t" r="r" b="b"/>
            <a:pathLst>
              <a:path w="635" h="34290">
                <a:moveTo>
                  <a:pt x="38" y="0"/>
                </a:moveTo>
                <a:lnTo>
                  <a:pt x="0" y="338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6" name="object 356"/>
          <p:cNvGrpSpPr/>
          <p:nvPr/>
        </p:nvGrpSpPr>
        <p:grpSpPr>
          <a:xfrm>
            <a:off x="8237360" y="7990401"/>
            <a:ext cx="99695" cy="104775"/>
            <a:chOff x="3182759" y="7990400"/>
            <a:chExt cx="99695" cy="104775"/>
          </a:xfrm>
        </p:grpSpPr>
        <p:sp>
          <p:nvSpPr>
            <p:cNvPr id="357" name="object 357"/>
            <p:cNvSpPr/>
            <p:nvPr/>
          </p:nvSpPr>
          <p:spPr>
            <a:xfrm>
              <a:off x="3262058" y="8061147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4">
                  <a:moveTo>
                    <a:pt x="-2286" y="660"/>
                  </a:moveTo>
                  <a:lnTo>
                    <a:pt x="18694" y="660"/>
                  </a:lnTo>
                </a:path>
              </a:pathLst>
            </a:custGeom>
            <a:ln w="58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262045" y="8074457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4">
                  <a:moveTo>
                    <a:pt x="-2286" y="673"/>
                  </a:moveTo>
                  <a:lnTo>
                    <a:pt x="18707" y="673"/>
                  </a:lnTo>
                </a:path>
              </a:pathLst>
            </a:custGeom>
            <a:ln w="59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185045" y="7992686"/>
              <a:ext cx="95250" cy="102870"/>
            </a:xfrm>
            <a:custGeom>
              <a:avLst/>
              <a:gdLst/>
              <a:ahLst/>
              <a:cxnLst/>
              <a:rect l="l" t="t" r="r" b="b"/>
              <a:pathLst>
                <a:path w="95250" h="102870">
                  <a:moveTo>
                    <a:pt x="90017" y="91054"/>
                  </a:moveTo>
                  <a:lnTo>
                    <a:pt x="90004" y="102331"/>
                  </a:lnTo>
                </a:path>
                <a:path w="95250" h="102870">
                  <a:moveTo>
                    <a:pt x="77850" y="91028"/>
                  </a:moveTo>
                  <a:lnTo>
                    <a:pt x="77838" y="102306"/>
                  </a:lnTo>
                </a:path>
                <a:path w="95250" h="102870">
                  <a:moveTo>
                    <a:pt x="94919" y="57729"/>
                  </a:moveTo>
                  <a:lnTo>
                    <a:pt x="78041" y="16416"/>
                  </a:lnTo>
                  <a:lnTo>
                    <a:pt x="25531" y="0"/>
                  </a:lnTo>
                  <a:lnTo>
                    <a:pt x="533" y="998"/>
                  </a:lnTo>
                </a:path>
                <a:path w="95250" h="102870">
                  <a:moveTo>
                    <a:pt x="74777" y="90711"/>
                  </a:moveTo>
                  <a:lnTo>
                    <a:pt x="93256" y="91613"/>
                  </a:lnTo>
                  <a:lnTo>
                    <a:pt x="94919" y="57729"/>
                  </a:lnTo>
                </a:path>
                <a:path w="95250" h="102870">
                  <a:moveTo>
                    <a:pt x="0" y="19654"/>
                  </a:moveTo>
                  <a:lnTo>
                    <a:pt x="44503" y="20642"/>
                  </a:lnTo>
                  <a:lnTo>
                    <a:pt x="75797" y="48914"/>
                  </a:lnTo>
                  <a:lnTo>
                    <a:pt x="76441" y="57259"/>
                  </a:lnTo>
                  <a:lnTo>
                    <a:pt x="76181" y="62497"/>
                  </a:lnTo>
                  <a:lnTo>
                    <a:pt x="75609" y="73994"/>
                  </a:lnTo>
                  <a:lnTo>
                    <a:pt x="75037" y="85488"/>
                  </a:lnTo>
                  <a:lnTo>
                    <a:pt x="74777" y="907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0" name="object 360"/>
          <p:cNvSpPr/>
          <p:nvPr/>
        </p:nvSpPr>
        <p:spPr>
          <a:xfrm>
            <a:off x="8223389" y="7838441"/>
            <a:ext cx="38100" cy="8255"/>
          </a:xfrm>
          <a:custGeom>
            <a:avLst/>
            <a:gdLst/>
            <a:ahLst/>
            <a:cxnLst/>
            <a:rect l="l" t="t" r="r" b="b"/>
            <a:pathLst>
              <a:path w="38100" h="8254">
                <a:moveTo>
                  <a:pt x="12" y="0"/>
                </a:moveTo>
                <a:lnTo>
                  <a:pt x="37985" y="50"/>
                </a:lnTo>
              </a:path>
              <a:path w="38100" h="8254">
                <a:moveTo>
                  <a:pt x="0" y="8204"/>
                </a:moveTo>
                <a:lnTo>
                  <a:pt x="37973" y="82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8219033" y="8056156"/>
            <a:ext cx="16510" cy="40640"/>
          </a:xfrm>
          <a:custGeom>
            <a:avLst/>
            <a:gdLst/>
            <a:ahLst/>
            <a:cxnLst/>
            <a:rect l="l" t="t" r="r" b="b"/>
            <a:pathLst>
              <a:path w="16510" h="40640">
                <a:moveTo>
                  <a:pt x="12" y="0"/>
                </a:moveTo>
                <a:lnTo>
                  <a:pt x="16459" y="25"/>
                </a:lnTo>
              </a:path>
              <a:path w="16510" h="40640">
                <a:moveTo>
                  <a:pt x="0" y="18503"/>
                </a:moveTo>
                <a:lnTo>
                  <a:pt x="16433" y="18503"/>
                </a:lnTo>
              </a:path>
              <a:path w="16510" h="40640">
                <a:moveTo>
                  <a:pt x="15214" y="28765"/>
                </a:moveTo>
                <a:lnTo>
                  <a:pt x="15189" y="40043"/>
                </a:lnTo>
              </a:path>
              <a:path w="16510" h="40640">
                <a:moveTo>
                  <a:pt x="1676" y="28740"/>
                </a:moveTo>
                <a:lnTo>
                  <a:pt x="1663" y="400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2" name="object 362"/>
          <p:cNvGrpSpPr/>
          <p:nvPr/>
        </p:nvGrpSpPr>
        <p:grpSpPr>
          <a:xfrm>
            <a:off x="8138401" y="8083397"/>
            <a:ext cx="24130" cy="14604"/>
            <a:chOff x="3083801" y="8083397"/>
            <a:chExt cx="24130" cy="14604"/>
          </a:xfrm>
        </p:grpSpPr>
        <p:sp>
          <p:nvSpPr>
            <p:cNvPr id="363" name="object 363"/>
            <p:cNvSpPr/>
            <p:nvPr/>
          </p:nvSpPr>
          <p:spPr>
            <a:xfrm>
              <a:off x="3097441" y="8085683"/>
              <a:ext cx="8255" cy="9525"/>
            </a:xfrm>
            <a:custGeom>
              <a:avLst/>
              <a:gdLst/>
              <a:ahLst/>
              <a:cxnLst/>
              <a:rect l="l" t="t" r="r" b="b"/>
              <a:pathLst>
                <a:path w="8255" h="9525">
                  <a:moveTo>
                    <a:pt x="8039" y="941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086087" y="8087524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-2285" y="3086"/>
                  </a:moveTo>
                  <a:lnTo>
                    <a:pt x="2298" y="3086"/>
                  </a:lnTo>
                </a:path>
              </a:pathLst>
            </a:custGeom>
            <a:ln w="6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5" name="object 365"/>
          <p:cNvSpPr/>
          <p:nvPr/>
        </p:nvSpPr>
        <p:spPr>
          <a:xfrm>
            <a:off x="8002867" y="7847763"/>
            <a:ext cx="244475" cy="239395"/>
          </a:xfrm>
          <a:custGeom>
            <a:avLst/>
            <a:gdLst/>
            <a:ahLst/>
            <a:cxnLst/>
            <a:rect l="l" t="t" r="r" b="b"/>
            <a:pathLst>
              <a:path w="244475" h="239395">
                <a:moveTo>
                  <a:pt x="214947" y="237147"/>
                </a:moveTo>
                <a:lnTo>
                  <a:pt x="216403" y="200168"/>
                </a:lnTo>
                <a:lnTo>
                  <a:pt x="218092" y="146146"/>
                </a:lnTo>
                <a:lnTo>
                  <a:pt x="219564" y="93470"/>
                </a:lnTo>
                <a:lnTo>
                  <a:pt x="220370" y="60528"/>
                </a:lnTo>
                <a:lnTo>
                  <a:pt x="221038" y="43984"/>
                </a:lnTo>
                <a:lnTo>
                  <a:pt x="222265" y="28321"/>
                </a:lnTo>
                <a:lnTo>
                  <a:pt x="223860" y="13629"/>
                </a:lnTo>
                <a:lnTo>
                  <a:pt x="225628" y="0"/>
                </a:lnTo>
              </a:path>
              <a:path w="244475" h="239395">
                <a:moveTo>
                  <a:pt x="233425" y="237172"/>
                </a:moveTo>
                <a:lnTo>
                  <a:pt x="214947" y="237147"/>
                </a:lnTo>
              </a:path>
              <a:path w="244475" h="239395">
                <a:moveTo>
                  <a:pt x="244119" y="25"/>
                </a:moveTo>
                <a:lnTo>
                  <a:pt x="239524" y="43998"/>
                </a:lnTo>
                <a:lnTo>
                  <a:pt x="238049" y="93488"/>
                </a:lnTo>
                <a:lnTo>
                  <a:pt x="236580" y="146165"/>
                </a:lnTo>
                <a:lnTo>
                  <a:pt x="234889" y="200188"/>
                </a:lnTo>
                <a:lnTo>
                  <a:pt x="233425" y="237172"/>
                </a:lnTo>
              </a:path>
              <a:path w="244475" h="239395">
                <a:moveTo>
                  <a:pt x="142392" y="76454"/>
                </a:moveTo>
                <a:lnTo>
                  <a:pt x="148787" y="101369"/>
                </a:lnTo>
                <a:lnTo>
                  <a:pt x="163323" y="129244"/>
                </a:lnTo>
                <a:lnTo>
                  <a:pt x="185853" y="153267"/>
                </a:lnTo>
                <a:lnTo>
                  <a:pt x="216230" y="166624"/>
                </a:lnTo>
              </a:path>
              <a:path w="244475" h="239395">
                <a:moveTo>
                  <a:pt x="217398" y="148031"/>
                </a:moveTo>
                <a:lnTo>
                  <a:pt x="194823" y="136906"/>
                </a:lnTo>
                <a:lnTo>
                  <a:pt x="177822" y="117771"/>
                </a:lnTo>
                <a:lnTo>
                  <a:pt x="166531" y="95987"/>
                </a:lnTo>
                <a:lnTo>
                  <a:pt x="161086" y="76911"/>
                </a:lnTo>
              </a:path>
              <a:path w="244475" h="239395">
                <a:moveTo>
                  <a:pt x="145186" y="177241"/>
                </a:moveTo>
                <a:lnTo>
                  <a:pt x="184429" y="166687"/>
                </a:lnTo>
                <a:lnTo>
                  <a:pt x="190677" y="162712"/>
                </a:lnTo>
                <a:lnTo>
                  <a:pt x="195859" y="160731"/>
                </a:lnTo>
              </a:path>
              <a:path w="244475" h="239395">
                <a:moveTo>
                  <a:pt x="153060" y="195884"/>
                </a:moveTo>
                <a:lnTo>
                  <a:pt x="190309" y="182219"/>
                </a:lnTo>
                <a:lnTo>
                  <a:pt x="195704" y="178622"/>
                </a:lnTo>
                <a:lnTo>
                  <a:pt x="203039" y="174490"/>
                </a:lnTo>
                <a:lnTo>
                  <a:pt x="210753" y="170755"/>
                </a:lnTo>
                <a:lnTo>
                  <a:pt x="217284" y="168351"/>
                </a:lnTo>
              </a:path>
              <a:path w="244475" h="239395">
                <a:moveTo>
                  <a:pt x="92303" y="148475"/>
                </a:moveTo>
                <a:lnTo>
                  <a:pt x="95078" y="160656"/>
                </a:lnTo>
                <a:lnTo>
                  <a:pt x="101971" y="173969"/>
                </a:lnTo>
                <a:lnTo>
                  <a:pt x="112545" y="186003"/>
                </a:lnTo>
                <a:lnTo>
                  <a:pt x="126365" y="194348"/>
                </a:lnTo>
              </a:path>
              <a:path w="244475" h="239395">
                <a:moveTo>
                  <a:pt x="112153" y="76593"/>
                </a:moveTo>
                <a:lnTo>
                  <a:pt x="112090" y="138785"/>
                </a:lnTo>
              </a:path>
              <a:path w="244475" h="239395">
                <a:moveTo>
                  <a:pt x="92659" y="76581"/>
                </a:moveTo>
                <a:lnTo>
                  <a:pt x="92621" y="114579"/>
                </a:lnTo>
              </a:path>
              <a:path w="244475" h="239395">
                <a:moveTo>
                  <a:pt x="63525" y="203428"/>
                </a:moveTo>
                <a:lnTo>
                  <a:pt x="102912" y="206193"/>
                </a:lnTo>
                <a:lnTo>
                  <a:pt x="125107" y="206654"/>
                </a:lnTo>
                <a:lnTo>
                  <a:pt x="131267" y="206768"/>
                </a:lnTo>
              </a:path>
              <a:path w="244475" h="239395">
                <a:moveTo>
                  <a:pt x="66929" y="186004"/>
                </a:moveTo>
                <a:lnTo>
                  <a:pt x="88399" y="187599"/>
                </a:lnTo>
                <a:lnTo>
                  <a:pt x="100153" y="188434"/>
                </a:lnTo>
                <a:lnTo>
                  <a:pt x="106328" y="188781"/>
                </a:lnTo>
                <a:lnTo>
                  <a:pt x="111061" y="188912"/>
                </a:lnTo>
              </a:path>
              <a:path w="244475" h="239395">
                <a:moveTo>
                  <a:pt x="23469" y="202653"/>
                </a:moveTo>
                <a:lnTo>
                  <a:pt x="27686" y="196570"/>
                </a:lnTo>
                <a:lnTo>
                  <a:pt x="38036" y="192671"/>
                </a:lnTo>
                <a:lnTo>
                  <a:pt x="44246" y="190728"/>
                </a:lnTo>
              </a:path>
              <a:path w="244475" h="239395">
                <a:moveTo>
                  <a:pt x="1866" y="163563"/>
                </a:moveTo>
                <a:lnTo>
                  <a:pt x="1896" y="176935"/>
                </a:lnTo>
                <a:lnTo>
                  <a:pt x="1733" y="191836"/>
                </a:lnTo>
                <a:lnTo>
                  <a:pt x="1170" y="206904"/>
                </a:lnTo>
                <a:lnTo>
                  <a:pt x="0" y="220776"/>
                </a:lnTo>
              </a:path>
              <a:path w="244475" h="239395">
                <a:moveTo>
                  <a:pt x="1892" y="148831"/>
                </a:moveTo>
                <a:lnTo>
                  <a:pt x="1866" y="163563"/>
                </a:lnTo>
              </a:path>
              <a:path w="244475" h="239395">
                <a:moveTo>
                  <a:pt x="46990" y="99466"/>
                </a:moveTo>
                <a:lnTo>
                  <a:pt x="6411" y="127023"/>
                </a:lnTo>
                <a:lnTo>
                  <a:pt x="2983" y="139092"/>
                </a:lnTo>
                <a:lnTo>
                  <a:pt x="1892" y="148831"/>
                </a:lnTo>
              </a:path>
              <a:path w="244475" h="239395">
                <a:moveTo>
                  <a:pt x="20370" y="149174"/>
                </a:moveTo>
                <a:lnTo>
                  <a:pt x="40246" y="117182"/>
                </a:lnTo>
                <a:lnTo>
                  <a:pt x="44602" y="117779"/>
                </a:lnTo>
              </a:path>
              <a:path w="244475" h="239395">
                <a:moveTo>
                  <a:pt x="20358" y="163487"/>
                </a:moveTo>
                <a:lnTo>
                  <a:pt x="20370" y="149174"/>
                </a:lnTo>
              </a:path>
              <a:path w="244475" h="239395">
                <a:moveTo>
                  <a:pt x="19164" y="214909"/>
                </a:moveTo>
                <a:lnTo>
                  <a:pt x="19934" y="201941"/>
                </a:lnTo>
                <a:lnTo>
                  <a:pt x="20299" y="188598"/>
                </a:lnTo>
                <a:lnTo>
                  <a:pt x="20394" y="175554"/>
                </a:lnTo>
                <a:lnTo>
                  <a:pt x="20358" y="163487"/>
                </a:lnTo>
              </a:path>
              <a:path w="244475" h="239395">
                <a:moveTo>
                  <a:pt x="101180" y="128422"/>
                </a:moveTo>
                <a:lnTo>
                  <a:pt x="94973" y="121647"/>
                </a:lnTo>
                <a:lnTo>
                  <a:pt x="88534" y="116317"/>
                </a:lnTo>
                <a:lnTo>
                  <a:pt x="79653" y="111318"/>
                </a:lnTo>
                <a:lnTo>
                  <a:pt x="66116" y="105537"/>
                </a:lnTo>
              </a:path>
              <a:path w="244475" h="239395">
                <a:moveTo>
                  <a:pt x="110401" y="138785"/>
                </a:moveTo>
                <a:lnTo>
                  <a:pt x="103568" y="131152"/>
                </a:lnTo>
                <a:lnTo>
                  <a:pt x="101180" y="128422"/>
                </a:lnTo>
              </a:path>
              <a:path w="244475" h="239395">
                <a:moveTo>
                  <a:pt x="153568" y="222592"/>
                </a:moveTo>
                <a:lnTo>
                  <a:pt x="139750" y="175387"/>
                </a:lnTo>
                <a:lnTo>
                  <a:pt x="118458" y="147781"/>
                </a:lnTo>
                <a:lnTo>
                  <a:pt x="110401" y="138785"/>
                </a:lnTo>
              </a:path>
              <a:path w="244475" h="239395">
                <a:moveTo>
                  <a:pt x="135089" y="222250"/>
                </a:moveTo>
                <a:lnTo>
                  <a:pt x="134772" y="238683"/>
                </a:lnTo>
                <a:lnTo>
                  <a:pt x="153250" y="239026"/>
                </a:lnTo>
                <a:lnTo>
                  <a:pt x="153568" y="222592"/>
                </a:lnTo>
              </a:path>
              <a:path w="244475" h="239395">
                <a:moveTo>
                  <a:pt x="96672" y="151155"/>
                </a:moveTo>
                <a:lnTo>
                  <a:pt x="123812" y="184759"/>
                </a:lnTo>
                <a:lnTo>
                  <a:pt x="134388" y="215474"/>
                </a:lnTo>
                <a:lnTo>
                  <a:pt x="135089" y="222250"/>
                </a:lnTo>
              </a:path>
              <a:path w="244475" h="239395">
                <a:moveTo>
                  <a:pt x="87223" y="140538"/>
                </a:moveTo>
                <a:lnTo>
                  <a:pt x="89700" y="143370"/>
                </a:lnTo>
                <a:lnTo>
                  <a:pt x="96672" y="151155"/>
                </a:lnTo>
              </a:path>
              <a:path w="244475" h="239395">
                <a:moveTo>
                  <a:pt x="65659" y="125298"/>
                </a:moveTo>
                <a:lnTo>
                  <a:pt x="73700" y="129022"/>
                </a:lnTo>
                <a:lnTo>
                  <a:pt x="79070" y="132365"/>
                </a:lnTo>
                <a:lnTo>
                  <a:pt x="83125" y="135985"/>
                </a:lnTo>
                <a:lnTo>
                  <a:pt x="87223" y="14053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984896" y="7460284"/>
            <a:ext cx="22860" cy="130810"/>
          </a:xfrm>
          <a:custGeom>
            <a:avLst/>
            <a:gdLst/>
            <a:ahLst/>
            <a:cxnLst/>
            <a:rect l="l" t="t" r="r" b="b"/>
            <a:pathLst>
              <a:path w="22860" h="130809">
                <a:moveTo>
                  <a:pt x="22618" y="25"/>
                </a:moveTo>
                <a:lnTo>
                  <a:pt x="25" y="0"/>
                </a:lnTo>
                <a:lnTo>
                  <a:pt x="0" y="15392"/>
                </a:lnTo>
                <a:lnTo>
                  <a:pt x="22606" y="15430"/>
                </a:lnTo>
              </a:path>
              <a:path w="22860" h="130809">
                <a:moveTo>
                  <a:pt x="7061" y="130708"/>
                </a:moveTo>
                <a:lnTo>
                  <a:pt x="7175" y="1824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084655" y="7848105"/>
            <a:ext cx="74295" cy="635"/>
          </a:xfrm>
          <a:custGeom>
            <a:avLst/>
            <a:gdLst/>
            <a:ahLst/>
            <a:cxnLst/>
            <a:rect l="l" t="t" r="r" b="b"/>
            <a:pathLst>
              <a:path w="74294" h="634">
                <a:moveTo>
                  <a:pt x="0" y="0"/>
                </a:moveTo>
                <a:lnTo>
                  <a:pt x="73990" y="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133461" y="7712393"/>
            <a:ext cx="18415" cy="20955"/>
          </a:xfrm>
          <a:custGeom>
            <a:avLst/>
            <a:gdLst/>
            <a:ahLst/>
            <a:cxnLst/>
            <a:rect l="l" t="t" r="r" b="b"/>
            <a:pathLst>
              <a:path w="18414" h="20954">
                <a:moveTo>
                  <a:pt x="6807" y="20675"/>
                </a:moveTo>
                <a:lnTo>
                  <a:pt x="10921" y="20675"/>
                </a:lnTo>
                <a:lnTo>
                  <a:pt x="10921" y="13563"/>
                </a:lnTo>
                <a:lnTo>
                  <a:pt x="18249" y="13576"/>
                </a:lnTo>
                <a:lnTo>
                  <a:pt x="18262" y="1358"/>
                </a:lnTo>
              </a:path>
              <a:path w="18414" h="20954">
                <a:moveTo>
                  <a:pt x="12" y="0"/>
                </a:moveTo>
                <a:lnTo>
                  <a:pt x="0" y="13335"/>
                </a:lnTo>
                <a:lnTo>
                  <a:pt x="6921" y="133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094879" y="7796936"/>
            <a:ext cx="74295" cy="30480"/>
          </a:xfrm>
          <a:custGeom>
            <a:avLst/>
            <a:gdLst/>
            <a:ahLst/>
            <a:cxnLst/>
            <a:rect l="l" t="t" r="r" b="b"/>
            <a:pathLst>
              <a:path w="74294" h="30479">
                <a:moveTo>
                  <a:pt x="47117" y="13220"/>
                </a:moveTo>
                <a:lnTo>
                  <a:pt x="47117" y="7061"/>
                </a:lnTo>
                <a:lnTo>
                  <a:pt x="37871" y="7035"/>
                </a:lnTo>
              </a:path>
              <a:path w="74294" h="30479">
                <a:moveTo>
                  <a:pt x="0" y="0"/>
                </a:moveTo>
                <a:lnTo>
                  <a:pt x="72936" y="63"/>
                </a:lnTo>
                <a:lnTo>
                  <a:pt x="72923" y="10617"/>
                </a:lnTo>
              </a:path>
              <a:path w="74294" h="30479">
                <a:moveTo>
                  <a:pt x="74180" y="30022"/>
                </a:moveTo>
                <a:lnTo>
                  <a:pt x="62052" y="30010"/>
                </a:lnTo>
                <a:lnTo>
                  <a:pt x="62052" y="19532"/>
                </a:lnTo>
                <a:lnTo>
                  <a:pt x="74193" y="19545"/>
                </a:lnTo>
                <a:lnTo>
                  <a:pt x="74180" y="30022"/>
                </a:lnTo>
                <a:close/>
              </a:path>
              <a:path w="74294" h="30479">
                <a:moveTo>
                  <a:pt x="52679" y="30010"/>
                </a:moveTo>
                <a:lnTo>
                  <a:pt x="40551" y="29997"/>
                </a:lnTo>
                <a:lnTo>
                  <a:pt x="40551" y="19507"/>
                </a:lnTo>
                <a:lnTo>
                  <a:pt x="52705" y="19519"/>
                </a:lnTo>
                <a:lnTo>
                  <a:pt x="52679" y="30010"/>
                </a:lnTo>
                <a:close/>
              </a:path>
              <a:path w="74294" h="30479">
                <a:moveTo>
                  <a:pt x="31191" y="29984"/>
                </a:moveTo>
                <a:lnTo>
                  <a:pt x="19050" y="29959"/>
                </a:lnTo>
                <a:lnTo>
                  <a:pt x="19062" y="19481"/>
                </a:lnTo>
                <a:lnTo>
                  <a:pt x="31203" y="19494"/>
                </a:lnTo>
                <a:lnTo>
                  <a:pt x="31191" y="29984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059319" y="8179487"/>
            <a:ext cx="18415" cy="20955"/>
          </a:xfrm>
          <a:custGeom>
            <a:avLst/>
            <a:gdLst/>
            <a:ahLst/>
            <a:cxnLst/>
            <a:rect l="l" t="t" r="r" b="b"/>
            <a:pathLst>
              <a:path w="18414" h="20954">
                <a:moveTo>
                  <a:pt x="0" y="0"/>
                </a:moveTo>
                <a:lnTo>
                  <a:pt x="18110" y="203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482788" y="8173402"/>
            <a:ext cx="94615" cy="25400"/>
          </a:xfrm>
          <a:custGeom>
            <a:avLst/>
            <a:gdLst/>
            <a:ahLst/>
            <a:cxnLst/>
            <a:rect l="l" t="t" r="r" b="b"/>
            <a:pathLst>
              <a:path w="94614" h="25400">
                <a:moveTo>
                  <a:pt x="65214" y="0"/>
                </a:moveTo>
                <a:lnTo>
                  <a:pt x="65176" y="24612"/>
                </a:lnTo>
              </a:path>
              <a:path w="94614" h="25400">
                <a:moveTo>
                  <a:pt x="0" y="24942"/>
                </a:moveTo>
                <a:lnTo>
                  <a:pt x="25" y="1866"/>
                </a:lnTo>
                <a:lnTo>
                  <a:pt x="65214" y="0"/>
                </a:lnTo>
                <a:lnTo>
                  <a:pt x="94208" y="19088"/>
                </a:lnTo>
                <a:lnTo>
                  <a:pt x="94195" y="236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223695" y="8190916"/>
            <a:ext cx="102235" cy="17145"/>
          </a:xfrm>
          <a:custGeom>
            <a:avLst/>
            <a:gdLst/>
            <a:ahLst/>
            <a:cxnLst/>
            <a:rect l="l" t="t" r="r" b="b"/>
            <a:pathLst>
              <a:path w="102235" h="17145">
                <a:moveTo>
                  <a:pt x="29337" y="13830"/>
                </a:moveTo>
                <a:lnTo>
                  <a:pt x="29337" y="0"/>
                </a:lnTo>
                <a:lnTo>
                  <a:pt x="102031" y="88"/>
                </a:lnTo>
                <a:lnTo>
                  <a:pt x="102031" y="12090"/>
                </a:lnTo>
              </a:path>
              <a:path w="102235" h="17145">
                <a:moveTo>
                  <a:pt x="0" y="16357"/>
                </a:moveTo>
                <a:lnTo>
                  <a:pt x="12" y="2501"/>
                </a:lnTo>
                <a:lnTo>
                  <a:pt x="17208" y="2527"/>
                </a:lnTo>
                <a:lnTo>
                  <a:pt x="17208" y="1667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541157" y="7607135"/>
            <a:ext cx="635" cy="164465"/>
          </a:xfrm>
          <a:custGeom>
            <a:avLst/>
            <a:gdLst/>
            <a:ahLst/>
            <a:cxnLst/>
            <a:rect l="l" t="t" r="r" b="b"/>
            <a:pathLst>
              <a:path w="635" h="164465">
                <a:moveTo>
                  <a:pt x="177" y="0"/>
                </a:moveTo>
                <a:lnTo>
                  <a:pt x="0" y="1644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328444" y="7025653"/>
            <a:ext cx="133985" cy="635"/>
          </a:xfrm>
          <a:custGeom>
            <a:avLst/>
            <a:gdLst/>
            <a:ahLst/>
            <a:cxnLst/>
            <a:rect l="l" t="t" r="r" b="b"/>
            <a:pathLst>
              <a:path w="133985" h="634">
                <a:moveTo>
                  <a:pt x="0" y="0"/>
                </a:moveTo>
                <a:lnTo>
                  <a:pt x="133565" y="1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8494116" y="7012368"/>
            <a:ext cx="70485" cy="133350"/>
          </a:xfrm>
          <a:custGeom>
            <a:avLst/>
            <a:gdLst/>
            <a:ahLst/>
            <a:cxnLst/>
            <a:rect l="l" t="t" r="r" b="b"/>
            <a:pathLst>
              <a:path w="70485" h="133350">
                <a:moveTo>
                  <a:pt x="58915" y="89484"/>
                </a:moveTo>
                <a:lnTo>
                  <a:pt x="58902" y="99758"/>
                </a:lnTo>
                <a:lnTo>
                  <a:pt x="42265" y="99733"/>
                </a:lnTo>
              </a:path>
              <a:path w="70485" h="133350">
                <a:moveTo>
                  <a:pt x="45681" y="83070"/>
                </a:moveTo>
                <a:lnTo>
                  <a:pt x="56972" y="83083"/>
                </a:lnTo>
                <a:lnTo>
                  <a:pt x="56984" y="75069"/>
                </a:lnTo>
                <a:lnTo>
                  <a:pt x="70485" y="75082"/>
                </a:lnTo>
                <a:lnTo>
                  <a:pt x="70459" y="101015"/>
                </a:lnTo>
                <a:lnTo>
                  <a:pt x="70421" y="132842"/>
                </a:lnTo>
              </a:path>
              <a:path w="70485" h="133350">
                <a:moveTo>
                  <a:pt x="0" y="0"/>
                </a:moveTo>
                <a:lnTo>
                  <a:pt x="45186" y="50"/>
                </a:lnTo>
                <a:lnTo>
                  <a:pt x="45110" y="789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8125548" y="6992836"/>
            <a:ext cx="403860" cy="88265"/>
          </a:xfrm>
          <a:custGeom>
            <a:avLst/>
            <a:gdLst/>
            <a:ahLst/>
            <a:cxnLst/>
            <a:rect l="l" t="t" r="r" b="b"/>
            <a:pathLst>
              <a:path w="403860" h="88265">
                <a:moveTo>
                  <a:pt x="48983" y="21653"/>
                </a:moveTo>
                <a:lnTo>
                  <a:pt x="76733" y="21678"/>
                </a:lnTo>
              </a:path>
              <a:path w="403860" h="88265">
                <a:moveTo>
                  <a:pt x="124358" y="82753"/>
                </a:moveTo>
                <a:lnTo>
                  <a:pt x="120593" y="42616"/>
                </a:lnTo>
                <a:lnTo>
                  <a:pt x="108196" y="17649"/>
                </a:lnTo>
                <a:lnTo>
                  <a:pt x="90595" y="4546"/>
                </a:lnTo>
                <a:lnTo>
                  <a:pt x="71221" y="0"/>
                </a:lnTo>
                <a:lnTo>
                  <a:pt x="54429" y="2439"/>
                </a:lnTo>
                <a:lnTo>
                  <a:pt x="38476" y="11761"/>
                </a:lnTo>
                <a:lnTo>
                  <a:pt x="25706" y="27430"/>
                </a:lnTo>
                <a:lnTo>
                  <a:pt x="18465" y="48907"/>
                </a:lnTo>
              </a:path>
              <a:path w="403860" h="88265">
                <a:moveTo>
                  <a:pt x="27825" y="48958"/>
                </a:moveTo>
                <a:lnTo>
                  <a:pt x="33990" y="31514"/>
                </a:lnTo>
                <a:lnTo>
                  <a:pt x="44367" y="18788"/>
                </a:lnTo>
                <a:lnTo>
                  <a:pt x="57154" y="11212"/>
                </a:lnTo>
                <a:lnTo>
                  <a:pt x="70548" y="9220"/>
                </a:lnTo>
                <a:lnTo>
                  <a:pt x="77932" y="10221"/>
                </a:lnTo>
                <a:lnTo>
                  <a:pt x="84653" y="12138"/>
                </a:lnTo>
                <a:lnTo>
                  <a:pt x="90709" y="14963"/>
                </a:lnTo>
                <a:lnTo>
                  <a:pt x="96100" y="18694"/>
                </a:lnTo>
              </a:path>
              <a:path w="403860" h="88265">
                <a:moveTo>
                  <a:pt x="120370" y="86702"/>
                </a:moveTo>
                <a:lnTo>
                  <a:pt x="116425" y="42079"/>
                </a:lnTo>
                <a:lnTo>
                  <a:pt x="90616" y="20913"/>
                </a:lnTo>
                <a:lnTo>
                  <a:pt x="84048" y="22132"/>
                </a:lnTo>
                <a:lnTo>
                  <a:pt x="77647" y="25196"/>
                </a:lnTo>
                <a:lnTo>
                  <a:pt x="71888" y="29973"/>
                </a:lnTo>
                <a:lnTo>
                  <a:pt x="67437" y="35890"/>
                </a:lnTo>
                <a:lnTo>
                  <a:pt x="64471" y="42588"/>
                </a:lnTo>
                <a:lnTo>
                  <a:pt x="63169" y="49707"/>
                </a:lnTo>
              </a:path>
              <a:path w="403860" h="88265">
                <a:moveTo>
                  <a:pt x="72517" y="48806"/>
                </a:moveTo>
                <a:lnTo>
                  <a:pt x="91744" y="28028"/>
                </a:lnTo>
                <a:lnTo>
                  <a:pt x="98310" y="31991"/>
                </a:lnTo>
                <a:lnTo>
                  <a:pt x="102793" y="36079"/>
                </a:lnTo>
                <a:lnTo>
                  <a:pt x="107654" y="45215"/>
                </a:lnTo>
                <a:lnTo>
                  <a:pt x="111044" y="61366"/>
                </a:lnTo>
                <a:lnTo>
                  <a:pt x="111112" y="86499"/>
                </a:lnTo>
              </a:path>
              <a:path w="403860" h="88265">
                <a:moveTo>
                  <a:pt x="172478" y="65112"/>
                </a:moveTo>
                <a:lnTo>
                  <a:pt x="172453" y="82550"/>
                </a:lnTo>
              </a:path>
              <a:path w="403860" h="88265">
                <a:moveTo>
                  <a:pt x="155473" y="41148"/>
                </a:moveTo>
                <a:lnTo>
                  <a:pt x="135940" y="41135"/>
                </a:lnTo>
              </a:path>
              <a:path w="403860" h="88265">
                <a:moveTo>
                  <a:pt x="343230" y="74536"/>
                </a:moveTo>
                <a:lnTo>
                  <a:pt x="190195" y="71602"/>
                </a:lnTo>
              </a:path>
              <a:path w="403860" h="88265">
                <a:moveTo>
                  <a:pt x="343242" y="53987"/>
                </a:moveTo>
                <a:lnTo>
                  <a:pt x="190220" y="51054"/>
                </a:lnTo>
              </a:path>
              <a:path w="403860" h="88265">
                <a:moveTo>
                  <a:pt x="358394" y="67627"/>
                </a:moveTo>
                <a:lnTo>
                  <a:pt x="358381" y="88150"/>
                </a:lnTo>
              </a:path>
              <a:path w="403860" h="88265">
                <a:moveTo>
                  <a:pt x="186880" y="63576"/>
                </a:moveTo>
                <a:lnTo>
                  <a:pt x="162775" y="63538"/>
                </a:lnTo>
                <a:lnTo>
                  <a:pt x="162814" y="32219"/>
                </a:lnTo>
                <a:lnTo>
                  <a:pt x="186905" y="32245"/>
                </a:lnTo>
                <a:lnTo>
                  <a:pt x="186880" y="63576"/>
                </a:lnTo>
                <a:close/>
              </a:path>
              <a:path w="403860" h="88265">
                <a:moveTo>
                  <a:pt x="371830" y="63779"/>
                </a:moveTo>
                <a:lnTo>
                  <a:pt x="347738" y="63741"/>
                </a:lnTo>
                <a:lnTo>
                  <a:pt x="347764" y="32410"/>
                </a:lnTo>
                <a:lnTo>
                  <a:pt x="371868" y="32435"/>
                </a:lnTo>
                <a:lnTo>
                  <a:pt x="371830" y="63779"/>
                </a:lnTo>
                <a:close/>
              </a:path>
              <a:path w="403860" h="88265">
                <a:moveTo>
                  <a:pt x="164185" y="14605"/>
                </a:moveTo>
                <a:lnTo>
                  <a:pt x="364540" y="14820"/>
                </a:lnTo>
              </a:path>
              <a:path w="403860" h="88265">
                <a:moveTo>
                  <a:pt x="131025" y="83832"/>
                </a:moveTo>
                <a:lnTo>
                  <a:pt x="131076" y="31457"/>
                </a:lnTo>
                <a:lnTo>
                  <a:pt x="156730" y="31496"/>
                </a:lnTo>
                <a:lnTo>
                  <a:pt x="156756" y="4152"/>
                </a:lnTo>
                <a:lnTo>
                  <a:pt x="365721" y="7150"/>
                </a:lnTo>
                <a:lnTo>
                  <a:pt x="365696" y="29743"/>
                </a:lnTo>
              </a:path>
              <a:path w="403860" h="88265">
                <a:moveTo>
                  <a:pt x="107683" y="14554"/>
                </a:moveTo>
                <a:lnTo>
                  <a:pt x="154927" y="14617"/>
                </a:lnTo>
              </a:path>
              <a:path w="403860" h="88265">
                <a:moveTo>
                  <a:pt x="90385" y="59423"/>
                </a:moveTo>
                <a:lnTo>
                  <a:pt x="100660" y="59436"/>
                </a:lnTo>
                <a:lnTo>
                  <a:pt x="100634" y="85280"/>
                </a:lnTo>
              </a:path>
              <a:path w="403860" h="88265">
                <a:moveTo>
                  <a:pt x="44157" y="59575"/>
                </a:moveTo>
                <a:lnTo>
                  <a:pt x="55473" y="59588"/>
                </a:lnTo>
              </a:path>
              <a:path w="403860" h="88265">
                <a:moveTo>
                  <a:pt x="6184" y="56794"/>
                </a:moveTo>
                <a:lnTo>
                  <a:pt x="38" y="56794"/>
                </a:lnTo>
                <a:lnTo>
                  <a:pt x="0" y="82346"/>
                </a:lnTo>
              </a:path>
              <a:path w="403860" h="88265">
                <a:moveTo>
                  <a:pt x="83134" y="69900"/>
                </a:moveTo>
                <a:lnTo>
                  <a:pt x="83134" y="75920"/>
                </a:lnTo>
                <a:lnTo>
                  <a:pt x="78232" y="80810"/>
                </a:lnTo>
                <a:lnTo>
                  <a:pt x="72186" y="80797"/>
                </a:lnTo>
                <a:lnTo>
                  <a:pt x="66154" y="80797"/>
                </a:lnTo>
                <a:lnTo>
                  <a:pt x="61264" y="75895"/>
                </a:lnTo>
                <a:lnTo>
                  <a:pt x="61277" y="69862"/>
                </a:lnTo>
                <a:lnTo>
                  <a:pt x="61277" y="63830"/>
                </a:lnTo>
                <a:lnTo>
                  <a:pt x="66192" y="58928"/>
                </a:lnTo>
                <a:lnTo>
                  <a:pt x="72224" y="58940"/>
                </a:lnTo>
                <a:lnTo>
                  <a:pt x="78257" y="58940"/>
                </a:lnTo>
                <a:lnTo>
                  <a:pt x="83146" y="63855"/>
                </a:lnTo>
                <a:lnTo>
                  <a:pt x="83134" y="69900"/>
                </a:lnTo>
              </a:path>
              <a:path w="403860" h="88265">
                <a:moveTo>
                  <a:pt x="35915" y="67957"/>
                </a:moveTo>
                <a:lnTo>
                  <a:pt x="35902" y="73990"/>
                </a:lnTo>
                <a:lnTo>
                  <a:pt x="31013" y="78892"/>
                </a:lnTo>
                <a:lnTo>
                  <a:pt x="24968" y="78879"/>
                </a:lnTo>
                <a:lnTo>
                  <a:pt x="18935" y="78867"/>
                </a:lnTo>
                <a:lnTo>
                  <a:pt x="14046" y="73964"/>
                </a:lnTo>
                <a:lnTo>
                  <a:pt x="14046" y="67932"/>
                </a:lnTo>
                <a:lnTo>
                  <a:pt x="14058" y="61887"/>
                </a:lnTo>
                <a:lnTo>
                  <a:pt x="18961" y="57010"/>
                </a:lnTo>
                <a:lnTo>
                  <a:pt x="24993" y="57010"/>
                </a:lnTo>
                <a:lnTo>
                  <a:pt x="31038" y="57023"/>
                </a:lnTo>
                <a:lnTo>
                  <a:pt x="35915" y="61925"/>
                </a:lnTo>
                <a:lnTo>
                  <a:pt x="35915" y="67957"/>
                </a:lnTo>
              </a:path>
              <a:path w="403860" h="88265">
                <a:moveTo>
                  <a:pt x="57619" y="86080"/>
                </a:moveTo>
                <a:lnTo>
                  <a:pt x="57658" y="51612"/>
                </a:lnTo>
                <a:lnTo>
                  <a:pt x="88887" y="51638"/>
                </a:lnTo>
                <a:lnTo>
                  <a:pt x="88849" y="86118"/>
                </a:lnTo>
              </a:path>
              <a:path w="403860" h="88265">
                <a:moveTo>
                  <a:pt x="9347" y="85153"/>
                </a:moveTo>
                <a:lnTo>
                  <a:pt x="9385" y="50698"/>
                </a:lnTo>
                <a:lnTo>
                  <a:pt x="40614" y="50723"/>
                </a:lnTo>
                <a:lnTo>
                  <a:pt x="40576" y="85204"/>
                </a:lnTo>
              </a:path>
              <a:path w="403860" h="88265">
                <a:moveTo>
                  <a:pt x="403656" y="36855"/>
                </a:moveTo>
                <a:lnTo>
                  <a:pt x="403656" y="41757"/>
                </a:lnTo>
                <a:lnTo>
                  <a:pt x="399681" y="45732"/>
                </a:lnTo>
                <a:lnTo>
                  <a:pt x="394779" y="45720"/>
                </a:lnTo>
                <a:lnTo>
                  <a:pt x="389890" y="45707"/>
                </a:lnTo>
                <a:lnTo>
                  <a:pt x="385914" y="41744"/>
                </a:lnTo>
                <a:lnTo>
                  <a:pt x="385914" y="36842"/>
                </a:lnTo>
                <a:lnTo>
                  <a:pt x="385914" y="31940"/>
                </a:lnTo>
                <a:lnTo>
                  <a:pt x="389902" y="27965"/>
                </a:lnTo>
                <a:lnTo>
                  <a:pt x="394792" y="27978"/>
                </a:lnTo>
                <a:lnTo>
                  <a:pt x="399694" y="27978"/>
                </a:lnTo>
                <a:lnTo>
                  <a:pt x="403669" y="31953"/>
                </a:lnTo>
                <a:lnTo>
                  <a:pt x="403656" y="368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8003260" y="7008685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80" h="17779">
                <a:moveTo>
                  <a:pt x="17741" y="8877"/>
                </a:moveTo>
                <a:lnTo>
                  <a:pt x="17741" y="13792"/>
                </a:lnTo>
                <a:lnTo>
                  <a:pt x="13766" y="17741"/>
                </a:lnTo>
                <a:lnTo>
                  <a:pt x="8864" y="17741"/>
                </a:lnTo>
                <a:lnTo>
                  <a:pt x="3975" y="17729"/>
                </a:lnTo>
                <a:lnTo>
                  <a:pt x="0" y="13754"/>
                </a:lnTo>
                <a:lnTo>
                  <a:pt x="12" y="8851"/>
                </a:lnTo>
                <a:lnTo>
                  <a:pt x="0" y="3949"/>
                </a:lnTo>
                <a:lnTo>
                  <a:pt x="3987" y="0"/>
                </a:lnTo>
                <a:lnTo>
                  <a:pt x="8889" y="0"/>
                </a:lnTo>
                <a:lnTo>
                  <a:pt x="13779" y="0"/>
                </a:lnTo>
                <a:lnTo>
                  <a:pt x="17754" y="3975"/>
                </a:lnTo>
                <a:lnTo>
                  <a:pt x="17741" y="88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8002142" y="6999085"/>
            <a:ext cx="529590" cy="102235"/>
          </a:xfrm>
          <a:custGeom>
            <a:avLst/>
            <a:gdLst/>
            <a:ahLst/>
            <a:cxnLst/>
            <a:rect l="l" t="t" r="r" b="b"/>
            <a:pathLst>
              <a:path w="529589" h="102234">
                <a:moveTo>
                  <a:pt x="72898" y="6324"/>
                </a:moveTo>
                <a:lnTo>
                  <a:pt x="156095" y="7912"/>
                </a:lnTo>
              </a:path>
              <a:path w="529589" h="102234">
                <a:moveTo>
                  <a:pt x="0" y="3898"/>
                </a:moveTo>
                <a:lnTo>
                  <a:pt x="51333" y="3949"/>
                </a:lnTo>
              </a:path>
              <a:path w="529589" h="102234">
                <a:moveTo>
                  <a:pt x="55206" y="18300"/>
                </a:moveTo>
                <a:lnTo>
                  <a:pt x="55194" y="23431"/>
                </a:lnTo>
                <a:lnTo>
                  <a:pt x="46888" y="23418"/>
                </a:lnTo>
              </a:path>
              <a:path w="529589" h="102234">
                <a:moveTo>
                  <a:pt x="45694" y="31483"/>
                </a:moveTo>
                <a:lnTo>
                  <a:pt x="80606" y="31521"/>
                </a:lnTo>
                <a:lnTo>
                  <a:pt x="80619" y="21869"/>
                </a:lnTo>
                <a:lnTo>
                  <a:pt x="72605" y="21869"/>
                </a:lnTo>
                <a:lnTo>
                  <a:pt x="72618" y="14516"/>
                </a:lnTo>
                <a:lnTo>
                  <a:pt x="66573" y="14503"/>
                </a:lnTo>
                <a:lnTo>
                  <a:pt x="66586" y="25"/>
                </a:lnTo>
                <a:lnTo>
                  <a:pt x="56578" y="0"/>
                </a:lnTo>
                <a:lnTo>
                  <a:pt x="56565" y="12166"/>
                </a:lnTo>
              </a:path>
              <a:path w="529589" h="102234">
                <a:moveTo>
                  <a:pt x="52527" y="66522"/>
                </a:moveTo>
                <a:lnTo>
                  <a:pt x="71018" y="66547"/>
                </a:lnTo>
              </a:path>
              <a:path w="529589" h="102234">
                <a:moveTo>
                  <a:pt x="52527" y="58318"/>
                </a:moveTo>
                <a:lnTo>
                  <a:pt x="71018" y="58318"/>
                </a:lnTo>
              </a:path>
              <a:path w="529589" h="102234">
                <a:moveTo>
                  <a:pt x="52539" y="50101"/>
                </a:moveTo>
                <a:lnTo>
                  <a:pt x="71018" y="50126"/>
                </a:lnTo>
              </a:path>
              <a:path w="529589" h="102234">
                <a:moveTo>
                  <a:pt x="51701" y="78231"/>
                </a:moveTo>
                <a:lnTo>
                  <a:pt x="51727" y="38785"/>
                </a:lnTo>
                <a:lnTo>
                  <a:pt x="73621" y="38811"/>
                </a:lnTo>
                <a:lnTo>
                  <a:pt x="73583" y="78244"/>
                </a:lnTo>
              </a:path>
              <a:path w="529589" h="102234">
                <a:moveTo>
                  <a:pt x="529183" y="102057"/>
                </a:moveTo>
                <a:lnTo>
                  <a:pt x="27101" y="94614"/>
                </a:lnTo>
                <a:lnTo>
                  <a:pt x="27317" y="79425"/>
                </a:lnTo>
                <a:lnTo>
                  <a:pt x="529412" y="86867"/>
                </a:lnTo>
                <a:lnTo>
                  <a:pt x="529183" y="10205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8121332" y="7260818"/>
            <a:ext cx="20320" cy="41910"/>
          </a:xfrm>
          <a:custGeom>
            <a:avLst/>
            <a:gdLst/>
            <a:ahLst/>
            <a:cxnLst/>
            <a:rect l="l" t="t" r="r" b="b"/>
            <a:pathLst>
              <a:path w="20319" h="41909">
                <a:moveTo>
                  <a:pt x="0" y="10541"/>
                </a:moveTo>
                <a:lnTo>
                  <a:pt x="4252" y="19997"/>
                </a:lnTo>
                <a:lnTo>
                  <a:pt x="8513" y="29014"/>
                </a:lnTo>
                <a:lnTo>
                  <a:pt x="13382" y="36596"/>
                </a:lnTo>
                <a:lnTo>
                  <a:pt x="19456" y="41744"/>
                </a:lnTo>
              </a:path>
              <a:path w="20319" h="41909">
                <a:moveTo>
                  <a:pt x="12534" y="0"/>
                </a:moveTo>
                <a:lnTo>
                  <a:pt x="12522" y="16954"/>
                </a:lnTo>
                <a:lnTo>
                  <a:pt x="19926" y="169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8351025" y="7494727"/>
            <a:ext cx="12065" cy="69850"/>
          </a:xfrm>
          <a:custGeom>
            <a:avLst/>
            <a:gdLst/>
            <a:ahLst/>
            <a:cxnLst/>
            <a:rect l="l" t="t" r="r" b="b"/>
            <a:pathLst>
              <a:path w="12064" h="69850">
                <a:moveTo>
                  <a:pt x="11912" y="38620"/>
                </a:moveTo>
                <a:lnTo>
                  <a:pt x="7289" y="38620"/>
                </a:lnTo>
                <a:lnTo>
                  <a:pt x="7251" y="69303"/>
                </a:lnTo>
              </a:path>
              <a:path w="12064" h="69850">
                <a:moveTo>
                  <a:pt x="0" y="16827"/>
                </a:moveTo>
                <a:lnTo>
                  <a:pt x="7696" y="16827"/>
                </a:lnTo>
                <a:lnTo>
                  <a:pt x="77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8353717" y="7262445"/>
            <a:ext cx="15240" cy="117475"/>
          </a:xfrm>
          <a:custGeom>
            <a:avLst/>
            <a:gdLst/>
            <a:ahLst/>
            <a:cxnLst/>
            <a:rect l="l" t="t" r="r" b="b"/>
            <a:pathLst>
              <a:path w="15239" h="117475">
                <a:moveTo>
                  <a:pt x="0" y="0"/>
                </a:moveTo>
                <a:lnTo>
                  <a:pt x="13373" y="12"/>
                </a:lnTo>
              </a:path>
              <a:path w="15239" h="117475">
                <a:moveTo>
                  <a:pt x="3327" y="41160"/>
                </a:moveTo>
                <a:lnTo>
                  <a:pt x="3352" y="14452"/>
                </a:lnTo>
                <a:lnTo>
                  <a:pt x="15125" y="14477"/>
                </a:lnTo>
                <a:lnTo>
                  <a:pt x="14998" y="1173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8121320" y="7374115"/>
            <a:ext cx="635" cy="97790"/>
          </a:xfrm>
          <a:custGeom>
            <a:avLst/>
            <a:gdLst/>
            <a:ahLst/>
            <a:cxnLst/>
            <a:rect l="l" t="t" r="r" b="b"/>
            <a:pathLst>
              <a:path w="635" h="97790">
                <a:moveTo>
                  <a:pt x="114" y="0"/>
                </a:moveTo>
                <a:lnTo>
                  <a:pt x="0" y="976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8240637" y="7367131"/>
            <a:ext cx="635" cy="104139"/>
          </a:xfrm>
          <a:custGeom>
            <a:avLst/>
            <a:gdLst/>
            <a:ahLst/>
            <a:cxnLst/>
            <a:rect l="l" t="t" r="r" b="b"/>
            <a:pathLst>
              <a:path w="635" h="104140">
                <a:moveTo>
                  <a:pt x="114" y="0"/>
                </a:moveTo>
                <a:lnTo>
                  <a:pt x="0" y="1036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8345157" y="7387640"/>
            <a:ext cx="11430" cy="82550"/>
          </a:xfrm>
          <a:custGeom>
            <a:avLst/>
            <a:gdLst/>
            <a:ahLst/>
            <a:cxnLst/>
            <a:rect l="l" t="t" r="r" b="b"/>
            <a:pathLst>
              <a:path w="11429" h="82550">
                <a:moveTo>
                  <a:pt x="0" y="0"/>
                </a:moveTo>
                <a:lnTo>
                  <a:pt x="11328" y="12"/>
                </a:lnTo>
                <a:lnTo>
                  <a:pt x="11239" y="823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8215427" y="7325843"/>
            <a:ext cx="43815" cy="36195"/>
          </a:xfrm>
          <a:custGeom>
            <a:avLst/>
            <a:gdLst/>
            <a:ahLst/>
            <a:cxnLst/>
            <a:rect l="l" t="t" r="r" b="b"/>
            <a:pathLst>
              <a:path w="43814" h="36195">
                <a:moveTo>
                  <a:pt x="3289" y="11074"/>
                </a:moveTo>
                <a:lnTo>
                  <a:pt x="13589" y="11099"/>
                </a:lnTo>
                <a:lnTo>
                  <a:pt x="13601" y="0"/>
                </a:lnTo>
                <a:lnTo>
                  <a:pt x="43586" y="38"/>
                </a:lnTo>
              </a:path>
              <a:path w="43814" h="36195">
                <a:moveTo>
                  <a:pt x="14122" y="35953"/>
                </a:moveTo>
                <a:lnTo>
                  <a:pt x="14135" y="21551"/>
                </a:lnTo>
                <a:lnTo>
                  <a:pt x="0" y="215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8117117" y="7328281"/>
            <a:ext cx="28575" cy="36830"/>
          </a:xfrm>
          <a:custGeom>
            <a:avLst/>
            <a:gdLst/>
            <a:ahLst/>
            <a:cxnLst/>
            <a:rect l="l" t="t" r="r" b="b"/>
            <a:pathLst>
              <a:path w="28575" h="36829">
                <a:moveTo>
                  <a:pt x="28092" y="14274"/>
                </a:moveTo>
                <a:lnTo>
                  <a:pt x="28079" y="19138"/>
                </a:lnTo>
                <a:lnTo>
                  <a:pt x="24142" y="23075"/>
                </a:lnTo>
                <a:lnTo>
                  <a:pt x="19304" y="23063"/>
                </a:lnTo>
                <a:lnTo>
                  <a:pt x="14439" y="23050"/>
                </a:lnTo>
                <a:lnTo>
                  <a:pt x="10515" y="19126"/>
                </a:lnTo>
                <a:lnTo>
                  <a:pt x="10515" y="14262"/>
                </a:lnTo>
                <a:lnTo>
                  <a:pt x="10515" y="9398"/>
                </a:lnTo>
                <a:lnTo>
                  <a:pt x="14452" y="5473"/>
                </a:lnTo>
                <a:lnTo>
                  <a:pt x="19316" y="5473"/>
                </a:lnTo>
                <a:lnTo>
                  <a:pt x="24168" y="5473"/>
                </a:lnTo>
                <a:lnTo>
                  <a:pt x="28105" y="9410"/>
                </a:lnTo>
                <a:lnTo>
                  <a:pt x="28092" y="14274"/>
                </a:lnTo>
              </a:path>
              <a:path w="28575" h="36829">
                <a:moveTo>
                  <a:pt x="26771" y="38"/>
                </a:moveTo>
                <a:lnTo>
                  <a:pt x="50" y="0"/>
                </a:lnTo>
                <a:lnTo>
                  <a:pt x="0" y="364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8446109" y="7266306"/>
            <a:ext cx="57150" cy="27305"/>
          </a:xfrm>
          <a:custGeom>
            <a:avLst/>
            <a:gdLst/>
            <a:ahLst/>
            <a:cxnLst/>
            <a:rect l="l" t="t" r="r" b="b"/>
            <a:pathLst>
              <a:path w="57150" h="27304">
                <a:moveTo>
                  <a:pt x="13360" y="215"/>
                </a:moveTo>
                <a:lnTo>
                  <a:pt x="56553" y="254"/>
                </a:lnTo>
              </a:path>
              <a:path w="57150" h="27304">
                <a:moveTo>
                  <a:pt x="4635" y="26758"/>
                </a:moveTo>
                <a:lnTo>
                  <a:pt x="4660" y="12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8238605" y="7151332"/>
            <a:ext cx="635" cy="95885"/>
          </a:xfrm>
          <a:custGeom>
            <a:avLst/>
            <a:gdLst/>
            <a:ahLst/>
            <a:cxnLst/>
            <a:rect l="l" t="t" r="r" b="b"/>
            <a:pathLst>
              <a:path w="635" h="95884">
                <a:moveTo>
                  <a:pt x="101" y="0"/>
                </a:moveTo>
                <a:lnTo>
                  <a:pt x="0" y="955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8329460" y="7151370"/>
            <a:ext cx="26670" cy="144145"/>
          </a:xfrm>
          <a:custGeom>
            <a:avLst/>
            <a:gdLst/>
            <a:ahLst/>
            <a:cxnLst/>
            <a:rect l="l" t="t" r="r" b="b"/>
            <a:pathLst>
              <a:path w="26670" h="144145">
                <a:moveTo>
                  <a:pt x="18161" y="0"/>
                </a:moveTo>
                <a:lnTo>
                  <a:pt x="26352" y="12"/>
                </a:lnTo>
                <a:lnTo>
                  <a:pt x="26250" y="94602"/>
                </a:lnTo>
              </a:path>
              <a:path w="26670" h="144145">
                <a:moveTo>
                  <a:pt x="11887" y="112902"/>
                </a:moveTo>
                <a:lnTo>
                  <a:pt x="11861" y="143700"/>
                </a:lnTo>
                <a:lnTo>
                  <a:pt x="0" y="1437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8213331" y="7257974"/>
            <a:ext cx="14604" cy="38100"/>
          </a:xfrm>
          <a:custGeom>
            <a:avLst/>
            <a:gdLst/>
            <a:ahLst/>
            <a:cxnLst/>
            <a:rect l="l" t="t" r="r" b="b"/>
            <a:pathLst>
              <a:path w="14605" h="38100">
                <a:moveTo>
                  <a:pt x="14084" y="0"/>
                </a:moveTo>
                <a:lnTo>
                  <a:pt x="14046" y="37998"/>
                </a:lnTo>
                <a:lnTo>
                  <a:pt x="0" y="379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8097862" y="7152183"/>
            <a:ext cx="24130" cy="141605"/>
          </a:xfrm>
          <a:custGeom>
            <a:avLst/>
            <a:gdLst/>
            <a:ahLst/>
            <a:cxnLst/>
            <a:rect l="l" t="t" r="r" b="b"/>
            <a:pathLst>
              <a:path w="24130" h="141604">
                <a:moveTo>
                  <a:pt x="11315" y="110731"/>
                </a:moveTo>
                <a:lnTo>
                  <a:pt x="11277" y="141554"/>
                </a:lnTo>
                <a:lnTo>
                  <a:pt x="1511" y="141554"/>
                </a:lnTo>
              </a:path>
              <a:path w="24130" h="141604">
                <a:moveTo>
                  <a:pt x="0" y="110667"/>
                </a:moveTo>
                <a:lnTo>
                  <a:pt x="16878" y="110680"/>
                </a:lnTo>
              </a:path>
              <a:path w="24130" h="141604">
                <a:moveTo>
                  <a:pt x="7632" y="88061"/>
                </a:moveTo>
                <a:lnTo>
                  <a:pt x="16890" y="88074"/>
                </a:lnTo>
              </a:path>
              <a:path w="24130" h="141604">
                <a:moveTo>
                  <a:pt x="23698" y="0"/>
                </a:moveTo>
                <a:lnTo>
                  <a:pt x="23583" y="997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8456586" y="7115442"/>
            <a:ext cx="49530" cy="31115"/>
          </a:xfrm>
          <a:custGeom>
            <a:avLst/>
            <a:gdLst/>
            <a:ahLst/>
            <a:cxnLst/>
            <a:rect l="l" t="t" r="r" b="b"/>
            <a:pathLst>
              <a:path w="49529" h="31115">
                <a:moveTo>
                  <a:pt x="0" y="27749"/>
                </a:moveTo>
                <a:lnTo>
                  <a:pt x="38" y="0"/>
                </a:lnTo>
                <a:lnTo>
                  <a:pt x="48907" y="50"/>
                </a:lnTo>
                <a:lnTo>
                  <a:pt x="48869" y="30734"/>
                </a:lnTo>
              </a:path>
              <a:path w="49529" h="31115">
                <a:moveTo>
                  <a:pt x="34277" y="15836"/>
                </a:moveTo>
                <a:lnTo>
                  <a:pt x="34264" y="21539"/>
                </a:lnTo>
                <a:lnTo>
                  <a:pt x="29641" y="26149"/>
                </a:lnTo>
                <a:lnTo>
                  <a:pt x="23952" y="26149"/>
                </a:lnTo>
                <a:lnTo>
                  <a:pt x="18249" y="26149"/>
                </a:lnTo>
                <a:lnTo>
                  <a:pt x="13627" y="21513"/>
                </a:lnTo>
                <a:lnTo>
                  <a:pt x="13627" y="15811"/>
                </a:lnTo>
                <a:lnTo>
                  <a:pt x="13639" y="10109"/>
                </a:lnTo>
                <a:lnTo>
                  <a:pt x="18262" y="5499"/>
                </a:lnTo>
                <a:lnTo>
                  <a:pt x="23964" y="5511"/>
                </a:lnTo>
                <a:lnTo>
                  <a:pt x="29667" y="5511"/>
                </a:lnTo>
                <a:lnTo>
                  <a:pt x="34289" y="10121"/>
                </a:lnTo>
                <a:lnTo>
                  <a:pt x="34277" y="1583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8345704" y="7111277"/>
            <a:ext cx="48895" cy="36195"/>
          </a:xfrm>
          <a:custGeom>
            <a:avLst/>
            <a:gdLst/>
            <a:ahLst/>
            <a:cxnLst/>
            <a:rect l="l" t="t" r="r" b="b"/>
            <a:pathLst>
              <a:path w="48895" h="36195">
                <a:moveTo>
                  <a:pt x="0" y="32854"/>
                </a:moveTo>
                <a:lnTo>
                  <a:pt x="38" y="0"/>
                </a:lnTo>
                <a:lnTo>
                  <a:pt x="48895" y="50"/>
                </a:lnTo>
                <a:lnTo>
                  <a:pt x="48856" y="35852"/>
                </a:lnTo>
              </a:path>
              <a:path w="48895" h="36195">
                <a:moveTo>
                  <a:pt x="34277" y="15824"/>
                </a:moveTo>
                <a:lnTo>
                  <a:pt x="34277" y="21526"/>
                </a:lnTo>
                <a:lnTo>
                  <a:pt x="29641" y="26149"/>
                </a:lnTo>
                <a:lnTo>
                  <a:pt x="23939" y="26136"/>
                </a:lnTo>
                <a:lnTo>
                  <a:pt x="18249" y="26136"/>
                </a:lnTo>
                <a:lnTo>
                  <a:pt x="13627" y="21501"/>
                </a:lnTo>
                <a:lnTo>
                  <a:pt x="13627" y="15811"/>
                </a:lnTo>
                <a:lnTo>
                  <a:pt x="13627" y="10109"/>
                </a:lnTo>
                <a:lnTo>
                  <a:pt x="18262" y="5486"/>
                </a:lnTo>
                <a:lnTo>
                  <a:pt x="23952" y="5499"/>
                </a:lnTo>
                <a:lnTo>
                  <a:pt x="29667" y="5499"/>
                </a:lnTo>
                <a:lnTo>
                  <a:pt x="34277" y="10121"/>
                </a:lnTo>
                <a:lnTo>
                  <a:pt x="34277" y="158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8232712" y="7110134"/>
            <a:ext cx="48895" cy="36195"/>
          </a:xfrm>
          <a:custGeom>
            <a:avLst/>
            <a:gdLst/>
            <a:ahLst/>
            <a:cxnLst/>
            <a:rect l="l" t="t" r="r" b="b"/>
            <a:pathLst>
              <a:path w="48894" h="36195">
                <a:moveTo>
                  <a:pt x="0" y="32880"/>
                </a:moveTo>
                <a:lnTo>
                  <a:pt x="25" y="0"/>
                </a:lnTo>
                <a:lnTo>
                  <a:pt x="48894" y="50"/>
                </a:lnTo>
                <a:lnTo>
                  <a:pt x="48856" y="3586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8106333" y="7109028"/>
            <a:ext cx="61594" cy="35560"/>
          </a:xfrm>
          <a:custGeom>
            <a:avLst/>
            <a:gdLst/>
            <a:ahLst/>
            <a:cxnLst/>
            <a:rect l="l" t="t" r="r" b="b"/>
            <a:pathLst>
              <a:path w="61594" h="35559">
                <a:moveTo>
                  <a:pt x="0" y="35064"/>
                </a:moveTo>
                <a:lnTo>
                  <a:pt x="13347" y="35090"/>
                </a:lnTo>
                <a:lnTo>
                  <a:pt x="13385" y="0"/>
                </a:lnTo>
                <a:lnTo>
                  <a:pt x="61264" y="50"/>
                </a:lnTo>
                <a:lnTo>
                  <a:pt x="61226" y="327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8246326" y="7115645"/>
            <a:ext cx="20955" cy="20955"/>
          </a:xfrm>
          <a:custGeom>
            <a:avLst/>
            <a:gdLst/>
            <a:ahLst/>
            <a:cxnLst/>
            <a:rect l="l" t="t" r="r" b="b"/>
            <a:pathLst>
              <a:path w="20955" h="20954">
                <a:moveTo>
                  <a:pt x="20650" y="10325"/>
                </a:moveTo>
                <a:lnTo>
                  <a:pt x="20637" y="16040"/>
                </a:lnTo>
                <a:lnTo>
                  <a:pt x="16014" y="20650"/>
                </a:lnTo>
                <a:lnTo>
                  <a:pt x="10312" y="20637"/>
                </a:lnTo>
                <a:lnTo>
                  <a:pt x="4622" y="20637"/>
                </a:lnTo>
                <a:lnTo>
                  <a:pt x="0" y="16001"/>
                </a:lnTo>
                <a:lnTo>
                  <a:pt x="0" y="10312"/>
                </a:lnTo>
                <a:lnTo>
                  <a:pt x="12" y="4610"/>
                </a:lnTo>
                <a:lnTo>
                  <a:pt x="4635" y="0"/>
                </a:lnTo>
                <a:lnTo>
                  <a:pt x="10337" y="0"/>
                </a:lnTo>
                <a:lnTo>
                  <a:pt x="16052" y="0"/>
                </a:lnTo>
                <a:lnTo>
                  <a:pt x="20650" y="4622"/>
                </a:lnTo>
                <a:lnTo>
                  <a:pt x="20650" y="103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8130223" y="7115506"/>
            <a:ext cx="20955" cy="20955"/>
          </a:xfrm>
          <a:custGeom>
            <a:avLst/>
            <a:gdLst/>
            <a:ahLst/>
            <a:cxnLst/>
            <a:rect l="l" t="t" r="r" b="b"/>
            <a:pathLst>
              <a:path w="20955" h="20954">
                <a:moveTo>
                  <a:pt x="20662" y="10325"/>
                </a:moveTo>
                <a:lnTo>
                  <a:pt x="20650" y="16040"/>
                </a:lnTo>
                <a:lnTo>
                  <a:pt x="16014" y="20662"/>
                </a:lnTo>
                <a:lnTo>
                  <a:pt x="10325" y="20650"/>
                </a:lnTo>
                <a:lnTo>
                  <a:pt x="4610" y="20650"/>
                </a:lnTo>
                <a:lnTo>
                  <a:pt x="0" y="16014"/>
                </a:lnTo>
                <a:lnTo>
                  <a:pt x="12" y="10325"/>
                </a:lnTo>
                <a:lnTo>
                  <a:pt x="25" y="4622"/>
                </a:lnTo>
                <a:lnTo>
                  <a:pt x="4635" y="0"/>
                </a:lnTo>
                <a:lnTo>
                  <a:pt x="10350" y="12"/>
                </a:lnTo>
                <a:lnTo>
                  <a:pt x="16040" y="12"/>
                </a:lnTo>
                <a:lnTo>
                  <a:pt x="20662" y="4635"/>
                </a:lnTo>
                <a:lnTo>
                  <a:pt x="20662" y="103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8" name="object 398"/>
          <p:cNvGrpSpPr/>
          <p:nvPr/>
        </p:nvGrpSpPr>
        <p:grpSpPr>
          <a:xfrm>
            <a:off x="7970520" y="6996087"/>
            <a:ext cx="489584" cy="582295"/>
            <a:chOff x="2915920" y="6996086"/>
            <a:chExt cx="489584" cy="582295"/>
          </a:xfrm>
        </p:grpSpPr>
        <p:pic>
          <p:nvPicPr>
            <p:cNvPr id="399" name="object 39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15920" y="6996086"/>
              <a:ext cx="81165" cy="160388"/>
            </a:xfrm>
            <a:prstGeom prst="rect">
              <a:avLst/>
            </a:prstGeom>
          </p:spPr>
        </p:pic>
        <p:sp>
          <p:nvSpPr>
            <p:cNvPr id="400" name="object 400"/>
            <p:cNvSpPr/>
            <p:nvPr/>
          </p:nvSpPr>
          <p:spPr>
            <a:xfrm>
              <a:off x="2926689" y="7157757"/>
              <a:ext cx="635" cy="292100"/>
            </a:xfrm>
            <a:custGeom>
              <a:avLst/>
              <a:gdLst/>
              <a:ahLst/>
              <a:cxnLst/>
              <a:rect l="l" t="t" r="r" b="b"/>
              <a:pathLst>
                <a:path w="635" h="292100">
                  <a:moveTo>
                    <a:pt x="0" y="291769"/>
                  </a:moveTo>
                  <a:lnTo>
                    <a:pt x="33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1" name="object 40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42386" y="7141705"/>
              <a:ext cx="462673" cy="436511"/>
            </a:xfrm>
            <a:prstGeom prst="rect">
              <a:avLst/>
            </a:prstGeom>
          </p:spPr>
        </p:pic>
      </p:grpSp>
      <p:sp>
        <p:nvSpPr>
          <p:cNvPr id="402" name="object 402"/>
          <p:cNvSpPr/>
          <p:nvPr/>
        </p:nvSpPr>
        <p:spPr>
          <a:xfrm>
            <a:off x="8509343" y="7234211"/>
            <a:ext cx="26034" cy="22860"/>
          </a:xfrm>
          <a:custGeom>
            <a:avLst/>
            <a:gdLst/>
            <a:ahLst/>
            <a:cxnLst/>
            <a:rect l="l" t="t" r="r" b="b"/>
            <a:pathLst>
              <a:path w="26035" h="22859">
                <a:moveTo>
                  <a:pt x="19646" y="8851"/>
                </a:moveTo>
                <a:lnTo>
                  <a:pt x="19634" y="12382"/>
                </a:lnTo>
                <a:lnTo>
                  <a:pt x="16776" y="15252"/>
                </a:lnTo>
                <a:lnTo>
                  <a:pt x="13246" y="15239"/>
                </a:lnTo>
                <a:lnTo>
                  <a:pt x="9715" y="15239"/>
                </a:lnTo>
                <a:lnTo>
                  <a:pt x="6858" y="12369"/>
                </a:lnTo>
                <a:lnTo>
                  <a:pt x="6858" y="8839"/>
                </a:lnTo>
                <a:lnTo>
                  <a:pt x="6858" y="5308"/>
                </a:lnTo>
                <a:lnTo>
                  <a:pt x="9728" y="2451"/>
                </a:lnTo>
                <a:lnTo>
                  <a:pt x="13258" y="2451"/>
                </a:lnTo>
                <a:lnTo>
                  <a:pt x="16776" y="2463"/>
                </a:lnTo>
                <a:lnTo>
                  <a:pt x="19646" y="5321"/>
                </a:lnTo>
                <a:lnTo>
                  <a:pt x="19646" y="8851"/>
                </a:lnTo>
              </a:path>
              <a:path w="26035" h="22859">
                <a:moveTo>
                  <a:pt x="25412" y="14528"/>
                </a:moveTo>
                <a:lnTo>
                  <a:pt x="23418" y="19278"/>
                </a:lnTo>
                <a:lnTo>
                  <a:pt x="18707" y="22605"/>
                </a:lnTo>
                <a:lnTo>
                  <a:pt x="13220" y="22593"/>
                </a:lnTo>
                <a:lnTo>
                  <a:pt x="5918" y="22593"/>
                </a:lnTo>
                <a:lnTo>
                  <a:pt x="0" y="16649"/>
                </a:lnTo>
                <a:lnTo>
                  <a:pt x="12" y="9347"/>
                </a:lnTo>
                <a:lnTo>
                  <a:pt x="12" y="5702"/>
                </a:lnTo>
                <a:lnTo>
                  <a:pt x="1498" y="2387"/>
                </a:lnTo>
                <a:lnTo>
                  <a:pt x="389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537347" y="7164210"/>
            <a:ext cx="13335" cy="13335"/>
          </a:xfrm>
          <a:custGeom>
            <a:avLst/>
            <a:gdLst/>
            <a:ahLst/>
            <a:cxnLst/>
            <a:rect l="l" t="t" r="r" b="b"/>
            <a:pathLst>
              <a:path w="13335" h="13334">
                <a:moveTo>
                  <a:pt x="13233" y="6616"/>
                </a:moveTo>
                <a:lnTo>
                  <a:pt x="13220" y="10287"/>
                </a:lnTo>
                <a:lnTo>
                  <a:pt x="10261" y="13246"/>
                </a:lnTo>
                <a:lnTo>
                  <a:pt x="6616" y="13233"/>
                </a:lnTo>
                <a:lnTo>
                  <a:pt x="2959" y="13233"/>
                </a:lnTo>
                <a:lnTo>
                  <a:pt x="0" y="10261"/>
                </a:lnTo>
                <a:lnTo>
                  <a:pt x="0" y="6616"/>
                </a:lnTo>
                <a:lnTo>
                  <a:pt x="12" y="2959"/>
                </a:lnTo>
                <a:lnTo>
                  <a:pt x="2971" y="0"/>
                </a:lnTo>
                <a:lnTo>
                  <a:pt x="6616" y="0"/>
                </a:lnTo>
                <a:lnTo>
                  <a:pt x="10274" y="0"/>
                </a:lnTo>
                <a:lnTo>
                  <a:pt x="13233" y="2971"/>
                </a:lnTo>
                <a:lnTo>
                  <a:pt x="13233" y="66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 txBox="1"/>
          <p:nvPr/>
        </p:nvSpPr>
        <p:spPr>
          <a:xfrm>
            <a:off x="7957820" y="609601"/>
            <a:ext cx="15544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05" name="object 405"/>
          <p:cNvSpPr txBox="1"/>
          <p:nvPr/>
        </p:nvSpPr>
        <p:spPr>
          <a:xfrm>
            <a:off x="7957821" y="1877060"/>
            <a:ext cx="4775835" cy="44597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El.resto.de.este.curso.se.enfocará.en.aplicar.la.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SIMOREG.DC.MASTER®.6RA70,.a.motores.CC.y.asociados.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aplicaciones..Los.accionamientos.SIMOREG.DC.MASTER.6RA70.son.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diseñado.para.proporcionar.un.control.preciso.de.la.velocidad.del.motor.de.CC.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una.amplia.gama.de.parámetros.de.máquina.y.condiciones.de.carga..</a:t>
            </a:r>
            <a:endParaRPr sz="1000">
              <a:latin typeface="Microsoft Sans Serif"/>
              <a:cs typeface="Microsoft Sans Serif"/>
            </a:endParaRPr>
          </a:p>
          <a:p>
            <a:pPr marL="12700" marR="440055">
              <a:lnSpc>
                <a:spcPct val="120000"/>
              </a:lnSpc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Información.de.selección.y.pedido.así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como.de.ingeniería.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la.información.se.encuentra.en.el.SIMOREG.6RA70.DC.MASTER.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catálogo,.disponible.a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través.de.su.representante.de.ventas.de.Siemens.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603885">
              <a:lnSpc>
                <a:spcPct val="150000"/>
              </a:lnSpc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Los.accionamientos.SIMOREG.están.diseñados.para.la.conexión.a.un.sistema.trifásico.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alimentación.de.CA..Ellos,.a.su.cambio,.alimentan.el.inducido.y.el.campo.de.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motores.de.CC.de.velocidad.variable..Se.pueden.seleccionar.accionamientos.SIMOREG.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para.conexión.a.230,.400,.460,.575,.690,.830,.y.950.VAC,.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haciéndolos.adecuados.para.uso.global.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0706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variadores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Siemens.SIMOREG.DC.MASTER.6RA70.están.disponibles.hasta.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a.1000.HP.a.500.VCC.en.variadores.de.modelo.estándar..Además,.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amplía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HP.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50875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accionamientos.SIMOREG.de.Siemens.tienen.una.amplia.gama.de.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parámetros.internos.controlados.por.microprocesador.para.controlar.DC.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funcionamiento.del.motor..Está.más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allá.del.alcance.de.este.curso.para.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cubren.todos.los.parámetros.en.detalle,.sin embargo;.muchos.conceptos.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más.comunes.a.la.mayoría.de.las.aplicaciones.y.las.unidades.serán.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79003" y="1429436"/>
            <a:ext cx="1179195" cy="2078355"/>
            <a:chOff x="3224402" y="1429435"/>
            <a:chExt cx="1179195" cy="2078355"/>
          </a:xfrm>
        </p:grpSpPr>
        <p:sp>
          <p:nvSpPr>
            <p:cNvPr id="3" name="object 3"/>
            <p:cNvSpPr/>
            <p:nvPr/>
          </p:nvSpPr>
          <p:spPr>
            <a:xfrm>
              <a:off x="3693782" y="2435821"/>
              <a:ext cx="240665" cy="472440"/>
            </a:xfrm>
            <a:custGeom>
              <a:avLst/>
              <a:gdLst/>
              <a:ahLst/>
              <a:cxnLst/>
              <a:rect l="l" t="t" r="r" b="b"/>
              <a:pathLst>
                <a:path w="240664" h="472439">
                  <a:moveTo>
                    <a:pt x="202018" y="446112"/>
                  </a:moveTo>
                  <a:lnTo>
                    <a:pt x="32994" y="445325"/>
                  </a:lnTo>
                  <a:lnTo>
                    <a:pt x="30645" y="29997"/>
                  </a:lnTo>
                  <a:lnTo>
                    <a:pt x="199656" y="29819"/>
                  </a:lnTo>
                  <a:lnTo>
                    <a:pt x="202018" y="446112"/>
                  </a:lnTo>
                  <a:close/>
                </a:path>
                <a:path w="240664" h="472439">
                  <a:moveTo>
                    <a:pt x="240436" y="472414"/>
                  </a:moveTo>
                  <a:lnTo>
                    <a:pt x="3416" y="471424"/>
                  </a:lnTo>
                  <a:lnTo>
                    <a:pt x="0" y="126"/>
                  </a:lnTo>
                  <a:lnTo>
                    <a:pt x="237020" y="0"/>
                  </a:lnTo>
                  <a:lnTo>
                    <a:pt x="240436" y="472414"/>
                  </a:lnTo>
                  <a:close/>
                </a:path>
                <a:path w="240664" h="472439">
                  <a:moveTo>
                    <a:pt x="201891" y="438213"/>
                  </a:moveTo>
                  <a:lnTo>
                    <a:pt x="38773" y="437451"/>
                  </a:lnTo>
                  <a:lnTo>
                    <a:pt x="36474" y="30556"/>
                  </a:lnTo>
                </a:path>
                <a:path w="240664" h="472439">
                  <a:moveTo>
                    <a:pt x="36868" y="73164"/>
                  </a:moveTo>
                  <a:lnTo>
                    <a:pt x="199732" y="729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9990" y="2536037"/>
              <a:ext cx="166014" cy="1480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26688" y="1439583"/>
              <a:ext cx="1174750" cy="2066289"/>
            </a:xfrm>
            <a:custGeom>
              <a:avLst/>
              <a:gdLst/>
              <a:ahLst/>
              <a:cxnLst/>
              <a:rect l="l" t="t" r="r" b="b"/>
              <a:pathLst>
                <a:path w="1174750" h="2066289">
                  <a:moveTo>
                    <a:pt x="610311" y="1054963"/>
                  </a:moveTo>
                  <a:lnTo>
                    <a:pt x="610298" y="1058519"/>
                  </a:lnTo>
                  <a:lnTo>
                    <a:pt x="607517" y="1061516"/>
                  </a:lnTo>
                  <a:lnTo>
                    <a:pt x="604100" y="1061681"/>
                  </a:lnTo>
                  <a:lnTo>
                    <a:pt x="600697" y="1061834"/>
                  </a:lnTo>
                  <a:lnTo>
                    <a:pt x="597890" y="1059103"/>
                  </a:lnTo>
                  <a:lnTo>
                    <a:pt x="597915" y="1055585"/>
                  </a:lnTo>
                  <a:lnTo>
                    <a:pt x="597915" y="1052042"/>
                  </a:lnTo>
                  <a:lnTo>
                    <a:pt x="600697" y="1049045"/>
                  </a:lnTo>
                  <a:lnTo>
                    <a:pt x="604126" y="1048854"/>
                  </a:lnTo>
                  <a:lnTo>
                    <a:pt x="607517" y="1048702"/>
                  </a:lnTo>
                  <a:lnTo>
                    <a:pt x="610298" y="1051433"/>
                  </a:lnTo>
                  <a:lnTo>
                    <a:pt x="610311" y="1054963"/>
                  </a:lnTo>
                </a:path>
                <a:path w="1174750" h="2066289">
                  <a:moveTo>
                    <a:pt x="6515" y="1232535"/>
                  </a:moveTo>
                  <a:lnTo>
                    <a:pt x="0" y="59169"/>
                  </a:lnTo>
                  <a:lnTo>
                    <a:pt x="1061821" y="42824"/>
                  </a:lnTo>
                  <a:lnTo>
                    <a:pt x="1069428" y="2065782"/>
                  </a:lnTo>
                  <a:lnTo>
                    <a:pt x="199136" y="2041474"/>
                  </a:lnTo>
                </a:path>
                <a:path w="1174750" h="2066289">
                  <a:moveTo>
                    <a:pt x="85204" y="57886"/>
                  </a:moveTo>
                  <a:lnTo>
                    <a:pt x="84899" y="2032"/>
                  </a:lnTo>
                  <a:lnTo>
                    <a:pt x="216915" y="0"/>
                  </a:lnTo>
                  <a:lnTo>
                    <a:pt x="216839" y="55575"/>
                  </a:lnTo>
                </a:path>
                <a:path w="1174750" h="2066289">
                  <a:moveTo>
                    <a:pt x="472401" y="1468729"/>
                  </a:moveTo>
                  <a:lnTo>
                    <a:pt x="476440" y="2046757"/>
                  </a:lnTo>
                </a:path>
                <a:path w="1174750" h="2066289">
                  <a:moveTo>
                    <a:pt x="462483" y="52565"/>
                  </a:moveTo>
                  <a:lnTo>
                    <a:pt x="469112" y="996683"/>
                  </a:lnTo>
                </a:path>
                <a:path w="1174750" h="2066289">
                  <a:moveTo>
                    <a:pt x="705446" y="1471891"/>
                  </a:moveTo>
                  <a:lnTo>
                    <a:pt x="709485" y="2055050"/>
                  </a:lnTo>
                </a:path>
                <a:path w="1174750" h="2066289">
                  <a:moveTo>
                    <a:pt x="695540" y="48006"/>
                  </a:moveTo>
                  <a:lnTo>
                    <a:pt x="702157" y="992136"/>
                  </a:lnTo>
                </a:path>
                <a:path w="1174750" h="2066289">
                  <a:moveTo>
                    <a:pt x="1046175" y="1818411"/>
                  </a:moveTo>
                  <a:lnTo>
                    <a:pt x="1044746" y="1825516"/>
                  </a:lnTo>
                  <a:lnTo>
                    <a:pt x="1040834" y="1831314"/>
                  </a:lnTo>
                  <a:lnTo>
                    <a:pt x="1035027" y="1835217"/>
                  </a:lnTo>
                  <a:lnTo>
                    <a:pt x="1027912" y="1836635"/>
                  </a:lnTo>
                  <a:lnTo>
                    <a:pt x="1020812" y="1835195"/>
                  </a:lnTo>
                  <a:lnTo>
                    <a:pt x="1015012" y="1831282"/>
                  </a:lnTo>
                  <a:lnTo>
                    <a:pt x="1011103" y="1825484"/>
                  </a:lnTo>
                  <a:lnTo>
                    <a:pt x="1009675" y="1818386"/>
                  </a:lnTo>
                  <a:lnTo>
                    <a:pt x="1011118" y="1811275"/>
                  </a:lnTo>
                  <a:lnTo>
                    <a:pt x="1015037" y="1805476"/>
                  </a:lnTo>
                  <a:lnTo>
                    <a:pt x="1020848" y="1801573"/>
                  </a:lnTo>
                  <a:lnTo>
                    <a:pt x="1027963" y="1800148"/>
                  </a:lnTo>
                  <a:lnTo>
                    <a:pt x="1035059" y="1801593"/>
                  </a:lnTo>
                  <a:lnTo>
                    <a:pt x="1040850" y="1805512"/>
                  </a:lnTo>
                  <a:lnTo>
                    <a:pt x="1044751" y="1811316"/>
                  </a:lnTo>
                  <a:lnTo>
                    <a:pt x="1046175" y="1818411"/>
                  </a:lnTo>
                </a:path>
                <a:path w="1174750" h="2066289">
                  <a:moveTo>
                    <a:pt x="1036980" y="279615"/>
                  </a:moveTo>
                  <a:lnTo>
                    <a:pt x="1035549" y="286721"/>
                  </a:lnTo>
                  <a:lnTo>
                    <a:pt x="1031644" y="292522"/>
                  </a:lnTo>
                  <a:lnTo>
                    <a:pt x="1025852" y="296432"/>
                  </a:lnTo>
                  <a:lnTo>
                    <a:pt x="1018755" y="297865"/>
                  </a:lnTo>
                  <a:lnTo>
                    <a:pt x="1011643" y="296415"/>
                  </a:lnTo>
                  <a:lnTo>
                    <a:pt x="1005840" y="292493"/>
                  </a:lnTo>
                  <a:lnTo>
                    <a:pt x="1001932" y="286685"/>
                  </a:lnTo>
                  <a:lnTo>
                    <a:pt x="1000506" y="279577"/>
                  </a:lnTo>
                  <a:lnTo>
                    <a:pt x="1001945" y="272474"/>
                  </a:lnTo>
                  <a:lnTo>
                    <a:pt x="1005866" y="266679"/>
                  </a:lnTo>
                  <a:lnTo>
                    <a:pt x="1011677" y="262777"/>
                  </a:lnTo>
                  <a:lnTo>
                    <a:pt x="1018781" y="261353"/>
                  </a:lnTo>
                  <a:lnTo>
                    <a:pt x="1025880" y="262794"/>
                  </a:lnTo>
                  <a:lnTo>
                    <a:pt x="1031676" y="266707"/>
                  </a:lnTo>
                  <a:lnTo>
                    <a:pt x="1035574" y="272510"/>
                  </a:lnTo>
                  <a:lnTo>
                    <a:pt x="1036980" y="279615"/>
                  </a:lnTo>
                </a:path>
                <a:path w="1174750" h="2066289">
                  <a:moveTo>
                    <a:pt x="1068908" y="2064880"/>
                  </a:moveTo>
                  <a:lnTo>
                    <a:pt x="1174381" y="2027821"/>
                  </a:lnTo>
                  <a:lnTo>
                    <a:pt x="1170279" y="20815"/>
                  </a:lnTo>
                  <a:lnTo>
                    <a:pt x="1153045" y="7327"/>
                  </a:lnTo>
                  <a:lnTo>
                    <a:pt x="1153363" y="92722"/>
                  </a:lnTo>
                  <a:lnTo>
                    <a:pt x="1061821" y="42824"/>
                  </a:lnTo>
                </a:path>
                <a:path w="1174750" h="2066289">
                  <a:moveTo>
                    <a:pt x="216915" y="0"/>
                  </a:moveTo>
                  <a:lnTo>
                    <a:pt x="227304" y="10528"/>
                  </a:lnTo>
                  <a:lnTo>
                    <a:pt x="227266" y="37503"/>
                  </a:lnTo>
                  <a:lnTo>
                    <a:pt x="239293" y="45389"/>
                  </a:lnTo>
                  <a:lnTo>
                    <a:pt x="239280" y="54076"/>
                  </a:lnTo>
                </a:path>
                <a:path w="1174750" h="2066289">
                  <a:moveTo>
                    <a:pt x="188417" y="28092"/>
                  </a:moveTo>
                  <a:lnTo>
                    <a:pt x="173951" y="28359"/>
                  </a:lnTo>
                  <a:lnTo>
                    <a:pt x="173926" y="46139"/>
                  </a:lnTo>
                </a:path>
                <a:path w="1174750" h="2066289">
                  <a:moveTo>
                    <a:pt x="113855" y="48806"/>
                  </a:moveTo>
                  <a:lnTo>
                    <a:pt x="113880" y="29514"/>
                  </a:lnTo>
                  <a:lnTo>
                    <a:pt x="130594" y="29197"/>
                  </a:lnTo>
                </a:path>
                <a:path w="1174750" h="2066289">
                  <a:moveTo>
                    <a:pt x="100088" y="13309"/>
                  </a:moveTo>
                  <a:lnTo>
                    <a:pt x="201269" y="117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0777" y="1429435"/>
              <a:ext cx="223570" cy="653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53828" y="1446568"/>
              <a:ext cx="925194" cy="63500"/>
            </a:xfrm>
            <a:custGeom>
              <a:avLst/>
              <a:gdLst/>
              <a:ahLst/>
              <a:cxnLst/>
              <a:rect l="l" t="t" r="r" b="b"/>
              <a:pathLst>
                <a:path w="925195" h="63500">
                  <a:moveTo>
                    <a:pt x="325640" y="9207"/>
                  </a:moveTo>
                  <a:lnTo>
                    <a:pt x="924941" y="0"/>
                  </a:lnTo>
                </a:path>
                <a:path w="925195" h="63500">
                  <a:moveTo>
                    <a:pt x="209003" y="11010"/>
                  </a:moveTo>
                  <a:lnTo>
                    <a:pt x="287096" y="9804"/>
                  </a:lnTo>
                </a:path>
                <a:path w="925195" h="63500">
                  <a:moveTo>
                    <a:pt x="0" y="14224"/>
                  </a:moveTo>
                  <a:lnTo>
                    <a:pt x="161823" y="11734"/>
                  </a:lnTo>
                </a:path>
                <a:path w="925195" h="63500">
                  <a:moveTo>
                    <a:pt x="76555" y="46405"/>
                  </a:moveTo>
                  <a:lnTo>
                    <a:pt x="76568" y="38176"/>
                  </a:lnTo>
                  <a:lnTo>
                    <a:pt x="100711" y="37807"/>
                  </a:lnTo>
                  <a:lnTo>
                    <a:pt x="100685" y="46888"/>
                  </a:lnTo>
                </a:path>
                <a:path w="925195" h="63500">
                  <a:moveTo>
                    <a:pt x="383921" y="41694"/>
                  </a:moveTo>
                  <a:lnTo>
                    <a:pt x="383946" y="28625"/>
                  </a:lnTo>
                  <a:lnTo>
                    <a:pt x="408089" y="28257"/>
                  </a:lnTo>
                  <a:lnTo>
                    <a:pt x="408063" y="42163"/>
                  </a:lnTo>
                </a:path>
                <a:path w="925195" h="63500">
                  <a:moveTo>
                    <a:pt x="493737" y="41846"/>
                  </a:moveTo>
                  <a:lnTo>
                    <a:pt x="493763" y="28803"/>
                  </a:lnTo>
                  <a:lnTo>
                    <a:pt x="531393" y="27724"/>
                  </a:lnTo>
                  <a:lnTo>
                    <a:pt x="531368" y="41630"/>
                  </a:lnTo>
                </a:path>
                <a:path w="925195" h="63500">
                  <a:moveTo>
                    <a:pt x="341655" y="26428"/>
                  </a:moveTo>
                  <a:lnTo>
                    <a:pt x="355155" y="26682"/>
                  </a:lnTo>
                  <a:lnTo>
                    <a:pt x="355117" y="41135"/>
                  </a:lnTo>
                </a:path>
                <a:path w="925195" h="63500">
                  <a:moveTo>
                    <a:pt x="317550" y="27901"/>
                  </a:moveTo>
                  <a:lnTo>
                    <a:pt x="308863" y="28689"/>
                  </a:lnTo>
                  <a:lnTo>
                    <a:pt x="308863" y="44107"/>
                  </a:lnTo>
                </a:path>
                <a:path w="925195" h="63500">
                  <a:moveTo>
                    <a:pt x="833767" y="32918"/>
                  </a:moveTo>
                  <a:lnTo>
                    <a:pt x="833767" y="22339"/>
                  </a:lnTo>
                  <a:lnTo>
                    <a:pt x="854201" y="22364"/>
                  </a:lnTo>
                  <a:lnTo>
                    <a:pt x="854151" y="46812"/>
                  </a:lnTo>
                </a:path>
                <a:path w="925195" h="63500">
                  <a:moveTo>
                    <a:pt x="879614" y="2019"/>
                  </a:moveTo>
                  <a:lnTo>
                    <a:pt x="879563" y="57861"/>
                  </a:lnTo>
                </a:path>
                <a:path w="925195" h="63500">
                  <a:moveTo>
                    <a:pt x="889279" y="1231"/>
                  </a:moveTo>
                  <a:lnTo>
                    <a:pt x="889203" y="628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8166" y="1520532"/>
              <a:ext cx="173355" cy="45720"/>
            </a:xfrm>
            <a:custGeom>
              <a:avLst/>
              <a:gdLst/>
              <a:ahLst/>
              <a:cxnLst/>
              <a:rect l="l" t="t" r="r" b="b"/>
              <a:pathLst>
                <a:path w="173354" h="45719">
                  <a:moveTo>
                    <a:pt x="50" y="0"/>
                  </a:moveTo>
                  <a:lnTo>
                    <a:pt x="0" y="45072"/>
                  </a:lnTo>
                  <a:lnTo>
                    <a:pt x="173113" y="45262"/>
                  </a:lnTo>
                  <a:lnTo>
                    <a:pt x="173164" y="19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27615" y="1530400"/>
              <a:ext cx="155575" cy="25400"/>
            </a:xfrm>
            <a:custGeom>
              <a:avLst/>
              <a:gdLst/>
              <a:ahLst/>
              <a:cxnLst/>
              <a:rect l="l" t="t" r="r" b="b"/>
              <a:pathLst>
                <a:path w="155575" h="25400">
                  <a:moveTo>
                    <a:pt x="18656" y="12077"/>
                  </a:moveTo>
                  <a:lnTo>
                    <a:pt x="13182" y="10248"/>
                  </a:lnTo>
                  <a:lnTo>
                    <a:pt x="12217" y="9842"/>
                  </a:lnTo>
                  <a:lnTo>
                    <a:pt x="11226" y="9461"/>
                  </a:lnTo>
                  <a:lnTo>
                    <a:pt x="8890" y="8483"/>
                  </a:lnTo>
                  <a:lnTo>
                    <a:pt x="6705" y="6908"/>
                  </a:lnTo>
                  <a:lnTo>
                    <a:pt x="6908" y="6515"/>
                  </a:lnTo>
                  <a:lnTo>
                    <a:pt x="6908" y="5727"/>
                  </a:lnTo>
                  <a:lnTo>
                    <a:pt x="8242" y="4686"/>
                  </a:lnTo>
                  <a:lnTo>
                    <a:pt x="12433" y="4533"/>
                  </a:lnTo>
                  <a:lnTo>
                    <a:pt x="15951" y="5588"/>
                  </a:lnTo>
                  <a:lnTo>
                    <a:pt x="16941" y="5854"/>
                  </a:lnTo>
                  <a:lnTo>
                    <a:pt x="16954" y="4533"/>
                  </a:lnTo>
                  <a:lnTo>
                    <a:pt x="17018" y="1206"/>
                  </a:lnTo>
                  <a:lnTo>
                    <a:pt x="13563" y="342"/>
                  </a:lnTo>
                  <a:lnTo>
                    <a:pt x="7010" y="215"/>
                  </a:lnTo>
                  <a:lnTo>
                    <a:pt x="228" y="1600"/>
                  </a:lnTo>
                  <a:lnTo>
                    <a:pt x="0" y="12954"/>
                  </a:lnTo>
                  <a:lnTo>
                    <a:pt x="5384" y="14224"/>
                  </a:lnTo>
                  <a:lnTo>
                    <a:pt x="7848" y="15367"/>
                  </a:lnTo>
                  <a:lnTo>
                    <a:pt x="6858" y="14782"/>
                  </a:lnTo>
                  <a:lnTo>
                    <a:pt x="9728" y="16205"/>
                  </a:lnTo>
                  <a:lnTo>
                    <a:pt x="10274" y="16497"/>
                  </a:lnTo>
                  <a:lnTo>
                    <a:pt x="11544" y="16929"/>
                  </a:lnTo>
                  <a:lnTo>
                    <a:pt x="11493" y="19545"/>
                  </a:lnTo>
                  <a:lnTo>
                    <a:pt x="9461" y="20218"/>
                  </a:lnTo>
                  <a:lnTo>
                    <a:pt x="5791" y="20218"/>
                  </a:lnTo>
                  <a:lnTo>
                    <a:pt x="241" y="19037"/>
                  </a:lnTo>
                  <a:lnTo>
                    <a:pt x="152" y="23901"/>
                  </a:lnTo>
                  <a:lnTo>
                    <a:pt x="2235" y="24676"/>
                  </a:lnTo>
                  <a:lnTo>
                    <a:pt x="13550" y="25057"/>
                  </a:lnTo>
                  <a:lnTo>
                    <a:pt x="18465" y="22301"/>
                  </a:lnTo>
                  <a:lnTo>
                    <a:pt x="18503" y="20218"/>
                  </a:lnTo>
                  <a:lnTo>
                    <a:pt x="18605" y="14782"/>
                  </a:lnTo>
                  <a:lnTo>
                    <a:pt x="18656" y="12077"/>
                  </a:lnTo>
                  <a:close/>
                </a:path>
                <a:path w="155575" h="25400">
                  <a:moveTo>
                    <a:pt x="29298" y="723"/>
                  </a:moveTo>
                  <a:lnTo>
                    <a:pt x="22009" y="736"/>
                  </a:lnTo>
                  <a:lnTo>
                    <a:pt x="21564" y="24244"/>
                  </a:lnTo>
                  <a:lnTo>
                    <a:pt x="28854" y="24231"/>
                  </a:lnTo>
                  <a:lnTo>
                    <a:pt x="29298" y="723"/>
                  </a:lnTo>
                  <a:close/>
                </a:path>
                <a:path w="155575" h="25400">
                  <a:moveTo>
                    <a:pt x="52298" y="749"/>
                  </a:moveTo>
                  <a:lnTo>
                    <a:pt x="34658" y="787"/>
                  </a:lnTo>
                  <a:lnTo>
                    <a:pt x="34213" y="24231"/>
                  </a:lnTo>
                  <a:lnTo>
                    <a:pt x="51904" y="24206"/>
                  </a:lnTo>
                  <a:lnTo>
                    <a:pt x="51993" y="19634"/>
                  </a:lnTo>
                  <a:lnTo>
                    <a:pt x="41236" y="19646"/>
                  </a:lnTo>
                  <a:lnTo>
                    <a:pt x="41338" y="14262"/>
                  </a:lnTo>
                  <a:lnTo>
                    <a:pt x="50533" y="14249"/>
                  </a:lnTo>
                  <a:lnTo>
                    <a:pt x="50609" y="10198"/>
                  </a:lnTo>
                  <a:lnTo>
                    <a:pt x="41414" y="10210"/>
                  </a:lnTo>
                  <a:lnTo>
                    <a:pt x="41503" y="5359"/>
                  </a:lnTo>
                  <a:lnTo>
                    <a:pt x="52209" y="5334"/>
                  </a:lnTo>
                  <a:lnTo>
                    <a:pt x="52298" y="749"/>
                  </a:lnTo>
                  <a:close/>
                </a:path>
                <a:path w="155575" h="25400">
                  <a:moveTo>
                    <a:pt x="85115" y="635"/>
                  </a:moveTo>
                  <a:lnTo>
                    <a:pt x="76809" y="647"/>
                  </a:lnTo>
                  <a:lnTo>
                    <a:pt x="70383" y="14287"/>
                  </a:lnTo>
                  <a:lnTo>
                    <a:pt x="64871" y="660"/>
                  </a:lnTo>
                  <a:lnTo>
                    <a:pt x="56095" y="685"/>
                  </a:lnTo>
                  <a:lnTo>
                    <a:pt x="55638" y="24193"/>
                  </a:lnTo>
                  <a:lnTo>
                    <a:pt x="60629" y="24180"/>
                  </a:lnTo>
                  <a:lnTo>
                    <a:pt x="60896" y="9639"/>
                  </a:lnTo>
                  <a:lnTo>
                    <a:pt x="66700" y="24434"/>
                  </a:lnTo>
                  <a:lnTo>
                    <a:pt x="71513" y="24422"/>
                  </a:lnTo>
                  <a:lnTo>
                    <a:pt x="77990" y="9613"/>
                  </a:lnTo>
                  <a:lnTo>
                    <a:pt x="77724" y="24155"/>
                  </a:lnTo>
                  <a:lnTo>
                    <a:pt x="84670" y="24142"/>
                  </a:lnTo>
                  <a:lnTo>
                    <a:pt x="85115" y="635"/>
                  </a:lnTo>
                  <a:close/>
                </a:path>
                <a:path w="155575" h="25400">
                  <a:moveTo>
                    <a:pt x="108140" y="660"/>
                  </a:moveTo>
                  <a:lnTo>
                    <a:pt x="90500" y="698"/>
                  </a:lnTo>
                  <a:lnTo>
                    <a:pt x="90043" y="24142"/>
                  </a:lnTo>
                  <a:lnTo>
                    <a:pt x="107759" y="24117"/>
                  </a:lnTo>
                  <a:lnTo>
                    <a:pt x="107848" y="19532"/>
                  </a:lnTo>
                  <a:lnTo>
                    <a:pt x="97091" y="19545"/>
                  </a:lnTo>
                  <a:lnTo>
                    <a:pt x="97193" y="14160"/>
                  </a:lnTo>
                  <a:lnTo>
                    <a:pt x="106375" y="14147"/>
                  </a:lnTo>
                  <a:lnTo>
                    <a:pt x="106438" y="10096"/>
                  </a:lnTo>
                  <a:lnTo>
                    <a:pt x="97269" y="10109"/>
                  </a:lnTo>
                  <a:lnTo>
                    <a:pt x="97370" y="5257"/>
                  </a:lnTo>
                  <a:lnTo>
                    <a:pt x="108051" y="5232"/>
                  </a:lnTo>
                  <a:lnTo>
                    <a:pt x="108140" y="660"/>
                  </a:lnTo>
                  <a:close/>
                </a:path>
                <a:path w="155575" h="25400">
                  <a:moveTo>
                    <a:pt x="132829" y="622"/>
                  </a:moveTo>
                  <a:lnTo>
                    <a:pt x="127927" y="622"/>
                  </a:lnTo>
                  <a:lnTo>
                    <a:pt x="127647" y="14643"/>
                  </a:lnTo>
                  <a:lnTo>
                    <a:pt x="119926" y="635"/>
                  </a:lnTo>
                  <a:lnTo>
                    <a:pt x="111937" y="660"/>
                  </a:lnTo>
                  <a:lnTo>
                    <a:pt x="111493" y="24091"/>
                  </a:lnTo>
                  <a:lnTo>
                    <a:pt x="116408" y="24091"/>
                  </a:lnTo>
                  <a:lnTo>
                    <a:pt x="116687" y="9347"/>
                  </a:lnTo>
                  <a:lnTo>
                    <a:pt x="124587" y="24091"/>
                  </a:lnTo>
                  <a:lnTo>
                    <a:pt x="132397" y="24066"/>
                  </a:lnTo>
                  <a:lnTo>
                    <a:pt x="132829" y="622"/>
                  </a:lnTo>
                  <a:close/>
                </a:path>
                <a:path w="155575" h="25400">
                  <a:moveTo>
                    <a:pt x="154965" y="11849"/>
                  </a:moveTo>
                  <a:lnTo>
                    <a:pt x="143027" y="6680"/>
                  </a:lnTo>
                  <a:lnTo>
                    <a:pt x="143205" y="6286"/>
                  </a:lnTo>
                  <a:lnTo>
                    <a:pt x="143230" y="5511"/>
                  </a:lnTo>
                  <a:lnTo>
                    <a:pt x="144589" y="4470"/>
                  </a:lnTo>
                  <a:lnTo>
                    <a:pt x="148767" y="4318"/>
                  </a:lnTo>
                  <a:lnTo>
                    <a:pt x="152285" y="5372"/>
                  </a:lnTo>
                  <a:lnTo>
                    <a:pt x="153250" y="5613"/>
                  </a:lnTo>
                  <a:lnTo>
                    <a:pt x="153263" y="4318"/>
                  </a:lnTo>
                  <a:lnTo>
                    <a:pt x="153339" y="965"/>
                  </a:lnTo>
                  <a:lnTo>
                    <a:pt x="149872" y="127"/>
                  </a:lnTo>
                  <a:lnTo>
                    <a:pt x="143332" y="0"/>
                  </a:lnTo>
                  <a:lnTo>
                    <a:pt x="136575" y="1384"/>
                  </a:lnTo>
                  <a:lnTo>
                    <a:pt x="136359" y="12738"/>
                  </a:lnTo>
                  <a:lnTo>
                    <a:pt x="141706" y="14008"/>
                  </a:lnTo>
                  <a:lnTo>
                    <a:pt x="144157" y="15138"/>
                  </a:lnTo>
                  <a:lnTo>
                    <a:pt x="143192" y="14566"/>
                  </a:lnTo>
                  <a:lnTo>
                    <a:pt x="146608" y="16268"/>
                  </a:lnTo>
                  <a:lnTo>
                    <a:pt x="147878" y="16700"/>
                  </a:lnTo>
                  <a:lnTo>
                    <a:pt x="147815" y="19329"/>
                  </a:lnTo>
                  <a:lnTo>
                    <a:pt x="145783" y="19989"/>
                  </a:lnTo>
                  <a:lnTo>
                    <a:pt x="142113" y="19989"/>
                  </a:lnTo>
                  <a:lnTo>
                    <a:pt x="136563" y="18821"/>
                  </a:lnTo>
                  <a:lnTo>
                    <a:pt x="136474" y="23672"/>
                  </a:lnTo>
                  <a:lnTo>
                    <a:pt x="138544" y="24460"/>
                  </a:lnTo>
                  <a:lnTo>
                    <a:pt x="149872" y="24828"/>
                  </a:lnTo>
                  <a:lnTo>
                    <a:pt x="154762" y="22072"/>
                  </a:lnTo>
                  <a:lnTo>
                    <a:pt x="154800" y="19989"/>
                  </a:lnTo>
                  <a:lnTo>
                    <a:pt x="154901" y="14566"/>
                  </a:lnTo>
                  <a:lnTo>
                    <a:pt x="154965" y="11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798435" y="2578112"/>
            <a:ext cx="678180" cy="1016000"/>
            <a:chOff x="2743835" y="2578112"/>
            <a:chExt cx="678180" cy="1016000"/>
          </a:xfrm>
        </p:grpSpPr>
        <p:sp>
          <p:nvSpPr>
            <p:cNvPr id="11" name="object 11"/>
            <p:cNvSpPr/>
            <p:nvPr/>
          </p:nvSpPr>
          <p:spPr>
            <a:xfrm>
              <a:off x="2949067" y="2746463"/>
              <a:ext cx="182880" cy="48260"/>
            </a:xfrm>
            <a:custGeom>
              <a:avLst/>
              <a:gdLst/>
              <a:ahLst/>
              <a:cxnLst/>
              <a:rect l="l" t="t" r="r" b="b"/>
              <a:pathLst>
                <a:path w="182880" h="48260">
                  <a:moveTo>
                    <a:pt x="50" y="0"/>
                  </a:moveTo>
                  <a:lnTo>
                    <a:pt x="0" y="47574"/>
                  </a:lnTo>
                  <a:lnTo>
                    <a:pt x="182714" y="47764"/>
                  </a:lnTo>
                  <a:lnTo>
                    <a:pt x="182765" y="20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59062" y="2756890"/>
              <a:ext cx="163830" cy="26670"/>
            </a:xfrm>
            <a:custGeom>
              <a:avLst/>
              <a:gdLst/>
              <a:ahLst/>
              <a:cxnLst/>
              <a:rect l="l" t="t" r="r" b="b"/>
              <a:pathLst>
                <a:path w="163830" h="26669">
                  <a:moveTo>
                    <a:pt x="19659" y="12712"/>
                  </a:moveTo>
                  <a:lnTo>
                    <a:pt x="13893" y="10782"/>
                  </a:lnTo>
                  <a:lnTo>
                    <a:pt x="11836" y="9969"/>
                  </a:lnTo>
                  <a:lnTo>
                    <a:pt x="9359" y="8928"/>
                  </a:lnTo>
                  <a:lnTo>
                    <a:pt x="7048" y="7277"/>
                  </a:lnTo>
                  <a:lnTo>
                    <a:pt x="7251" y="6870"/>
                  </a:lnTo>
                  <a:lnTo>
                    <a:pt x="7264" y="6032"/>
                  </a:lnTo>
                  <a:lnTo>
                    <a:pt x="8674" y="4914"/>
                  </a:lnTo>
                  <a:lnTo>
                    <a:pt x="10896" y="4826"/>
                  </a:lnTo>
                  <a:lnTo>
                    <a:pt x="13093" y="4787"/>
                  </a:lnTo>
                  <a:lnTo>
                    <a:pt x="16814" y="5892"/>
                  </a:lnTo>
                  <a:lnTo>
                    <a:pt x="17856" y="6159"/>
                  </a:lnTo>
                  <a:lnTo>
                    <a:pt x="17868" y="4787"/>
                  </a:lnTo>
                  <a:lnTo>
                    <a:pt x="17945" y="1244"/>
                  </a:lnTo>
                  <a:lnTo>
                    <a:pt x="14300" y="342"/>
                  </a:lnTo>
                  <a:lnTo>
                    <a:pt x="7378" y="228"/>
                  </a:lnTo>
                  <a:lnTo>
                    <a:pt x="228" y="1676"/>
                  </a:lnTo>
                  <a:lnTo>
                    <a:pt x="0" y="13652"/>
                  </a:lnTo>
                  <a:lnTo>
                    <a:pt x="5727" y="15024"/>
                  </a:lnTo>
                  <a:lnTo>
                    <a:pt x="8255" y="16205"/>
                  </a:lnTo>
                  <a:lnTo>
                    <a:pt x="7226" y="15582"/>
                  </a:lnTo>
                  <a:lnTo>
                    <a:pt x="10248" y="17081"/>
                  </a:lnTo>
                  <a:lnTo>
                    <a:pt x="10820" y="17399"/>
                  </a:lnTo>
                  <a:lnTo>
                    <a:pt x="12166" y="17843"/>
                  </a:lnTo>
                  <a:lnTo>
                    <a:pt x="12115" y="20624"/>
                  </a:lnTo>
                  <a:lnTo>
                    <a:pt x="9956" y="21310"/>
                  </a:lnTo>
                  <a:lnTo>
                    <a:pt x="6083" y="21310"/>
                  </a:lnTo>
                  <a:lnTo>
                    <a:pt x="228" y="20066"/>
                  </a:lnTo>
                  <a:lnTo>
                    <a:pt x="127" y="25196"/>
                  </a:lnTo>
                  <a:lnTo>
                    <a:pt x="2349" y="26035"/>
                  </a:lnTo>
                  <a:lnTo>
                    <a:pt x="14274" y="26403"/>
                  </a:lnTo>
                  <a:lnTo>
                    <a:pt x="19456" y="23507"/>
                  </a:lnTo>
                  <a:lnTo>
                    <a:pt x="19494" y="21310"/>
                  </a:lnTo>
                  <a:lnTo>
                    <a:pt x="19596" y="15582"/>
                  </a:lnTo>
                  <a:lnTo>
                    <a:pt x="19659" y="12712"/>
                  </a:lnTo>
                  <a:close/>
                </a:path>
                <a:path w="163830" h="26669">
                  <a:moveTo>
                    <a:pt x="30886" y="723"/>
                  </a:moveTo>
                  <a:lnTo>
                    <a:pt x="23215" y="749"/>
                  </a:lnTo>
                  <a:lnTo>
                    <a:pt x="22745" y="25552"/>
                  </a:lnTo>
                  <a:lnTo>
                    <a:pt x="30416" y="25565"/>
                  </a:lnTo>
                  <a:lnTo>
                    <a:pt x="30886" y="723"/>
                  </a:lnTo>
                  <a:close/>
                </a:path>
                <a:path w="163830" h="26669">
                  <a:moveTo>
                    <a:pt x="55181" y="762"/>
                  </a:moveTo>
                  <a:lnTo>
                    <a:pt x="36563" y="812"/>
                  </a:lnTo>
                  <a:lnTo>
                    <a:pt x="36093" y="25552"/>
                  </a:lnTo>
                  <a:lnTo>
                    <a:pt x="54762" y="25527"/>
                  </a:lnTo>
                  <a:lnTo>
                    <a:pt x="54864" y="20688"/>
                  </a:lnTo>
                  <a:lnTo>
                    <a:pt x="43510" y="20701"/>
                  </a:lnTo>
                  <a:lnTo>
                    <a:pt x="43624" y="15024"/>
                  </a:lnTo>
                  <a:lnTo>
                    <a:pt x="53314" y="15011"/>
                  </a:lnTo>
                  <a:lnTo>
                    <a:pt x="53390" y="10731"/>
                  </a:lnTo>
                  <a:lnTo>
                    <a:pt x="43700" y="10756"/>
                  </a:lnTo>
                  <a:lnTo>
                    <a:pt x="43802" y="5613"/>
                  </a:lnTo>
                  <a:lnTo>
                    <a:pt x="55079" y="5600"/>
                  </a:lnTo>
                  <a:lnTo>
                    <a:pt x="55181" y="762"/>
                  </a:lnTo>
                  <a:close/>
                </a:path>
                <a:path w="163830" h="26669">
                  <a:moveTo>
                    <a:pt x="89814" y="635"/>
                  </a:moveTo>
                  <a:lnTo>
                    <a:pt x="81038" y="660"/>
                  </a:lnTo>
                  <a:lnTo>
                    <a:pt x="74256" y="15049"/>
                  </a:lnTo>
                  <a:lnTo>
                    <a:pt x="68453" y="673"/>
                  </a:lnTo>
                  <a:lnTo>
                    <a:pt x="59182" y="698"/>
                  </a:lnTo>
                  <a:lnTo>
                    <a:pt x="58712" y="25501"/>
                  </a:lnTo>
                  <a:lnTo>
                    <a:pt x="63982" y="25501"/>
                  </a:lnTo>
                  <a:lnTo>
                    <a:pt x="64274" y="10147"/>
                  </a:lnTo>
                  <a:lnTo>
                    <a:pt x="70396" y="25755"/>
                  </a:lnTo>
                  <a:lnTo>
                    <a:pt x="75463" y="25755"/>
                  </a:lnTo>
                  <a:lnTo>
                    <a:pt x="82308" y="10121"/>
                  </a:lnTo>
                  <a:lnTo>
                    <a:pt x="82016" y="25463"/>
                  </a:lnTo>
                  <a:lnTo>
                    <a:pt x="89344" y="25463"/>
                  </a:lnTo>
                  <a:lnTo>
                    <a:pt x="89814" y="635"/>
                  </a:lnTo>
                  <a:close/>
                </a:path>
                <a:path w="163830" h="26669">
                  <a:moveTo>
                    <a:pt x="114109" y="673"/>
                  </a:moveTo>
                  <a:lnTo>
                    <a:pt x="95504" y="685"/>
                  </a:lnTo>
                  <a:lnTo>
                    <a:pt x="95021" y="25450"/>
                  </a:lnTo>
                  <a:lnTo>
                    <a:pt x="113703" y="25438"/>
                  </a:lnTo>
                  <a:lnTo>
                    <a:pt x="113792" y="20599"/>
                  </a:lnTo>
                  <a:lnTo>
                    <a:pt x="102438" y="20624"/>
                  </a:lnTo>
                  <a:lnTo>
                    <a:pt x="102552" y="14935"/>
                  </a:lnTo>
                  <a:lnTo>
                    <a:pt x="112242" y="14909"/>
                  </a:lnTo>
                  <a:lnTo>
                    <a:pt x="112318" y="10655"/>
                  </a:lnTo>
                  <a:lnTo>
                    <a:pt x="102628" y="10668"/>
                  </a:lnTo>
                  <a:lnTo>
                    <a:pt x="102730" y="5524"/>
                  </a:lnTo>
                  <a:lnTo>
                    <a:pt x="114007" y="5511"/>
                  </a:lnTo>
                  <a:lnTo>
                    <a:pt x="114109" y="673"/>
                  </a:lnTo>
                  <a:close/>
                </a:path>
                <a:path w="163830" h="26669">
                  <a:moveTo>
                    <a:pt x="140182" y="635"/>
                  </a:moveTo>
                  <a:lnTo>
                    <a:pt x="135001" y="635"/>
                  </a:lnTo>
                  <a:lnTo>
                    <a:pt x="134721" y="15430"/>
                  </a:lnTo>
                  <a:lnTo>
                    <a:pt x="126555" y="647"/>
                  </a:lnTo>
                  <a:lnTo>
                    <a:pt x="118110" y="673"/>
                  </a:lnTo>
                  <a:lnTo>
                    <a:pt x="117640" y="25412"/>
                  </a:lnTo>
                  <a:lnTo>
                    <a:pt x="122834" y="25412"/>
                  </a:lnTo>
                  <a:lnTo>
                    <a:pt x="123126" y="9829"/>
                  </a:lnTo>
                  <a:lnTo>
                    <a:pt x="131470" y="25400"/>
                  </a:lnTo>
                  <a:lnTo>
                    <a:pt x="139712" y="25387"/>
                  </a:lnTo>
                  <a:lnTo>
                    <a:pt x="140182" y="635"/>
                  </a:lnTo>
                  <a:close/>
                </a:path>
                <a:path w="163830" h="26669">
                  <a:moveTo>
                    <a:pt x="163525" y="12458"/>
                  </a:moveTo>
                  <a:lnTo>
                    <a:pt x="157772" y="10566"/>
                  </a:lnTo>
                  <a:lnTo>
                    <a:pt x="153238" y="8686"/>
                  </a:lnTo>
                  <a:lnTo>
                    <a:pt x="150926" y="7035"/>
                  </a:lnTo>
                  <a:lnTo>
                    <a:pt x="151117" y="6616"/>
                  </a:lnTo>
                  <a:lnTo>
                    <a:pt x="151142" y="5803"/>
                  </a:lnTo>
                  <a:lnTo>
                    <a:pt x="152552" y="4673"/>
                  </a:lnTo>
                  <a:lnTo>
                    <a:pt x="154774" y="4635"/>
                  </a:lnTo>
                  <a:lnTo>
                    <a:pt x="156972" y="4546"/>
                  </a:lnTo>
                  <a:lnTo>
                    <a:pt x="160693" y="5638"/>
                  </a:lnTo>
                  <a:lnTo>
                    <a:pt x="161709" y="5918"/>
                  </a:lnTo>
                  <a:lnTo>
                    <a:pt x="161734" y="4546"/>
                  </a:lnTo>
                  <a:lnTo>
                    <a:pt x="161810" y="1003"/>
                  </a:lnTo>
                  <a:lnTo>
                    <a:pt x="158165" y="114"/>
                  </a:lnTo>
                  <a:lnTo>
                    <a:pt x="151244" y="0"/>
                  </a:lnTo>
                  <a:lnTo>
                    <a:pt x="144106" y="1435"/>
                  </a:lnTo>
                  <a:lnTo>
                    <a:pt x="143878" y="13398"/>
                  </a:lnTo>
                  <a:lnTo>
                    <a:pt x="149580" y="14782"/>
                  </a:lnTo>
                  <a:lnTo>
                    <a:pt x="152120" y="15963"/>
                  </a:lnTo>
                  <a:lnTo>
                    <a:pt x="151091" y="15341"/>
                  </a:lnTo>
                  <a:lnTo>
                    <a:pt x="154698" y="17145"/>
                  </a:lnTo>
                  <a:lnTo>
                    <a:pt x="156032" y="17614"/>
                  </a:lnTo>
                  <a:lnTo>
                    <a:pt x="155981" y="20370"/>
                  </a:lnTo>
                  <a:lnTo>
                    <a:pt x="153822" y="21069"/>
                  </a:lnTo>
                  <a:lnTo>
                    <a:pt x="153327" y="21082"/>
                  </a:lnTo>
                  <a:lnTo>
                    <a:pt x="151892" y="21082"/>
                  </a:lnTo>
                  <a:lnTo>
                    <a:pt x="149961" y="21069"/>
                  </a:lnTo>
                  <a:lnTo>
                    <a:pt x="144106" y="19837"/>
                  </a:lnTo>
                  <a:lnTo>
                    <a:pt x="144005" y="24968"/>
                  </a:lnTo>
                  <a:lnTo>
                    <a:pt x="146202" y="25793"/>
                  </a:lnTo>
                  <a:lnTo>
                    <a:pt x="158165" y="26187"/>
                  </a:lnTo>
                  <a:lnTo>
                    <a:pt x="163322" y="23266"/>
                  </a:lnTo>
                  <a:lnTo>
                    <a:pt x="163360" y="21082"/>
                  </a:lnTo>
                  <a:lnTo>
                    <a:pt x="163461" y="15341"/>
                  </a:lnTo>
                  <a:lnTo>
                    <a:pt x="163525" y="124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46121" y="2705214"/>
              <a:ext cx="673735" cy="887094"/>
            </a:xfrm>
            <a:custGeom>
              <a:avLst/>
              <a:gdLst/>
              <a:ahLst/>
              <a:cxnLst/>
              <a:rect l="l" t="t" r="r" b="b"/>
              <a:pathLst>
                <a:path w="673735" h="887095">
                  <a:moveTo>
                    <a:pt x="165315" y="3136"/>
                  </a:moveTo>
                  <a:lnTo>
                    <a:pt x="164337" y="881570"/>
                  </a:lnTo>
                </a:path>
                <a:path w="673735" h="887095">
                  <a:moveTo>
                    <a:pt x="422059" y="8026"/>
                  </a:moveTo>
                  <a:lnTo>
                    <a:pt x="421106" y="886472"/>
                  </a:lnTo>
                </a:path>
                <a:path w="673735" h="887095">
                  <a:moveTo>
                    <a:pt x="672465" y="886142"/>
                  </a:moveTo>
                  <a:lnTo>
                    <a:pt x="0" y="885405"/>
                  </a:lnTo>
                  <a:lnTo>
                    <a:pt x="977" y="0"/>
                  </a:lnTo>
                  <a:lnTo>
                    <a:pt x="673455" y="736"/>
                  </a:lnTo>
                  <a:lnTo>
                    <a:pt x="672465" y="886142"/>
                  </a:lnTo>
                  <a:close/>
                </a:path>
                <a:path w="673735" h="887095">
                  <a:moveTo>
                    <a:pt x="663232" y="443839"/>
                  </a:moveTo>
                  <a:lnTo>
                    <a:pt x="661792" y="450960"/>
                  </a:lnTo>
                  <a:lnTo>
                    <a:pt x="657867" y="456769"/>
                  </a:lnTo>
                  <a:lnTo>
                    <a:pt x="652050" y="460686"/>
                  </a:lnTo>
                  <a:lnTo>
                    <a:pt x="644931" y="462127"/>
                  </a:lnTo>
                  <a:lnTo>
                    <a:pt x="637809" y="460673"/>
                  </a:lnTo>
                  <a:lnTo>
                    <a:pt x="631996" y="456741"/>
                  </a:lnTo>
                  <a:lnTo>
                    <a:pt x="628079" y="450920"/>
                  </a:lnTo>
                  <a:lnTo>
                    <a:pt x="626643" y="443801"/>
                  </a:lnTo>
                  <a:lnTo>
                    <a:pt x="628090" y="436677"/>
                  </a:lnTo>
                  <a:lnTo>
                    <a:pt x="632020" y="430863"/>
                  </a:lnTo>
                  <a:lnTo>
                    <a:pt x="637843" y="426949"/>
                  </a:lnTo>
                  <a:lnTo>
                    <a:pt x="644969" y="425526"/>
                  </a:lnTo>
                  <a:lnTo>
                    <a:pt x="652080" y="426966"/>
                  </a:lnTo>
                  <a:lnTo>
                    <a:pt x="657891" y="430891"/>
                  </a:lnTo>
                  <a:lnTo>
                    <a:pt x="661807" y="436713"/>
                  </a:lnTo>
                  <a:lnTo>
                    <a:pt x="663232" y="443839"/>
                  </a:lnTo>
                </a:path>
                <a:path w="673735" h="887095">
                  <a:moveTo>
                    <a:pt x="387705" y="866597"/>
                  </a:moveTo>
                  <a:lnTo>
                    <a:pt x="201777" y="866393"/>
                  </a:lnTo>
                  <a:lnTo>
                    <a:pt x="202260" y="422528"/>
                  </a:lnTo>
                  <a:lnTo>
                    <a:pt x="388200" y="422744"/>
                  </a:lnTo>
                  <a:lnTo>
                    <a:pt x="387705" y="866597"/>
                  </a:lnTo>
                  <a:close/>
                </a:path>
                <a:path w="673735" h="887095">
                  <a:moveTo>
                    <a:pt x="200761" y="434047"/>
                  </a:moveTo>
                  <a:lnTo>
                    <a:pt x="388251" y="434251"/>
                  </a:lnTo>
                </a:path>
                <a:path w="673735" h="887095">
                  <a:moveTo>
                    <a:pt x="364464" y="537349"/>
                  </a:moveTo>
                  <a:lnTo>
                    <a:pt x="225742" y="537197"/>
                  </a:lnTo>
                  <a:lnTo>
                    <a:pt x="225818" y="466636"/>
                  </a:lnTo>
                  <a:lnTo>
                    <a:pt x="364540" y="466788"/>
                  </a:lnTo>
                  <a:lnTo>
                    <a:pt x="364464" y="53734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7266" y="3269475"/>
              <a:ext cx="152742" cy="28944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747098" y="2580398"/>
              <a:ext cx="673100" cy="125730"/>
            </a:xfrm>
            <a:custGeom>
              <a:avLst/>
              <a:gdLst/>
              <a:ahLst/>
              <a:cxnLst/>
              <a:rect l="l" t="t" r="r" b="b"/>
              <a:pathLst>
                <a:path w="673100" h="125730">
                  <a:moveTo>
                    <a:pt x="0" y="124815"/>
                  </a:moveTo>
                  <a:lnTo>
                    <a:pt x="19913" y="90512"/>
                  </a:lnTo>
                  <a:lnTo>
                    <a:pt x="653719" y="91211"/>
                  </a:lnTo>
                  <a:lnTo>
                    <a:pt x="672477" y="125552"/>
                  </a:lnTo>
                </a:path>
                <a:path w="673100" h="125730">
                  <a:moveTo>
                    <a:pt x="52501" y="98844"/>
                  </a:moveTo>
                  <a:lnTo>
                    <a:pt x="52476" y="123875"/>
                  </a:lnTo>
                </a:path>
                <a:path w="673100" h="125730">
                  <a:moveTo>
                    <a:pt x="127609" y="100279"/>
                  </a:moveTo>
                  <a:lnTo>
                    <a:pt x="127596" y="125349"/>
                  </a:lnTo>
                </a:path>
                <a:path w="673100" h="125730">
                  <a:moveTo>
                    <a:pt x="198932" y="97802"/>
                  </a:moveTo>
                  <a:lnTo>
                    <a:pt x="198920" y="120865"/>
                  </a:lnTo>
                </a:path>
                <a:path w="673100" h="125730">
                  <a:moveTo>
                    <a:pt x="217716" y="123189"/>
                  </a:moveTo>
                  <a:lnTo>
                    <a:pt x="217728" y="109651"/>
                  </a:lnTo>
                  <a:lnTo>
                    <a:pt x="298869" y="109753"/>
                  </a:lnTo>
                  <a:lnTo>
                    <a:pt x="298843" y="124713"/>
                  </a:lnTo>
                </a:path>
                <a:path w="673100" h="125730">
                  <a:moveTo>
                    <a:pt x="416090" y="125031"/>
                  </a:moveTo>
                  <a:lnTo>
                    <a:pt x="416115" y="105829"/>
                  </a:lnTo>
                  <a:lnTo>
                    <a:pt x="443395" y="105829"/>
                  </a:lnTo>
                </a:path>
                <a:path w="673100" h="125730">
                  <a:moveTo>
                    <a:pt x="445135" y="117894"/>
                  </a:moveTo>
                  <a:lnTo>
                    <a:pt x="512597" y="117970"/>
                  </a:lnTo>
                  <a:lnTo>
                    <a:pt x="512610" y="105740"/>
                  </a:lnTo>
                  <a:lnTo>
                    <a:pt x="532104" y="105752"/>
                  </a:lnTo>
                  <a:lnTo>
                    <a:pt x="532079" y="125361"/>
                  </a:lnTo>
                </a:path>
                <a:path w="673100" h="125730">
                  <a:moveTo>
                    <a:pt x="547535" y="102514"/>
                  </a:moveTo>
                  <a:lnTo>
                    <a:pt x="643877" y="102628"/>
                  </a:lnTo>
                </a:path>
                <a:path w="673100" h="125730">
                  <a:moveTo>
                    <a:pt x="21945" y="84772"/>
                  </a:moveTo>
                  <a:lnTo>
                    <a:pt x="22047" y="0"/>
                  </a:lnTo>
                  <a:lnTo>
                    <a:pt x="116078" y="101"/>
                  </a:lnTo>
                  <a:lnTo>
                    <a:pt x="115976" y="88493"/>
                  </a:lnTo>
                </a:path>
                <a:path w="673100" h="125730">
                  <a:moveTo>
                    <a:pt x="561276" y="89280"/>
                  </a:moveTo>
                  <a:lnTo>
                    <a:pt x="561378" y="711"/>
                  </a:lnTo>
                  <a:lnTo>
                    <a:pt x="649744" y="800"/>
                  </a:lnTo>
                  <a:lnTo>
                    <a:pt x="649630" y="87160"/>
                  </a:lnTo>
                </a:path>
                <a:path w="673100" h="125730">
                  <a:moveTo>
                    <a:pt x="70345" y="46113"/>
                  </a:moveTo>
                  <a:lnTo>
                    <a:pt x="70370" y="20421"/>
                  </a:lnTo>
                  <a:lnTo>
                    <a:pt x="70370" y="17741"/>
                  </a:lnTo>
                  <a:lnTo>
                    <a:pt x="68211" y="15582"/>
                  </a:lnTo>
                  <a:lnTo>
                    <a:pt x="65544" y="15595"/>
                  </a:lnTo>
                  <a:lnTo>
                    <a:pt x="62865" y="15582"/>
                  </a:lnTo>
                  <a:lnTo>
                    <a:pt x="60706" y="17729"/>
                  </a:lnTo>
                  <a:lnTo>
                    <a:pt x="60706" y="20408"/>
                  </a:lnTo>
                  <a:lnTo>
                    <a:pt x="60667" y="46100"/>
                  </a:lnTo>
                  <a:lnTo>
                    <a:pt x="55968" y="48031"/>
                  </a:lnTo>
                  <a:lnTo>
                    <a:pt x="52666" y="52603"/>
                  </a:lnTo>
                  <a:lnTo>
                    <a:pt x="52654" y="57988"/>
                  </a:lnTo>
                  <a:lnTo>
                    <a:pt x="52654" y="65074"/>
                  </a:lnTo>
                  <a:lnTo>
                    <a:pt x="58381" y="70815"/>
                  </a:lnTo>
                  <a:lnTo>
                    <a:pt x="65468" y="70840"/>
                  </a:lnTo>
                  <a:lnTo>
                    <a:pt x="72567" y="70840"/>
                  </a:lnTo>
                  <a:lnTo>
                    <a:pt x="78308" y="65100"/>
                  </a:lnTo>
                  <a:lnTo>
                    <a:pt x="78320" y="57988"/>
                  </a:lnTo>
                  <a:lnTo>
                    <a:pt x="78333" y="52616"/>
                  </a:lnTo>
                  <a:lnTo>
                    <a:pt x="75018" y="48031"/>
                  </a:lnTo>
                  <a:lnTo>
                    <a:pt x="70345" y="46113"/>
                  </a:lnTo>
                </a:path>
                <a:path w="673100" h="125730">
                  <a:moveTo>
                    <a:pt x="611479" y="46710"/>
                  </a:moveTo>
                  <a:lnTo>
                    <a:pt x="611505" y="21018"/>
                  </a:lnTo>
                  <a:lnTo>
                    <a:pt x="611505" y="18338"/>
                  </a:lnTo>
                  <a:lnTo>
                    <a:pt x="609333" y="16179"/>
                  </a:lnTo>
                  <a:lnTo>
                    <a:pt x="606666" y="16179"/>
                  </a:lnTo>
                  <a:lnTo>
                    <a:pt x="603986" y="16179"/>
                  </a:lnTo>
                  <a:lnTo>
                    <a:pt x="601853" y="18338"/>
                  </a:lnTo>
                  <a:lnTo>
                    <a:pt x="601814" y="21018"/>
                  </a:lnTo>
                  <a:lnTo>
                    <a:pt x="601802" y="46697"/>
                  </a:lnTo>
                  <a:lnTo>
                    <a:pt x="597115" y="48602"/>
                  </a:lnTo>
                  <a:lnTo>
                    <a:pt x="593801" y="53200"/>
                  </a:lnTo>
                  <a:lnTo>
                    <a:pt x="593801" y="58559"/>
                  </a:lnTo>
                  <a:lnTo>
                    <a:pt x="593801" y="65658"/>
                  </a:lnTo>
                  <a:lnTo>
                    <a:pt x="599516" y="71399"/>
                  </a:lnTo>
                  <a:lnTo>
                    <a:pt x="606602" y="71399"/>
                  </a:lnTo>
                  <a:lnTo>
                    <a:pt x="613714" y="71424"/>
                  </a:lnTo>
                  <a:lnTo>
                    <a:pt x="619442" y="65697"/>
                  </a:lnTo>
                  <a:lnTo>
                    <a:pt x="619467" y="58597"/>
                  </a:lnTo>
                  <a:lnTo>
                    <a:pt x="619467" y="53225"/>
                  </a:lnTo>
                  <a:lnTo>
                    <a:pt x="616165" y="48628"/>
                  </a:lnTo>
                  <a:lnTo>
                    <a:pt x="611479" y="467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919296" y="2415083"/>
            <a:ext cx="1144270" cy="1298575"/>
            <a:chOff x="4864696" y="2415082"/>
            <a:chExt cx="1144270" cy="1298575"/>
          </a:xfrm>
        </p:grpSpPr>
        <p:sp>
          <p:nvSpPr>
            <p:cNvPr id="17" name="object 17"/>
            <p:cNvSpPr/>
            <p:nvPr/>
          </p:nvSpPr>
          <p:spPr>
            <a:xfrm>
              <a:off x="5347411" y="2417368"/>
              <a:ext cx="659130" cy="1062355"/>
            </a:xfrm>
            <a:custGeom>
              <a:avLst/>
              <a:gdLst/>
              <a:ahLst/>
              <a:cxnLst/>
              <a:rect l="l" t="t" r="r" b="b"/>
              <a:pathLst>
                <a:path w="659129" h="1062354">
                  <a:moveTo>
                    <a:pt x="658837" y="917701"/>
                  </a:moveTo>
                  <a:lnTo>
                    <a:pt x="658837" y="99123"/>
                  </a:lnTo>
                  <a:lnTo>
                    <a:pt x="490931" y="199402"/>
                  </a:lnTo>
                  <a:lnTo>
                    <a:pt x="490931" y="1062304"/>
                  </a:lnTo>
                  <a:lnTo>
                    <a:pt x="612444" y="957656"/>
                  </a:lnTo>
                  <a:lnTo>
                    <a:pt x="612444" y="908367"/>
                  </a:lnTo>
                  <a:lnTo>
                    <a:pt x="654164" y="872223"/>
                  </a:lnTo>
                  <a:lnTo>
                    <a:pt x="654164" y="921207"/>
                  </a:lnTo>
                  <a:lnTo>
                    <a:pt x="658837" y="917701"/>
                  </a:lnTo>
                  <a:close/>
                </a:path>
                <a:path w="659129" h="1062354">
                  <a:moveTo>
                    <a:pt x="654164" y="914209"/>
                  </a:moveTo>
                  <a:lnTo>
                    <a:pt x="633183" y="914209"/>
                  </a:lnTo>
                  <a:lnTo>
                    <a:pt x="633183" y="890612"/>
                  </a:lnTo>
                </a:path>
                <a:path w="659129" h="1062354">
                  <a:moveTo>
                    <a:pt x="490931" y="1062304"/>
                  </a:moveTo>
                  <a:lnTo>
                    <a:pt x="475183" y="1062304"/>
                  </a:lnTo>
                  <a:lnTo>
                    <a:pt x="475183" y="199402"/>
                  </a:lnTo>
                  <a:lnTo>
                    <a:pt x="490931" y="199402"/>
                  </a:lnTo>
                  <a:lnTo>
                    <a:pt x="490931" y="1062304"/>
                  </a:lnTo>
                  <a:close/>
                </a:path>
                <a:path w="659129" h="1062354">
                  <a:moveTo>
                    <a:pt x="612190" y="127685"/>
                  </a:moveTo>
                  <a:lnTo>
                    <a:pt x="0" y="114274"/>
                  </a:lnTo>
                  <a:lnTo>
                    <a:pt x="61226" y="85699"/>
                  </a:lnTo>
                  <a:lnTo>
                    <a:pt x="658837" y="99123"/>
                  </a:lnTo>
                </a:path>
                <a:path w="659129" h="1062354">
                  <a:moveTo>
                    <a:pt x="575462" y="11658"/>
                  </a:moveTo>
                  <a:lnTo>
                    <a:pt x="575462" y="97523"/>
                  </a:lnTo>
                  <a:lnTo>
                    <a:pt x="658837" y="99123"/>
                  </a:lnTo>
                  <a:lnTo>
                    <a:pt x="658837" y="11658"/>
                  </a:lnTo>
                  <a:lnTo>
                    <a:pt x="575462" y="11658"/>
                  </a:lnTo>
                  <a:close/>
                </a:path>
                <a:path w="659129" h="1062354">
                  <a:moveTo>
                    <a:pt x="68211" y="0"/>
                  </a:moveTo>
                  <a:lnTo>
                    <a:pt x="68211" y="85839"/>
                  </a:lnTo>
                  <a:lnTo>
                    <a:pt x="152171" y="87452"/>
                  </a:lnTo>
                  <a:lnTo>
                    <a:pt x="152171" y="0"/>
                  </a:lnTo>
                  <a:lnTo>
                    <a:pt x="68211" y="0"/>
                  </a:lnTo>
                  <a:close/>
                </a:path>
                <a:path w="659129" h="1062354">
                  <a:moveTo>
                    <a:pt x="118452" y="46443"/>
                  </a:moveTo>
                  <a:lnTo>
                    <a:pt x="118452" y="24333"/>
                  </a:lnTo>
                  <a:lnTo>
                    <a:pt x="118452" y="19430"/>
                  </a:lnTo>
                  <a:lnTo>
                    <a:pt x="114503" y="15468"/>
                  </a:lnTo>
                  <a:lnTo>
                    <a:pt x="109613" y="15468"/>
                  </a:lnTo>
                  <a:lnTo>
                    <a:pt x="104736" y="15468"/>
                  </a:lnTo>
                  <a:lnTo>
                    <a:pt x="100774" y="19430"/>
                  </a:lnTo>
                  <a:lnTo>
                    <a:pt x="100774" y="24333"/>
                  </a:lnTo>
                  <a:lnTo>
                    <a:pt x="100774" y="46443"/>
                  </a:lnTo>
                  <a:lnTo>
                    <a:pt x="97142" y="49161"/>
                  </a:lnTo>
                  <a:lnTo>
                    <a:pt x="94767" y="53441"/>
                  </a:lnTo>
                  <a:lnTo>
                    <a:pt x="94767" y="58305"/>
                  </a:lnTo>
                  <a:lnTo>
                    <a:pt x="94767" y="66509"/>
                  </a:lnTo>
                  <a:lnTo>
                    <a:pt x="101422" y="73151"/>
                  </a:lnTo>
                  <a:lnTo>
                    <a:pt x="109613" y="73151"/>
                  </a:lnTo>
                  <a:lnTo>
                    <a:pt x="117817" y="73151"/>
                  </a:lnTo>
                  <a:lnTo>
                    <a:pt x="124460" y="66509"/>
                  </a:lnTo>
                  <a:lnTo>
                    <a:pt x="124460" y="58305"/>
                  </a:lnTo>
                  <a:lnTo>
                    <a:pt x="124460" y="53441"/>
                  </a:lnTo>
                  <a:lnTo>
                    <a:pt x="122072" y="49161"/>
                  </a:lnTo>
                  <a:lnTo>
                    <a:pt x="118452" y="46443"/>
                  </a:lnTo>
                </a:path>
                <a:path w="659129" h="1062354">
                  <a:moveTo>
                    <a:pt x="624535" y="58115"/>
                  </a:moveTo>
                  <a:lnTo>
                    <a:pt x="624535" y="35979"/>
                  </a:lnTo>
                  <a:lnTo>
                    <a:pt x="624535" y="31102"/>
                  </a:lnTo>
                  <a:lnTo>
                    <a:pt x="620572" y="27139"/>
                  </a:lnTo>
                  <a:lnTo>
                    <a:pt x="615696" y="27139"/>
                  </a:lnTo>
                  <a:lnTo>
                    <a:pt x="610806" y="27139"/>
                  </a:lnTo>
                  <a:lnTo>
                    <a:pt x="606831" y="31102"/>
                  </a:lnTo>
                  <a:lnTo>
                    <a:pt x="606831" y="35979"/>
                  </a:lnTo>
                  <a:lnTo>
                    <a:pt x="606831" y="58115"/>
                  </a:lnTo>
                  <a:lnTo>
                    <a:pt x="603224" y="60820"/>
                  </a:lnTo>
                  <a:lnTo>
                    <a:pt x="600849" y="65100"/>
                  </a:lnTo>
                  <a:lnTo>
                    <a:pt x="600849" y="69964"/>
                  </a:lnTo>
                  <a:lnTo>
                    <a:pt x="600849" y="78155"/>
                  </a:lnTo>
                  <a:lnTo>
                    <a:pt x="607491" y="84797"/>
                  </a:lnTo>
                  <a:lnTo>
                    <a:pt x="615696" y="84797"/>
                  </a:lnTo>
                  <a:lnTo>
                    <a:pt x="623887" y="84797"/>
                  </a:lnTo>
                  <a:lnTo>
                    <a:pt x="630529" y="78155"/>
                  </a:lnTo>
                  <a:lnTo>
                    <a:pt x="630529" y="69964"/>
                  </a:lnTo>
                  <a:lnTo>
                    <a:pt x="630529" y="65100"/>
                  </a:lnTo>
                  <a:lnTo>
                    <a:pt x="628167" y="60820"/>
                  </a:lnTo>
                  <a:lnTo>
                    <a:pt x="624535" y="58115"/>
                  </a:lnTo>
                </a:path>
                <a:path w="659129" h="1062354">
                  <a:moveTo>
                    <a:pt x="609803" y="119011"/>
                  </a:moveTo>
                  <a:lnTo>
                    <a:pt x="607644" y="120281"/>
                  </a:lnTo>
                  <a:lnTo>
                    <a:pt x="602703" y="121310"/>
                  </a:lnTo>
                  <a:lnTo>
                    <a:pt x="598728" y="121310"/>
                  </a:lnTo>
                  <a:lnTo>
                    <a:pt x="594779" y="121310"/>
                  </a:lnTo>
                  <a:lnTo>
                    <a:pt x="593293" y="120281"/>
                  </a:lnTo>
                  <a:lnTo>
                    <a:pt x="595439" y="119011"/>
                  </a:lnTo>
                  <a:lnTo>
                    <a:pt x="617461" y="106032"/>
                  </a:lnTo>
                  <a:lnTo>
                    <a:pt x="619594" y="104762"/>
                  </a:lnTo>
                  <a:lnTo>
                    <a:pt x="624560" y="103733"/>
                  </a:lnTo>
                  <a:lnTo>
                    <a:pt x="628523" y="103733"/>
                  </a:lnTo>
                  <a:lnTo>
                    <a:pt x="632498" y="103733"/>
                  </a:lnTo>
                  <a:lnTo>
                    <a:pt x="633958" y="104762"/>
                  </a:lnTo>
                  <a:lnTo>
                    <a:pt x="631812" y="106032"/>
                  </a:lnTo>
                  <a:lnTo>
                    <a:pt x="609803" y="119011"/>
                  </a:lnTo>
                </a:path>
                <a:path w="659129" h="1062354">
                  <a:moveTo>
                    <a:pt x="600786" y="105409"/>
                  </a:moveTo>
                  <a:lnTo>
                    <a:pt x="578586" y="118338"/>
                  </a:lnTo>
                  <a:lnTo>
                    <a:pt x="576414" y="119621"/>
                  </a:lnTo>
                  <a:lnTo>
                    <a:pt x="571461" y="120624"/>
                  </a:lnTo>
                  <a:lnTo>
                    <a:pt x="567486" y="120624"/>
                  </a:lnTo>
                  <a:lnTo>
                    <a:pt x="563524" y="120624"/>
                  </a:lnTo>
                  <a:lnTo>
                    <a:pt x="562063" y="119621"/>
                  </a:lnTo>
                  <a:lnTo>
                    <a:pt x="564235" y="118338"/>
                  </a:lnTo>
                  <a:lnTo>
                    <a:pt x="586422" y="105409"/>
                  </a:lnTo>
                  <a:lnTo>
                    <a:pt x="588581" y="104152"/>
                  </a:lnTo>
                  <a:lnTo>
                    <a:pt x="593559" y="103124"/>
                  </a:lnTo>
                  <a:lnTo>
                    <a:pt x="597522" y="103124"/>
                  </a:lnTo>
                  <a:lnTo>
                    <a:pt x="601497" y="103124"/>
                  </a:lnTo>
                  <a:lnTo>
                    <a:pt x="602945" y="104152"/>
                  </a:lnTo>
                  <a:lnTo>
                    <a:pt x="600786" y="105409"/>
                  </a:lnTo>
                </a:path>
                <a:path w="659129" h="1062354">
                  <a:moveTo>
                    <a:pt x="569760" y="104775"/>
                  </a:moveTo>
                  <a:lnTo>
                    <a:pt x="547395" y="117665"/>
                  </a:lnTo>
                  <a:lnTo>
                    <a:pt x="545185" y="118935"/>
                  </a:lnTo>
                  <a:lnTo>
                    <a:pt x="540207" y="119951"/>
                  </a:lnTo>
                  <a:lnTo>
                    <a:pt x="536244" y="119951"/>
                  </a:lnTo>
                  <a:lnTo>
                    <a:pt x="532282" y="119951"/>
                  </a:lnTo>
                  <a:lnTo>
                    <a:pt x="530847" y="118935"/>
                  </a:lnTo>
                  <a:lnTo>
                    <a:pt x="533019" y="117665"/>
                  </a:lnTo>
                  <a:lnTo>
                    <a:pt x="555396" y="104775"/>
                  </a:lnTo>
                  <a:lnTo>
                    <a:pt x="557568" y="103517"/>
                  </a:lnTo>
                  <a:lnTo>
                    <a:pt x="562571" y="102501"/>
                  </a:lnTo>
                  <a:lnTo>
                    <a:pt x="566534" y="102501"/>
                  </a:lnTo>
                  <a:lnTo>
                    <a:pt x="570509" y="102501"/>
                  </a:lnTo>
                  <a:lnTo>
                    <a:pt x="571931" y="103517"/>
                  </a:lnTo>
                  <a:lnTo>
                    <a:pt x="569760" y="104775"/>
                  </a:lnTo>
                </a:path>
                <a:path w="659129" h="1062354">
                  <a:moveTo>
                    <a:pt x="538721" y="104152"/>
                  </a:moveTo>
                  <a:lnTo>
                    <a:pt x="516166" y="117005"/>
                  </a:lnTo>
                  <a:lnTo>
                    <a:pt x="513969" y="118249"/>
                  </a:lnTo>
                  <a:lnTo>
                    <a:pt x="508965" y="119278"/>
                  </a:lnTo>
                  <a:lnTo>
                    <a:pt x="505002" y="119278"/>
                  </a:lnTo>
                  <a:lnTo>
                    <a:pt x="501040" y="119278"/>
                  </a:lnTo>
                  <a:lnTo>
                    <a:pt x="499618" y="118249"/>
                  </a:lnTo>
                  <a:lnTo>
                    <a:pt x="501815" y="117005"/>
                  </a:lnTo>
                  <a:lnTo>
                    <a:pt x="524370" y="104152"/>
                  </a:lnTo>
                  <a:lnTo>
                    <a:pt x="526567" y="102895"/>
                  </a:lnTo>
                  <a:lnTo>
                    <a:pt x="531558" y="101892"/>
                  </a:lnTo>
                  <a:lnTo>
                    <a:pt x="535533" y="101892"/>
                  </a:lnTo>
                  <a:lnTo>
                    <a:pt x="539508" y="101892"/>
                  </a:lnTo>
                  <a:lnTo>
                    <a:pt x="540918" y="102895"/>
                  </a:lnTo>
                  <a:lnTo>
                    <a:pt x="538721" y="104152"/>
                  </a:lnTo>
                </a:path>
                <a:path w="659129" h="1062354">
                  <a:moveTo>
                    <a:pt x="507695" y="103517"/>
                  </a:moveTo>
                  <a:lnTo>
                    <a:pt x="484962" y="116319"/>
                  </a:lnTo>
                  <a:lnTo>
                    <a:pt x="482739" y="117576"/>
                  </a:lnTo>
                  <a:lnTo>
                    <a:pt x="477735" y="118592"/>
                  </a:lnTo>
                  <a:lnTo>
                    <a:pt x="473760" y="118592"/>
                  </a:lnTo>
                  <a:lnTo>
                    <a:pt x="469811" y="118592"/>
                  </a:lnTo>
                  <a:lnTo>
                    <a:pt x="468388" y="117576"/>
                  </a:lnTo>
                  <a:lnTo>
                    <a:pt x="470598" y="116319"/>
                  </a:lnTo>
                  <a:lnTo>
                    <a:pt x="493331" y="103517"/>
                  </a:lnTo>
                  <a:lnTo>
                    <a:pt x="495554" y="102273"/>
                  </a:lnTo>
                  <a:lnTo>
                    <a:pt x="500570" y="101257"/>
                  </a:lnTo>
                  <a:lnTo>
                    <a:pt x="504532" y="101257"/>
                  </a:lnTo>
                  <a:lnTo>
                    <a:pt x="508508" y="101257"/>
                  </a:lnTo>
                  <a:lnTo>
                    <a:pt x="509917" y="102273"/>
                  </a:lnTo>
                  <a:lnTo>
                    <a:pt x="507695" y="103517"/>
                  </a:lnTo>
                </a:path>
                <a:path w="659129" h="1062354">
                  <a:moveTo>
                    <a:pt x="476669" y="102895"/>
                  </a:moveTo>
                  <a:lnTo>
                    <a:pt x="453758" y="115658"/>
                  </a:lnTo>
                  <a:lnTo>
                    <a:pt x="451510" y="116903"/>
                  </a:lnTo>
                  <a:lnTo>
                    <a:pt x="446493" y="117906"/>
                  </a:lnTo>
                  <a:lnTo>
                    <a:pt x="442531" y="117906"/>
                  </a:lnTo>
                  <a:lnTo>
                    <a:pt x="438569" y="117906"/>
                  </a:lnTo>
                  <a:lnTo>
                    <a:pt x="437159" y="116903"/>
                  </a:lnTo>
                  <a:lnTo>
                    <a:pt x="439394" y="115658"/>
                  </a:lnTo>
                  <a:lnTo>
                    <a:pt x="462305" y="102895"/>
                  </a:lnTo>
                  <a:lnTo>
                    <a:pt x="464540" y="101638"/>
                  </a:lnTo>
                  <a:lnTo>
                    <a:pt x="469582" y="100647"/>
                  </a:lnTo>
                  <a:lnTo>
                    <a:pt x="473532" y="100647"/>
                  </a:lnTo>
                  <a:lnTo>
                    <a:pt x="477507" y="100647"/>
                  </a:lnTo>
                  <a:lnTo>
                    <a:pt x="478904" y="101638"/>
                  </a:lnTo>
                  <a:lnTo>
                    <a:pt x="476669" y="102895"/>
                  </a:lnTo>
                </a:path>
                <a:path w="659129" h="1062354">
                  <a:moveTo>
                    <a:pt x="445630" y="102260"/>
                  </a:moveTo>
                  <a:lnTo>
                    <a:pt x="422541" y="114973"/>
                  </a:lnTo>
                  <a:lnTo>
                    <a:pt x="420281" y="116230"/>
                  </a:lnTo>
                  <a:lnTo>
                    <a:pt x="415251" y="117220"/>
                  </a:lnTo>
                  <a:lnTo>
                    <a:pt x="411276" y="117220"/>
                  </a:lnTo>
                  <a:lnTo>
                    <a:pt x="407314" y="117220"/>
                  </a:lnTo>
                  <a:lnTo>
                    <a:pt x="405930" y="116230"/>
                  </a:lnTo>
                  <a:lnTo>
                    <a:pt x="408190" y="114973"/>
                  </a:lnTo>
                  <a:lnTo>
                    <a:pt x="431279" y="102260"/>
                  </a:lnTo>
                  <a:lnTo>
                    <a:pt x="433539" y="101028"/>
                  </a:lnTo>
                  <a:lnTo>
                    <a:pt x="438581" y="100025"/>
                  </a:lnTo>
                  <a:lnTo>
                    <a:pt x="442531" y="100025"/>
                  </a:lnTo>
                  <a:lnTo>
                    <a:pt x="446519" y="100025"/>
                  </a:lnTo>
                  <a:lnTo>
                    <a:pt x="447890" y="101028"/>
                  </a:lnTo>
                  <a:lnTo>
                    <a:pt x="445630" y="102260"/>
                  </a:lnTo>
                </a:path>
                <a:path w="659129" h="1062354">
                  <a:moveTo>
                    <a:pt x="414604" y="101638"/>
                  </a:moveTo>
                  <a:lnTo>
                    <a:pt x="391337" y="114300"/>
                  </a:lnTo>
                  <a:lnTo>
                    <a:pt x="389064" y="115544"/>
                  </a:lnTo>
                  <a:lnTo>
                    <a:pt x="384009" y="116547"/>
                  </a:lnTo>
                  <a:lnTo>
                    <a:pt x="380034" y="116547"/>
                  </a:lnTo>
                  <a:lnTo>
                    <a:pt x="376072" y="116547"/>
                  </a:lnTo>
                  <a:lnTo>
                    <a:pt x="374700" y="115544"/>
                  </a:lnTo>
                  <a:lnTo>
                    <a:pt x="376974" y="114300"/>
                  </a:lnTo>
                  <a:lnTo>
                    <a:pt x="400253" y="101638"/>
                  </a:lnTo>
                  <a:lnTo>
                    <a:pt x="402513" y="100406"/>
                  </a:lnTo>
                  <a:lnTo>
                    <a:pt x="407568" y="99402"/>
                  </a:lnTo>
                  <a:lnTo>
                    <a:pt x="411518" y="99402"/>
                  </a:lnTo>
                  <a:lnTo>
                    <a:pt x="415518" y="99402"/>
                  </a:lnTo>
                  <a:lnTo>
                    <a:pt x="416877" y="100406"/>
                  </a:lnTo>
                  <a:lnTo>
                    <a:pt x="414604" y="101638"/>
                  </a:lnTo>
                </a:path>
                <a:path w="659129" h="1062354">
                  <a:moveTo>
                    <a:pt x="383578" y="101003"/>
                  </a:moveTo>
                  <a:lnTo>
                    <a:pt x="360121" y="113626"/>
                  </a:lnTo>
                  <a:lnTo>
                    <a:pt x="357835" y="114871"/>
                  </a:lnTo>
                  <a:lnTo>
                    <a:pt x="352767" y="115874"/>
                  </a:lnTo>
                  <a:lnTo>
                    <a:pt x="348805" y="115874"/>
                  </a:lnTo>
                  <a:lnTo>
                    <a:pt x="344843" y="115874"/>
                  </a:lnTo>
                  <a:lnTo>
                    <a:pt x="343484" y="114871"/>
                  </a:lnTo>
                  <a:lnTo>
                    <a:pt x="345757" y="113626"/>
                  </a:lnTo>
                  <a:lnTo>
                    <a:pt x="369214" y="101003"/>
                  </a:lnTo>
                  <a:lnTo>
                    <a:pt x="371513" y="99771"/>
                  </a:lnTo>
                  <a:lnTo>
                    <a:pt x="376593" y="98793"/>
                  </a:lnTo>
                  <a:lnTo>
                    <a:pt x="380555" y="98793"/>
                  </a:lnTo>
                  <a:lnTo>
                    <a:pt x="384517" y="98793"/>
                  </a:lnTo>
                  <a:lnTo>
                    <a:pt x="385864" y="99771"/>
                  </a:lnTo>
                  <a:lnTo>
                    <a:pt x="383578" y="101003"/>
                  </a:lnTo>
                </a:path>
                <a:path w="659129" h="1062354">
                  <a:moveTo>
                    <a:pt x="352551" y="100380"/>
                  </a:moveTo>
                  <a:lnTo>
                    <a:pt x="328917" y="112966"/>
                  </a:lnTo>
                  <a:lnTo>
                    <a:pt x="326605" y="114198"/>
                  </a:lnTo>
                  <a:lnTo>
                    <a:pt x="321525" y="115188"/>
                  </a:lnTo>
                  <a:lnTo>
                    <a:pt x="317563" y="115188"/>
                  </a:lnTo>
                  <a:lnTo>
                    <a:pt x="313601" y="115188"/>
                  </a:lnTo>
                  <a:lnTo>
                    <a:pt x="312254" y="114198"/>
                  </a:lnTo>
                  <a:lnTo>
                    <a:pt x="314566" y="112966"/>
                  </a:lnTo>
                  <a:lnTo>
                    <a:pt x="338188" y="100380"/>
                  </a:lnTo>
                  <a:lnTo>
                    <a:pt x="340499" y="99148"/>
                  </a:lnTo>
                  <a:lnTo>
                    <a:pt x="345579" y="98158"/>
                  </a:lnTo>
                  <a:lnTo>
                    <a:pt x="349542" y="98158"/>
                  </a:lnTo>
                  <a:lnTo>
                    <a:pt x="353529" y="98158"/>
                  </a:lnTo>
                  <a:lnTo>
                    <a:pt x="354850" y="99148"/>
                  </a:lnTo>
                  <a:lnTo>
                    <a:pt x="352551" y="100380"/>
                  </a:lnTo>
                </a:path>
                <a:path w="659129" h="1062354">
                  <a:moveTo>
                    <a:pt x="321525" y="99745"/>
                  </a:moveTo>
                  <a:lnTo>
                    <a:pt x="297713" y="112293"/>
                  </a:lnTo>
                  <a:lnTo>
                    <a:pt x="295363" y="113512"/>
                  </a:lnTo>
                  <a:lnTo>
                    <a:pt x="290283" y="114515"/>
                  </a:lnTo>
                  <a:lnTo>
                    <a:pt x="286321" y="114515"/>
                  </a:lnTo>
                  <a:lnTo>
                    <a:pt x="282359" y="114515"/>
                  </a:lnTo>
                  <a:lnTo>
                    <a:pt x="281025" y="113512"/>
                  </a:lnTo>
                  <a:lnTo>
                    <a:pt x="283362" y="112293"/>
                  </a:lnTo>
                  <a:lnTo>
                    <a:pt x="307162" y="99745"/>
                  </a:lnTo>
                  <a:lnTo>
                    <a:pt x="309486" y="98526"/>
                  </a:lnTo>
                  <a:lnTo>
                    <a:pt x="314579" y="97535"/>
                  </a:lnTo>
                  <a:lnTo>
                    <a:pt x="318541" y="97535"/>
                  </a:lnTo>
                  <a:lnTo>
                    <a:pt x="322529" y="97535"/>
                  </a:lnTo>
                  <a:lnTo>
                    <a:pt x="323850" y="98526"/>
                  </a:lnTo>
                  <a:lnTo>
                    <a:pt x="321525" y="99745"/>
                  </a:lnTo>
                </a:path>
                <a:path w="659129" h="1062354">
                  <a:moveTo>
                    <a:pt x="290487" y="99123"/>
                  </a:moveTo>
                  <a:lnTo>
                    <a:pt x="266509" y="111620"/>
                  </a:lnTo>
                  <a:lnTo>
                    <a:pt x="264160" y="112852"/>
                  </a:lnTo>
                  <a:lnTo>
                    <a:pt x="259054" y="113830"/>
                  </a:lnTo>
                  <a:lnTo>
                    <a:pt x="255079" y="113830"/>
                  </a:lnTo>
                  <a:lnTo>
                    <a:pt x="251117" y="113830"/>
                  </a:lnTo>
                  <a:lnTo>
                    <a:pt x="249796" y="112852"/>
                  </a:lnTo>
                  <a:lnTo>
                    <a:pt x="252145" y="111620"/>
                  </a:lnTo>
                  <a:lnTo>
                    <a:pt x="276123" y="99123"/>
                  </a:lnTo>
                  <a:lnTo>
                    <a:pt x="278472" y="97904"/>
                  </a:lnTo>
                  <a:lnTo>
                    <a:pt x="283578" y="96913"/>
                  </a:lnTo>
                  <a:lnTo>
                    <a:pt x="287553" y="96913"/>
                  </a:lnTo>
                  <a:lnTo>
                    <a:pt x="291515" y="96913"/>
                  </a:lnTo>
                  <a:lnTo>
                    <a:pt x="292836" y="97904"/>
                  </a:lnTo>
                  <a:lnTo>
                    <a:pt x="290487" y="99123"/>
                  </a:lnTo>
                </a:path>
                <a:path w="659129" h="1062354">
                  <a:moveTo>
                    <a:pt x="259461" y="98488"/>
                  </a:moveTo>
                  <a:lnTo>
                    <a:pt x="235292" y="110947"/>
                  </a:lnTo>
                  <a:lnTo>
                    <a:pt x="232918" y="112166"/>
                  </a:lnTo>
                  <a:lnTo>
                    <a:pt x="227799" y="113156"/>
                  </a:lnTo>
                  <a:lnTo>
                    <a:pt x="223850" y="113156"/>
                  </a:lnTo>
                  <a:lnTo>
                    <a:pt x="219875" y="113156"/>
                  </a:lnTo>
                  <a:lnTo>
                    <a:pt x="252590" y="96304"/>
                  </a:lnTo>
                  <a:lnTo>
                    <a:pt x="256552" y="96304"/>
                  </a:lnTo>
                  <a:lnTo>
                    <a:pt x="260527" y="96304"/>
                  </a:lnTo>
                  <a:lnTo>
                    <a:pt x="261823" y="97281"/>
                  </a:lnTo>
                  <a:lnTo>
                    <a:pt x="259461" y="98488"/>
                  </a:lnTo>
                </a:path>
                <a:path w="659129" h="1062354">
                  <a:moveTo>
                    <a:pt x="228422" y="97866"/>
                  </a:moveTo>
                  <a:lnTo>
                    <a:pt x="204076" y="110286"/>
                  </a:lnTo>
                  <a:lnTo>
                    <a:pt x="201688" y="111493"/>
                  </a:lnTo>
                  <a:lnTo>
                    <a:pt x="196557" y="112471"/>
                  </a:lnTo>
                  <a:lnTo>
                    <a:pt x="192595" y="112471"/>
                  </a:lnTo>
                  <a:lnTo>
                    <a:pt x="188633" y="112471"/>
                  </a:lnTo>
                  <a:lnTo>
                    <a:pt x="187337" y="111493"/>
                  </a:lnTo>
                  <a:lnTo>
                    <a:pt x="189737" y="110286"/>
                  </a:lnTo>
                  <a:lnTo>
                    <a:pt x="214071" y="97866"/>
                  </a:lnTo>
                  <a:lnTo>
                    <a:pt x="216446" y="96659"/>
                  </a:lnTo>
                  <a:lnTo>
                    <a:pt x="221602" y="95681"/>
                  </a:lnTo>
                  <a:lnTo>
                    <a:pt x="225551" y="95681"/>
                  </a:lnTo>
                  <a:lnTo>
                    <a:pt x="229539" y="95681"/>
                  </a:lnTo>
                  <a:lnTo>
                    <a:pt x="230809" y="96659"/>
                  </a:lnTo>
                  <a:lnTo>
                    <a:pt x="228422" y="97866"/>
                  </a:lnTo>
                </a:path>
                <a:path w="659129" h="1062354">
                  <a:moveTo>
                    <a:pt x="197408" y="97243"/>
                  </a:moveTo>
                  <a:lnTo>
                    <a:pt x="172885" y="109600"/>
                  </a:lnTo>
                  <a:lnTo>
                    <a:pt x="170459" y="110820"/>
                  </a:lnTo>
                  <a:lnTo>
                    <a:pt x="165315" y="111785"/>
                  </a:lnTo>
                  <a:lnTo>
                    <a:pt x="161353" y="111785"/>
                  </a:lnTo>
                  <a:lnTo>
                    <a:pt x="157391" y="111785"/>
                  </a:lnTo>
                  <a:lnTo>
                    <a:pt x="190601" y="95072"/>
                  </a:lnTo>
                  <a:lnTo>
                    <a:pt x="194551" y="95072"/>
                  </a:lnTo>
                  <a:lnTo>
                    <a:pt x="198539" y="95072"/>
                  </a:lnTo>
                  <a:lnTo>
                    <a:pt x="199796" y="96037"/>
                  </a:lnTo>
                  <a:lnTo>
                    <a:pt x="197408" y="97243"/>
                  </a:lnTo>
                </a:path>
                <a:path w="659129" h="1062354">
                  <a:moveTo>
                    <a:pt x="166370" y="96621"/>
                  </a:moveTo>
                  <a:lnTo>
                    <a:pt x="141668" y="108927"/>
                  </a:lnTo>
                  <a:lnTo>
                    <a:pt x="139242" y="110134"/>
                  </a:lnTo>
                  <a:lnTo>
                    <a:pt x="134086" y="111112"/>
                  </a:lnTo>
                  <a:lnTo>
                    <a:pt x="130111" y="111112"/>
                  </a:lnTo>
                  <a:lnTo>
                    <a:pt x="126149" y="111112"/>
                  </a:lnTo>
                  <a:lnTo>
                    <a:pt x="124891" y="110134"/>
                  </a:lnTo>
                  <a:lnTo>
                    <a:pt x="127304" y="108927"/>
                  </a:lnTo>
                  <a:lnTo>
                    <a:pt x="152019" y="96621"/>
                  </a:lnTo>
                  <a:lnTo>
                    <a:pt x="154432" y="95415"/>
                  </a:lnTo>
                  <a:lnTo>
                    <a:pt x="159600" y="94449"/>
                  </a:lnTo>
                  <a:lnTo>
                    <a:pt x="163563" y="94449"/>
                  </a:lnTo>
                  <a:lnTo>
                    <a:pt x="167525" y="94449"/>
                  </a:lnTo>
                  <a:lnTo>
                    <a:pt x="168783" y="95415"/>
                  </a:lnTo>
                  <a:lnTo>
                    <a:pt x="166370" y="96621"/>
                  </a:lnTo>
                </a:path>
                <a:path w="659129" h="1062354">
                  <a:moveTo>
                    <a:pt x="135331" y="95986"/>
                  </a:moveTo>
                  <a:lnTo>
                    <a:pt x="110451" y="108267"/>
                  </a:lnTo>
                  <a:lnTo>
                    <a:pt x="108026" y="109461"/>
                  </a:lnTo>
                  <a:lnTo>
                    <a:pt x="102844" y="110439"/>
                  </a:lnTo>
                  <a:lnTo>
                    <a:pt x="98869" y="110439"/>
                  </a:lnTo>
                  <a:lnTo>
                    <a:pt x="94907" y="110439"/>
                  </a:lnTo>
                  <a:lnTo>
                    <a:pt x="93662" y="109461"/>
                  </a:lnTo>
                  <a:lnTo>
                    <a:pt x="96088" y="108267"/>
                  </a:lnTo>
                  <a:lnTo>
                    <a:pt x="120992" y="95986"/>
                  </a:lnTo>
                  <a:lnTo>
                    <a:pt x="123418" y="94792"/>
                  </a:lnTo>
                  <a:lnTo>
                    <a:pt x="128612" y="93827"/>
                  </a:lnTo>
                  <a:lnTo>
                    <a:pt x="132562" y="93827"/>
                  </a:lnTo>
                  <a:lnTo>
                    <a:pt x="136550" y="93827"/>
                  </a:lnTo>
                  <a:lnTo>
                    <a:pt x="137769" y="94792"/>
                  </a:lnTo>
                  <a:lnTo>
                    <a:pt x="135331" y="95986"/>
                  </a:lnTo>
                </a:path>
                <a:path w="659129" h="1062354">
                  <a:moveTo>
                    <a:pt x="104305" y="95364"/>
                  </a:moveTo>
                  <a:lnTo>
                    <a:pt x="79248" y="107581"/>
                  </a:lnTo>
                  <a:lnTo>
                    <a:pt x="76796" y="108788"/>
                  </a:lnTo>
                  <a:lnTo>
                    <a:pt x="71602" y="109753"/>
                  </a:lnTo>
                  <a:lnTo>
                    <a:pt x="67640" y="109753"/>
                  </a:lnTo>
                  <a:lnTo>
                    <a:pt x="63677" y="109753"/>
                  </a:lnTo>
                  <a:lnTo>
                    <a:pt x="62445" y="108788"/>
                  </a:lnTo>
                  <a:lnTo>
                    <a:pt x="64884" y="107581"/>
                  </a:lnTo>
                  <a:lnTo>
                    <a:pt x="89966" y="95364"/>
                  </a:lnTo>
                  <a:lnTo>
                    <a:pt x="92405" y="94157"/>
                  </a:lnTo>
                  <a:lnTo>
                    <a:pt x="97612" y="93205"/>
                  </a:lnTo>
                  <a:lnTo>
                    <a:pt x="101574" y="93205"/>
                  </a:lnTo>
                  <a:lnTo>
                    <a:pt x="105549" y="93205"/>
                  </a:lnTo>
                  <a:lnTo>
                    <a:pt x="106768" y="94157"/>
                  </a:lnTo>
                  <a:lnTo>
                    <a:pt x="104305" y="95364"/>
                  </a:lnTo>
                </a:path>
                <a:path w="659129" h="1062354">
                  <a:moveTo>
                    <a:pt x="48044" y="106908"/>
                  </a:moveTo>
                  <a:lnTo>
                    <a:pt x="45567" y="108102"/>
                  </a:lnTo>
                  <a:lnTo>
                    <a:pt x="40360" y="109067"/>
                  </a:lnTo>
                  <a:lnTo>
                    <a:pt x="36398" y="109067"/>
                  </a:lnTo>
                  <a:lnTo>
                    <a:pt x="32423" y="109067"/>
                  </a:lnTo>
                  <a:lnTo>
                    <a:pt x="31203" y="108102"/>
                  </a:lnTo>
                  <a:lnTo>
                    <a:pt x="33680" y="106908"/>
                  </a:lnTo>
                  <a:lnTo>
                    <a:pt x="58928" y="94729"/>
                  </a:lnTo>
                  <a:lnTo>
                    <a:pt x="61404" y="93548"/>
                  </a:lnTo>
                  <a:lnTo>
                    <a:pt x="66598" y="92582"/>
                  </a:lnTo>
                  <a:lnTo>
                    <a:pt x="70573" y="92582"/>
                  </a:lnTo>
                  <a:lnTo>
                    <a:pt x="74549" y="92582"/>
                  </a:lnTo>
                  <a:lnTo>
                    <a:pt x="75755" y="93548"/>
                  </a:lnTo>
                  <a:lnTo>
                    <a:pt x="73291" y="94729"/>
                  </a:lnTo>
                  <a:lnTo>
                    <a:pt x="48044" y="1069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5371" y="2530525"/>
              <a:ext cx="160832" cy="26810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866982" y="2587612"/>
              <a:ext cx="457834" cy="1007110"/>
            </a:xfrm>
            <a:custGeom>
              <a:avLst/>
              <a:gdLst/>
              <a:ahLst/>
              <a:cxnLst/>
              <a:rect l="l" t="t" r="r" b="b"/>
              <a:pathLst>
                <a:path w="457835" h="1007110">
                  <a:moveTo>
                    <a:pt x="355663" y="83959"/>
                  </a:moveTo>
                  <a:lnTo>
                    <a:pt x="355663" y="0"/>
                  </a:lnTo>
                  <a:lnTo>
                    <a:pt x="0" y="97955"/>
                  </a:lnTo>
                  <a:lnTo>
                    <a:pt x="0" y="1006906"/>
                  </a:lnTo>
                  <a:lnTo>
                    <a:pt x="221564" y="914209"/>
                  </a:lnTo>
                </a:path>
                <a:path w="457835" h="1007110">
                  <a:moveTo>
                    <a:pt x="454190" y="800519"/>
                  </a:moveTo>
                  <a:lnTo>
                    <a:pt x="445452" y="795274"/>
                  </a:lnTo>
                  <a:lnTo>
                    <a:pt x="443699" y="783018"/>
                  </a:lnTo>
                  <a:lnTo>
                    <a:pt x="457695" y="775246"/>
                  </a:lnTo>
                  <a:lnTo>
                    <a:pt x="457695" y="221564"/>
                  </a:lnTo>
                  <a:lnTo>
                    <a:pt x="302018" y="268782"/>
                  </a:lnTo>
                  <a:lnTo>
                    <a:pt x="302018" y="887971"/>
                  </a:lnTo>
                  <a:lnTo>
                    <a:pt x="457695" y="816267"/>
                  </a:lnTo>
                  <a:lnTo>
                    <a:pt x="457695" y="799744"/>
                  </a:lnTo>
                  <a:lnTo>
                    <a:pt x="454190" y="800519"/>
                  </a:lnTo>
                  <a:close/>
                </a:path>
                <a:path w="457835" h="1007110">
                  <a:moveTo>
                    <a:pt x="391223" y="520649"/>
                  </a:moveTo>
                  <a:lnTo>
                    <a:pt x="375475" y="525906"/>
                  </a:lnTo>
                  <a:lnTo>
                    <a:pt x="375475" y="499668"/>
                  </a:lnTo>
                  <a:lnTo>
                    <a:pt x="391223" y="494423"/>
                  </a:lnTo>
                  <a:lnTo>
                    <a:pt x="391223" y="520649"/>
                  </a:lnTo>
                  <a:close/>
                </a:path>
                <a:path w="457835" h="1007110">
                  <a:moveTo>
                    <a:pt x="457695" y="221564"/>
                  </a:moveTo>
                  <a:lnTo>
                    <a:pt x="343992" y="212813"/>
                  </a:lnTo>
                  <a:lnTo>
                    <a:pt x="330009" y="216319"/>
                  </a:lnTo>
                </a:path>
                <a:path w="457835" h="1007110">
                  <a:moveTo>
                    <a:pt x="342252" y="219811"/>
                  </a:moveTo>
                  <a:lnTo>
                    <a:pt x="310756" y="2198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77739" y="2826664"/>
              <a:ext cx="17780" cy="1905"/>
            </a:xfrm>
            <a:custGeom>
              <a:avLst/>
              <a:gdLst/>
              <a:ahLst/>
              <a:cxnLst/>
              <a:rect l="l" t="t" r="r" b="b"/>
              <a:pathLst>
                <a:path w="17779" h="1905">
                  <a:moveTo>
                    <a:pt x="-2286" y="876"/>
                  </a:moveTo>
                  <a:lnTo>
                    <a:pt x="19786" y="876"/>
                  </a:lnTo>
                </a:path>
              </a:pathLst>
            </a:custGeom>
            <a:ln w="63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91747" y="2819666"/>
              <a:ext cx="17780" cy="1905"/>
            </a:xfrm>
            <a:custGeom>
              <a:avLst/>
              <a:gdLst/>
              <a:ahLst/>
              <a:cxnLst/>
              <a:rect l="l" t="t" r="r" b="b"/>
              <a:pathLst>
                <a:path w="17779" h="1905">
                  <a:moveTo>
                    <a:pt x="-2286" y="869"/>
                  </a:moveTo>
                  <a:lnTo>
                    <a:pt x="19773" y="869"/>
                  </a:lnTo>
                </a:path>
              </a:pathLst>
            </a:custGeom>
            <a:ln w="631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61445" y="2795181"/>
              <a:ext cx="211454" cy="713740"/>
            </a:xfrm>
            <a:custGeom>
              <a:avLst/>
              <a:gdLst/>
              <a:ahLst/>
              <a:cxnLst/>
              <a:rect l="l" t="t" r="r" b="b"/>
              <a:pathLst>
                <a:path w="211454" h="713739">
                  <a:moveTo>
                    <a:pt x="63487" y="47091"/>
                  </a:moveTo>
                  <a:lnTo>
                    <a:pt x="48107" y="46177"/>
                  </a:lnTo>
                  <a:lnTo>
                    <a:pt x="48107" y="32181"/>
                  </a:lnTo>
                  <a:lnTo>
                    <a:pt x="63487" y="33096"/>
                  </a:lnTo>
                  <a:lnTo>
                    <a:pt x="63487" y="47091"/>
                  </a:lnTo>
                  <a:close/>
                </a:path>
                <a:path w="211454" h="713739">
                  <a:moveTo>
                    <a:pt x="184810" y="29730"/>
                  </a:moveTo>
                  <a:lnTo>
                    <a:pt x="36144" y="20993"/>
                  </a:lnTo>
                  <a:lnTo>
                    <a:pt x="36144" y="54216"/>
                  </a:lnTo>
                  <a:lnTo>
                    <a:pt x="42976" y="54622"/>
                  </a:lnTo>
                  <a:lnTo>
                    <a:pt x="42976" y="72110"/>
                  </a:lnTo>
                  <a:lnTo>
                    <a:pt x="66890" y="73520"/>
                  </a:lnTo>
                  <a:lnTo>
                    <a:pt x="66890" y="56032"/>
                  </a:lnTo>
                  <a:lnTo>
                    <a:pt x="184810" y="62966"/>
                  </a:lnTo>
                  <a:lnTo>
                    <a:pt x="184810" y="29730"/>
                  </a:lnTo>
                  <a:close/>
                </a:path>
                <a:path w="211454" h="713739">
                  <a:moveTo>
                    <a:pt x="66979" y="697763"/>
                  </a:moveTo>
                  <a:lnTo>
                    <a:pt x="51600" y="696849"/>
                  </a:lnTo>
                  <a:lnTo>
                    <a:pt x="51600" y="682866"/>
                  </a:lnTo>
                  <a:lnTo>
                    <a:pt x="66979" y="683768"/>
                  </a:lnTo>
                  <a:lnTo>
                    <a:pt x="66979" y="697763"/>
                  </a:lnTo>
                  <a:close/>
                </a:path>
                <a:path w="211454" h="713739">
                  <a:moveTo>
                    <a:pt x="188315" y="680402"/>
                  </a:moveTo>
                  <a:lnTo>
                    <a:pt x="39636" y="671652"/>
                  </a:lnTo>
                  <a:lnTo>
                    <a:pt x="39636" y="704888"/>
                  </a:lnTo>
                  <a:lnTo>
                    <a:pt x="188315" y="713638"/>
                  </a:lnTo>
                  <a:lnTo>
                    <a:pt x="188315" y="680402"/>
                  </a:lnTo>
                  <a:close/>
                </a:path>
                <a:path w="211454" h="713739">
                  <a:moveTo>
                    <a:pt x="36144" y="20993"/>
                  </a:moveTo>
                  <a:lnTo>
                    <a:pt x="62382" y="0"/>
                  </a:lnTo>
                  <a:lnTo>
                    <a:pt x="211061" y="8750"/>
                  </a:lnTo>
                  <a:lnTo>
                    <a:pt x="211061" y="38481"/>
                  </a:lnTo>
                  <a:lnTo>
                    <a:pt x="184810" y="62966"/>
                  </a:lnTo>
                </a:path>
                <a:path w="211454" h="713739">
                  <a:moveTo>
                    <a:pt x="211061" y="8750"/>
                  </a:moveTo>
                  <a:lnTo>
                    <a:pt x="184810" y="29730"/>
                  </a:lnTo>
                </a:path>
                <a:path w="211454" h="713739">
                  <a:moveTo>
                    <a:pt x="186575" y="258864"/>
                  </a:moveTo>
                  <a:lnTo>
                    <a:pt x="207556" y="258864"/>
                  </a:lnTo>
                  <a:lnTo>
                    <a:pt x="207556" y="61214"/>
                  </a:lnTo>
                  <a:lnTo>
                    <a:pt x="186575" y="61214"/>
                  </a:lnTo>
                  <a:lnTo>
                    <a:pt x="186575" y="258864"/>
                  </a:lnTo>
                  <a:close/>
                </a:path>
                <a:path w="211454" h="713739">
                  <a:moveTo>
                    <a:pt x="186575" y="594702"/>
                  </a:moveTo>
                  <a:lnTo>
                    <a:pt x="207556" y="594702"/>
                  </a:lnTo>
                  <a:lnTo>
                    <a:pt x="207556" y="356819"/>
                  </a:lnTo>
                  <a:lnTo>
                    <a:pt x="186575" y="356819"/>
                  </a:lnTo>
                  <a:lnTo>
                    <a:pt x="186575" y="594702"/>
                  </a:lnTo>
                  <a:close/>
                </a:path>
                <a:path w="211454" h="713739">
                  <a:moveTo>
                    <a:pt x="60629" y="215138"/>
                  </a:moveTo>
                  <a:lnTo>
                    <a:pt x="43141" y="215138"/>
                  </a:lnTo>
                  <a:lnTo>
                    <a:pt x="43141" y="111950"/>
                  </a:lnTo>
                  <a:lnTo>
                    <a:pt x="60629" y="111950"/>
                  </a:lnTo>
                  <a:lnTo>
                    <a:pt x="60629" y="215138"/>
                  </a:lnTo>
                  <a:close/>
                </a:path>
                <a:path w="211454" h="713739">
                  <a:moveTo>
                    <a:pt x="60629" y="215138"/>
                  </a:moveTo>
                  <a:lnTo>
                    <a:pt x="83362" y="209892"/>
                  </a:lnTo>
                  <a:lnTo>
                    <a:pt x="83362" y="106692"/>
                  </a:lnTo>
                  <a:lnTo>
                    <a:pt x="60629" y="111950"/>
                  </a:lnTo>
                  <a:lnTo>
                    <a:pt x="60629" y="215138"/>
                  </a:lnTo>
                  <a:close/>
                </a:path>
                <a:path w="211454" h="713739">
                  <a:moveTo>
                    <a:pt x="32638" y="114274"/>
                  </a:moveTo>
                  <a:lnTo>
                    <a:pt x="32638" y="142011"/>
                  </a:lnTo>
                  <a:lnTo>
                    <a:pt x="20599" y="144678"/>
                  </a:lnTo>
                  <a:lnTo>
                    <a:pt x="20599" y="184315"/>
                  </a:lnTo>
                  <a:lnTo>
                    <a:pt x="32638" y="181648"/>
                  </a:lnTo>
                  <a:lnTo>
                    <a:pt x="32638" y="217474"/>
                  </a:lnTo>
                  <a:lnTo>
                    <a:pt x="43141" y="215138"/>
                  </a:lnTo>
                  <a:lnTo>
                    <a:pt x="43141" y="111950"/>
                  </a:lnTo>
                  <a:lnTo>
                    <a:pt x="32638" y="114274"/>
                  </a:lnTo>
                  <a:close/>
                </a:path>
                <a:path w="211454" h="713739">
                  <a:moveTo>
                    <a:pt x="60629" y="550964"/>
                  </a:moveTo>
                  <a:lnTo>
                    <a:pt x="43141" y="550964"/>
                  </a:lnTo>
                  <a:lnTo>
                    <a:pt x="43141" y="447776"/>
                  </a:lnTo>
                  <a:lnTo>
                    <a:pt x="60629" y="447776"/>
                  </a:lnTo>
                  <a:lnTo>
                    <a:pt x="60629" y="550964"/>
                  </a:lnTo>
                  <a:close/>
                </a:path>
                <a:path w="211454" h="713739">
                  <a:moveTo>
                    <a:pt x="60629" y="550964"/>
                  </a:moveTo>
                  <a:lnTo>
                    <a:pt x="83362" y="545719"/>
                  </a:lnTo>
                  <a:lnTo>
                    <a:pt x="83362" y="442518"/>
                  </a:lnTo>
                  <a:lnTo>
                    <a:pt x="60629" y="447776"/>
                  </a:lnTo>
                  <a:lnTo>
                    <a:pt x="60629" y="550964"/>
                  </a:lnTo>
                  <a:close/>
                </a:path>
                <a:path w="211454" h="713739">
                  <a:moveTo>
                    <a:pt x="32638" y="450113"/>
                  </a:moveTo>
                  <a:lnTo>
                    <a:pt x="32638" y="477824"/>
                  </a:lnTo>
                  <a:lnTo>
                    <a:pt x="20599" y="480517"/>
                  </a:lnTo>
                  <a:lnTo>
                    <a:pt x="20599" y="520153"/>
                  </a:lnTo>
                  <a:lnTo>
                    <a:pt x="32638" y="517474"/>
                  </a:lnTo>
                  <a:lnTo>
                    <a:pt x="32638" y="553300"/>
                  </a:lnTo>
                  <a:lnTo>
                    <a:pt x="43141" y="550964"/>
                  </a:lnTo>
                  <a:lnTo>
                    <a:pt x="43141" y="447776"/>
                  </a:lnTo>
                  <a:lnTo>
                    <a:pt x="32638" y="450113"/>
                  </a:lnTo>
                  <a:close/>
                </a:path>
                <a:path w="211454" h="713739">
                  <a:moveTo>
                    <a:pt x="60629" y="440194"/>
                  </a:moveTo>
                  <a:lnTo>
                    <a:pt x="43141" y="440194"/>
                  </a:lnTo>
                  <a:lnTo>
                    <a:pt x="43141" y="359740"/>
                  </a:lnTo>
                  <a:lnTo>
                    <a:pt x="60629" y="359740"/>
                  </a:lnTo>
                  <a:lnTo>
                    <a:pt x="60629" y="440194"/>
                  </a:lnTo>
                  <a:close/>
                </a:path>
                <a:path w="211454" h="713739">
                  <a:moveTo>
                    <a:pt x="60629" y="440194"/>
                  </a:moveTo>
                  <a:lnTo>
                    <a:pt x="83362" y="434949"/>
                  </a:lnTo>
                  <a:lnTo>
                    <a:pt x="83362" y="354482"/>
                  </a:lnTo>
                  <a:lnTo>
                    <a:pt x="60629" y="359740"/>
                  </a:lnTo>
                  <a:lnTo>
                    <a:pt x="60629" y="440194"/>
                  </a:lnTo>
                  <a:close/>
                </a:path>
                <a:path w="211454" h="713739">
                  <a:moveTo>
                    <a:pt x="32638" y="362064"/>
                  </a:moveTo>
                  <a:lnTo>
                    <a:pt x="32638" y="381063"/>
                  </a:lnTo>
                  <a:lnTo>
                    <a:pt x="20599" y="383730"/>
                  </a:lnTo>
                  <a:lnTo>
                    <a:pt x="20599" y="423367"/>
                  </a:lnTo>
                  <a:lnTo>
                    <a:pt x="32638" y="420712"/>
                  </a:lnTo>
                  <a:lnTo>
                    <a:pt x="32638" y="442531"/>
                  </a:lnTo>
                  <a:lnTo>
                    <a:pt x="43141" y="440194"/>
                  </a:lnTo>
                  <a:lnTo>
                    <a:pt x="43141" y="359740"/>
                  </a:lnTo>
                  <a:lnTo>
                    <a:pt x="32638" y="362064"/>
                  </a:lnTo>
                  <a:close/>
                </a:path>
                <a:path w="211454" h="713739">
                  <a:moveTo>
                    <a:pt x="60629" y="629094"/>
                  </a:moveTo>
                  <a:lnTo>
                    <a:pt x="43141" y="629094"/>
                  </a:lnTo>
                  <a:lnTo>
                    <a:pt x="43141" y="560298"/>
                  </a:lnTo>
                  <a:lnTo>
                    <a:pt x="60629" y="560298"/>
                  </a:lnTo>
                  <a:lnTo>
                    <a:pt x="60629" y="629094"/>
                  </a:lnTo>
                  <a:close/>
                </a:path>
                <a:path w="211454" h="713739">
                  <a:moveTo>
                    <a:pt x="60629" y="629094"/>
                  </a:moveTo>
                  <a:lnTo>
                    <a:pt x="83362" y="623849"/>
                  </a:lnTo>
                  <a:lnTo>
                    <a:pt x="83362" y="555053"/>
                  </a:lnTo>
                  <a:lnTo>
                    <a:pt x="60629" y="560298"/>
                  </a:lnTo>
                  <a:lnTo>
                    <a:pt x="60629" y="629094"/>
                  </a:lnTo>
                  <a:close/>
                </a:path>
                <a:path w="211454" h="713739">
                  <a:moveTo>
                    <a:pt x="32638" y="562648"/>
                  </a:moveTo>
                  <a:lnTo>
                    <a:pt x="32638" y="575805"/>
                  </a:lnTo>
                  <a:lnTo>
                    <a:pt x="20599" y="578472"/>
                  </a:lnTo>
                  <a:lnTo>
                    <a:pt x="20599" y="618109"/>
                  </a:lnTo>
                  <a:lnTo>
                    <a:pt x="32638" y="615442"/>
                  </a:lnTo>
                  <a:lnTo>
                    <a:pt x="32638" y="631444"/>
                  </a:lnTo>
                  <a:lnTo>
                    <a:pt x="43141" y="629094"/>
                  </a:lnTo>
                  <a:lnTo>
                    <a:pt x="43141" y="560298"/>
                  </a:lnTo>
                  <a:lnTo>
                    <a:pt x="32638" y="562648"/>
                  </a:lnTo>
                  <a:close/>
                </a:path>
                <a:path w="211454" h="713739">
                  <a:moveTo>
                    <a:pt x="60629" y="321246"/>
                  </a:moveTo>
                  <a:lnTo>
                    <a:pt x="43141" y="321246"/>
                  </a:lnTo>
                  <a:lnTo>
                    <a:pt x="43141" y="266433"/>
                  </a:lnTo>
                  <a:lnTo>
                    <a:pt x="60629" y="266433"/>
                  </a:lnTo>
                  <a:lnTo>
                    <a:pt x="60629" y="321246"/>
                  </a:lnTo>
                  <a:close/>
                </a:path>
                <a:path w="211454" h="713739">
                  <a:moveTo>
                    <a:pt x="60629" y="321246"/>
                  </a:moveTo>
                  <a:lnTo>
                    <a:pt x="83362" y="316014"/>
                  </a:lnTo>
                  <a:lnTo>
                    <a:pt x="83362" y="261188"/>
                  </a:lnTo>
                  <a:lnTo>
                    <a:pt x="60629" y="266433"/>
                  </a:lnTo>
                  <a:lnTo>
                    <a:pt x="60629" y="321246"/>
                  </a:lnTo>
                  <a:close/>
                </a:path>
                <a:path w="211454" h="713739">
                  <a:moveTo>
                    <a:pt x="32638" y="268782"/>
                  </a:moveTo>
                  <a:lnTo>
                    <a:pt x="32638" y="274942"/>
                  </a:lnTo>
                  <a:lnTo>
                    <a:pt x="20599" y="277609"/>
                  </a:lnTo>
                  <a:lnTo>
                    <a:pt x="20599" y="317246"/>
                  </a:lnTo>
                  <a:lnTo>
                    <a:pt x="32638" y="314579"/>
                  </a:lnTo>
                  <a:lnTo>
                    <a:pt x="32638" y="323583"/>
                  </a:lnTo>
                  <a:lnTo>
                    <a:pt x="43141" y="321246"/>
                  </a:lnTo>
                  <a:lnTo>
                    <a:pt x="43141" y="266433"/>
                  </a:lnTo>
                  <a:lnTo>
                    <a:pt x="32638" y="268782"/>
                  </a:lnTo>
                  <a:close/>
                </a:path>
                <a:path w="211454" h="713739">
                  <a:moveTo>
                    <a:pt x="20980" y="194729"/>
                  </a:moveTo>
                  <a:lnTo>
                    <a:pt x="0" y="194729"/>
                  </a:lnTo>
                  <a:lnTo>
                    <a:pt x="0" y="148094"/>
                  </a:lnTo>
                  <a:lnTo>
                    <a:pt x="20980" y="148094"/>
                  </a:lnTo>
                  <a:lnTo>
                    <a:pt x="20980" y="194729"/>
                  </a:lnTo>
                  <a:close/>
                </a:path>
                <a:path w="211454" h="713739">
                  <a:moveTo>
                    <a:pt x="20980" y="329996"/>
                  </a:moveTo>
                  <a:lnTo>
                    <a:pt x="0" y="329996"/>
                  </a:lnTo>
                  <a:lnTo>
                    <a:pt x="0" y="283349"/>
                  </a:lnTo>
                  <a:lnTo>
                    <a:pt x="20980" y="283349"/>
                  </a:lnTo>
                  <a:lnTo>
                    <a:pt x="20980" y="329996"/>
                  </a:lnTo>
                  <a:close/>
                </a:path>
                <a:path w="211454" h="713739">
                  <a:moveTo>
                    <a:pt x="20980" y="433768"/>
                  </a:moveTo>
                  <a:lnTo>
                    <a:pt x="0" y="433768"/>
                  </a:lnTo>
                  <a:lnTo>
                    <a:pt x="0" y="387134"/>
                  </a:lnTo>
                  <a:lnTo>
                    <a:pt x="20980" y="387134"/>
                  </a:lnTo>
                  <a:lnTo>
                    <a:pt x="20980" y="433768"/>
                  </a:lnTo>
                  <a:close/>
                </a:path>
                <a:path w="211454" h="713739">
                  <a:moveTo>
                    <a:pt x="20980" y="537552"/>
                  </a:moveTo>
                  <a:lnTo>
                    <a:pt x="0" y="537552"/>
                  </a:lnTo>
                  <a:lnTo>
                    <a:pt x="0" y="490918"/>
                  </a:lnTo>
                  <a:lnTo>
                    <a:pt x="20980" y="490918"/>
                  </a:lnTo>
                  <a:lnTo>
                    <a:pt x="20980" y="537552"/>
                  </a:lnTo>
                  <a:close/>
                </a:path>
                <a:path w="211454" h="713739">
                  <a:moveTo>
                    <a:pt x="20980" y="625094"/>
                  </a:moveTo>
                  <a:lnTo>
                    <a:pt x="0" y="625094"/>
                  </a:lnTo>
                  <a:lnTo>
                    <a:pt x="0" y="578472"/>
                  </a:lnTo>
                  <a:lnTo>
                    <a:pt x="20980" y="578472"/>
                  </a:lnTo>
                  <a:lnTo>
                    <a:pt x="20980" y="625094"/>
                  </a:lnTo>
                  <a:close/>
                </a:path>
                <a:path w="211454" h="713739">
                  <a:moveTo>
                    <a:pt x="22148" y="134086"/>
                  </a:moveTo>
                  <a:lnTo>
                    <a:pt x="10490" y="134086"/>
                  </a:lnTo>
                  <a:lnTo>
                    <a:pt x="10490" y="51295"/>
                  </a:lnTo>
                  <a:lnTo>
                    <a:pt x="22148" y="51295"/>
                  </a:lnTo>
                  <a:lnTo>
                    <a:pt x="22148" y="134086"/>
                  </a:lnTo>
                  <a:close/>
                </a:path>
                <a:path w="211454" h="713739">
                  <a:moveTo>
                    <a:pt x="22148" y="271691"/>
                  </a:moveTo>
                  <a:lnTo>
                    <a:pt x="10490" y="271691"/>
                  </a:lnTo>
                  <a:lnTo>
                    <a:pt x="10490" y="194729"/>
                  </a:lnTo>
                  <a:lnTo>
                    <a:pt x="22148" y="194729"/>
                  </a:lnTo>
                  <a:lnTo>
                    <a:pt x="22148" y="271691"/>
                  </a:lnTo>
                  <a:close/>
                </a:path>
                <a:path w="211454" h="713739">
                  <a:moveTo>
                    <a:pt x="22148" y="370801"/>
                  </a:moveTo>
                  <a:lnTo>
                    <a:pt x="10490" y="370801"/>
                  </a:lnTo>
                  <a:lnTo>
                    <a:pt x="10490" y="329996"/>
                  </a:lnTo>
                  <a:lnTo>
                    <a:pt x="22148" y="329996"/>
                  </a:lnTo>
                  <a:lnTo>
                    <a:pt x="22148" y="370801"/>
                  </a:lnTo>
                  <a:close/>
                </a:path>
                <a:path w="211454" h="713739">
                  <a:moveTo>
                    <a:pt x="22148" y="469925"/>
                  </a:moveTo>
                  <a:lnTo>
                    <a:pt x="10490" y="469925"/>
                  </a:lnTo>
                  <a:lnTo>
                    <a:pt x="10490" y="434936"/>
                  </a:lnTo>
                  <a:lnTo>
                    <a:pt x="22148" y="434936"/>
                  </a:lnTo>
                  <a:lnTo>
                    <a:pt x="22148" y="469925"/>
                  </a:lnTo>
                  <a:close/>
                </a:path>
                <a:path w="211454" h="713739">
                  <a:moveTo>
                    <a:pt x="22148" y="563219"/>
                  </a:moveTo>
                  <a:lnTo>
                    <a:pt x="10490" y="563219"/>
                  </a:lnTo>
                  <a:lnTo>
                    <a:pt x="10490" y="537552"/>
                  </a:lnTo>
                  <a:lnTo>
                    <a:pt x="22148" y="537552"/>
                  </a:lnTo>
                  <a:lnTo>
                    <a:pt x="22148" y="563219"/>
                  </a:lnTo>
                  <a:close/>
                </a:path>
                <a:path w="211454" h="713739">
                  <a:moveTo>
                    <a:pt x="22148" y="646010"/>
                  </a:moveTo>
                  <a:lnTo>
                    <a:pt x="10490" y="646010"/>
                  </a:lnTo>
                  <a:lnTo>
                    <a:pt x="10490" y="625017"/>
                  </a:lnTo>
                  <a:lnTo>
                    <a:pt x="22148" y="625017"/>
                  </a:lnTo>
                  <a:lnTo>
                    <a:pt x="22148" y="646010"/>
                  </a:lnTo>
                  <a:close/>
                </a:path>
                <a:path w="211454" h="713739">
                  <a:moveTo>
                    <a:pt x="18656" y="647179"/>
                  </a:moveTo>
                  <a:lnTo>
                    <a:pt x="18656" y="656501"/>
                  </a:lnTo>
                  <a:lnTo>
                    <a:pt x="40805" y="656501"/>
                  </a:lnTo>
                  <a:lnTo>
                    <a:pt x="40805" y="671652"/>
                  </a:lnTo>
                </a:path>
                <a:path w="211454" h="713739">
                  <a:moveTo>
                    <a:pt x="31483" y="637844"/>
                  </a:moveTo>
                  <a:lnTo>
                    <a:pt x="62966" y="637844"/>
                  </a:lnTo>
                  <a:lnTo>
                    <a:pt x="62966" y="632002"/>
                  </a:lnTo>
                </a:path>
                <a:path w="211454" h="713739">
                  <a:moveTo>
                    <a:pt x="85115" y="629678"/>
                  </a:moveTo>
                  <a:lnTo>
                    <a:pt x="85115" y="657669"/>
                  </a:lnTo>
                  <a:lnTo>
                    <a:pt x="69951" y="657669"/>
                  </a:lnTo>
                  <a:lnTo>
                    <a:pt x="69951" y="669328"/>
                  </a:lnTo>
                </a:path>
                <a:path w="211454" h="713739">
                  <a:moveTo>
                    <a:pt x="85115" y="654164"/>
                  </a:moveTo>
                  <a:lnTo>
                    <a:pt x="102603" y="656501"/>
                  </a:lnTo>
                </a:path>
                <a:path w="211454" h="713739">
                  <a:moveTo>
                    <a:pt x="104940" y="664667"/>
                  </a:moveTo>
                  <a:lnTo>
                    <a:pt x="104940" y="646010"/>
                  </a:lnTo>
                  <a:lnTo>
                    <a:pt x="121259" y="639013"/>
                  </a:lnTo>
                </a:path>
                <a:path w="211454" h="713739">
                  <a:moveTo>
                    <a:pt x="113106" y="654164"/>
                  </a:moveTo>
                  <a:lnTo>
                    <a:pt x="169075" y="655332"/>
                  </a:lnTo>
                  <a:lnTo>
                    <a:pt x="169075" y="623849"/>
                  </a:lnTo>
                  <a:lnTo>
                    <a:pt x="151574" y="623849"/>
                  </a:lnTo>
                  <a:lnTo>
                    <a:pt x="151574" y="646010"/>
                  </a:lnTo>
                  <a:lnTo>
                    <a:pt x="145757" y="646010"/>
                  </a:lnTo>
                  <a:lnTo>
                    <a:pt x="145757" y="636676"/>
                  </a:lnTo>
                  <a:lnTo>
                    <a:pt x="125920" y="636676"/>
                  </a:lnTo>
                  <a:lnTo>
                    <a:pt x="125920" y="649503"/>
                  </a:lnTo>
                </a:path>
                <a:path w="211454" h="713739">
                  <a:moveTo>
                    <a:pt x="125920" y="654164"/>
                  </a:moveTo>
                  <a:lnTo>
                    <a:pt x="125920" y="669328"/>
                  </a:lnTo>
                  <a:lnTo>
                    <a:pt x="149237" y="659993"/>
                  </a:lnTo>
                </a:path>
                <a:path w="211454" h="713739">
                  <a:moveTo>
                    <a:pt x="207556" y="680402"/>
                  </a:moveTo>
                  <a:lnTo>
                    <a:pt x="197065" y="680402"/>
                  </a:lnTo>
                  <a:lnTo>
                    <a:pt x="197065" y="595858"/>
                  </a:lnTo>
                </a:path>
                <a:path w="211454" h="713739">
                  <a:moveTo>
                    <a:pt x="186575" y="356819"/>
                  </a:moveTo>
                  <a:lnTo>
                    <a:pt x="186575" y="331152"/>
                  </a:lnTo>
                  <a:lnTo>
                    <a:pt x="194729" y="332333"/>
                  </a:lnTo>
                  <a:lnTo>
                    <a:pt x="194729" y="276351"/>
                  </a:lnTo>
                  <a:lnTo>
                    <a:pt x="186575" y="276351"/>
                  </a:lnTo>
                  <a:lnTo>
                    <a:pt x="186575" y="258864"/>
                  </a:lnTo>
                </a:path>
                <a:path w="211454" h="713739">
                  <a:moveTo>
                    <a:pt x="167919" y="274027"/>
                  </a:moveTo>
                  <a:lnTo>
                    <a:pt x="127101" y="285686"/>
                  </a:lnTo>
                  <a:lnTo>
                    <a:pt x="127101" y="343992"/>
                  </a:lnTo>
                </a:path>
                <a:path w="211454" h="713739">
                  <a:moveTo>
                    <a:pt x="165582" y="324167"/>
                  </a:moveTo>
                  <a:lnTo>
                    <a:pt x="145757" y="328828"/>
                  </a:lnTo>
                  <a:lnTo>
                    <a:pt x="145757" y="292684"/>
                  </a:lnTo>
                  <a:lnTo>
                    <a:pt x="165582" y="288023"/>
                  </a:lnTo>
                  <a:lnTo>
                    <a:pt x="165582" y="324167"/>
                  </a:lnTo>
                  <a:close/>
                </a:path>
                <a:path w="211454" h="713739">
                  <a:moveTo>
                    <a:pt x="102603" y="361480"/>
                  </a:moveTo>
                  <a:lnTo>
                    <a:pt x="88633" y="361480"/>
                  </a:lnTo>
                  <a:lnTo>
                    <a:pt x="88633" y="345147"/>
                  </a:lnTo>
                  <a:lnTo>
                    <a:pt x="102603" y="345147"/>
                  </a:lnTo>
                  <a:lnTo>
                    <a:pt x="102603" y="361480"/>
                  </a:lnTo>
                  <a:close/>
                </a:path>
                <a:path w="211454" h="713739">
                  <a:moveTo>
                    <a:pt x="149237" y="381304"/>
                  </a:moveTo>
                  <a:lnTo>
                    <a:pt x="123609" y="381304"/>
                  </a:lnTo>
                  <a:lnTo>
                    <a:pt x="123609" y="366141"/>
                  </a:lnTo>
                  <a:lnTo>
                    <a:pt x="149237" y="366141"/>
                  </a:lnTo>
                  <a:lnTo>
                    <a:pt x="149237" y="381304"/>
                  </a:lnTo>
                  <a:close/>
                </a:path>
                <a:path w="211454" h="713739">
                  <a:moveTo>
                    <a:pt x="124764" y="426770"/>
                  </a:moveTo>
                  <a:lnTo>
                    <a:pt x="99110" y="426770"/>
                  </a:lnTo>
                  <a:lnTo>
                    <a:pt x="99110" y="413956"/>
                  </a:lnTo>
                  <a:lnTo>
                    <a:pt x="124764" y="413956"/>
                  </a:lnTo>
                  <a:lnTo>
                    <a:pt x="124764" y="426770"/>
                  </a:lnTo>
                  <a:close/>
                </a:path>
                <a:path w="211454" h="713739">
                  <a:moveTo>
                    <a:pt x="157403" y="426770"/>
                  </a:moveTo>
                  <a:lnTo>
                    <a:pt x="131749" y="426770"/>
                  </a:lnTo>
                  <a:lnTo>
                    <a:pt x="131749" y="413956"/>
                  </a:lnTo>
                  <a:lnTo>
                    <a:pt x="157403" y="413956"/>
                  </a:lnTo>
                  <a:lnTo>
                    <a:pt x="157403" y="426770"/>
                  </a:lnTo>
                  <a:close/>
                </a:path>
                <a:path w="211454" h="713739">
                  <a:moveTo>
                    <a:pt x="136423" y="468769"/>
                  </a:moveTo>
                  <a:lnTo>
                    <a:pt x="102603" y="468769"/>
                  </a:lnTo>
                  <a:lnTo>
                    <a:pt x="102603" y="455930"/>
                  </a:lnTo>
                  <a:lnTo>
                    <a:pt x="136423" y="455930"/>
                  </a:lnTo>
                  <a:lnTo>
                    <a:pt x="136423" y="468769"/>
                  </a:lnTo>
                  <a:close/>
                </a:path>
                <a:path w="211454" h="713739">
                  <a:moveTo>
                    <a:pt x="104940" y="155079"/>
                  </a:moveTo>
                  <a:lnTo>
                    <a:pt x="104940" y="114274"/>
                  </a:lnTo>
                  <a:lnTo>
                    <a:pt x="127101" y="113106"/>
                  </a:lnTo>
                </a:path>
                <a:path w="211454" h="713739">
                  <a:moveTo>
                    <a:pt x="149237" y="141097"/>
                  </a:moveTo>
                  <a:lnTo>
                    <a:pt x="124764" y="148094"/>
                  </a:lnTo>
                  <a:lnTo>
                    <a:pt x="124764" y="120103"/>
                  </a:lnTo>
                  <a:lnTo>
                    <a:pt x="149237" y="113106"/>
                  </a:lnTo>
                </a:path>
                <a:path w="211454" h="713739">
                  <a:moveTo>
                    <a:pt x="24485" y="87452"/>
                  </a:moveTo>
                  <a:lnTo>
                    <a:pt x="99110" y="87452"/>
                  </a:lnTo>
                </a:path>
                <a:path w="211454" h="713739">
                  <a:moveTo>
                    <a:pt x="88633" y="82791"/>
                  </a:moveTo>
                  <a:lnTo>
                    <a:pt x="88633" y="69951"/>
                  </a:lnTo>
                  <a:lnTo>
                    <a:pt x="100279" y="69951"/>
                  </a:lnTo>
                  <a:lnTo>
                    <a:pt x="100279" y="61798"/>
                  </a:lnTo>
                </a:path>
                <a:path w="211454" h="713739">
                  <a:moveTo>
                    <a:pt x="109600" y="67627"/>
                  </a:moveTo>
                  <a:lnTo>
                    <a:pt x="109600" y="107264"/>
                  </a:lnTo>
                  <a:lnTo>
                    <a:pt x="97942" y="107264"/>
                  </a:lnTo>
                  <a:lnTo>
                    <a:pt x="97942" y="115443"/>
                  </a:lnTo>
                </a:path>
                <a:path w="211454" h="713739">
                  <a:moveTo>
                    <a:pt x="59461" y="103771"/>
                  </a:moveTo>
                  <a:lnTo>
                    <a:pt x="59461" y="94449"/>
                  </a:lnTo>
                  <a:lnTo>
                    <a:pt x="30314" y="944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75707" y="2861652"/>
              <a:ext cx="53975" cy="5080"/>
            </a:xfrm>
            <a:custGeom>
              <a:avLst/>
              <a:gdLst/>
              <a:ahLst/>
              <a:cxnLst/>
              <a:rect l="l" t="t" r="r" b="b"/>
              <a:pathLst>
                <a:path w="53975" h="5080">
                  <a:moveTo>
                    <a:pt x="-2286" y="2324"/>
                  </a:moveTo>
                  <a:lnTo>
                    <a:pt x="55943" y="2324"/>
                  </a:lnTo>
                </a:path>
              </a:pathLst>
            </a:custGeom>
            <a:ln w="92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03418" y="2863977"/>
              <a:ext cx="141605" cy="556260"/>
            </a:xfrm>
            <a:custGeom>
              <a:avLst/>
              <a:gdLst/>
              <a:ahLst/>
              <a:cxnLst/>
              <a:rect l="l" t="t" r="r" b="b"/>
              <a:pathLst>
                <a:path w="141604" h="556260">
                  <a:moveTo>
                    <a:pt x="130594" y="0"/>
                  </a:moveTo>
                  <a:lnTo>
                    <a:pt x="130594" y="190068"/>
                  </a:lnTo>
                </a:path>
                <a:path w="141604" h="556260">
                  <a:moveTo>
                    <a:pt x="141096" y="291528"/>
                  </a:moveTo>
                  <a:lnTo>
                    <a:pt x="130594" y="291528"/>
                  </a:lnTo>
                  <a:lnTo>
                    <a:pt x="130594" y="305511"/>
                  </a:lnTo>
                </a:path>
                <a:path w="141604" h="556260">
                  <a:moveTo>
                    <a:pt x="138772" y="311340"/>
                  </a:moveTo>
                  <a:lnTo>
                    <a:pt x="124777" y="311340"/>
                  </a:lnTo>
                  <a:lnTo>
                    <a:pt x="124777" y="496747"/>
                  </a:lnTo>
                  <a:lnTo>
                    <a:pt x="134099" y="496747"/>
                  </a:lnTo>
                  <a:lnTo>
                    <a:pt x="134099" y="518909"/>
                  </a:lnTo>
                  <a:lnTo>
                    <a:pt x="122440" y="518909"/>
                  </a:lnTo>
                  <a:lnTo>
                    <a:pt x="122440" y="527062"/>
                  </a:lnTo>
                  <a:lnTo>
                    <a:pt x="139928" y="527062"/>
                  </a:lnTo>
                </a:path>
                <a:path w="141604" h="556260">
                  <a:moveTo>
                    <a:pt x="121259" y="514235"/>
                  </a:moveTo>
                  <a:lnTo>
                    <a:pt x="95618" y="514235"/>
                  </a:lnTo>
                  <a:lnTo>
                    <a:pt x="95618" y="501421"/>
                  </a:lnTo>
                  <a:lnTo>
                    <a:pt x="121259" y="501421"/>
                  </a:lnTo>
                  <a:lnTo>
                    <a:pt x="121259" y="514235"/>
                  </a:lnTo>
                  <a:close/>
                </a:path>
                <a:path w="141604" h="556260">
                  <a:moveTo>
                    <a:pt x="62966" y="534073"/>
                  </a:moveTo>
                  <a:lnTo>
                    <a:pt x="50139" y="534073"/>
                  </a:lnTo>
                  <a:lnTo>
                    <a:pt x="50139" y="494411"/>
                  </a:lnTo>
                  <a:lnTo>
                    <a:pt x="62966" y="494411"/>
                  </a:lnTo>
                  <a:lnTo>
                    <a:pt x="62966" y="534073"/>
                  </a:lnTo>
                  <a:close/>
                </a:path>
                <a:path w="141604" h="556260">
                  <a:moveTo>
                    <a:pt x="65303" y="556221"/>
                  </a:moveTo>
                  <a:lnTo>
                    <a:pt x="51307" y="556221"/>
                  </a:lnTo>
                  <a:lnTo>
                    <a:pt x="51307" y="542226"/>
                  </a:lnTo>
                  <a:lnTo>
                    <a:pt x="65303" y="542226"/>
                  </a:lnTo>
                  <a:lnTo>
                    <a:pt x="65303" y="556221"/>
                  </a:lnTo>
                  <a:close/>
                </a:path>
                <a:path w="141604" h="556260">
                  <a:moveTo>
                    <a:pt x="64134" y="483920"/>
                  </a:moveTo>
                  <a:lnTo>
                    <a:pt x="50139" y="483920"/>
                  </a:lnTo>
                  <a:lnTo>
                    <a:pt x="50139" y="462927"/>
                  </a:lnTo>
                  <a:lnTo>
                    <a:pt x="64134" y="462927"/>
                  </a:lnTo>
                  <a:lnTo>
                    <a:pt x="64134" y="483920"/>
                  </a:lnTo>
                  <a:close/>
                </a:path>
                <a:path w="141604" h="556260">
                  <a:moveTo>
                    <a:pt x="61810" y="439610"/>
                  </a:moveTo>
                  <a:lnTo>
                    <a:pt x="47802" y="439610"/>
                  </a:lnTo>
                  <a:lnTo>
                    <a:pt x="47802" y="424446"/>
                  </a:lnTo>
                  <a:lnTo>
                    <a:pt x="61810" y="424446"/>
                  </a:lnTo>
                  <a:lnTo>
                    <a:pt x="61810" y="439610"/>
                  </a:lnTo>
                  <a:close/>
                </a:path>
                <a:path w="141604" h="556260">
                  <a:moveTo>
                    <a:pt x="102615" y="444271"/>
                  </a:moveTo>
                  <a:lnTo>
                    <a:pt x="88620" y="444271"/>
                  </a:lnTo>
                  <a:lnTo>
                    <a:pt x="88620" y="419785"/>
                  </a:lnTo>
                  <a:lnTo>
                    <a:pt x="102615" y="419785"/>
                  </a:lnTo>
                  <a:lnTo>
                    <a:pt x="102615" y="444271"/>
                  </a:lnTo>
                  <a:close/>
                </a:path>
                <a:path w="141604" h="556260">
                  <a:moveTo>
                    <a:pt x="103784" y="480428"/>
                  </a:moveTo>
                  <a:lnTo>
                    <a:pt x="86283" y="480428"/>
                  </a:lnTo>
                  <a:lnTo>
                    <a:pt x="86283" y="464096"/>
                  </a:lnTo>
                  <a:lnTo>
                    <a:pt x="103784" y="464096"/>
                  </a:lnTo>
                  <a:lnTo>
                    <a:pt x="103784" y="480428"/>
                  </a:lnTo>
                  <a:close/>
                </a:path>
                <a:path w="141604" h="556260">
                  <a:moveTo>
                    <a:pt x="123609" y="127101"/>
                  </a:moveTo>
                  <a:lnTo>
                    <a:pt x="104940" y="127101"/>
                  </a:lnTo>
                  <a:lnTo>
                    <a:pt x="104940" y="106108"/>
                  </a:lnTo>
                  <a:lnTo>
                    <a:pt x="83946" y="106108"/>
                  </a:lnTo>
                  <a:lnTo>
                    <a:pt x="83946" y="141097"/>
                  </a:lnTo>
                  <a:lnTo>
                    <a:pt x="93281" y="141097"/>
                  </a:lnTo>
                  <a:lnTo>
                    <a:pt x="93281" y="149263"/>
                  </a:lnTo>
                  <a:lnTo>
                    <a:pt x="113106" y="149263"/>
                  </a:lnTo>
                  <a:lnTo>
                    <a:pt x="113106" y="142252"/>
                  </a:lnTo>
                  <a:lnTo>
                    <a:pt x="123609" y="142252"/>
                  </a:lnTo>
                  <a:lnTo>
                    <a:pt x="123609" y="127101"/>
                  </a:lnTo>
                  <a:close/>
                </a:path>
                <a:path w="141604" h="556260">
                  <a:moveTo>
                    <a:pt x="67627" y="130606"/>
                  </a:moveTo>
                  <a:lnTo>
                    <a:pt x="59474" y="130606"/>
                  </a:lnTo>
                  <a:lnTo>
                    <a:pt x="59474" y="104952"/>
                  </a:lnTo>
                  <a:lnTo>
                    <a:pt x="67627" y="104952"/>
                  </a:lnTo>
                  <a:lnTo>
                    <a:pt x="67627" y="130606"/>
                  </a:lnTo>
                  <a:close/>
                </a:path>
                <a:path w="141604" h="556260">
                  <a:moveTo>
                    <a:pt x="108445" y="204063"/>
                  </a:moveTo>
                  <a:lnTo>
                    <a:pt x="108445" y="199402"/>
                  </a:lnTo>
                  <a:lnTo>
                    <a:pt x="65303" y="199402"/>
                  </a:lnTo>
                  <a:lnTo>
                    <a:pt x="65303" y="215722"/>
                  </a:lnTo>
                  <a:lnTo>
                    <a:pt x="75793" y="215722"/>
                  </a:lnTo>
                  <a:lnTo>
                    <a:pt x="75793" y="226225"/>
                  </a:lnTo>
                </a:path>
                <a:path w="141604" h="556260">
                  <a:moveTo>
                    <a:pt x="22148" y="281025"/>
                  </a:moveTo>
                  <a:lnTo>
                    <a:pt x="22148" y="257708"/>
                  </a:lnTo>
                  <a:lnTo>
                    <a:pt x="39649" y="254203"/>
                  </a:lnTo>
                  <a:lnTo>
                    <a:pt x="39649" y="269354"/>
                  </a:lnTo>
                </a:path>
                <a:path w="141604" h="556260">
                  <a:moveTo>
                    <a:pt x="65303" y="255371"/>
                  </a:moveTo>
                  <a:lnTo>
                    <a:pt x="65303" y="232054"/>
                  </a:lnTo>
                  <a:lnTo>
                    <a:pt x="76961" y="232054"/>
                  </a:lnTo>
                </a:path>
                <a:path w="141604" h="556260">
                  <a:moveTo>
                    <a:pt x="45478" y="184238"/>
                  </a:moveTo>
                  <a:lnTo>
                    <a:pt x="45478" y="167906"/>
                  </a:lnTo>
                  <a:lnTo>
                    <a:pt x="99123" y="167906"/>
                  </a:lnTo>
                  <a:lnTo>
                    <a:pt x="99123" y="159753"/>
                  </a:lnTo>
                  <a:lnTo>
                    <a:pt x="120103" y="159753"/>
                  </a:lnTo>
                </a:path>
                <a:path w="141604" h="556260">
                  <a:moveTo>
                    <a:pt x="65303" y="190068"/>
                  </a:moveTo>
                  <a:lnTo>
                    <a:pt x="81635" y="190068"/>
                  </a:lnTo>
                  <a:lnTo>
                    <a:pt x="81635" y="177253"/>
                  </a:lnTo>
                </a:path>
                <a:path w="141604" h="556260">
                  <a:moveTo>
                    <a:pt x="106108" y="190068"/>
                  </a:moveTo>
                  <a:lnTo>
                    <a:pt x="124777" y="190068"/>
                  </a:lnTo>
                  <a:lnTo>
                    <a:pt x="124777" y="177253"/>
                  </a:lnTo>
                </a:path>
                <a:path w="141604" h="556260">
                  <a:moveTo>
                    <a:pt x="123609" y="9334"/>
                  </a:moveTo>
                  <a:lnTo>
                    <a:pt x="123609" y="109613"/>
                  </a:lnTo>
                </a:path>
                <a:path w="141604" h="556260">
                  <a:moveTo>
                    <a:pt x="80467" y="88620"/>
                  </a:moveTo>
                  <a:lnTo>
                    <a:pt x="108445" y="88620"/>
                  </a:lnTo>
                  <a:lnTo>
                    <a:pt x="108445" y="100279"/>
                  </a:lnTo>
                </a:path>
                <a:path w="141604" h="556260">
                  <a:moveTo>
                    <a:pt x="66471" y="142252"/>
                  </a:moveTo>
                  <a:lnTo>
                    <a:pt x="66471" y="163258"/>
                  </a:lnTo>
                </a:path>
                <a:path w="141604" h="556260">
                  <a:moveTo>
                    <a:pt x="5829" y="156260"/>
                  </a:moveTo>
                  <a:lnTo>
                    <a:pt x="5829" y="180746"/>
                  </a:lnTo>
                  <a:lnTo>
                    <a:pt x="33807" y="180746"/>
                  </a:lnTo>
                </a:path>
                <a:path w="141604" h="556260">
                  <a:moveTo>
                    <a:pt x="0" y="263537"/>
                  </a:moveTo>
                  <a:lnTo>
                    <a:pt x="0" y="282194"/>
                  </a:lnTo>
                </a:path>
                <a:path w="141604" h="556260">
                  <a:moveTo>
                    <a:pt x="127101" y="262356"/>
                  </a:moveTo>
                  <a:lnTo>
                    <a:pt x="127101" y="286854"/>
                  </a:lnTo>
                </a:path>
                <a:path w="141604" h="556260">
                  <a:moveTo>
                    <a:pt x="83946" y="364985"/>
                  </a:moveTo>
                  <a:lnTo>
                    <a:pt x="83946" y="383641"/>
                  </a:lnTo>
                </a:path>
                <a:path w="141604" h="556260">
                  <a:moveTo>
                    <a:pt x="81635" y="446620"/>
                  </a:moveTo>
                  <a:lnTo>
                    <a:pt x="81635" y="5270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96700" y="3410877"/>
              <a:ext cx="51435" cy="2540"/>
            </a:xfrm>
            <a:custGeom>
              <a:avLst/>
              <a:gdLst/>
              <a:ahLst/>
              <a:cxnLst/>
              <a:rect l="l" t="t" r="r" b="b"/>
              <a:pathLst>
                <a:path w="51435" h="2539">
                  <a:moveTo>
                    <a:pt x="-2286" y="1162"/>
                  </a:moveTo>
                  <a:lnTo>
                    <a:pt x="53606" y="1162"/>
                  </a:lnTo>
                </a:path>
              </a:pathLst>
            </a:custGeom>
            <a:ln w="68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23243" y="2539796"/>
              <a:ext cx="789940" cy="900430"/>
            </a:xfrm>
            <a:custGeom>
              <a:avLst/>
              <a:gdLst/>
              <a:ahLst/>
              <a:cxnLst/>
              <a:rect l="l" t="t" r="r" b="b"/>
              <a:pathLst>
                <a:path w="789939" h="900429">
                  <a:moveTo>
                    <a:pt x="114274" y="900214"/>
                  </a:moveTo>
                  <a:lnTo>
                    <a:pt x="124777" y="900214"/>
                  </a:lnTo>
                  <a:lnTo>
                    <a:pt x="124777" y="892060"/>
                  </a:lnTo>
                  <a:lnTo>
                    <a:pt x="135267" y="892060"/>
                  </a:lnTo>
                </a:path>
                <a:path w="789939" h="900429">
                  <a:moveTo>
                    <a:pt x="90957" y="594702"/>
                  </a:moveTo>
                  <a:lnTo>
                    <a:pt x="101434" y="594702"/>
                  </a:lnTo>
                  <a:lnTo>
                    <a:pt x="101434" y="611035"/>
                  </a:lnTo>
                </a:path>
                <a:path w="789939" h="900429">
                  <a:moveTo>
                    <a:pt x="117779" y="537565"/>
                  </a:moveTo>
                  <a:lnTo>
                    <a:pt x="117779" y="555053"/>
                  </a:lnTo>
                  <a:lnTo>
                    <a:pt x="132930" y="555053"/>
                  </a:lnTo>
                </a:path>
                <a:path w="789939" h="900429">
                  <a:moveTo>
                    <a:pt x="39649" y="641362"/>
                  </a:moveTo>
                  <a:lnTo>
                    <a:pt x="54813" y="641362"/>
                  </a:lnTo>
                  <a:lnTo>
                    <a:pt x="54813" y="662343"/>
                  </a:lnTo>
                </a:path>
                <a:path w="789939" h="900429">
                  <a:moveTo>
                    <a:pt x="11658" y="256552"/>
                  </a:moveTo>
                  <a:lnTo>
                    <a:pt x="11658" y="241388"/>
                  </a:lnTo>
                  <a:lnTo>
                    <a:pt x="0" y="241388"/>
                  </a:lnTo>
                  <a:lnTo>
                    <a:pt x="0" y="215734"/>
                  </a:lnTo>
                  <a:lnTo>
                    <a:pt x="40805" y="215734"/>
                  </a:lnTo>
                  <a:lnTo>
                    <a:pt x="40805" y="246049"/>
                  </a:lnTo>
                  <a:lnTo>
                    <a:pt x="32651" y="246049"/>
                  </a:lnTo>
                </a:path>
                <a:path w="789939" h="900429">
                  <a:moveTo>
                    <a:pt x="60642" y="198247"/>
                  </a:moveTo>
                  <a:lnTo>
                    <a:pt x="134099" y="198247"/>
                  </a:lnTo>
                  <a:lnTo>
                    <a:pt x="134099" y="216903"/>
                  </a:lnTo>
                  <a:lnTo>
                    <a:pt x="116598" y="216903"/>
                  </a:lnTo>
                  <a:lnTo>
                    <a:pt x="116598" y="225069"/>
                  </a:lnTo>
                  <a:lnTo>
                    <a:pt x="94449" y="225069"/>
                  </a:lnTo>
                  <a:lnTo>
                    <a:pt x="94449" y="207568"/>
                  </a:lnTo>
                  <a:lnTo>
                    <a:pt x="54813" y="207568"/>
                  </a:lnTo>
                  <a:lnTo>
                    <a:pt x="44770" y="206968"/>
                  </a:lnTo>
                  <a:lnTo>
                    <a:pt x="37461" y="203634"/>
                  </a:lnTo>
                  <a:lnTo>
                    <a:pt x="32996" y="197896"/>
                  </a:lnTo>
                  <a:lnTo>
                    <a:pt x="31483" y="190080"/>
                  </a:lnTo>
                  <a:lnTo>
                    <a:pt x="31483" y="136448"/>
                  </a:lnTo>
                  <a:lnTo>
                    <a:pt x="31483" y="125945"/>
                  </a:lnTo>
                  <a:lnTo>
                    <a:pt x="32651" y="117779"/>
                  </a:lnTo>
                  <a:lnTo>
                    <a:pt x="47802" y="117779"/>
                  </a:lnTo>
                  <a:lnTo>
                    <a:pt x="128257" y="117779"/>
                  </a:lnTo>
                  <a:lnTo>
                    <a:pt x="128257" y="138772"/>
                  </a:lnTo>
                  <a:lnTo>
                    <a:pt x="113118" y="138772"/>
                  </a:lnTo>
                  <a:lnTo>
                    <a:pt x="113118" y="184264"/>
                  </a:lnTo>
                </a:path>
                <a:path w="789939" h="900429">
                  <a:moveTo>
                    <a:pt x="45478" y="152768"/>
                  </a:moveTo>
                  <a:lnTo>
                    <a:pt x="45478" y="141097"/>
                  </a:lnTo>
                  <a:lnTo>
                    <a:pt x="45478" y="134099"/>
                  </a:lnTo>
                  <a:lnTo>
                    <a:pt x="48971" y="135280"/>
                  </a:lnTo>
                  <a:lnTo>
                    <a:pt x="54813" y="135280"/>
                  </a:lnTo>
                  <a:lnTo>
                    <a:pt x="88620" y="135280"/>
                  </a:lnTo>
                  <a:lnTo>
                    <a:pt x="88620" y="192417"/>
                  </a:lnTo>
                </a:path>
                <a:path w="789939" h="900429">
                  <a:moveTo>
                    <a:pt x="53632" y="153936"/>
                  </a:moveTo>
                  <a:lnTo>
                    <a:pt x="64122" y="153936"/>
                  </a:lnTo>
                  <a:lnTo>
                    <a:pt x="64122" y="188912"/>
                  </a:lnTo>
                </a:path>
                <a:path w="789939" h="900429">
                  <a:moveTo>
                    <a:pt x="89776" y="115455"/>
                  </a:moveTo>
                  <a:lnTo>
                    <a:pt x="89776" y="90957"/>
                  </a:lnTo>
                  <a:lnTo>
                    <a:pt x="106121" y="90957"/>
                  </a:lnTo>
                  <a:lnTo>
                    <a:pt x="106121" y="111963"/>
                  </a:lnTo>
                </a:path>
                <a:path w="789939" h="900429">
                  <a:moveTo>
                    <a:pt x="128257" y="80479"/>
                  </a:moveTo>
                  <a:lnTo>
                    <a:pt x="128257" y="95630"/>
                  </a:lnTo>
                  <a:lnTo>
                    <a:pt x="145757" y="95630"/>
                  </a:lnTo>
                  <a:lnTo>
                    <a:pt x="145757" y="158597"/>
                  </a:lnTo>
                </a:path>
                <a:path w="789939" h="900429">
                  <a:moveTo>
                    <a:pt x="135267" y="78143"/>
                  </a:moveTo>
                  <a:lnTo>
                    <a:pt x="157416" y="78143"/>
                  </a:lnTo>
                  <a:lnTo>
                    <a:pt x="157416" y="130606"/>
                  </a:lnTo>
                </a:path>
                <a:path w="789939" h="900429">
                  <a:moveTo>
                    <a:pt x="164414" y="75806"/>
                  </a:moveTo>
                  <a:lnTo>
                    <a:pt x="194729" y="75806"/>
                  </a:lnTo>
                </a:path>
                <a:path w="789939" h="900429">
                  <a:moveTo>
                    <a:pt x="72301" y="219240"/>
                  </a:moveTo>
                  <a:lnTo>
                    <a:pt x="79276" y="223179"/>
                  </a:lnTo>
                  <a:lnTo>
                    <a:pt x="84394" y="228865"/>
                  </a:lnTo>
                  <a:lnTo>
                    <a:pt x="87545" y="234986"/>
                  </a:lnTo>
                  <a:lnTo>
                    <a:pt x="88620" y="240233"/>
                  </a:lnTo>
                  <a:lnTo>
                    <a:pt x="88620" y="260045"/>
                  </a:lnTo>
                </a:path>
                <a:path w="789939" h="900429">
                  <a:moveTo>
                    <a:pt x="61810" y="230898"/>
                  </a:moveTo>
                  <a:lnTo>
                    <a:pt x="61810" y="235559"/>
                  </a:lnTo>
                  <a:lnTo>
                    <a:pt x="66459" y="240233"/>
                  </a:lnTo>
                  <a:lnTo>
                    <a:pt x="72301" y="240233"/>
                  </a:lnTo>
                </a:path>
                <a:path w="789939" h="900429">
                  <a:moveTo>
                    <a:pt x="104952" y="227393"/>
                  </a:moveTo>
                  <a:lnTo>
                    <a:pt x="104952" y="247218"/>
                  </a:lnTo>
                  <a:lnTo>
                    <a:pt x="136423" y="247218"/>
                  </a:lnTo>
                </a:path>
                <a:path w="789939" h="900429">
                  <a:moveTo>
                    <a:pt x="150418" y="250723"/>
                  </a:moveTo>
                  <a:lnTo>
                    <a:pt x="167919" y="250723"/>
                  </a:lnTo>
                  <a:lnTo>
                    <a:pt x="167919" y="262381"/>
                  </a:lnTo>
                </a:path>
                <a:path w="789939" h="900429">
                  <a:moveTo>
                    <a:pt x="253034" y="52489"/>
                  </a:moveTo>
                  <a:lnTo>
                    <a:pt x="239052" y="52489"/>
                  </a:lnTo>
                  <a:lnTo>
                    <a:pt x="239052" y="39649"/>
                  </a:lnTo>
                  <a:lnTo>
                    <a:pt x="253034" y="39649"/>
                  </a:lnTo>
                  <a:lnTo>
                    <a:pt x="253034" y="52489"/>
                  </a:lnTo>
                  <a:close/>
                </a:path>
                <a:path w="789939" h="900429">
                  <a:moveTo>
                    <a:pt x="228549" y="52489"/>
                  </a:moveTo>
                  <a:lnTo>
                    <a:pt x="228549" y="69976"/>
                  </a:lnTo>
                  <a:lnTo>
                    <a:pt x="249542" y="69976"/>
                  </a:lnTo>
                </a:path>
                <a:path w="789939" h="900429">
                  <a:moveTo>
                    <a:pt x="240207" y="59474"/>
                  </a:moveTo>
                  <a:lnTo>
                    <a:pt x="250710" y="59474"/>
                  </a:lnTo>
                  <a:lnTo>
                    <a:pt x="250710" y="94462"/>
                  </a:lnTo>
                  <a:lnTo>
                    <a:pt x="258864" y="94462"/>
                  </a:lnTo>
                  <a:lnTo>
                    <a:pt x="258864" y="110794"/>
                  </a:lnTo>
                </a:path>
                <a:path w="789939" h="900429">
                  <a:moveTo>
                    <a:pt x="257708" y="52489"/>
                  </a:moveTo>
                  <a:lnTo>
                    <a:pt x="271678" y="52489"/>
                  </a:lnTo>
                  <a:lnTo>
                    <a:pt x="271678" y="95630"/>
                  </a:lnTo>
                </a:path>
                <a:path w="789939" h="900429">
                  <a:moveTo>
                    <a:pt x="221564" y="75806"/>
                  </a:moveTo>
                  <a:lnTo>
                    <a:pt x="221564" y="118948"/>
                  </a:lnTo>
                  <a:lnTo>
                    <a:pt x="241376" y="118948"/>
                  </a:lnTo>
                  <a:lnTo>
                    <a:pt x="241376" y="103797"/>
                  </a:lnTo>
                  <a:lnTo>
                    <a:pt x="255371" y="103797"/>
                  </a:lnTo>
                </a:path>
                <a:path w="789939" h="900429">
                  <a:moveTo>
                    <a:pt x="249542" y="117779"/>
                  </a:moveTo>
                  <a:lnTo>
                    <a:pt x="249542" y="137604"/>
                  </a:lnTo>
                  <a:lnTo>
                    <a:pt x="298513" y="137604"/>
                  </a:lnTo>
                </a:path>
                <a:path w="789939" h="900429">
                  <a:moveTo>
                    <a:pt x="270535" y="138772"/>
                  </a:moveTo>
                  <a:lnTo>
                    <a:pt x="270535" y="242557"/>
                  </a:lnTo>
                </a:path>
                <a:path w="789939" h="900429">
                  <a:moveTo>
                    <a:pt x="216890" y="260045"/>
                  </a:moveTo>
                  <a:lnTo>
                    <a:pt x="216890" y="243725"/>
                  </a:lnTo>
                  <a:lnTo>
                    <a:pt x="327672" y="243725"/>
                  </a:lnTo>
                  <a:lnTo>
                    <a:pt x="327672" y="251879"/>
                  </a:lnTo>
                  <a:lnTo>
                    <a:pt x="335826" y="251879"/>
                  </a:lnTo>
                  <a:lnTo>
                    <a:pt x="335826" y="283375"/>
                  </a:lnTo>
                  <a:lnTo>
                    <a:pt x="317169" y="283375"/>
                  </a:lnTo>
                  <a:lnTo>
                    <a:pt x="317169" y="305511"/>
                  </a:lnTo>
                  <a:lnTo>
                    <a:pt x="303187" y="305511"/>
                  </a:lnTo>
                </a:path>
                <a:path w="789939" h="900429">
                  <a:moveTo>
                    <a:pt x="229717" y="263550"/>
                  </a:moveTo>
                  <a:lnTo>
                    <a:pt x="229717" y="246049"/>
                  </a:lnTo>
                </a:path>
                <a:path w="789939" h="900429">
                  <a:moveTo>
                    <a:pt x="121272" y="79311"/>
                  </a:moveTo>
                  <a:lnTo>
                    <a:pt x="114274" y="79311"/>
                  </a:lnTo>
                  <a:lnTo>
                    <a:pt x="114274" y="116624"/>
                  </a:lnTo>
                </a:path>
                <a:path w="789939" h="900429">
                  <a:moveTo>
                    <a:pt x="190068" y="80479"/>
                  </a:moveTo>
                  <a:lnTo>
                    <a:pt x="190068" y="127114"/>
                  </a:lnTo>
                </a:path>
                <a:path w="789939" h="900429">
                  <a:moveTo>
                    <a:pt x="296176" y="143433"/>
                  </a:moveTo>
                  <a:lnTo>
                    <a:pt x="296176" y="160921"/>
                  </a:lnTo>
                  <a:lnTo>
                    <a:pt x="276351" y="160921"/>
                  </a:lnTo>
                </a:path>
                <a:path w="789939" h="900429">
                  <a:moveTo>
                    <a:pt x="314833" y="1181"/>
                  </a:moveTo>
                  <a:lnTo>
                    <a:pt x="314833" y="31496"/>
                  </a:lnTo>
                  <a:lnTo>
                    <a:pt x="337007" y="31496"/>
                  </a:lnTo>
                  <a:lnTo>
                    <a:pt x="337007" y="15163"/>
                  </a:lnTo>
                </a:path>
                <a:path w="789939" h="900429">
                  <a:moveTo>
                    <a:pt x="343992" y="30340"/>
                  </a:moveTo>
                  <a:lnTo>
                    <a:pt x="356819" y="30340"/>
                  </a:lnTo>
                  <a:lnTo>
                    <a:pt x="356819" y="14008"/>
                  </a:lnTo>
                </a:path>
                <a:path w="789939" h="900429">
                  <a:moveTo>
                    <a:pt x="361480" y="30340"/>
                  </a:moveTo>
                  <a:lnTo>
                    <a:pt x="381304" y="30340"/>
                  </a:lnTo>
                  <a:lnTo>
                    <a:pt x="381304" y="0"/>
                  </a:lnTo>
                </a:path>
                <a:path w="789939" h="900429">
                  <a:moveTo>
                    <a:pt x="314833" y="39649"/>
                  </a:moveTo>
                  <a:lnTo>
                    <a:pt x="314833" y="58305"/>
                  </a:lnTo>
                  <a:lnTo>
                    <a:pt x="361480" y="58305"/>
                  </a:lnTo>
                </a:path>
                <a:path w="789939" h="900429">
                  <a:moveTo>
                    <a:pt x="317169" y="62979"/>
                  </a:moveTo>
                  <a:lnTo>
                    <a:pt x="317169" y="75806"/>
                  </a:lnTo>
                </a:path>
                <a:path w="789939" h="900429">
                  <a:moveTo>
                    <a:pt x="343992" y="79311"/>
                  </a:moveTo>
                  <a:lnTo>
                    <a:pt x="283349" y="79311"/>
                  </a:lnTo>
                  <a:lnTo>
                    <a:pt x="283349" y="96799"/>
                  </a:lnTo>
                </a:path>
                <a:path w="789939" h="900429">
                  <a:moveTo>
                    <a:pt x="303187" y="131775"/>
                  </a:moveTo>
                  <a:lnTo>
                    <a:pt x="303187" y="117779"/>
                  </a:lnTo>
                  <a:lnTo>
                    <a:pt x="341655" y="117779"/>
                  </a:lnTo>
                </a:path>
                <a:path w="789939" h="900429">
                  <a:moveTo>
                    <a:pt x="342823" y="97955"/>
                  </a:moveTo>
                  <a:lnTo>
                    <a:pt x="342823" y="123621"/>
                  </a:lnTo>
                  <a:lnTo>
                    <a:pt x="670496" y="123621"/>
                  </a:lnTo>
                </a:path>
                <a:path w="789939" h="900429">
                  <a:moveTo>
                    <a:pt x="689152" y="131775"/>
                  </a:moveTo>
                  <a:lnTo>
                    <a:pt x="735787" y="131775"/>
                  </a:lnTo>
                  <a:lnTo>
                    <a:pt x="749782" y="142278"/>
                  </a:lnTo>
                  <a:lnTo>
                    <a:pt x="749782" y="162102"/>
                  </a:lnTo>
                  <a:lnTo>
                    <a:pt x="756780" y="162102"/>
                  </a:lnTo>
                  <a:lnTo>
                    <a:pt x="756780" y="148107"/>
                  </a:lnTo>
                </a:path>
                <a:path w="789939" h="900429">
                  <a:moveTo>
                    <a:pt x="762622" y="163258"/>
                  </a:moveTo>
                  <a:lnTo>
                    <a:pt x="775436" y="163258"/>
                  </a:lnTo>
                  <a:lnTo>
                    <a:pt x="775436" y="153936"/>
                  </a:lnTo>
                  <a:lnTo>
                    <a:pt x="789444" y="153936"/>
                  </a:lnTo>
                  <a:lnTo>
                    <a:pt x="789444" y="101460"/>
                  </a:lnTo>
                  <a:lnTo>
                    <a:pt x="777773" y="101460"/>
                  </a:lnTo>
                  <a:lnTo>
                    <a:pt x="777773" y="116624"/>
                  </a:lnTo>
                  <a:lnTo>
                    <a:pt x="760272" y="116624"/>
                  </a:lnTo>
                  <a:lnTo>
                    <a:pt x="760272" y="58305"/>
                  </a:lnTo>
                  <a:lnTo>
                    <a:pt x="739292" y="58305"/>
                  </a:lnTo>
                </a:path>
                <a:path w="789939" h="900429">
                  <a:moveTo>
                    <a:pt x="382473" y="37325"/>
                  </a:moveTo>
                  <a:lnTo>
                    <a:pt x="382473" y="87452"/>
                  </a:lnTo>
                </a:path>
                <a:path w="789939" h="900429">
                  <a:moveTo>
                    <a:pt x="348653" y="90957"/>
                  </a:moveTo>
                  <a:lnTo>
                    <a:pt x="685647" y="90957"/>
                  </a:lnTo>
                  <a:lnTo>
                    <a:pt x="685647" y="103797"/>
                  </a:lnTo>
                  <a:lnTo>
                    <a:pt x="740448" y="103797"/>
                  </a:lnTo>
                  <a:lnTo>
                    <a:pt x="740448" y="664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62613" y="2539860"/>
              <a:ext cx="332232" cy="8967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17134" y="2662237"/>
              <a:ext cx="270433" cy="20634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327586" y="2662237"/>
              <a:ext cx="633730" cy="721995"/>
            </a:xfrm>
            <a:custGeom>
              <a:avLst/>
              <a:gdLst/>
              <a:ahLst/>
              <a:cxnLst/>
              <a:rect l="l" t="t" r="r" b="b"/>
              <a:pathLst>
                <a:path w="633729" h="721995">
                  <a:moveTo>
                    <a:pt x="289191" y="3505"/>
                  </a:moveTo>
                  <a:lnTo>
                    <a:pt x="289191" y="61823"/>
                  </a:lnTo>
                  <a:lnTo>
                    <a:pt x="359155" y="61823"/>
                  </a:lnTo>
                </a:path>
                <a:path w="633729" h="721995">
                  <a:moveTo>
                    <a:pt x="299694" y="5842"/>
                  </a:moveTo>
                  <a:lnTo>
                    <a:pt x="299694" y="34988"/>
                  </a:lnTo>
                  <a:lnTo>
                    <a:pt x="311340" y="34988"/>
                  </a:lnTo>
                </a:path>
                <a:path w="633729" h="721995">
                  <a:moveTo>
                    <a:pt x="298513" y="55981"/>
                  </a:moveTo>
                  <a:lnTo>
                    <a:pt x="298513" y="44323"/>
                  </a:lnTo>
                  <a:lnTo>
                    <a:pt x="309003" y="44323"/>
                  </a:lnTo>
                </a:path>
                <a:path w="633729" h="721995">
                  <a:moveTo>
                    <a:pt x="316001" y="3505"/>
                  </a:moveTo>
                  <a:lnTo>
                    <a:pt x="316001" y="61823"/>
                  </a:lnTo>
                </a:path>
                <a:path w="633729" h="721995">
                  <a:moveTo>
                    <a:pt x="326504" y="5842"/>
                  </a:moveTo>
                  <a:lnTo>
                    <a:pt x="326504" y="34988"/>
                  </a:lnTo>
                  <a:lnTo>
                    <a:pt x="338162" y="34988"/>
                  </a:lnTo>
                </a:path>
                <a:path w="633729" h="721995">
                  <a:moveTo>
                    <a:pt x="325335" y="55981"/>
                  </a:moveTo>
                  <a:lnTo>
                    <a:pt x="325335" y="44323"/>
                  </a:lnTo>
                  <a:lnTo>
                    <a:pt x="335838" y="44323"/>
                  </a:lnTo>
                </a:path>
                <a:path w="633729" h="721995">
                  <a:moveTo>
                    <a:pt x="346316" y="3505"/>
                  </a:moveTo>
                  <a:lnTo>
                    <a:pt x="346316" y="61823"/>
                  </a:lnTo>
                </a:path>
                <a:path w="633729" h="721995">
                  <a:moveTo>
                    <a:pt x="356819" y="5842"/>
                  </a:moveTo>
                  <a:lnTo>
                    <a:pt x="356819" y="34988"/>
                  </a:lnTo>
                  <a:lnTo>
                    <a:pt x="368477" y="34988"/>
                  </a:lnTo>
                </a:path>
                <a:path w="633729" h="721995">
                  <a:moveTo>
                    <a:pt x="355650" y="55981"/>
                  </a:moveTo>
                  <a:lnTo>
                    <a:pt x="355650" y="44323"/>
                  </a:lnTo>
                  <a:lnTo>
                    <a:pt x="366140" y="44323"/>
                  </a:lnTo>
                </a:path>
                <a:path w="633729" h="721995">
                  <a:moveTo>
                    <a:pt x="381304" y="15163"/>
                  </a:moveTo>
                  <a:lnTo>
                    <a:pt x="381304" y="40817"/>
                  </a:lnTo>
                </a:path>
                <a:path w="633729" h="721995">
                  <a:moveTo>
                    <a:pt x="392976" y="11658"/>
                  </a:moveTo>
                  <a:lnTo>
                    <a:pt x="392976" y="34988"/>
                  </a:lnTo>
                  <a:lnTo>
                    <a:pt x="405803" y="34988"/>
                  </a:lnTo>
                  <a:lnTo>
                    <a:pt x="405803" y="10502"/>
                  </a:lnTo>
                </a:path>
                <a:path w="633729" h="721995">
                  <a:moveTo>
                    <a:pt x="433793" y="38480"/>
                  </a:moveTo>
                  <a:lnTo>
                    <a:pt x="422122" y="38480"/>
                  </a:lnTo>
                  <a:lnTo>
                    <a:pt x="422122" y="16332"/>
                  </a:lnTo>
                  <a:lnTo>
                    <a:pt x="433793" y="16332"/>
                  </a:lnTo>
                  <a:lnTo>
                    <a:pt x="433793" y="38480"/>
                  </a:lnTo>
                  <a:close/>
                </a:path>
                <a:path w="633729" h="721995">
                  <a:moveTo>
                    <a:pt x="389470" y="65303"/>
                  </a:moveTo>
                  <a:lnTo>
                    <a:pt x="410451" y="65303"/>
                  </a:lnTo>
                  <a:lnTo>
                    <a:pt x="410451" y="85128"/>
                  </a:lnTo>
                </a:path>
                <a:path w="633729" h="721995">
                  <a:moveTo>
                    <a:pt x="611022" y="12839"/>
                  </a:moveTo>
                  <a:lnTo>
                    <a:pt x="601700" y="19837"/>
                  </a:lnTo>
                  <a:lnTo>
                    <a:pt x="601700" y="71132"/>
                  </a:lnTo>
                </a:path>
                <a:path w="633729" h="721995">
                  <a:moveTo>
                    <a:pt x="633183" y="0"/>
                  </a:moveTo>
                  <a:lnTo>
                    <a:pt x="623862" y="7010"/>
                  </a:lnTo>
                  <a:lnTo>
                    <a:pt x="623862" y="58305"/>
                  </a:lnTo>
                </a:path>
                <a:path w="633729" h="721995">
                  <a:moveTo>
                    <a:pt x="581875" y="160934"/>
                  </a:moveTo>
                  <a:lnTo>
                    <a:pt x="581875" y="202895"/>
                  </a:lnTo>
                  <a:lnTo>
                    <a:pt x="593534" y="193573"/>
                  </a:lnTo>
                </a:path>
                <a:path w="633729" h="721995">
                  <a:moveTo>
                    <a:pt x="581875" y="334683"/>
                  </a:moveTo>
                  <a:lnTo>
                    <a:pt x="581875" y="376643"/>
                  </a:lnTo>
                  <a:lnTo>
                    <a:pt x="593534" y="367322"/>
                  </a:lnTo>
                </a:path>
                <a:path w="633729" h="721995">
                  <a:moveTo>
                    <a:pt x="530580" y="4673"/>
                  </a:moveTo>
                  <a:lnTo>
                    <a:pt x="530580" y="36156"/>
                  </a:lnTo>
                  <a:lnTo>
                    <a:pt x="541058" y="26835"/>
                  </a:lnTo>
                </a:path>
                <a:path w="633729" h="721995">
                  <a:moveTo>
                    <a:pt x="602868" y="644855"/>
                  </a:moveTo>
                  <a:lnTo>
                    <a:pt x="602868" y="675170"/>
                  </a:lnTo>
                  <a:lnTo>
                    <a:pt x="611022" y="668159"/>
                  </a:lnTo>
                </a:path>
                <a:path w="633729" h="721995">
                  <a:moveTo>
                    <a:pt x="620356" y="667003"/>
                  </a:moveTo>
                  <a:lnTo>
                    <a:pt x="620356" y="626186"/>
                  </a:lnTo>
                  <a:lnTo>
                    <a:pt x="629691" y="619188"/>
                  </a:lnTo>
                </a:path>
                <a:path w="633729" h="721995">
                  <a:moveTo>
                    <a:pt x="0" y="686828"/>
                  </a:moveTo>
                  <a:lnTo>
                    <a:pt x="10502" y="686828"/>
                  </a:lnTo>
                  <a:lnTo>
                    <a:pt x="10502" y="713651"/>
                  </a:lnTo>
                  <a:lnTo>
                    <a:pt x="38480" y="713651"/>
                  </a:lnTo>
                  <a:lnTo>
                    <a:pt x="43738" y="718896"/>
                  </a:lnTo>
                  <a:lnTo>
                    <a:pt x="57137" y="718896"/>
                  </a:lnTo>
                  <a:lnTo>
                    <a:pt x="57137" y="707821"/>
                  </a:lnTo>
                  <a:lnTo>
                    <a:pt x="74637" y="707821"/>
                  </a:lnTo>
                  <a:lnTo>
                    <a:pt x="74637" y="651852"/>
                  </a:lnTo>
                </a:path>
                <a:path w="633729" h="721995">
                  <a:moveTo>
                    <a:pt x="52476" y="651852"/>
                  </a:moveTo>
                  <a:lnTo>
                    <a:pt x="52476" y="686828"/>
                  </a:lnTo>
                  <a:lnTo>
                    <a:pt x="15163" y="686828"/>
                  </a:lnTo>
                </a:path>
                <a:path w="633729" h="721995">
                  <a:moveTo>
                    <a:pt x="22161" y="644855"/>
                  </a:moveTo>
                  <a:lnTo>
                    <a:pt x="22161" y="667003"/>
                  </a:lnTo>
                  <a:lnTo>
                    <a:pt x="10502" y="667003"/>
                  </a:lnTo>
                </a:path>
                <a:path w="633729" h="721995">
                  <a:moveTo>
                    <a:pt x="27990" y="636689"/>
                  </a:moveTo>
                  <a:lnTo>
                    <a:pt x="27990" y="627354"/>
                  </a:lnTo>
                  <a:lnTo>
                    <a:pt x="15163" y="627354"/>
                  </a:lnTo>
                  <a:lnTo>
                    <a:pt x="15163" y="600532"/>
                  </a:lnTo>
                  <a:lnTo>
                    <a:pt x="52476" y="600532"/>
                  </a:lnTo>
                  <a:lnTo>
                    <a:pt x="52476" y="636689"/>
                  </a:lnTo>
                </a:path>
                <a:path w="633729" h="721995">
                  <a:moveTo>
                    <a:pt x="60642" y="632015"/>
                  </a:moveTo>
                  <a:lnTo>
                    <a:pt x="60642" y="601713"/>
                  </a:lnTo>
                  <a:lnTo>
                    <a:pt x="80467" y="601713"/>
                  </a:lnTo>
                  <a:lnTo>
                    <a:pt x="80467" y="615696"/>
                  </a:lnTo>
                  <a:lnTo>
                    <a:pt x="71145" y="615696"/>
                  </a:lnTo>
                </a:path>
                <a:path w="633729" h="721995">
                  <a:moveTo>
                    <a:pt x="87464" y="602869"/>
                  </a:moveTo>
                  <a:lnTo>
                    <a:pt x="116611" y="602869"/>
                  </a:lnTo>
                  <a:lnTo>
                    <a:pt x="116611" y="388315"/>
                  </a:lnTo>
                  <a:lnTo>
                    <a:pt x="94462" y="388315"/>
                  </a:lnTo>
                  <a:lnTo>
                    <a:pt x="94462" y="410464"/>
                  </a:lnTo>
                  <a:lnTo>
                    <a:pt x="5829" y="401142"/>
                  </a:lnTo>
                </a:path>
                <a:path w="633729" h="721995">
                  <a:moveTo>
                    <a:pt x="122440" y="506082"/>
                  </a:moveTo>
                  <a:lnTo>
                    <a:pt x="158610" y="506082"/>
                  </a:lnTo>
                  <a:lnTo>
                    <a:pt x="158610" y="399986"/>
                  </a:lnTo>
                  <a:lnTo>
                    <a:pt x="129438" y="398805"/>
                  </a:lnTo>
                  <a:lnTo>
                    <a:pt x="129438" y="452437"/>
                  </a:lnTo>
                  <a:lnTo>
                    <a:pt x="118948" y="452437"/>
                  </a:lnTo>
                </a:path>
                <a:path w="633729" h="721995">
                  <a:moveTo>
                    <a:pt x="296189" y="541070"/>
                  </a:moveTo>
                  <a:lnTo>
                    <a:pt x="187731" y="541070"/>
                  </a:lnTo>
                  <a:lnTo>
                    <a:pt x="187731" y="444284"/>
                  </a:lnTo>
                  <a:lnTo>
                    <a:pt x="296189" y="444284"/>
                  </a:lnTo>
                  <a:lnTo>
                    <a:pt x="296189" y="541070"/>
                  </a:lnTo>
                  <a:close/>
                </a:path>
                <a:path w="633729" h="721995">
                  <a:moveTo>
                    <a:pt x="275196" y="515416"/>
                  </a:moveTo>
                  <a:lnTo>
                    <a:pt x="208737" y="515416"/>
                  </a:lnTo>
                  <a:lnTo>
                    <a:pt x="208737" y="461772"/>
                  </a:lnTo>
                  <a:lnTo>
                    <a:pt x="275196" y="461772"/>
                  </a:lnTo>
                  <a:lnTo>
                    <a:pt x="275196" y="515416"/>
                  </a:lnTo>
                  <a:close/>
                </a:path>
                <a:path w="633729" h="721995">
                  <a:moveTo>
                    <a:pt x="405803" y="423291"/>
                  </a:moveTo>
                  <a:lnTo>
                    <a:pt x="334670" y="423291"/>
                  </a:lnTo>
                  <a:lnTo>
                    <a:pt x="334670" y="361492"/>
                  </a:lnTo>
                  <a:lnTo>
                    <a:pt x="405803" y="361492"/>
                  </a:lnTo>
                  <a:lnTo>
                    <a:pt x="405803" y="423291"/>
                  </a:lnTo>
                  <a:close/>
                </a:path>
                <a:path w="633729" h="721995">
                  <a:moveTo>
                    <a:pt x="333501" y="476935"/>
                  </a:moveTo>
                  <a:lnTo>
                    <a:pt x="307848" y="476935"/>
                  </a:lnTo>
                  <a:lnTo>
                    <a:pt x="307848" y="455942"/>
                  </a:lnTo>
                  <a:lnTo>
                    <a:pt x="333501" y="455942"/>
                  </a:lnTo>
                  <a:lnTo>
                    <a:pt x="333501" y="476935"/>
                  </a:lnTo>
                  <a:close/>
                </a:path>
                <a:path w="633729" h="721995">
                  <a:moveTo>
                    <a:pt x="370814" y="476935"/>
                  </a:moveTo>
                  <a:lnTo>
                    <a:pt x="345160" y="476935"/>
                  </a:lnTo>
                  <a:lnTo>
                    <a:pt x="345160" y="455942"/>
                  </a:lnTo>
                  <a:lnTo>
                    <a:pt x="370814" y="455942"/>
                  </a:lnTo>
                  <a:lnTo>
                    <a:pt x="370814" y="476935"/>
                  </a:lnTo>
                  <a:close/>
                </a:path>
                <a:path w="633729" h="721995">
                  <a:moveTo>
                    <a:pt x="153924" y="562051"/>
                  </a:moveTo>
                  <a:lnTo>
                    <a:pt x="128270" y="562051"/>
                  </a:lnTo>
                  <a:lnTo>
                    <a:pt x="128270" y="538733"/>
                  </a:lnTo>
                  <a:lnTo>
                    <a:pt x="153924" y="538733"/>
                  </a:lnTo>
                  <a:lnTo>
                    <a:pt x="153924" y="562051"/>
                  </a:lnTo>
                  <a:close/>
                </a:path>
                <a:path w="633729" h="721995">
                  <a:moveTo>
                    <a:pt x="222719" y="634352"/>
                  </a:moveTo>
                  <a:lnTo>
                    <a:pt x="197065" y="634352"/>
                  </a:lnTo>
                  <a:lnTo>
                    <a:pt x="197065" y="611035"/>
                  </a:lnTo>
                  <a:lnTo>
                    <a:pt x="222719" y="611035"/>
                  </a:lnTo>
                  <a:lnTo>
                    <a:pt x="222719" y="634352"/>
                  </a:lnTo>
                  <a:close/>
                </a:path>
                <a:path w="633729" h="721995">
                  <a:moveTo>
                    <a:pt x="158610" y="621525"/>
                  </a:moveTo>
                  <a:lnTo>
                    <a:pt x="137604" y="621525"/>
                  </a:lnTo>
                  <a:lnTo>
                    <a:pt x="137604" y="599376"/>
                  </a:lnTo>
                  <a:lnTo>
                    <a:pt x="158610" y="599376"/>
                  </a:lnTo>
                  <a:lnTo>
                    <a:pt x="158610" y="621525"/>
                  </a:lnTo>
                  <a:close/>
                </a:path>
                <a:path w="633729" h="721995">
                  <a:moveTo>
                    <a:pt x="95618" y="604050"/>
                  </a:moveTo>
                  <a:lnTo>
                    <a:pt x="95618" y="622706"/>
                  </a:lnTo>
                  <a:lnTo>
                    <a:pt x="131762" y="622706"/>
                  </a:lnTo>
                </a:path>
                <a:path w="633729" h="721995">
                  <a:moveTo>
                    <a:pt x="170243" y="623862"/>
                  </a:moveTo>
                  <a:lnTo>
                    <a:pt x="190080" y="623862"/>
                  </a:lnTo>
                  <a:lnTo>
                    <a:pt x="190080" y="602869"/>
                  </a:lnTo>
                  <a:lnTo>
                    <a:pt x="171411" y="602869"/>
                  </a:lnTo>
                  <a:lnTo>
                    <a:pt x="171411" y="584212"/>
                  </a:lnTo>
                  <a:lnTo>
                    <a:pt x="146926" y="584212"/>
                  </a:lnTo>
                </a:path>
                <a:path w="633729" h="721995">
                  <a:moveTo>
                    <a:pt x="208737" y="646010"/>
                  </a:moveTo>
                  <a:lnTo>
                    <a:pt x="243700" y="646010"/>
                  </a:lnTo>
                  <a:lnTo>
                    <a:pt x="243700" y="622706"/>
                  </a:lnTo>
                  <a:lnTo>
                    <a:pt x="276364" y="622706"/>
                  </a:lnTo>
                  <a:lnTo>
                    <a:pt x="276364" y="640181"/>
                  </a:lnTo>
                  <a:lnTo>
                    <a:pt x="324167" y="641350"/>
                  </a:lnTo>
                </a:path>
                <a:path w="633729" h="721995">
                  <a:moveTo>
                    <a:pt x="58305" y="651852"/>
                  </a:moveTo>
                  <a:lnTo>
                    <a:pt x="87464" y="653008"/>
                  </a:lnTo>
                  <a:lnTo>
                    <a:pt x="87464" y="660006"/>
                  </a:lnTo>
                  <a:lnTo>
                    <a:pt x="103784" y="661174"/>
                  </a:lnTo>
                  <a:lnTo>
                    <a:pt x="103784" y="678662"/>
                  </a:lnTo>
                  <a:lnTo>
                    <a:pt x="118948" y="680999"/>
                  </a:lnTo>
                </a:path>
                <a:path w="633729" h="721995">
                  <a:moveTo>
                    <a:pt x="122440" y="658837"/>
                  </a:moveTo>
                  <a:lnTo>
                    <a:pt x="490931" y="674001"/>
                  </a:lnTo>
                </a:path>
                <a:path w="633729" h="721995">
                  <a:moveTo>
                    <a:pt x="122440" y="658837"/>
                  </a:moveTo>
                  <a:lnTo>
                    <a:pt x="122440" y="707821"/>
                  </a:lnTo>
                  <a:lnTo>
                    <a:pt x="164452" y="709549"/>
                  </a:lnTo>
                  <a:lnTo>
                    <a:pt x="164452" y="660577"/>
                  </a:lnTo>
                </a:path>
                <a:path w="633729" h="721995">
                  <a:moveTo>
                    <a:pt x="170243" y="660806"/>
                  </a:moveTo>
                  <a:lnTo>
                    <a:pt x="170243" y="708380"/>
                  </a:lnTo>
                  <a:lnTo>
                    <a:pt x="164452" y="709549"/>
                  </a:lnTo>
                </a:path>
                <a:path w="633729" h="721995">
                  <a:moveTo>
                    <a:pt x="152501" y="683907"/>
                  </a:moveTo>
                  <a:lnTo>
                    <a:pt x="152501" y="688924"/>
                  </a:lnTo>
                  <a:lnTo>
                    <a:pt x="148437" y="692988"/>
                  </a:lnTo>
                  <a:lnTo>
                    <a:pt x="143433" y="692988"/>
                  </a:lnTo>
                  <a:lnTo>
                    <a:pt x="138417" y="692988"/>
                  </a:lnTo>
                  <a:lnTo>
                    <a:pt x="134353" y="688924"/>
                  </a:lnTo>
                  <a:lnTo>
                    <a:pt x="134353" y="683907"/>
                  </a:lnTo>
                  <a:lnTo>
                    <a:pt x="134353" y="678903"/>
                  </a:lnTo>
                  <a:lnTo>
                    <a:pt x="138417" y="674839"/>
                  </a:lnTo>
                  <a:lnTo>
                    <a:pt x="143433" y="674839"/>
                  </a:lnTo>
                  <a:lnTo>
                    <a:pt x="148437" y="674839"/>
                  </a:lnTo>
                  <a:lnTo>
                    <a:pt x="152501" y="678903"/>
                  </a:lnTo>
                  <a:lnTo>
                    <a:pt x="152501" y="683907"/>
                  </a:lnTo>
                </a:path>
                <a:path w="633729" h="721995">
                  <a:moveTo>
                    <a:pt x="205524" y="662343"/>
                  </a:moveTo>
                  <a:lnTo>
                    <a:pt x="205524" y="711314"/>
                  </a:lnTo>
                  <a:lnTo>
                    <a:pt x="247535" y="713054"/>
                  </a:lnTo>
                  <a:lnTo>
                    <a:pt x="247535" y="664070"/>
                  </a:lnTo>
                </a:path>
                <a:path w="633729" h="721995">
                  <a:moveTo>
                    <a:pt x="253326" y="664311"/>
                  </a:moveTo>
                  <a:lnTo>
                    <a:pt x="253326" y="711873"/>
                  </a:lnTo>
                  <a:lnTo>
                    <a:pt x="247535" y="713054"/>
                  </a:lnTo>
                </a:path>
                <a:path w="633729" h="721995">
                  <a:moveTo>
                    <a:pt x="235585" y="687412"/>
                  </a:moveTo>
                  <a:lnTo>
                    <a:pt x="235585" y="692416"/>
                  </a:lnTo>
                  <a:lnTo>
                    <a:pt x="231508" y="696493"/>
                  </a:lnTo>
                  <a:lnTo>
                    <a:pt x="226517" y="696493"/>
                  </a:lnTo>
                  <a:lnTo>
                    <a:pt x="221500" y="696493"/>
                  </a:lnTo>
                  <a:lnTo>
                    <a:pt x="217424" y="692416"/>
                  </a:lnTo>
                  <a:lnTo>
                    <a:pt x="217424" y="687412"/>
                  </a:lnTo>
                  <a:lnTo>
                    <a:pt x="217424" y="682396"/>
                  </a:lnTo>
                  <a:lnTo>
                    <a:pt x="221500" y="678332"/>
                  </a:lnTo>
                  <a:lnTo>
                    <a:pt x="226517" y="678332"/>
                  </a:lnTo>
                  <a:lnTo>
                    <a:pt x="231508" y="678332"/>
                  </a:lnTo>
                  <a:lnTo>
                    <a:pt x="235585" y="682396"/>
                  </a:lnTo>
                  <a:lnTo>
                    <a:pt x="235585" y="687412"/>
                  </a:lnTo>
                </a:path>
                <a:path w="633729" h="721995">
                  <a:moveTo>
                    <a:pt x="313969" y="667600"/>
                  </a:moveTo>
                  <a:lnTo>
                    <a:pt x="313969" y="716559"/>
                  </a:lnTo>
                  <a:lnTo>
                    <a:pt x="355980" y="718299"/>
                  </a:lnTo>
                  <a:lnTo>
                    <a:pt x="355980" y="669315"/>
                  </a:lnTo>
                </a:path>
                <a:path w="633729" h="721995">
                  <a:moveTo>
                    <a:pt x="361772" y="669556"/>
                  </a:moveTo>
                  <a:lnTo>
                    <a:pt x="361772" y="717130"/>
                  </a:lnTo>
                  <a:lnTo>
                    <a:pt x="355980" y="718299"/>
                  </a:lnTo>
                </a:path>
                <a:path w="633729" h="721995">
                  <a:moveTo>
                    <a:pt x="344017" y="692657"/>
                  </a:moveTo>
                  <a:lnTo>
                    <a:pt x="344017" y="697674"/>
                  </a:lnTo>
                  <a:lnTo>
                    <a:pt x="339966" y="701725"/>
                  </a:lnTo>
                  <a:lnTo>
                    <a:pt x="334949" y="701725"/>
                  </a:lnTo>
                  <a:lnTo>
                    <a:pt x="329946" y="701725"/>
                  </a:lnTo>
                  <a:lnTo>
                    <a:pt x="325881" y="697674"/>
                  </a:lnTo>
                  <a:lnTo>
                    <a:pt x="325881" y="692657"/>
                  </a:lnTo>
                  <a:lnTo>
                    <a:pt x="325881" y="687654"/>
                  </a:lnTo>
                  <a:lnTo>
                    <a:pt x="329946" y="683590"/>
                  </a:lnTo>
                  <a:lnTo>
                    <a:pt x="334949" y="683590"/>
                  </a:lnTo>
                  <a:lnTo>
                    <a:pt x="339966" y="683590"/>
                  </a:lnTo>
                  <a:lnTo>
                    <a:pt x="344017" y="687654"/>
                  </a:lnTo>
                  <a:lnTo>
                    <a:pt x="344017" y="692657"/>
                  </a:lnTo>
                </a:path>
                <a:path w="633729" h="721995">
                  <a:moveTo>
                    <a:pt x="399681" y="671093"/>
                  </a:moveTo>
                  <a:lnTo>
                    <a:pt x="399681" y="720064"/>
                  </a:lnTo>
                  <a:lnTo>
                    <a:pt x="441680" y="721791"/>
                  </a:lnTo>
                  <a:lnTo>
                    <a:pt x="441680" y="672820"/>
                  </a:lnTo>
                </a:path>
                <a:path w="633729" h="721995">
                  <a:moveTo>
                    <a:pt x="447484" y="673049"/>
                  </a:moveTo>
                  <a:lnTo>
                    <a:pt x="447484" y="720623"/>
                  </a:lnTo>
                  <a:lnTo>
                    <a:pt x="441680" y="721791"/>
                  </a:lnTo>
                </a:path>
                <a:path w="633729" h="721995">
                  <a:moveTo>
                    <a:pt x="429729" y="696150"/>
                  </a:moveTo>
                  <a:lnTo>
                    <a:pt x="429729" y="701154"/>
                  </a:lnTo>
                  <a:lnTo>
                    <a:pt x="425665" y="705230"/>
                  </a:lnTo>
                  <a:lnTo>
                    <a:pt x="420649" y="705230"/>
                  </a:lnTo>
                  <a:lnTo>
                    <a:pt x="415658" y="705230"/>
                  </a:lnTo>
                  <a:lnTo>
                    <a:pt x="411581" y="701154"/>
                  </a:lnTo>
                  <a:lnTo>
                    <a:pt x="411581" y="696150"/>
                  </a:lnTo>
                  <a:lnTo>
                    <a:pt x="411581" y="691146"/>
                  </a:lnTo>
                  <a:lnTo>
                    <a:pt x="415658" y="687082"/>
                  </a:lnTo>
                  <a:lnTo>
                    <a:pt x="420649" y="687082"/>
                  </a:lnTo>
                  <a:lnTo>
                    <a:pt x="425665" y="687082"/>
                  </a:lnTo>
                  <a:lnTo>
                    <a:pt x="429729" y="691146"/>
                  </a:lnTo>
                  <a:lnTo>
                    <a:pt x="429729" y="696150"/>
                  </a:lnTo>
                </a:path>
                <a:path w="633729" h="721995">
                  <a:moveTo>
                    <a:pt x="178117" y="251002"/>
                  </a:moveTo>
                  <a:lnTo>
                    <a:pt x="178117" y="307848"/>
                  </a:lnTo>
                  <a:lnTo>
                    <a:pt x="161505" y="307848"/>
                  </a:lnTo>
                  <a:lnTo>
                    <a:pt x="161505" y="365582"/>
                  </a:lnTo>
                  <a:lnTo>
                    <a:pt x="178117" y="365582"/>
                  </a:lnTo>
                  <a:lnTo>
                    <a:pt x="183362" y="365582"/>
                  </a:lnTo>
                  <a:lnTo>
                    <a:pt x="204355" y="365582"/>
                  </a:lnTo>
                  <a:lnTo>
                    <a:pt x="204355" y="251002"/>
                  </a:lnTo>
                  <a:lnTo>
                    <a:pt x="178117" y="251002"/>
                  </a:lnTo>
                  <a:close/>
                </a:path>
                <a:path w="633729" h="721995">
                  <a:moveTo>
                    <a:pt x="204355" y="251002"/>
                  </a:moveTo>
                  <a:lnTo>
                    <a:pt x="220103" y="249250"/>
                  </a:lnTo>
                  <a:lnTo>
                    <a:pt x="220103" y="348957"/>
                  </a:lnTo>
                </a:path>
                <a:path w="633729" h="721995">
                  <a:moveTo>
                    <a:pt x="262089" y="251866"/>
                  </a:moveTo>
                  <a:lnTo>
                    <a:pt x="262089" y="308724"/>
                  </a:lnTo>
                  <a:lnTo>
                    <a:pt x="245452" y="308724"/>
                  </a:lnTo>
                  <a:lnTo>
                    <a:pt x="245452" y="366445"/>
                  </a:lnTo>
                  <a:lnTo>
                    <a:pt x="262089" y="366445"/>
                  </a:lnTo>
                  <a:lnTo>
                    <a:pt x="267322" y="366445"/>
                  </a:lnTo>
                  <a:lnTo>
                    <a:pt x="288315" y="366445"/>
                  </a:lnTo>
                  <a:lnTo>
                    <a:pt x="288315" y="251866"/>
                  </a:lnTo>
                  <a:lnTo>
                    <a:pt x="262089" y="251866"/>
                  </a:lnTo>
                  <a:close/>
                </a:path>
                <a:path w="633729" h="721995">
                  <a:moveTo>
                    <a:pt x="288315" y="251866"/>
                  </a:moveTo>
                  <a:lnTo>
                    <a:pt x="304050" y="250126"/>
                  </a:lnTo>
                  <a:lnTo>
                    <a:pt x="304050" y="349834"/>
                  </a:lnTo>
                </a:path>
                <a:path w="633729" h="721995">
                  <a:moveTo>
                    <a:pt x="220979" y="288620"/>
                  </a:moveTo>
                  <a:lnTo>
                    <a:pt x="246341" y="287731"/>
                  </a:lnTo>
                  <a:lnTo>
                    <a:pt x="246341" y="240512"/>
                  </a:lnTo>
                </a:path>
                <a:path w="633729" h="721995">
                  <a:moveTo>
                    <a:pt x="235851" y="241388"/>
                  </a:moveTo>
                  <a:lnTo>
                    <a:pt x="235851" y="2676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52935" y="2930740"/>
              <a:ext cx="15240" cy="1270"/>
            </a:xfrm>
            <a:custGeom>
              <a:avLst/>
              <a:gdLst/>
              <a:ahLst/>
              <a:cxnLst/>
              <a:rect l="l" t="t" r="r" b="b"/>
              <a:pathLst>
                <a:path w="15239" h="1269">
                  <a:moveTo>
                    <a:pt x="-2286" y="438"/>
                  </a:moveTo>
                  <a:lnTo>
                    <a:pt x="17144" y="438"/>
                  </a:lnTo>
                </a:path>
              </a:pathLst>
            </a:custGeom>
            <a:ln w="54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24678" y="2717050"/>
              <a:ext cx="495300" cy="613410"/>
            </a:xfrm>
            <a:custGeom>
              <a:avLst/>
              <a:gdLst/>
              <a:ahLst/>
              <a:cxnLst/>
              <a:rect l="l" t="t" r="r" b="b"/>
              <a:pathLst>
                <a:path w="495300" h="613410">
                  <a:moveTo>
                    <a:pt x="62966" y="132346"/>
                  </a:moveTo>
                  <a:lnTo>
                    <a:pt x="38480" y="132346"/>
                  </a:lnTo>
                  <a:lnTo>
                    <a:pt x="38480" y="113106"/>
                  </a:lnTo>
                  <a:lnTo>
                    <a:pt x="62966" y="113106"/>
                  </a:lnTo>
                  <a:lnTo>
                    <a:pt x="62966" y="132346"/>
                  </a:lnTo>
                  <a:close/>
                </a:path>
                <a:path w="495300" h="613410">
                  <a:moveTo>
                    <a:pt x="81330" y="185699"/>
                  </a:moveTo>
                  <a:lnTo>
                    <a:pt x="41973" y="185699"/>
                  </a:lnTo>
                  <a:lnTo>
                    <a:pt x="41973" y="162077"/>
                  </a:lnTo>
                  <a:lnTo>
                    <a:pt x="81330" y="162077"/>
                  </a:lnTo>
                  <a:lnTo>
                    <a:pt x="81330" y="185699"/>
                  </a:lnTo>
                  <a:close/>
                </a:path>
                <a:path w="495300" h="613410">
                  <a:moveTo>
                    <a:pt x="61213" y="101752"/>
                  </a:moveTo>
                  <a:lnTo>
                    <a:pt x="44602" y="101752"/>
                  </a:lnTo>
                  <a:lnTo>
                    <a:pt x="44602" y="90373"/>
                  </a:lnTo>
                  <a:lnTo>
                    <a:pt x="61213" y="90373"/>
                  </a:lnTo>
                </a:path>
                <a:path w="495300" h="613410">
                  <a:moveTo>
                    <a:pt x="34112" y="186575"/>
                  </a:moveTo>
                  <a:lnTo>
                    <a:pt x="17487" y="186575"/>
                  </a:lnTo>
                  <a:lnTo>
                    <a:pt x="17487" y="169964"/>
                  </a:lnTo>
                  <a:lnTo>
                    <a:pt x="34112" y="169964"/>
                  </a:lnTo>
                  <a:lnTo>
                    <a:pt x="34112" y="186575"/>
                  </a:lnTo>
                  <a:close/>
                </a:path>
                <a:path w="495300" h="613410">
                  <a:moveTo>
                    <a:pt x="20116" y="253911"/>
                  </a:moveTo>
                  <a:lnTo>
                    <a:pt x="0" y="253911"/>
                  </a:lnTo>
                  <a:lnTo>
                    <a:pt x="0" y="206679"/>
                  </a:lnTo>
                  <a:lnTo>
                    <a:pt x="20116" y="206679"/>
                  </a:lnTo>
                  <a:lnTo>
                    <a:pt x="20116" y="253911"/>
                  </a:lnTo>
                  <a:close/>
                </a:path>
                <a:path w="495300" h="613410">
                  <a:moveTo>
                    <a:pt x="34975" y="287147"/>
                  </a:moveTo>
                  <a:lnTo>
                    <a:pt x="0" y="287147"/>
                  </a:lnTo>
                  <a:lnTo>
                    <a:pt x="0" y="260032"/>
                  </a:lnTo>
                  <a:lnTo>
                    <a:pt x="34975" y="260032"/>
                  </a:lnTo>
                  <a:lnTo>
                    <a:pt x="34975" y="287147"/>
                  </a:lnTo>
                  <a:close/>
                </a:path>
                <a:path w="495300" h="613410">
                  <a:moveTo>
                    <a:pt x="61213" y="288899"/>
                  </a:moveTo>
                  <a:lnTo>
                    <a:pt x="55968" y="288899"/>
                  </a:lnTo>
                  <a:lnTo>
                    <a:pt x="55968" y="259168"/>
                  </a:lnTo>
                  <a:lnTo>
                    <a:pt x="61213" y="259168"/>
                  </a:lnTo>
                  <a:lnTo>
                    <a:pt x="61213" y="288899"/>
                  </a:lnTo>
                  <a:close/>
                </a:path>
                <a:path w="495300" h="613410">
                  <a:moveTo>
                    <a:pt x="130301" y="254787"/>
                  </a:moveTo>
                  <a:lnTo>
                    <a:pt x="91820" y="254787"/>
                  </a:lnTo>
                  <a:lnTo>
                    <a:pt x="91820" y="238163"/>
                  </a:lnTo>
                  <a:lnTo>
                    <a:pt x="130301" y="238163"/>
                  </a:lnTo>
                  <a:lnTo>
                    <a:pt x="130301" y="254787"/>
                  </a:lnTo>
                  <a:close/>
                </a:path>
                <a:path w="495300" h="613410">
                  <a:moveTo>
                    <a:pt x="154787" y="275780"/>
                  </a:moveTo>
                  <a:lnTo>
                    <a:pt x="130301" y="275780"/>
                  </a:lnTo>
                  <a:lnTo>
                    <a:pt x="130301" y="254787"/>
                  </a:lnTo>
                  <a:lnTo>
                    <a:pt x="154787" y="254787"/>
                  </a:lnTo>
                  <a:lnTo>
                    <a:pt x="154787" y="275780"/>
                  </a:lnTo>
                  <a:close/>
                </a:path>
                <a:path w="495300" h="613410">
                  <a:moveTo>
                    <a:pt x="327075" y="139344"/>
                  </a:moveTo>
                  <a:lnTo>
                    <a:pt x="199389" y="135851"/>
                  </a:lnTo>
                  <a:lnTo>
                    <a:pt x="199389" y="123609"/>
                  </a:lnTo>
                  <a:lnTo>
                    <a:pt x="327075" y="127101"/>
                  </a:lnTo>
                  <a:lnTo>
                    <a:pt x="327075" y="139344"/>
                  </a:lnTo>
                  <a:close/>
                </a:path>
                <a:path w="495300" h="613410">
                  <a:moveTo>
                    <a:pt x="327075" y="172580"/>
                  </a:moveTo>
                  <a:lnTo>
                    <a:pt x="199389" y="169075"/>
                  </a:lnTo>
                  <a:lnTo>
                    <a:pt x="199389" y="156845"/>
                  </a:lnTo>
                  <a:lnTo>
                    <a:pt x="327075" y="160337"/>
                  </a:lnTo>
                  <a:lnTo>
                    <a:pt x="327075" y="172580"/>
                  </a:lnTo>
                  <a:close/>
                </a:path>
                <a:path w="495300" h="613410">
                  <a:moveTo>
                    <a:pt x="351574" y="190080"/>
                  </a:moveTo>
                  <a:lnTo>
                    <a:pt x="351574" y="62979"/>
                  </a:lnTo>
                  <a:lnTo>
                    <a:pt x="394715" y="62979"/>
                  </a:lnTo>
                </a:path>
                <a:path w="495300" h="613410">
                  <a:moveTo>
                    <a:pt x="360908" y="11658"/>
                  </a:moveTo>
                  <a:lnTo>
                    <a:pt x="360908" y="30314"/>
                  </a:lnTo>
                  <a:lnTo>
                    <a:pt x="372554" y="30314"/>
                  </a:lnTo>
                  <a:lnTo>
                    <a:pt x="383001" y="44932"/>
                  </a:lnTo>
                  <a:lnTo>
                    <a:pt x="393114" y="54519"/>
                  </a:lnTo>
                  <a:lnTo>
                    <a:pt x="402567" y="60170"/>
                  </a:lnTo>
                  <a:lnTo>
                    <a:pt x="411035" y="62979"/>
                  </a:lnTo>
                  <a:lnTo>
                    <a:pt x="411035" y="75793"/>
                  </a:lnTo>
                  <a:lnTo>
                    <a:pt x="420369" y="75793"/>
                  </a:lnTo>
                </a:path>
                <a:path w="495300" h="613410">
                  <a:moveTo>
                    <a:pt x="422694" y="65303"/>
                  </a:moveTo>
                  <a:lnTo>
                    <a:pt x="433988" y="62842"/>
                  </a:lnTo>
                  <a:lnTo>
                    <a:pt x="443101" y="56992"/>
                  </a:lnTo>
                  <a:lnTo>
                    <a:pt x="449592" y="50049"/>
                  </a:lnTo>
                  <a:lnTo>
                    <a:pt x="453021" y="44310"/>
                  </a:lnTo>
                  <a:lnTo>
                    <a:pt x="474002" y="45491"/>
                  </a:lnTo>
                  <a:lnTo>
                    <a:pt x="474002" y="31483"/>
                  </a:lnTo>
                  <a:lnTo>
                    <a:pt x="489165" y="31483"/>
                  </a:lnTo>
                </a:path>
                <a:path w="495300" h="613410">
                  <a:moveTo>
                    <a:pt x="488010" y="22148"/>
                  </a:moveTo>
                  <a:lnTo>
                    <a:pt x="465848" y="22148"/>
                  </a:lnTo>
                  <a:lnTo>
                    <a:pt x="465848" y="0"/>
                  </a:lnTo>
                  <a:lnTo>
                    <a:pt x="488010" y="0"/>
                  </a:lnTo>
                  <a:lnTo>
                    <a:pt x="488010" y="22148"/>
                  </a:lnTo>
                  <a:close/>
                </a:path>
                <a:path w="495300" h="613410">
                  <a:moveTo>
                    <a:pt x="436702" y="40817"/>
                  </a:moveTo>
                  <a:lnTo>
                    <a:pt x="423875" y="40817"/>
                  </a:lnTo>
                  <a:lnTo>
                    <a:pt x="423875" y="23329"/>
                  </a:lnTo>
                  <a:lnTo>
                    <a:pt x="436702" y="23329"/>
                  </a:lnTo>
                  <a:lnTo>
                    <a:pt x="436702" y="40817"/>
                  </a:lnTo>
                  <a:close/>
                </a:path>
                <a:path w="495300" h="613410">
                  <a:moveTo>
                    <a:pt x="394715" y="90957"/>
                  </a:moveTo>
                  <a:lnTo>
                    <a:pt x="381888" y="90957"/>
                  </a:lnTo>
                  <a:lnTo>
                    <a:pt x="381888" y="69964"/>
                  </a:lnTo>
                  <a:lnTo>
                    <a:pt x="394715" y="69964"/>
                  </a:lnTo>
                  <a:lnTo>
                    <a:pt x="394715" y="90957"/>
                  </a:lnTo>
                  <a:close/>
                </a:path>
                <a:path w="495300" h="613410">
                  <a:moveTo>
                    <a:pt x="394715" y="167919"/>
                  </a:moveTo>
                  <a:lnTo>
                    <a:pt x="383044" y="167919"/>
                  </a:lnTo>
                  <a:lnTo>
                    <a:pt x="383044" y="129425"/>
                  </a:lnTo>
                  <a:lnTo>
                    <a:pt x="394715" y="129425"/>
                  </a:lnTo>
                  <a:lnTo>
                    <a:pt x="394715" y="167919"/>
                  </a:lnTo>
                  <a:close/>
                </a:path>
                <a:path w="495300" h="613410">
                  <a:moveTo>
                    <a:pt x="369062" y="69964"/>
                  </a:moveTo>
                  <a:lnTo>
                    <a:pt x="369062" y="167919"/>
                  </a:lnTo>
                  <a:lnTo>
                    <a:pt x="358559" y="167919"/>
                  </a:lnTo>
                </a:path>
                <a:path w="495300" h="613410">
                  <a:moveTo>
                    <a:pt x="394715" y="174917"/>
                  </a:moveTo>
                  <a:lnTo>
                    <a:pt x="394715" y="191249"/>
                  </a:lnTo>
                  <a:lnTo>
                    <a:pt x="359727" y="191249"/>
                  </a:lnTo>
                  <a:lnTo>
                    <a:pt x="359727" y="214566"/>
                  </a:lnTo>
                  <a:lnTo>
                    <a:pt x="395884" y="214566"/>
                  </a:lnTo>
                </a:path>
                <a:path w="495300" h="613410">
                  <a:moveTo>
                    <a:pt x="397052" y="256539"/>
                  </a:moveTo>
                  <a:lnTo>
                    <a:pt x="355066" y="256539"/>
                  </a:lnTo>
                  <a:lnTo>
                    <a:pt x="355066" y="226225"/>
                  </a:lnTo>
                  <a:lnTo>
                    <a:pt x="397052" y="226225"/>
                  </a:lnTo>
                  <a:lnTo>
                    <a:pt x="397052" y="256539"/>
                  </a:lnTo>
                  <a:close/>
                </a:path>
                <a:path w="495300" h="613410">
                  <a:moveTo>
                    <a:pt x="416877" y="90957"/>
                  </a:moveTo>
                  <a:lnTo>
                    <a:pt x="416877" y="148081"/>
                  </a:lnTo>
                  <a:lnTo>
                    <a:pt x="411035" y="148081"/>
                  </a:lnTo>
                  <a:lnTo>
                    <a:pt x="411035" y="167919"/>
                  </a:lnTo>
                  <a:lnTo>
                    <a:pt x="428536" y="167919"/>
                  </a:lnTo>
                  <a:lnTo>
                    <a:pt x="428536" y="95618"/>
                  </a:lnTo>
                </a:path>
                <a:path w="495300" h="613410">
                  <a:moveTo>
                    <a:pt x="440194" y="109613"/>
                  </a:moveTo>
                  <a:lnTo>
                    <a:pt x="440194" y="164414"/>
                  </a:lnTo>
                </a:path>
                <a:path w="495300" h="613410">
                  <a:moveTo>
                    <a:pt x="432028" y="66471"/>
                  </a:moveTo>
                  <a:lnTo>
                    <a:pt x="432028" y="81622"/>
                  </a:lnTo>
                  <a:lnTo>
                    <a:pt x="460006" y="81622"/>
                  </a:lnTo>
                </a:path>
                <a:path w="495300" h="613410">
                  <a:moveTo>
                    <a:pt x="461187" y="51307"/>
                  </a:moveTo>
                  <a:lnTo>
                    <a:pt x="461187" y="89788"/>
                  </a:lnTo>
                  <a:lnTo>
                    <a:pt x="474002" y="89788"/>
                  </a:lnTo>
                  <a:lnTo>
                    <a:pt x="474002" y="58305"/>
                  </a:lnTo>
                </a:path>
                <a:path w="495300" h="613410">
                  <a:moveTo>
                    <a:pt x="488010" y="134086"/>
                  </a:moveTo>
                  <a:lnTo>
                    <a:pt x="475183" y="134086"/>
                  </a:lnTo>
                  <a:lnTo>
                    <a:pt x="475183" y="115442"/>
                  </a:lnTo>
                  <a:lnTo>
                    <a:pt x="456514" y="115442"/>
                  </a:lnTo>
                  <a:lnTo>
                    <a:pt x="456514" y="191249"/>
                  </a:lnTo>
                  <a:lnTo>
                    <a:pt x="475183" y="191249"/>
                  </a:lnTo>
                  <a:lnTo>
                    <a:pt x="475183" y="153924"/>
                  </a:lnTo>
                  <a:lnTo>
                    <a:pt x="488010" y="153924"/>
                  </a:lnTo>
                  <a:lnTo>
                    <a:pt x="488010" y="134086"/>
                  </a:lnTo>
                  <a:close/>
                </a:path>
                <a:path w="495300" h="613410">
                  <a:moveTo>
                    <a:pt x="99694" y="178409"/>
                  </a:moveTo>
                  <a:lnTo>
                    <a:pt x="121856" y="178409"/>
                  </a:lnTo>
                  <a:lnTo>
                    <a:pt x="121856" y="188899"/>
                  </a:lnTo>
                  <a:lnTo>
                    <a:pt x="132346" y="188899"/>
                  </a:lnTo>
                </a:path>
                <a:path w="495300" h="613410">
                  <a:moveTo>
                    <a:pt x="130022" y="173748"/>
                  </a:moveTo>
                  <a:lnTo>
                    <a:pt x="141668" y="173748"/>
                  </a:lnTo>
                  <a:lnTo>
                    <a:pt x="141668" y="188899"/>
                  </a:lnTo>
                </a:path>
                <a:path w="495300" h="613410">
                  <a:moveTo>
                    <a:pt x="99694" y="192404"/>
                  </a:moveTo>
                  <a:lnTo>
                    <a:pt x="114858" y="192404"/>
                  </a:lnTo>
                  <a:lnTo>
                    <a:pt x="114858" y="211061"/>
                  </a:lnTo>
                  <a:lnTo>
                    <a:pt x="135851" y="211061"/>
                  </a:lnTo>
                </a:path>
                <a:path w="495300" h="613410">
                  <a:moveTo>
                    <a:pt x="164998" y="136436"/>
                  </a:moveTo>
                  <a:lnTo>
                    <a:pt x="164998" y="151587"/>
                  </a:lnTo>
                  <a:lnTo>
                    <a:pt x="177825" y="151587"/>
                  </a:lnTo>
                  <a:lnTo>
                    <a:pt x="177825" y="170243"/>
                  </a:lnTo>
                </a:path>
                <a:path w="495300" h="613410">
                  <a:moveTo>
                    <a:pt x="146342" y="132930"/>
                  </a:moveTo>
                  <a:lnTo>
                    <a:pt x="146342" y="148081"/>
                  </a:lnTo>
                  <a:lnTo>
                    <a:pt x="138175" y="148081"/>
                  </a:lnTo>
                  <a:lnTo>
                    <a:pt x="138175" y="164414"/>
                  </a:lnTo>
                </a:path>
                <a:path w="495300" h="613410">
                  <a:moveTo>
                    <a:pt x="169659" y="173748"/>
                  </a:moveTo>
                  <a:lnTo>
                    <a:pt x="162661" y="173748"/>
                  </a:lnTo>
                  <a:lnTo>
                    <a:pt x="162661" y="197053"/>
                  </a:lnTo>
                  <a:lnTo>
                    <a:pt x="180149" y="197053"/>
                  </a:lnTo>
                </a:path>
                <a:path w="495300" h="613410">
                  <a:moveTo>
                    <a:pt x="183654" y="128270"/>
                  </a:moveTo>
                  <a:lnTo>
                    <a:pt x="183654" y="135267"/>
                  </a:lnTo>
                  <a:lnTo>
                    <a:pt x="170827" y="135267"/>
                  </a:lnTo>
                </a:path>
                <a:path w="495300" h="613410">
                  <a:moveTo>
                    <a:pt x="173151" y="204063"/>
                  </a:moveTo>
                  <a:lnTo>
                    <a:pt x="173151" y="248373"/>
                  </a:lnTo>
                </a:path>
                <a:path w="495300" h="613410">
                  <a:moveTo>
                    <a:pt x="169659" y="214566"/>
                  </a:moveTo>
                  <a:lnTo>
                    <a:pt x="155663" y="214566"/>
                  </a:lnTo>
                  <a:lnTo>
                    <a:pt x="155663" y="229730"/>
                  </a:lnTo>
                </a:path>
                <a:path w="495300" h="613410">
                  <a:moveTo>
                    <a:pt x="288594" y="67627"/>
                  </a:moveTo>
                  <a:lnTo>
                    <a:pt x="259448" y="67627"/>
                  </a:lnTo>
                  <a:lnTo>
                    <a:pt x="259448" y="48971"/>
                  </a:lnTo>
                  <a:lnTo>
                    <a:pt x="288594" y="48971"/>
                  </a:lnTo>
                  <a:lnTo>
                    <a:pt x="288594" y="67627"/>
                  </a:lnTo>
                  <a:close/>
                </a:path>
                <a:path w="495300" h="613410">
                  <a:moveTo>
                    <a:pt x="288594" y="103784"/>
                  </a:moveTo>
                  <a:lnTo>
                    <a:pt x="259448" y="103784"/>
                  </a:lnTo>
                  <a:lnTo>
                    <a:pt x="259448" y="85128"/>
                  </a:lnTo>
                  <a:lnTo>
                    <a:pt x="288594" y="85128"/>
                  </a:lnTo>
                  <a:lnTo>
                    <a:pt x="288594" y="103784"/>
                  </a:lnTo>
                  <a:close/>
                </a:path>
                <a:path w="495300" h="613410">
                  <a:moveTo>
                    <a:pt x="338747" y="67627"/>
                  </a:moveTo>
                  <a:lnTo>
                    <a:pt x="309600" y="67627"/>
                  </a:lnTo>
                  <a:lnTo>
                    <a:pt x="309600" y="48971"/>
                  </a:lnTo>
                  <a:lnTo>
                    <a:pt x="338747" y="48971"/>
                  </a:lnTo>
                  <a:lnTo>
                    <a:pt x="338747" y="67627"/>
                  </a:lnTo>
                  <a:close/>
                </a:path>
                <a:path w="495300" h="613410">
                  <a:moveTo>
                    <a:pt x="338747" y="103784"/>
                  </a:moveTo>
                  <a:lnTo>
                    <a:pt x="309600" y="103784"/>
                  </a:lnTo>
                  <a:lnTo>
                    <a:pt x="309600" y="85128"/>
                  </a:lnTo>
                  <a:lnTo>
                    <a:pt x="338747" y="85128"/>
                  </a:lnTo>
                  <a:lnTo>
                    <a:pt x="338747" y="103784"/>
                  </a:lnTo>
                  <a:close/>
                </a:path>
                <a:path w="495300" h="613410">
                  <a:moveTo>
                    <a:pt x="323583" y="40817"/>
                  </a:moveTo>
                  <a:lnTo>
                    <a:pt x="303758" y="40817"/>
                  </a:lnTo>
                  <a:lnTo>
                    <a:pt x="303758" y="22148"/>
                  </a:lnTo>
                  <a:lnTo>
                    <a:pt x="323583" y="22148"/>
                  </a:lnTo>
                  <a:lnTo>
                    <a:pt x="323583" y="40817"/>
                  </a:lnTo>
                  <a:close/>
                </a:path>
                <a:path w="495300" h="613410">
                  <a:moveTo>
                    <a:pt x="62382" y="341668"/>
                  </a:moveTo>
                  <a:lnTo>
                    <a:pt x="44894" y="341668"/>
                  </a:lnTo>
                  <a:lnTo>
                    <a:pt x="44894" y="323011"/>
                  </a:lnTo>
                  <a:lnTo>
                    <a:pt x="62382" y="323011"/>
                  </a:lnTo>
                  <a:lnTo>
                    <a:pt x="62382" y="341668"/>
                  </a:lnTo>
                  <a:close/>
                </a:path>
                <a:path w="495300" h="613410">
                  <a:moveTo>
                    <a:pt x="58877" y="312508"/>
                  </a:moveTo>
                  <a:lnTo>
                    <a:pt x="78714" y="312508"/>
                  </a:lnTo>
                  <a:lnTo>
                    <a:pt x="78714" y="339331"/>
                  </a:lnTo>
                </a:path>
                <a:path w="495300" h="613410">
                  <a:moveTo>
                    <a:pt x="265277" y="375475"/>
                  </a:moveTo>
                  <a:lnTo>
                    <a:pt x="245465" y="375475"/>
                  </a:lnTo>
                  <a:lnTo>
                    <a:pt x="245465" y="357987"/>
                  </a:lnTo>
                  <a:lnTo>
                    <a:pt x="265277" y="357987"/>
                  </a:lnTo>
                  <a:lnTo>
                    <a:pt x="265277" y="375475"/>
                  </a:lnTo>
                  <a:close/>
                </a:path>
                <a:path w="495300" h="613410">
                  <a:moveTo>
                    <a:pt x="384213" y="281025"/>
                  </a:moveTo>
                  <a:lnTo>
                    <a:pt x="367893" y="281025"/>
                  </a:lnTo>
                  <a:lnTo>
                    <a:pt x="367893" y="270535"/>
                  </a:lnTo>
                  <a:lnTo>
                    <a:pt x="384213" y="270535"/>
                  </a:lnTo>
                  <a:lnTo>
                    <a:pt x="384213" y="281025"/>
                  </a:lnTo>
                  <a:close/>
                </a:path>
                <a:path w="495300" h="613410">
                  <a:moveTo>
                    <a:pt x="314248" y="230885"/>
                  </a:moveTo>
                  <a:lnTo>
                    <a:pt x="334073" y="230885"/>
                  </a:lnTo>
                  <a:lnTo>
                    <a:pt x="334073" y="256539"/>
                  </a:lnTo>
                  <a:lnTo>
                    <a:pt x="316585" y="256539"/>
                  </a:lnTo>
                </a:path>
                <a:path w="495300" h="613410">
                  <a:moveTo>
                    <a:pt x="318909" y="264706"/>
                  </a:moveTo>
                  <a:lnTo>
                    <a:pt x="318909" y="286867"/>
                  </a:lnTo>
                </a:path>
                <a:path w="495300" h="613410">
                  <a:moveTo>
                    <a:pt x="332917" y="261213"/>
                  </a:moveTo>
                  <a:lnTo>
                    <a:pt x="332917" y="279869"/>
                  </a:lnTo>
                </a:path>
                <a:path w="495300" h="613410">
                  <a:moveTo>
                    <a:pt x="335241" y="223888"/>
                  </a:moveTo>
                  <a:lnTo>
                    <a:pt x="335241" y="184251"/>
                  </a:lnTo>
                  <a:lnTo>
                    <a:pt x="316585" y="184251"/>
                  </a:lnTo>
                  <a:lnTo>
                    <a:pt x="316585" y="223888"/>
                  </a:lnTo>
                </a:path>
                <a:path w="495300" h="613410">
                  <a:moveTo>
                    <a:pt x="414540" y="188899"/>
                  </a:moveTo>
                  <a:lnTo>
                    <a:pt x="447179" y="188899"/>
                  </a:lnTo>
                </a:path>
                <a:path w="495300" h="613410">
                  <a:moveTo>
                    <a:pt x="429691" y="207568"/>
                  </a:moveTo>
                  <a:lnTo>
                    <a:pt x="475183" y="207568"/>
                  </a:lnTo>
                </a:path>
                <a:path w="495300" h="613410">
                  <a:moveTo>
                    <a:pt x="479844" y="188899"/>
                  </a:moveTo>
                  <a:lnTo>
                    <a:pt x="489165" y="188899"/>
                  </a:lnTo>
                  <a:lnTo>
                    <a:pt x="489165" y="199402"/>
                  </a:lnTo>
                  <a:lnTo>
                    <a:pt x="476338" y="199402"/>
                  </a:lnTo>
                  <a:lnTo>
                    <a:pt x="476338" y="216890"/>
                  </a:lnTo>
                </a:path>
                <a:path w="495300" h="613410">
                  <a:moveTo>
                    <a:pt x="484504" y="214566"/>
                  </a:moveTo>
                  <a:lnTo>
                    <a:pt x="491489" y="214566"/>
                  </a:lnTo>
                  <a:lnTo>
                    <a:pt x="491489" y="250710"/>
                  </a:lnTo>
                  <a:lnTo>
                    <a:pt x="480999" y="250710"/>
                  </a:lnTo>
                  <a:lnTo>
                    <a:pt x="480999" y="258876"/>
                  </a:lnTo>
                  <a:lnTo>
                    <a:pt x="475183" y="258876"/>
                  </a:lnTo>
                  <a:lnTo>
                    <a:pt x="475183" y="236715"/>
                  </a:lnTo>
                  <a:lnTo>
                    <a:pt x="485673" y="236715"/>
                  </a:lnTo>
                </a:path>
                <a:path w="495300" h="613410">
                  <a:moveTo>
                    <a:pt x="451865" y="212216"/>
                  </a:moveTo>
                  <a:lnTo>
                    <a:pt x="451865" y="278688"/>
                  </a:lnTo>
                </a:path>
                <a:path w="495300" h="613410">
                  <a:moveTo>
                    <a:pt x="430872" y="212216"/>
                  </a:moveTo>
                  <a:lnTo>
                    <a:pt x="430872" y="278688"/>
                  </a:lnTo>
                </a:path>
                <a:path w="495300" h="613410">
                  <a:moveTo>
                    <a:pt x="440194" y="236715"/>
                  </a:moveTo>
                  <a:lnTo>
                    <a:pt x="462356" y="236715"/>
                  </a:lnTo>
                </a:path>
                <a:path w="495300" h="613410">
                  <a:moveTo>
                    <a:pt x="415709" y="282193"/>
                  </a:moveTo>
                  <a:lnTo>
                    <a:pt x="478675" y="282193"/>
                  </a:lnTo>
                  <a:lnTo>
                    <a:pt x="478675" y="310184"/>
                  </a:lnTo>
                  <a:lnTo>
                    <a:pt x="465848" y="310184"/>
                  </a:lnTo>
                  <a:lnTo>
                    <a:pt x="465848" y="357987"/>
                  </a:lnTo>
                </a:path>
                <a:path w="495300" h="613410">
                  <a:moveTo>
                    <a:pt x="494995" y="318338"/>
                  </a:moveTo>
                  <a:lnTo>
                    <a:pt x="483336" y="318338"/>
                  </a:lnTo>
                  <a:lnTo>
                    <a:pt x="483336" y="335838"/>
                  </a:lnTo>
                </a:path>
                <a:path w="495300" h="613410">
                  <a:moveTo>
                    <a:pt x="482180" y="366153"/>
                  </a:moveTo>
                  <a:lnTo>
                    <a:pt x="482180" y="378980"/>
                  </a:lnTo>
                  <a:lnTo>
                    <a:pt x="471677" y="378980"/>
                  </a:lnTo>
                  <a:lnTo>
                    <a:pt x="471677" y="411632"/>
                  </a:lnTo>
                </a:path>
                <a:path w="495300" h="613410">
                  <a:moveTo>
                    <a:pt x="486841" y="410463"/>
                  </a:moveTo>
                  <a:lnTo>
                    <a:pt x="486841" y="430275"/>
                  </a:lnTo>
                </a:path>
                <a:path w="495300" h="613410">
                  <a:moveTo>
                    <a:pt x="478675" y="425615"/>
                  </a:moveTo>
                  <a:lnTo>
                    <a:pt x="457695" y="425615"/>
                  </a:lnTo>
                  <a:lnTo>
                    <a:pt x="457695" y="455929"/>
                  </a:lnTo>
                  <a:lnTo>
                    <a:pt x="475183" y="455929"/>
                  </a:lnTo>
                </a:path>
                <a:path w="495300" h="613410">
                  <a:moveTo>
                    <a:pt x="458850" y="309016"/>
                  </a:moveTo>
                  <a:lnTo>
                    <a:pt x="442531" y="309016"/>
                  </a:lnTo>
                  <a:lnTo>
                    <a:pt x="442531" y="292684"/>
                  </a:lnTo>
                  <a:lnTo>
                    <a:pt x="458850" y="292684"/>
                  </a:lnTo>
                  <a:lnTo>
                    <a:pt x="458850" y="309016"/>
                  </a:lnTo>
                  <a:close/>
                </a:path>
                <a:path w="495300" h="613410">
                  <a:moveTo>
                    <a:pt x="412203" y="403466"/>
                  </a:moveTo>
                  <a:lnTo>
                    <a:pt x="397052" y="403466"/>
                  </a:lnTo>
                  <a:lnTo>
                    <a:pt x="397052" y="384809"/>
                  </a:lnTo>
                  <a:lnTo>
                    <a:pt x="412203" y="384809"/>
                  </a:lnTo>
                  <a:lnTo>
                    <a:pt x="412203" y="403466"/>
                  </a:lnTo>
                  <a:close/>
                </a:path>
                <a:path w="495300" h="613410">
                  <a:moveTo>
                    <a:pt x="434365" y="390639"/>
                  </a:moveTo>
                  <a:lnTo>
                    <a:pt x="418033" y="390639"/>
                  </a:lnTo>
                  <a:lnTo>
                    <a:pt x="418033" y="362648"/>
                  </a:lnTo>
                  <a:lnTo>
                    <a:pt x="434365" y="362648"/>
                  </a:lnTo>
                  <a:lnTo>
                    <a:pt x="434365" y="390639"/>
                  </a:lnTo>
                  <a:close/>
                </a:path>
                <a:path w="495300" h="613410">
                  <a:moveTo>
                    <a:pt x="453021" y="378980"/>
                  </a:moveTo>
                  <a:lnTo>
                    <a:pt x="443687" y="378980"/>
                  </a:lnTo>
                  <a:lnTo>
                    <a:pt x="443687" y="367309"/>
                  </a:lnTo>
                  <a:lnTo>
                    <a:pt x="453021" y="367309"/>
                  </a:lnTo>
                  <a:lnTo>
                    <a:pt x="453021" y="378980"/>
                  </a:lnTo>
                  <a:close/>
                </a:path>
                <a:path w="495300" h="613410">
                  <a:moveTo>
                    <a:pt x="325920" y="340499"/>
                  </a:moveTo>
                  <a:lnTo>
                    <a:pt x="306095" y="340499"/>
                  </a:lnTo>
                  <a:lnTo>
                    <a:pt x="306095" y="325335"/>
                  </a:lnTo>
                  <a:lnTo>
                    <a:pt x="325920" y="325335"/>
                  </a:lnTo>
                  <a:lnTo>
                    <a:pt x="325920" y="340499"/>
                  </a:lnTo>
                  <a:close/>
                </a:path>
                <a:path w="495300" h="613410">
                  <a:moveTo>
                    <a:pt x="288594" y="354482"/>
                  </a:moveTo>
                  <a:lnTo>
                    <a:pt x="272275" y="354482"/>
                  </a:lnTo>
                  <a:lnTo>
                    <a:pt x="272275" y="330009"/>
                  </a:lnTo>
                  <a:lnTo>
                    <a:pt x="288594" y="330009"/>
                  </a:lnTo>
                  <a:lnTo>
                    <a:pt x="288594" y="354482"/>
                  </a:lnTo>
                  <a:close/>
                </a:path>
                <a:path w="495300" h="613410">
                  <a:moveTo>
                    <a:pt x="223304" y="336994"/>
                  </a:moveTo>
                  <a:lnTo>
                    <a:pt x="223304" y="359155"/>
                  </a:lnTo>
                  <a:lnTo>
                    <a:pt x="236131" y="359155"/>
                  </a:lnTo>
                </a:path>
                <a:path w="495300" h="613410">
                  <a:moveTo>
                    <a:pt x="269951" y="368477"/>
                  </a:moveTo>
                  <a:lnTo>
                    <a:pt x="315429" y="368477"/>
                  </a:lnTo>
                  <a:lnTo>
                    <a:pt x="315429" y="381317"/>
                  </a:lnTo>
                  <a:lnTo>
                    <a:pt x="332917" y="381317"/>
                  </a:lnTo>
                  <a:lnTo>
                    <a:pt x="332917" y="369646"/>
                  </a:lnTo>
                </a:path>
                <a:path w="495300" h="613410">
                  <a:moveTo>
                    <a:pt x="321246" y="461759"/>
                  </a:moveTo>
                  <a:lnTo>
                    <a:pt x="394715" y="461759"/>
                  </a:lnTo>
                </a:path>
                <a:path w="495300" h="613410">
                  <a:moveTo>
                    <a:pt x="320090" y="443115"/>
                  </a:moveTo>
                  <a:lnTo>
                    <a:pt x="356234" y="443115"/>
                  </a:lnTo>
                </a:path>
                <a:path w="495300" h="613410">
                  <a:moveTo>
                    <a:pt x="373722" y="445439"/>
                  </a:moveTo>
                  <a:lnTo>
                    <a:pt x="388886" y="445439"/>
                  </a:lnTo>
                </a:path>
                <a:path w="495300" h="613410">
                  <a:moveTo>
                    <a:pt x="413359" y="411632"/>
                  </a:moveTo>
                  <a:lnTo>
                    <a:pt x="413359" y="440778"/>
                  </a:lnTo>
                  <a:lnTo>
                    <a:pt x="429691" y="440778"/>
                  </a:lnTo>
                </a:path>
                <a:path w="495300" h="613410">
                  <a:moveTo>
                    <a:pt x="408711" y="462940"/>
                  </a:moveTo>
                  <a:lnTo>
                    <a:pt x="427367" y="462940"/>
                  </a:lnTo>
                </a:path>
                <a:path w="495300" h="613410">
                  <a:moveTo>
                    <a:pt x="475183" y="461759"/>
                  </a:moveTo>
                  <a:lnTo>
                    <a:pt x="456514" y="461759"/>
                  </a:lnTo>
                  <a:lnTo>
                    <a:pt x="456514" y="483920"/>
                  </a:lnTo>
                  <a:lnTo>
                    <a:pt x="449516" y="483920"/>
                  </a:lnTo>
                  <a:lnTo>
                    <a:pt x="449516" y="501421"/>
                  </a:lnTo>
                  <a:lnTo>
                    <a:pt x="475183" y="501421"/>
                  </a:lnTo>
                  <a:lnTo>
                    <a:pt x="475183" y="475767"/>
                  </a:lnTo>
                </a:path>
                <a:path w="495300" h="613410">
                  <a:moveTo>
                    <a:pt x="480999" y="475767"/>
                  </a:moveTo>
                  <a:lnTo>
                    <a:pt x="490334" y="475767"/>
                  </a:lnTo>
                  <a:lnTo>
                    <a:pt x="490334" y="613346"/>
                  </a:lnTo>
                </a:path>
                <a:path w="495300" h="613410">
                  <a:moveTo>
                    <a:pt x="388886" y="503745"/>
                  </a:moveTo>
                  <a:lnTo>
                    <a:pt x="418033" y="503745"/>
                  </a:lnTo>
                  <a:lnTo>
                    <a:pt x="418033" y="518896"/>
                  </a:lnTo>
                </a:path>
                <a:path w="495300" h="613410">
                  <a:moveTo>
                    <a:pt x="376046" y="545718"/>
                  </a:moveTo>
                  <a:lnTo>
                    <a:pt x="376046" y="527062"/>
                  </a:lnTo>
                  <a:lnTo>
                    <a:pt x="334073" y="524738"/>
                  </a:lnTo>
                  <a:lnTo>
                    <a:pt x="334073" y="576046"/>
                  </a:lnTo>
                </a:path>
                <a:path w="495300" h="613410">
                  <a:moveTo>
                    <a:pt x="262940" y="539902"/>
                  </a:moveTo>
                  <a:lnTo>
                    <a:pt x="240791" y="539902"/>
                  </a:lnTo>
                  <a:lnTo>
                    <a:pt x="240791" y="506069"/>
                  </a:lnTo>
                  <a:lnTo>
                    <a:pt x="262940" y="506069"/>
                  </a:lnTo>
                  <a:lnTo>
                    <a:pt x="262940" y="539902"/>
                  </a:lnTo>
                  <a:close/>
                </a:path>
                <a:path w="495300" h="613410">
                  <a:moveTo>
                    <a:pt x="223304" y="489750"/>
                  </a:moveTo>
                  <a:lnTo>
                    <a:pt x="223304" y="518896"/>
                  </a:lnTo>
                  <a:lnTo>
                    <a:pt x="204647" y="518896"/>
                  </a:lnTo>
                </a:path>
                <a:path w="495300" h="613410">
                  <a:moveTo>
                    <a:pt x="282765" y="562051"/>
                  </a:moveTo>
                  <a:lnTo>
                    <a:pt x="296773" y="562051"/>
                  </a:lnTo>
                  <a:lnTo>
                    <a:pt x="296773" y="581875"/>
                  </a:lnTo>
                </a:path>
                <a:path w="495300" h="613410">
                  <a:moveTo>
                    <a:pt x="308419" y="566712"/>
                  </a:moveTo>
                  <a:lnTo>
                    <a:pt x="324738" y="566712"/>
                  </a:lnTo>
                </a:path>
                <a:path w="495300" h="613410">
                  <a:moveTo>
                    <a:pt x="283933" y="529399"/>
                  </a:moveTo>
                  <a:lnTo>
                    <a:pt x="302602" y="529399"/>
                  </a:lnTo>
                  <a:lnTo>
                    <a:pt x="302602" y="543394"/>
                  </a:lnTo>
                </a:path>
                <a:path w="495300" h="613410">
                  <a:moveTo>
                    <a:pt x="308419" y="520077"/>
                  </a:moveTo>
                  <a:lnTo>
                    <a:pt x="314248" y="520077"/>
                  </a:lnTo>
                  <a:lnTo>
                    <a:pt x="314248" y="545718"/>
                  </a:lnTo>
                </a:path>
                <a:path w="495300" h="613410">
                  <a:moveTo>
                    <a:pt x="280428" y="544563"/>
                  </a:moveTo>
                  <a:lnTo>
                    <a:pt x="293268" y="544563"/>
                  </a:lnTo>
                </a:path>
                <a:path w="495300" h="613410">
                  <a:moveTo>
                    <a:pt x="349237" y="602856"/>
                  </a:moveTo>
                  <a:lnTo>
                    <a:pt x="349237" y="590041"/>
                  </a:lnTo>
                  <a:lnTo>
                    <a:pt x="356234" y="590041"/>
                  </a:lnTo>
                  <a:lnTo>
                    <a:pt x="356234" y="567893"/>
                  </a:lnTo>
                  <a:lnTo>
                    <a:pt x="370230" y="567893"/>
                  </a:lnTo>
                </a:path>
                <a:path w="495300" h="613410">
                  <a:moveTo>
                    <a:pt x="373722" y="556221"/>
                  </a:moveTo>
                  <a:lnTo>
                    <a:pt x="380920" y="547366"/>
                  </a:lnTo>
                  <a:lnTo>
                    <a:pt x="391069" y="540477"/>
                  </a:lnTo>
                  <a:lnTo>
                    <a:pt x="402749" y="536212"/>
                  </a:lnTo>
                  <a:lnTo>
                    <a:pt x="414540" y="535228"/>
                  </a:lnTo>
                </a:path>
                <a:path w="495300" h="613410">
                  <a:moveTo>
                    <a:pt x="421525" y="531736"/>
                  </a:moveTo>
                  <a:lnTo>
                    <a:pt x="458838" y="531736"/>
                  </a:lnTo>
                  <a:lnTo>
                    <a:pt x="458838" y="515404"/>
                  </a:lnTo>
                </a:path>
                <a:path w="495300" h="613410">
                  <a:moveTo>
                    <a:pt x="469341" y="515404"/>
                  </a:moveTo>
                  <a:lnTo>
                    <a:pt x="477507" y="515404"/>
                  </a:lnTo>
                  <a:lnTo>
                    <a:pt x="477507" y="546900"/>
                  </a:lnTo>
                  <a:lnTo>
                    <a:pt x="420369" y="546900"/>
                  </a:lnTo>
                  <a:lnTo>
                    <a:pt x="420369" y="562051"/>
                  </a:lnTo>
                  <a:lnTo>
                    <a:pt x="420369" y="571373"/>
                  </a:lnTo>
                  <a:lnTo>
                    <a:pt x="421525" y="580707"/>
                  </a:lnTo>
                  <a:lnTo>
                    <a:pt x="432028" y="584200"/>
                  </a:lnTo>
                </a:path>
                <a:path w="495300" h="613410">
                  <a:moveTo>
                    <a:pt x="420369" y="593547"/>
                  </a:moveTo>
                  <a:lnTo>
                    <a:pt x="414990" y="590659"/>
                  </a:lnTo>
                  <a:lnTo>
                    <a:pt x="408851" y="584496"/>
                  </a:lnTo>
                  <a:lnTo>
                    <a:pt x="403807" y="576150"/>
                  </a:lnTo>
                  <a:lnTo>
                    <a:pt x="401713" y="566712"/>
                  </a:lnTo>
                  <a:lnTo>
                    <a:pt x="386562" y="566712"/>
                  </a:lnTo>
                  <a:lnTo>
                    <a:pt x="378383" y="572541"/>
                  </a:lnTo>
                  <a:lnTo>
                    <a:pt x="369062" y="577202"/>
                  </a:lnTo>
                  <a:lnTo>
                    <a:pt x="369062" y="587692"/>
                  </a:lnTo>
                  <a:lnTo>
                    <a:pt x="395884" y="5900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721730" y="331409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-2286" y="577"/>
                  </a:moveTo>
                  <a:lnTo>
                    <a:pt x="23266" y="577"/>
                  </a:lnTo>
                </a:path>
              </a:pathLst>
            </a:custGeom>
            <a:ln w="57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90832" y="3029559"/>
              <a:ext cx="323215" cy="300990"/>
            </a:xfrm>
            <a:custGeom>
              <a:avLst/>
              <a:gdLst/>
              <a:ahLst/>
              <a:cxnLst/>
              <a:rect l="l" t="t" r="r" b="b"/>
              <a:pathLst>
                <a:path w="323214" h="300989">
                  <a:moveTo>
                    <a:pt x="275196" y="262369"/>
                  </a:moveTo>
                  <a:lnTo>
                    <a:pt x="293852" y="264693"/>
                  </a:lnTo>
                  <a:lnTo>
                    <a:pt x="293852" y="271691"/>
                  </a:lnTo>
                  <a:lnTo>
                    <a:pt x="307848" y="272859"/>
                  </a:lnTo>
                  <a:lnTo>
                    <a:pt x="311353" y="263537"/>
                  </a:lnTo>
                  <a:lnTo>
                    <a:pt x="323011" y="263537"/>
                  </a:lnTo>
                </a:path>
                <a:path w="323214" h="300989">
                  <a:moveTo>
                    <a:pt x="293852" y="282194"/>
                  </a:moveTo>
                  <a:lnTo>
                    <a:pt x="293852" y="296176"/>
                  </a:lnTo>
                  <a:lnTo>
                    <a:pt x="282194" y="295021"/>
                  </a:lnTo>
                </a:path>
                <a:path w="323214" h="300989">
                  <a:moveTo>
                    <a:pt x="278701" y="285686"/>
                  </a:moveTo>
                  <a:lnTo>
                    <a:pt x="264706" y="285686"/>
                  </a:lnTo>
                  <a:lnTo>
                    <a:pt x="264706" y="300837"/>
                  </a:lnTo>
                </a:path>
                <a:path w="323214" h="300989">
                  <a:moveTo>
                    <a:pt x="180746" y="160921"/>
                  </a:moveTo>
                  <a:lnTo>
                    <a:pt x="180746" y="172580"/>
                  </a:lnTo>
                  <a:lnTo>
                    <a:pt x="201726" y="172580"/>
                  </a:lnTo>
                  <a:lnTo>
                    <a:pt x="201726" y="159753"/>
                  </a:lnTo>
                </a:path>
                <a:path w="323214" h="300989">
                  <a:moveTo>
                    <a:pt x="213398" y="160921"/>
                  </a:moveTo>
                  <a:lnTo>
                    <a:pt x="213398" y="172580"/>
                  </a:lnTo>
                  <a:lnTo>
                    <a:pt x="234391" y="172580"/>
                  </a:lnTo>
                  <a:lnTo>
                    <a:pt x="234391" y="159753"/>
                  </a:lnTo>
                </a:path>
                <a:path w="323214" h="300989">
                  <a:moveTo>
                    <a:pt x="246049" y="160921"/>
                  </a:moveTo>
                  <a:lnTo>
                    <a:pt x="246049" y="172580"/>
                  </a:lnTo>
                  <a:lnTo>
                    <a:pt x="267030" y="172580"/>
                  </a:lnTo>
                  <a:lnTo>
                    <a:pt x="267030" y="159753"/>
                  </a:lnTo>
                </a:path>
                <a:path w="323214" h="300989">
                  <a:moveTo>
                    <a:pt x="67640" y="234391"/>
                  </a:moveTo>
                  <a:lnTo>
                    <a:pt x="67640" y="244881"/>
                  </a:lnTo>
                </a:path>
                <a:path w="323214" h="300989">
                  <a:moveTo>
                    <a:pt x="21005" y="220395"/>
                  </a:moveTo>
                  <a:lnTo>
                    <a:pt x="40817" y="220395"/>
                  </a:lnTo>
                  <a:lnTo>
                    <a:pt x="40817" y="213398"/>
                  </a:lnTo>
                </a:path>
                <a:path w="323214" h="300989">
                  <a:moveTo>
                    <a:pt x="0" y="193560"/>
                  </a:moveTo>
                  <a:lnTo>
                    <a:pt x="15163" y="193560"/>
                  </a:lnTo>
                  <a:lnTo>
                    <a:pt x="15163" y="167919"/>
                  </a:lnTo>
                </a:path>
                <a:path w="323214" h="300989">
                  <a:moveTo>
                    <a:pt x="1168" y="88620"/>
                  </a:moveTo>
                  <a:lnTo>
                    <a:pt x="10502" y="88620"/>
                  </a:lnTo>
                  <a:lnTo>
                    <a:pt x="10502" y="120103"/>
                  </a:lnTo>
                </a:path>
                <a:path w="323214" h="300989">
                  <a:moveTo>
                    <a:pt x="4673" y="132930"/>
                  </a:moveTo>
                  <a:lnTo>
                    <a:pt x="22161" y="132930"/>
                  </a:lnTo>
                </a:path>
                <a:path w="323214" h="300989">
                  <a:moveTo>
                    <a:pt x="2336" y="45478"/>
                  </a:moveTo>
                  <a:lnTo>
                    <a:pt x="25666" y="45478"/>
                  </a:lnTo>
                  <a:lnTo>
                    <a:pt x="25666" y="54800"/>
                  </a:lnTo>
                  <a:lnTo>
                    <a:pt x="38493" y="54800"/>
                  </a:lnTo>
                  <a:lnTo>
                    <a:pt x="38493" y="72301"/>
                  </a:lnTo>
                </a:path>
                <a:path w="323214" h="300989">
                  <a:moveTo>
                    <a:pt x="8166" y="8166"/>
                  </a:moveTo>
                  <a:lnTo>
                    <a:pt x="31483" y="8166"/>
                  </a:lnTo>
                  <a:lnTo>
                    <a:pt x="31483" y="0"/>
                  </a:lnTo>
                </a:path>
                <a:path w="323214" h="300989">
                  <a:moveTo>
                    <a:pt x="75793" y="4660"/>
                  </a:moveTo>
                  <a:lnTo>
                    <a:pt x="75793" y="37312"/>
                  </a:lnTo>
                </a:path>
                <a:path w="323214" h="300989">
                  <a:moveTo>
                    <a:pt x="82791" y="15163"/>
                  </a:moveTo>
                  <a:lnTo>
                    <a:pt x="89788" y="15163"/>
                  </a:lnTo>
                  <a:lnTo>
                    <a:pt x="89788" y="37312"/>
                  </a:lnTo>
                </a:path>
                <a:path w="323214" h="300989">
                  <a:moveTo>
                    <a:pt x="97955" y="23317"/>
                  </a:moveTo>
                  <a:lnTo>
                    <a:pt x="103784" y="23317"/>
                  </a:lnTo>
                </a:path>
                <a:path w="323214" h="300989">
                  <a:moveTo>
                    <a:pt x="183083" y="81635"/>
                  </a:moveTo>
                  <a:lnTo>
                    <a:pt x="183083" y="65290"/>
                  </a:lnTo>
                  <a:lnTo>
                    <a:pt x="192405" y="65290"/>
                  </a:lnTo>
                  <a:lnTo>
                    <a:pt x="192405" y="74625"/>
                  </a:lnTo>
                  <a:lnTo>
                    <a:pt x="205232" y="74625"/>
                  </a:lnTo>
                  <a:lnTo>
                    <a:pt x="205232" y="64134"/>
                  </a:lnTo>
                  <a:lnTo>
                    <a:pt x="230898" y="64134"/>
                  </a:lnTo>
                </a:path>
                <a:path w="323214" h="300989">
                  <a:moveTo>
                    <a:pt x="150431" y="170243"/>
                  </a:moveTo>
                  <a:lnTo>
                    <a:pt x="165595" y="170243"/>
                  </a:lnTo>
                  <a:lnTo>
                    <a:pt x="165595" y="200571"/>
                  </a:lnTo>
                </a:path>
                <a:path w="323214" h="300989">
                  <a:moveTo>
                    <a:pt x="130619" y="183070"/>
                  </a:moveTo>
                  <a:lnTo>
                    <a:pt x="130619" y="193560"/>
                  </a:lnTo>
                  <a:lnTo>
                    <a:pt x="117779" y="193560"/>
                  </a:lnTo>
                  <a:lnTo>
                    <a:pt x="117779" y="208724"/>
                  </a:lnTo>
                </a:path>
                <a:path w="323214" h="300989">
                  <a:moveTo>
                    <a:pt x="82791" y="237883"/>
                  </a:moveTo>
                  <a:lnTo>
                    <a:pt x="109613" y="237883"/>
                  </a:lnTo>
                  <a:lnTo>
                    <a:pt x="109613" y="249542"/>
                  </a:lnTo>
                </a:path>
                <a:path w="323214" h="300989">
                  <a:moveTo>
                    <a:pt x="187744" y="207568"/>
                  </a:moveTo>
                  <a:lnTo>
                    <a:pt x="187744" y="192392"/>
                  </a:lnTo>
                  <a:lnTo>
                    <a:pt x="218059" y="192392"/>
                  </a:lnTo>
                </a:path>
                <a:path w="323214" h="300989">
                  <a:moveTo>
                    <a:pt x="194729" y="180746"/>
                  </a:moveTo>
                  <a:lnTo>
                    <a:pt x="206400" y="183070"/>
                  </a:lnTo>
                  <a:lnTo>
                    <a:pt x="206400" y="195897"/>
                  </a:lnTo>
                </a:path>
                <a:path w="323214" h="300989">
                  <a:moveTo>
                    <a:pt x="321856" y="130606"/>
                  </a:moveTo>
                  <a:lnTo>
                    <a:pt x="309029" y="130606"/>
                  </a:lnTo>
                  <a:lnTo>
                    <a:pt x="309029" y="153924"/>
                  </a:lnTo>
                </a:path>
                <a:path w="323214" h="300989">
                  <a:moveTo>
                    <a:pt x="323011" y="51307"/>
                  </a:moveTo>
                  <a:lnTo>
                    <a:pt x="323011" y="897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96356" y="3075038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-2286" y="584"/>
                  </a:moveTo>
                  <a:lnTo>
                    <a:pt x="26771" y="584"/>
                  </a:lnTo>
                </a:path>
              </a:pathLst>
            </a:custGeom>
            <a:ln w="57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86197" y="2546807"/>
              <a:ext cx="627380" cy="739775"/>
            </a:xfrm>
            <a:custGeom>
              <a:avLst/>
              <a:gdLst/>
              <a:ahLst/>
              <a:cxnLst/>
              <a:rect l="l" t="t" r="r" b="b"/>
              <a:pathLst>
                <a:path w="627379" h="739775">
                  <a:moveTo>
                    <a:pt x="468172" y="739292"/>
                  </a:moveTo>
                  <a:lnTo>
                    <a:pt x="482168" y="739292"/>
                  </a:lnTo>
                </a:path>
                <a:path w="627379" h="739775">
                  <a:moveTo>
                    <a:pt x="483336" y="722960"/>
                  </a:moveTo>
                  <a:lnTo>
                    <a:pt x="497319" y="722960"/>
                  </a:lnTo>
                  <a:lnTo>
                    <a:pt x="497319" y="739292"/>
                  </a:lnTo>
                  <a:lnTo>
                    <a:pt x="513664" y="739292"/>
                  </a:lnTo>
                </a:path>
                <a:path w="627379" h="739775">
                  <a:moveTo>
                    <a:pt x="27990" y="108445"/>
                  </a:moveTo>
                  <a:lnTo>
                    <a:pt x="0" y="108445"/>
                  </a:lnTo>
                </a:path>
                <a:path w="627379" h="739775">
                  <a:moveTo>
                    <a:pt x="17487" y="178409"/>
                  </a:moveTo>
                  <a:lnTo>
                    <a:pt x="54216" y="178409"/>
                  </a:lnTo>
                </a:path>
                <a:path w="627379" h="739775">
                  <a:moveTo>
                    <a:pt x="59461" y="536968"/>
                  </a:moveTo>
                  <a:lnTo>
                    <a:pt x="59461" y="706640"/>
                  </a:lnTo>
                </a:path>
                <a:path w="627379" h="739775">
                  <a:moveTo>
                    <a:pt x="500824" y="45478"/>
                  </a:moveTo>
                  <a:lnTo>
                    <a:pt x="587121" y="45478"/>
                  </a:lnTo>
                </a:path>
                <a:path w="627379" h="739775">
                  <a:moveTo>
                    <a:pt x="608114" y="29146"/>
                  </a:moveTo>
                  <a:lnTo>
                    <a:pt x="521817" y="29146"/>
                  </a:lnTo>
                  <a:lnTo>
                    <a:pt x="521817" y="43141"/>
                  </a:lnTo>
                </a:path>
                <a:path w="627379" h="739775">
                  <a:moveTo>
                    <a:pt x="626757" y="13995"/>
                  </a:moveTo>
                  <a:lnTo>
                    <a:pt x="540473" y="13995"/>
                  </a:lnTo>
                  <a:lnTo>
                    <a:pt x="540473" y="27990"/>
                  </a:lnTo>
                </a:path>
                <a:path w="627379" h="739775">
                  <a:moveTo>
                    <a:pt x="568464" y="12827"/>
                  </a:moveTo>
                  <a:lnTo>
                    <a:pt x="568464" y="3505"/>
                  </a:lnTo>
                </a:path>
                <a:path w="627379" h="739775">
                  <a:moveTo>
                    <a:pt x="486829" y="0"/>
                  </a:moveTo>
                  <a:lnTo>
                    <a:pt x="486829" y="11658"/>
                  </a:lnTo>
                  <a:lnTo>
                    <a:pt x="463511" y="11658"/>
                  </a:lnTo>
                  <a:lnTo>
                    <a:pt x="463511" y="2336"/>
                  </a:lnTo>
                  <a:lnTo>
                    <a:pt x="373722" y="2336"/>
                  </a:lnTo>
                </a:path>
                <a:path w="627379" h="739775">
                  <a:moveTo>
                    <a:pt x="455345" y="26822"/>
                  </a:moveTo>
                  <a:lnTo>
                    <a:pt x="433197" y="26822"/>
                  </a:lnTo>
                  <a:lnTo>
                    <a:pt x="433197" y="10490"/>
                  </a:lnTo>
                  <a:lnTo>
                    <a:pt x="455345" y="10490"/>
                  </a:lnTo>
                  <a:lnTo>
                    <a:pt x="455345" y="26822"/>
                  </a:lnTo>
                  <a:close/>
                </a:path>
                <a:path w="627379" h="739775">
                  <a:moveTo>
                    <a:pt x="429704" y="68795"/>
                  </a:moveTo>
                  <a:lnTo>
                    <a:pt x="411035" y="68795"/>
                  </a:lnTo>
                  <a:lnTo>
                    <a:pt x="411035" y="24485"/>
                  </a:lnTo>
                  <a:lnTo>
                    <a:pt x="429704" y="24485"/>
                  </a:lnTo>
                  <a:lnTo>
                    <a:pt x="429704" y="68795"/>
                  </a:lnTo>
                  <a:close/>
                </a:path>
                <a:path w="627379" h="739775">
                  <a:moveTo>
                    <a:pt x="435533" y="46634"/>
                  </a:moveTo>
                  <a:lnTo>
                    <a:pt x="453021" y="46634"/>
                  </a:lnTo>
                  <a:lnTo>
                    <a:pt x="453021" y="54800"/>
                  </a:lnTo>
                  <a:lnTo>
                    <a:pt x="465848" y="54800"/>
                  </a:lnTo>
                </a:path>
                <a:path w="627379" h="739775">
                  <a:moveTo>
                    <a:pt x="345732" y="10490"/>
                  </a:moveTo>
                  <a:lnTo>
                    <a:pt x="423862" y="1049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6941" y="3519881"/>
              <a:ext cx="310794" cy="7589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99900" y="3638651"/>
              <a:ext cx="479437" cy="74460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10755972" y="3351110"/>
            <a:ext cx="967740" cy="388620"/>
            <a:chOff x="5701372" y="3351110"/>
            <a:chExt cx="967740" cy="388620"/>
          </a:xfrm>
        </p:grpSpPr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9289" y="3529634"/>
              <a:ext cx="569455" cy="21000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705944" y="3355682"/>
              <a:ext cx="361315" cy="191770"/>
            </a:xfrm>
            <a:custGeom>
              <a:avLst/>
              <a:gdLst/>
              <a:ahLst/>
              <a:cxnLst/>
              <a:rect l="l" t="t" r="r" b="b"/>
              <a:pathLst>
                <a:path w="361314" h="191770">
                  <a:moveTo>
                    <a:pt x="361010" y="19142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10087711" y="3188031"/>
            <a:ext cx="406400" cy="301625"/>
          </a:xfrm>
          <a:custGeom>
            <a:avLst/>
            <a:gdLst/>
            <a:ahLst/>
            <a:cxnLst/>
            <a:rect l="l" t="t" r="r" b="b"/>
            <a:pathLst>
              <a:path w="406400" h="301625">
                <a:moveTo>
                  <a:pt x="405853" y="0"/>
                </a:moveTo>
                <a:lnTo>
                  <a:pt x="265468" y="301193"/>
                </a:lnTo>
                <a:lnTo>
                  <a:pt x="0" y="3061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9247036" y="6217603"/>
            <a:ext cx="273685" cy="909955"/>
            <a:chOff x="4192435" y="6217602"/>
            <a:chExt cx="273685" cy="909955"/>
          </a:xfrm>
        </p:grpSpPr>
        <p:sp>
          <p:nvSpPr>
            <p:cNvPr id="43" name="object 43"/>
            <p:cNvSpPr/>
            <p:nvPr/>
          </p:nvSpPr>
          <p:spPr>
            <a:xfrm>
              <a:off x="4194721" y="6598069"/>
              <a:ext cx="260350" cy="527685"/>
            </a:xfrm>
            <a:custGeom>
              <a:avLst/>
              <a:gdLst/>
              <a:ahLst/>
              <a:cxnLst/>
              <a:rect l="l" t="t" r="r" b="b"/>
              <a:pathLst>
                <a:path w="260350" h="527684">
                  <a:moveTo>
                    <a:pt x="218122" y="487883"/>
                  </a:moveTo>
                  <a:lnTo>
                    <a:pt x="38811" y="477570"/>
                  </a:lnTo>
                  <a:lnTo>
                    <a:pt x="36398" y="32461"/>
                  </a:lnTo>
                  <a:lnTo>
                    <a:pt x="215709" y="41770"/>
                  </a:lnTo>
                  <a:lnTo>
                    <a:pt x="218122" y="487883"/>
                  </a:lnTo>
                  <a:close/>
                </a:path>
                <a:path w="260350" h="527684">
                  <a:moveTo>
                    <a:pt x="260146" y="527202"/>
                  </a:moveTo>
                  <a:lnTo>
                    <a:pt x="3505" y="512813"/>
                  </a:lnTo>
                  <a:lnTo>
                    <a:pt x="0" y="0"/>
                  </a:lnTo>
                  <a:lnTo>
                    <a:pt x="256616" y="13195"/>
                  </a:lnTo>
                  <a:lnTo>
                    <a:pt x="260146" y="527202"/>
                  </a:lnTo>
                  <a:close/>
                </a:path>
                <a:path w="260350" h="527684">
                  <a:moveTo>
                    <a:pt x="218020" y="479424"/>
                  </a:moveTo>
                  <a:lnTo>
                    <a:pt x="44958" y="469442"/>
                  </a:lnTo>
                  <a:lnTo>
                    <a:pt x="42544" y="334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35411" y="6658445"/>
              <a:ext cx="177571" cy="21507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194721" y="6219888"/>
              <a:ext cx="269240" cy="897890"/>
            </a:xfrm>
            <a:custGeom>
              <a:avLst/>
              <a:gdLst/>
              <a:ahLst/>
              <a:cxnLst/>
              <a:rect l="l" t="t" r="r" b="b"/>
              <a:pathLst>
                <a:path w="269239" h="897890">
                  <a:moveTo>
                    <a:pt x="263207" y="381888"/>
                  </a:moveTo>
                  <a:lnTo>
                    <a:pt x="11747" y="368769"/>
                  </a:lnTo>
                  <a:lnTo>
                    <a:pt x="0" y="378180"/>
                  </a:lnTo>
                </a:path>
                <a:path w="269239" h="897890">
                  <a:moveTo>
                    <a:pt x="268643" y="897864"/>
                  </a:moveTo>
                  <a:lnTo>
                    <a:pt x="26341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9723894" y="6658762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36499" y="18262"/>
                </a:moveTo>
                <a:lnTo>
                  <a:pt x="35058" y="25364"/>
                </a:lnTo>
                <a:lnTo>
                  <a:pt x="31145" y="31157"/>
                </a:lnTo>
                <a:lnTo>
                  <a:pt x="25343" y="35062"/>
                </a:lnTo>
                <a:lnTo>
                  <a:pt x="18237" y="36499"/>
                </a:lnTo>
                <a:lnTo>
                  <a:pt x="11126" y="35048"/>
                </a:lnTo>
                <a:lnTo>
                  <a:pt x="5327" y="31126"/>
                </a:lnTo>
                <a:lnTo>
                  <a:pt x="1424" y="25325"/>
                </a:lnTo>
                <a:lnTo>
                  <a:pt x="0" y="18237"/>
                </a:lnTo>
                <a:lnTo>
                  <a:pt x="1442" y="11131"/>
                </a:lnTo>
                <a:lnTo>
                  <a:pt x="5359" y="5332"/>
                </a:lnTo>
                <a:lnTo>
                  <a:pt x="11162" y="1426"/>
                </a:lnTo>
                <a:lnTo>
                  <a:pt x="18262" y="0"/>
                </a:lnTo>
                <a:lnTo>
                  <a:pt x="25362" y="1442"/>
                </a:lnTo>
                <a:lnTo>
                  <a:pt x="31162" y="5359"/>
                </a:lnTo>
                <a:lnTo>
                  <a:pt x="35071" y="11162"/>
                </a:lnTo>
                <a:lnTo>
                  <a:pt x="36499" y="182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813632" y="5546229"/>
            <a:ext cx="43180" cy="60960"/>
          </a:xfrm>
          <a:custGeom>
            <a:avLst/>
            <a:gdLst/>
            <a:ahLst/>
            <a:cxnLst/>
            <a:rect l="l" t="t" r="r" b="b"/>
            <a:pathLst>
              <a:path w="43179" h="60960">
                <a:moveTo>
                  <a:pt x="30175" y="18516"/>
                </a:moveTo>
                <a:lnTo>
                  <a:pt x="30175" y="10058"/>
                </a:lnTo>
                <a:lnTo>
                  <a:pt x="30175" y="4902"/>
                </a:lnTo>
                <a:lnTo>
                  <a:pt x="26212" y="495"/>
                </a:lnTo>
                <a:lnTo>
                  <a:pt x="21323" y="253"/>
                </a:lnTo>
                <a:lnTo>
                  <a:pt x="16433" y="0"/>
                </a:lnTo>
                <a:lnTo>
                  <a:pt x="12458" y="3987"/>
                </a:lnTo>
                <a:lnTo>
                  <a:pt x="12433" y="9143"/>
                </a:lnTo>
                <a:lnTo>
                  <a:pt x="12407" y="17614"/>
                </a:lnTo>
                <a:lnTo>
                  <a:pt x="5118" y="20764"/>
                </a:lnTo>
                <a:lnTo>
                  <a:pt x="0" y="28244"/>
                </a:lnTo>
                <a:lnTo>
                  <a:pt x="0" y="37274"/>
                </a:lnTo>
                <a:lnTo>
                  <a:pt x="1667" y="46050"/>
                </a:lnTo>
                <a:lnTo>
                  <a:pt x="6218" y="53393"/>
                </a:lnTo>
                <a:lnTo>
                  <a:pt x="12971" y="58541"/>
                </a:lnTo>
                <a:lnTo>
                  <a:pt x="21247" y="60731"/>
                </a:lnTo>
                <a:lnTo>
                  <a:pt x="29527" y="59413"/>
                </a:lnTo>
                <a:lnTo>
                  <a:pt x="36291" y="54970"/>
                </a:lnTo>
                <a:lnTo>
                  <a:pt x="40858" y="48095"/>
                </a:lnTo>
                <a:lnTo>
                  <a:pt x="42545" y="39484"/>
                </a:lnTo>
                <a:lnTo>
                  <a:pt x="42557" y="30429"/>
                </a:lnTo>
                <a:lnTo>
                  <a:pt x="37477" y="22453"/>
                </a:lnTo>
                <a:lnTo>
                  <a:pt x="30175" y="185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235313" y="5544870"/>
            <a:ext cx="39370" cy="61594"/>
          </a:xfrm>
          <a:custGeom>
            <a:avLst/>
            <a:gdLst/>
            <a:ahLst/>
            <a:cxnLst/>
            <a:rect l="l" t="t" r="r" b="b"/>
            <a:pathLst>
              <a:path w="39370" h="61595">
                <a:moveTo>
                  <a:pt x="39090" y="27076"/>
                </a:moveTo>
                <a:lnTo>
                  <a:pt x="36918" y="23456"/>
                </a:lnTo>
                <a:lnTo>
                  <a:pt x="33820" y="20497"/>
                </a:lnTo>
                <a:lnTo>
                  <a:pt x="30162" y="18516"/>
                </a:lnTo>
                <a:lnTo>
                  <a:pt x="30162" y="10058"/>
                </a:lnTo>
                <a:lnTo>
                  <a:pt x="30162" y="4889"/>
                </a:lnTo>
                <a:lnTo>
                  <a:pt x="26225" y="520"/>
                </a:lnTo>
                <a:lnTo>
                  <a:pt x="21310" y="254"/>
                </a:lnTo>
                <a:lnTo>
                  <a:pt x="16408" y="0"/>
                </a:lnTo>
                <a:lnTo>
                  <a:pt x="12446" y="3975"/>
                </a:lnTo>
                <a:lnTo>
                  <a:pt x="12446" y="9131"/>
                </a:lnTo>
                <a:lnTo>
                  <a:pt x="12420" y="17602"/>
                </a:lnTo>
                <a:lnTo>
                  <a:pt x="5118" y="20751"/>
                </a:lnTo>
                <a:lnTo>
                  <a:pt x="0" y="28206"/>
                </a:lnTo>
                <a:lnTo>
                  <a:pt x="0" y="37249"/>
                </a:lnTo>
                <a:lnTo>
                  <a:pt x="27114" y="61048"/>
                </a:lnTo>
                <a:lnTo>
                  <a:pt x="32435" y="58813"/>
                </a:lnTo>
                <a:lnTo>
                  <a:pt x="36283" y="5497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9085072" y="6161405"/>
            <a:ext cx="771525" cy="977265"/>
            <a:chOff x="4030471" y="6161404"/>
            <a:chExt cx="771525" cy="977265"/>
          </a:xfrm>
        </p:grpSpPr>
        <p:sp>
          <p:nvSpPr>
            <p:cNvPr id="50" name="object 50"/>
            <p:cNvSpPr/>
            <p:nvPr/>
          </p:nvSpPr>
          <p:spPr>
            <a:xfrm>
              <a:off x="4032757" y="6200203"/>
              <a:ext cx="690880" cy="935990"/>
            </a:xfrm>
            <a:custGeom>
              <a:avLst/>
              <a:gdLst/>
              <a:ahLst/>
              <a:cxnLst/>
              <a:rect l="l" t="t" r="r" b="b"/>
              <a:pathLst>
                <a:path w="690879" h="935990">
                  <a:moveTo>
                    <a:pt x="168986" y="391490"/>
                  </a:moveTo>
                  <a:lnTo>
                    <a:pt x="167462" y="7073"/>
                  </a:lnTo>
                </a:path>
                <a:path w="690879" h="935990">
                  <a:moveTo>
                    <a:pt x="165011" y="902373"/>
                  </a:moveTo>
                  <a:lnTo>
                    <a:pt x="3416" y="892060"/>
                  </a:lnTo>
                  <a:lnTo>
                    <a:pt x="0" y="0"/>
                  </a:lnTo>
                  <a:lnTo>
                    <a:pt x="689165" y="26644"/>
                  </a:lnTo>
                  <a:lnTo>
                    <a:pt x="690346" y="935977"/>
                  </a:lnTo>
                  <a:lnTo>
                    <a:pt x="430580" y="919365"/>
                  </a:lnTo>
                  <a:lnTo>
                    <a:pt x="422109" y="9250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35716" y="6241745"/>
              <a:ext cx="186690" cy="54610"/>
            </a:xfrm>
            <a:custGeom>
              <a:avLst/>
              <a:gdLst/>
              <a:ahLst/>
              <a:cxnLst/>
              <a:rect l="l" t="t" r="r" b="b"/>
              <a:pathLst>
                <a:path w="186689" h="54610">
                  <a:moveTo>
                    <a:pt x="63" y="0"/>
                  </a:moveTo>
                  <a:lnTo>
                    <a:pt x="0" y="48577"/>
                  </a:lnTo>
                  <a:lnTo>
                    <a:pt x="186474" y="54533"/>
                  </a:lnTo>
                  <a:lnTo>
                    <a:pt x="186524" y="596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45927" y="6253174"/>
              <a:ext cx="167005" cy="31750"/>
            </a:xfrm>
            <a:custGeom>
              <a:avLst/>
              <a:gdLst/>
              <a:ahLst/>
              <a:cxnLst/>
              <a:rect l="l" t="t" r="r" b="b"/>
              <a:pathLst>
                <a:path w="167004" h="31750">
                  <a:moveTo>
                    <a:pt x="20066" y="13131"/>
                  </a:moveTo>
                  <a:lnTo>
                    <a:pt x="14185" y="11010"/>
                  </a:lnTo>
                  <a:lnTo>
                    <a:pt x="9550" y="8978"/>
                  </a:lnTo>
                  <a:lnTo>
                    <a:pt x="7200" y="7200"/>
                  </a:lnTo>
                  <a:lnTo>
                    <a:pt x="7416" y="6769"/>
                  </a:lnTo>
                  <a:lnTo>
                    <a:pt x="7429" y="5930"/>
                  </a:lnTo>
                  <a:lnTo>
                    <a:pt x="8864" y="4838"/>
                  </a:lnTo>
                  <a:lnTo>
                    <a:pt x="13373" y="4838"/>
                  </a:lnTo>
                  <a:lnTo>
                    <a:pt x="17170" y="6070"/>
                  </a:lnTo>
                  <a:lnTo>
                    <a:pt x="18237" y="6388"/>
                  </a:lnTo>
                  <a:lnTo>
                    <a:pt x="18262" y="4838"/>
                  </a:lnTo>
                  <a:lnTo>
                    <a:pt x="18326" y="1371"/>
                  </a:lnTo>
                  <a:lnTo>
                    <a:pt x="14592" y="342"/>
                  </a:lnTo>
                  <a:lnTo>
                    <a:pt x="7543" y="0"/>
                  </a:lnTo>
                  <a:lnTo>
                    <a:pt x="254" y="1282"/>
                  </a:lnTo>
                  <a:lnTo>
                    <a:pt x="0" y="13487"/>
                  </a:lnTo>
                  <a:lnTo>
                    <a:pt x="5765" y="15011"/>
                  </a:lnTo>
                  <a:lnTo>
                    <a:pt x="8420" y="16332"/>
                  </a:lnTo>
                  <a:lnTo>
                    <a:pt x="7366" y="15659"/>
                  </a:lnTo>
                  <a:lnTo>
                    <a:pt x="11036" y="17614"/>
                  </a:lnTo>
                  <a:lnTo>
                    <a:pt x="12433" y="18135"/>
                  </a:lnTo>
                  <a:lnTo>
                    <a:pt x="12369" y="20967"/>
                  </a:lnTo>
                  <a:lnTo>
                    <a:pt x="10172" y="21628"/>
                  </a:lnTo>
                  <a:lnTo>
                    <a:pt x="6197" y="21501"/>
                  </a:lnTo>
                  <a:lnTo>
                    <a:pt x="228" y="20078"/>
                  </a:lnTo>
                  <a:lnTo>
                    <a:pt x="127" y="25285"/>
                  </a:lnTo>
                  <a:lnTo>
                    <a:pt x="2387" y="26187"/>
                  </a:lnTo>
                  <a:lnTo>
                    <a:pt x="14579" y="26974"/>
                  </a:lnTo>
                  <a:lnTo>
                    <a:pt x="19875" y="24168"/>
                  </a:lnTo>
                  <a:lnTo>
                    <a:pt x="19913" y="21628"/>
                  </a:lnTo>
                  <a:lnTo>
                    <a:pt x="20015" y="15659"/>
                  </a:lnTo>
                  <a:lnTo>
                    <a:pt x="20066" y="13131"/>
                  </a:lnTo>
                  <a:close/>
                </a:path>
                <a:path w="167004" h="31750">
                  <a:moveTo>
                    <a:pt x="31521" y="1282"/>
                  </a:moveTo>
                  <a:lnTo>
                    <a:pt x="23672" y="1054"/>
                  </a:lnTo>
                  <a:lnTo>
                    <a:pt x="23190" y="26365"/>
                  </a:lnTo>
                  <a:lnTo>
                    <a:pt x="31026" y="26606"/>
                  </a:lnTo>
                  <a:lnTo>
                    <a:pt x="31521" y="1282"/>
                  </a:lnTo>
                  <a:close/>
                </a:path>
                <a:path w="167004" h="31750">
                  <a:moveTo>
                    <a:pt x="56311" y="2070"/>
                  </a:moveTo>
                  <a:lnTo>
                    <a:pt x="37299" y="1511"/>
                  </a:lnTo>
                  <a:lnTo>
                    <a:pt x="36830" y="26771"/>
                  </a:lnTo>
                  <a:lnTo>
                    <a:pt x="55880" y="27330"/>
                  </a:lnTo>
                  <a:lnTo>
                    <a:pt x="55956" y="22377"/>
                  </a:lnTo>
                  <a:lnTo>
                    <a:pt x="44411" y="22059"/>
                  </a:lnTo>
                  <a:lnTo>
                    <a:pt x="44526" y="16256"/>
                  </a:lnTo>
                  <a:lnTo>
                    <a:pt x="54394" y="16548"/>
                  </a:lnTo>
                  <a:lnTo>
                    <a:pt x="54495" y="12179"/>
                  </a:lnTo>
                  <a:lnTo>
                    <a:pt x="44602" y="11887"/>
                  </a:lnTo>
                  <a:lnTo>
                    <a:pt x="44704" y="6680"/>
                  </a:lnTo>
                  <a:lnTo>
                    <a:pt x="56210" y="6997"/>
                  </a:lnTo>
                  <a:lnTo>
                    <a:pt x="56311" y="2070"/>
                  </a:lnTo>
                  <a:close/>
                </a:path>
                <a:path w="167004" h="31750">
                  <a:moveTo>
                    <a:pt x="91668" y="3048"/>
                  </a:moveTo>
                  <a:lnTo>
                    <a:pt x="82689" y="2755"/>
                  </a:lnTo>
                  <a:lnTo>
                    <a:pt x="75780" y="17246"/>
                  </a:lnTo>
                  <a:lnTo>
                    <a:pt x="69850" y="2387"/>
                  </a:lnTo>
                  <a:lnTo>
                    <a:pt x="60401" y="2133"/>
                  </a:lnTo>
                  <a:lnTo>
                    <a:pt x="59918" y="27470"/>
                  </a:lnTo>
                  <a:lnTo>
                    <a:pt x="65265" y="27609"/>
                  </a:lnTo>
                  <a:lnTo>
                    <a:pt x="65570" y="11938"/>
                  </a:lnTo>
                  <a:lnTo>
                    <a:pt x="71831" y="28079"/>
                  </a:lnTo>
                  <a:lnTo>
                    <a:pt x="77000" y="28232"/>
                  </a:lnTo>
                  <a:lnTo>
                    <a:pt x="84010" y="12458"/>
                  </a:lnTo>
                  <a:lnTo>
                    <a:pt x="83705" y="28143"/>
                  </a:lnTo>
                  <a:lnTo>
                    <a:pt x="91186" y="28359"/>
                  </a:lnTo>
                  <a:lnTo>
                    <a:pt x="91668" y="3048"/>
                  </a:lnTo>
                  <a:close/>
                </a:path>
                <a:path w="167004" h="31750">
                  <a:moveTo>
                    <a:pt x="116433" y="3848"/>
                  </a:moveTo>
                  <a:lnTo>
                    <a:pt x="97434" y="3276"/>
                  </a:lnTo>
                  <a:lnTo>
                    <a:pt x="96964" y="28549"/>
                  </a:lnTo>
                  <a:lnTo>
                    <a:pt x="116027" y="29083"/>
                  </a:lnTo>
                  <a:lnTo>
                    <a:pt x="116128" y="24155"/>
                  </a:lnTo>
                  <a:lnTo>
                    <a:pt x="104533" y="23825"/>
                  </a:lnTo>
                  <a:lnTo>
                    <a:pt x="104648" y="18021"/>
                  </a:lnTo>
                  <a:lnTo>
                    <a:pt x="114528" y="18288"/>
                  </a:lnTo>
                  <a:lnTo>
                    <a:pt x="114617" y="13931"/>
                  </a:lnTo>
                  <a:lnTo>
                    <a:pt x="104736" y="13639"/>
                  </a:lnTo>
                  <a:lnTo>
                    <a:pt x="104838" y="8420"/>
                  </a:lnTo>
                  <a:lnTo>
                    <a:pt x="116332" y="8750"/>
                  </a:lnTo>
                  <a:lnTo>
                    <a:pt x="116433" y="3848"/>
                  </a:lnTo>
                  <a:close/>
                </a:path>
                <a:path w="167004" h="31750">
                  <a:moveTo>
                    <a:pt x="143040" y="4622"/>
                  </a:moveTo>
                  <a:lnTo>
                    <a:pt x="137769" y="4445"/>
                  </a:lnTo>
                  <a:lnTo>
                    <a:pt x="137464" y="19545"/>
                  </a:lnTo>
                  <a:lnTo>
                    <a:pt x="129133" y="4191"/>
                  </a:lnTo>
                  <a:lnTo>
                    <a:pt x="120523" y="3937"/>
                  </a:lnTo>
                  <a:lnTo>
                    <a:pt x="120040" y="29210"/>
                  </a:lnTo>
                  <a:lnTo>
                    <a:pt x="125349" y="29337"/>
                  </a:lnTo>
                  <a:lnTo>
                    <a:pt x="125666" y="13449"/>
                  </a:lnTo>
                  <a:lnTo>
                    <a:pt x="134175" y="29616"/>
                  </a:lnTo>
                  <a:lnTo>
                    <a:pt x="142557" y="29857"/>
                  </a:lnTo>
                  <a:lnTo>
                    <a:pt x="143040" y="4622"/>
                  </a:lnTo>
                  <a:close/>
                </a:path>
                <a:path w="167004" h="31750">
                  <a:moveTo>
                    <a:pt x="166890" y="17437"/>
                  </a:moveTo>
                  <a:lnTo>
                    <a:pt x="160997" y="15278"/>
                  </a:lnTo>
                  <a:lnTo>
                    <a:pt x="158902" y="14376"/>
                  </a:lnTo>
                  <a:lnTo>
                    <a:pt x="156362" y="13233"/>
                  </a:lnTo>
                  <a:lnTo>
                    <a:pt x="154012" y="11480"/>
                  </a:lnTo>
                  <a:lnTo>
                    <a:pt x="154216" y="11061"/>
                  </a:lnTo>
                  <a:lnTo>
                    <a:pt x="154228" y="10223"/>
                  </a:lnTo>
                  <a:lnTo>
                    <a:pt x="155676" y="9131"/>
                  </a:lnTo>
                  <a:lnTo>
                    <a:pt x="160185" y="9131"/>
                  </a:lnTo>
                  <a:lnTo>
                    <a:pt x="165036" y="10706"/>
                  </a:lnTo>
                  <a:lnTo>
                    <a:pt x="165061" y="9131"/>
                  </a:lnTo>
                  <a:lnTo>
                    <a:pt x="165138" y="5689"/>
                  </a:lnTo>
                  <a:lnTo>
                    <a:pt x="161429" y="4622"/>
                  </a:lnTo>
                  <a:lnTo>
                    <a:pt x="154330" y="4292"/>
                  </a:lnTo>
                  <a:lnTo>
                    <a:pt x="147066" y="5537"/>
                  </a:lnTo>
                  <a:lnTo>
                    <a:pt x="146837" y="17754"/>
                  </a:lnTo>
                  <a:lnTo>
                    <a:pt x="152679" y="19342"/>
                  </a:lnTo>
                  <a:lnTo>
                    <a:pt x="155244" y="20624"/>
                  </a:lnTo>
                  <a:lnTo>
                    <a:pt x="154190" y="19964"/>
                  </a:lnTo>
                  <a:lnTo>
                    <a:pt x="157873" y="21920"/>
                  </a:lnTo>
                  <a:lnTo>
                    <a:pt x="159232" y="22428"/>
                  </a:lnTo>
                  <a:lnTo>
                    <a:pt x="159169" y="25260"/>
                  </a:lnTo>
                  <a:lnTo>
                    <a:pt x="156972" y="25895"/>
                  </a:lnTo>
                  <a:lnTo>
                    <a:pt x="153035" y="25793"/>
                  </a:lnTo>
                  <a:lnTo>
                    <a:pt x="147053" y="24333"/>
                  </a:lnTo>
                  <a:lnTo>
                    <a:pt x="146951" y="29565"/>
                  </a:lnTo>
                  <a:lnTo>
                    <a:pt x="149199" y="30467"/>
                  </a:lnTo>
                  <a:lnTo>
                    <a:pt x="161404" y="31267"/>
                  </a:lnTo>
                  <a:lnTo>
                    <a:pt x="166674" y="28435"/>
                  </a:lnTo>
                  <a:lnTo>
                    <a:pt x="166712" y="25895"/>
                  </a:lnTo>
                  <a:lnTo>
                    <a:pt x="166839" y="19964"/>
                  </a:lnTo>
                  <a:lnTo>
                    <a:pt x="166890" y="174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32757" y="6163690"/>
              <a:ext cx="766445" cy="972819"/>
            </a:xfrm>
            <a:custGeom>
              <a:avLst/>
              <a:gdLst/>
              <a:ahLst/>
              <a:cxnLst/>
              <a:rect l="l" t="t" r="r" b="b"/>
              <a:pathLst>
                <a:path w="766445" h="972820">
                  <a:moveTo>
                    <a:pt x="690346" y="972489"/>
                  </a:moveTo>
                  <a:lnTo>
                    <a:pt x="755497" y="888987"/>
                  </a:lnTo>
                  <a:lnTo>
                    <a:pt x="766406" y="14554"/>
                  </a:lnTo>
                  <a:lnTo>
                    <a:pt x="689165" y="63157"/>
                  </a:lnTo>
                </a:path>
                <a:path w="766445" h="972820">
                  <a:moveTo>
                    <a:pt x="0" y="36512"/>
                  </a:moveTo>
                  <a:lnTo>
                    <a:pt x="10394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9202497" y="5507470"/>
            <a:ext cx="90805" cy="269875"/>
          </a:xfrm>
          <a:custGeom>
            <a:avLst/>
            <a:gdLst/>
            <a:ahLst/>
            <a:cxnLst/>
            <a:rect l="l" t="t" r="r" b="b"/>
            <a:pathLst>
              <a:path w="90804" h="269875">
                <a:moveTo>
                  <a:pt x="11417" y="269392"/>
                </a:moveTo>
                <a:lnTo>
                  <a:pt x="11506" y="174396"/>
                </a:lnTo>
                <a:lnTo>
                  <a:pt x="0" y="171589"/>
                </a:lnTo>
                <a:lnTo>
                  <a:pt x="2819" y="23952"/>
                </a:lnTo>
                <a:lnTo>
                  <a:pt x="5550" y="13144"/>
                </a:lnTo>
                <a:lnTo>
                  <a:pt x="11839" y="5661"/>
                </a:lnTo>
                <a:lnTo>
                  <a:pt x="19514" y="1335"/>
                </a:lnTo>
                <a:lnTo>
                  <a:pt x="26403" y="0"/>
                </a:lnTo>
                <a:lnTo>
                  <a:pt x="90589" y="419"/>
                </a:lnTo>
                <a:lnTo>
                  <a:pt x="90589" y="127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797554" y="5511279"/>
            <a:ext cx="78740" cy="1578610"/>
          </a:xfrm>
          <a:custGeom>
            <a:avLst/>
            <a:gdLst/>
            <a:ahLst/>
            <a:cxnLst/>
            <a:rect l="l" t="t" r="r" b="b"/>
            <a:pathLst>
              <a:path w="78739" h="1578609">
                <a:moveTo>
                  <a:pt x="17640" y="1577467"/>
                </a:moveTo>
                <a:lnTo>
                  <a:pt x="54228" y="1578165"/>
                </a:lnTo>
                <a:lnTo>
                  <a:pt x="62633" y="1578302"/>
                </a:lnTo>
                <a:lnTo>
                  <a:pt x="68019" y="1575304"/>
                </a:lnTo>
                <a:lnTo>
                  <a:pt x="70936" y="1569007"/>
                </a:lnTo>
                <a:lnTo>
                  <a:pt x="71932" y="1559242"/>
                </a:lnTo>
                <a:lnTo>
                  <a:pt x="78181" y="20091"/>
                </a:lnTo>
                <a:lnTo>
                  <a:pt x="76954" y="11999"/>
                </a:lnTo>
                <a:lnTo>
                  <a:pt x="73164" y="5546"/>
                </a:lnTo>
                <a:lnTo>
                  <a:pt x="67165" y="1460"/>
                </a:lnTo>
                <a:lnTo>
                  <a:pt x="59308" y="469"/>
                </a:lnTo>
                <a:lnTo>
                  <a:pt x="215" y="0"/>
                </a:lnTo>
                <a:lnTo>
                  <a:pt x="0" y="167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201506" y="5914302"/>
            <a:ext cx="271145" cy="300355"/>
          </a:xfrm>
          <a:custGeom>
            <a:avLst/>
            <a:gdLst/>
            <a:ahLst/>
            <a:cxnLst/>
            <a:rect l="l" t="t" r="r" b="b"/>
            <a:pathLst>
              <a:path w="271145" h="300354">
                <a:moveTo>
                  <a:pt x="11925" y="0"/>
                </a:moveTo>
                <a:lnTo>
                  <a:pt x="11734" y="165671"/>
                </a:lnTo>
              </a:path>
              <a:path w="271145" h="300354">
                <a:moveTo>
                  <a:pt x="2222" y="252806"/>
                </a:moveTo>
                <a:lnTo>
                  <a:pt x="2336" y="166789"/>
                </a:lnTo>
                <a:lnTo>
                  <a:pt x="17741" y="167081"/>
                </a:lnTo>
                <a:lnTo>
                  <a:pt x="17691" y="190207"/>
                </a:lnTo>
              </a:path>
              <a:path w="271145" h="300354">
                <a:moveTo>
                  <a:pt x="0" y="288747"/>
                </a:moveTo>
                <a:lnTo>
                  <a:pt x="25" y="261823"/>
                </a:lnTo>
                <a:lnTo>
                  <a:pt x="74917" y="265772"/>
                </a:lnTo>
                <a:lnTo>
                  <a:pt x="85280" y="260832"/>
                </a:lnTo>
              </a:path>
              <a:path w="271145" h="300354">
                <a:moveTo>
                  <a:pt x="74917" y="265772"/>
                </a:moveTo>
                <a:lnTo>
                  <a:pt x="74891" y="290156"/>
                </a:lnTo>
              </a:path>
              <a:path w="271145" h="300354">
                <a:moveTo>
                  <a:pt x="167411" y="293204"/>
                </a:moveTo>
                <a:lnTo>
                  <a:pt x="167449" y="262407"/>
                </a:lnTo>
                <a:lnTo>
                  <a:pt x="154457" y="269875"/>
                </a:lnTo>
                <a:lnTo>
                  <a:pt x="87756" y="266014"/>
                </a:lnTo>
                <a:lnTo>
                  <a:pt x="87744" y="290398"/>
                </a:lnTo>
              </a:path>
              <a:path w="271145" h="300354">
                <a:moveTo>
                  <a:pt x="154457" y="269875"/>
                </a:moveTo>
                <a:lnTo>
                  <a:pt x="154457" y="292963"/>
                </a:lnTo>
              </a:path>
              <a:path w="271145" h="300354">
                <a:moveTo>
                  <a:pt x="177088" y="295960"/>
                </a:moveTo>
                <a:lnTo>
                  <a:pt x="177088" y="287020"/>
                </a:lnTo>
                <a:lnTo>
                  <a:pt x="177126" y="279260"/>
                </a:lnTo>
                <a:lnTo>
                  <a:pt x="183845" y="278130"/>
                </a:lnTo>
                <a:lnTo>
                  <a:pt x="190271" y="278244"/>
                </a:lnTo>
                <a:lnTo>
                  <a:pt x="254457" y="279476"/>
                </a:lnTo>
                <a:lnTo>
                  <a:pt x="266001" y="280987"/>
                </a:lnTo>
                <a:lnTo>
                  <a:pt x="270941" y="281076"/>
                </a:lnTo>
                <a:lnTo>
                  <a:pt x="270941" y="291350"/>
                </a:lnTo>
                <a:lnTo>
                  <a:pt x="270916" y="300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9457740" y="6177495"/>
            <a:ext cx="370840" cy="49530"/>
            <a:chOff x="4403140" y="6177495"/>
            <a:chExt cx="370840" cy="49530"/>
          </a:xfrm>
        </p:grpSpPr>
        <p:sp>
          <p:nvSpPr>
            <p:cNvPr id="58" name="object 58"/>
            <p:cNvSpPr/>
            <p:nvPr/>
          </p:nvSpPr>
          <p:spPr>
            <a:xfrm>
              <a:off x="4529302" y="6179781"/>
              <a:ext cx="149860" cy="45085"/>
            </a:xfrm>
            <a:custGeom>
              <a:avLst/>
              <a:gdLst/>
              <a:ahLst/>
              <a:cxnLst/>
              <a:rect l="l" t="t" r="r" b="b"/>
              <a:pathLst>
                <a:path w="149860" h="45085">
                  <a:moveTo>
                    <a:pt x="28244" y="40106"/>
                  </a:moveTo>
                  <a:lnTo>
                    <a:pt x="28295" y="9296"/>
                  </a:lnTo>
                  <a:lnTo>
                    <a:pt x="38" y="8762"/>
                  </a:lnTo>
                  <a:lnTo>
                    <a:pt x="0" y="39560"/>
                  </a:lnTo>
                </a:path>
                <a:path w="149860" h="45085">
                  <a:moveTo>
                    <a:pt x="29692" y="32423"/>
                  </a:moveTo>
                  <a:lnTo>
                    <a:pt x="57937" y="32956"/>
                  </a:lnTo>
                  <a:lnTo>
                    <a:pt x="57937" y="25273"/>
                  </a:lnTo>
                  <a:lnTo>
                    <a:pt x="119672" y="27711"/>
                  </a:lnTo>
                  <a:lnTo>
                    <a:pt x="119697" y="14884"/>
                  </a:lnTo>
                  <a:lnTo>
                    <a:pt x="149440" y="16738"/>
                  </a:lnTo>
                  <a:lnTo>
                    <a:pt x="149390" y="44945"/>
                  </a:lnTo>
                </a:path>
                <a:path w="149860" h="45085">
                  <a:moveTo>
                    <a:pt x="12166" y="7683"/>
                  </a:moveTo>
                  <a:lnTo>
                    <a:pt x="12192" y="0"/>
                  </a:lnTo>
                  <a:lnTo>
                    <a:pt x="55956" y="2082"/>
                  </a:lnTo>
                  <a:lnTo>
                    <a:pt x="55943" y="9817"/>
                  </a:lnTo>
                  <a:lnTo>
                    <a:pt x="76339" y="10198"/>
                  </a:lnTo>
                  <a:lnTo>
                    <a:pt x="76339" y="2489"/>
                  </a:lnTo>
                  <a:lnTo>
                    <a:pt x="125260" y="47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89157" y="6188989"/>
              <a:ext cx="82550" cy="4445"/>
            </a:xfrm>
            <a:custGeom>
              <a:avLst/>
              <a:gdLst/>
              <a:ahLst/>
              <a:cxnLst/>
              <a:rect l="l" t="t" r="r" b="b"/>
              <a:pathLst>
                <a:path w="82550" h="4445">
                  <a:moveTo>
                    <a:pt x="-2286" y="2076"/>
                  </a:moveTo>
                  <a:lnTo>
                    <a:pt x="84391" y="2076"/>
                  </a:lnTo>
                </a:path>
              </a:pathLst>
            </a:custGeom>
            <a:ln w="87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405426" y="6183579"/>
              <a:ext cx="118110" cy="5080"/>
            </a:xfrm>
            <a:custGeom>
              <a:avLst/>
              <a:gdLst/>
              <a:ahLst/>
              <a:cxnLst/>
              <a:rect l="l" t="t" r="r" b="b"/>
              <a:pathLst>
                <a:path w="118110" h="5079">
                  <a:moveTo>
                    <a:pt x="118046" y="4838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9667139" y="5523129"/>
            <a:ext cx="29209" cy="108585"/>
          </a:xfrm>
          <a:custGeom>
            <a:avLst/>
            <a:gdLst/>
            <a:ahLst/>
            <a:cxnLst/>
            <a:rect l="l" t="t" r="r" b="b"/>
            <a:pathLst>
              <a:path w="29210" h="108585">
                <a:moveTo>
                  <a:pt x="114" y="1066"/>
                </a:moveTo>
                <a:lnTo>
                  <a:pt x="0" y="108559"/>
                </a:lnTo>
                <a:lnTo>
                  <a:pt x="28943" y="107467"/>
                </a:lnTo>
                <a:lnTo>
                  <a:pt x="29057" y="0"/>
                </a:lnTo>
                <a:lnTo>
                  <a:pt x="114" y="1066"/>
                </a:lnTo>
                <a:close/>
              </a:path>
              <a:path w="29210" h="108585">
                <a:moveTo>
                  <a:pt x="21336" y="23571"/>
                </a:moveTo>
                <a:lnTo>
                  <a:pt x="21336" y="27317"/>
                </a:lnTo>
                <a:lnTo>
                  <a:pt x="18287" y="30289"/>
                </a:lnTo>
                <a:lnTo>
                  <a:pt x="14516" y="30200"/>
                </a:lnTo>
                <a:lnTo>
                  <a:pt x="10769" y="30099"/>
                </a:lnTo>
                <a:lnTo>
                  <a:pt x="7759" y="27000"/>
                </a:lnTo>
                <a:lnTo>
                  <a:pt x="7759" y="23253"/>
                </a:lnTo>
                <a:lnTo>
                  <a:pt x="7772" y="19507"/>
                </a:lnTo>
                <a:lnTo>
                  <a:pt x="10820" y="16522"/>
                </a:lnTo>
                <a:lnTo>
                  <a:pt x="14566" y="16586"/>
                </a:lnTo>
                <a:lnTo>
                  <a:pt x="18300" y="16687"/>
                </a:lnTo>
                <a:lnTo>
                  <a:pt x="21336" y="19786"/>
                </a:lnTo>
                <a:lnTo>
                  <a:pt x="21336" y="2357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9264637" y="5510251"/>
            <a:ext cx="521334" cy="184785"/>
            <a:chOff x="4210037" y="5510250"/>
            <a:chExt cx="521334" cy="184785"/>
          </a:xfrm>
        </p:grpSpPr>
        <p:sp>
          <p:nvSpPr>
            <p:cNvPr id="63" name="object 63"/>
            <p:cNvSpPr/>
            <p:nvPr/>
          </p:nvSpPr>
          <p:spPr>
            <a:xfrm>
              <a:off x="4278680" y="5512536"/>
              <a:ext cx="372110" cy="138430"/>
            </a:xfrm>
            <a:custGeom>
              <a:avLst/>
              <a:gdLst/>
              <a:ahLst/>
              <a:cxnLst/>
              <a:rect l="l" t="t" r="r" b="b"/>
              <a:pathLst>
                <a:path w="372110" h="138429">
                  <a:moveTo>
                    <a:pt x="12293" y="47383"/>
                  </a:moveTo>
                  <a:lnTo>
                    <a:pt x="12255" y="50037"/>
                  </a:lnTo>
                  <a:lnTo>
                    <a:pt x="10350" y="52146"/>
                  </a:lnTo>
                  <a:lnTo>
                    <a:pt x="8026" y="52070"/>
                  </a:lnTo>
                  <a:lnTo>
                    <a:pt x="5676" y="52031"/>
                  </a:lnTo>
                  <a:lnTo>
                    <a:pt x="3810" y="49860"/>
                  </a:lnTo>
                  <a:lnTo>
                    <a:pt x="3835" y="47231"/>
                  </a:lnTo>
                  <a:lnTo>
                    <a:pt x="3860" y="44576"/>
                  </a:lnTo>
                  <a:lnTo>
                    <a:pt x="5753" y="42468"/>
                  </a:lnTo>
                  <a:lnTo>
                    <a:pt x="8102" y="42519"/>
                  </a:lnTo>
                  <a:lnTo>
                    <a:pt x="10413" y="42545"/>
                  </a:lnTo>
                  <a:lnTo>
                    <a:pt x="12319" y="44729"/>
                  </a:lnTo>
                  <a:lnTo>
                    <a:pt x="12293" y="47383"/>
                  </a:lnTo>
                </a:path>
                <a:path w="372110" h="138429">
                  <a:moveTo>
                    <a:pt x="28219" y="47256"/>
                  </a:moveTo>
                  <a:lnTo>
                    <a:pt x="28194" y="49898"/>
                  </a:lnTo>
                  <a:lnTo>
                    <a:pt x="26276" y="51993"/>
                  </a:lnTo>
                  <a:lnTo>
                    <a:pt x="23952" y="51968"/>
                  </a:lnTo>
                  <a:lnTo>
                    <a:pt x="21589" y="51917"/>
                  </a:lnTo>
                  <a:lnTo>
                    <a:pt x="19735" y="49745"/>
                  </a:lnTo>
                  <a:lnTo>
                    <a:pt x="19761" y="47091"/>
                  </a:lnTo>
                  <a:lnTo>
                    <a:pt x="19786" y="44462"/>
                  </a:lnTo>
                  <a:lnTo>
                    <a:pt x="21678" y="42341"/>
                  </a:lnTo>
                  <a:lnTo>
                    <a:pt x="24028" y="42379"/>
                  </a:lnTo>
                  <a:lnTo>
                    <a:pt x="26352" y="42418"/>
                  </a:lnTo>
                  <a:lnTo>
                    <a:pt x="28244" y="44615"/>
                  </a:lnTo>
                  <a:lnTo>
                    <a:pt x="28219" y="47256"/>
                  </a:lnTo>
                </a:path>
                <a:path w="372110" h="138429">
                  <a:moveTo>
                    <a:pt x="44145" y="47129"/>
                  </a:moveTo>
                  <a:lnTo>
                    <a:pt x="44119" y="49796"/>
                  </a:lnTo>
                  <a:lnTo>
                    <a:pt x="42189" y="51879"/>
                  </a:lnTo>
                  <a:lnTo>
                    <a:pt x="39877" y="51828"/>
                  </a:lnTo>
                  <a:lnTo>
                    <a:pt x="37553" y="51777"/>
                  </a:lnTo>
                  <a:lnTo>
                    <a:pt x="35687" y="49606"/>
                  </a:lnTo>
                  <a:lnTo>
                    <a:pt x="35687" y="46939"/>
                  </a:lnTo>
                  <a:lnTo>
                    <a:pt x="35712" y="44310"/>
                  </a:lnTo>
                  <a:lnTo>
                    <a:pt x="37617" y="42214"/>
                  </a:lnTo>
                  <a:lnTo>
                    <a:pt x="39954" y="42265"/>
                  </a:lnTo>
                  <a:lnTo>
                    <a:pt x="42278" y="42303"/>
                  </a:lnTo>
                  <a:lnTo>
                    <a:pt x="44170" y="44475"/>
                  </a:lnTo>
                  <a:lnTo>
                    <a:pt x="44145" y="47129"/>
                  </a:lnTo>
                </a:path>
                <a:path w="372110" h="138429">
                  <a:moveTo>
                    <a:pt x="60071" y="46989"/>
                  </a:moveTo>
                  <a:lnTo>
                    <a:pt x="60045" y="49644"/>
                  </a:lnTo>
                  <a:lnTo>
                    <a:pt x="58153" y="51739"/>
                  </a:lnTo>
                  <a:lnTo>
                    <a:pt x="55803" y="51701"/>
                  </a:lnTo>
                  <a:lnTo>
                    <a:pt x="53466" y="51650"/>
                  </a:lnTo>
                  <a:lnTo>
                    <a:pt x="51587" y="49466"/>
                  </a:lnTo>
                  <a:lnTo>
                    <a:pt x="51612" y="46824"/>
                  </a:lnTo>
                  <a:lnTo>
                    <a:pt x="51638" y="44183"/>
                  </a:lnTo>
                  <a:lnTo>
                    <a:pt x="53555" y="42075"/>
                  </a:lnTo>
                  <a:lnTo>
                    <a:pt x="55905" y="42125"/>
                  </a:lnTo>
                  <a:lnTo>
                    <a:pt x="58229" y="42176"/>
                  </a:lnTo>
                  <a:lnTo>
                    <a:pt x="60096" y="44361"/>
                  </a:lnTo>
                  <a:lnTo>
                    <a:pt x="60071" y="46989"/>
                  </a:lnTo>
                </a:path>
                <a:path w="372110" h="138429">
                  <a:moveTo>
                    <a:pt x="76009" y="46850"/>
                  </a:moveTo>
                  <a:lnTo>
                    <a:pt x="75984" y="49504"/>
                  </a:lnTo>
                  <a:lnTo>
                    <a:pt x="74079" y="51625"/>
                  </a:lnTo>
                  <a:lnTo>
                    <a:pt x="71729" y="51574"/>
                  </a:lnTo>
                  <a:lnTo>
                    <a:pt x="69418" y="51523"/>
                  </a:lnTo>
                  <a:lnTo>
                    <a:pt x="67551" y="49352"/>
                  </a:lnTo>
                  <a:lnTo>
                    <a:pt x="67563" y="46697"/>
                  </a:lnTo>
                  <a:lnTo>
                    <a:pt x="67563" y="44056"/>
                  </a:lnTo>
                  <a:lnTo>
                    <a:pt x="69494" y="41948"/>
                  </a:lnTo>
                  <a:lnTo>
                    <a:pt x="71805" y="41998"/>
                  </a:lnTo>
                  <a:lnTo>
                    <a:pt x="74155" y="42037"/>
                  </a:lnTo>
                  <a:lnTo>
                    <a:pt x="76009" y="44234"/>
                  </a:lnTo>
                  <a:lnTo>
                    <a:pt x="76009" y="46850"/>
                  </a:lnTo>
                </a:path>
                <a:path w="372110" h="138429">
                  <a:moveTo>
                    <a:pt x="91948" y="46723"/>
                  </a:moveTo>
                  <a:lnTo>
                    <a:pt x="91922" y="49377"/>
                  </a:lnTo>
                  <a:lnTo>
                    <a:pt x="90004" y="51485"/>
                  </a:lnTo>
                  <a:lnTo>
                    <a:pt x="87655" y="51447"/>
                  </a:lnTo>
                  <a:lnTo>
                    <a:pt x="85318" y="51396"/>
                  </a:lnTo>
                  <a:lnTo>
                    <a:pt x="83451" y="49225"/>
                  </a:lnTo>
                  <a:lnTo>
                    <a:pt x="83477" y="46570"/>
                  </a:lnTo>
                  <a:lnTo>
                    <a:pt x="83502" y="43929"/>
                  </a:lnTo>
                  <a:lnTo>
                    <a:pt x="85420" y="41821"/>
                  </a:lnTo>
                  <a:lnTo>
                    <a:pt x="87757" y="41884"/>
                  </a:lnTo>
                  <a:lnTo>
                    <a:pt x="90093" y="41910"/>
                  </a:lnTo>
                  <a:lnTo>
                    <a:pt x="91973" y="44094"/>
                  </a:lnTo>
                  <a:lnTo>
                    <a:pt x="91948" y="46723"/>
                  </a:lnTo>
                </a:path>
                <a:path w="372110" h="138429">
                  <a:moveTo>
                    <a:pt x="107848" y="46596"/>
                  </a:moveTo>
                  <a:lnTo>
                    <a:pt x="107835" y="49275"/>
                  </a:lnTo>
                  <a:lnTo>
                    <a:pt x="105930" y="51371"/>
                  </a:lnTo>
                  <a:lnTo>
                    <a:pt x="103568" y="51295"/>
                  </a:lnTo>
                  <a:lnTo>
                    <a:pt x="101269" y="51269"/>
                  </a:lnTo>
                  <a:lnTo>
                    <a:pt x="99390" y="49085"/>
                  </a:lnTo>
                  <a:lnTo>
                    <a:pt x="99402" y="46431"/>
                  </a:lnTo>
                  <a:lnTo>
                    <a:pt x="99428" y="43789"/>
                  </a:lnTo>
                  <a:lnTo>
                    <a:pt x="101346" y="41681"/>
                  </a:lnTo>
                  <a:lnTo>
                    <a:pt x="103670" y="41757"/>
                  </a:lnTo>
                  <a:lnTo>
                    <a:pt x="106006" y="41770"/>
                  </a:lnTo>
                  <a:lnTo>
                    <a:pt x="107886" y="43967"/>
                  </a:lnTo>
                  <a:lnTo>
                    <a:pt x="107848" y="46596"/>
                  </a:lnTo>
                </a:path>
                <a:path w="372110" h="138429">
                  <a:moveTo>
                    <a:pt x="123786" y="46482"/>
                  </a:moveTo>
                  <a:lnTo>
                    <a:pt x="123761" y="49123"/>
                  </a:lnTo>
                  <a:lnTo>
                    <a:pt x="121869" y="51231"/>
                  </a:lnTo>
                  <a:lnTo>
                    <a:pt x="119532" y="51193"/>
                  </a:lnTo>
                  <a:lnTo>
                    <a:pt x="117195" y="51142"/>
                  </a:lnTo>
                  <a:lnTo>
                    <a:pt x="115328" y="48958"/>
                  </a:lnTo>
                  <a:lnTo>
                    <a:pt x="115354" y="46304"/>
                  </a:lnTo>
                  <a:lnTo>
                    <a:pt x="115354" y="43675"/>
                  </a:lnTo>
                  <a:lnTo>
                    <a:pt x="117284" y="41554"/>
                  </a:lnTo>
                  <a:lnTo>
                    <a:pt x="119595" y="41592"/>
                  </a:lnTo>
                  <a:lnTo>
                    <a:pt x="121958" y="41643"/>
                  </a:lnTo>
                  <a:lnTo>
                    <a:pt x="123812" y="43840"/>
                  </a:lnTo>
                  <a:lnTo>
                    <a:pt x="123786" y="46482"/>
                  </a:lnTo>
                </a:path>
                <a:path w="372110" h="138429">
                  <a:moveTo>
                    <a:pt x="139712" y="46342"/>
                  </a:moveTo>
                  <a:lnTo>
                    <a:pt x="139687" y="49009"/>
                  </a:lnTo>
                  <a:lnTo>
                    <a:pt x="137782" y="51104"/>
                  </a:lnTo>
                  <a:lnTo>
                    <a:pt x="135470" y="51053"/>
                  </a:lnTo>
                  <a:lnTo>
                    <a:pt x="133121" y="51003"/>
                  </a:lnTo>
                  <a:lnTo>
                    <a:pt x="131241" y="48806"/>
                  </a:lnTo>
                  <a:lnTo>
                    <a:pt x="131279" y="46164"/>
                  </a:lnTo>
                  <a:lnTo>
                    <a:pt x="131292" y="43535"/>
                  </a:lnTo>
                  <a:lnTo>
                    <a:pt x="133184" y="41427"/>
                  </a:lnTo>
                  <a:lnTo>
                    <a:pt x="135534" y="41478"/>
                  </a:lnTo>
                  <a:lnTo>
                    <a:pt x="137883" y="41516"/>
                  </a:lnTo>
                  <a:lnTo>
                    <a:pt x="139750" y="43700"/>
                  </a:lnTo>
                  <a:lnTo>
                    <a:pt x="139712" y="46342"/>
                  </a:lnTo>
                </a:path>
                <a:path w="372110" h="138429">
                  <a:moveTo>
                    <a:pt x="155651" y="46227"/>
                  </a:moveTo>
                  <a:lnTo>
                    <a:pt x="155625" y="48856"/>
                  </a:lnTo>
                  <a:lnTo>
                    <a:pt x="153720" y="50965"/>
                  </a:lnTo>
                  <a:lnTo>
                    <a:pt x="151396" y="50914"/>
                  </a:lnTo>
                  <a:lnTo>
                    <a:pt x="149047" y="50863"/>
                  </a:lnTo>
                  <a:lnTo>
                    <a:pt x="147180" y="48704"/>
                  </a:lnTo>
                  <a:lnTo>
                    <a:pt x="147205" y="46050"/>
                  </a:lnTo>
                  <a:lnTo>
                    <a:pt x="147231" y="43395"/>
                  </a:lnTo>
                  <a:lnTo>
                    <a:pt x="149136" y="41325"/>
                  </a:lnTo>
                  <a:lnTo>
                    <a:pt x="151472" y="41363"/>
                  </a:lnTo>
                  <a:lnTo>
                    <a:pt x="153809" y="41401"/>
                  </a:lnTo>
                  <a:lnTo>
                    <a:pt x="155676" y="43573"/>
                  </a:lnTo>
                  <a:lnTo>
                    <a:pt x="155651" y="46227"/>
                  </a:lnTo>
                </a:path>
                <a:path w="372110" h="138429">
                  <a:moveTo>
                    <a:pt x="171589" y="46088"/>
                  </a:moveTo>
                  <a:lnTo>
                    <a:pt x="171564" y="48717"/>
                  </a:lnTo>
                  <a:lnTo>
                    <a:pt x="169646" y="50850"/>
                  </a:lnTo>
                  <a:lnTo>
                    <a:pt x="167297" y="50800"/>
                  </a:lnTo>
                  <a:lnTo>
                    <a:pt x="164960" y="50749"/>
                  </a:lnTo>
                  <a:lnTo>
                    <a:pt x="163106" y="48564"/>
                  </a:lnTo>
                  <a:lnTo>
                    <a:pt x="163131" y="45923"/>
                  </a:lnTo>
                  <a:lnTo>
                    <a:pt x="163156" y="43281"/>
                  </a:lnTo>
                  <a:lnTo>
                    <a:pt x="165049" y="41173"/>
                  </a:lnTo>
                  <a:lnTo>
                    <a:pt x="167398" y="41224"/>
                  </a:lnTo>
                  <a:lnTo>
                    <a:pt x="169748" y="41262"/>
                  </a:lnTo>
                  <a:lnTo>
                    <a:pt x="171615" y="43459"/>
                  </a:lnTo>
                  <a:lnTo>
                    <a:pt x="171589" y="46088"/>
                  </a:lnTo>
                </a:path>
                <a:path w="372110" h="138429">
                  <a:moveTo>
                    <a:pt x="187515" y="45974"/>
                  </a:moveTo>
                  <a:lnTo>
                    <a:pt x="187490" y="48602"/>
                  </a:lnTo>
                  <a:lnTo>
                    <a:pt x="185572" y="50723"/>
                  </a:lnTo>
                  <a:lnTo>
                    <a:pt x="183248" y="50685"/>
                  </a:lnTo>
                  <a:lnTo>
                    <a:pt x="180924" y="50634"/>
                  </a:lnTo>
                  <a:lnTo>
                    <a:pt x="179057" y="48437"/>
                  </a:lnTo>
                  <a:lnTo>
                    <a:pt x="179057" y="45783"/>
                  </a:lnTo>
                  <a:lnTo>
                    <a:pt x="179082" y="43141"/>
                  </a:lnTo>
                  <a:lnTo>
                    <a:pt x="181013" y="41033"/>
                  </a:lnTo>
                  <a:lnTo>
                    <a:pt x="183349" y="41097"/>
                  </a:lnTo>
                  <a:lnTo>
                    <a:pt x="185674" y="41148"/>
                  </a:lnTo>
                  <a:lnTo>
                    <a:pt x="187540" y="43332"/>
                  </a:lnTo>
                  <a:lnTo>
                    <a:pt x="187515" y="45974"/>
                  </a:lnTo>
                </a:path>
                <a:path w="372110" h="138429">
                  <a:moveTo>
                    <a:pt x="203441" y="45821"/>
                  </a:moveTo>
                  <a:lnTo>
                    <a:pt x="203415" y="48475"/>
                  </a:lnTo>
                  <a:lnTo>
                    <a:pt x="201510" y="50596"/>
                  </a:lnTo>
                  <a:lnTo>
                    <a:pt x="199174" y="50546"/>
                  </a:lnTo>
                  <a:lnTo>
                    <a:pt x="196824" y="50495"/>
                  </a:lnTo>
                  <a:lnTo>
                    <a:pt x="194957" y="48285"/>
                  </a:lnTo>
                  <a:lnTo>
                    <a:pt x="194983" y="45669"/>
                  </a:lnTo>
                  <a:lnTo>
                    <a:pt x="195008" y="43002"/>
                  </a:lnTo>
                  <a:lnTo>
                    <a:pt x="196913" y="40906"/>
                  </a:lnTo>
                  <a:lnTo>
                    <a:pt x="199262" y="40957"/>
                  </a:lnTo>
                  <a:lnTo>
                    <a:pt x="201599" y="40995"/>
                  </a:lnTo>
                  <a:lnTo>
                    <a:pt x="203466" y="43192"/>
                  </a:lnTo>
                  <a:lnTo>
                    <a:pt x="203441" y="45821"/>
                  </a:lnTo>
                </a:path>
                <a:path w="372110" h="138429">
                  <a:moveTo>
                    <a:pt x="12242" y="86017"/>
                  </a:moveTo>
                  <a:lnTo>
                    <a:pt x="12217" y="88671"/>
                  </a:lnTo>
                  <a:lnTo>
                    <a:pt x="10312" y="90728"/>
                  </a:lnTo>
                  <a:lnTo>
                    <a:pt x="7975" y="90665"/>
                  </a:lnTo>
                  <a:lnTo>
                    <a:pt x="5626" y="90589"/>
                  </a:lnTo>
                  <a:lnTo>
                    <a:pt x="3759" y="88391"/>
                  </a:lnTo>
                  <a:lnTo>
                    <a:pt x="3784" y="85737"/>
                  </a:lnTo>
                  <a:lnTo>
                    <a:pt x="3810" y="83096"/>
                  </a:lnTo>
                  <a:lnTo>
                    <a:pt x="5714" y="81025"/>
                  </a:lnTo>
                  <a:lnTo>
                    <a:pt x="8051" y="81089"/>
                  </a:lnTo>
                  <a:lnTo>
                    <a:pt x="10388" y="81165"/>
                  </a:lnTo>
                  <a:lnTo>
                    <a:pt x="12255" y="83362"/>
                  </a:lnTo>
                  <a:lnTo>
                    <a:pt x="12242" y="86017"/>
                  </a:lnTo>
                </a:path>
                <a:path w="372110" h="138429">
                  <a:moveTo>
                    <a:pt x="28155" y="86080"/>
                  </a:moveTo>
                  <a:lnTo>
                    <a:pt x="28130" y="88722"/>
                  </a:lnTo>
                  <a:lnTo>
                    <a:pt x="26238" y="90817"/>
                  </a:lnTo>
                  <a:lnTo>
                    <a:pt x="23875" y="90754"/>
                  </a:lnTo>
                  <a:lnTo>
                    <a:pt x="21564" y="90665"/>
                  </a:lnTo>
                  <a:lnTo>
                    <a:pt x="19685" y="88442"/>
                  </a:lnTo>
                  <a:lnTo>
                    <a:pt x="19710" y="85801"/>
                  </a:lnTo>
                  <a:lnTo>
                    <a:pt x="19735" y="83159"/>
                  </a:lnTo>
                  <a:lnTo>
                    <a:pt x="21640" y="81089"/>
                  </a:lnTo>
                  <a:lnTo>
                    <a:pt x="23977" y="81140"/>
                  </a:lnTo>
                  <a:lnTo>
                    <a:pt x="26301" y="81229"/>
                  </a:lnTo>
                  <a:lnTo>
                    <a:pt x="28194" y="83438"/>
                  </a:lnTo>
                  <a:lnTo>
                    <a:pt x="28155" y="86080"/>
                  </a:lnTo>
                </a:path>
                <a:path w="372110" h="138429">
                  <a:moveTo>
                    <a:pt x="44094" y="86156"/>
                  </a:moveTo>
                  <a:lnTo>
                    <a:pt x="44069" y="88811"/>
                  </a:lnTo>
                  <a:lnTo>
                    <a:pt x="42151" y="90881"/>
                  </a:lnTo>
                  <a:lnTo>
                    <a:pt x="39814" y="90805"/>
                  </a:lnTo>
                  <a:lnTo>
                    <a:pt x="37490" y="90716"/>
                  </a:lnTo>
                  <a:lnTo>
                    <a:pt x="35636" y="88531"/>
                  </a:lnTo>
                  <a:lnTo>
                    <a:pt x="35636" y="85902"/>
                  </a:lnTo>
                  <a:lnTo>
                    <a:pt x="35661" y="83235"/>
                  </a:lnTo>
                  <a:lnTo>
                    <a:pt x="37566" y="81140"/>
                  </a:lnTo>
                  <a:lnTo>
                    <a:pt x="39903" y="81229"/>
                  </a:lnTo>
                  <a:lnTo>
                    <a:pt x="42227" y="81318"/>
                  </a:lnTo>
                  <a:lnTo>
                    <a:pt x="44094" y="83515"/>
                  </a:lnTo>
                  <a:lnTo>
                    <a:pt x="44094" y="86156"/>
                  </a:lnTo>
                </a:path>
                <a:path w="372110" h="138429">
                  <a:moveTo>
                    <a:pt x="60020" y="86233"/>
                  </a:moveTo>
                  <a:lnTo>
                    <a:pt x="59994" y="88887"/>
                  </a:lnTo>
                  <a:lnTo>
                    <a:pt x="58064" y="90970"/>
                  </a:lnTo>
                  <a:lnTo>
                    <a:pt x="55752" y="90881"/>
                  </a:lnTo>
                  <a:lnTo>
                    <a:pt x="53403" y="90792"/>
                  </a:lnTo>
                  <a:lnTo>
                    <a:pt x="51536" y="88595"/>
                  </a:lnTo>
                  <a:lnTo>
                    <a:pt x="51562" y="85940"/>
                  </a:lnTo>
                  <a:lnTo>
                    <a:pt x="51587" y="83299"/>
                  </a:lnTo>
                  <a:lnTo>
                    <a:pt x="53492" y="81241"/>
                  </a:lnTo>
                  <a:lnTo>
                    <a:pt x="55829" y="81305"/>
                  </a:lnTo>
                  <a:lnTo>
                    <a:pt x="58153" y="81381"/>
                  </a:lnTo>
                  <a:lnTo>
                    <a:pt x="60045" y="83578"/>
                  </a:lnTo>
                  <a:lnTo>
                    <a:pt x="60020" y="86233"/>
                  </a:lnTo>
                </a:path>
                <a:path w="372110" h="138429">
                  <a:moveTo>
                    <a:pt x="75946" y="86321"/>
                  </a:moveTo>
                  <a:lnTo>
                    <a:pt x="75920" y="88950"/>
                  </a:lnTo>
                  <a:lnTo>
                    <a:pt x="74015" y="91046"/>
                  </a:lnTo>
                  <a:lnTo>
                    <a:pt x="71678" y="90957"/>
                  </a:lnTo>
                  <a:lnTo>
                    <a:pt x="69354" y="90881"/>
                  </a:lnTo>
                  <a:lnTo>
                    <a:pt x="67462" y="88684"/>
                  </a:lnTo>
                  <a:lnTo>
                    <a:pt x="67487" y="86029"/>
                  </a:lnTo>
                  <a:lnTo>
                    <a:pt x="67513" y="83388"/>
                  </a:lnTo>
                  <a:lnTo>
                    <a:pt x="69418" y="81292"/>
                  </a:lnTo>
                  <a:lnTo>
                    <a:pt x="71754" y="81394"/>
                  </a:lnTo>
                  <a:lnTo>
                    <a:pt x="74091" y="81470"/>
                  </a:lnTo>
                  <a:lnTo>
                    <a:pt x="75946" y="83654"/>
                  </a:lnTo>
                  <a:lnTo>
                    <a:pt x="75946" y="86321"/>
                  </a:lnTo>
                </a:path>
                <a:path w="372110" h="138429">
                  <a:moveTo>
                    <a:pt x="91871" y="86385"/>
                  </a:moveTo>
                  <a:lnTo>
                    <a:pt x="91846" y="89026"/>
                  </a:lnTo>
                  <a:lnTo>
                    <a:pt x="89941" y="91122"/>
                  </a:lnTo>
                  <a:lnTo>
                    <a:pt x="87604" y="91033"/>
                  </a:lnTo>
                  <a:lnTo>
                    <a:pt x="85267" y="90957"/>
                  </a:lnTo>
                  <a:lnTo>
                    <a:pt x="83388" y="88734"/>
                  </a:lnTo>
                  <a:lnTo>
                    <a:pt x="83400" y="86106"/>
                  </a:lnTo>
                  <a:lnTo>
                    <a:pt x="83426" y="83451"/>
                  </a:lnTo>
                  <a:lnTo>
                    <a:pt x="85356" y="81381"/>
                  </a:lnTo>
                  <a:lnTo>
                    <a:pt x="87693" y="81457"/>
                  </a:lnTo>
                  <a:lnTo>
                    <a:pt x="90017" y="81534"/>
                  </a:lnTo>
                  <a:lnTo>
                    <a:pt x="91897" y="83731"/>
                  </a:lnTo>
                  <a:lnTo>
                    <a:pt x="91871" y="86385"/>
                  </a:lnTo>
                </a:path>
                <a:path w="372110" h="138429">
                  <a:moveTo>
                    <a:pt x="107784" y="86448"/>
                  </a:moveTo>
                  <a:lnTo>
                    <a:pt x="107734" y="89103"/>
                  </a:lnTo>
                  <a:lnTo>
                    <a:pt x="105854" y="91173"/>
                  </a:lnTo>
                  <a:lnTo>
                    <a:pt x="103517" y="91097"/>
                  </a:lnTo>
                  <a:lnTo>
                    <a:pt x="101193" y="91046"/>
                  </a:lnTo>
                  <a:lnTo>
                    <a:pt x="99326" y="88823"/>
                  </a:lnTo>
                  <a:lnTo>
                    <a:pt x="99339" y="86182"/>
                  </a:lnTo>
                  <a:lnTo>
                    <a:pt x="99364" y="83527"/>
                  </a:lnTo>
                  <a:lnTo>
                    <a:pt x="101269" y="81457"/>
                  </a:lnTo>
                  <a:lnTo>
                    <a:pt x="103593" y="81534"/>
                  </a:lnTo>
                  <a:lnTo>
                    <a:pt x="105943" y="81610"/>
                  </a:lnTo>
                  <a:lnTo>
                    <a:pt x="107810" y="83807"/>
                  </a:lnTo>
                  <a:lnTo>
                    <a:pt x="107784" y="86448"/>
                  </a:lnTo>
                </a:path>
                <a:path w="372110" h="138429">
                  <a:moveTo>
                    <a:pt x="123710" y="86525"/>
                  </a:moveTo>
                  <a:lnTo>
                    <a:pt x="123685" y="89179"/>
                  </a:lnTo>
                  <a:lnTo>
                    <a:pt x="121805" y="91249"/>
                  </a:lnTo>
                  <a:lnTo>
                    <a:pt x="119456" y="91173"/>
                  </a:lnTo>
                  <a:lnTo>
                    <a:pt x="117119" y="91097"/>
                  </a:lnTo>
                  <a:lnTo>
                    <a:pt x="115239" y="88900"/>
                  </a:lnTo>
                  <a:lnTo>
                    <a:pt x="115265" y="86245"/>
                  </a:lnTo>
                  <a:lnTo>
                    <a:pt x="115277" y="83616"/>
                  </a:lnTo>
                  <a:lnTo>
                    <a:pt x="117221" y="81534"/>
                  </a:lnTo>
                  <a:lnTo>
                    <a:pt x="119519" y="81610"/>
                  </a:lnTo>
                  <a:lnTo>
                    <a:pt x="121856" y="81673"/>
                  </a:lnTo>
                  <a:lnTo>
                    <a:pt x="123736" y="83896"/>
                  </a:lnTo>
                  <a:lnTo>
                    <a:pt x="123710" y="86525"/>
                  </a:lnTo>
                </a:path>
                <a:path w="372110" h="138429">
                  <a:moveTo>
                    <a:pt x="139636" y="86613"/>
                  </a:moveTo>
                  <a:lnTo>
                    <a:pt x="139611" y="89268"/>
                  </a:lnTo>
                  <a:lnTo>
                    <a:pt x="137706" y="91338"/>
                  </a:lnTo>
                  <a:lnTo>
                    <a:pt x="135394" y="91249"/>
                  </a:lnTo>
                  <a:lnTo>
                    <a:pt x="133045" y="91173"/>
                  </a:lnTo>
                  <a:lnTo>
                    <a:pt x="131178" y="88976"/>
                  </a:lnTo>
                  <a:lnTo>
                    <a:pt x="131190" y="86334"/>
                  </a:lnTo>
                  <a:lnTo>
                    <a:pt x="131216" y="83680"/>
                  </a:lnTo>
                  <a:lnTo>
                    <a:pt x="133146" y="81597"/>
                  </a:lnTo>
                  <a:lnTo>
                    <a:pt x="135445" y="81686"/>
                  </a:lnTo>
                  <a:lnTo>
                    <a:pt x="137795" y="81762"/>
                  </a:lnTo>
                  <a:lnTo>
                    <a:pt x="139661" y="83947"/>
                  </a:lnTo>
                  <a:lnTo>
                    <a:pt x="139636" y="86613"/>
                  </a:lnTo>
                </a:path>
                <a:path w="372110" h="138429">
                  <a:moveTo>
                    <a:pt x="155562" y="86664"/>
                  </a:moveTo>
                  <a:lnTo>
                    <a:pt x="155549" y="89319"/>
                  </a:lnTo>
                  <a:lnTo>
                    <a:pt x="153631" y="91414"/>
                  </a:lnTo>
                  <a:lnTo>
                    <a:pt x="151320" y="91325"/>
                  </a:lnTo>
                  <a:lnTo>
                    <a:pt x="148983" y="91249"/>
                  </a:lnTo>
                  <a:lnTo>
                    <a:pt x="147104" y="89026"/>
                  </a:lnTo>
                  <a:lnTo>
                    <a:pt x="147129" y="86410"/>
                  </a:lnTo>
                  <a:lnTo>
                    <a:pt x="147129" y="83743"/>
                  </a:lnTo>
                  <a:lnTo>
                    <a:pt x="149072" y="81673"/>
                  </a:lnTo>
                  <a:lnTo>
                    <a:pt x="151371" y="81749"/>
                  </a:lnTo>
                  <a:lnTo>
                    <a:pt x="153708" y="81826"/>
                  </a:lnTo>
                  <a:lnTo>
                    <a:pt x="155587" y="84048"/>
                  </a:lnTo>
                  <a:lnTo>
                    <a:pt x="155562" y="86664"/>
                  </a:lnTo>
                </a:path>
                <a:path w="372110" h="138429">
                  <a:moveTo>
                    <a:pt x="171488" y="86779"/>
                  </a:moveTo>
                  <a:lnTo>
                    <a:pt x="171462" y="89408"/>
                  </a:lnTo>
                  <a:lnTo>
                    <a:pt x="169557" y="91490"/>
                  </a:lnTo>
                  <a:lnTo>
                    <a:pt x="167220" y="91401"/>
                  </a:lnTo>
                  <a:lnTo>
                    <a:pt x="164884" y="91325"/>
                  </a:lnTo>
                  <a:lnTo>
                    <a:pt x="163029" y="89115"/>
                  </a:lnTo>
                  <a:lnTo>
                    <a:pt x="163055" y="86487"/>
                  </a:lnTo>
                  <a:lnTo>
                    <a:pt x="163080" y="83820"/>
                  </a:lnTo>
                  <a:lnTo>
                    <a:pt x="164960" y="81749"/>
                  </a:lnTo>
                  <a:lnTo>
                    <a:pt x="167322" y="81838"/>
                  </a:lnTo>
                  <a:lnTo>
                    <a:pt x="169646" y="81914"/>
                  </a:lnTo>
                  <a:lnTo>
                    <a:pt x="171513" y="84112"/>
                  </a:lnTo>
                  <a:lnTo>
                    <a:pt x="171488" y="86779"/>
                  </a:lnTo>
                </a:path>
                <a:path w="372110" h="138429">
                  <a:moveTo>
                    <a:pt x="187426" y="86829"/>
                  </a:moveTo>
                  <a:lnTo>
                    <a:pt x="187401" y="89484"/>
                  </a:lnTo>
                  <a:lnTo>
                    <a:pt x="185496" y="91566"/>
                  </a:lnTo>
                  <a:lnTo>
                    <a:pt x="183172" y="91478"/>
                  </a:lnTo>
                  <a:lnTo>
                    <a:pt x="180822" y="91401"/>
                  </a:lnTo>
                  <a:lnTo>
                    <a:pt x="178955" y="89192"/>
                  </a:lnTo>
                  <a:lnTo>
                    <a:pt x="178981" y="86537"/>
                  </a:lnTo>
                  <a:lnTo>
                    <a:pt x="179006" y="83896"/>
                  </a:lnTo>
                  <a:lnTo>
                    <a:pt x="180898" y="81838"/>
                  </a:lnTo>
                  <a:lnTo>
                    <a:pt x="183222" y="81902"/>
                  </a:lnTo>
                  <a:lnTo>
                    <a:pt x="185572" y="81978"/>
                  </a:lnTo>
                  <a:lnTo>
                    <a:pt x="187451" y="84200"/>
                  </a:lnTo>
                  <a:lnTo>
                    <a:pt x="187426" y="86829"/>
                  </a:lnTo>
                </a:path>
                <a:path w="372110" h="138429">
                  <a:moveTo>
                    <a:pt x="203365" y="86906"/>
                  </a:moveTo>
                  <a:lnTo>
                    <a:pt x="203326" y="89535"/>
                  </a:lnTo>
                  <a:lnTo>
                    <a:pt x="201409" y="91630"/>
                  </a:lnTo>
                  <a:lnTo>
                    <a:pt x="199072" y="91566"/>
                  </a:lnTo>
                  <a:lnTo>
                    <a:pt x="196735" y="91478"/>
                  </a:lnTo>
                  <a:lnTo>
                    <a:pt x="194881" y="89268"/>
                  </a:lnTo>
                  <a:lnTo>
                    <a:pt x="194906" y="86626"/>
                  </a:lnTo>
                  <a:lnTo>
                    <a:pt x="194932" y="83959"/>
                  </a:lnTo>
                  <a:lnTo>
                    <a:pt x="196824" y="81889"/>
                  </a:lnTo>
                  <a:lnTo>
                    <a:pt x="199174" y="81991"/>
                  </a:lnTo>
                  <a:lnTo>
                    <a:pt x="201498" y="82054"/>
                  </a:lnTo>
                  <a:lnTo>
                    <a:pt x="203390" y="84264"/>
                  </a:lnTo>
                  <a:lnTo>
                    <a:pt x="203365" y="86906"/>
                  </a:lnTo>
                </a:path>
                <a:path w="372110" h="138429">
                  <a:moveTo>
                    <a:pt x="14998" y="68973"/>
                  </a:moveTo>
                  <a:lnTo>
                    <a:pt x="14973" y="71615"/>
                  </a:lnTo>
                  <a:lnTo>
                    <a:pt x="13068" y="73710"/>
                  </a:lnTo>
                  <a:lnTo>
                    <a:pt x="10744" y="73634"/>
                  </a:lnTo>
                  <a:lnTo>
                    <a:pt x="8394" y="73558"/>
                  </a:lnTo>
                  <a:lnTo>
                    <a:pt x="6540" y="71335"/>
                  </a:lnTo>
                  <a:lnTo>
                    <a:pt x="6565" y="68719"/>
                  </a:lnTo>
                  <a:lnTo>
                    <a:pt x="6565" y="66065"/>
                  </a:lnTo>
                  <a:lnTo>
                    <a:pt x="8496" y="63982"/>
                  </a:lnTo>
                  <a:lnTo>
                    <a:pt x="10807" y="64084"/>
                  </a:lnTo>
                  <a:lnTo>
                    <a:pt x="13157" y="64147"/>
                  </a:lnTo>
                  <a:lnTo>
                    <a:pt x="15024" y="66332"/>
                  </a:lnTo>
                  <a:lnTo>
                    <a:pt x="14998" y="68973"/>
                  </a:lnTo>
                </a:path>
                <a:path w="372110" h="138429">
                  <a:moveTo>
                    <a:pt x="30924" y="69087"/>
                  </a:moveTo>
                  <a:lnTo>
                    <a:pt x="30899" y="71704"/>
                  </a:lnTo>
                  <a:lnTo>
                    <a:pt x="28994" y="73774"/>
                  </a:lnTo>
                  <a:lnTo>
                    <a:pt x="26657" y="73698"/>
                  </a:lnTo>
                  <a:lnTo>
                    <a:pt x="24307" y="73647"/>
                  </a:lnTo>
                  <a:lnTo>
                    <a:pt x="22440" y="71424"/>
                  </a:lnTo>
                  <a:lnTo>
                    <a:pt x="22466" y="68808"/>
                  </a:lnTo>
                  <a:lnTo>
                    <a:pt x="22491" y="66154"/>
                  </a:lnTo>
                  <a:lnTo>
                    <a:pt x="24396" y="64071"/>
                  </a:lnTo>
                  <a:lnTo>
                    <a:pt x="26733" y="64122"/>
                  </a:lnTo>
                  <a:lnTo>
                    <a:pt x="29083" y="64211"/>
                  </a:lnTo>
                  <a:lnTo>
                    <a:pt x="30949" y="66433"/>
                  </a:lnTo>
                  <a:lnTo>
                    <a:pt x="30924" y="69087"/>
                  </a:lnTo>
                </a:path>
                <a:path w="372110" h="138429">
                  <a:moveTo>
                    <a:pt x="46850" y="69138"/>
                  </a:moveTo>
                  <a:lnTo>
                    <a:pt x="46824" y="71780"/>
                  </a:lnTo>
                  <a:lnTo>
                    <a:pt x="44919" y="73837"/>
                  </a:lnTo>
                  <a:lnTo>
                    <a:pt x="42595" y="73774"/>
                  </a:lnTo>
                  <a:lnTo>
                    <a:pt x="40259" y="73698"/>
                  </a:lnTo>
                  <a:lnTo>
                    <a:pt x="38392" y="71500"/>
                  </a:lnTo>
                  <a:lnTo>
                    <a:pt x="38392" y="68859"/>
                  </a:lnTo>
                  <a:lnTo>
                    <a:pt x="38417" y="66217"/>
                  </a:lnTo>
                  <a:lnTo>
                    <a:pt x="40322" y="64122"/>
                  </a:lnTo>
                  <a:lnTo>
                    <a:pt x="42659" y="64223"/>
                  </a:lnTo>
                  <a:lnTo>
                    <a:pt x="45008" y="64287"/>
                  </a:lnTo>
                  <a:lnTo>
                    <a:pt x="46875" y="66484"/>
                  </a:lnTo>
                  <a:lnTo>
                    <a:pt x="46850" y="69138"/>
                  </a:lnTo>
                </a:path>
                <a:path w="372110" h="138429">
                  <a:moveTo>
                    <a:pt x="62776" y="69227"/>
                  </a:moveTo>
                  <a:lnTo>
                    <a:pt x="62750" y="71843"/>
                  </a:lnTo>
                  <a:lnTo>
                    <a:pt x="60845" y="73939"/>
                  </a:lnTo>
                  <a:lnTo>
                    <a:pt x="58508" y="73837"/>
                  </a:lnTo>
                  <a:lnTo>
                    <a:pt x="56172" y="73774"/>
                  </a:lnTo>
                  <a:lnTo>
                    <a:pt x="54292" y="71564"/>
                  </a:lnTo>
                  <a:lnTo>
                    <a:pt x="54330" y="68935"/>
                  </a:lnTo>
                  <a:lnTo>
                    <a:pt x="54343" y="66294"/>
                  </a:lnTo>
                  <a:lnTo>
                    <a:pt x="56261" y="64211"/>
                  </a:lnTo>
                  <a:lnTo>
                    <a:pt x="58572" y="64300"/>
                  </a:lnTo>
                  <a:lnTo>
                    <a:pt x="60934" y="64376"/>
                  </a:lnTo>
                  <a:lnTo>
                    <a:pt x="62801" y="66573"/>
                  </a:lnTo>
                  <a:lnTo>
                    <a:pt x="62776" y="69227"/>
                  </a:lnTo>
                </a:path>
                <a:path w="372110" h="138429">
                  <a:moveTo>
                    <a:pt x="78689" y="69278"/>
                  </a:moveTo>
                  <a:lnTo>
                    <a:pt x="78663" y="71920"/>
                  </a:lnTo>
                  <a:lnTo>
                    <a:pt x="76784" y="73990"/>
                  </a:lnTo>
                  <a:lnTo>
                    <a:pt x="74447" y="73926"/>
                  </a:lnTo>
                  <a:lnTo>
                    <a:pt x="72123" y="73850"/>
                  </a:lnTo>
                  <a:lnTo>
                    <a:pt x="70243" y="71640"/>
                  </a:lnTo>
                  <a:lnTo>
                    <a:pt x="70269" y="69011"/>
                  </a:lnTo>
                  <a:lnTo>
                    <a:pt x="70269" y="66370"/>
                  </a:lnTo>
                  <a:lnTo>
                    <a:pt x="72186" y="64287"/>
                  </a:lnTo>
                  <a:lnTo>
                    <a:pt x="74498" y="64376"/>
                  </a:lnTo>
                  <a:lnTo>
                    <a:pt x="76847" y="64439"/>
                  </a:lnTo>
                  <a:lnTo>
                    <a:pt x="78714" y="66649"/>
                  </a:lnTo>
                  <a:lnTo>
                    <a:pt x="78689" y="69278"/>
                  </a:lnTo>
                </a:path>
                <a:path w="372110" h="138429">
                  <a:moveTo>
                    <a:pt x="94614" y="69367"/>
                  </a:moveTo>
                  <a:lnTo>
                    <a:pt x="94589" y="72009"/>
                  </a:lnTo>
                  <a:lnTo>
                    <a:pt x="92710" y="74091"/>
                  </a:lnTo>
                  <a:lnTo>
                    <a:pt x="90360" y="73990"/>
                  </a:lnTo>
                  <a:lnTo>
                    <a:pt x="88023" y="73939"/>
                  </a:lnTo>
                  <a:lnTo>
                    <a:pt x="86156" y="71729"/>
                  </a:lnTo>
                  <a:lnTo>
                    <a:pt x="86182" y="69075"/>
                  </a:lnTo>
                  <a:lnTo>
                    <a:pt x="86194" y="66446"/>
                  </a:lnTo>
                  <a:lnTo>
                    <a:pt x="88112" y="64363"/>
                  </a:lnTo>
                  <a:lnTo>
                    <a:pt x="90449" y="64439"/>
                  </a:lnTo>
                  <a:lnTo>
                    <a:pt x="92773" y="64515"/>
                  </a:lnTo>
                  <a:lnTo>
                    <a:pt x="94653" y="66725"/>
                  </a:lnTo>
                  <a:lnTo>
                    <a:pt x="94614" y="69367"/>
                  </a:lnTo>
                </a:path>
                <a:path w="372110" h="138429">
                  <a:moveTo>
                    <a:pt x="110553" y="69443"/>
                  </a:moveTo>
                  <a:lnTo>
                    <a:pt x="110515" y="72085"/>
                  </a:lnTo>
                  <a:lnTo>
                    <a:pt x="108610" y="74155"/>
                  </a:lnTo>
                  <a:lnTo>
                    <a:pt x="106299" y="74079"/>
                  </a:lnTo>
                  <a:lnTo>
                    <a:pt x="103974" y="73990"/>
                  </a:lnTo>
                  <a:lnTo>
                    <a:pt x="102095" y="71805"/>
                  </a:lnTo>
                  <a:lnTo>
                    <a:pt x="102108" y="69151"/>
                  </a:lnTo>
                  <a:lnTo>
                    <a:pt x="102120" y="66522"/>
                  </a:lnTo>
                  <a:lnTo>
                    <a:pt x="104025" y="64427"/>
                  </a:lnTo>
                  <a:lnTo>
                    <a:pt x="106349" y="64528"/>
                  </a:lnTo>
                  <a:lnTo>
                    <a:pt x="108699" y="64592"/>
                  </a:lnTo>
                  <a:lnTo>
                    <a:pt x="110566" y="66801"/>
                  </a:lnTo>
                  <a:lnTo>
                    <a:pt x="110553" y="69443"/>
                  </a:lnTo>
                </a:path>
                <a:path w="372110" h="138429">
                  <a:moveTo>
                    <a:pt x="126479" y="69519"/>
                  </a:moveTo>
                  <a:lnTo>
                    <a:pt x="126453" y="72174"/>
                  </a:lnTo>
                  <a:lnTo>
                    <a:pt x="124536" y="74206"/>
                  </a:lnTo>
                  <a:lnTo>
                    <a:pt x="122224" y="74142"/>
                  </a:lnTo>
                  <a:lnTo>
                    <a:pt x="119887" y="74079"/>
                  </a:lnTo>
                  <a:lnTo>
                    <a:pt x="118008" y="71894"/>
                  </a:lnTo>
                  <a:lnTo>
                    <a:pt x="118033" y="69240"/>
                  </a:lnTo>
                  <a:lnTo>
                    <a:pt x="118059" y="66586"/>
                  </a:lnTo>
                  <a:lnTo>
                    <a:pt x="119964" y="64541"/>
                  </a:lnTo>
                  <a:lnTo>
                    <a:pt x="122300" y="64592"/>
                  </a:lnTo>
                  <a:lnTo>
                    <a:pt x="124637" y="64655"/>
                  </a:lnTo>
                  <a:lnTo>
                    <a:pt x="126504" y="66865"/>
                  </a:lnTo>
                  <a:lnTo>
                    <a:pt x="126479" y="69519"/>
                  </a:lnTo>
                </a:path>
                <a:path w="372110" h="138429">
                  <a:moveTo>
                    <a:pt x="142405" y="69570"/>
                  </a:moveTo>
                  <a:lnTo>
                    <a:pt x="142392" y="72224"/>
                  </a:lnTo>
                  <a:lnTo>
                    <a:pt x="140487" y="74307"/>
                  </a:lnTo>
                  <a:lnTo>
                    <a:pt x="138150" y="74231"/>
                  </a:lnTo>
                  <a:lnTo>
                    <a:pt x="135813" y="74155"/>
                  </a:lnTo>
                  <a:lnTo>
                    <a:pt x="133934" y="71945"/>
                  </a:lnTo>
                  <a:lnTo>
                    <a:pt x="133959" y="69303"/>
                  </a:lnTo>
                  <a:lnTo>
                    <a:pt x="133985" y="66662"/>
                  </a:lnTo>
                  <a:lnTo>
                    <a:pt x="135889" y="64579"/>
                  </a:lnTo>
                  <a:lnTo>
                    <a:pt x="138226" y="64655"/>
                  </a:lnTo>
                  <a:lnTo>
                    <a:pt x="140550" y="64731"/>
                  </a:lnTo>
                  <a:lnTo>
                    <a:pt x="142430" y="66941"/>
                  </a:lnTo>
                  <a:lnTo>
                    <a:pt x="142405" y="69570"/>
                  </a:lnTo>
                </a:path>
                <a:path w="372110" h="138429">
                  <a:moveTo>
                    <a:pt x="158330" y="69659"/>
                  </a:moveTo>
                  <a:lnTo>
                    <a:pt x="158305" y="72313"/>
                  </a:lnTo>
                  <a:lnTo>
                    <a:pt x="156413" y="74371"/>
                  </a:lnTo>
                  <a:lnTo>
                    <a:pt x="154076" y="74295"/>
                  </a:lnTo>
                  <a:lnTo>
                    <a:pt x="151726" y="74231"/>
                  </a:lnTo>
                  <a:lnTo>
                    <a:pt x="149860" y="72034"/>
                  </a:lnTo>
                  <a:lnTo>
                    <a:pt x="149885" y="69392"/>
                  </a:lnTo>
                  <a:lnTo>
                    <a:pt x="149910" y="66751"/>
                  </a:lnTo>
                  <a:lnTo>
                    <a:pt x="151828" y="64655"/>
                  </a:lnTo>
                  <a:lnTo>
                    <a:pt x="154152" y="64731"/>
                  </a:lnTo>
                  <a:lnTo>
                    <a:pt x="156463" y="64808"/>
                  </a:lnTo>
                  <a:lnTo>
                    <a:pt x="158356" y="67030"/>
                  </a:lnTo>
                  <a:lnTo>
                    <a:pt x="158330" y="69659"/>
                  </a:lnTo>
                </a:path>
                <a:path w="372110" h="138429">
                  <a:moveTo>
                    <a:pt x="174269" y="69735"/>
                  </a:moveTo>
                  <a:lnTo>
                    <a:pt x="174231" y="72389"/>
                  </a:lnTo>
                  <a:lnTo>
                    <a:pt x="172338" y="74447"/>
                  </a:lnTo>
                  <a:lnTo>
                    <a:pt x="169976" y="74371"/>
                  </a:lnTo>
                  <a:lnTo>
                    <a:pt x="167652" y="74295"/>
                  </a:lnTo>
                  <a:lnTo>
                    <a:pt x="165811" y="72097"/>
                  </a:lnTo>
                  <a:lnTo>
                    <a:pt x="165811" y="69443"/>
                  </a:lnTo>
                  <a:lnTo>
                    <a:pt x="165836" y="66814"/>
                  </a:lnTo>
                  <a:lnTo>
                    <a:pt x="167728" y="64744"/>
                  </a:lnTo>
                  <a:lnTo>
                    <a:pt x="170078" y="64820"/>
                  </a:lnTo>
                  <a:lnTo>
                    <a:pt x="172402" y="64884"/>
                  </a:lnTo>
                  <a:lnTo>
                    <a:pt x="174294" y="67081"/>
                  </a:lnTo>
                  <a:lnTo>
                    <a:pt x="174269" y="69735"/>
                  </a:lnTo>
                </a:path>
                <a:path w="372110" h="138429">
                  <a:moveTo>
                    <a:pt x="190195" y="69824"/>
                  </a:moveTo>
                  <a:lnTo>
                    <a:pt x="190169" y="72466"/>
                  </a:lnTo>
                  <a:lnTo>
                    <a:pt x="188252" y="74536"/>
                  </a:lnTo>
                  <a:lnTo>
                    <a:pt x="185927" y="74434"/>
                  </a:lnTo>
                  <a:lnTo>
                    <a:pt x="183591" y="74371"/>
                  </a:lnTo>
                  <a:lnTo>
                    <a:pt x="181737" y="72186"/>
                  </a:lnTo>
                  <a:lnTo>
                    <a:pt x="181762" y="69532"/>
                  </a:lnTo>
                  <a:lnTo>
                    <a:pt x="181762" y="66903"/>
                  </a:lnTo>
                  <a:lnTo>
                    <a:pt x="183680" y="64808"/>
                  </a:lnTo>
                  <a:lnTo>
                    <a:pt x="186004" y="64884"/>
                  </a:lnTo>
                  <a:lnTo>
                    <a:pt x="188340" y="64973"/>
                  </a:lnTo>
                  <a:lnTo>
                    <a:pt x="190220" y="67170"/>
                  </a:lnTo>
                  <a:lnTo>
                    <a:pt x="190195" y="69824"/>
                  </a:lnTo>
                </a:path>
                <a:path w="372110" h="138429">
                  <a:moveTo>
                    <a:pt x="206121" y="69900"/>
                  </a:moveTo>
                  <a:lnTo>
                    <a:pt x="206095" y="72542"/>
                  </a:lnTo>
                  <a:lnTo>
                    <a:pt x="204177" y="74599"/>
                  </a:lnTo>
                  <a:lnTo>
                    <a:pt x="201853" y="74523"/>
                  </a:lnTo>
                  <a:lnTo>
                    <a:pt x="199516" y="74447"/>
                  </a:lnTo>
                  <a:lnTo>
                    <a:pt x="197637" y="72262"/>
                  </a:lnTo>
                  <a:lnTo>
                    <a:pt x="197662" y="69608"/>
                  </a:lnTo>
                  <a:lnTo>
                    <a:pt x="197688" y="66954"/>
                  </a:lnTo>
                  <a:lnTo>
                    <a:pt x="199580" y="64871"/>
                  </a:lnTo>
                  <a:lnTo>
                    <a:pt x="201929" y="64973"/>
                  </a:lnTo>
                  <a:lnTo>
                    <a:pt x="204266" y="65036"/>
                  </a:lnTo>
                  <a:lnTo>
                    <a:pt x="206146" y="67246"/>
                  </a:lnTo>
                  <a:lnTo>
                    <a:pt x="206121" y="69900"/>
                  </a:lnTo>
                </a:path>
                <a:path w="372110" h="138429">
                  <a:moveTo>
                    <a:pt x="226479" y="43319"/>
                  </a:moveTo>
                  <a:lnTo>
                    <a:pt x="226466" y="46951"/>
                  </a:lnTo>
                  <a:lnTo>
                    <a:pt x="223824" y="49847"/>
                  </a:lnTo>
                  <a:lnTo>
                    <a:pt x="220624" y="49784"/>
                  </a:lnTo>
                  <a:lnTo>
                    <a:pt x="217424" y="49695"/>
                  </a:lnTo>
                  <a:lnTo>
                    <a:pt x="214871" y="46710"/>
                  </a:lnTo>
                  <a:lnTo>
                    <a:pt x="214896" y="43091"/>
                  </a:lnTo>
                  <a:lnTo>
                    <a:pt x="214922" y="39458"/>
                  </a:lnTo>
                  <a:lnTo>
                    <a:pt x="217550" y="36575"/>
                  </a:lnTo>
                  <a:lnTo>
                    <a:pt x="220751" y="36639"/>
                  </a:lnTo>
                  <a:lnTo>
                    <a:pt x="223964" y="36690"/>
                  </a:lnTo>
                  <a:lnTo>
                    <a:pt x="226529" y="39700"/>
                  </a:lnTo>
                  <a:lnTo>
                    <a:pt x="226479" y="43319"/>
                  </a:lnTo>
                </a:path>
                <a:path w="372110" h="138429">
                  <a:moveTo>
                    <a:pt x="252209" y="43802"/>
                  </a:moveTo>
                  <a:lnTo>
                    <a:pt x="252158" y="47421"/>
                  </a:lnTo>
                  <a:lnTo>
                    <a:pt x="249554" y="50330"/>
                  </a:lnTo>
                  <a:lnTo>
                    <a:pt x="246354" y="50253"/>
                  </a:lnTo>
                  <a:lnTo>
                    <a:pt x="243128" y="50190"/>
                  </a:lnTo>
                  <a:lnTo>
                    <a:pt x="240576" y="47205"/>
                  </a:lnTo>
                  <a:lnTo>
                    <a:pt x="240614" y="43586"/>
                  </a:lnTo>
                  <a:lnTo>
                    <a:pt x="240639" y="39941"/>
                  </a:lnTo>
                  <a:lnTo>
                    <a:pt x="243255" y="37058"/>
                  </a:lnTo>
                  <a:lnTo>
                    <a:pt x="246456" y="37122"/>
                  </a:lnTo>
                  <a:lnTo>
                    <a:pt x="249656" y="37172"/>
                  </a:lnTo>
                  <a:lnTo>
                    <a:pt x="252222" y="40170"/>
                  </a:lnTo>
                  <a:lnTo>
                    <a:pt x="252209" y="43802"/>
                  </a:lnTo>
                </a:path>
                <a:path w="372110" h="138429">
                  <a:moveTo>
                    <a:pt x="276771" y="43675"/>
                  </a:moveTo>
                  <a:lnTo>
                    <a:pt x="276733" y="47294"/>
                  </a:lnTo>
                  <a:lnTo>
                    <a:pt x="274116" y="50203"/>
                  </a:lnTo>
                  <a:lnTo>
                    <a:pt x="270916" y="50114"/>
                  </a:lnTo>
                  <a:lnTo>
                    <a:pt x="267715" y="50050"/>
                  </a:lnTo>
                  <a:lnTo>
                    <a:pt x="265150" y="47078"/>
                  </a:lnTo>
                  <a:lnTo>
                    <a:pt x="265163" y="43459"/>
                  </a:lnTo>
                  <a:lnTo>
                    <a:pt x="265201" y="39814"/>
                  </a:lnTo>
                  <a:lnTo>
                    <a:pt x="267817" y="36931"/>
                  </a:lnTo>
                  <a:lnTo>
                    <a:pt x="271018" y="36995"/>
                  </a:lnTo>
                  <a:lnTo>
                    <a:pt x="274243" y="37058"/>
                  </a:lnTo>
                  <a:lnTo>
                    <a:pt x="276809" y="40043"/>
                  </a:lnTo>
                  <a:lnTo>
                    <a:pt x="276771" y="43675"/>
                  </a:lnTo>
                </a:path>
                <a:path w="372110" h="138429">
                  <a:moveTo>
                    <a:pt x="302475" y="43599"/>
                  </a:moveTo>
                  <a:lnTo>
                    <a:pt x="302463" y="47231"/>
                  </a:lnTo>
                  <a:lnTo>
                    <a:pt x="299847" y="50101"/>
                  </a:lnTo>
                  <a:lnTo>
                    <a:pt x="296621" y="50037"/>
                  </a:lnTo>
                  <a:lnTo>
                    <a:pt x="293420" y="49974"/>
                  </a:lnTo>
                  <a:lnTo>
                    <a:pt x="290868" y="47002"/>
                  </a:lnTo>
                  <a:lnTo>
                    <a:pt x="290906" y="43383"/>
                  </a:lnTo>
                  <a:lnTo>
                    <a:pt x="290906" y="39750"/>
                  </a:lnTo>
                  <a:lnTo>
                    <a:pt x="293522" y="36855"/>
                  </a:lnTo>
                  <a:lnTo>
                    <a:pt x="296748" y="36918"/>
                  </a:lnTo>
                  <a:lnTo>
                    <a:pt x="299948" y="36982"/>
                  </a:lnTo>
                  <a:lnTo>
                    <a:pt x="302526" y="39966"/>
                  </a:lnTo>
                  <a:lnTo>
                    <a:pt x="302475" y="43599"/>
                  </a:lnTo>
                </a:path>
                <a:path w="372110" h="138429">
                  <a:moveTo>
                    <a:pt x="328498" y="43802"/>
                  </a:moveTo>
                  <a:lnTo>
                    <a:pt x="328447" y="47421"/>
                  </a:lnTo>
                  <a:lnTo>
                    <a:pt x="325843" y="50330"/>
                  </a:lnTo>
                  <a:lnTo>
                    <a:pt x="322643" y="50266"/>
                  </a:lnTo>
                  <a:lnTo>
                    <a:pt x="319417" y="50177"/>
                  </a:lnTo>
                  <a:lnTo>
                    <a:pt x="316864" y="47180"/>
                  </a:lnTo>
                  <a:lnTo>
                    <a:pt x="316890" y="43548"/>
                  </a:lnTo>
                  <a:lnTo>
                    <a:pt x="316928" y="39928"/>
                  </a:lnTo>
                  <a:lnTo>
                    <a:pt x="319544" y="37058"/>
                  </a:lnTo>
                  <a:lnTo>
                    <a:pt x="322745" y="37122"/>
                  </a:lnTo>
                  <a:lnTo>
                    <a:pt x="325945" y="37172"/>
                  </a:lnTo>
                  <a:lnTo>
                    <a:pt x="328510" y="40182"/>
                  </a:lnTo>
                  <a:lnTo>
                    <a:pt x="328498" y="43802"/>
                  </a:lnTo>
                </a:path>
                <a:path w="372110" h="138429">
                  <a:moveTo>
                    <a:pt x="228295" y="68541"/>
                  </a:moveTo>
                  <a:lnTo>
                    <a:pt x="228269" y="72174"/>
                  </a:lnTo>
                  <a:lnTo>
                    <a:pt x="225653" y="75057"/>
                  </a:lnTo>
                  <a:lnTo>
                    <a:pt x="222453" y="74993"/>
                  </a:lnTo>
                  <a:lnTo>
                    <a:pt x="219240" y="74930"/>
                  </a:lnTo>
                  <a:lnTo>
                    <a:pt x="216662" y="71970"/>
                  </a:lnTo>
                  <a:lnTo>
                    <a:pt x="216712" y="68325"/>
                  </a:lnTo>
                  <a:lnTo>
                    <a:pt x="216738" y="64681"/>
                  </a:lnTo>
                  <a:lnTo>
                    <a:pt x="219354" y="61810"/>
                  </a:lnTo>
                  <a:lnTo>
                    <a:pt x="222554" y="61874"/>
                  </a:lnTo>
                  <a:lnTo>
                    <a:pt x="225755" y="61937"/>
                  </a:lnTo>
                  <a:lnTo>
                    <a:pt x="228320" y="64909"/>
                  </a:lnTo>
                  <a:lnTo>
                    <a:pt x="228295" y="68541"/>
                  </a:lnTo>
                </a:path>
                <a:path w="372110" h="138429">
                  <a:moveTo>
                    <a:pt x="254012" y="69037"/>
                  </a:moveTo>
                  <a:lnTo>
                    <a:pt x="253961" y="72669"/>
                  </a:lnTo>
                  <a:lnTo>
                    <a:pt x="251358" y="75539"/>
                  </a:lnTo>
                  <a:lnTo>
                    <a:pt x="248132" y="75476"/>
                  </a:lnTo>
                  <a:lnTo>
                    <a:pt x="244932" y="75412"/>
                  </a:lnTo>
                  <a:lnTo>
                    <a:pt x="242379" y="72453"/>
                  </a:lnTo>
                  <a:lnTo>
                    <a:pt x="242404" y="68808"/>
                  </a:lnTo>
                  <a:lnTo>
                    <a:pt x="242455" y="65189"/>
                  </a:lnTo>
                  <a:lnTo>
                    <a:pt x="245059" y="62280"/>
                  </a:lnTo>
                  <a:lnTo>
                    <a:pt x="248259" y="62369"/>
                  </a:lnTo>
                  <a:lnTo>
                    <a:pt x="251460" y="62433"/>
                  </a:lnTo>
                  <a:lnTo>
                    <a:pt x="254025" y="65405"/>
                  </a:lnTo>
                  <a:lnTo>
                    <a:pt x="254012" y="69037"/>
                  </a:lnTo>
                </a:path>
                <a:path w="372110" h="138429">
                  <a:moveTo>
                    <a:pt x="278574" y="68910"/>
                  </a:moveTo>
                  <a:lnTo>
                    <a:pt x="278549" y="72555"/>
                  </a:lnTo>
                  <a:lnTo>
                    <a:pt x="275920" y="75425"/>
                  </a:lnTo>
                  <a:lnTo>
                    <a:pt x="272719" y="75361"/>
                  </a:lnTo>
                  <a:lnTo>
                    <a:pt x="269519" y="75298"/>
                  </a:lnTo>
                  <a:lnTo>
                    <a:pt x="266941" y="72301"/>
                  </a:lnTo>
                  <a:lnTo>
                    <a:pt x="266992" y="68681"/>
                  </a:lnTo>
                  <a:lnTo>
                    <a:pt x="267017" y="65062"/>
                  </a:lnTo>
                  <a:lnTo>
                    <a:pt x="269646" y="62166"/>
                  </a:lnTo>
                  <a:lnTo>
                    <a:pt x="272846" y="62230"/>
                  </a:lnTo>
                  <a:lnTo>
                    <a:pt x="276047" y="62293"/>
                  </a:lnTo>
                  <a:lnTo>
                    <a:pt x="278599" y="65277"/>
                  </a:lnTo>
                  <a:lnTo>
                    <a:pt x="278574" y="68910"/>
                  </a:lnTo>
                </a:path>
                <a:path w="372110" h="138429">
                  <a:moveTo>
                    <a:pt x="304291" y="68834"/>
                  </a:moveTo>
                  <a:lnTo>
                    <a:pt x="304253" y="72453"/>
                  </a:lnTo>
                  <a:lnTo>
                    <a:pt x="301637" y="75336"/>
                  </a:lnTo>
                  <a:lnTo>
                    <a:pt x="298437" y="75272"/>
                  </a:lnTo>
                  <a:lnTo>
                    <a:pt x="295211" y="75209"/>
                  </a:lnTo>
                  <a:lnTo>
                    <a:pt x="292658" y="72212"/>
                  </a:lnTo>
                  <a:lnTo>
                    <a:pt x="292696" y="68592"/>
                  </a:lnTo>
                  <a:lnTo>
                    <a:pt x="292735" y="64973"/>
                  </a:lnTo>
                  <a:lnTo>
                    <a:pt x="295351" y="62064"/>
                  </a:lnTo>
                  <a:lnTo>
                    <a:pt x="298551" y="62141"/>
                  </a:lnTo>
                  <a:lnTo>
                    <a:pt x="301739" y="62204"/>
                  </a:lnTo>
                  <a:lnTo>
                    <a:pt x="304317" y="65201"/>
                  </a:lnTo>
                  <a:lnTo>
                    <a:pt x="304291" y="68834"/>
                  </a:lnTo>
                </a:path>
                <a:path w="372110" h="138429">
                  <a:moveTo>
                    <a:pt x="330288" y="69011"/>
                  </a:moveTo>
                  <a:lnTo>
                    <a:pt x="330250" y="72644"/>
                  </a:lnTo>
                  <a:lnTo>
                    <a:pt x="327634" y="75539"/>
                  </a:lnTo>
                  <a:lnTo>
                    <a:pt x="324434" y="75463"/>
                  </a:lnTo>
                  <a:lnTo>
                    <a:pt x="321233" y="75399"/>
                  </a:lnTo>
                  <a:lnTo>
                    <a:pt x="318681" y="72415"/>
                  </a:lnTo>
                  <a:lnTo>
                    <a:pt x="318693" y="68795"/>
                  </a:lnTo>
                  <a:lnTo>
                    <a:pt x="318731" y="65176"/>
                  </a:lnTo>
                  <a:lnTo>
                    <a:pt x="321348" y="62268"/>
                  </a:lnTo>
                  <a:lnTo>
                    <a:pt x="324548" y="62331"/>
                  </a:lnTo>
                  <a:lnTo>
                    <a:pt x="327774" y="62395"/>
                  </a:lnTo>
                  <a:lnTo>
                    <a:pt x="330326" y="65392"/>
                  </a:lnTo>
                  <a:lnTo>
                    <a:pt x="330288" y="69011"/>
                  </a:lnTo>
                </a:path>
                <a:path w="372110" h="138429">
                  <a:moveTo>
                    <a:pt x="226263" y="85039"/>
                  </a:moveTo>
                  <a:lnTo>
                    <a:pt x="226237" y="88658"/>
                  </a:lnTo>
                  <a:lnTo>
                    <a:pt x="223608" y="91554"/>
                  </a:lnTo>
                  <a:lnTo>
                    <a:pt x="220408" y="91490"/>
                  </a:lnTo>
                  <a:lnTo>
                    <a:pt x="217208" y="91427"/>
                  </a:lnTo>
                  <a:lnTo>
                    <a:pt x="214642" y="88442"/>
                  </a:lnTo>
                  <a:lnTo>
                    <a:pt x="214668" y="84797"/>
                  </a:lnTo>
                  <a:lnTo>
                    <a:pt x="214693" y="81178"/>
                  </a:lnTo>
                  <a:lnTo>
                    <a:pt x="217322" y="78282"/>
                  </a:lnTo>
                  <a:lnTo>
                    <a:pt x="220522" y="78359"/>
                  </a:lnTo>
                  <a:lnTo>
                    <a:pt x="223723" y="78435"/>
                  </a:lnTo>
                  <a:lnTo>
                    <a:pt x="226313" y="81419"/>
                  </a:lnTo>
                  <a:lnTo>
                    <a:pt x="226263" y="85039"/>
                  </a:lnTo>
                </a:path>
                <a:path w="372110" h="138429">
                  <a:moveTo>
                    <a:pt x="251968" y="85521"/>
                  </a:moveTo>
                  <a:lnTo>
                    <a:pt x="251929" y="89141"/>
                  </a:lnTo>
                  <a:lnTo>
                    <a:pt x="249326" y="92036"/>
                  </a:lnTo>
                  <a:lnTo>
                    <a:pt x="246125" y="91973"/>
                  </a:lnTo>
                  <a:lnTo>
                    <a:pt x="242900" y="91909"/>
                  </a:lnTo>
                  <a:lnTo>
                    <a:pt x="240347" y="88925"/>
                  </a:lnTo>
                  <a:lnTo>
                    <a:pt x="240398" y="85293"/>
                  </a:lnTo>
                  <a:lnTo>
                    <a:pt x="240411" y="81648"/>
                  </a:lnTo>
                  <a:lnTo>
                    <a:pt x="243027" y="78765"/>
                  </a:lnTo>
                  <a:lnTo>
                    <a:pt x="246252" y="78828"/>
                  </a:lnTo>
                  <a:lnTo>
                    <a:pt x="249427" y="78892"/>
                  </a:lnTo>
                  <a:lnTo>
                    <a:pt x="252006" y="81902"/>
                  </a:lnTo>
                  <a:lnTo>
                    <a:pt x="251968" y="85521"/>
                  </a:lnTo>
                </a:path>
                <a:path w="372110" h="138429">
                  <a:moveTo>
                    <a:pt x="276542" y="85394"/>
                  </a:moveTo>
                  <a:lnTo>
                    <a:pt x="276529" y="89026"/>
                  </a:lnTo>
                  <a:lnTo>
                    <a:pt x="273888" y="91909"/>
                  </a:lnTo>
                  <a:lnTo>
                    <a:pt x="270687" y="91833"/>
                  </a:lnTo>
                  <a:lnTo>
                    <a:pt x="267487" y="91782"/>
                  </a:lnTo>
                  <a:lnTo>
                    <a:pt x="264934" y="88773"/>
                  </a:lnTo>
                  <a:lnTo>
                    <a:pt x="264934" y="85153"/>
                  </a:lnTo>
                  <a:lnTo>
                    <a:pt x="264985" y="81534"/>
                  </a:lnTo>
                  <a:lnTo>
                    <a:pt x="267601" y="78638"/>
                  </a:lnTo>
                  <a:lnTo>
                    <a:pt x="270789" y="78714"/>
                  </a:lnTo>
                  <a:lnTo>
                    <a:pt x="274002" y="78765"/>
                  </a:lnTo>
                  <a:lnTo>
                    <a:pt x="276580" y="81775"/>
                  </a:lnTo>
                  <a:lnTo>
                    <a:pt x="276542" y="85394"/>
                  </a:lnTo>
                </a:path>
                <a:path w="372110" h="138429">
                  <a:moveTo>
                    <a:pt x="302272" y="85318"/>
                  </a:moveTo>
                  <a:lnTo>
                    <a:pt x="302234" y="88950"/>
                  </a:lnTo>
                  <a:lnTo>
                    <a:pt x="299618" y="91833"/>
                  </a:lnTo>
                  <a:lnTo>
                    <a:pt x="296418" y="91770"/>
                  </a:lnTo>
                  <a:lnTo>
                    <a:pt x="293192" y="91706"/>
                  </a:lnTo>
                  <a:lnTo>
                    <a:pt x="290652" y="88696"/>
                  </a:lnTo>
                  <a:lnTo>
                    <a:pt x="290677" y="85077"/>
                  </a:lnTo>
                  <a:lnTo>
                    <a:pt x="290690" y="81457"/>
                  </a:lnTo>
                  <a:lnTo>
                    <a:pt x="293331" y="78562"/>
                  </a:lnTo>
                  <a:lnTo>
                    <a:pt x="296532" y="78625"/>
                  </a:lnTo>
                  <a:lnTo>
                    <a:pt x="299732" y="78676"/>
                  </a:lnTo>
                  <a:lnTo>
                    <a:pt x="302298" y="81673"/>
                  </a:lnTo>
                  <a:lnTo>
                    <a:pt x="302272" y="85318"/>
                  </a:lnTo>
                </a:path>
                <a:path w="372110" h="138429">
                  <a:moveTo>
                    <a:pt x="328282" y="85509"/>
                  </a:moveTo>
                  <a:lnTo>
                    <a:pt x="328231" y="89141"/>
                  </a:lnTo>
                  <a:lnTo>
                    <a:pt x="325615" y="92049"/>
                  </a:lnTo>
                  <a:lnTo>
                    <a:pt x="322427" y="91960"/>
                  </a:lnTo>
                  <a:lnTo>
                    <a:pt x="319201" y="91897"/>
                  </a:lnTo>
                  <a:lnTo>
                    <a:pt x="316636" y="88925"/>
                  </a:lnTo>
                  <a:lnTo>
                    <a:pt x="316699" y="85293"/>
                  </a:lnTo>
                  <a:lnTo>
                    <a:pt x="316712" y="81648"/>
                  </a:lnTo>
                  <a:lnTo>
                    <a:pt x="319328" y="78765"/>
                  </a:lnTo>
                  <a:lnTo>
                    <a:pt x="322529" y="78841"/>
                  </a:lnTo>
                  <a:lnTo>
                    <a:pt x="325729" y="78892"/>
                  </a:lnTo>
                  <a:lnTo>
                    <a:pt x="328295" y="81876"/>
                  </a:lnTo>
                  <a:lnTo>
                    <a:pt x="328282" y="85509"/>
                  </a:lnTo>
                </a:path>
                <a:path w="372110" h="138429">
                  <a:moveTo>
                    <a:pt x="355168" y="61582"/>
                  </a:moveTo>
                  <a:lnTo>
                    <a:pt x="355142" y="65328"/>
                  </a:lnTo>
                  <a:lnTo>
                    <a:pt x="352107" y="68325"/>
                  </a:lnTo>
                  <a:lnTo>
                    <a:pt x="348361" y="68224"/>
                  </a:lnTo>
                  <a:lnTo>
                    <a:pt x="344627" y="68122"/>
                  </a:lnTo>
                  <a:lnTo>
                    <a:pt x="341579" y="65011"/>
                  </a:lnTo>
                  <a:lnTo>
                    <a:pt x="341579" y="61264"/>
                  </a:lnTo>
                  <a:lnTo>
                    <a:pt x="341579" y="57505"/>
                  </a:lnTo>
                  <a:lnTo>
                    <a:pt x="344639" y="54546"/>
                  </a:lnTo>
                  <a:lnTo>
                    <a:pt x="348386" y="54622"/>
                  </a:lnTo>
                  <a:lnTo>
                    <a:pt x="352132" y="54724"/>
                  </a:lnTo>
                  <a:lnTo>
                    <a:pt x="355168" y="57810"/>
                  </a:lnTo>
                  <a:lnTo>
                    <a:pt x="355168" y="61582"/>
                  </a:lnTo>
                </a:path>
                <a:path w="372110" h="138429">
                  <a:moveTo>
                    <a:pt x="355117" y="89001"/>
                  </a:moveTo>
                  <a:lnTo>
                    <a:pt x="355117" y="92760"/>
                  </a:lnTo>
                  <a:lnTo>
                    <a:pt x="352094" y="95758"/>
                  </a:lnTo>
                  <a:lnTo>
                    <a:pt x="348322" y="95656"/>
                  </a:lnTo>
                  <a:lnTo>
                    <a:pt x="344576" y="95554"/>
                  </a:lnTo>
                  <a:lnTo>
                    <a:pt x="341566" y="92443"/>
                  </a:lnTo>
                  <a:lnTo>
                    <a:pt x="341553" y="88696"/>
                  </a:lnTo>
                  <a:lnTo>
                    <a:pt x="341553" y="84924"/>
                  </a:lnTo>
                  <a:lnTo>
                    <a:pt x="344589" y="81965"/>
                  </a:lnTo>
                  <a:lnTo>
                    <a:pt x="348361" y="82041"/>
                  </a:lnTo>
                  <a:lnTo>
                    <a:pt x="352107" y="82143"/>
                  </a:lnTo>
                  <a:lnTo>
                    <a:pt x="355142" y="85267"/>
                  </a:lnTo>
                  <a:lnTo>
                    <a:pt x="355117" y="89001"/>
                  </a:lnTo>
                </a:path>
                <a:path w="372110" h="138429">
                  <a:moveTo>
                    <a:pt x="348741" y="96888"/>
                  </a:moveTo>
                  <a:lnTo>
                    <a:pt x="348716" y="117475"/>
                  </a:lnTo>
                </a:path>
                <a:path w="372110" h="138429">
                  <a:moveTo>
                    <a:pt x="348767" y="69469"/>
                  </a:moveTo>
                  <a:lnTo>
                    <a:pt x="348767" y="82016"/>
                  </a:lnTo>
                </a:path>
                <a:path w="372110" h="138429">
                  <a:moveTo>
                    <a:pt x="348818" y="39712"/>
                  </a:moveTo>
                  <a:lnTo>
                    <a:pt x="348805" y="53441"/>
                  </a:lnTo>
                </a:path>
                <a:path w="372110" h="138429">
                  <a:moveTo>
                    <a:pt x="348830" y="11137"/>
                  </a:moveTo>
                  <a:lnTo>
                    <a:pt x="348818" y="26009"/>
                  </a:lnTo>
                </a:path>
                <a:path w="372110" h="138429">
                  <a:moveTo>
                    <a:pt x="355168" y="8559"/>
                  </a:moveTo>
                  <a:lnTo>
                    <a:pt x="355180" y="0"/>
                  </a:lnTo>
                  <a:lnTo>
                    <a:pt x="371614" y="660"/>
                  </a:lnTo>
                  <a:lnTo>
                    <a:pt x="371436" y="137883"/>
                  </a:lnTo>
                  <a:lnTo>
                    <a:pt x="353580" y="137096"/>
                  </a:lnTo>
                  <a:lnTo>
                    <a:pt x="353606" y="120815"/>
                  </a:lnTo>
                </a:path>
                <a:path w="372110" h="138429">
                  <a:moveTo>
                    <a:pt x="330238" y="12661"/>
                  </a:moveTo>
                  <a:lnTo>
                    <a:pt x="206806" y="12725"/>
                  </a:lnTo>
                  <a:lnTo>
                    <a:pt x="206756" y="54724"/>
                  </a:lnTo>
                  <a:lnTo>
                    <a:pt x="331977" y="56464"/>
                  </a:lnTo>
                </a:path>
                <a:path w="372110" h="138429">
                  <a:moveTo>
                    <a:pt x="210286" y="55727"/>
                  </a:moveTo>
                  <a:lnTo>
                    <a:pt x="210261" y="75450"/>
                  </a:lnTo>
                  <a:lnTo>
                    <a:pt x="206451" y="75349"/>
                  </a:lnTo>
                  <a:lnTo>
                    <a:pt x="206540" y="117322"/>
                  </a:lnTo>
                  <a:lnTo>
                    <a:pt x="333857" y="119151"/>
                  </a:lnTo>
                </a:path>
                <a:path w="372110" h="138429">
                  <a:moveTo>
                    <a:pt x="206171" y="91579"/>
                  </a:moveTo>
                  <a:lnTo>
                    <a:pt x="332143" y="93332"/>
                  </a:lnTo>
                </a:path>
                <a:path w="372110" h="138429">
                  <a:moveTo>
                    <a:pt x="205866" y="17233"/>
                  </a:moveTo>
                  <a:lnTo>
                    <a:pt x="190" y="16192"/>
                  </a:lnTo>
                  <a:lnTo>
                    <a:pt x="139" y="59639"/>
                  </a:lnTo>
                  <a:lnTo>
                    <a:pt x="205816" y="60706"/>
                  </a:lnTo>
                </a:path>
                <a:path w="372110" h="138429">
                  <a:moveTo>
                    <a:pt x="208076" y="122555"/>
                  </a:moveTo>
                  <a:lnTo>
                    <a:pt x="0" y="119557"/>
                  </a:lnTo>
                  <a:lnTo>
                    <a:pt x="63" y="62509"/>
                  </a:lnTo>
                </a:path>
                <a:path w="372110" h="138429">
                  <a:moveTo>
                    <a:pt x="206273" y="96735"/>
                  </a:moveTo>
                  <a:lnTo>
                    <a:pt x="431" y="933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61052" y="5624283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5" y="107"/>
                  </a:moveTo>
                  <a:lnTo>
                    <a:pt x="7404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60582" y="5616282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38" y="7975"/>
                  </a:moveTo>
                  <a:lnTo>
                    <a:pt x="25" y="0"/>
                  </a:lnTo>
                  <a:lnTo>
                    <a:pt x="10566" y="241"/>
                  </a:lnTo>
                  <a:lnTo>
                    <a:pt x="10553" y="17576"/>
                  </a:lnTo>
                  <a:lnTo>
                    <a:pt x="0" y="17322"/>
                  </a:lnTo>
                  <a:lnTo>
                    <a:pt x="12" y="117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46193" y="5624144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6" y="107"/>
                  </a:moveTo>
                  <a:lnTo>
                    <a:pt x="7378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445736" y="5616143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25" y="7988"/>
                  </a:moveTo>
                  <a:lnTo>
                    <a:pt x="12" y="0"/>
                  </a:lnTo>
                  <a:lnTo>
                    <a:pt x="10528" y="228"/>
                  </a:lnTo>
                  <a:lnTo>
                    <a:pt x="10515" y="17525"/>
                  </a:lnTo>
                  <a:lnTo>
                    <a:pt x="12" y="17272"/>
                  </a:lnTo>
                  <a:lnTo>
                    <a:pt x="0" y="116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431334" y="5623978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5" y="107"/>
                  </a:moveTo>
                  <a:lnTo>
                    <a:pt x="7378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430877" y="5616028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25" y="7950"/>
                  </a:moveTo>
                  <a:lnTo>
                    <a:pt x="25" y="0"/>
                  </a:lnTo>
                  <a:lnTo>
                    <a:pt x="10502" y="228"/>
                  </a:lnTo>
                  <a:lnTo>
                    <a:pt x="10490" y="17449"/>
                  </a:lnTo>
                  <a:lnTo>
                    <a:pt x="0" y="17208"/>
                  </a:lnTo>
                  <a:lnTo>
                    <a:pt x="25" y="1162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416475" y="5623826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6" y="107"/>
                  </a:moveTo>
                  <a:lnTo>
                    <a:pt x="7378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416043" y="5615901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12" y="7924"/>
                  </a:moveTo>
                  <a:lnTo>
                    <a:pt x="12" y="0"/>
                  </a:lnTo>
                  <a:lnTo>
                    <a:pt x="10452" y="253"/>
                  </a:lnTo>
                  <a:lnTo>
                    <a:pt x="10413" y="17399"/>
                  </a:lnTo>
                  <a:lnTo>
                    <a:pt x="0" y="17170"/>
                  </a:lnTo>
                  <a:lnTo>
                    <a:pt x="12" y="1158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01629" y="5623699"/>
              <a:ext cx="5080" cy="635"/>
            </a:xfrm>
            <a:custGeom>
              <a:avLst/>
              <a:gdLst/>
              <a:ahLst/>
              <a:cxnLst/>
              <a:rect l="l" t="t" r="r" b="b"/>
              <a:pathLst>
                <a:path w="5079" h="635">
                  <a:moveTo>
                    <a:pt x="-2286" y="101"/>
                  </a:moveTo>
                  <a:lnTo>
                    <a:pt x="7315" y="101"/>
                  </a:lnTo>
                </a:path>
              </a:pathLst>
            </a:custGeom>
            <a:ln w="47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401184" y="5615787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12" y="7899"/>
                  </a:moveTo>
                  <a:lnTo>
                    <a:pt x="12" y="0"/>
                  </a:lnTo>
                  <a:lnTo>
                    <a:pt x="10388" y="254"/>
                  </a:lnTo>
                  <a:lnTo>
                    <a:pt x="10388" y="17335"/>
                  </a:lnTo>
                  <a:lnTo>
                    <a:pt x="0" y="17094"/>
                  </a:lnTo>
                  <a:lnTo>
                    <a:pt x="12" y="1155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86757" y="5623547"/>
              <a:ext cx="5080" cy="635"/>
            </a:xfrm>
            <a:custGeom>
              <a:avLst/>
              <a:gdLst/>
              <a:ahLst/>
              <a:cxnLst/>
              <a:rect l="l" t="t" r="r" b="b"/>
              <a:pathLst>
                <a:path w="5079" h="635">
                  <a:moveTo>
                    <a:pt x="-2286" y="101"/>
                  </a:moveTo>
                  <a:lnTo>
                    <a:pt x="7327" y="101"/>
                  </a:lnTo>
                </a:path>
              </a:pathLst>
            </a:custGeom>
            <a:ln w="47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86325" y="5615673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12" y="7861"/>
                  </a:moveTo>
                  <a:lnTo>
                    <a:pt x="25" y="0"/>
                  </a:lnTo>
                  <a:lnTo>
                    <a:pt x="10363" y="241"/>
                  </a:lnTo>
                  <a:lnTo>
                    <a:pt x="10363" y="17246"/>
                  </a:lnTo>
                  <a:lnTo>
                    <a:pt x="0" y="17018"/>
                  </a:lnTo>
                  <a:lnTo>
                    <a:pt x="12" y="1149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71924" y="5623394"/>
              <a:ext cx="5080" cy="635"/>
            </a:xfrm>
            <a:custGeom>
              <a:avLst/>
              <a:gdLst/>
              <a:ahLst/>
              <a:cxnLst/>
              <a:rect l="l" t="t" r="r" b="b"/>
              <a:pathLst>
                <a:path w="5079" h="635">
                  <a:moveTo>
                    <a:pt x="-2286" y="101"/>
                  </a:moveTo>
                  <a:lnTo>
                    <a:pt x="7289" y="101"/>
                  </a:lnTo>
                </a:path>
              </a:pathLst>
            </a:custGeom>
            <a:ln w="47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356633" y="5615431"/>
              <a:ext cx="25400" cy="17780"/>
            </a:xfrm>
            <a:custGeom>
              <a:avLst/>
              <a:gdLst/>
              <a:ahLst/>
              <a:cxnLst/>
              <a:rect l="l" t="t" r="r" b="b"/>
              <a:pathLst>
                <a:path w="25400" h="17779">
                  <a:moveTo>
                    <a:pt x="14859" y="7950"/>
                  </a:moveTo>
                  <a:lnTo>
                    <a:pt x="14871" y="114"/>
                  </a:lnTo>
                  <a:lnTo>
                    <a:pt x="25171" y="355"/>
                  </a:lnTo>
                  <a:lnTo>
                    <a:pt x="25146" y="17297"/>
                  </a:lnTo>
                  <a:lnTo>
                    <a:pt x="14846" y="17056"/>
                  </a:lnTo>
                  <a:lnTo>
                    <a:pt x="14859" y="11569"/>
                  </a:lnTo>
                </a:path>
                <a:path w="25400" h="17779">
                  <a:moveTo>
                    <a:pt x="431" y="7810"/>
                  </a:moveTo>
                  <a:lnTo>
                    <a:pt x="5435" y="8026"/>
                  </a:lnTo>
                </a:path>
                <a:path w="25400" h="17779">
                  <a:moveTo>
                    <a:pt x="12" y="7810"/>
                  </a:moveTo>
                  <a:lnTo>
                    <a:pt x="12" y="0"/>
                  </a:lnTo>
                  <a:lnTo>
                    <a:pt x="10261" y="228"/>
                  </a:lnTo>
                  <a:lnTo>
                    <a:pt x="10236" y="17119"/>
                  </a:lnTo>
                  <a:lnTo>
                    <a:pt x="0" y="16890"/>
                  </a:lnTo>
                  <a:lnTo>
                    <a:pt x="25" y="114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342206" y="5623102"/>
              <a:ext cx="5080" cy="635"/>
            </a:xfrm>
            <a:custGeom>
              <a:avLst/>
              <a:gdLst/>
              <a:ahLst/>
              <a:cxnLst/>
              <a:rect l="l" t="t" r="r" b="b"/>
              <a:pathLst>
                <a:path w="5079" h="635">
                  <a:moveTo>
                    <a:pt x="-2286" y="95"/>
                  </a:moveTo>
                  <a:lnTo>
                    <a:pt x="7264" y="95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282351" y="5614834"/>
              <a:ext cx="69850" cy="17780"/>
            </a:xfrm>
            <a:custGeom>
              <a:avLst/>
              <a:gdLst/>
              <a:ahLst/>
              <a:cxnLst/>
              <a:rect l="l" t="t" r="r" b="b"/>
              <a:pathLst>
                <a:path w="69850" h="17779">
                  <a:moveTo>
                    <a:pt x="59436" y="8254"/>
                  </a:moveTo>
                  <a:lnTo>
                    <a:pt x="59436" y="469"/>
                  </a:lnTo>
                  <a:lnTo>
                    <a:pt x="69672" y="711"/>
                  </a:lnTo>
                  <a:lnTo>
                    <a:pt x="69646" y="17525"/>
                  </a:lnTo>
                  <a:lnTo>
                    <a:pt x="59436" y="17310"/>
                  </a:lnTo>
                  <a:lnTo>
                    <a:pt x="59423" y="11861"/>
                  </a:lnTo>
                </a:path>
                <a:path w="69850" h="17779">
                  <a:moveTo>
                    <a:pt x="44983" y="8102"/>
                  </a:moveTo>
                  <a:lnTo>
                    <a:pt x="49949" y="8331"/>
                  </a:lnTo>
                </a:path>
                <a:path w="69850" h="17779">
                  <a:moveTo>
                    <a:pt x="44576" y="8102"/>
                  </a:moveTo>
                  <a:lnTo>
                    <a:pt x="44589" y="355"/>
                  </a:lnTo>
                  <a:lnTo>
                    <a:pt x="54787" y="596"/>
                  </a:lnTo>
                  <a:lnTo>
                    <a:pt x="54775" y="17386"/>
                  </a:lnTo>
                  <a:lnTo>
                    <a:pt x="44564" y="17132"/>
                  </a:lnTo>
                  <a:lnTo>
                    <a:pt x="44589" y="11684"/>
                  </a:lnTo>
                </a:path>
                <a:path w="69850" h="17779">
                  <a:moveTo>
                    <a:pt x="30137" y="7962"/>
                  </a:moveTo>
                  <a:lnTo>
                    <a:pt x="35090" y="8166"/>
                  </a:lnTo>
                </a:path>
                <a:path w="69850" h="17779">
                  <a:moveTo>
                    <a:pt x="29730" y="7962"/>
                  </a:moveTo>
                  <a:lnTo>
                    <a:pt x="29730" y="253"/>
                  </a:lnTo>
                  <a:lnTo>
                    <a:pt x="39878" y="469"/>
                  </a:lnTo>
                  <a:lnTo>
                    <a:pt x="39865" y="17183"/>
                  </a:lnTo>
                  <a:lnTo>
                    <a:pt x="29718" y="16929"/>
                  </a:lnTo>
                  <a:lnTo>
                    <a:pt x="29730" y="11518"/>
                  </a:lnTo>
                </a:path>
                <a:path w="69850" h="17779">
                  <a:moveTo>
                    <a:pt x="15278" y="7823"/>
                  </a:moveTo>
                  <a:lnTo>
                    <a:pt x="20205" y="8013"/>
                  </a:lnTo>
                </a:path>
                <a:path w="69850" h="17779">
                  <a:moveTo>
                    <a:pt x="14859" y="7810"/>
                  </a:moveTo>
                  <a:lnTo>
                    <a:pt x="14871" y="114"/>
                  </a:lnTo>
                  <a:lnTo>
                    <a:pt x="24993" y="355"/>
                  </a:lnTo>
                  <a:lnTo>
                    <a:pt x="24980" y="16979"/>
                  </a:lnTo>
                  <a:lnTo>
                    <a:pt x="14859" y="16751"/>
                  </a:lnTo>
                  <a:lnTo>
                    <a:pt x="14871" y="11353"/>
                  </a:lnTo>
                </a:path>
                <a:path w="69850" h="17779">
                  <a:moveTo>
                    <a:pt x="419" y="7670"/>
                  </a:moveTo>
                  <a:lnTo>
                    <a:pt x="5346" y="7874"/>
                  </a:lnTo>
                </a:path>
                <a:path w="69850" h="17779">
                  <a:moveTo>
                    <a:pt x="25" y="7645"/>
                  </a:moveTo>
                  <a:lnTo>
                    <a:pt x="12" y="0"/>
                  </a:lnTo>
                  <a:lnTo>
                    <a:pt x="10083" y="241"/>
                  </a:lnTo>
                  <a:lnTo>
                    <a:pt x="10071" y="16802"/>
                  </a:lnTo>
                  <a:lnTo>
                    <a:pt x="0" y="16573"/>
                  </a:lnTo>
                  <a:lnTo>
                    <a:pt x="12" y="111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495418" y="5619699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6" y="101"/>
                  </a:moveTo>
                  <a:lnTo>
                    <a:pt x="7416" y="101"/>
                  </a:lnTo>
                </a:path>
              </a:pathLst>
            </a:custGeom>
            <a:ln w="47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494961" y="5611672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0" y="8001"/>
                  </a:moveTo>
                  <a:lnTo>
                    <a:pt x="25" y="0"/>
                  </a:lnTo>
                  <a:lnTo>
                    <a:pt x="10566" y="254"/>
                  </a:lnTo>
                  <a:lnTo>
                    <a:pt x="10540" y="17602"/>
                  </a:lnTo>
                  <a:lnTo>
                    <a:pt x="0" y="17348"/>
                  </a:lnTo>
                  <a:lnTo>
                    <a:pt x="0" y="117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519968" y="5619991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6" y="101"/>
                  </a:moveTo>
                  <a:lnTo>
                    <a:pt x="7429" y="101"/>
                  </a:lnTo>
                </a:path>
              </a:pathLst>
            </a:custGeom>
            <a:ln w="47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519523" y="5611990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25" y="8000"/>
                  </a:moveTo>
                  <a:lnTo>
                    <a:pt x="25" y="0"/>
                  </a:lnTo>
                  <a:lnTo>
                    <a:pt x="10566" y="241"/>
                  </a:lnTo>
                  <a:lnTo>
                    <a:pt x="10540" y="17576"/>
                  </a:lnTo>
                  <a:lnTo>
                    <a:pt x="25" y="17322"/>
                  </a:lnTo>
                  <a:lnTo>
                    <a:pt x="0" y="117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44555" y="5620283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6" y="114"/>
                  </a:moveTo>
                  <a:lnTo>
                    <a:pt x="7416" y="114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544098" y="5612282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12" y="8000"/>
                  </a:moveTo>
                  <a:lnTo>
                    <a:pt x="12" y="0"/>
                  </a:lnTo>
                  <a:lnTo>
                    <a:pt x="10553" y="241"/>
                  </a:lnTo>
                  <a:lnTo>
                    <a:pt x="10553" y="17576"/>
                  </a:lnTo>
                  <a:lnTo>
                    <a:pt x="0" y="17322"/>
                  </a:lnTo>
                  <a:lnTo>
                    <a:pt x="12" y="117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569104" y="5620575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6" y="114"/>
                  </a:moveTo>
                  <a:lnTo>
                    <a:pt x="7429" y="114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568659" y="5612574"/>
              <a:ext cx="10795" cy="17780"/>
            </a:xfrm>
            <a:custGeom>
              <a:avLst/>
              <a:gdLst/>
              <a:ahLst/>
              <a:cxnLst/>
              <a:rect l="l" t="t" r="r" b="b"/>
              <a:pathLst>
                <a:path w="10795" h="17779">
                  <a:moveTo>
                    <a:pt x="12" y="8000"/>
                  </a:moveTo>
                  <a:lnTo>
                    <a:pt x="25" y="0"/>
                  </a:lnTo>
                  <a:lnTo>
                    <a:pt x="10566" y="241"/>
                  </a:lnTo>
                  <a:lnTo>
                    <a:pt x="10540" y="17576"/>
                  </a:lnTo>
                  <a:lnTo>
                    <a:pt x="0" y="17348"/>
                  </a:lnTo>
                  <a:lnTo>
                    <a:pt x="0" y="117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593666" y="5620892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5">
                  <a:moveTo>
                    <a:pt x="-2286" y="107"/>
                  </a:moveTo>
                  <a:lnTo>
                    <a:pt x="7416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248899" y="5522632"/>
              <a:ext cx="480059" cy="170180"/>
            </a:xfrm>
            <a:custGeom>
              <a:avLst/>
              <a:gdLst/>
              <a:ahLst/>
              <a:cxnLst/>
              <a:rect l="l" t="t" r="r" b="b"/>
              <a:pathLst>
                <a:path w="480060" h="170179">
                  <a:moveTo>
                    <a:pt x="344347" y="98247"/>
                  </a:moveTo>
                  <a:lnTo>
                    <a:pt x="344347" y="90246"/>
                  </a:lnTo>
                  <a:lnTo>
                    <a:pt x="354888" y="90474"/>
                  </a:lnTo>
                  <a:lnTo>
                    <a:pt x="354888" y="107835"/>
                  </a:lnTo>
                  <a:lnTo>
                    <a:pt x="344322" y="107581"/>
                  </a:lnTo>
                  <a:lnTo>
                    <a:pt x="344322" y="101955"/>
                  </a:lnTo>
                </a:path>
                <a:path w="480060" h="170179">
                  <a:moveTo>
                    <a:pt x="93497" y="30454"/>
                  </a:moveTo>
                  <a:lnTo>
                    <a:pt x="93446" y="83057"/>
                  </a:lnTo>
                </a:path>
                <a:path w="480060" h="170179">
                  <a:moveTo>
                    <a:pt x="124929" y="31191"/>
                  </a:moveTo>
                  <a:lnTo>
                    <a:pt x="124853" y="83769"/>
                  </a:lnTo>
                </a:path>
                <a:path w="480060" h="170179">
                  <a:moveTo>
                    <a:pt x="156883" y="31915"/>
                  </a:moveTo>
                  <a:lnTo>
                    <a:pt x="156819" y="84505"/>
                  </a:lnTo>
                </a:path>
                <a:path w="480060" h="170179">
                  <a:moveTo>
                    <a:pt x="402335" y="30886"/>
                  </a:moveTo>
                  <a:lnTo>
                    <a:pt x="456310" y="32257"/>
                  </a:lnTo>
                  <a:lnTo>
                    <a:pt x="456310" y="21107"/>
                  </a:lnTo>
                  <a:lnTo>
                    <a:pt x="402335" y="19748"/>
                  </a:lnTo>
                </a:path>
                <a:path w="480060" h="170179">
                  <a:moveTo>
                    <a:pt x="402234" y="108877"/>
                  </a:moveTo>
                  <a:lnTo>
                    <a:pt x="456222" y="110248"/>
                  </a:lnTo>
                  <a:lnTo>
                    <a:pt x="456234" y="99085"/>
                  </a:lnTo>
                  <a:lnTo>
                    <a:pt x="402259" y="97726"/>
                  </a:lnTo>
                </a:path>
                <a:path w="480060" h="170179">
                  <a:moveTo>
                    <a:pt x="402056" y="0"/>
                  </a:moveTo>
                  <a:lnTo>
                    <a:pt x="446633" y="990"/>
                  </a:lnTo>
                  <a:lnTo>
                    <a:pt x="464197" y="22288"/>
                  </a:lnTo>
                  <a:lnTo>
                    <a:pt x="464083" y="133730"/>
                  </a:lnTo>
                  <a:lnTo>
                    <a:pt x="479653" y="132930"/>
                  </a:lnTo>
                  <a:lnTo>
                    <a:pt x="479602" y="169773"/>
                  </a:lnTo>
                </a:path>
                <a:path w="480060" h="170179">
                  <a:moveTo>
                    <a:pt x="29895" y="64109"/>
                  </a:moveTo>
                  <a:lnTo>
                    <a:pt x="235584" y="65163"/>
                  </a:lnTo>
                </a:path>
                <a:path w="480060" h="170179">
                  <a:moveTo>
                    <a:pt x="28130" y="12039"/>
                  </a:moveTo>
                  <a:lnTo>
                    <a:pt x="6730" y="11150"/>
                  </a:lnTo>
                  <a:lnTo>
                    <a:pt x="63" y="46037"/>
                  </a:lnTo>
                  <a:lnTo>
                    <a:pt x="0" y="96634"/>
                  </a:lnTo>
                  <a:lnTo>
                    <a:pt x="3162" y="109639"/>
                  </a:lnTo>
                  <a:lnTo>
                    <a:pt x="27978" y="109791"/>
                  </a:lnTo>
                </a:path>
                <a:path w="480060" h="170179">
                  <a:moveTo>
                    <a:pt x="4368" y="45364"/>
                  </a:moveTo>
                  <a:lnTo>
                    <a:pt x="24066" y="46164"/>
                  </a:lnTo>
                  <a:lnTo>
                    <a:pt x="28828" y="206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48899" y="5619267"/>
              <a:ext cx="29209" cy="635"/>
            </a:xfrm>
            <a:custGeom>
              <a:avLst/>
              <a:gdLst/>
              <a:ahLst/>
              <a:cxnLst/>
              <a:rect l="l" t="t" r="r" b="b"/>
              <a:pathLst>
                <a:path w="29210" h="635">
                  <a:moveTo>
                    <a:pt x="-2286" y="158"/>
                  </a:moveTo>
                  <a:lnTo>
                    <a:pt x="31381" y="158"/>
                  </a:lnTo>
                </a:path>
              </a:pathLst>
            </a:custGeom>
            <a:ln w="48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254385" y="5538266"/>
              <a:ext cx="17145" cy="78105"/>
            </a:xfrm>
            <a:custGeom>
              <a:avLst/>
              <a:gdLst/>
              <a:ahLst/>
              <a:cxnLst/>
              <a:rect l="l" t="t" r="r" b="b"/>
              <a:pathLst>
                <a:path w="17145" h="78104">
                  <a:moveTo>
                    <a:pt x="16814" y="68884"/>
                  </a:moveTo>
                  <a:lnTo>
                    <a:pt x="16827" y="73736"/>
                  </a:lnTo>
                  <a:lnTo>
                    <a:pt x="13055" y="77520"/>
                  </a:lnTo>
                  <a:lnTo>
                    <a:pt x="8407" y="77444"/>
                  </a:lnTo>
                  <a:lnTo>
                    <a:pt x="3759" y="77330"/>
                  </a:lnTo>
                  <a:lnTo>
                    <a:pt x="0" y="73329"/>
                  </a:lnTo>
                  <a:lnTo>
                    <a:pt x="0" y="68503"/>
                  </a:lnTo>
                  <a:lnTo>
                    <a:pt x="0" y="63677"/>
                  </a:lnTo>
                  <a:lnTo>
                    <a:pt x="3784" y="59880"/>
                  </a:lnTo>
                  <a:lnTo>
                    <a:pt x="8432" y="59969"/>
                  </a:lnTo>
                  <a:lnTo>
                    <a:pt x="13068" y="60083"/>
                  </a:lnTo>
                  <a:lnTo>
                    <a:pt x="16814" y="64071"/>
                  </a:lnTo>
                  <a:lnTo>
                    <a:pt x="16814" y="68884"/>
                  </a:lnTo>
                </a:path>
                <a:path w="17145" h="78104">
                  <a:moveTo>
                    <a:pt x="1511" y="26403"/>
                  </a:moveTo>
                  <a:lnTo>
                    <a:pt x="629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259554" y="5552808"/>
              <a:ext cx="13970" cy="635"/>
            </a:xfrm>
            <a:custGeom>
              <a:avLst/>
              <a:gdLst/>
              <a:ahLst/>
              <a:cxnLst/>
              <a:rect l="l" t="t" r="r" b="b"/>
              <a:pathLst>
                <a:path w="13970" h="635">
                  <a:moveTo>
                    <a:pt x="-2286" y="292"/>
                  </a:moveTo>
                  <a:lnTo>
                    <a:pt x="15976" y="292"/>
                  </a:lnTo>
                </a:path>
              </a:pathLst>
            </a:custGeom>
            <a:ln w="51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212323" y="5524703"/>
              <a:ext cx="394970" cy="123825"/>
            </a:xfrm>
            <a:custGeom>
              <a:avLst/>
              <a:gdLst/>
              <a:ahLst/>
              <a:cxnLst/>
              <a:rect l="l" t="t" r="r" b="b"/>
              <a:pathLst>
                <a:path w="394970" h="123825">
                  <a:moveTo>
                    <a:pt x="64020" y="1358"/>
                  </a:moveTo>
                  <a:lnTo>
                    <a:pt x="15189" y="215"/>
                  </a:lnTo>
                  <a:lnTo>
                    <a:pt x="10045" y="0"/>
                  </a:lnTo>
                  <a:lnTo>
                    <a:pt x="6591" y="1574"/>
                  </a:lnTo>
                  <a:lnTo>
                    <a:pt x="4775" y="7492"/>
                  </a:lnTo>
                  <a:lnTo>
                    <a:pt x="0" y="33019"/>
                  </a:lnTo>
                  <a:lnTo>
                    <a:pt x="37680" y="34569"/>
                  </a:lnTo>
                </a:path>
                <a:path w="394970" h="123825">
                  <a:moveTo>
                    <a:pt x="39662" y="20929"/>
                  </a:moveTo>
                  <a:lnTo>
                    <a:pt x="8826" y="19659"/>
                  </a:lnTo>
                  <a:lnTo>
                    <a:pt x="10756" y="7734"/>
                  </a:lnTo>
                </a:path>
                <a:path w="394970" h="123825">
                  <a:moveTo>
                    <a:pt x="7696" y="33337"/>
                  </a:moveTo>
                  <a:lnTo>
                    <a:pt x="7632" y="95072"/>
                  </a:lnTo>
                </a:path>
                <a:path w="394970" h="123825">
                  <a:moveTo>
                    <a:pt x="33921" y="97027"/>
                  </a:moveTo>
                  <a:lnTo>
                    <a:pt x="520" y="96253"/>
                  </a:lnTo>
                  <a:lnTo>
                    <a:pt x="317" y="105079"/>
                  </a:lnTo>
                  <a:lnTo>
                    <a:pt x="1130" y="108521"/>
                  </a:lnTo>
                  <a:lnTo>
                    <a:pt x="4533" y="109537"/>
                  </a:lnTo>
                  <a:lnTo>
                    <a:pt x="7950" y="109664"/>
                  </a:lnTo>
                  <a:lnTo>
                    <a:pt x="43929" y="111150"/>
                  </a:lnTo>
                </a:path>
                <a:path w="394970" h="123825">
                  <a:moveTo>
                    <a:pt x="49022" y="113918"/>
                  </a:moveTo>
                  <a:lnTo>
                    <a:pt x="54991" y="115900"/>
                  </a:lnTo>
                  <a:lnTo>
                    <a:pt x="54978" y="123621"/>
                  </a:lnTo>
                  <a:lnTo>
                    <a:pt x="63385" y="123812"/>
                  </a:lnTo>
                  <a:lnTo>
                    <a:pt x="64312" y="121424"/>
                  </a:lnTo>
                  <a:lnTo>
                    <a:pt x="72009" y="121602"/>
                  </a:lnTo>
                  <a:lnTo>
                    <a:pt x="72009" y="114896"/>
                  </a:lnTo>
                </a:path>
                <a:path w="394970" h="123825">
                  <a:moveTo>
                    <a:pt x="294309" y="16001"/>
                  </a:moveTo>
                  <a:lnTo>
                    <a:pt x="280809" y="15684"/>
                  </a:lnTo>
                  <a:lnTo>
                    <a:pt x="280822" y="4305"/>
                  </a:lnTo>
                  <a:lnTo>
                    <a:pt x="294322" y="4597"/>
                  </a:lnTo>
                  <a:lnTo>
                    <a:pt x="294309" y="16001"/>
                  </a:lnTo>
                  <a:close/>
                </a:path>
                <a:path w="394970" h="123825">
                  <a:moveTo>
                    <a:pt x="319379" y="15976"/>
                  </a:moveTo>
                  <a:lnTo>
                    <a:pt x="305854" y="15646"/>
                  </a:lnTo>
                  <a:lnTo>
                    <a:pt x="305879" y="4254"/>
                  </a:lnTo>
                  <a:lnTo>
                    <a:pt x="319392" y="4571"/>
                  </a:lnTo>
                  <a:lnTo>
                    <a:pt x="319379" y="15976"/>
                  </a:lnTo>
                  <a:close/>
                </a:path>
                <a:path w="394970" h="123825">
                  <a:moveTo>
                    <a:pt x="344449" y="15938"/>
                  </a:moveTo>
                  <a:lnTo>
                    <a:pt x="330949" y="15620"/>
                  </a:lnTo>
                  <a:lnTo>
                    <a:pt x="330936" y="4216"/>
                  </a:lnTo>
                  <a:lnTo>
                    <a:pt x="344462" y="4533"/>
                  </a:lnTo>
                  <a:lnTo>
                    <a:pt x="344449" y="15938"/>
                  </a:lnTo>
                  <a:close/>
                </a:path>
                <a:path w="394970" h="123825">
                  <a:moveTo>
                    <a:pt x="394589" y="15849"/>
                  </a:moveTo>
                  <a:lnTo>
                    <a:pt x="381076" y="15532"/>
                  </a:lnTo>
                  <a:lnTo>
                    <a:pt x="381088" y="4140"/>
                  </a:lnTo>
                  <a:lnTo>
                    <a:pt x="394601" y="4457"/>
                  </a:lnTo>
                  <a:lnTo>
                    <a:pt x="394589" y="15849"/>
                  </a:lnTo>
                  <a:close/>
                </a:path>
                <a:path w="394970" h="123825">
                  <a:moveTo>
                    <a:pt x="269379" y="20993"/>
                  </a:moveTo>
                  <a:lnTo>
                    <a:pt x="260121" y="20789"/>
                  </a:lnTo>
                  <a:lnTo>
                    <a:pt x="260121" y="9397"/>
                  </a:lnTo>
                  <a:lnTo>
                    <a:pt x="269405" y="9626"/>
                  </a:lnTo>
                  <a:lnTo>
                    <a:pt x="269379" y="20993"/>
                  </a:lnTo>
                  <a:close/>
                </a:path>
                <a:path w="394970" h="123825">
                  <a:moveTo>
                    <a:pt x="253593" y="20942"/>
                  </a:moveTo>
                  <a:lnTo>
                    <a:pt x="244322" y="20726"/>
                  </a:lnTo>
                  <a:lnTo>
                    <a:pt x="244348" y="9334"/>
                  </a:lnTo>
                  <a:lnTo>
                    <a:pt x="253593" y="9537"/>
                  </a:lnTo>
                  <a:lnTo>
                    <a:pt x="253593" y="20942"/>
                  </a:lnTo>
                  <a:close/>
                </a:path>
                <a:path w="394970" h="123825">
                  <a:moveTo>
                    <a:pt x="237794" y="20853"/>
                  </a:moveTo>
                  <a:lnTo>
                    <a:pt x="228549" y="20637"/>
                  </a:lnTo>
                  <a:lnTo>
                    <a:pt x="228549" y="9245"/>
                  </a:lnTo>
                  <a:lnTo>
                    <a:pt x="237820" y="9486"/>
                  </a:lnTo>
                  <a:lnTo>
                    <a:pt x="237794" y="20853"/>
                  </a:lnTo>
                  <a:close/>
                </a:path>
                <a:path w="394970" h="123825">
                  <a:moveTo>
                    <a:pt x="222021" y="20777"/>
                  </a:moveTo>
                  <a:lnTo>
                    <a:pt x="212775" y="20561"/>
                  </a:lnTo>
                  <a:lnTo>
                    <a:pt x="212788" y="9156"/>
                  </a:lnTo>
                  <a:lnTo>
                    <a:pt x="222034" y="9385"/>
                  </a:lnTo>
                  <a:lnTo>
                    <a:pt x="222021" y="20777"/>
                  </a:lnTo>
                  <a:close/>
                </a:path>
                <a:path w="394970" h="123825">
                  <a:moveTo>
                    <a:pt x="206248" y="20688"/>
                  </a:moveTo>
                  <a:lnTo>
                    <a:pt x="196964" y="20485"/>
                  </a:lnTo>
                  <a:lnTo>
                    <a:pt x="196977" y="9093"/>
                  </a:lnTo>
                  <a:lnTo>
                    <a:pt x="206260" y="9296"/>
                  </a:lnTo>
                  <a:lnTo>
                    <a:pt x="206248" y="20688"/>
                  </a:lnTo>
                  <a:close/>
                </a:path>
                <a:path w="394970" h="123825">
                  <a:moveTo>
                    <a:pt x="158889" y="20446"/>
                  </a:moveTo>
                  <a:lnTo>
                    <a:pt x="149644" y="20243"/>
                  </a:lnTo>
                  <a:lnTo>
                    <a:pt x="149644" y="8851"/>
                  </a:lnTo>
                  <a:lnTo>
                    <a:pt x="158889" y="9080"/>
                  </a:lnTo>
                  <a:lnTo>
                    <a:pt x="158889" y="20446"/>
                  </a:lnTo>
                  <a:close/>
                </a:path>
                <a:path w="394970" h="123825">
                  <a:moveTo>
                    <a:pt x="143103" y="20383"/>
                  </a:moveTo>
                  <a:lnTo>
                    <a:pt x="133845" y="20180"/>
                  </a:lnTo>
                  <a:lnTo>
                    <a:pt x="133845" y="8788"/>
                  </a:lnTo>
                  <a:lnTo>
                    <a:pt x="143116" y="8991"/>
                  </a:lnTo>
                  <a:lnTo>
                    <a:pt x="143103" y="20383"/>
                  </a:lnTo>
                  <a:close/>
                </a:path>
                <a:path w="394970" h="123825">
                  <a:moveTo>
                    <a:pt x="127330" y="20294"/>
                  </a:moveTo>
                  <a:lnTo>
                    <a:pt x="118046" y="20104"/>
                  </a:lnTo>
                  <a:lnTo>
                    <a:pt x="118071" y="8674"/>
                  </a:lnTo>
                  <a:lnTo>
                    <a:pt x="127342" y="8915"/>
                  </a:lnTo>
                  <a:lnTo>
                    <a:pt x="127330" y="20294"/>
                  </a:lnTo>
                  <a:close/>
                </a:path>
                <a:path w="394970" h="123825">
                  <a:moveTo>
                    <a:pt x="111544" y="20218"/>
                  </a:moveTo>
                  <a:lnTo>
                    <a:pt x="102273" y="20015"/>
                  </a:lnTo>
                  <a:lnTo>
                    <a:pt x="102285" y="8597"/>
                  </a:lnTo>
                  <a:lnTo>
                    <a:pt x="111569" y="8826"/>
                  </a:lnTo>
                  <a:lnTo>
                    <a:pt x="111544" y="20218"/>
                  </a:lnTo>
                  <a:close/>
                </a:path>
                <a:path w="394970" h="123825">
                  <a:moveTo>
                    <a:pt x="95732" y="20142"/>
                  </a:moveTo>
                  <a:lnTo>
                    <a:pt x="86487" y="19926"/>
                  </a:lnTo>
                  <a:lnTo>
                    <a:pt x="86512" y="8547"/>
                  </a:lnTo>
                  <a:lnTo>
                    <a:pt x="95770" y="8762"/>
                  </a:lnTo>
                  <a:lnTo>
                    <a:pt x="95732" y="20142"/>
                  </a:lnTo>
                  <a:close/>
                </a:path>
                <a:path w="394970" h="123825">
                  <a:moveTo>
                    <a:pt x="79959" y="20065"/>
                  </a:moveTo>
                  <a:lnTo>
                    <a:pt x="70700" y="19862"/>
                  </a:lnTo>
                  <a:lnTo>
                    <a:pt x="70739" y="8458"/>
                  </a:lnTo>
                  <a:lnTo>
                    <a:pt x="79984" y="8674"/>
                  </a:lnTo>
                  <a:lnTo>
                    <a:pt x="79959" y="200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/>
          <p:nvPr/>
        </p:nvSpPr>
        <p:spPr>
          <a:xfrm>
            <a:off x="9832302" y="5523535"/>
            <a:ext cx="37465" cy="158115"/>
          </a:xfrm>
          <a:custGeom>
            <a:avLst/>
            <a:gdLst/>
            <a:ahLst/>
            <a:cxnLst/>
            <a:rect l="l" t="t" r="r" b="b"/>
            <a:pathLst>
              <a:path w="37464" h="158114">
                <a:moveTo>
                  <a:pt x="37160" y="25"/>
                </a:moveTo>
                <a:lnTo>
                  <a:pt x="24358" y="0"/>
                </a:lnTo>
                <a:lnTo>
                  <a:pt x="24333" y="13893"/>
                </a:lnTo>
              </a:path>
              <a:path w="37464" h="158114">
                <a:moveTo>
                  <a:pt x="31788" y="12738"/>
                </a:moveTo>
                <a:lnTo>
                  <a:pt x="27152" y="120548"/>
                </a:lnTo>
                <a:lnTo>
                  <a:pt x="152" y="120510"/>
                </a:lnTo>
                <a:lnTo>
                  <a:pt x="0" y="130314"/>
                </a:lnTo>
                <a:lnTo>
                  <a:pt x="26936" y="130327"/>
                </a:lnTo>
                <a:lnTo>
                  <a:pt x="26898" y="1577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16035" y="5521529"/>
            <a:ext cx="45085" cy="159385"/>
          </a:xfrm>
          <a:custGeom>
            <a:avLst/>
            <a:gdLst/>
            <a:ahLst/>
            <a:cxnLst/>
            <a:rect l="l" t="t" r="r" b="b"/>
            <a:pathLst>
              <a:path w="45085" h="159385">
                <a:moveTo>
                  <a:pt x="8712" y="0"/>
                </a:moveTo>
                <a:lnTo>
                  <a:pt x="8610" y="115531"/>
                </a:lnTo>
              </a:path>
              <a:path w="45085" h="159385">
                <a:moveTo>
                  <a:pt x="0" y="129527"/>
                </a:moveTo>
                <a:lnTo>
                  <a:pt x="44932" y="129590"/>
                </a:lnTo>
                <a:lnTo>
                  <a:pt x="44957" y="120624"/>
                </a:lnTo>
                <a:lnTo>
                  <a:pt x="12" y="120561"/>
                </a:lnTo>
                <a:lnTo>
                  <a:pt x="0" y="129527"/>
                </a:lnTo>
                <a:close/>
              </a:path>
              <a:path w="45085" h="159385">
                <a:moveTo>
                  <a:pt x="10096" y="131013"/>
                </a:moveTo>
                <a:lnTo>
                  <a:pt x="10058" y="15921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6" name="object 96"/>
          <p:cNvGrpSpPr/>
          <p:nvPr/>
        </p:nvGrpSpPr>
        <p:grpSpPr>
          <a:xfrm>
            <a:off x="9173401" y="5639854"/>
            <a:ext cx="668655" cy="577850"/>
            <a:chOff x="4118800" y="5639854"/>
            <a:chExt cx="668655" cy="577850"/>
          </a:xfrm>
        </p:grpSpPr>
        <p:sp>
          <p:nvSpPr>
            <p:cNvPr id="97" name="object 97"/>
            <p:cNvSpPr/>
            <p:nvPr/>
          </p:nvSpPr>
          <p:spPr>
            <a:xfrm>
              <a:off x="4165269" y="5669127"/>
              <a:ext cx="171450" cy="113030"/>
            </a:xfrm>
            <a:custGeom>
              <a:avLst/>
              <a:gdLst/>
              <a:ahLst/>
              <a:cxnLst/>
              <a:rect l="l" t="t" r="r" b="b"/>
              <a:pathLst>
                <a:path w="171450" h="113029">
                  <a:moveTo>
                    <a:pt x="170853" y="100545"/>
                  </a:moveTo>
                  <a:lnTo>
                    <a:pt x="170891" y="30835"/>
                  </a:lnTo>
                  <a:lnTo>
                    <a:pt x="170891" y="24257"/>
                  </a:lnTo>
                  <a:lnTo>
                    <a:pt x="164922" y="20459"/>
                  </a:lnTo>
                  <a:lnTo>
                    <a:pt x="158394" y="20332"/>
                  </a:lnTo>
                  <a:lnTo>
                    <a:pt x="142595" y="20027"/>
                  </a:lnTo>
                  <a:lnTo>
                    <a:pt x="142621" y="3251"/>
                  </a:lnTo>
                </a:path>
                <a:path w="171450" h="113029">
                  <a:moveTo>
                    <a:pt x="130860" y="1181"/>
                  </a:moveTo>
                  <a:lnTo>
                    <a:pt x="130848" y="19773"/>
                  </a:lnTo>
                  <a:lnTo>
                    <a:pt x="70027" y="20485"/>
                  </a:lnTo>
                  <a:lnTo>
                    <a:pt x="70040" y="0"/>
                  </a:lnTo>
                </a:path>
                <a:path w="171450" h="113029">
                  <a:moveTo>
                    <a:pt x="75996" y="127"/>
                  </a:moveTo>
                  <a:lnTo>
                    <a:pt x="64846" y="127"/>
                  </a:lnTo>
                  <a:lnTo>
                    <a:pt x="64833" y="19443"/>
                  </a:lnTo>
                  <a:lnTo>
                    <a:pt x="26339" y="18732"/>
                  </a:lnTo>
                  <a:lnTo>
                    <a:pt x="21678" y="18707"/>
                  </a:lnTo>
                  <a:lnTo>
                    <a:pt x="18745" y="23253"/>
                  </a:lnTo>
                  <a:lnTo>
                    <a:pt x="18732" y="27876"/>
                  </a:lnTo>
                </a:path>
                <a:path w="171450" h="113029">
                  <a:moveTo>
                    <a:pt x="78663" y="7645"/>
                  </a:moveTo>
                  <a:lnTo>
                    <a:pt x="78651" y="19735"/>
                  </a:lnTo>
                </a:path>
                <a:path w="171450" h="113029">
                  <a:moveTo>
                    <a:pt x="161975" y="27825"/>
                  </a:moveTo>
                  <a:lnTo>
                    <a:pt x="161950" y="61290"/>
                  </a:lnTo>
                  <a:lnTo>
                    <a:pt x="164452" y="63779"/>
                  </a:lnTo>
                  <a:lnTo>
                    <a:pt x="165887" y="66967"/>
                  </a:lnTo>
                  <a:lnTo>
                    <a:pt x="165811" y="70688"/>
                  </a:lnTo>
                </a:path>
                <a:path w="171450" h="113029">
                  <a:moveTo>
                    <a:pt x="14973" y="35242"/>
                  </a:moveTo>
                  <a:lnTo>
                    <a:pt x="9321" y="35255"/>
                  </a:lnTo>
                  <a:lnTo>
                    <a:pt x="9321" y="46316"/>
                  </a:lnTo>
                  <a:lnTo>
                    <a:pt x="4267" y="46304"/>
                  </a:lnTo>
                  <a:lnTo>
                    <a:pt x="4229" y="58267"/>
                  </a:lnTo>
                  <a:lnTo>
                    <a:pt x="12" y="58267"/>
                  </a:lnTo>
                  <a:lnTo>
                    <a:pt x="0" y="74917"/>
                  </a:lnTo>
                </a:path>
                <a:path w="171450" h="113029">
                  <a:moveTo>
                    <a:pt x="56654" y="87210"/>
                  </a:moveTo>
                  <a:lnTo>
                    <a:pt x="56705" y="42557"/>
                  </a:lnTo>
                  <a:lnTo>
                    <a:pt x="118935" y="42633"/>
                  </a:lnTo>
                  <a:lnTo>
                    <a:pt x="118897" y="69761"/>
                  </a:lnTo>
                </a:path>
                <a:path w="171450" h="113029">
                  <a:moveTo>
                    <a:pt x="78892" y="42976"/>
                  </a:moveTo>
                  <a:lnTo>
                    <a:pt x="78892" y="61582"/>
                  </a:lnTo>
                </a:path>
                <a:path w="171450" h="113029">
                  <a:moveTo>
                    <a:pt x="100291" y="43395"/>
                  </a:moveTo>
                  <a:lnTo>
                    <a:pt x="100253" y="63842"/>
                  </a:lnTo>
                </a:path>
                <a:path w="171450" h="113029">
                  <a:moveTo>
                    <a:pt x="83096" y="68173"/>
                  </a:moveTo>
                  <a:lnTo>
                    <a:pt x="99834" y="68199"/>
                  </a:lnTo>
                </a:path>
                <a:path w="171450" h="113029">
                  <a:moveTo>
                    <a:pt x="81953" y="71742"/>
                  </a:moveTo>
                  <a:lnTo>
                    <a:pt x="81927" y="76428"/>
                  </a:lnTo>
                  <a:lnTo>
                    <a:pt x="78244" y="80238"/>
                  </a:lnTo>
                  <a:lnTo>
                    <a:pt x="73685" y="80251"/>
                  </a:lnTo>
                  <a:lnTo>
                    <a:pt x="69164" y="80225"/>
                  </a:lnTo>
                  <a:lnTo>
                    <a:pt x="65493" y="76403"/>
                  </a:lnTo>
                  <a:lnTo>
                    <a:pt x="65481" y="71716"/>
                  </a:lnTo>
                  <a:lnTo>
                    <a:pt x="65506" y="67005"/>
                  </a:lnTo>
                  <a:lnTo>
                    <a:pt x="69176" y="63195"/>
                  </a:lnTo>
                  <a:lnTo>
                    <a:pt x="73736" y="63195"/>
                  </a:lnTo>
                  <a:lnTo>
                    <a:pt x="78282" y="63207"/>
                  </a:lnTo>
                  <a:lnTo>
                    <a:pt x="81953" y="67017"/>
                  </a:lnTo>
                  <a:lnTo>
                    <a:pt x="81953" y="71742"/>
                  </a:lnTo>
                </a:path>
                <a:path w="171450" h="113029">
                  <a:moveTo>
                    <a:pt x="116344" y="71450"/>
                  </a:moveTo>
                  <a:lnTo>
                    <a:pt x="116344" y="76161"/>
                  </a:lnTo>
                  <a:lnTo>
                    <a:pt x="112661" y="79959"/>
                  </a:lnTo>
                  <a:lnTo>
                    <a:pt x="108115" y="79959"/>
                  </a:lnTo>
                  <a:lnTo>
                    <a:pt x="103581" y="79959"/>
                  </a:lnTo>
                  <a:lnTo>
                    <a:pt x="99910" y="76149"/>
                  </a:lnTo>
                  <a:lnTo>
                    <a:pt x="99923" y="71424"/>
                  </a:lnTo>
                  <a:lnTo>
                    <a:pt x="99910" y="66738"/>
                  </a:lnTo>
                  <a:lnTo>
                    <a:pt x="103606" y="62928"/>
                  </a:lnTo>
                  <a:lnTo>
                    <a:pt x="108140" y="62941"/>
                  </a:lnTo>
                  <a:lnTo>
                    <a:pt x="112687" y="62928"/>
                  </a:lnTo>
                  <a:lnTo>
                    <a:pt x="116357" y="66751"/>
                  </a:lnTo>
                  <a:lnTo>
                    <a:pt x="116344" y="71450"/>
                  </a:lnTo>
                </a:path>
                <a:path w="171450" h="113029">
                  <a:moveTo>
                    <a:pt x="70967" y="68884"/>
                  </a:moveTo>
                  <a:lnTo>
                    <a:pt x="71805" y="74485"/>
                  </a:lnTo>
                  <a:lnTo>
                    <a:pt x="75476" y="77343"/>
                  </a:lnTo>
                  <a:lnTo>
                    <a:pt x="78257" y="77393"/>
                  </a:lnTo>
                </a:path>
                <a:path w="171450" h="113029">
                  <a:moveTo>
                    <a:pt x="104470" y="68580"/>
                  </a:moveTo>
                  <a:lnTo>
                    <a:pt x="105308" y="74180"/>
                  </a:lnTo>
                  <a:lnTo>
                    <a:pt x="108940" y="77038"/>
                  </a:lnTo>
                  <a:lnTo>
                    <a:pt x="111734" y="77101"/>
                  </a:lnTo>
                </a:path>
                <a:path w="171450" h="113029">
                  <a:moveTo>
                    <a:pt x="67995" y="79057"/>
                  </a:moveTo>
                  <a:lnTo>
                    <a:pt x="67970" y="89268"/>
                  </a:lnTo>
                </a:path>
                <a:path w="171450" h="113029">
                  <a:moveTo>
                    <a:pt x="72555" y="83781"/>
                  </a:moveTo>
                  <a:lnTo>
                    <a:pt x="79070" y="83794"/>
                  </a:lnTo>
                  <a:lnTo>
                    <a:pt x="79057" y="89496"/>
                  </a:lnTo>
                  <a:lnTo>
                    <a:pt x="85445" y="89496"/>
                  </a:lnTo>
                  <a:lnTo>
                    <a:pt x="85471" y="71031"/>
                  </a:lnTo>
                </a:path>
                <a:path w="171450" h="113029">
                  <a:moveTo>
                    <a:pt x="90119" y="88773"/>
                  </a:moveTo>
                  <a:lnTo>
                    <a:pt x="104076" y="88811"/>
                  </a:lnTo>
                  <a:lnTo>
                    <a:pt x="104076" y="81610"/>
                  </a:lnTo>
                </a:path>
                <a:path w="171450" h="113029">
                  <a:moveTo>
                    <a:pt x="109753" y="83578"/>
                  </a:moveTo>
                  <a:lnTo>
                    <a:pt x="114388" y="83578"/>
                  </a:lnTo>
                  <a:lnTo>
                    <a:pt x="114401" y="91084"/>
                  </a:lnTo>
                  <a:lnTo>
                    <a:pt x="117983" y="91109"/>
                  </a:lnTo>
                  <a:lnTo>
                    <a:pt x="118008" y="75361"/>
                  </a:lnTo>
                </a:path>
                <a:path w="171450" h="113029">
                  <a:moveTo>
                    <a:pt x="149910" y="26670"/>
                  </a:moveTo>
                  <a:lnTo>
                    <a:pt x="149860" y="75057"/>
                  </a:lnTo>
                </a:path>
                <a:path w="171450" h="113029">
                  <a:moveTo>
                    <a:pt x="148450" y="54533"/>
                  </a:moveTo>
                  <a:lnTo>
                    <a:pt x="127063" y="54508"/>
                  </a:lnTo>
                  <a:lnTo>
                    <a:pt x="127012" y="69951"/>
                  </a:lnTo>
                  <a:lnTo>
                    <a:pt x="133286" y="69951"/>
                  </a:lnTo>
                </a:path>
                <a:path w="171450" h="113029">
                  <a:moveTo>
                    <a:pt x="134099" y="75666"/>
                  </a:moveTo>
                  <a:lnTo>
                    <a:pt x="127584" y="75666"/>
                  </a:lnTo>
                  <a:lnTo>
                    <a:pt x="127558" y="89471"/>
                  </a:lnTo>
                  <a:lnTo>
                    <a:pt x="136639" y="89471"/>
                  </a:lnTo>
                </a:path>
                <a:path w="171450" h="113029">
                  <a:moveTo>
                    <a:pt x="144449" y="82308"/>
                  </a:moveTo>
                  <a:lnTo>
                    <a:pt x="144449" y="84493"/>
                  </a:lnTo>
                  <a:lnTo>
                    <a:pt x="142671" y="86271"/>
                  </a:lnTo>
                  <a:lnTo>
                    <a:pt x="140474" y="86271"/>
                  </a:lnTo>
                  <a:lnTo>
                    <a:pt x="138290" y="86258"/>
                  </a:lnTo>
                  <a:lnTo>
                    <a:pt x="136512" y="84493"/>
                  </a:lnTo>
                  <a:lnTo>
                    <a:pt x="136512" y="82283"/>
                  </a:lnTo>
                  <a:lnTo>
                    <a:pt x="136512" y="80098"/>
                  </a:lnTo>
                  <a:lnTo>
                    <a:pt x="138290" y="78333"/>
                  </a:lnTo>
                  <a:lnTo>
                    <a:pt x="140500" y="78333"/>
                  </a:lnTo>
                  <a:lnTo>
                    <a:pt x="142684" y="78333"/>
                  </a:lnTo>
                  <a:lnTo>
                    <a:pt x="144449" y="80098"/>
                  </a:lnTo>
                  <a:lnTo>
                    <a:pt x="144449" y="82308"/>
                  </a:lnTo>
                </a:path>
                <a:path w="171450" h="113029">
                  <a:moveTo>
                    <a:pt x="154546" y="27686"/>
                  </a:moveTo>
                  <a:lnTo>
                    <a:pt x="154482" y="90004"/>
                  </a:lnTo>
                </a:path>
                <a:path w="171450" h="113029">
                  <a:moveTo>
                    <a:pt x="158940" y="90068"/>
                  </a:moveTo>
                  <a:lnTo>
                    <a:pt x="163575" y="90106"/>
                  </a:lnTo>
                  <a:lnTo>
                    <a:pt x="163601" y="74345"/>
                  </a:lnTo>
                </a:path>
                <a:path w="171450" h="113029">
                  <a:moveTo>
                    <a:pt x="133489" y="58889"/>
                  </a:moveTo>
                  <a:lnTo>
                    <a:pt x="133464" y="71932"/>
                  </a:lnTo>
                </a:path>
                <a:path w="171450" h="113029">
                  <a:moveTo>
                    <a:pt x="48907" y="75895"/>
                  </a:moveTo>
                  <a:lnTo>
                    <a:pt x="48920" y="54203"/>
                  </a:lnTo>
                  <a:lnTo>
                    <a:pt x="32092" y="54178"/>
                  </a:lnTo>
                  <a:lnTo>
                    <a:pt x="32092" y="58686"/>
                  </a:lnTo>
                  <a:lnTo>
                    <a:pt x="23736" y="58686"/>
                  </a:lnTo>
                  <a:lnTo>
                    <a:pt x="23736" y="66078"/>
                  </a:lnTo>
                  <a:lnTo>
                    <a:pt x="29171" y="66090"/>
                  </a:lnTo>
                  <a:lnTo>
                    <a:pt x="29146" y="74599"/>
                  </a:lnTo>
                  <a:lnTo>
                    <a:pt x="39230" y="74612"/>
                  </a:lnTo>
                </a:path>
                <a:path w="171450" h="113029">
                  <a:moveTo>
                    <a:pt x="37630" y="61734"/>
                  </a:moveTo>
                  <a:lnTo>
                    <a:pt x="37617" y="68249"/>
                  </a:lnTo>
                  <a:lnTo>
                    <a:pt x="41211" y="68249"/>
                  </a:lnTo>
                </a:path>
                <a:path w="171450" h="113029">
                  <a:moveTo>
                    <a:pt x="28956" y="77368"/>
                  </a:moveTo>
                  <a:lnTo>
                    <a:pt x="26136" y="77381"/>
                  </a:lnTo>
                  <a:lnTo>
                    <a:pt x="26136" y="91274"/>
                  </a:lnTo>
                  <a:lnTo>
                    <a:pt x="32410" y="91287"/>
                  </a:lnTo>
                  <a:lnTo>
                    <a:pt x="32410" y="84912"/>
                  </a:lnTo>
                  <a:lnTo>
                    <a:pt x="38112" y="84886"/>
                  </a:lnTo>
                </a:path>
                <a:path w="171450" h="113029">
                  <a:moveTo>
                    <a:pt x="40970" y="80403"/>
                  </a:moveTo>
                  <a:lnTo>
                    <a:pt x="40970" y="85102"/>
                  </a:lnTo>
                  <a:lnTo>
                    <a:pt x="48336" y="85090"/>
                  </a:lnTo>
                  <a:lnTo>
                    <a:pt x="48323" y="91694"/>
                  </a:lnTo>
                </a:path>
                <a:path w="171450" h="113029">
                  <a:moveTo>
                    <a:pt x="52222" y="76898"/>
                  </a:moveTo>
                  <a:lnTo>
                    <a:pt x="52197" y="89928"/>
                  </a:lnTo>
                </a:path>
                <a:path w="171450" h="113029">
                  <a:moveTo>
                    <a:pt x="37045" y="92417"/>
                  </a:moveTo>
                  <a:lnTo>
                    <a:pt x="75145" y="92468"/>
                  </a:lnTo>
                </a:path>
                <a:path w="171450" h="113029">
                  <a:moveTo>
                    <a:pt x="13512" y="105918"/>
                  </a:moveTo>
                  <a:lnTo>
                    <a:pt x="154927" y="106083"/>
                  </a:lnTo>
                </a:path>
                <a:path w="171450" h="113029">
                  <a:moveTo>
                    <a:pt x="13512" y="112433"/>
                  </a:moveTo>
                  <a:lnTo>
                    <a:pt x="154927" y="112610"/>
                  </a:lnTo>
                </a:path>
                <a:path w="171450" h="113029">
                  <a:moveTo>
                    <a:pt x="141465" y="30225"/>
                  </a:moveTo>
                  <a:lnTo>
                    <a:pt x="136804" y="30225"/>
                  </a:lnTo>
                  <a:lnTo>
                    <a:pt x="136766" y="49669"/>
                  </a:lnTo>
                </a:path>
                <a:path w="171450" h="113029">
                  <a:moveTo>
                    <a:pt x="37274" y="31038"/>
                  </a:moveTo>
                  <a:lnTo>
                    <a:pt x="31711" y="31038"/>
                  </a:lnTo>
                  <a:lnTo>
                    <a:pt x="31686" y="48628"/>
                  </a:lnTo>
                </a:path>
                <a:path w="171450" h="113029">
                  <a:moveTo>
                    <a:pt x="44818" y="25590"/>
                  </a:moveTo>
                  <a:lnTo>
                    <a:pt x="44792" y="516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180865" y="5713704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-2286" y="2787"/>
                  </a:moveTo>
                  <a:lnTo>
                    <a:pt x="2298" y="2787"/>
                  </a:lnTo>
                </a:path>
              </a:pathLst>
            </a:custGeom>
            <a:ln w="55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21137" y="5726646"/>
              <a:ext cx="139700" cy="117475"/>
            </a:xfrm>
            <a:custGeom>
              <a:avLst/>
              <a:gdLst/>
              <a:ahLst/>
              <a:cxnLst/>
              <a:rect l="l" t="t" r="r" b="b"/>
              <a:pathLst>
                <a:path w="139700" h="117475">
                  <a:moveTo>
                    <a:pt x="55778" y="0"/>
                  </a:moveTo>
                  <a:lnTo>
                    <a:pt x="55778" y="4622"/>
                  </a:lnTo>
                  <a:lnTo>
                    <a:pt x="50101" y="4622"/>
                  </a:lnTo>
                  <a:lnTo>
                    <a:pt x="50076" y="11976"/>
                  </a:lnTo>
                </a:path>
                <a:path w="139700" h="117475">
                  <a:moveTo>
                    <a:pt x="38646" y="20142"/>
                  </a:moveTo>
                  <a:lnTo>
                    <a:pt x="48894" y="20154"/>
                  </a:lnTo>
                  <a:lnTo>
                    <a:pt x="48894" y="16611"/>
                  </a:lnTo>
                  <a:lnTo>
                    <a:pt x="60121" y="16611"/>
                  </a:lnTo>
                  <a:lnTo>
                    <a:pt x="60096" y="31686"/>
                  </a:lnTo>
                  <a:lnTo>
                    <a:pt x="51447" y="31673"/>
                  </a:lnTo>
                  <a:lnTo>
                    <a:pt x="51447" y="25971"/>
                  </a:lnTo>
                  <a:lnTo>
                    <a:pt x="36677" y="25933"/>
                  </a:lnTo>
                </a:path>
                <a:path w="139700" h="117475">
                  <a:moveTo>
                    <a:pt x="44107" y="26771"/>
                  </a:moveTo>
                  <a:lnTo>
                    <a:pt x="44081" y="46240"/>
                  </a:lnTo>
                </a:path>
                <a:path w="139700" h="117475">
                  <a:moveTo>
                    <a:pt x="22542" y="84924"/>
                  </a:moveTo>
                  <a:lnTo>
                    <a:pt x="15925" y="84062"/>
                  </a:lnTo>
                  <a:lnTo>
                    <a:pt x="8561" y="85710"/>
                  </a:lnTo>
                  <a:lnTo>
                    <a:pt x="2552" y="89652"/>
                  </a:lnTo>
                  <a:lnTo>
                    <a:pt x="0" y="95669"/>
                  </a:lnTo>
                  <a:lnTo>
                    <a:pt x="1595" y="102019"/>
                  </a:lnTo>
                  <a:lnTo>
                    <a:pt x="6540" y="106508"/>
                  </a:lnTo>
                  <a:lnTo>
                    <a:pt x="14676" y="108263"/>
                  </a:lnTo>
                  <a:lnTo>
                    <a:pt x="25844" y="106413"/>
                  </a:lnTo>
                </a:path>
                <a:path w="139700" h="117475">
                  <a:moveTo>
                    <a:pt x="25222" y="90576"/>
                  </a:moveTo>
                  <a:lnTo>
                    <a:pt x="25196" y="101739"/>
                  </a:lnTo>
                </a:path>
                <a:path w="139700" h="117475">
                  <a:moveTo>
                    <a:pt x="28130" y="85039"/>
                  </a:moveTo>
                  <a:lnTo>
                    <a:pt x="28130" y="75742"/>
                  </a:lnTo>
                  <a:lnTo>
                    <a:pt x="56210" y="75780"/>
                  </a:lnTo>
                  <a:lnTo>
                    <a:pt x="56235" y="79057"/>
                  </a:lnTo>
                  <a:lnTo>
                    <a:pt x="100787" y="79133"/>
                  </a:lnTo>
                </a:path>
                <a:path w="139700" h="117475">
                  <a:moveTo>
                    <a:pt x="54089" y="88341"/>
                  </a:moveTo>
                  <a:lnTo>
                    <a:pt x="61544" y="88353"/>
                  </a:lnTo>
                  <a:lnTo>
                    <a:pt x="61544" y="84772"/>
                  </a:lnTo>
                  <a:lnTo>
                    <a:pt x="92290" y="84823"/>
                  </a:lnTo>
                </a:path>
                <a:path w="139700" h="117475">
                  <a:moveTo>
                    <a:pt x="102552" y="83667"/>
                  </a:moveTo>
                  <a:lnTo>
                    <a:pt x="102552" y="90170"/>
                  </a:lnTo>
                  <a:lnTo>
                    <a:pt x="95923" y="90144"/>
                  </a:lnTo>
                  <a:lnTo>
                    <a:pt x="95897" y="95643"/>
                  </a:lnTo>
                  <a:lnTo>
                    <a:pt x="100063" y="99834"/>
                  </a:lnTo>
                  <a:lnTo>
                    <a:pt x="100063" y="105041"/>
                  </a:lnTo>
                </a:path>
                <a:path w="139700" h="117475">
                  <a:moveTo>
                    <a:pt x="108051" y="88430"/>
                  </a:moveTo>
                  <a:lnTo>
                    <a:pt x="108026" y="108902"/>
                  </a:lnTo>
                </a:path>
                <a:path w="139700" h="117475">
                  <a:moveTo>
                    <a:pt x="62128" y="106172"/>
                  </a:moveTo>
                  <a:lnTo>
                    <a:pt x="96545" y="106210"/>
                  </a:lnTo>
                  <a:lnTo>
                    <a:pt x="96545" y="117068"/>
                  </a:lnTo>
                  <a:lnTo>
                    <a:pt x="124218" y="117106"/>
                  </a:lnTo>
                </a:path>
                <a:path w="139700" h="117475">
                  <a:moveTo>
                    <a:pt x="119760" y="109143"/>
                  </a:moveTo>
                  <a:lnTo>
                    <a:pt x="119760" y="97955"/>
                  </a:lnTo>
                  <a:lnTo>
                    <a:pt x="133921" y="97980"/>
                  </a:lnTo>
                  <a:lnTo>
                    <a:pt x="133896" y="102882"/>
                  </a:lnTo>
                  <a:lnTo>
                    <a:pt x="139407" y="102882"/>
                  </a:lnTo>
                  <a:lnTo>
                    <a:pt x="139395" y="111340"/>
                  </a:lnTo>
                  <a:lnTo>
                    <a:pt x="126237" y="111340"/>
                  </a:lnTo>
                </a:path>
                <a:path w="139700" h="117475">
                  <a:moveTo>
                    <a:pt x="35420" y="91706"/>
                  </a:moveTo>
                  <a:lnTo>
                    <a:pt x="40957" y="94589"/>
                  </a:lnTo>
                  <a:lnTo>
                    <a:pt x="39954" y="98298"/>
                  </a:lnTo>
                  <a:lnTo>
                    <a:pt x="33413" y="100977"/>
                  </a:lnTo>
                </a:path>
                <a:path w="139700" h="117475">
                  <a:moveTo>
                    <a:pt x="38366" y="84315"/>
                  </a:moveTo>
                  <a:lnTo>
                    <a:pt x="44869" y="84315"/>
                  </a:lnTo>
                  <a:lnTo>
                    <a:pt x="44843" y="956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175137" y="581962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286" y="3244"/>
                  </a:moveTo>
                  <a:lnTo>
                    <a:pt x="2286" y="3244"/>
                  </a:lnTo>
                </a:path>
              </a:pathLst>
            </a:custGeom>
            <a:ln w="64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121086" y="5818162"/>
              <a:ext cx="139700" cy="76835"/>
            </a:xfrm>
            <a:custGeom>
              <a:avLst/>
              <a:gdLst/>
              <a:ahLst/>
              <a:cxnLst/>
              <a:rect l="l" t="t" r="r" b="b"/>
              <a:pathLst>
                <a:path w="139700" h="76835">
                  <a:moveTo>
                    <a:pt x="57772" y="1536"/>
                  </a:moveTo>
                  <a:lnTo>
                    <a:pt x="62407" y="1549"/>
                  </a:lnTo>
                  <a:lnTo>
                    <a:pt x="62382" y="9055"/>
                  </a:lnTo>
                </a:path>
                <a:path w="139700" h="76835">
                  <a:moveTo>
                    <a:pt x="64223" y="5384"/>
                  </a:moveTo>
                  <a:lnTo>
                    <a:pt x="73520" y="5397"/>
                  </a:lnTo>
                  <a:lnTo>
                    <a:pt x="73520" y="0"/>
                  </a:lnTo>
                  <a:lnTo>
                    <a:pt x="88493" y="12"/>
                  </a:lnTo>
                </a:path>
                <a:path w="139700" h="76835">
                  <a:moveTo>
                    <a:pt x="49199" y="12547"/>
                  </a:moveTo>
                  <a:lnTo>
                    <a:pt x="49187" y="18110"/>
                  </a:lnTo>
                  <a:lnTo>
                    <a:pt x="37947" y="18110"/>
                  </a:lnTo>
                </a:path>
                <a:path w="139700" h="76835">
                  <a:moveTo>
                    <a:pt x="22529" y="44564"/>
                  </a:moveTo>
                  <a:lnTo>
                    <a:pt x="15910" y="43696"/>
                  </a:lnTo>
                  <a:lnTo>
                    <a:pt x="8555" y="45343"/>
                  </a:lnTo>
                  <a:lnTo>
                    <a:pt x="2554" y="49284"/>
                  </a:lnTo>
                  <a:lnTo>
                    <a:pt x="0" y="55295"/>
                  </a:lnTo>
                  <a:lnTo>
                    <a:pt x="1589" y="61639"/>
                  </a:lnTo>
                  <a:lnTo>
                    <a:pt x="6535" y="66122"/>
                  </a:lnTo>
                  <a:lnTo>
                    <a:pt x="14675" y="67872"/>
                  </a:lnTo>
                  <a:lnTo>
                    <a:pt x="25844" y="66014"/>
                  </a:lnTo>
                </a:path>
                <a:path w="139700" h="76835">
                  <a:moveTo>
                    <a:pt x="25196" y="50203"/>
                  </a:moveTo>
                  <a:lnTo>
                    <a:pt x="25196" y="61366"/>
                  </a:lnTo>
                </a:path>
                <a:path w="139700" h="76835">
                  <a:moveTo>
                    <a:pt x="28105" y="44653"/>
                  </a:moveTo>
                  <a:lnTo>
                    <a:pt x="28130" y="35369"/>
                  </a:lnTo>
                  <a:lnTo>
                    <a:pt x="56210" y="35407"/>
                  </a:lnTo>
                  <a:lnTo>
                    <a:pt x="56222" y="38684"/>
                  </a:lnTo>
                  <a:lnTo>
                    <a:pt x="100787" y="38747"/>
                  </a:lnTo>
                </a:path>
                <a:path w="139700" h="76835">
                  <a:moveTo>
                    <a:pt x="54101" y="47955"/>
                  </a:moveTo>
                  <a:lnTo>
                    <a:pt x="61518" y="47967"/>
                  </a:lnTo>
                  <a:lnTo>
                    <a:pt x="61531" y="44399"/>
                  </a:lnTo>
                  <a:lnTo>
                    <a:pt x="92303" y="44437"/>
                  </a:lnTo>
                </a:path>
                <a:path w="139700" h="76835">
                  <a:moveTo>
                    <a:pt x="102565" y="43307"/>
                  </a:moveTo>
                  <a:lnTo>
                    <a:pt x="102539" y="49809"/>
                  </a:lnTo>
                  <a:lnTo>
                    <a:pt x="95897" y="49796"/>
                  </a:lnTo>
                  <a:lnTo>
                    <a:pt x="95897" y="55270"/>
                  </a:lnTo>
                  <a:lnTo>
                    <a:pt x="100063" y="59448"/>
                  </a:lnTo>
                  <a:lnTo>
                    <a:pt x="100063" y="64693"/>
                  </a:lnTo>
                </a:path>
                <a:path w="139700" h="76835">
                  <a:moveTo>
                    <a:pt x="108051" y="48056"/>
                  </a:moveTo>
                  <a:lnTo>
                    <a:pt x="108026" y="68529"/>
                  </a:lnTo>
                </a:path>
                <a:path w="139700" h="76835">
                  <a:moveTo>
                    <a:pt x="62141" y="65786"/>
                  </a:moveTo>
                  <a:lnTo>
                    <a:pt x="96545" y="65836"/>
                  </a:lnTo>
                  <a:lnTo>
                    <a:pt x="96520" y="76682"/>
                  </a:lnTo>
                  <a:lnTo>
                    <a:pt x="124244" y="76708"/>
                  </a:lnTo>
                </a:path>
                <a:path w="139700" h="76835">
                  <a:moveTo>
                    <a:pt x="119735" y="68757"/>
                  </a:moveTo>
                  <a:lnTo>
                    <a:pt x="119761" y="57594"/>
                  </a:lnTo>
                  <a:lnTo>
                    <a:pt x="133908" y="57607"/>
                  </a:lnTo>
                  <a:lnTo>
                    <a:pt x="133921" y="62509"/>
                  </a:lnTo>
                  <a:lnTo>
                    <a:pt x="139407" y="62509"/>
                  </a:lnTo>
                  <a:lnTo>
                    <a:pt x="139382" y="70967"/>
                  </a:lnTo>
                  <a:lnTo>
                    <a:pt x="126225" y="70954"/>
                  </a:lnTo>
                </a:path>
                <a:path w="139700" h="76835">
                  <a:moveTo>
                    <a:pt x="35420" y="51320"/>
                  </a:moveTo>
                  <a:lnTo>
                    <a:pt x="40957" y="54216"/>
                  </a:lnTo>
                  <a:lnTo>
                    <a:pt x="39954" y="57912"/>
                  </a:lnTo>
                  <a:lnTo>
                    <a:pt x="33388" y="60578"/>
                  </a:lnTo>
                </a:path>
                <a:path w="139700" h="76835">
                  <a:moveTo>
                    <a:pt x="38353" y="43954"/>
                  </a:moveTo>
                  <a:lnTo>
                    <a:pt x="44843" y="43954"/>
                  </a:lnTo>
                  <a:lnTo>
                    <a:pt x="44856" y="5521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75086" y="5870765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-2286" y="3244"/>
                  </a:moveTo>
                  <a:lnTo>
                    <a:pt x="2311" y="3244"/>
                  </a:lnTo>
                </a:path>
              </a:pathLst>
            </a:custGeom>
            <a:ln w="64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33723" y="5782030"/>
              <a:ext cx="241300" cy="105410"/>
            </a:xfrm>
            <a:custGeom>
              <a:avLst/>
              <a:gdLst/>
              <a:ahLst/>
              <a:cxnLst/>
              <a:rect l="l" t="t" r="r" b="b"/>
              <a:pathLst>
                <a:path w="241300" h="105410">
                  <a:moveTo>
                    <a:pt x="45085" y="88811"/>
                  </a:moveTo>
                  <a:lnTo>
                    <a:pt x="49720" y="88823"/>
                  </a:lnTo>
                  <a:lnTo>
                    <a:pt x="49720" y="96316"/>
                  </a:lnTo>
                </a:path>
                <a:path w="241300" h="105410">
                  <a:moveTo>
                    <a:pt x="51511" y="92659"/>
                  </a:moveTo>
                  <a:lnTo>
                    <a:pt x="60832" y="92659"/>
                  </a:lnTo>
                  <a:lnTo>
                    <a:pt x="60832" y="87274"/>
                  </a:lnTo>
                  <a:lnTo>
                    <a:pt x="75818" y="87287"/>
                  </a:lnTo>
                </a:path>
                <a:path w="241300" h="105410">
                  <a:moveTo>
                    <a:pt x="36499" y="99821"/>
                  </a:moveTo>
                  <a:lnTo>
                    <a:pt x="36499" y="105371"/>
                  </a:lnTo>
                  <a:lnTo>
                    <a:pt x="25260" y="105371"/>
                  </a:lnTo>
                </a:path>
                <a:path w="241300" h="105410">
                  <a:moveTo>
                    <a:pt x="14084" y="57556"/>
                  </a:moveTo>
                  <a:lnTo>
                    <a:pt x="51257" y="57581"/>
                  </a:lnTo>
                </a:path>
                <a:path w="241300" h="105410">
                  <a:moveTo>
                    <a:pt x="9169" y="22097"/>
                  </a:moveTo>
                  <a:lnTo>
                    <a:pt x="9156" y="16522"/>
                  </a:lnTo>
                  <a:lnTo>
                    <a:pt x="0" y="16509"/>
                  </a:lnTo>
                  <a:lnTo>
                    <a:pt x="12" y="9855"/>
                  </a:lnTo>
                  <a:lnTo>
                    <a:pt x="22415" y="9880"/>
                  </a:lnTo>
                  <a:lnTo>
                    <a:pt x="22440" y="25"/>
                  </a:lnTo>
                  <a:lnTo>
                    <a:pt x="30048" y="0"/>
                  </a:lnTo>
                </a:path>
                <a:path w="241300" h="105410">
                  <a:moveTo>
                    <a:pt x="48387" y="14477"/>
                  </a:moveTo>
                  <a:lnTo>
                    <a:pt x="122796" y="14566"/>
                  </a:lnTo>
                  <a:lnTo>
                    <a:pt x="122821" y="8445"/>
                  </a:lnTo>
                </a:path>
                <a:path w="241300" h="105410">
                  <a:moveTo>
                    <a:pt x="144475" y="47777"/>
                  </a:moveTo>
                  <a:lnTo>
                    <a:pt x="134658" y="47764"/>
                  </a:lnTo>
                  <a:lnTo>
                    <a:pt x="134683" y="25425"/>
                  </a:lnTo>
                  <a:lnTo>
                    <a:pt x="157949" y="25450"/>
                  </a:lnTo>
                  <a:lnTo>
                    <a:pt x="157937" y="21234"/>
                  </a:lnTo>
                  <a:lnTo>
                    <a:pt x="167309" y="21234"/>
                  </a:lnTo>
                </a:path>
                <a:path w="241300" h="105410">
                  <a:moveTo>
                    <a:pt x="144373" y="52603"/>
                  </a:moveTo>
                  <a:lnTo>
                    <a:pt x="163004" y="52616"/>
                  </a:lnTo>
                  <a:lnTo>
                    <a:pt x="163004" y="56667"/>
                  </a:lnTo>
                  <a:lnTo>
                    <a:pt x="203847" y="56718"/>
                  </a:lnTo>
                </a:path>
                <a:path w="241300" h="105410">
                  <a:moveTo>
                    <a:pt x="171081" y="18668"/>
                  </a:moveTo>
                  <a:lnTo>
                    <a:pt x="171094" y="14020"/>
                  </a:lnTo>
                  <a:lnTo>
                    <a:pt x="208368" y="14084"/>
                  </a:lnTo>
                  <a:lnTo>
                    <a:pt x="208381" y="23113"/>
                  </a:lnTo>
                </a:path>
                <a:path w="241300" h="105410">
                  <a:moveTo>
                    <a:pt x="209715" y="41744"/>
                  </a:moveTo>
                  <a:lnTo>
                    <a:pt x="209689" y="55727"/>
                  </a:lnTo>
                </a:path>
                <a:path w="241300" h="105410">
                  <a:moveTo>
                    <a:pt x="206349" y="23075"/>
                  </a:moveTo>
                  <a:lnTo>
                    <a:pt x="240766" y="23113"/>
                  </a:lnTo>
                  <a:lnTo>
                    <a:pt x="240741" y="32118"/>
                  </a:lnTo>
                  <a:lnTo>
                    <a:pt x="232232" y="32092"/>
                  </a:lnTo>
                </a:path>
                <a:path w="241300" h="105410">
                  <a:moveTo>
                    <a:pt x="230225" y="38404"/>
                  </a:moveTo>
                  <a:lnTo>
                    <a:pt x="225590" y="38404"/>
                  </a:lnTo>
                  <a:lnTo>
                    <a:pt x="225590" y="42049"/>
                  </a:lnTo>
                  <a:lnTo>
                    <a:pt x="215277" y="42049"/>
                  </a:lnTo>
                </a:path>
                <a:path w="241300" h="105410">
                  <a:moveTo>
                    <a:pt x="178523" y="18808"/>
                  </a:moveTo>
                  <a:lnTo>
                    <a:pt x="198043" y="18846"/>
                  </a:lnTo>
                  <a:lnTo>
                    <a:pt x="198031" y="27584"/>
                  </a:lnTo>
                </a:path>
                <a:path w="241300" h="105410">
                  <a:moveTo>
                    <a:pt x="164274" y="35293"/>
                  </a:moveTo>
                  <a:lnTo>
                    <a:pt x="177291" y="35293"/>
                  </a:lnTo>
                  <a:lnTo>
                    <a:pt x="177266" y="42989"/>
                  </a:lnTo>
                  <a:lnTo>
                    <a:pt x="181787" y="43002"/>
                  </a:lnTo>
                  <a:lnTo>
                    <a:pt x="181775" y="48653"/>
                  </a:lnTo>
                </a:path>
                <a:path w="241300" h="105410">
                  <a:moveTo>
                    <a:pt x="180174" y="29997"/>
                  </a:moveTo>
                  <a:lnTo>
                    <a:pt x="180174" y="24422"/>
                  </a:lnTo>
                  <a:lnTo>
                    <a:pt x="190487" y="24434"/>
                  </a:lnTo>
                </a:path>
                <a:path w="241300" h="105410">
                  <a:moveTo>
                    <a:pt x="199440" y="44322"/>
                  </a:moveTo>
                  <a:lnTo>
                    <a:pt x="199440" y="37833"/>
                  </a:lnTo>
                  <a:lnTo>
                    <a:pt x="191185" y="37833"/>
                  </a:lnTo>
                  <a:lnTo>
                    <a:pt x="191185" y="47891"/>
                  </a:lnTo>
                </a:path>
                <a:path w="241300" h="105410">
                  <a:moveTo>
                    <a:pt x="141973" y="33019"/>
                  </a:moveTo>
                  <a:lnTo>
                    <a:pt x="141973" y="43256"/>
                  </a:lnTo>
                </a:path>
                <a:path w="241300" h="105410">
                  <a:moveTo>
                    <a:pt x="144691" y="36791"/>
                  </a:moveTo>
                  <a:lnTo>
                    <a:pt x="158648" y="368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291520" y="5814403"/>
              <a:ext cx="635" cy="7620"/>
            </a:xfrm>
            <a:custGeom>
              <a:avLst/>
              <a:gdLst/>
              <a:ahLst/>
              <a:cxnLst/>
              <a:rect l="l" t="t" r="r" b="b"/>
              <a:pathLst>
                <a:path w="635" h="7620">
                  <a:moveTo>
                    <a:pt x="-2286" y="3721"/>
                  </a:moveTo>
                  <a:lnTo>
                    <a:pt x="2298" y="3721"/>
                  </a:lnTo>
                </a:path>
              </a:pathLst>
            </a:custGeom>
            <a:ln w="744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68317" y="5827687"/>
              <a:ext cx="95885" cy="64769"/>
            </a:xfrm>
            <a:custGeom>
              <a:avLst/>
              <a:gdLst/>
              <a:ahLst/>
              <a:cxnLst/>
              <a:rect l="l" t="t" r="r" b="b"/>
              <a:pathLst>
                <a:path w="95885" h="64770">
                  <a:moveTo>
                    <a:pt x="36918" y="0"/>
                  </a:moveTo>
                  <a:lnTo>
                    <a:pt x="36906" y="5575"/>
                  </a:lnTo>
                  <a:lnTo>
                    <a:pt x="63779" y="5626"/>
                  </a:lnTo>
                </a:path>
                <a:path w="95885" h="64770">
                  <a:moveTo>
                    <a:pt x="9829" y="55257"/>
                  </a:moveTo>
                  <a:lnTo>
                    <a:pt x="0" y="55232"/>
                  </a:lnTo>
                  <a:lnTo>
                    <a:pt x="12" y="32918"/>
                  </a:lnTo>
                  <a:lnTo>
                    <a:pt x="23279" y="32931"/>
                  </a:lnTo>
                  <a:lnTo>
                    <a:pt x="23266" y="28701"/>
                  </a:lnTo>
                  <a:lnTo>
                    <a:pt x="32677" y="28701"/>
                  </a:lnTo>
                </a:path>
                <a:path w="95885" h="64770">
                  <a:moveTo>
                    <a:pt x="9740" y="60071"/>
                  </a:moveTo>
                  <a:lnTo>
                    <a:pt x="28359" y="60096"/>
                  </a:lnTo>
                  <a:lnTo>
                    <a:pt x="28346" y="64147"/>
                  </a:lnTo>
                  <a:lnTo>
                    <a:pt x="69214" y="64198"/>
                  </a:lnTo>
                </a:path>
                <a:path w="95885" h="64770">
                  <a:moveTo>
                    <a:pt x="36449" y="26162"/>
                  </a:moveTo>
                  <a:lnTo>
                    <a:pt x="36423" y="21526"/>
                  </a:lnTo>
                  <a:lnTo>
                    <a:pt x="73748" y="21564"/>
                  </a:lnTo>
                  <a:lnTo>
                    <a:pt x="73723" y="30581"/>
                  </a:lnTo>
                </a:path>
                <a:path w="95885" h="64770">
                  <a:moveTo>
                    <a:pt x="75069" y="49225"/>
                  </a:moveTo>
                  <a:lnTo>
                    <a:pt x="75056" y="63195"/>
                  </a:lnTo>
                </a:path>
                <a:path w="95885" h="64770">
                  <a:moveTo>
                    <a:pt x="95605" y="45897"/>
                  </a:moveTo>
                  <a:lnTo>
                    <a:pt x="90957" y="45910"/>
                  </a:lnTo>
                  <a:lnTo>
                    <a:pt x="90931" y="49530"/>
                  </a:lnTo>
                  <a:lnTo>
                    <a:pt x="80632" y="49504"/>
                  </a:lnTo>
                </a:path>
                <a:path w="95885" h="64770">
                  <a:moveTo>
                    <a:pt x="43878" y="26314"/>
                  </a:moveTo>
                  <a:lnTo>
                    <a:pt x="63385" y="26339"/>
                  </a:lnTo>
                  <a:lnTo>
                    <a:pt x="63360" y="35064"/>
                  </a:lnTo>
                </a:path>
                <a:path w="95885" h="64770">
                  <a:moveTo>
                    <a:pt x="29603" y="42773"/>
                  </a:moveTo>
                  <a:lnTo>
                    <a:pt x="42621" y="42773"/>
                  </a:lnTo>
                  <a:lnTo>
                    <a:pt x="42621" y="50469"/>
                  </a:lnTo>
                  <a:lnTo>
                    <a:pt x="47116" y="50457"/>
                  </a:lnTo>
                  <a:lnTo>
                    <a:pt x="47116" y="56146"/>
                  </a:lnTo>
                </a:path>
                <a:path w="95885" h="64770">
                  <a:moveTo>
                    <a:pt x="45529" y="37503"/>
                  </a:moveTo>
                  <a:lnTo>
                    <a:pt x="45529" y="31902"/>
                  </a:lnTo>
                  <a:lnTo>
                    <a:pt x="55829" y="31902"/>
                  </a:lnTo>
                </a:path>
                <a:path w="95885" h="64770">
                  <a:moveTo>
                    <a:pt x="64769" y="51828"/>
                  </a:moveTo>
                  <a:lnTo>
                    <a:pt x="64769" y="45300"/>
                  </a:lnTo>
                  <a:lnTo>
                    <a:pt x="56540" y="45288"/>
                  </a:lnTo>
                  <a:lnTo>
                    <a:pt x="56514" y="55359"/>
                  </a:lnTo>
                </a:path>
                <a:path w="95885" h="64770">
                  <a:moveTo>
                    <a:pt x="10045" y="44259"/>
                  </a:moveTo>
                  <a:lnTo>
                    <a:pt x="23990" y="442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91469" y="5867539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-2286" y="3727"/>
                  </a:moveTo>
                  <a:lnTo>
                    <a:pt x="2286" y="3727"/>
                  </a:lnTo>
                </a:path>
              </a:pathLst>
            </a:custGeom>
            <a:ln w="74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140771" y="5787796"/>
              <a:ext cx="227965" cy="264795"/>
            </a:xfrm>
            <a:custGeom>
              <a:avLst/>
              <a:gdLst/>
              <a:ahLst/>
              <a:cxnLst/>
              <a:rect l="l" t="t" r="r" b="b"/>
              <a:pathLst>
                <a:path w="227964" h="264795">
                  <a:moveTo>
                    <a:pt x="164414" y="93052"/>
                  </a:moveTo>
                  <a:lnTo>
                    <a:pt x="164388" y="98615"/>
                  </a:lnTo>
                  <a:lnTo>
                    <a:pt x="191274" y="98653"/>
                  </a:lnTo>
                </a:path>
                <a:path w="227964" h="264795">
                  <a:moveTo>
                    <a:pt x="200977" y="76860"/>
                  </a:moveTo>
                  <a:lnTo>
                    <a:pt x="205612" y="76885"/>
                  </a:lnTo>
                  <a:lnTo>
                    <a:pt x="205612" y="85305"/>
                  </a:lnTo>
                </a:path>
                <a:path w="227964" h="264795">
                  <a:moveTo>
                    <a:pt x="214795" y="83642"/>
                  </a:moveTo>
                  <a:lnTo>
                    <a:pt x="214782" y="78968"/>
                  </a:lnTo>
                  <a:lnTo>
                    <a:pt x="227914" y="78981"/>
                  </a:lnTo>
                </a:path>
                <a:path w="227964" h="264795">
                  <a:moveTo>
                    <a:pt x="215607" y="40868"/>
                  </a:moveTo>
                  <a:lnTo>
                    <a:pt x="215557" y="71602"/>
                  </a:lnTo>
                </a:path>
                <a:path w="227964" h="264795">
                  <a:moveTo>
                    <a:pt x="204177" y="54622"/>
                  </a:moveTo>
                  <a:lnTo>
                    <a:pt x="204165" y="60185"/>
                  </a:lnTo>
                  <a:lnTo>
                    <a:pt x="209613" y="60197"/>
                  </a:lnTo>
                  <a:lnTo>
                    <a:pt x="209600" y="75158"/>
                  </a:lnTo>
                </a:path>
                <a:path w="227964" h="264795">
                  <a:moveTo>
                    <a:pt x="5689" y="105409"/>
                  </a:moveTo>
                  <a:lnTo>
                    <a:pt x="5676" y="110362"/>
                  </a:lnTo>
                  <a:lnTo>
                    <a:pt x="0" y="110362"/>
                  </a:lnTo>
                </a:path>
                <a:path w="227964" h="264795">
                  <a:moveTo>
                    <a:pt x="507" y="115823"/>
                  </a:moveTo>
                  <a:lnTo>
                    <a:pt x="14173" y="115849"/>
                  </a:lnTo>
                  <a:lnTo>
                    <a:pt x="14173" y="125399"/>
                  </a:lnTo>
                  <a:lnTo>
                    <a:pt x="22059" y="125399"/>
                  </a:lnTo>
                  <a:lnTo>
                    <a:pt x="22047" y="129895"/>
                  </a:lnTo>
                  <a:lnTo>
                    <a:pt x="36220" y="129908"/>
                  </a:lnTo>
                  <a:lnTo>
                    <a:pt x="36220" y="134518"/>
                  </a:lnTo>
                  <a:lnTo>
                    <a:pt x="41097" y="134505"/>
                  </a:lnTo>
                  <a:lnTo>
                    <a:pt x="41046" y="171780"/>
                  </a:lnTo>
                  <a:lnTo>
                    <a:pt x="44094" y="171792"/>
                  </a:lnTo>
                </a:path>
                <a:path w="227964" h="264795">
                  <a:moveTo>
                    <a:pt x="43421" y="175564"/>
                  </a:moveTo>
                  <a:lnTo>
                    <a:pt x="43395" y="199720"/>
                  </a:lnTo>
                  <a:lnTo>
                    <a:pt x="43395" y="204711"/>
                  </a:lnTo>
                  <a:lnTo>
                    <a:pt x="47663" y="211747"/>
                  </a:lnTo>
                  <a:lnTo>
                    <a:pt x="55156" y="211759"/>
                  </a:lnTo>
                  <a:lnTo>
                    <a:pt x="55105" y="231216"/>
                  </a:lnTo>
                </a:path>
                <a:path w="227964" h="264795">
                  <a:moveTo>
                    <a:pt x="76885" y="209080"/>
                  </a:moveTo>
                  <a:lnTo>
                    <a:pt x="125869" y="209143"/>
                  </a:lnTo>
                  <a:lnTo>
                    <a:pt x="125806" y="264769"/>
                  </a:lnTo>
                </a:path>
                <a:path w="227964" h="264795">
                  <a:moveTo>
                    <a:pt x="141173" y="220243"/>
                  </a:moveTo>
                  <a:lnTo>
                    <a:pt x="155435" y="220243"/>
                  </a:lnTo>
                  <a:lnTo>
                    <a:pt x="155448" y="214325"/>
                  </a:lnTo>
                  <a:lnTo>
                    <a:pt x="165468" y="214337"/>
                  </a:lnTo>
                  <a:lnTo>
                    <a:pt x="165480" y="207695"/>
                  </a:lnTo>
                  <a:lnTo>
                    <a:pt x="194106" y="207721"/>
                  </a:lnTo>
                  <a:lnTo>
                    <a:pt x="194182" y="132587"/>
                  </a:lnTo>
                </a:path>
                <a:path w="227964" h="264795">
                  <a:moveTo>
                    <a:pt x="186448" y="121881"/>
                  </a:moveTo>
                  <a:lnTo>
                    <a:pt x="186397" y="186956"/>
                  </a:lnTo>
                </a:path>
                <a:path w="227964" h="264795">
                  <a:moveTo>
                    <a:pt x="78143" y="110515"/>
                  </a:moveTo>
                  <a:lnTo>
                    <a:pt x="78143" y="116712"/>
                  </a:lnTo>
                  <a:lnTo>
                    <a:pt x="94792" y="116725"/>
                  </a:lnTo>
                  <a:lnTo>
                    <a:pt x="94792" y="110197"/>
                  </a:lnTo>
                </a:path>
                <a:path w="227964" h="264795">
                  <a:moveTo>
                    <a:pt x="176834" y="106819"/>
                  </a:moveTo>
                  <a:lnTo>
                    <a:pt x="176809" y="111759"/>
                  </a:lnTo>
                  <a:lnTo>
                    <a:pt x="193484" y="111772"/>
                  </a:lnTo>
                  <a:lnTo>
                    <a:pt x="193484" y="107137"/>
                  </a:lnTo>
                </a:path>
                <a:path w="227964" h="264795">
                  <a:moveTo>
                    <a:pt x="48996" y="143433"/>
                  </a:moveTo>
                  <a:lnTo>
                    <a:pt x="48971" y="155816"/>
                  </a:lnTo>
                  <a:lnTo>
                    <a:pt x="54330" y="155828"/>
                  </a:lnTo>
                  <a:lnTo>
                    <a:pt x="54305" y="167081"/>
                  </a:lnTo>
                  <a:lnTo>
                    <a:pt x="49771" y="167093"/>
                  </a:lnTo>
                  <a:lnTo>
                    <a:pt x="49745" y="178803"/>
                  </a:lnTo>
                  <a:lnTo>
                    <a:pt x="56984" y="178803"/>
                  </a:lnTo>
                  <a:lnTo>
                    <a:pt x="72516" y="178815"/>
                  </a:lnTo>
                </a:path>
                <a:path w="227964" h="264795">
                  <a:moveTo>
                    <a:pt x="56337" y="180797"/>
                  </a:moveTo>
                  <a:lnTo>
                    <a:pt x="53111" y="188163"/>
                  </a:lnTo>
                  <a:lnTo>
                    <a:pt x="53784" y="199758"/>
                  </a:lnTo>
                  <a:lnTo>
                    <a:pt x="59004" y="203149"/>
                  </a:lnTo>
                  <a:lnTo>
                    <a:pt x="63906" y="206349"/>
                  </a:lnTo>
                  <a:lnTo>
                    <a:pt x="70408" y="204952"/>
                  </a:lnTo>
                  <a:lnTo>
                    <a:pt x="72732" y="199085"/>
                  </a:lnTo>
                  <a:lnTo>
                    <a:pt x="74701" y="194157"/>
                  </a:lnTo>
                  <a:lnTo>
                    <a:pt x="74231" y="186093"/>
                  </a:lnTo>
                  <a:lnTo>
                    <a:pt x="71196" y="181686"/>
                  </a:lnTo>
                </a:path>
                <a:path w="227964" h="264795">
                  <a:moveTo>
                    <a:pt x="53339" y="142252"/>
                  </a:moveTo>
                  <a:lnTo>
                    <a:pt x="58280" y="142278"/>
                  </a:lnTo>
                  <a:lnTo>
                    <a:pt x="58292" y="148589"/>
                  </a:lnTo>
                  <a:lnTo>
                    <a:pt x="70612" y="148589"/>
                  </a:lnTo>
                </a:path>
                <a:path w="227964" h="264795">
                  <a:moveTo>
                    <a:pt x="66928" y="145008"/>
                  </a:moveTo>
                  <a:lnTo>
                    <a:pt x="73139" y="145008"/>
                  </a:lnTo>
                  <a:lnTo>
                    <a:pt x="73139" y="141401"/>
                  </a:lnTo>
                </a:path>
                <a:path w="227964" h="264795">
                  <a:moveTo>
                    <a:pt x="59042" y="137413"/>
                  </a:moveTo>
                  <a:lnTo>
                    <a:pt x="73291" y="137439"/>
                  </a:lnTo>
                </a:path>
                <a:path w="227964" h="264795">
                  <a:moveTo>
                    <a:pt x="76936" y="141477"/>
                  </a:moveTo>
                  <a:lnTo>
                    <a:pt x="76885" y="173735"/>
                  </a:lnTo>
                </a:path>
                <a:path w="227964" h="264795">
                  <a:moveTo>
                    <a:pt x="59334" y="153542"/>
                  </a:moveTo>
                  <a:lnTo>
                    <a:pt x="71742" y="153568"/>
                  </a:lnTo>
                  <a:lnTo>
                    <a:pt x="71691" y="174878"/>
                  </a:lnTo>
                </a:path>
                <a:path w="227964" h="264795">
                  <a:moveTo>
                    <a:pt x="72707" y="4965"/>
                  </a:moveTo>
                  <a:lnTo>
                    <a:pt x="72732" y="0"/>
                  </a:lnTo>
                  <a:lnTo>
                    <a:pt x="111874" y="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234014" y="57894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86" y="2787"/>
                  </a:moveTo>
                  <a:lnTo>
                    <a:pt x="2286" y="2787"/>
                  </a:lnTo>
                </a:path>
              </a:pathLst>
            </a:custGeom>
            <a:ln w="55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158869" y="5925769"/>
              <a:ext cx="159385" cy="252729"/>
            </a:xfrm>
            <a:custGeom>
              <a:avLst/>
              <a:gdLst/>
              <a:ahLst/>
              <a:cxnLst/>
              <a:rect l="l" t="t" r="r" b="b"/>
              <a:pathLst>
                <a:path w="159385" h="252729">
                  <a:moveTo>
                    <a:pt x="66268" y="3644"/>
                  </a:moveTo>
                  <a:lnTo>
                    <a:pt x="78054" y="3657"/>
                  </a:lnTo>
                </a:path>
                <a:path w="159385" h="252729">
                  <a:moveTo>
                    <a:pt x="77965" y="8216"/>
                  </a:moveTo>
                  <a:lnTo>
                    <a:pt x="84175" y="8216"/>
                  </a:lnTo>
                  <a:lnTo>
                    <a:pt x="84175" y="4013"/>
                  </a:lnTo>
                  <a:lnTo>
                    <a:pt x="92316" y="4000"/>
                  </a:lnTo>
                  <a:lnTo>
                    <a:pt x="92240" y="55613"/>
                  </a:lnTo>
                </a:path>
                <a:path w="159385" h="252729">
                  <a:moveTo>
                    <a:pt x="66179" y="9232"/>
                  </a:moveTo>
                  <a:lnTo>
                    <a:pt x="66154" y="29083"/>
                  </a:lnTo>
                </a:path>
                <a:path w="159385" h="252729">
                  <a:moveTo>
                    <a:pt x="71335" y="31038"/>
                  </a:moveTo>
                  <a:lnTo>
                    <a:pt x="71335" y="35979"/>
                  </a:lnTo>
                  <a:lnTo>
                    <a:pt x="63779" y="35979"/>
                  </a:lnTo>
                </a:path>
                <a:path w="159385" h="252729">
                  <a:moveTo>
                    <a:pt x="63690" y="40817"/>
                  </a:moveTo>
                  <a:lnTo>
                    <a:pt x="70497" y="40817"/>
                  </a:lnTo>
                  <a:lnTo>
                    <a:pt x="70497" y="48374"/>
                  </a:lnTo>
                  <a:lnTo>
                    <a:pt x="62941" y="48361"/>
                  </a:lnTo>
                </a:path>
                <a:path w="159385" h="252729">
                  <a:moveTo>
                    <a:pt x="64084" y="53225"/>
                  </a:moveTo>
                  <a:lnTo>
                    <a:pt x="77736" y="53251"/>
                  </a:lnTo>
                </a:path>
                <a:path w="159385" h="252729">
                  <a:moveTo>
                    <a:pt x="77381" y="39204"/>
                  </a:moveTo>
                  <a:lnTo>
                    <a:pt x="81724" y="39217"/>
                  </a:lnTo>
                  <a:lnTo>
                    <a:pt x="81699" y="52959"/>
                  </a:lnTo>
                  <a:lnTo>
                    <a:pt x="89509" y="52959"/>
                  </a:lnTo>
                </a:path>
                <a:path w="159385" h="252729">
                  <a:moveTo>
                    <a:pt x="70319" y="19227"/>
                  </a:moveTo>
                  <a:lnTo>
                    <a:pt x="70319" y="26073"/>
                  </a:lnTo>
                  <a:lnTo>
                    <a:pt x="77012" y="26073"/>
                  </a:lnTo>
                </a:path>
                <a:path w="159385" h="252729">
                  <a:moveTo>
                    <a:pt x="76479" y="21221"/>
                  </a:moveTo>
                  <a:lnTo>
                    <a:pt x="81445" y="21221"/>
                  </a:lnTo>
                  <a:lnTo>
                    <a:pt x="81432" y="30606"/>
                  </a:lnTo>
                </a:path>
                <a:path w="159385" h="252729">
                  <a:moveTo>
                    <a:pt x="80365" y="12611"/>
                  </a:moveTo>
                  <a:lnTo>
                    <a:pt x="80365" y="17564"/>
                  </a:lnTo>
                  <a:lnTo>
                    <a:pt x="87096" y="17589"/>
                  </a:lnTo>
                </a:path>
                <a:path w="159385" h="252729">
                  <a:moveTo>
                    <a:pt x="87210" y="11506"/>
                  </a:moveTo>
                  <a:lnTo>
                    <a:pt x="87160" y="48120"/>
                  </a:lnTo>
                </a:path>
                <a:path w="159385" h="252729">
                  <a:moveTo>
                    <a:pt x="133273" y="3060"/>
                  </a:moveTo>
                  <a:lnTo>
                    <a:pt x="145059" y="3086"/>
                  </a:lnTo>
                </a:path>
                <a:path w="159385" h="252729">
                  <a:moveTo>
                    <a:pt x="144970" y="7632"/>
                  </a:moveTo>
                  <a:lnTo>
                    <a:pt x="151168" y="7632"/>
                  </a:lnTo>
                  <a:lnTo>
                    <a:pt x="151180" y="3403"/>
                  </a:lnTo>
                  <a:lnTo>
                    <a:pt x="159296" y="3441"/>
                  </a:lnTo>
                  <a:lnTo>
                    <a:pt x="159245" y="55029"/>
                  </a:lnTo>
                </a:path>
                <a:path w="159385" h="252729">
                  <a:moveTo>
                    <a:pt x="133159" y="8648"/>
                  </a:moveTo>
                  <a:lnTo>
                    <a:pt x="133121" y="28498"/>
                  </a:lnTo>
                </a:path>
                <a:path w="159385" h="252729">
                  <a:moveTo>
                    <a:pt x="138328" y="30454"/>
                  </a:moveTo>
                  <a:lnTo>
                    <a:pt x="138315" y="35420"/>
                  </a:lnTo>
                  <a:lnTo>
                    <a:pt x="130771" y="35382"/>
                  </a:lnTo>
                </a:path>
                <a:path w="159385" h="252729">
                  <a:moveTo>
                    <a:pt x="130682" y="40233"/>
                  </a:moveTo>
                  <a:lnTo>
                    <a:pt x="137490" y="40233"/>
                  </a:lnTo>
                  <a:lnTo>
                    <a:pt x="137490" y="47802"/>
                  </a:lnTo>
                  <a:lnTo>
                    <a:pt x="129933" y="47777"/>
                  </a:lnTo>
                </a:path>
                <a:path w="159385" h="252729">
                  <a:moveTo>
                    <a:pt x="131089" y="52641"/>
                  </a:moveTo>
                  <a:lnTo>
                    <a:pt x="144703" y="52666"/>
                  </a:lnTo>
                </a:path>
                <a:path w="159385" h="252729">
                  <a:moveTo>
                    <a:pt x="144386" y="38620"/>
                  </a:moveTo>
                  <a:lnTo>
                    <a:pt x="148729" y="38646"/>
                  </a:lnTo>
                  <a:lnTo>
                    <a:pt x="148691" y="52387"/>
                  </a:lnTo>
                  <a:lnTo>
                    <a:pt x="156514" y="52387"/>
                  </a:lnTo>
                </a:path>
                <a:path w="159385" h="252729">
                  <a:moveTo>
                    <a:pt x="137312" y="18656"/>
                  </a:moveTo>
                  <a:lnTo>
                    <a:pt x="137312" y="25488"/>
                  </a:lnTo>
                  <a:lnTo>
                    <a:pt x="144005" y="25488"/>
                  </a:lnTo>
                </a:path>
                <a:path w="159385" h="252729">
                  <a:moveTo>
                    <a:pt x="143471" y="20612"/>
                  </a:moveTo>
                  <a:lnTo>
                    <a:pt x="148437" y="20650"/>
                  </a:lnTo>
                  <a:lnTo>
                    <a:pt x="148424" y="30022"/>
                  </a:lnTo>
                </a:path>
                <a:path w="159385" h="252729">
                  <a:moveTo>
                    <a:pt x="147332" y="12026"/>
                  </a:moveTo>
                  <a:lnTo>
                    <a:pt x="147358" y="16992"/>
                  </a:lnTo>
                  <a:lnTo>
                    <a:pt x="154050" y="17005"/>
                  </a:lnTo>
                </a:path>
                <a:path w="159385" h="252729">
                  <a:moveTo>
                    <a:pt x="154203" y="10922"/>
                  </a:moveTo>
                  <a:lnTo>
                    <a:pt x="154152" y="47536"/>
                  </a:lnTo>
                </a:path>
                <a:path w="159385" h="252729">
                  <a:moveTo>
                    <a:pt x="93205" y="22148"/>
                  </a:moveTo>
                  <a:lnTo>
                    <a:pt x="106857" y="22174"/>
                  </a:lnTo>
                </a:path>
                <a:path w="159385" h="252729">
                  <a:moveTo>
                    <a:pt x="93192" y="45720"/>
                  </a:moveTo>
                  <a:lnTo>
                    <a:pt x="106845" y="45732"/>
                  </a:lnTo>
                </a:path>
                <a:path w="159385" h="252729">
                  <a:moveTo>
                    <a:pt x="99085" y="39636"/>
                  </a:moveTo>
                  <a:lnTo>
                    <a:pt x="99085" y="27216"/>
                  </a:lnTo>
                  <a:lnTo>
                    <a:pt x="106756" y="27228"/>
                  </a:lnTo>
                </a:path>
                <a:path w="159385" h="252729">
                  <a:moveTo>
                    <a:pt x="99529" y="16078"/>
                  </a:moveTo>
                  <a:lnTo>
                    <a:pt x="99529" y="4889"/>
                  </a:lnTo>
                </a:path>
                <a:path w="159385" h="252729">
                  <a:moveTo>
                    <a:pt x="102831" y="4952"/>
                  </a:moveTo>
                  <a:lnTo>
                    <a:pt x="102831" y="0"/>
                  </a:lnTo>
                  <a:lnTo>
                    <a:pt x="110997" y="25"/>
                  </a:lnTo>
                  <a:lnTo>
                    <a:pt x="110972" y="6985"/>
                  </a:lnTo>
                </a:path>
                <a:path w="159385" h="252729">
                  <a:moveTo>
                    <a:pt x="106451" y="10007"/>
                  </a:moveTo>
                  <a:lnTo>
                    <a:pt x="124472" y="10007"/>
                  </a:lnTo>
                  <a:lnTo>
                    <a:pt x="124485" y="24612"/>
                  </a:lnTo>
                  <a:lnTo>
                    <a:pt x="110528" y="24612"/>
                  </a:lnTo>
                </a:path>
                <a:path w="159385" h="252729">
                  <a:moveTo>
                    <a:pt x="106984" y="14973"/>
                  </a:moveTo>
                  <a:lnTo>
                    <a:pt x="106972" y="24269"/>
                  </a:lnTo>
                  <a:lnTo>
                    <a:pt x="108584" y="28638"/>
                  </a:lnTo>
                </a:path>
                <a:path w="159385" h="252729">
                  <a:moveTo>
                    <a:pt x="109105" y="33616"/>
                  </a:moveTo>
                  <a:lnTo>
                    <a:pt x="109080" y="50977"/>
                  </a:lnTo>
                </a:path>
                <a:path w="159385" h="252729">
                  <a:moveTo>
                    <a:pt x="106870" y="54038"/>
                  </a:moveTo>
                  <a:lnTo>
                    <a:pt x="106159" y="58369"/>
                  </a:lnTo>
                  <a:lnTo>
                    <a:pt x="109156" y="63398"/>
                  </a:lnTo>
                  <a:lnTo>
                    <a:pt x="116598" y="63525"/>
                  </a:lnTo>
                  <a:lnTo>
                    <a:pt x="124040" y="63677"/>
                  </a:lnTo>
                  <a:lnTo>
                    <a:pt x="127203" y="60629"/>
                  </a:lnTo>
                  <a:lnTo>
                    <a:pt x="126123" y="52552"/>
                  </a:lnTo>
                </a:path>
                <a:path w="159385" h="252729">
                  <a:moveTo>
                    <a:pt x="124345" y="48196"/>
                  </a:moveTo>
                  <a:lnTo>
                    <a:pt x="124358" y="28321"/>
                  </a:lnTo>
                </a:path>
                <a:path w="159385" h="252729">
                  <a:moveTo>
                    <a:pt x="112115" y="39255"/>
                  </a:moveTo>
                  <a:lnTo>
                    <a:pt x="123888" y="39281"/>
                  </a:lnTo>
                </a:path>
                <a:path w="159385" h="252729">
                  <a:moveTo>
                    <a:pt x="48044" y="93484"/>
                  </a:moveTo>
                  <a:lnTo>
                    <a:pt x="74993" y="93510"/>
                  </a:lnTo>
                  <a:lnTo>
                    <a:pt x="74968" y="104292"/>
                  </a:lnTo>
                </a:path>
                <a:path w="159385" h="252729">
                  <a:moveTo>
                    <a:pt x="28638" y="100825"/>
                  </a:moveTo>
                  <a:lnTo>
                    <a:pt x="28613" y="120065"/>
                  </a:lnTo>
                </a:path>
                <a:path w="159385" h="252729">
                  <a:moveTo>
                    <a:pt x="45859" y="140944"/>
                  </a:moveTo>
                  <a:lnTo>
                    <a:pt x="15278" y="140919"/>
                  </a:lnTo>
                  <a:lnTo>
                    <a:pt x="15303" y="126250"/>
                  </a:lnTo>
                  <a:lnTo>
                    <a:pt x="45872" y="126288"/>
                  </a:lnTo>
                  <a:lnTo>
                    <a:pt x="45859" y="140944"/>
                  </a:lnTo>
                  <a:close/>
                </a:path>
                <a:path w="159385" h="252729">
                  <a:moveTo>
                    <a:pt x="27851" y="141884"/>
                  </a:moveTo>
                  <a:lnTo>
                    <a:pt x="27838" y="159867"/>
                  </a:lnTo>
                </a:path>
                <a:path w="159385" h="252729">
                  <a:moveTo>
                    <a:pt x="36855" y="140766"/>
                  </a:moveTo>
                  <a:lnTo>
                    <a:pt x="36855" y="154914"/>
                  </a:lnTo>
                  <a:lnTo>
                    <a:pt x="43014" y="154914"/>
                  </a:lnTo>
                  <a:lnTo>
                    <a:pt x="42989" y="165353"/>
                  </a:lnTo>
                  <a:lnTo>
                    <a:pt x="59461" y="165366"/>
                  </a:lnTo>
                  <a:lnTo>
                    <a:pt x="59461" y="177190"/>
                  </a:lnTo>
                </a:path>
                <a:path w="159385" h="252729">
                  <a:moveTo>
                    <a:pt x="35991" y="187020"/>
                  </a:moveTo>
                  <a:lnTo>
                    <a:pt x="20586" y="186994"/>
                  </a:lnTo>
                  <a:lnTo>
                    <a:pt x="20561" y="200825"/>
                  </a:lnTo>
                  <a:lnTo>
                    <a:pt x="12572" y="200812"/>
                  </a:lnTo>
                  <a:lnTo>
                    <a:pt x="12509" y="245605"/>
                  </a:lnTo>
                </a:path>
                <a:path w="159385" h="252729">
                  <a:moveTo>
                    <a:pt x="22263" y="164909"/>
                  </a:moveTo>
                  <a:lnTo>
                    <a:pt x="22263" y="177749"/>
                  </a:lnTo>
                  <a:lnTo>
                    <a:pt x="13042" y="177711"/>
                  </a:lnTo>
                  <a:lnTo>
                    <a:pt x="13004" y="187820"/>
                  </a:lnTo>
                  <a:lnTo>
                    <a:pt x="0" y="187794"/>
                  </a:lnTo>
                </a:path>
                <a:path w="159385" h="252729">
                  <a:moveTo>
                    <a:pt x="2374" y="197942"/>
                  </a:moveTo>
                  <a:lnTo>
                    <a:pt x="2336" y="237705"/>
                  </a:lnTo>
                </a:path>
                <a:path w="159385" h="252729">
                  <a:moveTo>
                    <a:pt x="37109" y="196024"/>
                  </a:moveTo>
                  <a:lnTo>
                    <a:pt x="44792" y="196037"/>
                  </a:lnTo>
                  <a:lnTo>
                    <a:pt x="44742" y="246265"/>
                  </a:lnTo>
                </a:path>
                <a:path w="159385" h="252729">
                  <a:moveTo>
                    <a:pt x="39966" y="180682"/>
                  </a:moveTo>
                  <a:lnTo>
                    <a:pt x="68211" y="180708"/>
                  </a:lnTo>
                  <a:lnTo>
                    <a:pt x="68198" y="195351"/>
                  </a:lnTo>
                </a:path>
                <a:path w="159385" h="252729">
                  <a:moveTo>
                    <a:pt x="57645" y="196405"/>
                  </a:moveTo>
                  <a:lnTo>
                    <a:pt x="57581" y="245224"/>
                  </a:lnTo>
                </a:path>
                <a:path w="159385" h="252729">
                  <a:moveTo>
                    <a:pt x="72377" y="164591"/>
                  </a:moveTo>
                  <a:lnTo>
                    <a:pt x="72351" y="177457"/>
                  </a:lnTo>
                  <a:lnTo>
                    <a:pt x="86207" y="177469"/>
                  </a:lnTo>
                  <a:lnTo>
                    <a:pt x="86131" y="246989"/>
                  </a:lnTo>
                </a:path>
                <a:path w="159385" h="252729">
                  <a:moveTo>
                    <a:pt x="96329" y="188175"/>
                  </a:moveTo>
                  <a:lnTo>
                    <a:pt x="105346" y="179146"/>
                  </a:lnTo>
                  <a:lnTo>
                    <a:pt x="105346" y="171627"/>
                  </a:lnTo>
                  <a:lnTo>
                    <a:pt x="112064" y="171627"/>
                  </a:lnTo>
                  <a:lnTo>
                    <a:pt x="112064" y="151269"/>
                  </a:lnTo>
                </a:path>
                <a:path w="159385" h="252729">
                  <a:moveTo>
                    <a:pt x="101993" y="160007"/>
                  </a:moveTo>
                  <a:lnTo>
                    <a:pt x="102057" y="116306"/>
                  </a:lnTo>
                  <a:lnTo>
                    <a:pt x="66865" y="116255"/>
                  </a:lnTo>
                </a:path>
                <a:path w="159385" h="252729">
                  <a:moveTo>
                    <a:pt x="52933" y="106438"/>
                  </a:moveTo>
                  <a:lnTo>
                    <a:pt x="67043" y="106413"/>
                  </a:lnTo>
                </a:path>
                <a:path w="159385" h="252729">
                  <a:moveTo>
                    <a:pt x="83794" y="104432"/>
                  </a:moveTo>
                  <a:lnTo>
                    <a:pt x="94081" y="104457"/>
                  </a:lnTo>
                </a:path>
                <a:path w="159385" h="252729">
                  <a:moveTo>
                    <a:pt x="95491" y="96964"/>
                  </a:moveTo>
                  <a:lnTo>
                    <a:pt x="100634" y="96964"/>
                  </a:lnTo>
                  <a:lnTo>
                    <a:pt x="100672" y="81648"/>
                  </a:lnTo>
                </a:path>
                <a:path w="159385" h="252729">
                  <a:moveTo>
                    <a:pt x="121970" y="189953"/>
                  </a:moveTo>
                  <a:lnTo>
                    <a:pt x="114274" y="189915"/>
                  </a:lnTo>
                  <a:lnTo>
                    <a:pt x="114236" y="225755"/>
                  </a:lnTo>
                </a:path>
                <a:path w="159385" h="252729">
                  <a:moveTo>
                    <a:pt x="122491" y="229755"/>
                  </a:moveTo>
                  <a:lnTo>
                    <a:pt x="122504" y="243865"/>
                  </a:lnTo>
                  <a:lnTo>
                    <a:pt x="105549" y="243839"/>
                  </a:lnTo>
                  <a:lnTo>
                    <a:pt x="105536" y="252564"/>
                  </a:lnTo>
                </a:path>
                <a:path w="159385" h="252729">
                  <a:moveTo>
                    <a:pt x="129679" y="190093"/>
                  </a:moveTo>
                  <a:lnTo>
                    <a:pt x="129628" y="242785"/>
                  </a:lnTo>
                  <a:lnTo>
                    <a:pt x="136359" y="2427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297730" y="6172543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5">
                  <a:moveTo>
                    <a:pt x="-2286" y="3200"/>
                  </a:moveTo>
                  <a:lnTo>
                    <a:pt x="2311" y="3200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244073" y="5948311"/>
              <a:ext cx="406400" cy="260985"/>
            </a:xfrm>
            <a:custGeom>
              <a:avLst/>
              <a:gdLst/>
              <a:ahLst/>
              <a:cxnLst/>
              <a:rect l="l" t="t" r="r" b="b"/>
              <a:pathLst>
                <a:path w="406400" h="260985">
                  <a:moveTo>
                    <a:pt x="50939" y="165100"/>
                  </a:moveTo>
                  <a:lnTo>
                    <a:pt x="82969" y="165125"/>
                  </a:lnTo>
                  <a:lnTo>
                    <a:pt x="82981" y="155448"/>
                  </a:lnTo>
                </a:path>
                <a:path w="406400" h="260985">
                  <a:moveTo>
                    <a:pt x="66624" y="151269"/>
                  </a:moveTo>
                  <a:lnTo>
                    <a:pt x="66649" y="146113"/>
                  </a:lnTo>
                  <a:lnTo>
                    <a:pt x="53886" y="146088"/>
                  </a:lnTo>
                  <a:lnTo>
                    <a:pt x="53898" y="136855"/>
                  </a:lnTo>
                  <a:lnTo>
                    <a:pt x="41198" y="136829"/>
                  </a:lnTo>
                  <a:lnTo>
                    <a:pt x="41173" y="149466"/>
                  </a:lnTo>
                </a:path>
                <a:path w="406400" h="260985">
                  <a:moveTo>
                    <a:pt x="31800" y="158318"/>
                  </a:moveTo>
                  <a:lnTo>
                    <a:pt x="53619" y="158343"/>
                  </a:lnTo>
                </a:path>
                <a:path w="406400" h="260985">
                  <a:moveTo>
                    <a:pt x="0" y="143560"/>
                  </a:moveTo>
                  <a:lnTo>
                    <a:pt x="12839" y="143586"/>
                  </a:lnTo>
                </a:path>
                <a:path w="406400" h="260985">
                  <a:moveTo>
                    <a:pt x="98691" y="153174"/>
                  </a:moveTo>
                  <a:lnTo>
                    <a:pt x="98666" y="175031"/>
                  </a:lnTo>
                  <a:lnTo>
                    <a:pt x="130403" y="175056"/>
                  </a:lnTo>
                </a:path>
                <a:path w="406400" h="260985">
                  <a:moveTo>
                    <a:pt x="111404" y="159842"/>
                  </a:moveTo>
                  <a:lnTo>
                    <a:pt x="129387" y="159829"/>
                  </a:lnTo>
                </a:path>
                <a:path w="406400" h="260985">
                  <a:moveTo>
                    <a:pt x="129654" y="146037"/>
                  </a:moveTo>
                  <a:lnTo>
                    <a:pt x="168160" y="146100"/>
                  </a:lnTo>
                  <a:lnTo>
                    <a:pt x="168148" y="171170"/>
                  </a:lnTo>
                  <a:lnTo>
                    <a:pt x="162763" y="176542"/>
                  </a:lnTo>
                  <a:lnTo>
                    <a:pt x="136740" y="176517"/>
                  </a:lnTo>
                </a:path>
                <a:path w="406400" h="260985">
                  <a:moveTo>
                    <a:pt x="128257" y="152450"/>
                  </a:moveTo>
                  <a:lnTo>
                    <a:pt x="128219" y="166560"/>
                  </a:lnTo>
                </a:path>
                <a:path w="406400" h="260985">
                  <a:moveTo>
                    <a:pt x="157276" y="178676"/>
                  </a:moveTo>
                  <a:lnTo>
                    <a:pt x="157264" y="206959"/>
                  </a:lnTo>
                </a:path>
                <a:path w="406400" h="260985">
                  <a:moveTo>
                    <a:pt x="138036" y="178663"/>
                  </a:moveTo>
                  <a:lnTo>
                    <a:pt x="138010" y="206933"/>
                  </a:lnTo>
                </a:path>
                <a:path w="406400" h="260985">
                  <a:moveTo>
                    <a:pt x="156972" y="219925"/>
                  </a:moveTo>
                  <a:lnTo>
                    <a:pt x="156933" y="245770"/>
                  </a:lnTo>
                </a:path>
                <a:path w="406400" h="260985">
                  <a:moveTo>
                    <a:pt x="139357" y="219913"/>
                  </a:moveTo>
                  <a:lnTo>
                    <a:pt x="139331" y="245757"/>
                  </a:lnTo>
                </a:path>
                <a:path w="406400" h="260985">
                  <a:moveTo>
                    <a:pt x="166763" y="219963"/>
                  </a:moveTo>
                  <a:lnTo>
                    <a:pt x="125907" y="219925"/>
                  </a:lnTo>
                  <a:lnTo>
                    <a:pt x="125945" y="206349"/>
                  </a:lnTo>
                  <a:lnTo>
                    <a:pt x="166789" y="206375"/>
                  </a:lnTo>
                  <a:lnTo>
                    <a:pt x="166763" y="219963"/>
                  </a:lnTo>
                  <a:close/>
                </a:path>
                <a:path w="406400" h="260985">
                  <a:moveTo>
                    <a:pt x="137134" y="156463"/>
                  </a:moveTo>
                  <a:lnTo>
                    <a:pt x="167995" y="156502"/>
                  </a:lnTo>
                </a:path>
                <a:path w="406400" h="260985">
                  <a:moveTo>
                    <a:pt x="151282" y="156743"/>
                  </a:moveTo>
                  <a:lnTo>
                    <a:pt x="151282" y="168300"/>
                  </a:lnTo>
                  <a:lnTo>
                    <a:pt x="168148" y="168313"/>
                  </a:lnTo>
                </a:path>
                <a:path w="406400" h="260985">
                  <a:moveTo>
                    <a:pt x="352348" y="119456"/>
                  </a:moveTo>
                  <a:lnTo>
                    <a:pt x="215798" y="119316"/>
                  </a:lnTo>
                  <a:lnTo>
                    <a:pt x="215925" y="0"/>
                  </a:lnTo>
                  <a:lnTo>
                    <a:pt x="352488" y="152"/>
                  </a:lnTo>
                  <a:lnTo>
                    <a:pt x="352348" y="119456"/>
                  </a:lnTo>
                  <a:close/>
                </a:path>
                <a:path w="406400" h="260985">
                  <a:moveTo>
                    <a:pt x="309079" y="31305"/>
                  </a:moveTo>
                  <a:lnTo>
                    <a:pt x="249110" y="31242"/>
                  </a:lnTo>
                  <a:lnTo>
                    <a:pt x="249135" y="9613"/>
                  </a:lnTo>
                  <a:lnTo>
                    <a:pt x="309092" y="9690"/>
                  </a:lnTo>
                  <a:lnTo>
                    <a:pt x="309079" y="31305"/>
                  </a:lnTo>
                  <a:close/>
                </a:path>
                <a:path w="406400" h="260985">
                  <a:moveTo>
                    <a:pt x="339839" y="11023"/>
                  </a:moveTo>
                  <a:lnTo>
                    <a:pt x="339826" y="25488"/>
                  </a:lnTo>
                  <a:lnTo>
                    <a:pt x="326491" y="25463"/>
                  </a:lnTo>
                </a:path>
                <a:path w="406400" h="260985">
                  <a:moveTo>
                    <a:pt x="339775" y="32207"/>
                  </a:moveTo>
                  <a:lnTo>
                    <a:pt x="339788" y="46672"/>
                  </a:lnTo>
                  <a:lnTo>
                    <a:pt x="326453" y="46647"/>
                  </a:lnTo>
                </a:path>
                <a:path w="406400" h="260985">
                  <a:moveTo>
                    <a:pt x="339750" y="53390"/>
                  </a:moveTo>
                  <a:lnTo>
                    <a:pt x="339725" y="67856"/>
                  </a:lnTo>
                  <a:lnTo>
                    <a:pt x="326402" y="67830"/>
                  </a:lnTo>
                </a:path>
                <a:path w="406400" h="260985">
                  <a:moveTo>
                    <a:pt x="339699" y="74574"/>
                  </a:moveTo>
                  <a:lnTo>
                    <a:pt x="339674" y="89052"/>
                  </a:lnTo>
                  <a:lnTo>
                    <a:pt x="326339" y="89026"/>
                  </a:lnTo>
                </a:path>
                <a:path w="406400" h="260985">
                  <a:moveTo>
                    <a:pt x="339750" y="95770"/>
                  </a:moveTo>
                  <a:lnTo>
                    <a:pt x="339725" y="110261"/>
                  </a:lnTo>
                  <a:lnTo>
                    <a:pt x="326402" y="110223"/>
                  </a:lnTo>
                </a:path>
                <a:path w="406400" h="260985">
                  <a:moveTo>
                    <a:pt x="243725" y="9182"/>
                  </a:moveTo>
                  <a:lnTo>
                    <a:pt x="243700" y="23634"/>
                  </a:lnTo>
                  <a:lnTo>
                    <a:pt x="229984" y="23609"/>
                  </a:lnTo>
                </a:path>
                <a:path w="406400" h="260985">
                  <a:moveTo>
                    <a:pt x="243674" y="30365"/>
                  </a:moveTo>
                  <a:lnTo>
                    <a:pt x="243662" y="44831"/>
                  </a:lnTo>
                  <a:lnTo>
                    <a:pt x="229933" y="44805"/>
                  </a:lnTo>
                </a:path>
                <a:path w="406400" h="260985">
                  <a:moveTo>
                    <a:pt x="243624" y="51549"/>
                  </a:moveTo>
                  <a:lnTo>
                    <a:pt x="243611" y="66014"/>
                  </a:lnTo>
                  <a:lnTo>
                    <a:pt x="229895" y="65976"/>
                  </a:lnTo>
                </a:path>
                <a:path w="406400" h="260985">
                  <a:moveTo>
                    <a:pt x="243586" y="72745"/>
                  </a:moveTo>
                  <a:lnTo>
                    <a:pt x="243547" y="87210"/>
                  </a:lnTo>
                  <a:lnTo>
                    <a:pt x="229831" y="87185"/>
                  </a:lnTo>
                </a:path>
                <a:path w="406400" h="260985">
                  <a:moveTo>
                    <a:pt x="243624" y="93929"/>
                  </a:moveTo>
                  <a:lnTo>
                    <a:pt x="243598" y="108407"/>
                  </a:lnTo>
                  <a:lnTo>
                    <a:pt x="229895" y="108381"/>
                  </a:lnTo>
                </a:path>
                <a:path w="406400" h="260985">
                  <a:moveTo>
                    <a:pt x="262699" y="38138"/>
                  </a:moveTo>
                  <a:lnTo>
                    <a:pt x="262699" y="53530"/>
                  </a:lnTo>
                  <a:lnTo>
                    <a:pt x="293243" y="53568"/>
                  </a:lnTo>
                </a:path>
                <a:path w="406400" h="260985">
                  <a:moveTo>
                    <a:pt x="294106" y="75958"/>
                  </a:moveTo>
                  <a:lnTo>
                    <a:pt x="268655" y="75946"/>
                  </a:lnTo>
                  <a:lnTo>
                    <a:pt x="268655" y="62661"/>
                  </a:lnTo>
                  <a:lnTo>
                    <a:pt x="294119" y="62661"/>
                  </a:lnTo>
                  <a:lnTo>
                    <a:pt x="294106" y="75958"/>
                  </a:lnTo>
                  <a:close/>
                </a:path>
                <a:path w="406400" h="260985">
                  <a:moveTo>
                    <a:pt x="291261" y="90055"/>
                  </a:moveTo>
                  <a:lnTo>
                    <a:pt x="257911" y="90017"/>
                  </a:lnTo>
                </a:path>
                <a:path w="406400" h="260985">
                  <a:moveTo>
                    <a:pt x="367436" y="1600"/>
                  </a:moveTo>
                  <a:lnTo>
                    <a:pt x="367398" y="31102"/>
                  </a:lnTo>
                  <a:lnTo>
                    <a:pt x="393852" y="31140"/>
                  </a:lnTo>
                </a:path>
                <a:path w="406400" h="260985">
                  <a:moveTo>
                    <a:pt x="366560" y="114617"/>
                  </a:moveTo>
                  <a:lnTo>
                    <a:pt x="366649" y="51663"/>
                  </a:lnTo>
                  <a:lnTo>
                    <a:pt x="406273" y="51701"/>
                  </a:lnTo>
                </a:path>
                <a:path w="406400" h="260985">
                  <a:moveTo>
                    <a:pt x="185331" y="256273"/>
                  </a:moveTo>
                  <a:lnTo>
                    <a:pt x="284162" y="2607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680953" y="6214541"/>
              <a:ext cx="38735" cy="1270"/>
            </a:xfrm>
            <a:custGeom>
              <a:avLst/>
              <a:gdLst/>
              <a:ahLst/>
              <a:cxnLst/>
              <a:rect l="l" t="t" r="r" b="b"/>
              <a:pathLst>
                <a:path w="38735" h="1270">
                  <a:moveTo>
                    <a:pt x="-2286" y="368"/>
                  </a:moveTo>
                  <a:lnTo>
                    <a:pt x="40805" y="368"/>
                  </a:lnTo>
                </a:path>
              </a:pathLst>
            </a:custGeom>
            <a:ln w="53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627892" y="5705919"/>
              <a:ext cx="157480" cy="461645"/>
            </a:xfrm>
            <a:custGeom>
              <a:avLst/>
              <a:gdLst/>
              <a:ahLst/>
              <a:cxnLst/>
              <a:rect l="l" t="t" r="r" b="b"/>
              <a:pathLst>
                <a:path w="157479" h="461645">
                  <a:moveTo>
                    <a:pt x="59093" y="461187"/>
                  </a:moveTo>
                  <a:lnTo>
                    <a:pt x="32054" y="461187"/>
                  </a:lnTo>
                  <a:lnTo>
                    <a:pt x="32118" y="393903"/>
                  </a:lnTo>
                  <a:lnTo>
                    <a:pt x="59181" y="393941"/>
                  </a:lnTo>
                  <a:lnTo>
                    <a:pt x="59093" y="461187"/>
                  </a:lnTo>
                  <a:close/>
                </a:path>
                <a:path w="157479" h="461645">
                  <a:moveTo>
                    <a:pt x="59613" y="367461"/>
                  </a:moveTo>
                  <a:lnTo>
                    <a:pt x="37287" y="367423"/>
                  </a:lnTo>
                  <a:lnTo>
                    <a:pt x="37350" y="323367"/>
                  </a:lnTo>
                  <a:lnTo>
                    <a:pt x="59664" y="323392"/>
                  </a:lnTo>
                  <a:lnTo>
                    <a:pt x="59613" y="367461"/>
                  </a:lnTo>
                  <a:close/>
                </a:path>
                <a:path w="157479" h="461645">
                  <a:moveTo>
                    <a:pt x="2933" y="376643"/>
                  </a:moveTo>
                  <a:lnTo>
                    <a:pt x="2908" y="399694"/>
                  </a:lnTo>
                  <a:lnTo>
                    <a:pt x="28168" y="399719"/>
                  </a:lnTo>
                </a:path>
                <a:path w="157479" h="461645">
                  <a:moveTo>
                    <a:pt x="11734" y="385813"/>
                  </a:moveTo>
                  <a:lnTo>
                    <a:pt x="25844" y="385813"/>
                  </a:lnTo>
                  <a:lnTo>
                    <a:pt x="25857" y="378371"/>
                  </a:lnTo>
                </a:path>
                <a:path w="157479" h="461645">
                  <a:moveTo>
                    <a:pt x="157187" y="356222"/>
                  </a:moveTo>
                  <a:lnTo>
                    <a:pt x="157200" y="363461"/>
                  </a:lnTo>
                  <a:lnTo>
                    <a:pt x="150964" y="369315"/>
                  </a:lnTo>
                  <a:lnTo>
                    <a:pt x="143294" y="369290"/>
                  </a:lnTo>
                  <a:lnTo>
                    <a:pt x="135610" y="369290"/>
                  </a:lnTo>
                  <a:lnTo>
                    <a:pt x="129412" y="363423"/>
                  </a:lnTo>
                  <a:lnTo>
                    <a:pt x="129412" y="356196"/>
                  </a:lnTo>
                  <a:lnTo>
                    <a:pt x="129412" y="348970"/>
                  </a:lnTo>
                  <a:lnTo>
                    <a:pt x="135636" y="343115"/>
                  </a:lnTo>
                  <a:lnTo>
                    <a:pt x="143319" y="343115"/>
                  </a:lnTo>
                  <a:lnTo>
                    <a:pt x="151015" y="343115"/>
                  </a:lnTo>
                  <a:lnTo>
                    <a:pt x="157200" y="348995"/>
                  </a:lnTo>
                  <a:lnTo>
                    <a:pt x="157187" y="356222"/>
                  </a:lnTo>
                </a:path>
                <a:path w="157479" h="461645">
                  <a:moveTo>
                    <a:pt x="153187" y="412584"/>
                  </a:moveTo>
                  <a:lnTo>
                    <a:pt x="153200" y="421639"/>
                  </a:lnTo>
                  <a:lnTo>
                    <a:pt x="145402" y="428980"/>
                  </a:lnTo>
                  <a:lnTo>
                    <a:pt x="135775" y="428942"/>
                  </a:lnTo>
                  <a:lnTo>
                    <a:pt x="126212" y="428942"/>
                  </a:lnTo>
                  <a:lnTo>
                    <a:pt x="118402" y="421589"/>
                  </a:lnTo>
                  <a:lnTo>
                    <a:pt x="118414" y="412534"/>
                  </a:lnTo>
                  <a:lnTo>
                    <a:pt x="118414" y="403504"/>
                  </a:lnTo>
                  <a:lnTo>
                    <a:pt x="126225" y="396176"/>
                  </a:lnTo>
                  <a:lnTo>
                    <a:pt x="135826" y="396201"/>
                  </a:lnTo>
                  <a:lnTo>
                    <a:pt x="145427" y="396176"/>
                  </a:lnTo>
                  <a:lnTo>
                    <a:pt x="153187" y="403542"/>
                  </a:lnTo>
                  <a:lnTo>
                    <a:pt x="153187" y="412584"/>
                  </a:lnTo>
                </a:path>
                <a:path w="157479" h="461645">
                  <a:moveTo>
                    <a:pt x="50" y="21678"/>
                  </a:moveTo>
                  <a:lnTo>
                    <a:pt x="0" y="58991"/>
                  </a:lnTo>
                  <a:lnTo>
                    <a:pt x="10604" y="58991"/>
                  </a:lnTo>
                </a:path>
                <a:path w="157479" h="461645">
                  <a:moveTo>
                    <a:pt x="6121" y="21793"/>
                  </a:moveTo>
                  <a:lnTo>
                    <a:pt x="13893" y="21805"/>
                  </a:lnTo>
                  <a:lnTo>
                    <a:pt x="13868" y="50584"/>
                  </a:lnTo>
                </a:path>
                <a:path w="157479" h="461645">
                  <a:moveTo>
                    <a:pt x="5168" y="27000"/>
                  </a:moveTo>
                  <a:lnTo>
                    <a:pt x="5118" y="58267"/>
                  </a:lnTo>
                </a:path>
                <a:path w="157479" h="461645">
                  <a:moveTo>
                    <a:pt x="21729" y="22085"/>
                  </a:moveTo>
                  <a:lnTo>
                    <a:pt x="50330" y="22123"/>
                  </a:lnTo>
                  <a:lnTo>
                    <a:pt x="50317" y="58229"/>
                  </a:lnTo>
                  <a:lnTo>
                    <a:pt x="43611" y="58216"/>
                  </a:lnTo>
                </a:path>
                <a:path w="157479" h="461645">
                  <a:moveTo>
                    <a:pt x="26847" y="27406"/>
                  </a:moveTo>
                  <a:lnTo>
                    <a:pt x="26809" y="55168"/>
                  </a:lnTo>
                </a:path>
                <a:path w="157479" h="461645">
                  <a:moveTo>
                    <a:pt x="33794" y="27393"/>
                  </a:moveTo>
                  <a:lnTo>
                    <a:pt x="33756" y="55156"/>
                  </a:lnTo>
                </a:path>
                <a:path w="157479" h="461645">
                  <a:moveTo>
                    <a:pt x="45072" y="26885"/>
                  </a:moveTo>
                  <a:lnTo>
                    <a:pt x="45072" y="32956"/>
                  </a:lnTo>
                  <a:lnTo>
                    <a:pt x="38023" y="32931"/>
                  </a:lnTo>
                </a:path>
                <a:path w="157479" h="461645">
                  <a:moveTo>
                    <a:pt x="38773" y="38900"/>
                  </a:moveTo>
                  <a:lnTo>
                    <a:pt x="44843" y="38912"/>
                  </a:lnTo>
                  <a:lnTo>
                    <a:pt x="44818" y="52031"/>
                  </a:lnTo>
                  <a:lnTo>
                    <a:pt x="38519" y="52031"/>
                  </a:lnTo>
                </a:path>
                <a:path w="157479" h="461645">
                  <a:moveTo>
                    <a:pt x="14147" y="55791"/>
                  </a:moveTo>
                  <a:lnTo>
                    <a:pt x="39293" y="55841"/>
                  </a:lnTo>
                </a:path>
                <a:path w="157479" h="461645">
                  <a:moveTo>
                    <a:pt x="11417" y="61798"/>
                  </a:moveTo>
                  <a:lnTo>
                    <a:pt x="11366" y="119037"/>
                  </a:lnTo>
                </a:path>
                <a:path w="157479" h="461645">
                  <a:moveTo>
                    <a:pt x="44399" y="61569"/>
                  </a:moveTo>
                  <a:lnTo>
                    <a:pt x="44348" y="118808"/>
                  </a:lnTo>
                </a:path>
                <a:path w="157479" h="461645">
                  <a:moveTo>
                    <a:pt x="13995" y="63588"/>
                  </a:moveTo>
                  <a:lnTo>
                    <a:pt x="41770" y="63626"/>
                  </a:lnTo>
                </a:path>
                <a:path w="157479" h="461645">
                  <a:moveTo>
                    <a:pt x="13995" y="73151"/>
                  </a:moveTo>
                  <a:lnTo>
                    <a:pt x="41770" y="73177"/>
                  </a:lnTo>
                </a:path>
                <a:path w="157479" h="461645">
                  <a:moveTo>
                    <a:pt x="13969" y="80937"/>
                  </a:moveTo>
                  <a:lnTo>
                    <a:pt x="41744" y="80987"/>
                  </a:lnTo>
                </a:path>
                <a:path w="157479" h="461645">
                  <a:moveTo>
                    <a:pt x="13969" y="92214"/>
                  </a:moveTo>
                  <a:lnTo>
                    <a:pt x="41744" y="92265"/>
                  </a:lnTo>
                </a:path>
                <a:path w="157479" h="461645">
                  <a:moveTo>
                    <a:pt x="13944" y="103517"/>
                  </a:moveTo>
                  <a:lnTo>
                    <a:pt x="41719" y="103543"/>
                  </a:lnTo>
                </a:path>
                <a:path w="157479" h="461645">
                  <a:moveTo>
                    <a:pt x="13944" y="108699"/>
                  </a:moveTo>
                  <a:lnTo>
                    <a:pt x="41732" y="108724"/>
                  </a:lnTo>
                </a:path>
                <a:path w="157479" h="461645">
                  <a:moveTo>
                    <a:pt x="13944" y="119113"/>
                  </a:moveTo>
                  <a:lnTo>
                    <a:pt x="41719" y="119151"/>
                  </a:lnTo>
                </a:path>
                <a:path w="157479" h="461645">
                  <a:moveTo>
                    <a:pt x="18072" y="122961"/>
                  </a:moveTo>
                  <a:lnTo>
                    <a:pt x="2463" y="122935"/>
                  </a:lnTo>
                  <a:lnTo>
                    <a:pt x="2425" y="160235"/>
                  </a:lnTo>
                </a:path>
                <a:path w="157479" h="461645">
                  <a:moveTo>
                    <a:pt x="17386" y="128155"/>
                  </a:moveTo>
                  <a:lnTo>
                    <a:pt x="17665" y="144221"/>
                  </a:lnTo>
                  <a:lnTo>
                    <a:pt x="9296" y="144195"/>
                  </a:lnTo>
                  <a:lnTo>
                    <a:pt x="9283" y="159804"/>
                  </a:lnTo>
                </a:path>
                <a:path w="157479" h="461645">
                  <a:moveTo>
                    <a:pt x="38747" y="161645"/>
                  </a:moveTo>
                  <a:lnTo>
                    <a:pt x="48094" y="161670"/>
                  </a:lnTo>
                  <a:lnTo>
                    <a:pt x="48145" y="123367"/>
                  </a:lnTo>
                  <a:lnTo>
                    <a:pt x="38900" y="123355"/>
                  </a:lnTo>
                  <a:lnTo>
                    <a:pt x="38874" y="136651"/>
                  </a:lnTo>
                </a:path>
                <a:path w="157479" h="461645">
                  <a:moveTo>
                    <a:pt x="38519" y="143027"/>
                  </a:moveTo>
                  <a:lnTo>
                    <a:pt x="42570" y="143040"/>
                  </a:lnTo>
                  <a:lnTo>
                    <a:pt x="42544" y="155841"/>
                  </a:lnTo>
                </a:path>
                <a:path w="157479" h="461645">
                  <a:moveTo>
                    <a:pt x="32016" y="119760"/>
                  </a:moveTo>
                  <a:lnTo>
                    <a:pt x="31978" y="148120"/>
                  </a:lnTo>
                </a:path>
                <a:path w="157479" h="461645">
                  <a:moveTo>
                    <a:pt x="26809" y="119760"/>
                  </a:moveTo>
                  <a:lnTo>
                    <a:pt x="26771" y="148120"/>
                  </a:lnTo>
                </a:path>
                <a:path w="157479" h="461645">
                  <a:moveTo>
                    <a:pt x="16967" y="150710"/>
                  </a:moveTo>
                  <a:lnTo>
                    <a:pt x="38976" y="150723"/>
                  </a:lnTo>
                </a:path>
                <a:path w="157479" h="461645">
                  <a:moveTo>
                    <a:pt x="7086" y="16611"/>
                  </a:moveTo>
                  <a:lnTo>
                    <a:pt x="7124" y="126"/>
                  </a:lnTo>
                  <a:lnTo>
                    <a:pt x="19545" y="139"/>
                  </a:lnTo>
                </a:path>
                <a:path w="157479" h="461645">
                  <a:moveTo>
                    <a:pt x="18567" y="6426"/>
                  </a:moveTo>
                  <a:lnTo>
                    <a:pt x="14224" y="6413"/>
                  </a:lnTo>
                  <a:lnTo>
                    <a:pt x="14211" y="15862"/>
                  </a:lnTo>
                  <a:lnTo>
                    <a:pt x="20967" y="15875"/>
                  </a:lnTo>
                </a:path>
                <a:path w="157479" h="461645">
                  <a:moveTo>
                    <a:pt x="25374" y="13487"/>
                  </a:moveTo>
                  <a:lnTo>
                    <a:pt x="32296" y="13512"/>
                  </a:lnTo>
                  <a:lnTo>
                    <a:pt x="32296" y="19684"/>
                  </a:lnTo>
                </a:path>
                <a:path w="157479" h="461645">
                  <a:moveTo>
                    <a:pt x="46456" y="0"/>
                  </a:moveTo>
                  <a:lnTo>
                    <a:pt x="46431" y="12141"/>
                  </a:lnTo>
                  <a:lnTo>
                    <a:pt x="38430" y="12115"/>
                  </a:lnTo>
                </a:path>
                <a:path w="157479" h="461645">
                  <a:moveTo>
                    <a:pt x="49631" y="19176"/>
                  </a:moveTo>
                  <a:lnTo>
                    <a:pt x="49631" y="14058"/>
                  </a:lnTo>
                  <a:lnTo>
                    <a:pt x="56845" y="14058"/>
                  </a:lnTo>
                  <a:lnTo>
                    <a:pt x="56857" y="203"/>
                  </a:lnTo>
                  <a:lnTo>
                    <a:pt x="50774" y="2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668227" y="5706668"/>
              <a:ext cx="635" cy="8890"/>
            </a:xfrm>
            <a:custGeom>
              <a:avLst/>
              <a:gdLst/>
              <a:ahLst/>
              <a:cxnLst/>
              <a:rect l="l" t="t" r="r" b="b"/>
              <a:pathLst>
                <a:path w="635" h="8889">
                  <a:moveTo>
                    <a:pt x="-2286" y="4356"/>
                  </a:moveTo>
                  <a:lnTo>
                    <a:pt x="2324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637328" y="5707329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20">
                  <a:moveTo>
                    <a:pt x="19634" y="0"/>
                  </a:moveTo>
                  <a:lnTo>
                    <a:pt x="27431" y="12"/>
                  </a:lnTo>
                </a:path>
                <a:path w="27939" h="198120">
                  <a:moveTo>
                    <a:pt x="5448" y="152438"/>
                  </a:moveTo>
                  <a:lnTo>
                    <a:pt x="5422" y="161975"/>
                  </a:lnTo>
                  <a:lnTo>
                    <a:pt x="12" y="161975"/>
                  </a:lnTo>
                  <a:lnTo>
                    <a:pt x="0" y="187045"/>
                  </a:lnTo>
                  <a:lnTo>
                    <a:pt x="11696" y="187058"/>
                  </a:lnTo>
                </a:path>
                <a:path w="27939" h="198120">
                  <a:moveTo>
                    <a:pt x="10426" y="163804"/>
                  </a:moveTo>
                  <a:lnTo>
                    <a:pt x="15646" y="163817"/>
                  </a:lnTo>
                  <a:lnTo>
                    <a:pt x="15621" y="174332"/>
                  </a:lnTo>
                  <a:lnTo>
                    <a:pt x="20662" y="174320"/>
                  </a:lnTo>
                </a:path>
                <a:path w="27939" h="198120">
                  <a:moveTo>
                    <a:pt x="19113" y="163969"/>
                  </a:moveTo>
                  <a:lnTo>
                    <a:pt x="27800" y="163969"/>
                  </a:lnTo>
                  <a:lnTo>
                    <a:pt x="27774" y="197954"/>
                  </a:lnTo>
                  <a:lnTo>
                    <a:pt x="11556" y="197942"/>
                  </a:lnTo>
                  <a:lnTo>
                    <a:pt x="11556" y="179463"/>
                  </a:lnTo>
                </a:path>
                <a:path w="27939" h="198120">
                  <a:moveTo>
                    <a:pt x="14427" y="182092"/>
                  </a:moveTo>
                  <a:lnTo>
                    <a:pt x="21361" y="1821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44174" y="587714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86" y="4330"/>
                  </a:moveTo>
                  <a:lnTo>
                    <a:pt x="2286" y="433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560354" y="5689485"/>
              <a:ext cx="114300" cy="205104"/>
            </a:xfrm>
            <a:custGeom>
              <a:avLst/>
              <a:gdLst/>
              <a:ahLst/>
              <a:cxnLst/>
              <a:rect l="l" t="t" r="r" b="b"/>
              <a:pathLst>
                <a:path w="114300" h="205104">
                  <a:moveTo>
                    <a:pt x="114287" y="183032"/>
                  </a:moveTo>
                  <a:lnTo>
                    <a:pt x="114249" y="204685"/>
                  </a:lnTo>
                  <a:lnTo>
                    <a:pt x="104305" y="204673"/>
                  </a:lnTo>
                </a:path>
                <a:path w="114300" h="205104">
                  <a:moveTo>
                    <a:pt x="86867" y="12750"/>
                  </a:moveTo>
                  <a:lnTo>
                    <a:pt x="86880" y="0"/>
                  </a:lnTo>
                  <a:lnTo>
                    <a:pt x="105587" y="25"/>
                  </a:lnTo>
                  <a:lnTo>
                    <a:pt x="105587" y="14249"/>
                  </a:lnTo>
                </a:path>
                <a:path w="114300" h="205104">
                  <a:moveTo>
                    <a:pt x="91630" y="5892"/>
                  </a:moveTo>
                  <a:lnTo>
                    <a:pt x="98577" y="5905"/>
                  </a:lnTo>
                </a:path>
                <a:path w="114300" h="205104">
                  <a:moveTo>
                    <a:pt x="50" y="44526"/>
                  </a:moveTo>
                  <a:lnTo>
                    <a:pt x="0" y="81838"/>
                  </a:lnTo>
                  <a:lnTo>
                    <a:pt x="10591" y="81826"/>
                  </a:lnTo>
                </a:path>
                <a:path w="114300" h="205104">
                  <a:moveTo>
                    <a:pt x="6121" y="44640"/>
                  </a:moveTo>
                  <a:lnTo>
                    <a:pt x="13893" y="44665"/>
                  </a:lnTo>
                  <a:lnTo>
                    <a:pt x="13868" y="73431"/>
                  </a:lnTo>
                </a:path>
                <a:path w="114300" h="205104">
                  <a:moveTo>
                    <a:pt x="5156" y="49834"/>
                  </a:moveTo>
                  <a:lnTo>
                    <a:pt x="5118" y="81102"/>
                  </a:lnTo>
                </a:path>
                <a:path w="114300" h="205104">
                  <a:moveTo>
                    <a:pt x="21716" y="44932"/>
                  </a:moveTo>
                  <a:lnTo>
                    <a:pt x="50330" y="44970"/>
                  </a:lnTo>
                  <a:lnTo>
                    <a:pt x="50304" y="81064"/>
                  </a:lnTo>
                  <a:lnTo>
                    <a:pt x="43599" y="81064"/>
                  </a:lnTo>
                </a:path>
                <a:path w="114300" h="205104">
                  <a:moveTo>
                    <a:pt x="26835" y="50241"/>
                  </a:moveTo>
                  <a:lnTo>
                    <a:pt x="26809" y="78016"/>
                  </a:lnTo>
                </a:path>
                <a:path w="114300" h="205104">
                  <a:moveTo>
                    <a:pt x="33794" y="50253"/>
                  </a:moveTo>
                  <a:lnTo>
                    <a:pt x="33756" y="78003"/>
                  </a:lnTo>
                </a:path>
                <a:path w="114300" h="205104">
                  <a:moveTo>
                    <a:pt x="45072" y="49720"/>
                  </a:moveTo>
                  <a:lnTo>
                    <a:pt x="45046" y="55803"/>
                  </a:lnTo>
                  <a:lnTo>
                    <a:pt x="37998" y="55803"/>
                  </a:lnTo>
                </a:path>
                <a:path w="114300" h="205104">
                  <a:moveTo>
                    <a:pt x="38773" y="61747"/>
                  </a:moveTo>
                  <a:lnTo>
                    <a:pt x="44818" y="61747"/>
                  </a:lnTo>
                  <a:lnTo>
                    <a:pt x="44818" y="74891"/>
                  </a:lnTo>
                  <a:lnTo>
                    <a:pt x="38544" y="74866"/>
                  </a:lnTo>
                </a:path>
                <a:path w="114300" h="205104">
                  <a:moveTo>
                    <a:pt x="14147" y="78638"/>
                  </a:moveTo>
                  <a:lnTo>
                    <a:pt x="39293" y="78663"/>
                  </a:lnTo>
                </a:path>
                <a:path w="114300" h="205104">
                  <a:moveTo>
                    <a:pt x="11429" y="84670"/>
                  </a:moveTo>
                  <a:lnTo>
                    <a:pt x="11353" y="141884"/>
                  </a:lnTo>
                </a:path>
                <a:path w="114300" h="205104">
                  <a:moveTo>
                    <a:pt x="44399" y="84416"/>
                  </a:moveTo>
                  <a:lnTo>
                    <a:pt x="44322" y="141655"/>
                  </a:lnTo>
                </a:path>
                <a:path w="114300" h="205104">
                  <a:moveTo>
                    <a:pt x="13995" y="86461"/>
                  </a:moveTo>
                  <a:lnTo>
                    <a:pt x="41770" y="86487"/>
                  </a:lnTo>
                </a:path>
                <a:path w="114300" h="205104">
                  <a:moveTo>
                    <a:pt x="13995" y="96012"/>
                  </a:moveTo>
                  <a:lnTo>
                    <a:pt x="41757" y="96050"/>
                  </a:lnTo>
                </a:path>
                <a:path w="114300" h="205104">
                  <a:moveTo>
                    <a:pt x="13969" y="103784"/>
                  </a:moveTo>
                  <a:lnTo>
                    <a:pt x="41732" y="103835"/>
                  </a:lnTo>
                </a:path>
                <a:path w="114300" h="205104">
                  <a:moveTo>
                    <a:pt x="13969" y="115074"/>
                  </a:moveTo>
                  <a:lnTo>
                    <a:pt x="41719" y="115100"/>
                  </a:lnTo>
                </a:path>
                <a:path w="114300" h="205104">
                  <a:moveTo>
                    <a:pt x="13969" y="126377"/>
                  </a:moveTo>
                  <a:lnTo>
                    <a:pt x="41719" y="126390"/>
                  </a:lnTo>
                </a:path>
                <a:path w="114300" h="205104">
                  <a:moveTo>
                    <a:pt x="13944" y="131559"/>
                  </a:moveTo>
                  <a:lnTo>
                    <a:pt x="41719" y="131584"/>
                  </a:lnTo>
                </a:path>
                <a:path w="114300" h="205104">
                  <a:moveTo>
                    <a:pt x="13944" y="141973"/>
                  </a:moveTo>
                  <a:lnTo>
                    <a:pt x="41719" y="142011"/>
                  </a:lnTo>
                </a:path>
                <a:path w="114300" h="205104">
                  <a:moveTo>
                    <a:pt x="18072" y="145808"/>
                  </a:moveTo>
                  <a:lnTo>
                    <a:pt x="2451" y="145808"/>
                  </a:lnTo>
                  <a:lnTo>
                    <a:pt x="2400" y="183095"/>
                  </a:lnTo>
                </a:path>
                <a:path w="114300" h="205104">
                  <a:moveTo>
                    <a:pt x="17398" y="151028"/>
                  </a:moveTo>
                  <a:lnTo>
                    <a:pt x="17665" y="167068"/>
                  </a:lnTo>
                  <a:lnTo>
                    <a:pt x="9283" y="167043"/>
                  </a:lnTo>
                  <a:lnTo>
                    <a:pt x="9270" y="182664"/>
                  </a:lnTo>
                </a:path>
                <a:path w="114300" h="205104">
                  <a:moveTo>
                    <a:pt x="38722" y="184492"/>
                  </a:moveTo>
                  <a:lnTo>
                    <a:pt x="48082" y="184531"/>
                  </a:lnTo>
                  <a:lnTo>
                    <a:pt x="48120" y="146227"/>
                  </a:lnTo>
                  <a:lnTo>
                    <a:pt x="38900" y="146215"/>
                  </a:lnTo>
                  <a:lnTo>
                    <a:pt x="38874" y="159499"/>
                  </a:lnTo>
                </a:path>
                <a:path w="114300" h="205104">
                  <a:moveTo>
                    <a:pt x="38519" y="165874"/>
                  </a:moveTo>
                  <a:lnTo>
                    <a:pt x="42557" y="165900"/>
                  </a:lnTo>
                  <a:lnTo>
                    <a:pt x="42532" y="178676"/>
                  </a:lnTo>
                </a:path>
                <a:path w="114300" h="205104">
                  <a:moveTo>
                    <a:pt x="32016" y="142595"/>
                  </a:moveTo>
                  <a:lnTo>
                    <a:pt x="31965" y="170980"/>
                  </a:lnTo>
                </a:path>
                <a:path w="114300" h="205104">
                  <a:moveTo>
                    <a:pt x="26796" y="142595"/>
                  </a:moveTo>
                  <a:lnTo>
                    <a:pt x="26784" y="170980"/>
                  </a:lnTo>
                </a:path>
                <a:path w="114300" h="205104">
                  <a:moveTo>
                    <a:pt x="16967" y="173558"/>
                  </a:moveTo>
                  <a:lnTo>
                    <a:pt x="38938" y="173583"/>
                  </a:lnTo>
                </a:path>
                <a:path w="114300" h="205104">
                  <a:moveTo>
                    <a:pt x="7086" y="39471"/>
                  </a:moveTo>
                  <a:lnTo>
                    <a:pt x="7086" y="22987"/>
                  </a:lnTo>
                  <a:lnTo>
                    <a:pt x="19557" y="22987"/>
                  </a:lnTo>
                </a:path>
                <a:path w="114300" h="205104">
                  <a:moveTo>
                    <a:pt x="18541" y="29286"/>
                  </a:moveTo>
                  <a:lnTo>
                    <a:pt x="14223" y="29260"/>
                  </a:lnTo>
                  <a:lnTo>
                    <a:pt x="14211" y="38709"/>
                  </a:lnTo>
                  <a:lnTo>
                    <a:pt x="20954" y="38722"/>
                  </a:lnTo>
                </a:path>
                <a:path w="114300" h="205104">
                  <a:moveTo>
                    <a:pt x="25349" y="36347"/>
                  </a:moveTo>
                  <a:lnTo>
                    <a:pt x="32296" y="36322"/>
                  </a:lnTo>
                  <a:lnTo>
                    <a:pt x="32296" y="42545"/>
                  </a:lnTo>
                </a:path>
                <a:path w="114300" h="205104">
                  <a:moveTo>
                    <a:pt x="46456" y="22872"/>
                  </a:moveTo>
                  <a:lnTo>
                    <a:pt x="46431" y="34988"/>
                  </a:lnTo>
                  <a:lnTo>
                    <a:pt x="38392" y="34975"/>
                  </a:lnTo>
                </a:path>
                <a:path w="114300" h="205104">
                  <a:moveTo>
                    <a:pt x="49606" y="41986"/>
                  </a:moveTo>
                  <a:lnTo>
                    <a:pt x="49631" y="36893"/>
                  </a:lnTo>
                  <a:lnTo>
                    <a:pt x="56819" y="36893"/>
                  </a:lnTo>
                  <a:lnTo>
                    <a:pt x="56845" y="23063"/>
                  </a:lnTo>
                  <a:lnTo>
                    <a:pt x="50787" y="230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00702" y="571309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86" y="4356"/>
                  </a:moveTo>
                  <a:lnTo>
                    <a:pt x="2286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569764" y="5713755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20">
                  <a:moveTo>
                    <a:pt x="19646" y="0"/>
                  </a:moveTo>
                  <a:lnTo>
                    <a:pt x="27431" y="0"/>
                  </a:lnTo>
                </a:path>
                <a:path w="27939" h="198120">
                  <a:moveTo>
                    <a:pt x="5473" y="152425"/>
                  </a:moveTo>
                  <a:lnTo>
                    <a:pt x="5448" y="161975"/>
                  </a:lnTo>
                  <a:lnTo>
                    <a:pt x="38" y="161975"/>
                  </a:lnTo>
                  <a:lnTo>
                    <a:pt x="0" y="187020"/>
                  </a:lnTo>
                  <a:lnTo>
                    <a:pt x="11722" y="187058"/>
                  </a:lnTo>
                </a:path>
                <a:path w="27939" h="198120">
                  <a:moveTo>
                    <a:pt x="10439" y="163791"/>
                  </a:moveTo>
                  <a:lnTo>
                    <a:pt x="15646" y="163817"/>
                  </a:lnTo>
                  <a:lnTo>
                    <a:pt x="15646" y="174320"/>
                  </a:lnTo>
                  <a:lnTo>
                    <a:pt x="20662" y="174320"/>
                  </a:lnTo>
                </a:path>
                <a:path w="27939" h="198120">
                  <a:moveTo>
                    <a:pt x="19126" y="163944"/>
                  </a:moveTo>
                  <a:lnTo>
                    <a:pt x="27825" y="163957"/>
                  </a:lnTo>
                  <a:lnTo>
                    <a:pt x="27774" y="197954"/>
                  </a:lnTo>
                  <a:lnTo>
                    <a:pt x="11544" y="197942"/>
                  </a:lnTo>
                  <a:lnTo>
                    <a:pt x="11582" y="179463"/>
                  </a:lnTo>
                </a:path>
                <a:path w="27939" h="198120">
                  <a:moveTo>
                    <a:pt x="14452" y="182092"/>
                  </a:moveTo>
                  <a:lnTo>
                    <a:pt x="21386" y="1821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576622" y="5883541"/>
              <a:ext cx="635" cy="8890"/>
            </a:xfrm>
            <a:custGeom>
              <a:avLst/>
              <a:gdLst/>
              <a:ahLst/>
              <a:cxnLst/>
              <a:rect l="l" t="t" r="r" b="b"/>
              <a:pathLst>
                <a:path w="635" h="8889">
                  <a:moveTo>
                    <a:pt x="-2286" y="4343"/>
                  </a:moveTo>
                  <a:lnTo>
                    <a:pt x="2311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496777" y="5695911"/>
              <a:ext cx="110489" cy="205104"/>
            </a:xfrm>
            <a:custGeom>
              <a:avLst/>
              <a:gdLst/>
              <a:ahLst/>
              <a:cxnLst/>
              <a:rect l="l" t="t" r="r" b="b"/>
              <a:pathLst>
                <a:path w="110489" h="205104">
                  <a:moveTo>
                    <a:pt x="110286" y="183032"/>
                  </a:moveTo>
                  <a:lnTo>
                    <a:pt x="110286" y="204685"/>
                  </a:lnTo>
                  <a:lnTo>
                    <a:pt x="100329" y="204673"/>
                  </a:lnTo>
                </a:path>
                <a:path w="110489" h="205104">
                  <a:moveTo>
                    <a:pt x="82892" y="12750"/>
                  </a:moveTo>
                  <a:lnTo>
                    <a:pt x="82918" y="0"/>
                  </a:lnTo>
                  <a:lnTo>
                    <a:pt x="101625" y="25"/>
                  </a:lnTo>
                  <a:lnTo>
                    <a:pt x="101600" y="14249"/>
                  </a:lnTo>
                </a:path>
                <a:path w="110489" h="205104">
                  <a:moveTo>
                    <a:pt x="87655" y="5892"/>
                  </a:moveTo>
                  <a:lnTo>
                    <a:pt x="94602" y="5905"/>
                  </a:lnTo>
                </a:path>
                <a:path w="110489" h="205104">
                  <a:moveTo>
                    <a:pt x="50" y="38823"/>
                  </a:moveTo>
                  <a:lnTo>
                    <a:pt x="0" y="76111"/>
                  </a:lnTo>
                  <a:lnTo>
                    <a:pt x="10566" y="76136"/>
                  </a:lnTo>
                </a:path>
                <a:path w="110489" h="205104">
                  <a:moveTo>
                    <a:pt x="6121" y="38938"/>
                  </a:moveTo>
                  <a:lnTo>
                    <a:pt x="13893" y="38950"/>
                  </a:lnTo>
                  <a:lnTo>
                    <a:pt x="13855" y="67716"/>
                  </a:lnTo>
                </a:path>
                <a:path w="110489" h="205104">
                  <a:moveTo>
                    <a:pt x="5130" y="44119"/>
                  </a:moveTo>
                  <a:lnTo>
                    <a:pt x="5092" y="75374"/>
                  </a:lnTo>
                </a:path>
                <a:path w="110489" h="205104">
                  <a:moveTo>
                    <a:pt x="21716" y="39242"/>
                  </a:moveTo>
                  <a:lnTo>
                    <a:pt x="50304" y="39281"/>
                  </a:lnTo>
                  <a:lnTo>
                    <a:pt x="50291" y="75374"/>
                  </a:lnTo>
                  <a:lnTo>
                    <a:pt x="43586" y="75349"/>
                  </a:lnTo>
                </a:path>
                <a:path w="110489" h="205104">
                  <a:moveTo>
                    <a:pt x="26822" y="44538"/>
                  </a:moveTo>
                  <a:lnTo>
                    <a:pt x="26797" y="72301"/>
                  </a:lnTo>
                </a:path>
                <a:path w="110489" h="205104">
                  <a:moveTo>
                    <a:pt x="33769" y="44538"/>
                  </a:moveTo>
                  <a:lnTo>
                    <a:pt x="33731" y="72288"/>
                  </a:lnTo>
                </a:path>
                <a:path w="110489" h="205104">
                  <a:moveTo>
                    <a:pt x="45046" y="44030"/>
                  </a:moveTo>
                  <a:lnTo>
                    <a:pt x="45046" y="50088"/>
                  </a:lnTo>
                  <a:lnTo>
                    <a:pt x="37998" y="50063"/>
                  </a:lnTo>
                </a:path>
                <a:path w="110489" h="205104">
                  <a:moveTo>
                    <a:pt x="38747" y="56032"/>
                  </a:moveTo>
                  <a:lnTo>
                    <a:pt x="44818" y="56045"/>
                  </a:lnTo>
                  <a:lnTo>
                    <a:pt x="44792" y="69164"/>
                  </a:lnTo>
                  <a:lnTo>
                    <a:pt x="38519" y="69164"/>
                  </a:lnTo>
                </a:path>
                <a:path w="110489" h="205104">
                  <a:moveTo>
                    <a:pt x="14122" y="72936"/>
                  </a:moveTo>
                  <a:lnTo>
                    <a:pt x="39293" y="72948"/>
                  </a:lnTo>
                </a:path>
                <a:path w="110489" h="205104">
                  <a:moveTo>
                    <a:pt x="11404" y="78968"/>
                  </a:moveTo>
                  <a:lnTo>
                    <a:pt x="11366" y="136169"/>
                  </a:lnTo>
                </a:path>
                <a:path w="110489" h="205104">
                  <a:moveTo>
                    <a:pt x="44373" y="78701"/>
                  </a:moveTo>
                  <a:lnTo>
                    <a:pt x="44297" y="135940"/>
                  </a:lnTo>
                </a:path>
                <a:path w="110489" h="205104">
                  <a:moveTo>
                    <a:pt x="13982" y="80721"/>
                  </a:moveTo>
                  <a:lnTo>
                    <a:pt x="41770" y="80772"/>
                  </a:lnTo>
                </a:path>
                <a:path w="110489" h="205104">
                  <a:moveTo>
                    <a:pt x="13970" y="90297"/>
                  </a:moveTo>
                  <a:lnTo>
                    <a:pt x="41757" y="90309"/>
                  </a:lnTo>
                </a:path>
                <a:path w="110489" h="205104">
                  <a:moveTo>
                    <a:pt x="13970" y="98069"/>
                  </a:moveTo>
                  <a:lnTo>
                    <a:pt x="41719" y="98094"/>
                  </a:lnTo>
                </a:path>
                <a:path w="110489" h="205104">
                  <a:moveTo>
                    <a:pt x="13957" y="109359"/>
                  </a:moveTo>
                  <a:lnTo>
                    <a:pt x="41719" y="109397"/>
                  </a:lnTo>
                </a:path>
                <a:path w="110489" h="205104">
                  <a:moveTo>
                    <a:pt x="13944" y="120662"/>
                  </a:moveTo>
                  <a:lnTo>
                    <a:pt x="41694" y="120700"/>
                  </a:lnTo>
                </a:path>
                <a:path w="110489" h="205104">
                  <a:moveTo>
                    <a:pt x="13931" y="125818"/>
                  </a:moveTo>
                  <a:lnTo>
                    <a:pt x="41719" y="125856"/>
                  </a:lnTo>
                </a:path>
                <a:path w="110489" h="205104">
                  <a:moveTo>
                    <a:pt x="13919" y="136245"/>
                  </a:moveTo>
                  <a:lnTo>
                    <a:pt x="41694" y="136270"/>
                  </a:lnTo>
                </a:path>
                <a:path w="110489" h="205104">
                  <a:moveTo>
                    <a:pt x="18059" y="140106"/>
                  </a:moveTo>
                  <a:lnTo>
                    <a:pt x="2425" y="140080"/>
                  </a:lnTo>
                  <a:lnTo>
                    <a:pt x="2400" y="177380"/>
                  </a:lnTo>
                </a:path>
                <a:path w="110489" h="205104">
                  <a:moveTo>
                    <a:pt x="17373" y="145287"/>
                  </a:moveTo>
                  <a:lnTo>
                    <a:pt x="17652" y="161366"/>
                  </a:lnTo>
                  <a:lnTo>
                    <a:pt x="9271" y="161340"/>
                  </a:lnTo>
                  <a:lnTo>
                    <a:pt x="9258" y="176936"/>
                  </a:lnTo>
                </a:path>
                <a:path w="110489" h="205104">
                  <a:moveTo>
                    <a:pt x="38722" y="178790"/>
                  </a:moveTo>
                  <a:lnTo>
                    <a:pt x="48082" y="178803"/>
                  </a:lnTo>
                  <a:lnTo>
                    <a:pt x="48120" y="140512"/>
                  </a:lnTo>
                  <a:lnTo>
                    <a:pt x="38874" y="140500"/>
                  </a:lnTo>
                  <a:lnTo>
                    <a:pt x="38862" y="153784"/>
                  </a:lnTo>
                </a:path>
                <a:path w="110489" h="205104">
                  <a:moveTo>
                    <a:pt x="38493" y="160159"/>
                  </a:moveTo>
                  <a:lnTo>
                    <a:pt x="42545" y="160159"/>
                  </a:lnTo>
                  <a:lnTo>
                    <a:pt x="42545" y="172986"/>
                  </a:lnTo>
                </a:path>
                <a:path w="110489" h="205104">
                  <a:moveTo>
                    <a:pt x="31991" y="136880"/>
                  </a:moveTo>
                  <a:lnTo>
                    <a:pt x="31978" y="165265"/>
                  </a:lnTo>
                </a:path>
                <a:path w="110489" h="205104">
                  <a:moveTo>
                    <a:pt x="26771" y="136880"/>
                  </a:moveTo>
                  <a:lnTo>
                    <a:pt x="26771" y="165252"/>
                  </a:lnTo>
                </a:path>
                <a:path w="110489" h="205104">
                  <a:moveTo>
                    <a:pt x="16941" y="167843"/>
                  </a:moveTo>
                  <a:lnTo>
                    <a:pt x="38950" y="167881"/>
                  </a:lnTo>
                </a:path>
                <a:path w="110489" h="205104">
                  <a:moveTo>
                    <a:pt x="7099" y="33743"/>
                  </a:moveTo>
                  <a:lnTo>
                    <a:pt x="7073" y="17246"/>
                  </a:lnTo>
                  <a:lnTo>
                    <a:pt x="19532" y="17297"/>
                  </a:lnTo>
                </a:path>
                <a:path w="110489" h="205104">
                  <a:moveTo>
                    <a:pt x="18541" y="23571"/>
                  </a:moveTo>
                  <a:lnTo>
                    <a:pt x="14198" y="23558"/>
                  </a:lnTo>
                  <a:lnTo>
                    <a:pt x="14185" y="32994"/>
                  </a:lnTo>
                  <a:lnTo>
                    <a:pt x="20929" y="32994"/>
                  </a:lnTo>
                </a:path>
                <a:path w="110489" h="205104">
                  <a:moveTo>
                    <a:pt x="25349" y="30632"/>
                  </a:moveTo>
                  <a:lnTo>
                    <a:pt x="32270" y="30632"/>
                  </a:lnTo>
                  <a:lnTo>
                    <a:pt x="32270" y="36829"/>
                  </a:lnTo>
                </a:path>
                <a:path w="110489" h="205104">
                  <a:moveTo>
                    <a:pt x="46431" y="17170"/>
                  </a:moveTo>
                  <a:lnTo>
                    <a:pt x="46418" y="29260"/>
                  </a:lnTo>
                  <a:lnTo>
                    <a:pt x="38392" y="29260"/>
                  </a:lnTo>
                </a:path>
                <a:path w="110489" h="205104">
                  <a:moveTo>
                    <a:pt x="49606" y="36283"/>
                  </a:moveTo>
                  <a:lnTo>
                    <a:pt x="49631" y="31178"/>
                  </a:lnTo>
                  <a:lnTo>
                    <a:pt x="56819" y="31191"/>
                  </a:lnTo>
                  <a:lnTo>
                    <a:pt x="56845" y="17360"/>
                  </a:lnTo>
                  <a:lnTo>
                    <a:pt x="50774" y="173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537113" y="571380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86" y="4356"/>
                  </a:moveTo>
                  <a:lnTo>
                    <a:pt x="2286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06188" y="5714466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20">
                  <a:moveTo>
                    <a:pt x="19621" y="0"/>
                  </a:moveTo>
                  <a:lnTo>
                    <a:pt x="27444" y="12"/>
                  </a:lnTo>
                </a:path>
                <a:path w="27939" h="198120">
                  <a:moveTo>
                    <a:pt x="5448" y="152438"/>
                  </a:moveTo>
                  <a:lnTo>
                    <a:pt x="5448" y="161988"/>
                  </a:lnTo>
                  <a:lnTo>
                    <a:pt x="12" y="161975"/>
                  </a:lnTo>
                  <a:lnTo>
                    <a:pt x="0" y="187032"/>
                  </a:lnTo>
                  <a:lnTo>
                    <a:pt x="11709" y="187045"/>
                  </a:lnTo>
                </a:path>
                <a:path w="27939" h="198120">
                  <a:moveTo>
                    <a:pt x="10452" y="163791"/>
                  </a:moveTo>
                  <a:lnTo>
                    <a:pt x="15646" y="163804"/>
                  </a:lnTo>
                  <a:lnTo>
                    <a:pt x="15633" y="174320"/>
                  </a:lnTo>
                  <a:lnTo>
                    <a:pt x="20662" y="174320"/>
                  </a:lnTo>
                </a:path>
                <a:path w="27939" h="198120">
                  <a:moveTo>
                    <a:pt x="19100" y="163956"/>
                  </a:moveTo>
                  <a:lnTo>
                    <a:pt x="27812" y="163982"/>
                  </a:lnTo>
                  <a:lnTo>
                    <a:pt x="27749" y="197980"/>
                  </a:lnTo>
                  <a:lnTo>
                    <a:pt x="11544" y="197954"/>
                  </a:lnTo>
                  <a:lnTo>
                    <a:pt x="11557" y="179476"/>
                  </a:lnTo>
                </a:path>
                <a:path w="27939" h="198120">
                  <a:moveTo>
                    <a:pt x="14439" y="182117"/>
                  </a:moveTo>
                  <a:lnTo>
                    <a:pt x="21374" y="1821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13021" y="5884278"/>
              <a:ext cx="635" cy="8890"/>
            </a:xfrm>
            <a:custGeom>
              <a:avLst/>
              <a:gdLst/>
              <a:ahLst/>
              <a:cxnLst/>
              <a:rect l="l" t="t" r="r" b="b"/>
              <a:pathLst>
                <a:path w="635" h="8889">
                  <a:moveTo>
                    <a:pt x="-2286" y="4330"/>
                  </a:moveTo>
                  <a:lnTo>
                    <a:pt x="2311" y="433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35144" y="5696635"/>
              <a:ext cx="108585" cy="205104"/>
            </a:xfrm>
            <a:custGeom>
              <a:avLst/>
              <a:gdLst/>
              <a:ahLst/>
              <a:cxnLst/>
              <a:rect l="l" t="t" r="r" b="b"/>
              <a:pathLst>
                <a:path w="108585" h="205104">
                  <a:moveTo>
                    <a:pt x="108356" y="183019"/>
                  </a:moveTo>
                  <a:lnTo>
                    <a:pt x="108318" y="204673"/>
                  </a:lnTo>
                  <a:lnTo>
                    <a:pt x="98374" y="204685"/>
                  </a:lnTo>
                </a:path>
                <a:path w="108585" h="205104">
                  <a:moveTo>
                    <a:pt x="80937" y="12712"/>
                  </a:moveTo>
                  <a:lnTo>
                    <a:pt x="80962" y="0"/>
                  </a:lnTo>
                  <a:lnTo>
                    <a:pt x="99656" y="12"/>
                  </a:lnTo>
                  <a:lnTo>
                    <a:pt x="99656" y="14249"/>
                  </a:lnTo>
                </a:path>
                <a:path w="108585" h="205104">
                  <a:moveTo>
                    <a:pt x="85686" y="5892"/>
                  </a:moveTo>
                  <a:lnTo>
                    <a:pt x="92633" y="5892"/>
                  </a:lnTo>
                </a:path>
                <a:path w="108585" h="205104">
                  <a:moveTo>
                    <a:pt x="38" y="36918"/>
                  </a:moveTo>
                  <a:lnTo>
                    <a:pt x="0" y="74206"/>
                  </a:lnTo>
                  <a:lnTo>
                    <a:pt x="10579" y="74231"/>
                  </a:lnTo>
                </a:path>
                <a:path w="108585" h="205104">
                  <a:moveTo>
                    <a:pt x="6121" y="37033"/>
                  </a:moveTo>
                  <a:lnTo>
                    <a:pt x="13881" y="37045"/>
                  </a:lnTo>
                  <a:lnTo>
                    <a:pt x="13855" y="65824"/>
                  </a:lnTo>
                </a:path>
                <a:path w="108585" h="205104">
                  <a:moveTo>
                    <a:pt x="5143" y="42214"/>
                  </a:moveTo>
                  <a:lnTo>
                    <a:pt x="5105" y="73482"/>
                  </a:lnTo>
                </a:path>
                <a:path w="108585" h="205104">
                  <a:moveTo>
                    <a:pt x="21717" y="37338"/>
                  </a:moveTo>
                  <a:lnTo>
                    <a:pt x="50317" y="37376"/>
                  </a:lnTo>
                  <a:lnTo>
                    <a:pt x="50292" y="73469"/>
                  </a:lnTo>
                  <a:lnTo>
                    <a:pt x="43599" y="73456"/>
                  </a:lnTo>
                </a:path>
                <a:path w="108585" h="205104">
                  <a:moveTo>
                    <a:pt x="26822" y="42633"/>
                  </a:moveTo>
                  <a:lnTo>
                    <a:pt x="26797" y="70421"/>
                  </a:lnTo>
                </a:path>
                <a:path w="108585" h="205104">
                  <a:moveTo>
                    <a:pt x="33782" y="42633"/>
                  </a:moveTo>
                  <a:lnTo>
                    <a:pt x="33756" y="70383"/>
                  </a:lnTo>
                </a:path>
                <a:path w="108585" h="205104">
                  <a:moveTo>
                    <a:pt x="45046" y="42125"/>
                  </a:moveTo>
                  <a:lnTo>
                    <a:pt x="45059" y="48183"/>
                  </a:lnTo>
                  <a:lnTo>
                    <a:pt x="37998" y="48158"/>
                  </a:lnTo>
                </a:path>
                <a:path w="108585" h="205104">
                  <a:moveTo>
                    <a:pt x="38760" y="54127"/>
                  </a:moveTo>
                  <a:lnTo>
                    <a:pt x="44818" y="54140"/>
                  </a:lnTo>
                  <a:lnTo>
                    <a:pt x="44818" y="67259"/>
                  </a:lnTo>
                  <a:lnTo>
                    <a:pt x="38519" y="67259"/>
                  </a:lnTo>
                </a:path>
                <a:path w="108585" h="205104">
                  <a:moveTo>
                    <a:pt x="14135" y="71031"/>
                  </a:moveTo>
                  <a:lnTo>
                    <a:pt x="39281" y="71043"/>
                  </a:lnTo>
                </a:path>
                <a:path w="108585" h="205104">
                  <a:moveTo>
                    <a:pt x="11404" y="77063"/>
                  </a:moveTo>
                  <a:lnTo>
                    <a:pt x="11353" y="134289"/>
                  </a:lnTo>
                </a:path>
                <a:path w="108585" h="205104">
                  <a:moveTo>
                    <a:pt x="44399" y="76796"/>
                  </a:moveTo>
                  <a:lnTo>
                    <a:pt x="44348" y="134035"/>
                  </a:lnTo>
                </a:path>
                <a:path w="108585" h="205104">
                  <a:moveTo>
                    <a:pt x="13982" y="78828"/>
                  </a:moveTo>
                  <a:lnTo>
                    <a:pt x="41770" y="78867"/>
                  </a:lnTo>
                </a:path>
                <a:path w="108585" h="205104">
                  <a:moveTo>
                    <a:pt x="13957" y="88392"/>
                  </a:moveTo>
                  <a:lnTo>
                    <a:pt x="41770" y="88417"/>
                  </a:lnTo>
                </a:path>
                <a:path w="108585" h="205104">
                  <a:moveTo>
                    <a:pt x="13957" y="96177"/>
                  </a:moveTo>
                  <a:lnTo>
                    <a:pt x="41744" y="96189"/>
                  </a:lnTo>
                </a:path>
                <a:path w="108585" h="205104">
                  <a:moveTo>
                    <a:pt x="13957" y="107454"/>
                  </a:moveTo>
                  <a:lnTo>
                    <a:pt x="41744" y="107505"/>
                  </a:lnTo>
                </a:path>
                <a:path w="108585" h="205104">
                  <a:moveTo>
                    <a:pt x="13931" y="118757"/>
                  </a:moveTo>
                  <a:lnTo>
                    <a:pt x="41706" y="118795"/>
                  </a:lnTo>
                </a:path>
                <a:path w="108585" h="205104">
                  <a:moveTo>
                    <a:pt x="13931" y="123913"/>
                  </a:moveTo>
                  <a:lnTo>
                    <a:pt x="41706" y="123952"/>
                  </a:lnTo>
                </a:path>
                <a:path w="108585" h="205104">
                  <a:moveTo>
                    <a:pt x="13906" y="134366"/>
                  </a:moveTo>
                  <a:lnTo>
                    <a:pt x="41706" y="134378"/>
                  </a:lnTo>
                </a:path>
                <a:path w="108585" h="205104">
                  <a:moveTo>
                    <a:pt x="18059" y="138201"/>
                  </a:moveTo>
                  <a:lnTo>
                    <a:pt x="2451" y="138176"/>
                  </a:lnTo>
                  <a:lnTo>
                    <a:pt x="2412" y="175475"/>
                  </a:lnTo>
                </a:path>
                <a:path w="108585" h="205104">
                  <a:moveTo>
                    <a:pt x="17386" y="143395"/>
                  </a:moveTo>
                  <a:lnTo>
                    <a:pt x="17652" y="159461"/>
                  </a:lnTo>
                  <a:lnTo>
                    <a:pt x="9283" y="159435"/>
                  </a:lnTo>
                  <a:lnTo>
                    <a:pt x="9258" y="175044"/>
                  </a:lnTo>
                </a:path>
                <a:path w="108585" h="205104">
                  <a:moveTo>
                    <a:pt x="38735" y="176885"/>
                  </a:moveTo>
                  <a:lnTo>
                    <a:pt x="48069" y="176898"/>
                  </a:lnTo>
                  <a:lnTo>
                    <a:pt x="48145" y="138607"/>
                  </a:lnTo>
                  <a:lnTo>
                    <a:pt x="38862" y="138607"/>
                  </a:lnTo>
                  <a:lnTo>
                    <a:pt x="38862" y="151892"/>
                  </a:lnTo>
                </a:path>
                <a:path w="108585" h="205104">
                  <a:moveTo>
                    <a:pt x="38493" y="158267"/>
                  </a:moveTo>
                  <a:lnTo>
                    <a:pt x="42557" y="158267"/>
                  </a:lnTo>
                  <a:lnTo>
                    <a:pt x="42532" y="171081"/>
                  </a:lnTo>
                </a:path>
                <a:path w="108585" h="205104">
                  <a:moveTo>
                    <a:pt x="32004" y="134975"/>
                  </a:moveTo>
                  <a:lnTo>
                    <a:pt x="31965" y="163360"/>
                  </a:lnTo>
                </a:path>
                <a:path w="108585" h="205104">
                  <a:moveTo>
                    <a:pt x="26784" y="134975"/>
                  </a:moveTo>
                  <a:lnTo>
                    <a:pt x="26758" y="163347"/>
                  </a:lnTo>
                </a:path>
                <a:path w="108585" h="205104">
                  <a:moveTo>
                    <a:pt x="16941" y="165938"/>
                  </a:moveTo>
                  <a:lnTo>
                    <a:pt x="38938" y="165976"/>
                  </a:lnTo>
                </a:path>
                <a:path w="108585" h="205104">
                  <a:moveTo>
                    <a:pt x="7061" y="31838"/>
                  </a:moveTo>
                  <a:lnTo>
                    <a:pt x="7112" y="15354"/>
                  </a:lnTo>
                  <a:lnTo>
                    <a:pt x="19532" y="15405"/>
                  </a:lnTo>
                </a:path>
                <a:path w="108585" h="205104">
                  <a:moveTo>
                    <a:pt x="18554" y="21678"/>
                  </a:moveTo>
                  <a:lnTo>
                    <a:pt x="14211" y="21666"/>
                  </a:lnTo>
                  <a:lnTo>
                    <a:pt x="14211" y="31102"/>
                  </a:lnTo>
                  <a:lnTo>
                    <a:pt x="20955" y="31102"/>
                  </a:lnTo>
                </a:path>
                <a:path w="108585" h="205104">
                  <a:moveTo>
                    <a:pt x="25374" y="28727"/>
                  </a:moveTo>
                  <a:lnTo>
                    <a:pt x="32283" y="28727"/>
                  </a:lnTo>
                  <a:lnTo>
                    <a:pt x="32283" y="34937"/>
                  </a:lnTo>
                </a:path>
                <a:path w="108585" h="205104">
                  <a:moveTo>
                    <a:pt x="46431" y="15265"/>
                  </a:moveTo>
                  <a:lnTo>
                    <a:pt x="46431" y="27355"/>
                  </a:lnTo>
                  <a:lnTo>
                    <a:pt x="38392" y="27355"/>
                  </a:lnTo>
                </a:path>
                <a:path w="108585" h="205104">
                  <a:moveTo>
                    <a:pt x="49618" y="34404"/>
                  </a:moveTo>
                  <a:lnTo>
                    <a:pt x="49644" y="29273"/>
                  </a:lnTo>
                  <a:lnTo>
                    <a:pt x="56832" y="29298"/>
                  </a:lnTo>
                  <a:lnTo>
                    <a:pt x="56845" y="15455"/>
                  </a:lnTo>
                  <a:lnTo>
                    <a:pt x="50761" y="154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475467" y="5712625"/>
              <a:ext cx="635" cy="8890"/>
            </a:xfrm>
            <a:custGeom>
              <a:avLst/>
              <a:gdLst/>
              <a:ahLst/>
              <a:cxnLst/>
              <a:rect l="l" t="t" r="r" b="b"/>
              <a:pathLst>
                <a:path w="635" h="8889">
                  <a:moveTo>
                    <a:pt x="-2286" y="4356"/>
                  </a:moveTo>
                  <a:lnTo>
                    <a:pt x="2324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444568" y="5713285"/>
              <a:ext cx="27940" cy="198120"/>
            </a:xfrm>
            <a:custGeom>
              <a:avLst/>
              <a:gdLst/>
              <a:ahLst/>
              <a:cxnLst/>
              <a:rect l="l" t="t" r="r" b="b"/>
              <a:pathLst>
                <a:path w="27939" h="198120">
                  <a:moveTo>
                    <a:pt x="19634" y="0"/>
                  </a:moveTo>
                  <a:lnTo>
                    <a:pt x="27431" y="12"/>
                  </a:lnTo>
                </a:path>
                <a:path w="27939" h="198120">
                  <a:moveTo>
                    <a:pt x="5448" y="152438"/>
                  </a:moveTo>
                  <a:lnTo>
                    <a:pt x="5422" y="161988"/>
                  </a:lnTo>
                  <a:lnTo>
                    <a:pt x="25" y="161975"/>
                  </a:lnTo>
                  <a:lnTo>
                    <a:pt x="0" y="187045"/>
                  </a:lnTo>
                  <a:lnTo>
                    <a:pt x="11696" y="187058"/>
                  </a:lnTo>
                </a:path>
                <a:path w="27939" h="198120">
                  <a:moveTo>
                    <a:pt x="10426" y="163804"/>
                  </a:moveTo>
                  <a:lnTo>
                    <a:pt x="15633" y="163804"/>
                  </a:lnTo>
                  <a:lnTo>
                    <a:pt x="15621" y="174320"/>
                  </a:lnTo>
                  <a:lnTo>
                    <a:pt x="20662" y="174332"/>
                  </a:lnTo>
                </a:path>
                <a:path w="27939" h="198120">
                  <a:moveTo>
                    <a:pt x="19100" y="163956"/>
                  </a:moveTo>
                  <a:lnTo>
                    <a:pt x="27800" y="163982"/>
                  </a:lnTo>
                  <a:lnTo>
                    <a:pt x="27774" y="197980"/>
                  </a:lnTo>
                  <a:lnTo>
                    <a:pt x="11531" y="197954"/>
                  </a:lnTo>
                  <a:lnTo>
                    <a:pt x="11556" y="179476"/>
                  </a:lnTo>
                </a:path>
                <a:path w="27939" h="198120">
                  <a:moveTo>
                    <a:pt x="14401" y="182117"/>
                  </a:moveTo>
                  <a:lnTo>
                    <a:pt x="21361" y="1821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51400" y="5883097"/>
              <a:ext cx="635" cy="8890"/>
            </a:xfrm>
            <a:custGeom>
              <a:avLst/>
              <a:gdLst/>
              <a:ahLst/>
              <a:cxnLst/>
              <a:rect l="l" t="t" r="r" b="b"/>
              <a:pathLst>
                <a:path w="635" h="8889">
                  <a:moveTo>
                    <a:pt x="-2286" y="4330"/>
                  </a:moveTo>
                  <a:lnTo>
                    <a:pt x="2298" y="433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294898" y="5648477"/>
              <a:ext cx="314325" cy="252095"/>
            </a:xfrm>
            <a:custGeom>
              <a:avLst/>
              <a:gdLst/>
              <a:ahLst/>
              <a:cxnLst/>
              <a:rect l="l" t="t" r="r" b="b"/>
              <a:pathLst>
                <a:path w="314325" h="252095">
                  <a:moveTo>
                    <a:pt x="186982" y="229997"/>
                  </a:moveTo>
                  <a:lnTo>
                    <a:pt x="186944" y="251650"/>
                  </a:lnTo>
                  <a:lnTo>
                    <a:pt x="176999" y="251663"/>
                  </a:lnTo>
                </a:path>
                <a:path w="314325" h="252095">
                  <a:moveTo>
                    <a:pt x="159562" y="59702"/>
                  </a:moveTo>
                  <a:lnTo>
                    <a:pt x="159575" y="46977"/>
                  </a:lnTo>
                  <a:lnTo>
                    <a:pt x="178295" y="46989"/>
                  </a:lnTo>
                  <a:lnTo>
                    <a:pt x="178269" y="61226"/>
                  </a:lnTo>
                </a:path>
                <a:path w="314325" h="252095">
                  <a:moveTo>
                    <a:pt x="164325" y="52870"/>
                  </a:moveTo>
                  <a:lnTo>
                    <a:pt x="171246" y="52870"/>
                  </a:lnTo>
                </a:path>
                <a:path w="314325" h="252095">
                  <a:moveTo>
                    <a:pt x="0" y="0"/>
                  </a:moveTo>
                  <a:lnTo>
                    <a:pt x="314020" y="2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79988" y="5650953"/>
              <a:ext cx="80784" cy="72961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4492409" y="5642140"/>
              <a:ext cx="154940" cy="57785"/>
            </a:xfrm>
            <a:custGeom>
              <a:avLst/>
              <a:gdLst/>
              <a:ahLst/>
              <a:cxnLst/>
              <a:rect l="l" t="t" r="r" b="b"/>
              <a:pathLst>
                <a:path w="154939" h="57785">
                  <a:moveTo>
                    <a:pt x="8750" y="647"/>
                  </a:moveTo>
                  <a:lnTo>
                    <a:pt x="7334" y="22997"/>
                  </a:lnTo>
                  <a:lnTo>
                    <a:pt x="5951" y="36048"/>
                  </a:lnTo>
                  <a:lnTo>
                    <a:pt x="3780" y="44842"/>
                  </a:lnTo>
                  <a:lnTo>
                    <a:pt x="0" y="54419"/>
                  </a:lnTo>
                </a:path>
                <a:path w="154939" h="57785">
                  <a:moveTo>
                    <a:pt x="29921" y="1054"/>
                  </a:moveTo>
                  <a:lnTo>
                    <a:pt x="25867" y="21382"/>
                  </a:lnTo>
                  <a:lnTo>
                    <a:pt x="23825" y="32759"/>
                  </a:lnTo>
                  <a:lnTo>
                    <a:pt x="23173" y="39326"/>
                  </a:lnTo>
                  <a:lnTo>
                    <a:pt x="23291" y="45224"/>
                  </a:lnTo>
                </a:path>
                <a:path w="154939" h="57785">
                  <a:moveTo>
                    <a:pt x="51104" y="1447"/>
                  </a:moveTo>
                  <a:lnTo>
                    <a:pt x="51992" y="30509"/>
                  </a:lnTo>
                  <a:lnTo>
                    <a:pt x="54584" y="46061"/>
                  </a:lnTo>
                  <a:lnTo>
                    <a:pt x="60948" y="53381"/>
                  </a:lnTo>
                  <a:lnTo>
                    <a:pt x="73151" y="57746"/>
                  </a:lnTo>
                </a:path>
                <a:path w="154939" h="57785">
                  <a:moveTo>
                    <a:pt x="76161" y="0"/>
                  </a:moveTo>
                  <a:lnTo>
                    <a:pt x="84213" y="15091"/>
                  </a:lnTo>
                  <a:lnTo>
                    <a:pt x="98766" y="30476"/>
                  </a:lnTo>
                  <a:lnTo>
                    <a:pt x="113307" y="44809"/>
                  </a:lnTo>
                  <a:lnTo>
                    <a:pt x="121323" y="56743"/>
                  </a:lnTo>
                </a:path>
                <a:path w="154939" h="57785">
                  <a:moveTo>
                    <a:pt x="114706" y="723"/>
                  </a:moveTo>
                  <a:lnTo>
                    <a:pt x="120862" y="17163"/>
                  </a:lnTo>
                  <a:lnTo>
                    <a:pt x="130494" y="31035"/>
                  </a:lnTo>
                  <a:lnTo>
                    <a:pt x="142261" y="41407"/>
                  </a:lnTo>
                  <a:lnTo>
                    <a:pt x="154825" y="473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69345" y="5679385"/>
              <a:ext cx="107073" cy="267364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4318723" y="5654192"/>
              <a:ext cx="404495" cy="299720"/>
            </a:xfrm>
            <a:custGeom>
              <a:avLst/>
              <a:gdLst/>
              <a:ahLst/>
              <a:cxnLst/>
              <a:rect l="l" t="t" r="r" b="b"/>
              <a:pathLst>
                <a:path w="404495" h="299720">
                  <a:moveTo>
                    <a:pt x="47955" y="68872"/>
                  </a:moveTo>
                  <a:lnTo>
                    <a:pt x="50857" y="63359"/>
                  </a:lnTo>
                  <a:lnTo>
                    <a:pt x="57502" y="60620"/>
                  </a:lnTo>
                  <a:lnTo>
                    <a:pt x="65114" y="64039"/>
                  </a:lnTo>
                  <a:lnTo>
                    <a:pt x="70916" y="77000"/>
                  </a:lnTo>
                  <a:lnTo>
                    <a:pt x="74982" y="100882"/>
                  </a:lnTo>
                  <a:lnTo>
                    <a:pt x="79221" y="131327"/>
                  </a:lnTo>
                  <a:lnTo>
                    <a:pt x="83580" y="163110"/>
                  </a:lnTo>
                  <a:lnTo>
                    <a:pt x="88011" y="191008"/>
                  </a:lnTo>
                  <a:lnTo>
                    <a:pt x="105517" y="245038"/>
                  </a:lnTo>
                  <a:lnTo>
                    <a:pt x="159677" y="271360"/>
                  </a:lnTo>
                  <a:lnTo>
                    <a:pt x="212183" y="272326"/>
                  </a:lnTo>
                  <a:lnTo>
                    <a:pt x="274988" y="273310"/>
                  </a:lnTo>
                  <a:lnTo>
                    <a:pt x="331661" y="273818"/>
                  </a:lnTo>
                  <a:lnTo>
                    <a:pt x="365772" y="273354"/>
                  </a:lnTo>
                  <a:lnTo>
                    <a:pt x="380723" y="274151"/>
                  </a:lnTo>
                  <a:lnTo>
                    <a:pt x="391463" y="277941"/>
                  </a:lnTo>
                  <a:lnTo>
                    <a:pt x="398914" y="283475"/>
                  </a:lnTo>
                  <a:lnTo>
                    <a:pt x="403999" y="289509"/>
                  </a:lnTo>
                </a:path>
                <a:path w="404495" h="299720">
                  <a:moveTo>
                    <a:pt x="38138" y="78943"/>
                  </a:moveTo>
                  <a:lnTo>
                    <a:pt x="41038" y="73423"/>
                  </a:lnTo>
                  <a:lnTo>
                    <a:pt x="47680" y="70692"/>
                  </a:lnTo>
                  <a:lnTo>
                    <a:pt x="55292" y="74122"/>
                  </a:lnTo>
                  <a:lnTo>
                    <a:pt x="65509" y="111636"/>
                  </a:lnTo>
                  <a:lnTo>
                    <a:pt x="74972" y="176891"/>
                  </a:lnTo>
                  <a:lnTo>
                    <a:pt x="78739" y="205587"/>
                  </a:lnTo>
                  <a:lnTo>
                    <a:pt x="86467" y="234002"/>
                  </a:lnTo>
                  <a:lnTo>
                    <a:pt x="101985" y="258221"/>
                  </a:lnTo>
                  <a:lnTo>
                    <a:pt x="125111" y="275083"/>
                  </a:lnTo>
                  <a:lnTo>
                    <a:pt x="155663" y="281432"/>
                  </a:lnTo>
                  <a:lnTo>
                    <a:pt x="207274" y="281979"/>
                  </a:lnTo>
                  <a:lnTo>
                    <a:pt x="268084" y="283009"/>
                  </a:lnTo>
                  <a:lnTo>
                    <a:pt x="322759" y="283750"/>
                  </a:lnTo>
                  <a:lnTo>
                    <a:pt x="355968" y="283425"/>
                  </a:lnTo>
                  <a:lnTo>
                    <a:pt x="370902" y="284222"/>
                  </a:lnTo>
                  <a:lnTo>
                    <a:pt x="381633" y="288010"/>
                  </a:lnTo>
                  <a:lnTo>
                    <a:pt x="389084" y="293541"/>
                  </a:lnTo>
                  <a:lnTo>
                    <a:pt x="394182" y="299567"/>
                  </a:lnTo>
                </a:path>
                <a:path w="404495" h="299720">
                  <a:moveTo>
                    <a:pt x="27419" y="68465"/>
                  </a:moveTo>
                  <a:lnTo>
                    <a:pt x="28613" y="73621"/>
                  </a:lnTo>
                  <a:lnTo>
                    <a:pt x="33566" y="82727"/>
                  </a:lnTo>
                  <a:lnTo>
                    <a:pt x="42557" y="82892"/>
                  </a:lnTo>
                </a:path>
                <a:path w="404495" h="299720">
                  <a:moveTo>
                    <a:pt x="23228" y="86360"/>
                  </a:moveTo>
                  <a:lnTo>
                    <a:pt x="28549" y="92503"/>
                  </a:lnTo>
                  <a:lnTo>
                    <a:pt x="34736" y="97343"/>
                  </a:lnTo>
                  <a:lnTo>
                    <a:pt x="41239" y="98095"/>
                  </a:lnTo>
                  <a:lnTo>
                    <a:pt x="47510" y="91973"/>
                  </a:lnTo>
                </a:path>
                <a:path w="404495" h="299720">
                  <a:moveTo>
                    <a:pt x="30543" y="107048"/>
                  </a:moveTo>
                  <a:lnTo>
                    <a:pt x="30518" y="118656"/>
                  </a:lnTo>
                  <a:lnTo>
                    <a:pt x="38011" y="118681"/>
                  </a:lnTo>
                  <a:lnTo>
                    <a:pt x="37998" y="130301"/>
                  </a:lnTo>
                  <a:lnTo>
                    <a:pt x="48069" y="130301"/>
                  </a:lnTo>
                  <a:lnTo>
                    <a:pt x="48069" y="140804"/>
                  </a:lnTo>
                </a:path>
                <a:path w="404495" h="299720">
                  <a:moveTo>
                    <a:pt x="60566" y="148729"/>
                  </a:moveTo>
                  <a:lnTo>
                    <a:pt x="60578" y="133337"/>
                  </a:lnTo>
                  <a:lnTo>
                    <a:pt x="66014" y="133337"/>
                  </a:lnTo>
                </a:path>
                <a:path w="404495" h="299720">
                  <a:moveTo>
                    <a:pt x="51320" y="94602"/>
                  </a:moveTo>
                  <a:lnTo>
                    <a:pt x="51295" y="112585"/>
                  </a:lnTo>
                  <a:lnTo>
                    <a:pt x="59956" y="112598"/>
                  </a:lnTo>
                </a:path>
                <a:path w="404495" h="299720">
                  <a:moveTo>
                    <a:pt x="86461" y="70878"/>
                  </a:moveTo>
                  <a:lnTo>
                    <a:pt x="86398" y="108089"/>
                  </a:lnTo>
                  <a:lnTo>
                    <a:pt x="80594" y="108089"/>
                  </a:lnTo>
                </a:path>
                <a:path w="404495" h="299720">
                  <a:moveTo>
                    <a:pt x="91935" y="119786"/>
                  </a:moveTo>
                  <a:lnTo>
                    <a:pt x="91909" y="154457"/>
                  </a:lnTo>
                </a:path>
                <a:path w="404495" h="299720">
                  <a:moveTo>
                    <a:pt x="102082" y="127698"/>
                  </a:moveTo>
                  <a:lnTo>
                    <a:pt x="102019" y="180289"/>
                  </a:lnTo>
                  <a:lnTo>
                    <a:pt x="107518" y="180301"/>
                  </a:lnTo>
                </a:path>
                <a:path w="404495" h="299720">
                  <a:moveTo>
                    <a:pt x="110210" y="171513"/>
                  </a:moveTo>
                  <a:lnTo>
                    <a:pt x="120484" y="171526"/>
                  </a:lnTo>
                </a:path>
                <a:path w="404495" h="299720">
                  <a:moveTo>
                    <a:pt x="115430" y="169037"/>
                  </a:moveTo>
                  <a:lnTo>
                    <a:pt x="115468" y="120218"/>
                  </a:lnTo>
                </a:path>
                <a:path w="404495" h="299720">
                  <a:moveTo>
                    <a:pt x="106146" y="116205"/>
                  </a:moveTo>
                  <a:lnTo>
                    <a:pt x="106222" y="57150"/>
                  </a:lnTo>
                  <a:lnTo>
                    <a:pt x="116293" y="57162"/>
                  </a:lnTo>
                </a:path>
                <a:path w="404495" h="299720">
                  <a:moveTo>
                    <a:pt x="141528" y="11569"/>
                  </a:moveTo>
                  <a:lnTo>
                    <a:pt x="140093" y="19240"/>
                  </a:lnTo>
                  <a:lnTo>
                    <a:pt x="150304" y="21996"/>
                  </a:lnTo>
                  <a:lnTo>
                    <a:pt x="154076" y="27216"/>
                  </a:lnTo>
                  <a:lnTo>
                    <a:pt x="157822" y="32435"/>
                  </a:lnTo>
                  <a:lnTo>
                    <a:pt x="165303" y="44132"/>
                  </a:lnTo>
                </a:path>
                <a:path w="404495" h="299720">
                  <a:moveTo>
                    <a:pt x="6883" y="0"/>
                  </a:moveTo>
                  <a:lnTo>
                    <a:pt x="88" y="19138"/>
                  </a:lnTo>
                  <a:lnTo>
                    <a:pt x="0" y="24282"/>
                  </a:lnTo>
                </a:path>
                <a:path w="404495" h="299720">
                  <a:moveTo>
                    <a:pt x="22263" y="1574"/>
                  </a:moveTo>
                  <a:lnTo>
                    <a:pt x="21111" y="9227"/>
                  </a:lnTo>
                  <a:lnTo>
                    <a:pt x="18745" y="17573"/>
                  </a:lnTo>
                  <a:lnTo>
                    <a:pt x="16398" y="24952"/>
                  </a:lnTo>
                  <a:lnTo>
                    <a:pt x="15303" y="29705"/>
                  </a:lnTo>
                </a:path>
                <a:path w="404495" h="299720">
                  <a:moveTo>
                    <a:pt x="38976" y="1905"/>
                  </a:moveTo>
                  <a:lnTo>
                    <a:pt x="37248" y="10279"/>
                  </a:lnTo>
                  <a:lnTo>
                    <a:pt x="34718" y="22858"/>
                  </a:lnTo>
                  <a:lnTo>
                    <a:pt x="32193" y="35196"/>
                  </a:lnTo>
                  <a:lnTo>
                    <a:pt x="30479" y="42849"/>
                  </a:lnTo>
                </a:path>
                <a:path w="404495" h="299720">
                  <a:moveTo>
                    <a:pt x="54406" y="901"/>
                  </a:moveTo>
                  <a:lnTo>
                    <a:pt x="53160" y="12331"/>
                  </a:lnTo>
                  <a:lnTo>
                    <a:pt x="50512" y="27817"/>
                  </a:lnTo>
                  <a:lnTo>
                    <a:pt x="47643" y="42330"/>
                  </a:lnTo>
                  <a:lnTo>
                    <a:pt x="45732" y="50838"/>
                  </a:lnTo>
                </a:path>
                <a:path w="404495" h="299720">
                  <a:moveTo>
                    <a:pt x="61544" y="30594"/>
                  </a:moveTo>
                  <a:lnTo>
                    <a:pt x="66649" y="30581"/>
                  </a:lnTo>
                  <a:lnTo>
                    <a:pt x="66636" y="42252"/>
                  </a:lnTo>
                </a:path>
                <a:path w="404495" h="299720">
                  <a:moveTo>
                    <a:pt x="78117" y="36042"/>
                  </a:moveTo>
                  <a:lnTo>
                    <a:pt x="84543" y="36068"/>
                  </a:lnTo>
                  <a:lnTo>
                    <a:pt x="84569" y="27203"/>
                  </a:lnTo>
                  <a:lnTo>
                    <a:pt x="100088" y="27216"/>
                  </a:lnTo>
                </a:path>
                <a:path w="404495" h="299720">
                  <a:moveTo>
                    <a:pt x="83845" y="5334"/>
                  </a:moveTo>
                  <a:lnTo>
                    <a:pt x="115950" y="5359"/>
                  </a:lnTo>
                </a:path>
                <a:path w="404495" h="299720">
                  <a:moveTo>
                    <a:pt x="148069" y="5270"/>
                  </a:moveTo>
                  <a:lnTo>
                    <a:pt x="176301" y="5308"/>
                  </a:lnTo>
                </a:path>
                <a:path w="404495" h="299720">
                  <a:moveTo>
                    <a:pt x="189128" y="7340"/>
                  </a:moveTo>
                  <a:lnTo>
                    <a:pt x="196850" y="7340"/>
                  </a:lnTo>
                </a:path>
                <a:path w="404495" h="299720">
                  <a:moveTo>
                    <a:pt x="210946" y="9042"/>
                  </a:moveTo>
                  <a:lnTo>
                    <a:pt x="223799" y="9042"/>
                  </a:lnTo>
                </a:path>
                <a:path w="404495" h="299720">
                  <a:moveTo>
                    <a:pt x="239191" y="8293"/>
                  </a:moveTo>
                  <a:lnTo>
                    <a:pt x="253314" y="8305"/>
                  </a:lnTo>
                </a:path>
                <a:path w="404495" h="299720">
                  <a:moveTo>
                    <a:pt x="253161" y="17551"/>
                  </a:moveTo>
                  <a:lnTo>
                    <a:pt x="253111" y="38087"/>
                  </a:lnTo>
                </a:path>
                <a:path w="404495" h="299720">
                  <a:moveTo>
                    <a:pt x="343382" y="12"/>
                  </a:moveTo>
                  <a:lnTo>
                    <a:pt x="394246" y="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/>
          <p:nvPr/>
        </p:nvSpPr>
        <p:spPr>
          <a:xfrm>
            <a:off x="9706903" y="5562816"/>
            <a:ext cx="52705" cy="635"/>
          </a:xfrm>
          <a:custGeom>
            <a:avLst/>
            <a:gdLst/>
            <a:ahLst/>
            <a:cxnLst/>
            <a:rect l="l" t="t" r="r" b="b"/>
            <a:pathLst>
              <a:path w="52704" h="635">
                <a:moveTo>
                  <a:pt x="0" y="0"/>
                </a:moveTo>
                <a:lnTo>
                  <a:pt x="52628" y="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791953" y="5682590"/>
            <a:ext cx="60960" cy="635"/>
          </a:xfrm>
          <a:custGeom>
            <a:avLst/>
            <a:gdLst/>
            <a:ahLst/>
            <a:cxnLst/>
            <a:rect l="l" t="t" r="r" b="b"/>
            <a:pathLst>
              <a:path w="60960" h="635">
                <a:moveTo>
                  <a:pt x="0" y="0"/>
                </a:moveTo>
                <a:lnTo>
                  <a:pt x="60375" y="7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666148" y="5792090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6832" y="0"/>
                </a:moveTo>
                <a:lnTo>
                  <a:pt x="6794" y="21831"/>
                </a:lnTo>
                <a:lnTo>
                  <a:pt x="0" y="218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476093" y="5842267"/>
            <a:ext cx="18415" cy="37465"/>
          </a:xfrm>
          <a:custGeom>
            <a:avLst/>
            <a:gdLst/>
            <a:ahLst/>
            <a:cxnLst/>
            <a:rect l="l" t="t" r="r" b="b"/>
            <a:pathLst>
              <a:path w="18414" h="37464">
                <a:moveTo>
                  <a:pt x="711" y="0"/>
                </a:moveTo>
                <a:lnTo>
                  <a:pt x="698" y="24447"/>
                </a:lnTo>
              </a:path>
              <a:path w="18414" h="37464">
                <a:moveTo>
                  <a:pt x="0" y="37236"/>
                </a:moveTo>
                <a:lnTo>
                  <a:pt x="17983" y="3724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67456" y="5943346"/>
            <a:ext cx="126364" cy="113664"/>
          </a:xfrm>
          <a:custGeom>
            <a:avLst/>
            <a:gdLst/>
            <a:ahLst/>
            <a:cxnLst/>
            <a:rect l="l" t="t" r="r" b="b"/>
            <a:pathLst>
              <a:path w="126364" h="113664">
                <a:moveTo>
                  <a:pt x="15836" y="48018"/>
                </a:moveTo>
                <a:lnTo>
                  <a:pt x="55625" y="48044"/>
                </a:lnTo>
                <a:lnTo>
                  <a:pt x="55625" y="39763"/>
                </a:lnTo>
              </a:path>
              <a:path w="126364" h="113664">
                <a:moveTo>
                  <a:pt x="38049" y="29159"/>
                </a:moveTo>
                <a:lnTo>
                  <a:pt x="79082" y="29209"/>
                </a:lnTo>
              </a:path>
              <a:path w="126364" h="113664">
                <a:moveTo>
                  <a:pt x="56553" y="1244"/>
                </a:moveTo>
                <a:lnTo>
                  <a:pt x="56540" y="11518"/>
                </a:lnTo>
                <a:lnTo>
                  <a:pt x="71742" y="11544"/>
                </a:lnTo>
              </a:path>
              <a:path w="126364" h="113664">
                <a:moveTo>
                  <a:pt x="72872" y="20840"/>
                </a:moveTo>
                <a:lnTo>
                  <a:pt x="92176" y="20840"/>
                </a:lnTo>
                <a:lnTo>
                  <a:pt x="92176" y="30124"/>
                </a:lnTo>
              </a:path>
              <a:path w="126364" h="113664">
                <a:moveTo>
                  <a:pt x="103708" y="21424"/>
                </a:moveTo>
                <a:lnTo>
                  <a:pt x="103670" y="48374"/>
                </a:lnTo>
                <a:lnTo>
                  <a:pt x="90360" y="48348"/>
                </a:lnTo>
              </a:path>
              <a:path w="126364" h="113664">
                <a:moveTo>
                  <a:pt x="87566" y="58343"/>
                </a:moveTo>
                <a:lnTo>
                  <a:pt x="79908" y="58318"/>
                </a:lnTo>
                <a:lnTo>
                  <a:pt x="79883" y="69748"/>
                </a:lnTo>
              </a:path>
              <a:path w="126364" h="113664">
                <a:moveTo>
                  <a:pt x="55168" y="73139"/>
                </a:moveTo>
                <a:lnTo>
                  <a:pt x="106527" y="73202"/>
                </a:lnTo>
                <a:lnTo>
                  <a:pt x="106514" y="86893"/>
                </a:lnTo>
              </a:path>
              <a:path w="126364" h="113664">
                <a:moveTo>
                  <a:pt x="79463" y="80035"/>
                </a:moveTo>
                <a:lnTo>
                  <a:pt x="87147" y="80048"/>
                </a:lnTo>
                <a:lnTo>
                  <a:pt x="87122" y="87858"/>
                </a:lnTo>
                <a:lnTo>
                  <a:pt x="95999" y="87871"/>
                </a:lnTo>
              </a:path>
              <a:path w="126364" h="113664">
                <a:moveTo>
                  <a:pt x="0" y="70815"/>
                </a:moveTo>
                <a:lnTo>
                  <a:pt x="19253" y="70802"/>
                </a:lnTo>
                <a:lnTo>
                  <a:pt x="19253" y="89153"/>
                </a:lnTo>
              </a:path>
              <a:path w="126364" h="113664">
                <a:moveTo>
                  <a:pt x="6908" y="113334"/>
                </a:moveTo>
                <a:lnTo>
                  <a:pt x="22313" y="113334"/>
                </a:lnTo>
                <a:lnTo>
                  <a:pt x="22313" y="105956"/>
                </a:lnTo>
              </a:path>
              <a:path w="126364" h="113664">
                <a:moveTo>
                  <a:pt x="31432" y="106083"/>
                </a:moveTo>
                <a:lnTo>
                  <a:pt x="37884" y="106095"/>
                </a:lnTo>
                <a:lnTo>
                  <a:pt x="37884" y="98513"/>
                </a:lnTo>
                <a:lnTo>
                  <a:pt x="46989" y="98513"/>
                </a:lnTo>
              </a:path>
              <a:path w="126364" h="113664">
                <a:moveTo>
                  <a:pt x="67322" y="42570"/>
                </a:moveTo>
                <a:lnTo>
                  <a:pt x="67297" y="63093"/>
                </a:lnTo>
              </a:path>
              <a:path w="126364" h="113664">
                <a:moveTo>
                  <a:pt x="111379" y="22859"/>
                </a:moveTo>
                <a:lnTo>
                  <a:pt x="120370" y="22859"/>
                </a:lnTo>
                <a:lnTo>
                  <a:pt x="120383" y="12725"/>
                </a:lnTo>
              </a:path>
              <a:path w="126364" h="113664">
                <a:moveTo>
                  <a:pt x="110337" y="9982"/>
                </a:moveTo>
                <a:lnTo>
                  <a:pt x="125717" y="9994"/>
                </a:lnTo>
                <a:lnTo>
                  <a:pt x="125742" y="0"/>
                </a:lnTo>
                <a:lnTo>
                  <a:pt x="119519" y="0"/>
                </a:lnTo>
              </a:path>
              <a:path w="126364" h="113664">
                <a:moveTo>
                  <a:pt x="4572" y="100431"/>
                </a:moveTo>
                <a:lnTo>
                  <a:pt x="12268" y="100456"/>
                </a:lnTo>
                <a:lnTo>
                  <a:pt x="12255" y="10703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392425" y="5900179"/>
            <a:ext cx="121285" cy="208279"/>
          </a:xfrm>
          <a:custGeom>
            <a:avLst/>
            <a:gdLst/>
            <a:ahLst/>
            <a:cxnLst/>
            <a:rect l="l" t="t" r="r" b="b"/>
            <a:pathLst>
              <a:path w="121285" h="208279">
                <a:moveTo>
                  <a:pt x="55460" y="44284"/>
                </a:moveTo>
                <a:lnTo>
                  <a:pt x="55448" y="62318"/>
                </a:lnTo>
                <a:lnTo>
                  <a:pt x="94907" y="62344"/>
                </a:lnTo>
                <a:lnTo>
                  <a:pt x="94932" y="33451"/>
                </a:lnTo>
              </a:path>
              <a:path w="121285" h="208279">
                <a:moveTo>
                  <a:pt x="66408" y="8547"/>
                </a:moveTo>
                <a:lnTo>
                  <a:pt x="66395" y="39458"/>
                </a:lnTo>
                <a:lnTo>
                  <a:pt x="85077" y="39484"/>
                </a:lnTo>
              </a:path>
              <a:path w="121285" h="208279">
                <a:moveTo>
                  <a:pt x="17475" y="16598"/>
                </a:moveTo>
                <a:lnTo>
                  <a:pt x="30264" y="16611"/>
                </a:lnTo>
                <a:lnTo>
                  <a:pt x="30251" y="24561"/>
                </a:lnTo>
                <a:lnTo>
                  <a:pt x="48107" y="24561"/>
                </a:lnTo>
                <a:lnTo>
                  <a:pt x="48107" y="14617"/>
                </a:lnTo>
                <a:lnTo>
                  <a:pt x="53454" y="14617"/>
                </a:lnTo>
              </a:path>
              <a:path w="121285" h="208279">
                <a:moveTo>
                  <a:pt x="22910" y="0"/>
                </a:moveTo>
                <a:lnTo>
                  <a:pt x="62687" y="38"/>
                </a:lnTo>
              </a:path>
              <a:path w="121285" h="208279">
                <a:moveTo>
                  <a:pt x="14732" y="24256"/>
                </a:moveTo>
                <a:lnTo>
                  <a:pt x="14732" y="39636"/>
                </a:lnTo>
                <a:lnTo>
                  <a:pt x="49098" y="39674"/>
                </a:lnTo>
              </a:path>
              <a:path w="121285" h="208279">
                <a:moveTo>
                  <a:pt x="0" y="56070"/>
                </a:moveTo>
                <a:lnTo>
                  <a:pt x="20574" y="56095"/>
                </a:lnTo>
              </a:path>
              <a:path w="121285" h="208279">
                <a:moveTo>
                  <a:pt x="24612" y="44983"/>
                </a:moveTo>
                <a:lnTo>
                  <a:pt x="24587" y="69354"/>
                </a:lnTo>
                <a:lnTo>
                  <a:pt x="49834" y="69380"/>
                </a:lnTo>
              </a:path>
              <a:path w="121285" h="208279">
                <a:moveTo>
                  <a:pt x="46964" y="85229"/>
                </a:moveTo>
                <a:lnTo>
                  <a:pt x="20027" y="85191"/>
                </a:lnTo>
                <a:lnTo>
                  <a:pt x="20027" y="93700"/>
                </a:lnTo>
              </a:path>
              <a:path w="121285" h="208279">
                <a:moveTo>
                  <a:pt x="31356" y="95199"/>
                </a:moveTo>
                <a:lnTo>
                  <a:pt x="31356" y="108026"/>
                </a:lnTo>
                <a:lnTo>
                  <a:pt x="72186" y="108089"/>
                </a:lnTo>
              </a:path>
              <a:path w="121285" h="208279">
                <a:moveTo>
                  <a:pt x="73571" y="103708"/>
                </a:moveTo>
                <a:lnTo>
                  <a:pt x="121081" y="103771"/>
                </a:lnTo>
              </a:path>
              <a:path w="121285" h="208279">
                <a:moveTo>
                  <a:pt x="66281" y="83019"/>
                </a:moveTo>
                <a:lnTo>
                  <a:pt x="120154" y="83096"/>
                </a:lnTo>
              </a:path>
              <a:path w="121285" h="208279">
                <a:moveTo>
                  <a:pt x="60058" y="72631"/>
                </a:moveTo>
                <a:lnTo>
                  <a:pt x="60032" y="98247"/>
                </a:lnTo>
              </a:path>
              <a:path w="121285" h="208279">
                <a:moveTo>
                  <a:pt x="36055" y="119684"/>
                </a:moveTo>
                <a:lnTo>
                  <a:pt x="36017" y="142849"/>
                </a:lnTo>
                <a:lnTo>
                  <a:pt x="49695" y="142862"/>
                </a:lnTo>
                <a:lnTo>
                  <a:pt x="49695" y="155917"/>
                </a:lnTo>
              </a:path>
              <a:path w="121285" h="208279">
                <a:moveTo>
                  <a:pt x="82461" y="110312"/>
                </a:moveTo>
                <a:lnTo>
                  <a:pt x="82435" y="125691"/>
                </a:lnTo>
                <a:lnTo>
                  <a:pt x="118097" y="125755"/>
                </a:lnTo>
              </a:path>
              <a:path w="121285" h="208279">
                <a:moveTo>
                  <a:pt x="83248" y="136016"/>
                </a:moveTo>
                <a:lnTo>
                  <a:pt x="83235" y="148818"/>
                </a:lnTo>
                <a:lnTo>
                  <a:pt x="67602" y="148818"/>
                </a:lnTo>
                <a:lnTo>
                  <a:pt x="67589" y="156260"/>
                </a:lnTo>
              </a:path>
              <a:path w="121285" h="208279">
                <a:moveTo>
                  <a:pt x="55765" y="162445"/>
                </a:moveTo>
                <a:lnTo>
                  <a:pt x="60921" y="162445"/>
                </a:lnTo>
                <a:lnTo>
                  <a:pt x="60883" y="188264"/>
                </a:lnTo>
              </a:path>
              <a:path w="121285" h="208279">
                <a:moveTo>
                  <a:pt x="83667" y="182244"/>
                </a:moveTo>
                <a:lnTo>
                  <a:pt x="74663" y="182232"/>
                </a:lnTo>
                <a:lnTo>
                  <a:pt x="74675" y="162801"/>
                </a:lnTo>
                <a:lnTo>
                  <a:pt x="110985" y="162839"/>
                </a:lnTo>
              </a:path>
              <a:path w="121285" h="208279">
                <a:moveTo>
                  <a:pt x="96100" y="134962"/>
                </a:moveTo>
                <a:lnTo>
                  <a:pt x="96088" y="155511"/>
                </a:lnTo>
                <a:lnTo>
                  <a:pt x="117589" y="155536"/>
                </a:lnTo>
              </a:path>
              <a:path w="121285" h="208279">
                <a:moveTo>
                  <a:pt x="94195" y="167030"/>
                </a:moveTo>
                <a:lnTo>
                  <a:pt x="94157" y="208127"/>
                </a:lnTo>
                <a:lnTo>
                  <a:pt x="117881" y="2081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357576" y="6167488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10">
                <a:moveTo>
                  <a:pt x="0" y="0"/>
                </a:moveTo>
                <a:lnTo>
                  <a:pt x="25679" y="482"/>
                </a:lnTo>
                <a:lnTo>
                  <a:pt x="25666" y="15925"/>
                </a:lnTo>
              </a:path>
              <a:path w="59054" h="16510">
                <a:moveTo>
                  <a:pt x="40805" y="14909"/>
                </a:moveTo>
                <a:lnTo>
                  <a:pt x="40830" y="2146"/>
                </a:lnTo>
                <a:lnTo>
                  <a:pt x="59042" y="217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470529" y="6170929"/>
            <a:ext cx="102870" cy="17780"/>
          </a:xfrm>
          <a:custGeom>
            <a:avLst/>
            <a:gdLst/>
            <a:ahLst/>
            <a:cxnLst/>
            <a:rect l="l" t="t" r="r" b="b"/>
            <a:pathLst>
              <a:path w="102870" h="17779">
                <a:moveTo>
                  <a:pt x="0" y="0"/>
                </a:moveTo>
                <a:lnTo>
                  <a:pt x="42329" y="2095"/>
                </a:lnTo>
                <a:lnTo>
                  <a:pt x="42341" y="16243"/>
                </a:lnTo>
              </a:path>
              <a:path w="102870" h="17779">
                <a:moveTo>
                  <a:pt x="56248" y="13931"/>
                </a:moveTo>
                <a:lnTo>
                  <a:pt x="56261" y="1092"/>
                </a:lnTo>
                <a:lnTo>
                  <a:pt x="102717" y="1143"/>
                </a:lnTo>
                <a:lnTo>
                  <a:pt x="102704" y="173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403868" y="5811952"/>
            <a:ext cx="109855" cy="146685"/>
          </a:xfrm>
          <a:custGeom>
            <a:avLst/>
            <a:gdLst/>
            <a:ahLst/>
            <a:cxnLst/>
            <a:rect l="l" t="t" r="r" b="b"/>
            <a:pathLst>
              <a:path w="109854" h="146685">
                <a:moveTo>
                  <a:pt x="32423" y="0"/>
                </a:moveTo>
                <a:lnTo>
                  <a:pt x="32397" y="20548"/>
                </a:lnTo>
                <a:lnTo>
                  <a:pt x="41021" y="20561"/>
                </a:lnTo>
              </a:path>
              <a:path w="109854" h="146685">
                <a:moveTo>
                  <a:pt x="33058" y="33400"/>
                </a:moveTo>
                <a:lnTo>
                  <a:pt x="33058" y="41135"/>
                </a:lnTo>
                <a:lnTo>
                  <a:pt x="43192" y="41135"/>
                </a:lnTo>
              </a:path>
              <a:path w="109854" h="146685">
                <a:moveTo>
                  <a:pt x="35166" y="57835"/>
                </a:moveTo>
                <a:lnTo>
                  <a:pt x="35140" y="73291"/>
                </a:lnTo>
                <a:lnTo>
                  <a:pt x="47701" y="73278"/>
                </a:lnTo>
              </a:path>
              <a:path w="109854" h="146685">
                <a:moveTo>
                  <a:pt x="12" y="82867"/>
                </a:moveTo>
                <a:lnTo>
                  <a:pt x="0" y="102107"/>
                </a:lnTo>
              </a:path>
              <a:path w="109854" h="146685">
                <a:moveTo>
                  <a:pt x="91274" y="146253"/>
                </a:moveTo>
                <a:lnTo>
                  <a:pt x="109270" y="14626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719449" y="5893612"/>
            <a:ext cx="34290" cy="30480"/>
          </a:xfrm>
          <a:custGeom>
            <a:avLst/>
            <a:gdLst/>
            <a:ahLst/>
            <a:cxnLst/>
            <a:rect l="l" t="t" r="r" b="b"/>
            <a:pathLst>
              <a:path w="34289" h="30479">
                <a:moveTo>
                  <a:pt x="0" y="20078"/>
                </a:moveTo>
                <a:lnTo>
                  <a:pt x="12" y="30340"/>
                </a:lnTo>
              </a:path>
              <a:path w="34289" h="30479">
                <a:moveTo>
                  <a:pt x="12674" y="29324"/>
                </a:moveTo>
                <a:lnTo>
                  <a:pt x="12700" y="10045"/>
                </a:lnTo>
                <a:lnTo>
                  <a:pt x="24637" y="10071"/>
                </a:lnTo>
                <a:lnTo>
                  <a:pt x="24637" y="0"/>
                </a:lnTo>
                <a:lnTo>
                  <a:pt x="3380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4" name="object 144"/>
          <p:cNvGrpSpPr/>
          <p:nvPr/>
        </p:nvGrpSpPr>
        <p:grpSpPr>
          <a:xfrm>
            <a:off x="7876095" y="6096698"/>
            <a:ext cx="735330" cy="1037590"/>
            <a:chOff x="2821495" y="6096698"/>
            <a:chExt cx="735330" cy="1037590"/>
          </a:xfrm>
        </p:grpSpPr>
        <p:sp>
          <p:nvSpPr>
            <p:cNvPr id="145" name="object 145"/>
            <p:cNvSpPr/>
            <p:nvPr/>
          </p:nvSpPr>
          <p:spPr>
            <a:xfrm>
              <a:off x="2866466" y="6206667"/>
              <a:ext cx="688340" cy="925194"/>
            </a:xfrm>
            <a:custGeom>
              <a:avLst/>
              <a:gdLst/>
              <a:ahLst/>
              <a:cxnLst/>
              <a:rect l="l" t="t" r="r" b="b"/>
              <a:pathLst>
                <a:path w="688339" h="925195">
                  <a:moveTo>
                    <a:pt x="0" y="925068"/>
                  </a:moveTo>
                  <a:lnTo>
                    <a:pt x="1028" y="15773"/>
                  </a:lnTo>
                  <a:lnTo>
                    <a:pt x="688060" y="0"/>
                  </a:lnTo>
                  <a:lnTo>
                    <a:pt x="687044" y="889965"/>
                  </a:lnTo>
                  <a:lnTo>
                    <a:pt x="0" y="925068"/>
                  </a:lnTo>
                  <a:close/>
                </a:path>
                <a:path w="688339" h="925195">
                  <a:moveTo>
                    <a:pt x="169938" y="916393"/>
                  </a:moveTo>
                  <a:lnTo>
                    <a:pt x="170967" y="11899"/>
                  </a:lnTo>
                </a:path>
                <a:path w="688339" h="925195">
                  <a:moveTo>
                    <a:pt x="434403" y="902195"/>
                  </a:moveTo>
                  <a:lnTo>
                    <a:pt x="435419" y="5791"/>
                  </a:lnTo>
                </a:path>
                <a:path w="688339" h="925195">
                  <a:moveTo>
                    <a:pt x="209956" y="882904"/>
                  </a:moveTo>
                  <a:lnTo>
                    <a:pt x="401307" y="876693"/>
                  </a:lnTo>
                  <a:lnTo>
                    <a:pt x="397154" y="432955"/>
                  </a:lnTo>
                  <a:lnTo>
                    <a:pt x="205816" y="438162"/>
                  </a:lnTo>
                  <a:lnTo>
                    <a:pt x="209956" y="882904"/>
                  </a:lnTo>
                  <a:close/>
                </a:path>
                <a:path w="688339" h="925195">
                  <a:moveTo>
                    <a:pt x="427913" y="908037"/>
                  </a:moveTo>
                  <a:lnTo>
                    <a:pt x="171183" y="913003"/>
                  </a:lnTo>
                  <a:lnTo>
                    <a:pt x="168770" y="404926"/>
                  </a:lnTo>
                  <a:lnTo>
                    <a:pt x="425475" y="398805"/>
                  </a:lnTo>
                  <a:lnTo>
                    <a:pt x="427913" y="908037"/>
                  </a:lnTo>
                  <a:close/>
                </a:path>
                <a:path w="688339" h="925195">
                  <a:moveTo>
                    <a:pt x="209943" y="874471"/>
                  </a:moveTo>
                  <a:lnTo>
                    <a:pt x="394627" y="868451"/>
                  </a:lnTo>
                  <a:lnTo>
                    <a:pt x="390588" y="433743"/>
                  </a:lnTo>
                </a:path>
                <a:path w="688339" h="925195">
                  <a:moveTo>
                    <a:pt x="208508" y="482752"/>
                  </a:moveTo>
                  <a:lnTo>
                    <a:pt x="384898" y="4784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73984" y="6714820"/>
              <a:ext cx="179425" cy="163131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3176752" y="6664464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69" h="14604">
                  <a:moveTo>
                    <a:pt x="13436" y="6692"/>
                  </a:moveTo>
                  <a:lnTo>
                    <a:pt x="13436" y="10502"/>
                  </a:lnTo>
                  <a:lnTo>
                    <a:pt x="10413" y="13830"/>
                  </a:lnTo>
                  <a:lnTo>
                    <a:pt x="6718" y="14109"/>
                  </a:lnTo>
                  <a:lnTo>
                    <a:pt x="3009" y="14376"/>
                  </a:lnTo>
                  <a:lnTo>
                    <a:pt x="0" y="11468"/>
                  </a:lnTo>
                  <a:lnTo>
                    <a:pt x="25" y="7683"/>
                  </a:lnTo>
                  <a:lnTo>
                    <a:pt x="25" y="3873"/>
                  </a:lnTo>
                  <a:lnTo>
                    <a:pt x="3060" y="558"/>
                  </a:lnTo>
                  <a:lnTo>
                    <a:pt x="6756" y="279"/>
                  </a:lnTo>
                  <a:lnTo>
                    <a:pt x="10464" y="0"/>
                  </a:lnTo>
                  <a:lnTo>
                    <a:pt x="13449" y="2882"/>
                  </a:lnTo>
                  <a:lnTo>
                    <a:pt x="13436" y="66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073272" y="6251079"/>
              <a:ext cx="186690" cy="49530"/>
            </a:xfrm>
            <a:custGeom>
              <a:avLst/>
              <a:gdLst/>
              <a:ahLst/>
              <a:cxnLst/>
              <a:rect l="l" t="t" r="r" b="b"/>
              <a:pathLst>
                <a:path w="186689" h="49529">
                  <a:moveTo>
                    <a:pt x="186613" y="0"/>
                  </a:moveTo>
                  <a:lnTo>
                    <a:pt x="38" y="1625"/>
                  </a:lnTo>
                  <a:lnTo>
                    <a:pt x="0" y="49187"/>
                  </a:lnTo>
                  <a:lnTo>
                    <a:pt x="186588" y="47548"/>
                  </a:lnTo>
                  <a:lnTo>
                    <a:pt x="1866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083471" y="6261506"/>
              <a:ext cx="167005" cy="27940"/>
            </a:xfrm>
            <a:custGeom>
              <a:avLst/>
              <a:gdLst/>
              <a:ahLst/>
              <a:cxnLst/>
              <a:rect l="l" t="t" r="r" b="b"/>
              <a:pathLst>
                <a:path w="167005" h="27939">
                  <a:moveTo>
                    <a:pt x="20078" y="14046"/>
                  </a:moveTo>
                  <a:lnTo>
                    <a:pt x="14173" y="12166"/>
                  </a:lnTo>
                  <a:lnTo>
                    <a:pt x="12077" y="11391"/>
                  </a:lnTo>
                  <a:lnTo>
                    <a:pt x="9550" y="10363"/>
                  </a:lnTo>
                  <a:lnTo>
                    <a:pt x="7188" y="8750"/>
                  </a:lnTo>
                  <a:lnTo>
                    <a:pt x="7404" y="8331"/>
                  </a:lnTo>
                  <a:lnTo>
                    <a:pt x="7429" y="7518"/>
                  </a:lnTo>
                  <a:lnTo>
                    <a:pt x="8839" y="6375"/>
                  </a:lnTo>
                  <a:lnTo>
                    <a:pt x="13373" y="6184"/>
                  </a:lnTo>
                  <a:lnTo>
                    <a:pt x="18237" y="7518"/>
                  </a:lnTo>
                  <a:lnTo>
                    <a:pt x="18249" y="6184"/>
                  </a:lnTo>
                  <a:lnTo>
                    <a:pt x="18326" y="2603"/>
                  </a:lnTo>
                  <a:lnTo>
                    <a:pt x="14592" y="1752"/>
                  </a:lnTo>
                  <a:lnTo>
                    <a:pt x="7531" y="1689"/>
                  </a:lnTo>
                  <a:lnTo>
                    <a:pt x="228" y="3225"/>
                  </a:lnTo>
                  <a:lnTo>
                    <a:pt x="0" y="15176"/>
                  </a:lnTo>
                  <a:lnTo>
                    <a:pt x="5778" y="16459"/>
                  </a:lnTo>
                  <a:lnTo>
                    <a:pt x="8432" y="17653"/>
                  </a:lnTo>
                  <a:lnTo>
                    <a:pt x="7353" y="17043"/>
                  </a:lnTo>
                  <a:lnTo>
                    <a:pt x="10464" y="18503"/>
                  </a:lnTo>
                  <a:lnTo>
                    <a:pt x="11049" y="18808"/>
                  </a:lnTo>
                  <a:lnTo>
                    <a:pt x="12420" y="19265"/>
                  </a:lnTo>
                  <a:lnTo>
                    <a:pt x="12369" y="22009"/>
                  </a:lnTo>
                  <a:lnTo>
                    <a:pt x="10172" y="22720"/>
                  </a:lnTo>
                  <a:lnTo>
                    <a:pt x="6210" y="22783"/>
                  </a:lnTo>
                  <a:lnTo>
                    <a:pt x="228" y="21602"/>
                  </a:lnTo>
                  <a:lnTo>
                    <a:pt x="127" y="26720"/>
                  </a:lnTo>
                  <a:lnTo>
                    <a:pt x="2387" y="27533"/>
                  </a:lnTo>
                  <a:lnTo>
                    <a:pt x="14579" y="27787"/>
                  </a:lnTo>
                  <a:lnTo>
                    <a:pt x="19875" y="24828"/>
                  </a:lnTo>
                  <a:lnTo>
                    <a:pt x="19913" y="22783"/>
                  </a:lnTo>
                  <a:lnTo>
                    <a:pt x="20015" y="17043"/>
                  </a:lnTo>
                  <a:lnTo>
                    <a:pt x="20078" y="14046"/>
                  </a:lnTo>
                  <a:close/>
                </a:path>
                <a:path w="167005" h="27939">
                  <a:moveTo>
                    <a:pt x="31534" y="1981"/>
                  </a:moveTo>
                  <a:lnTo>
                    <a:pt x="23698" y="2057"/>
                  </a:lnTo>
                  <a:lnTo>
                    <a:pt x="23228" y="26873"/>
                  </a:lnTo>
                  <a:lnTo>
                    <a:pt x="31064" y="26784"/>
                  </a:lnTo>
                  <a:lnTo>
                    <a:pt x="31534" y="1981"/>
                  </a:lnTo>
                  <a:close/>
                </a:path>
                <a:path w="167005" h="27939">
                  <a:moveTo>
                    <a:pt x="56337" y="1765"/>
                  </a:moveTo>
                  <a:lnTo>
                    <a:pt x="37338" y="1981"/>
                  </a:lnTo>
                  <a:lnTo>
                    <a:pt x="36855" y="26720"/>
                  </a:lnTo>
                  <a:lnTo>
                    <a:pt x="55930" y="26504"/>
                  </a:lnTo>
                  <a:lnTo>
                    <a:pt x="56019" y="21678"/>
                  </a:lnTo>
                  <a:lnTo>
                    <a:pt x="44437" y="21805"/>
                  </a:lnTo>
                  <a:lnTo>
                    <a:pt x="44538" y="16129"/>
                  </a:lnTo>
                  <a:lnTo>
                    <a:pt x="54444" y="16014"/>
                  </a:lnTo>
                  <a:lnTo>
                    <a:pt x="54521" y="11722"/>
                  </a:lnTo>
                  <a:lnTo>
                    <a:pt x="44627" y="11849"/>
                  </a:lnTo>
                  <a:lnTo>
                    <a:pt x="44729" y="6705"/>
                  </a:lnTo>
                  <a:lnTo>
                    <a:pt x="56235" y="6591"/>
                  </a:lnTo>
                  <a:lnTo>
                    <a:pt x="56337" y="1765"/>
                  </a:lnTo>
                  <a:close/>
                </a:path>
                <a:path w="167005" h="27939">
                  <a:moveTo>
                    <a:pt x="91719" y="1282"/>
                  </a:moveTo>
                  <a:lnTo>
                    <a:pt x="82740" y="1371"/>
                  </a:lnTo>
                  <a:lnTo>
                    <a:pt x="75831" y="15836"/>
                  </a:lnTo>
                  <a:lnTo>
                    <a:pt x="69900" y="1536"/>
                  </a:lnTo>
                  <a:lnTo>
                    <a:pt x="60426" y="1625"/>
                  </a:lnTo>
                  <a:lnTo>
                    <a:pt x="59956" y="26441"/>
                  </a:lnTo>
                  <a:lnTo>
                    <a:pt x="65328" y="26377"/>
                  </a:lnTo>
                  <a:lnTo>
                    <a:pt x="65633" y="11049"/>
                  </a:lnTo>
                  <a:lnTo>
                    <a:pt x="71882" y="26555"/>
                  </a:lnTo>
                  <a:lnTo>
                    <a:pt x="77050" y="26517"/>
                  </a:lnTo>
                  <a:lnTo>
                    <a:pt x="84048" y="10845"/>
                  </a:lnTo>
                  <a:lnTo>
                    <a:pt x="83756" y="26174"/>
                  </a:lnTo>
                  <a:lnTo>
                    <a:pt x="91236" y="26098"/>
                  </a:lnTo>
                  <a:lnTo>
                    <a:pt x="91719" y="1282"/>
                  </a:lnTo>
                  <a:close/>
                </a:path>
                <a:path w="167005" h="27939">
                  <a:moveTo>
                    <a:pt x="116509" y="1066"/>
                  </a:moveTo>
                  <a:lnTo>
                    <a:pt x="97510" y="1295"/>
                  </a:lnTo>
                  <a:lnTo>
                    <a:pt x="97040" y="26035"/>
                  </a:lnTo>
                  <a:lnTo>
                    <a:pt x="116103" y="25793"/>
                  </a:lnTo>
                  <a:lnTo>
                    <a:pt x="116192" y="20955"/>
                  </a:lnTo>
                  <a:lnTo>
                    <a:pt x="104609" y="21107"/>
                  </a:lnTo>
                  <a:lnTo>
                    <a:pt x="104711" y="15417"/>
                  </a:lnTo>
                  <a:lnTo>
                    <a:pt x="114617" y="15316"/>
                  </a:lnTo>
                  <a:lnTo>
                    <a:pt x="114693" y="11036"/>
                  </a:lnTo>
                  <a:lnTo>
                    <a:pt x="104787" y="11163"/>
                  </a:lnTo>
                  <a:lnTo>
                    <a:pt x="104889" y="6032"/>
                  </a:lnTo>
                  <a:lnTo>
                    <a:pt x="116420" y="5892"/>
                  </a:lnTo>
                  <a:lnTo>
                    <a:pt x="116509" y="1066"/>
                  </a:lnTo>
                  <a:close/>
                </a:path>
                <a:path w="167005" h="27939">
                  <a:moveTo>
                    <a:pt x="143141" y="762"/>
                  </a:moveTo>
                  <a:lnTo>
                    <a:pt x="137845" y="838"/>
                  </a:lnTo>
                  <a:lnTo>
                    <a:pt x="137566" y="15608"/>
                  </a:lnTo>
                  <a:lnTo>
                    <a:pt x="129222" y="927"/>
                  </a:lnTo>
                  <a:lnTo>
                    <a:pt x="120611" y="1041"/>
                  </a:lnTo>
                  <a:lnTo>
                    <a:pt x="120142" y="25755"/>
                  </a:lnTo>
                  <a:lnTo>
                    <a:pt x="125437" y="25692"/>
                  </a:lnTo>
                  <a:lnTo>
                    <a:pt x="125730" y="10147"/>
                  </a:lnTo>
                  <a:lnTo>
                    <a:pt x="134264" y="25603"/>
                  </a:lnTo>
                  <a:lnTo>
                    <a:pt x="142671" y="25488"/>
                  </a:lnTo>
                  <a:lnTo>
                    <a:pt x="143141" y="762"/>
                  </a:lnTo>
                  <a:close/>
                </a:path>
                <a:path w="167005" h="27939">
                  <a:moveTo>
                    <a:pt x="166992" y="12369"/>
                  </a:moveTo>
                  <a:lnTo>
                    <a:pt x="161112" y="10515"/>
                  </a:lnTo>
                  <a:lnTo>
                    <a:pt x="158991" y="9702"/>
                  </a:lnTo>
                  <a:lnTo>
                    <a:pt x="156476" y="8699"/>
                  </a:lnTo>
                  <a:lnTo>
                    <a:pt x="154114" y="7061"/>
                  </a:lnTo>
                  <a:lnTo>
                    <a:pt x="154317" y="6642"/>
                  </a:lnTo>
                  <a:lnTo>
                    <a:pt x="154330" y="5816"/>
                  </a:lnTo>
                  <a:lnTo>
                    <a:pt x="155790" y="4686"/>
                  </a:lnTo>
                  <a:lnTo>
                    <a:pt x="158026" y="4584"/>
                  </a:lnTo>
                  <a:lnTo>
                    <a:pt x="160299" y="4508"/>
                  </a:lnTo>
                  <a:lnTo>
                    <a:pt x="164096" y="5575"/>
                  </a:lnTo>
                  <a:lnTo>
                    <a:pt x="165138" y="5829"/>
                  </a:lnTo>
                  <a:lnTo>
                    <a:pt x="165163" y="4508"/>
                  </a:lnTo>
                  <a:lnTo>
                    <a:pt x="165239" y="914"/>
                  </a:lnTo>
                  <a:lnTo>
                    <a:pt x="161505" y="50"/>
                  </a:lnTo>
                  <a:lnTo>
                    <a:pt x="154444" y="0"/>
                  </a:lnTo>
                  <a:lnTo>
                    <a:pt x="147142" y="1536"/>
                  </a:lnTo>
                  <a:lnTo>
                    <a:pt x="146926" y="13487"/>
                  </a:lnTo>
                  <a:lnTo>
                    <a:pt x="152755" y="14795"/>
                  </a:lnTo>
                  <a:lnTo>
                    <a:pt x="155346" y="15951"/>
                  </a:lnTo>
                  <a:lnTo>
                    <a:pt x="154292" y="15367"/>
                  </a:lnTo>
                  <a:lnTo>
                    <a:pt x="157391" y="16827"/>
                  </a:lnTo>
                  <a:lnTo>
                    <a:pt x="157988" y="17132"/>
                  </a:lnTo>
                  <a:lnTo>
                    <a:pt x="159346" y="17576"/>
                  </a:lnTo>
                  <a:lnTo>
                    <a:pt x="159296" y="20345"/>
                  </a:lnTo>
                  <a:lnTo>
                    <a:pt x="157099" y="21043"/>
                  </a:lnTo>
                  <a:lnTo>
                    <a:pt x="155105" y="21082"/>
                  </a:lnTo>
                  <a:lnTo>
                    <a:pt x="153123" y="21082"/>
                  </a:lnTo>
                  <a:lnTo>
                    <a:pt x="147167" y="19913"/>
                  </a:lnTo>
                  <a:lnTo>
                    <a:pt x="147066" y="25031"/>
                  </a:lnTo>
                  <a:lnTo>
                    <a:pt x="149288" y="25831"/>
                  </a:lnTo>
                  <a:lnTo>
                    <a:pt x="161518" y="26123"/>
                  </a:lnTo>
                  <a:lnTo>
                    <a:pt x="166789" y="23139"/>
                  </a:lnTo>
                  <a:lnTo>
                    <a:pt x="166827" y="21082"/>
                  </a:lnTo>
                  <a:lnTo>
                    <a:pt x="166928" y="15367"/>
                  </a:lnTo>
                  <a:lnTo>
                    <a:pt x="166992" y="123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823781" y="6158102"/>
              <a:ext cx="716915" cy="974090"/>
            </a:xfrm>
            <a:custGeom>
              <a:avLst/>
              <a:gdLst/>
              <a:ahLst/>
              <a:cxnLst/>
              <a:rect l="l" t="t" r="r" b="b"/>
              <a:pathLst>
                <a:path w="716914" h="974090">
                  <a:moveTo>
                    <a:pt x="716800" y="492975"/>
                  </a:moveTo>
                  <a:lnTo>
                    <a:pt x="715355" y="500096"/>
                  </a:lnTo>
                  <a:lnTo>
                    <a:pt x="711430" y="505904"/>
                  </a:lnTo>
                  <a:lnTo>
                    <a:pt x="705611" y="509817"/>
                  </a:lnTo>
                  <a:lnTo>
                    <a:pt x="698487" y="511251"/>
                  </a:lnTo>
                  <a:lnTo>
                    <a:pt x="691365" y="509807"/>
                  </a:lnTo>
                  <a:lnTo>
                    <a:pt x="685553" y="505885"/>
                  </a:lnTo>
                  <a:lnTo>
                    <a:pt x="681640" y="500067"/>
                  </a:lnTo>
                  <a:lnTo>
                    <a:pt x="680211" y="492937"/>
                  </a:lnTo>
                  <a:lnTo>
                    <a:pt x="681659" y="485821"/>
                  </a:lnTo>
                  <a:lnTo>
                    <a:pt x="685587" y="480010"/>
                  </a:lnTo>
                  <a:lnTo>
                    <a:pt x="691406" y="476098"/>
                  </a:lnTo>
                  <a:lnTo>
                    <a:pt x="698525" y="474675"/>
                  </a:lnTo>
                  <a:lnTo>
                    <a:pt x="705649" y="476107"/>
                  </a:lnTo>
                  <a:lnTo>
                    <a:pt x="711463" y="480029"/>
                  </a:lnTo>
                  <a:lnTo>
                    <a:pt x="715377" y="485849"/>
                  </a:lnTo>
                  <a:lnTo>
                    <a:pt x="716800" y="492975"/>
                  </a:lnTo>
                </a:path>
                <a:path w="716914" h="974090">
                  <a:moveTo>
                    <a:pt x="42684" y="973632"/>
                  </a:moveTo>
                  <a:lnTo>
                    <a:pt x="0" y="921448"/>
                  </a:lnTo>
                  <a:lnTo>
                    <a:pt x="1041" y="12141"/>
                  </a:lnTo>
                  <a:lnTo>
                    <a:pt x="43713" y="64338"/>
                  </a:lnTo>
                </a:path>
                <a:path w="716914" h="974090">
                  <a:moveTo>
                    <a:pt x="6134" y="14820"/>
                  </a:moveTo>
                  <a:lnTo>
                    <a:pt x="65154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61829" y="6096698"/>
              <a:ext cx="94983" cy="112255"/>
            </a:xfrm>
            <a:prstGeom prst="rect">
              <a:avLst/>
            </a:prstGeom>
          </p:spPr>
        </p:pic>
      </p:grpSp>
      <p:sp>
        <p:nvSpPr>
          <p:cNvPr id="152" name="object 152"/>
          <p:cNvSpPr/>
          <p:nvPr/>
        </p:nvSpPr>
        <p:spPr>
          <a:xfrm>
            <a:off x="7820113" y="5455678"/>
            <a:ext cx="2540" cy="607060"/>
          </a:xfrm>
          <a:custGeom>
            <a:avLst/>
            <a:gdLst/>
            <a:ahLst/>
            <a:cxnLst/>
            <a:rect l="l" t="t" r="r" b="b"/>
            <a:pathLst>
              <a:path w="2539" h="607060">
                <a:moveTo>
                  <a:pt x="2438" y="606856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806564" y="6062255"/>
            <a:ext cx="339725" cy="999490"/>
          </a:xfrm>
          <a:custGeom>
            <a:avLst/>
            <a:gdLst/>
            <a:ahLst/>
            <a:cxnLst/>
            <a:rect l="l" t="t" r="r" b="b"/>
            <a:pathLst>
              <a:path w="339725" h="999490">
                <a:moveTo>
                  <a:pt x="69595" y="999261"/>
                </a:moveTo>
                <a:lnTo>
                  <a:pt x="26066" y="997401"/>
                </a:lnTo>
                <a:lnTo>
                  <a:pt x="19926" y="977125"/>
                </a:lnTo>
                <a:lnTo>
                  <a:pt x="16205" y="50406"/>
                </a:lnTo>
              </a:path>
              <a:path w="339725" h="999490">
                <a:moveTo>
                  <a:pt x="58013" y="973797"/>
                </a:moveTo>
                <a:lnTo>
                  <a:pt x="58000" y="979893"/>
                </a:lnTo>
                <a:lnTo>
                  <a:pt x="53047" y="984846"/>
                </a:lnTo>
                <a:lnTo>
                  <a:pt x="46951" y="984834"/>
                </a:lnTo>
                <a:lnTo>
                  <a:pt x="40855" y="984821"/>
                </a:lnTo>
                <a:lnTo>
                  <a:pt x="35915" y="979881"/>
                </a:lnTo>
                <a:lnTo>
                  <a:pt x="35928" y="973772"/>
                </a:lnTo>
                <a:lnTo>
                  <a:pt x="35928" y="967676"/>
                </a:lnTo>
                <a:lnTo>
                  <a:pt x="40881" y="962736"/>
                </a:lnTo>
                <a:lnTo>
                  <a:pt x="46977" y="962748"/>
                </a:lnTo>
                <a:lnTo>
                  <a:pt x="53086" y="962736"/>
                </a:lnTo>
                <a:lnTo>
                  <a:pt x="58013" y="967714"/>
                </a:lnTo>
                <a:lnTo>
                  <a:pt x="58013" y="973797"/>
                </a:lnTo>
              </a:path>
              <a:path w="339725" h="999490">
                <a:moveTo>
                  <a:pt x="55029" y="76"/>
                </a:moveTo>
                <a:lnTo>
                  <a:pt x="50" y="0"/>
                </a:lnTo>
                <a:lnTo>
                  <a:pt x="25" y="18948"/>
                </a:lnTo>
                <a:lnTo>
                  <a:pt x="36309" y="18986"/>
                </a:lnTo>
                <a:lnTo>
                  <a:pt x="36296" y="30276"/>
                </a:lnTo>
                <a:lnTo>
                  <a:pt x="12" y="30238"/>
                </a:lnTo>
                <a:lnTo>
                  <a:pt x="0" y="49161"/>
                </a:lnTo>
                <a:lnTo>
                  <a:pt x="54978" y="49237"/>
                </a:lnTo>
                <a:lnTo>
                  <a:pt x="55029" y="76"/>
                </a:lnTo>
                <a:close/>
              </a:path>
              <a:path w="339725" h="999490">
                <a:moveTo>
                  <a:pt x="20154" y="56908"/>
                </a:moveTo>
                <a:lnTo>
                  <a:pt x="23995" y="64849"/>
                </a:lnTo>
                <a:lnTo>
                  <a:pt x="28752" y="68953"/>
                </a:lnTo>
                <a:lnTo>
                  <a:pt x="35224" y="71644"/>
                </a:lnTo>
                <a:lnTo>
                  <a:pt x="44208" y="75349"/>
                </a:lnTo>
                <a:lnTo>
                  <a:pt x="54328" y="80130"/>
                </a:lnTo>
                <a:lnTo>
                  <a:pt x="63133" y="84526"/>
                </a:lnTo>
                <a:lnTo>
                  <a:pt x="69777" y="88648"/>
                </a:lnTo>
                <a:lnTo>
                  <a:pt x="73418" y="92608"/>
                </a:lnTo>
              </a:path>
              <a:path w="339725" h="999490">
                <a:moveTo>
                  <a:pt x="48475" y="53593"/>
                </a:moveTo>
                <a:lnTo>
                  <a:pt x="50965" y="57492"/>
                </a:lnTo>
                <a:lnTo>
                  <a:pt x="58674" y="57645"/>
                </a:lnTo>
                <a:lnTo>
                  <a:pt x="62496" y="59004"/>
                </a:lnTo>
              </a:path>
              <a:path w="339725" h="999490">
                <a:moveTo>
                  <a:pt x="76352" y="73393"/>
                </a:moveTo>
                <a:lnTo>
                  <a:pt x="86279" y="79931"/>
                </a:lnTo>
                <a:lnTo>
                  <a:pt x="95781" y="89823"/>
                </a:lnTo>
                <a:lnTo>
                  <a:pt x="103100" y="100635"/>
                </a:lnTo>
                <a:lnTo>
                  <a:pt x="106476" y="109931"/>
                </a:lnTo>
              </a:path>
              <a:path w="339725" h="999490">
                <a:moveTo>
                  <a:pt x="94691" y="54495"/>
                </a:moveTo>
                <a:lnTo>
                  <a:pt x="94589" y="59626"/>
                </a:lnTo>
                <a:lnTo>
                  <a:pt x="95783" y="64782"/>
                </a:lnTo>
                <a:lnTo>
                  <a:pt x="104673" y="70065"/>
                </a:lnTo>
                <a:lnTo>
                  <a:pt x="112802" y="76023"/>
                </a:lnTo>
                <a:lnTo>
                  <a:pt x="122202" y="85016"/>
                </a:lnTo>
                <a:lnTo>
                  <a:pt x="130369" y="95672"/>
                </a:lnTo>
                <a:lnTo>
                  <a:pt x="134797" y="106616"/>
                </a:lnTo>
              </a:path>
              <a:path w="339725" h="999490">
                <a:moveTo>
                  <a:pt x="65684" y="93751"/>
                </a:moveTo>
                <a:lnTo>
                  <a:pt x="65671" y="102730"/>
                </a:lnTo>
                <a:lnTo>
                  <a:pt x="91224" y="102755"/>
                </a:lnTo>
              </a:path>
              <a:path w="339725" h="999490">
                <a:moveTo>
                  <a:pt x="73012" y="46354"/>
                </a:moveTo>
                <a:lnTo>
                  <a:pt x="73037" y="28397"/>
                </a:lnTo>
                <a:lnTo>
                  <a:pt x="108026" y="28435"/>
                </a:lnTo>
                <a:lnTo>
                  <a:pt x="107988" y="48285"/>
                </a:lnTo>
                <a:lnTo>
                  <a:pt x="88392" y="48272"/>
                </a:lnTo>
                <a:lnTo>
                  <a:pt x="88404" y="37655"/>
                </a:lnTo>
              </a:path>
              <a:path w="339725" h="999490">
                <a:moveTo>
                  <a:pt x="65138" y="55206"/>
                </a:moveTo>
                <a:lnTo>
                  <a:pt x="80518" y="55219"/>
                </a:lnTo>
                <a:lnTo>
                  <a:pt x="80518" y="67094"/>
                </a:lnTo>
                <a:lnTo>
                  <a:pt x="64871" y="67068"/>
                </a:lnTo>
              </a:path>
              <a:path w="339725" h="999490">
                <a:moveTo>
                  <a:pt x="180111" y="88226"/>
                </a:moveTo>
                <a:lnTo>
                  <a:pt x="155981" y="88201"/>
                </a:lnTo>
                <a:lnTo>
                  <a:pt x="156006" y="72339"/>
                </a:lnTo>
                <a:lnTo>
                  <a:pt x="180124" y="72364"/>
                </a:lnTo>
                <a:lnTo>
                  <a:pt x="180111" y="88226"/>
                </a:lnTo>
                <a:close/>
              </a:path>
              <a:path w="339725" h="999490">
                <a:moveTo>
                  <a:pt x="152145" y="72262"/>
                </a:moveTo>
                <a:lnTo>
                  <a:pt x="127723" y="72224"/>
                </a:lnTo>
              </a:path>
              <a:path w="339725" h="999490">
                <a:moveTo>
                  <a:pt x="250837" y="83159"/>
                </a:moveTo>
                <a:lnTo>
                  <a:pt x="199339" y="83083"/>
                </a:lnTo>
                <a:lnTo>
                  <a:pt x="199415" y="17957"/>
                </a:lnTo>
                <a:lnTo>
                  <a:pt x="250913" y="18021"/>
                </a:lnTo>
                <a:lnTo>
                  <a:pt x="250837" y="83159"/>
                </a:lnTo>
                <a:close/>
              </a:path>
              <a:path w="339725" h="999490">
                <a:moveTo>
                  <a:pt x="241807" y="17475"/>
                </a:moveTo>
                <a:lnTo>
                  <a:pt x="241769" y="59816"/>
                </a:lnTo>
                <a:lnTo>
                  <a:pt x="232016" y="59816"/>
                </a:lnTo>
                <a:lnTo>
                  <a:pt x="232016" y="71221"/>
                </a:lnTo>
                <a:lnTo>
                  <a:pt x="217690" y="71208"/>
                </a:lnTo>
              </a:path>
              <a:path w="339725" h="999490">
                <a:moveTo>
                  <a:pt x="229628" y="50634"/>
                </a:moveTo>
                <a:lnTo>
                  <a:pt x="224713" y="47790"/>
                </a:lnTo>
                <a:lnTo>
                  <a:pt x="217901" y="49825"/>
                </a:lnTo>
                <a:lnTo>
                  <a:pt x="212721" y="55074"/>
                </a:lnTo>
                <a:lnTo>
                  <a:pt x="212699" y="61874"/>
                </a:lnTo>
              </a:path>
              <a:path w="339725" h="999490">
                <a:moveTo>
                  <a:pt x="206679" y="41186"/>
                </a:moveTo>
                <a:lnTo>
                  <a:pt x="237502" y="41236"/>
                </a:lnTo>
              </a:path>
              <a:path w="339725" h="999490">
                <a:moveTo>
                  <a:pt x="206692" y="27101"/>
                </a:moveTo>
                <a:lnTo>
                  <a:pt x="237502" y="27127"/>
                </a:lnTo>
              </a:path>
              <a:path w="339725" h="999490">
                <a:moveTo>
                  <a:pt x="339470" y="82270"/>
                </a:moveTo>
                <a:lnTo>
                  <a:pt x="293052" y="82207"/>
                </a:lnTo>
                <a:lnTo>
                  <a:pt x="293116" y="21031"/>
                </a:lnTo>
                <a:lnTo>
                  <a:pt x="339534" y="21069"/>
                </a:lnTo>
                <a:lnTo>
                  <a:pt x="339470" y="82270"/>
                </a:lnTo>
                <a:close/>
              </a:path>
              <a:path w="339725" h="999490">
                <a:moveTo>
                  <a:pt x="329742" y="58724"/>
                </a:moveTo>
                <a:lnTo>
                  <a:pt x="329730" y="65887"/>
                </a:lnTo>
                <a:lnTo>
                  <a:pt x="323926" y="71666"/>
                </a:lnTo>
                <a:lnTo>
                  <a:pt x="316788" y="71666"/>
                </a:lnTo>
                <a:lnTo>
                  <a:pt x="309638" y="71666"/>
                </a:lnTo>
                <a:lnTo>
                  <a:pt x="303847" y="65862"/>
                </a:lnTo>
                <a:lnTo>
                  <a:pt x="303860" y="58699"/>
                </a:lnTo>
                <a:lnTo>
                  <a:pt x="303860" y="55791"/>
                </a:lnTo>
                <a:lnTo>
                  <a:pt x="304812" y="53111"/>
                </a:lnTo>
                <a:lnTo>
                  <a:pt x="306438" y="50952"/>
                </a:lnTo>
              </a:path>
              <a:path w="339725" h="999490">
                <a:moveTo>
                  <a:pt x="306895" y="39268"/>
                </a:moveTo>
                <a:lnTo>
                  <a:pt x="332574" y="39293"/>
                </a:lnTo>
                <a:lnTo>
                  <a:pt x="332587" y="294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221688" y="6074409"/>
            <a:ext cx="132715" cy="67310"/>
          </a:xfrm>
          <a:custGeom>
            <a:avLst/>
            <a:gdLst/>
            <a:ahLst/>
            <a:cxnLst/>
            <a:rect l="l" t="t" r="r" b="b"/>
            <a:pathLst>
              <a:path w="132714" h="67310">
                <a:moveTo>
                  <a:pt x="46405" y="67310"/>
                </a:moveTo>
                <a:lnTo>
                  <a:pt x="0" y="67259"/>
                </a:lnTo>
                <a:lnTo>
                  <a:pt x="63" y="6057"/>
                </a:lnTo>
                <a:lnTo>
                  <a:pt x="46481" y="6108"/>
                </a:lnTo>
                <a:lnTo>
                  <a:pt x="46405" y="67310"/>
                </a:lnTo>
                <a:close/>
              </a:path>
              <a:path w="132714" h="67310">
                <a:moveTo>
                  <a:pt x="36690" y="43764"/>
                </a:moveTo>
                <a:lnTo>
                  <a:pt x="36677" y="50926"/>
                </a:lnTo>
                <a:lnTo>
                  <a:pt x="30873" y="56718"/>
                </a:lnTo>
                <a:lnTo>
                  <a:pt x="23723" y="56718"/>
                </a:lnTo>
                <a:lnTo>
                  <a:pt x="16586" y="56692"/>
                </a:lnTo>
                <a:lnTo>
                  <a:pt x="10794" y="50888"/>
                </a:lnTo>
                <a:lnTo>
                  <a:pt x="10794" y="43751"/>
                </a:lnTo>
                <a:lnTo>
                  <a:pt x="10794" y="40830"/>
                </a:lnTo>
                <a:lnTo>
                  <a:pt x="11760" y="38163"/>
                </a:lnTo>
                <a:lnTo>
                  <a:pt x="13385" y="36017"/>
                </a:lnTo>
              </a:path>
              <a:path w="132714" h="67310">
                <a:moveTo>
                  <a:pt x="13830" y="24320"/>
                </a:moveTo>
                <a:lnTo>
                  <a:pt x="39509" y="24345"/>
                </a:lnTo>
                <a:lnTo>
                  <a:pt x="39522" y="14477"/>
                </a:lnTo>
              </a:path>
              <a:path w="132714" h="67310">
                <a:moveTo>
                  <a:pt x="132575" y="61252"/>
                </a:moveTo>
                <a:lnTo>
                  <a:pt x="86156" y="61201"/>
                </a:lnTo>
                <a:lnTo>
                  <a:pt x="86232" y="0"/>
                </a:lnTo>
                <a:lnTo>
                  <a:pt x="132638" y="38"/>
                </a:lnTo>
                <a:lnTo>
                  <a:pt x="132575" y="61252"/>
                </a:lnTo>
                <a:close/>
              </a:path>
              <a:path w="132714" h="67310">
                <a:moveTo>
                  <a:pt x="122847" y="37693"/>
                </a:moveTo>
                <a:lnTo>
                  <a:pt x="122834" y="44856"/>
                </a:lnTo>
                <a:lnTo>
                  <a:pt x="117043" y="50660"/>
                </a:lnTo>
                <a:lnTo>
                  <a:pt x="109893" y="50647"/>
                </a:lnTo>
                <a:lnTo>
                  <a:pt x="102742" y="50634"/>
                </a:lnTo>
                <a:lnTo>
                  <a:pt x="96964" y="44843"/>
                </a:lnTo>
                <a:lnTo>
                  <a:pt x="96977" y="37680"/>
                </a:lnTo>
                <a:lnTo>
                  <a:pt x="96977" y="34772"/>
                </a:lnTo>
                <a:lnTo>
                  <a:pt x="97929" y="32105"/>
                </a:lnTo>
                <a:lnTo>
                  <a:pt x="99542" y="29946"/>
                </a:lnTo>
              </a:path>
              <a:path w="132714" h="67310">
                <a:moveTo>
                  <a:pt x="99999" y="18249"/>
                </a:moveTo>
                <a:lnTo>
                  <a:pt x="125679" y="18262"/>
                </a:lnTo>
                <a:lnTo>
                  <a:pt x="125691" y="84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408378" y="6058790"/>
            <a:ext cx="102235" cy="73025"/>
          </a:xfrm>
          <a:custGeom>
            <a:avLst/>
            <a:gdLst/>
            <a:ahLst/>
            <a:cxnLst/>
            <a:rect l="l" t="t" r="r" b="b"/>
            <a:pathLst>
              <a:path w="102235" h="73025">
                <a:moveTo>
                  <a:pt x="66687" y="72771"/>
                </a:moveTo>
                <a:lnTo>
                  <a:pt x="20269" y="72707"/>
                </a:lnTo>
                <a:lnTo>
                  <a:pt x="20345" y="11506"/>
                </a:lnTo>
                <a:lnTo>
                  <a:pt x="66763" y="11569"/>
                </a:lnTo>
                <a:lnTo>
                  <a:pt x="66687" y="72771"/>
                </a:lnTo>
                <a:close/>
              </a:path>
              <a:path w="102235" h="73025">
                <a:moveTo>
                  <a:pt x="56972" y="49212"/>
                </a:moveTo>
                <a:lnTo>
                  <a:pt x="56959" y="56375"/>
                </a:lnTo>
                <a:lnTo>
                  <a:pt x="51155" y="62153"/>
                </a:lnTo>
                <a:lnTo>
                  <a:pt x="44018" y="62141"/>
                </a:lnTo>
                <a:lnTo>
                  <a:pt x="36855" y="62141"/>
                </a:lnTo>
                <a:lnTo>
                  <a:pt x="31076" y="56324"/>
                </a:lnTo>
                <a:lnTo>
                  <a:pt x="31076" y="49187"/>
                </a:lnTo>
                <a:lnTo>
                  <a:pt x="31089" y="46291"/>
                </a:lnTo>
                <a:lnTo>
                  <a:pt x="32042" y="43599"/>
                </a:lnTo>
                <a:lnTo>
                  <a:pt x="33667" y="41452"/>
                </a:lnTo>
              </a:path>
              <a:path w="102235" h="73025">
                <a:moveTo>
                  <a:pt x="34124" y="29743"/>
                </a:moveTo>
                <a:lnTo>
                  <a:pt x="59804" y="29781"/>
                </a:lnTo>
                <a:lnTo>
                  <a:pt x="59816" y="19926"/>
                </a:lnTo>
              </a:path>
              <a:path w="102235" h="73025">
                <a:moveTo>
                  <a:pt x="24422" y="25"/>
                </a:moveTo>
                <a:lnTo>
                  <a:pt x="63" y="0"/>
                </a:lnTo>
                <a:lnTo>
                  <a:pt x="0" y="63741"/>
                </a:lnTo>
                <a:lnTo>
                  <a:pt x="16763" y="63753"/>
                </a:lnTo>
              </a:path>
              <a:path w="102235" h="73025">
                <a:moveTo>
                  <a:pt x="68033" y="2159"/>
                </a:moveTo>
                <a:lnTo>
                  <a:pt x="89865" y="2159"/>
                </a:lnTo>
                <a:lnTo>
                  <a:pt x="89788" y="60312"/>
                </a:lnTo>
              </a:path>
              <a:path w="102235" h="73025">
                <a:moveTo>
                  <a:pt x="102044" y="37464"/>
                </a:moveTo>
                <a:lnTo>
                  <a:pt x="98171" y="37464"/>
                </a:lnTo>
                <a:lnTo>
                  <a:pt x="98132" y="655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992060" y="6136133"/>
            <a:ext cx="17145" cy="635"/>
          </a:xfrm>
          <a:custGeom>
            <a:avLst/>
            <a:gdLst/>
            <a:ahLst/>
            <a:cxnLst/>
            <a:rect l="l" t="t" r="r" b="b"/>
            <a:pathLst>
              <a:path w="17144" h="635">
                <a:moveTo>
                  <a:pt x="-2286" y="158"/>
                </a:moveTo>
                <a:lnTo>
                  <a:pt x="19075" y="158"/>
                </a:lnTo>
              </a:path>
            </a:pathLst>
          </a:custGeom>
          <a:ln w="488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58874" y="6134493"/>
            <a:ext cx="38735" cy="1270"/>
          </a:xfrm>
          <a:custGeom>
            <a:avLst/>
            <a:gdLst/>
            <a:ahLst/>
            <a:cxnLst/>
            <a:rect l="l" t="t" r="r" b="b"/>
            <a:pathLst>
              <a:path w="38735" h="1270">
                <a:moveTo>
                  <a:pt x="-2286" y="361"/>
                </a:moveTo>
                <a:lnTo>
                  <a:pt x="40830" y="361"/>
                </a:lnTo>
              </a:path>
            </a:pathLst>
          </a:custGeom>
          <a:ln w="529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147519" y="6132208"/>
            <a:ext cx="73660" cy="1905"/>
          </a:xfrm>
          <a:custGeom>
            <a:avLst/>
            <a:gdLst/>
            <a:ahLst/>
            <a:cxnLst/>
            <a:rect l="l" t="t" r="r" b="b"/>
            <a:pathLst>
              <a:path w="73660" h="1904">
                <a:moveTo>
                  <a:pt x="73240" y="0"/>
                </a:moveTo>
                <a:lnTo>
                  <a:pt x="0" y="1371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9" name="object 159"/>
          <p:cNvGrpSpPr/>
          <p:nvPr/>
        </p:nvGrpSpPr>
        <p:grpSpPr>
          <a:xfrm>
            <a:off x="8268602" y="6124652"/>
            <a:ext cx="253365" cy="29845"/>
            <a:chOff x="3214001" y="6124651"/>
            <a:chExt cx="253365" cy="29845"/>
          </a:xfrm>
        </p:grpSpPr>
        <p:sp>
          <p:nvSpPr>
            <p:cNvPr id="160" name="object 160"/>
            <p:cNvSpPr/>
            <p:nvPr/>
          </p:nvSpPr>
          <p:spPr>
            <a:xfrm>
              <a:off x="3216287" y="6130633"/>
              <a:ext cx="34925" cy="1270"/>
            </a:xfrm>
            <a:custGeom>
              <a:avLst/>
              <a:gdLst/>
              <a:ahLst/>
              <a:cxnLst/>
              <a:rect l="l" t="t" r="r" b="b"/>
              <a:pathLst>
                <a:path w="34925" h="1270">
                  <a:moveTo>
                    <a:pt x="-2286" y="330"/>
                  </a:moveTo>
                  <a:lnTo>
                    <a:pt x="37007" y="330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299802" y="6126937"/>
              <a:ext cx="165735" cy="24765"/>
            </a:xfrm>
            <a:custGeom>
              <a:avLst/>
              <a:gdLst/>
              <a:ahLst/>
              <a:cxnLst/>
              <a:rect l="l" t="t" r="r" b="b"/>
              <a:pathLst>
                <a:path w="165735" h="24764">
                  <a:moveTo>
                    <a:pt x="75819" y="1384"/>
                  </a:moveTo>
                  <a:lnTo>
                    <a:pt x="0" y="2794"/>
                  </a:lnTo>
                </a:path>
                <a:path w="165735" h="24764">
                  <a:moveTo>
                    <a:pt x="165226" y="24726"/>
                  </a:moveTo>
                  <a:lnTo>
                    <a:pt x="149009" y="0"/>
                  </a:lnTo>
                  <a:lnTo>
                    <a:pt x="122034" y="5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2" name="object 162"/>
          <p:cNvGrpSpPr/>
          <p:nvPr/>
        </p:nvGrpSpPr>
        <p:grpSpPr>
          <a:xfrm>
            <a:off x="7827531" y="5537669"/>
            <a:ext cx="252095" cy="527050"/>
            <a:chOff x="2772930" y="5537669"/>
            <a:chExt cx="252095" cy="527050"/>
          </a:xfrm>
        </p:grpSpPr>
        <p:sp>
          <p:nvSpPr>
            <p:cNvPr id="163" name="object 163"/>
            <p:cNvSpPr/>
            <p:nvPr/>
          </p:nvSpPr>
          <p:spPr>
            <a:xfrm>
              <a:off x="2775216" y="5547804"/>
              <a:ext cx="247650" cy="514984"/>
            </a:xfrm>
            <a:custGeom>
              <a:avLst/>
              <a:gdLst/>
              <a:ahLst/>
              <a:cxnLst/>
              <a:rect l="l" t="t" r="r" b="b"/>
              <a:pathLst>
                <a:path w="247650" h="514985">
                  <a:moveTo>
                    <a:pt x="35623" y="514413"/>
                  </a:moveTo>
                  <a:lnTo>
                    <a:pt x="37934" y="513816"/>
                  </a:lnTo>
                  <a:lnTo>
                    <a:pt x="40436" y="513359"/>
                  </a:lnTo>
                  <a:lnTo>
                    <a:pt x="43116" y="513067"/>
                  </a:lnTo>
                  <a:lnTo>
                    <a:pt x="65121" y="506869"/>
                  </a:lnTo>
                  <a:lnTo>
                    <a:pt x="80265" y="493204"/>
                  </a:lnTo>
                  <a:lnTo>
                    <a:pt x="89020" y="471376"/>
                  </a:lnTo>
                  <a:lnTo>
                    <a:pt x="91859" y="440690"/>
                  </a:lnTo>
                  <a:lnTo>
                    <a:pt x="92284" y="408059"/>
                  </a:lnTo>
                  <a:lnTo>
                    <a:pt x="93243" y="373403"/>
                  </a:lnTo>
                  <a:lnTo>
                    <a:pt x="94373" y="341965"/>
                  </a:lnTo>
                  <a:lnTo>
                    <a:pt x="95313" y="318985"/>
                  </a:lnTo>
                </a:path>
                <a:path w="247650" h="514985">
                  <a:moveTo>
                    <a:pt x="72136" y="317220"/>
                  </a:moveTo>
                  <a:lnTo>
                    <a:pt x="71190" y="341198"/>
                  </a:lnTo>
                  <a:lnTo>
                    <a:pt x="70083" y="373313"/>
                  </a:lnTo>
                  <a:lnTo>
                    <a:pt x="69155" y="408242"/>
                  </a:lnTo>
                  <a:lnTo>
                    <a:pt x="68745" y="440664"/>
                  </a:lnTo>
                  <a:lnTo>
                    <a:pt x="66093" y="467806"/>
                  </a:lnTo>
                  <a:lnTo>
                    <a:pt x="59375" y="482311"/>
                  </a:lnTo>
                  <a:lnTo>
                    <a:pt x="50328" y="488352"/>
                  </a:lnTo>
                  <a:lnTo>
                    <a:pt x="40690" y="490105"/>
                  </a:lnTo>
                  <a:lnTo>
                    <a:pt x="27212" y="492804"/>
                  </a:lnTo>
                  <a:lnTo>
                    <a:pt x="15740" y="497716"/>
                  </a:lnTo>
                  <a:lnTo>
                    <a:pt x="6570" y="504632"/>
                  </a:lnTo>
                  <a:lnTo>
                    <a:pt x="0" y="513346"/>
                  </a:lnTo>
                </a:path>
                <a:path w="247650" h="514985">
                  <a:moveTo>
                    <a:pt x="193979" y="2806"/>
                  </a:moveTo>
                  <a:lnTo>
                    <a:pt x="247345" y="4051"/>
                  </a:lnTo>
                  <a:lnTo>
                    <a:pt x="245071" y="318643"/>
                  </a:lnTo>
                  <a:lnTo>
                    <a:pt x="71602" y="316471"/>
                  </a:lnTo>
                  <a:lnTo>
                    <a:pt x="71958" y="0"/>
                  </a:lnTo>
                  <a:lnTo>
                    <a:pt x="113106" y="9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943517" y="5557253"/>
              <a:ext cx="26034" cy="635"/>
            </a:xfrm>
            <a:custGeom>
              <a:avLst/>
              <a:gdLst/>
              <a:ahLst/>
              <a:cxnLst/>
              <a:rect l="l" t="t" r="r" b="b"/>
              <a:pathLst>
                <a:path w="26035" h="635">
                  <a:moveTo>
                    <a:pt x="-2286" y="304"/>
                  </a:moveTo>
                  <a:lnTo>
                    <a:pt x="27952" y="304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913989" y="5549328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4" h="1270">
                  <a:moveTo>
                    <a:pt x="-2286" y="342"/>
                  </a:moveTo>
                  <a:lnTo>
                    <a:pt x="31813" y="342"/>
                  </a:lnTo>
                </a:path>
              </a:pathLst>
            </a:custGeom>
            <a:ln w="52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840228" y="5539955"/>
              <a:ext cx="175895" cy="316865"/>
            </a:xfrm>
            <a:custGeom>
              <a:avLst/>
              <a:gdLst/>
              <a:ahLst/>
              <a:cxnLst/>
              <a:rect l="l" t="t" r="r" b="b"/>
              <a:pathLst>
                <a:path w="175894" h="316864">
                  <a:moveTo>
                    <a:pt x="7226" y="316598"/>
                  </a:moveTo>
                  <a:lnTo>
                    <a:pt x="0" y="316509"/>
                  </a:lnTo>
                  <a:lnTo>
                    <a:pt x="342" y="0"/>
                  </a:lnTo>
                  <a:lnTo>
                    <a:pt x="41503" y="965"/>
                  </a:lnTo>
                </a:path>
                <a:path w="175894" h="316864">
                  <a:moveTo>
                    <a:pt x="122377" y="2832"/>
                  </a:moveTo>
                  <a:lnTo>
                    <a:pt x="175742" y="4063"/>
                  </a:lnTo>
                  <a:lnTo>
                    <a:pt x="175691" y="1096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907398" y="5541505"/>
              <a:ext cx="29845" cy="1270"/>
            </a:xfrm>
            <a:custGeom>
              <a:avLst/>
              <a:gdLst/>
              <a:ahLst/>
              <a:cxnLst/>
              <a:rect l="l" t="t" r="r" b="b"/>
              <a:pathLst>
                <a:path w="29844" h="1270">
                  <a:moveTo>
                    <a:pt x="-2286" y="342"/>
                  </a:moveTo>
                  <a:lnTo>
                    <a:pt x="31813" y="342"/>
                  </a:lnTo>
                </a:path>
              </a:pathLst>
            </a:custGeom>
            <a:ln w="52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888310" y="5557735"/>
              <a:ext cx="26034" cy="635"/>
            </a:xfrm>
            <a:custGeom>
              <a:avLst/>
              <a:gdLst/>
              <a:ahLst/>
              <a:cxnLst/>
              <a:rect l="l" t="t" r="r" b="b"/>
              <a:pathLst>
                <a:path w="26035" h="635">
                  <a:moveTo>
                    <a:pt x="-2286" y="298"/>
                  </a:moveTo>
                  <a:lnTo>
                    <a:pt x="27952" y="298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846209" y="5572416"/>
              <a:ext cx="175895" cy="276860"/>
            </a:xfrm>
            <a:custGeom>
              <a:avLst/>
              <a:gdLst/>
              <a:ahLst/>
              <a:cxnLst/>
              <a:rect l="l" t="t" r="r" b="b"/>
              <a:pathLst>
                <a:path w="175894" h="276860">
                  <a:moveTo>
                    <a:pt x="175044" y="243954"/>
                  </a:moveTo>
                  <a:lnTo>
                    <a:pt x="1562" y="241782"/>
                  </a:lnTo>
                </a:path>
                <a:path w="175894" h="276860">
                  <a:moveTo>
                    <a:pt x="0" y="25450"/>
                  </a:moveTo>
                  <a:lnTo>
                    <a:pt x="175387" y="29514"/>
                  </a:lnTo>
                </a:path>
                <a:path w="175894" h="276860">
                  <a:moveTo>
                    <a:pt x="41402" y="13398"/>
                  </a:moveTo>
                  <a:lnTo>
                    <a:pt x="23660" y="13385"/>
                  </a:lnTo>
                  <a:lnTo>
                    <a:pt x="23672" y="203"/>
                  </a:lnTo>
                  <a:lnTo>
                    <a:pt x="41414" y="228"/>
                  </a:lnTo>
                  <a:lnTo>
                    <a:pt x="41402" y="13398"/>
                  </a:lnTo>
                  <a:close/>
                </a:path>
                <a:path w="175894" h="276860">
                  <a:moveTo>
                    <a:pt x="97917" y="13195"/>
                  </a:moveTo>
                  <a:lnTo>
                    <a:pt x="80175" y="13182"/>
                  </a:lnTo>
                  <a:lnTo>
                    <a:pt x="80175" y="0"/>
                  </a:lnTo>
                  <a:lnTo>
                    <a:pt x="97929" y="25"/>
                  </a:lnTo>
                  <a:lnTo>
                    <a:pt x="97917" y="13195"/>
                  </a:lnTo>
                  <a:close/>
                </a:path>
                <a:path w="175894" h="276860">
                  <a:moveTo>
                    <a:pt x="153098" y="15506"/>
                  </a:moveTo>
                  <a:lnTo>
                    <a:pt x="135343" y="15493"/>
                  </a:lnTo>
                  <a:lnTo>
                    <a:pt x="135356" y="2336"/>
                  </a:lnTo>
                  <a:lnTo>
                    <a:pt x="153111" y="2349"/>
                  </a:lnTo>
                  <a:lnTo>
                    <a:pt x="153098" y="15506"/>
                  </a:lnTo>
                  <a:close/>
                </a:path>
                <a:path w="175894" h="276860">
                  <a:moveTo>
                    <a:pt x="41567" y="274116"/>
                  </a:moveTo>
                  <a:lnTo>
                    <a:pt x="23825" y="274104"/>
                  </a:lnTo>
                  <a:lnTo>
                    <a:pt x="23837" y="260921"/>
                  </a:lnTo>
                  <a:lnTo>
                    <a:pt x="41579" y="260972"/>
                  </a:lnTo>
                  <a:lnTo>
                    <a:pt x="41567" y="274116"/>
                  </a:lnTo>
                  <a:close/>
                </a:path>
                <a:path w="175894" h="276860">
                  <a:moveTo>
                    <a:pt x="98082" y="273913"/>
                  </a:moveTo>
                  <a:lnTo>
                    <a:pt x="80340" y="273900"/>
                  </a:lnTo>
                  <a:lnTo>
                    <a:pt x="80352" y="260705"/>
                  </a:lnTo>
                  <a:lnTo>
                    <a:pt x="98094" y="260756"/>
                  </a:lnTo>
                  <a:lnTo>
                    <a:pt x="98082" y="273913"/>
                  </a:lnTo>
                  <a:close/>
                </a:path>
                <a:path w="175894" h="276860">
                  <a:moveTo>
                    <a:pt x="153250" y="276250"/>
                  </a:moveTo>
                  <a:lnTo>
                    <a:pt x="135521" y="276199"/>
                  </a:lnTo>
                  <a:lnTo>
                    <a:pt x="135534" y="263055"/>
                  </a:lnTo>
                  <a:lnTo>
                    <a:pt x="153276" y="263093"/>
                  </a:lnTo>
                  <a:lnTo>
                    <a:pt x="153250" y="276250"/>
                  </a:lnTo>
                  <a:close/>
                </a:path>
                <a:path w="175894" h="276860">
                  <a:moveTo>
                    <a:pt x="157518" y="187718"/>
                  </a:moveTo>
                  <a:lnTo>
                    <a:pt x="41097" y="184988"/>
                  </a:lnTo>
                  <a:lnTo>
                    <a:pt x="41186" y="91732"/>
                  </a:lnTo>
                  <a:lnTo>
                    <a:pt x="157632" y="94449"/>
                  </a:lnTo>
                  <a:lnTo>
                    <a:pt x="157518" y="187718"/>
                  </a:lnTo>
                  <a:close/>
                </a:path>
                <a:path w="175894" h="276860">
                  <a:moveTo>
                    <a:pt x="29832" y="169367"/>
                  </a:moveTo>
                  <a:lnTo>
                    <a:pt x="29921" y="76123"/>
                  </a:lnTo>
                  <a:lnTo>
                    <a:pt x="146354" y="788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994101" y="565848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86" y="3835"/>
                  </a:moveTo>
                  <a:lnTo>
                    <a:pt x="2286" y="3835"/>
                  </a:lnTo>
                </a:path>
              </a:pathLst>
            </a:custGeom>
            <a:ln w="76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879382" y="5599861"/>
              <a:ext cx="115570" cy="170180"/>
            </a:xfrm>
            <a:custGeom>
              <a:avLst/>
              <a:gdLst/>
              <a:ahLst/>
              <a:cxnLst/>
              <a:rect l="l" t="t" r="r" b="b"/>
              <a:pathLst>
                <a:path w="115569" h="170179">
                  <a:moveTo>
                    <a:pt x="0" y="147612"/>
                  </a:moveTo>
                  <a:lnTo>
                    <a:pt x="8991" y="147612"/>
                  </a:lnTo>
                </a:path>
                <a:path w="115569" h="170179">
                  <a:moveTo>
                    <a:pt x="31838" y="94297"/>
                  </a:moveTo>
                  <a:lnTo>
                    <a:pt x="16675" y="94272"/>
                  </a:lnTo>
                  <a:lnTo>
                    <a:pt x="16687" y="81152"/>
                  </a:lnTo>
                  <a:lnTo>
                    <a:pt x="31864" y="81165"/>
                  </a:lnTo>
                  <a:lnTo>
                    <a:pt x="31838" y="94297"/>
                  </a:lnTo>
                  <a:close/>
                </a:path>
                <a:path w="115569" h="170179">
                  <a:moveTo>
                    <a:pt x="58724" y="94322"/>
                  </a:moveTo>
                  <a:lnTo>
                    <a:pt x="43535" y="94297"/>
                  </a:lnTo>
                  <a:lnTo>
                    <a:pt x="43560" y="81165"/>
                  </a:lnTo>
                  <a:lnTo>
                    <a:pt x="58724" y="81191"/>
                  </a:lnTo>
                  <a:lnTo>
                    <a:pt x="58724" y="94322"/>
                  </a:lnTo>
                  <a:close/>
                </a:path>
                <a:path w="115569" h="170179">
                  <a:moveTo>
                    <a:pt x="85585" y="94348"/>
                  </a:moveTo>
                  <a:lnTo>
                    <a:pt x="70408" y="94322"/>
                  </a:lnTo>
                  <a:lnTo>
                    <a:pt x="70421" y="81203"/>
                  </a:lnTo>
                  <a:lnTo>
                    <a:pt x="85597" y="81229"/>
                  </a:lnTo>
                  <a:lnTo>
                    <a:pt x="85585" y="94348"/>
                  </a:lnTo>
                  <a:close/>
                </a:path>
                <a:path w="115569" h="170179">
                  <a:moveTo>
                    <a:pt x="112445" y="94360"/>
                  </a:moveTo>
                  <a:lnTo>
                    <a:pt x="97281" y="94348"/>
                  </a:lnTo>
                  <a:lnTo>
                    <a:pt x="97294" y="81254"/>
                  </a:lnTo>
                  <a:lnTo>
                    <a:pt x="112471" y="81267"/>
                  </a:lnTo>
                  <a:lnTo>
                    <a:pt x="112445" y="94360"/>
                  </a:lnTo>
                  <a:close/>
                </a:path>
                <a:path w="115569" h="170179">
                  <a:moveTo>
                    <a:pt x="34772" y="143141"/>
                  </a:moveTo>
                  <a:lnTo>
                    <a:pt x="19596" y="143116"/>
                  </a:lnTo>
                  <a:lnTo>
                    <a:pt x="19608" y="130022"/>
                  </a:lnTo>
                  <a:lnTo>
                    <a:pt x="34772" y="130022"/>
                  </a:lnTo>
                  <a:lnTo>
                    <a:pt x="34772" y="143141"/>
                  </a:lnTo>
                  <a:close/>
                </a:path>
                <a:path w="115569" h="170179">
                  <a:moveTo>
                    <a:pt x="61645" y="143167"/>
                  </a:moveTo>
                  <a:lnTo>
                    <a:pt x="46456" y="143141"/>
                  </a:lnTo>
                  <a:lnTo>
                    <a:pt x="46469" y="130047"/>
                  </a:lnTo>
                  <a:lnTo>
                    <a:pt x="61658" y="130060"/>
                  </a:lnTo>
                  <a:lnTo>
                    <a:pt x="61645" y="143167"/>
                  </a:lnTo>
                  <a:close/>
                </a:path>
                <a:path w="115569" h="170179">
                  <a:moveTo>
                    <a:pt x="88506" y="143205"/>
                  </a:moveTo>
                  <a:lnTo>
                    <a:pt x="73329" y="143192"/>
                  </a:lnTo>
                  <a:lnTo>
                    <a:pt x="73342" y="130073"/>
                  </a:lnTo>
                  <a:lnTo>
                    <a:pt x="88518" y="130098"/>
                  </a:lnTo>
                  <a:lnTo>
                    <a:pt x="88506" y="143205"/>
                  </a:lnTo>
                  <a:close/>
                </a:path>
                <a:path w="115569" h="170179">
                  <a:moveTo>
                    <a:pt x="115379" y="143217"/>
                  </a:moveTo>
                  <a:lnTo>
                    <a:pt x="100202" y="143205"/>
                  </a:lnTo>
                  <a:lnTo>
                    <a:pt x="100215" y="130111"/>
                  </a:lnTo>
                  <a:lnTo>
                    <a:pt x="115379" y="130124"/>
                  </a:lnTo>
                  <a:lnTo>
                    <a:pt x="115379" y="143217"/>
                  </a:lnTo>
                  <a:close/>
                </a:path>
                <a:path w="115569" h="170179">
                  <a:moveTo>
                    <a:pt x="22644" y="105676"/>
                  </a:moveTo>
                  <a:lnTo>
                    <a:pt x="113817" y="105752"/>
                  </a:lnTo>
                  <a:lnTo>
                    <a:pt x="113804" y="118960"/>
                  </a:lnTo>
                </a:path>
                <a:path w="115569" h="170179">
                  <a:moveTo>
                    <a:pt x="81546" y="122212"/>
                  </a:moveTo>
                  <a:lnTo>
                    <a:pt x="81546" y="114503"/>
                  </a:lnTo>
                  <a:lnTo>
                    <a:pt x="69989" y="114477"/>
                  </a:lnTo>
                </a:path>
                <a:path w="115569" h="170179">
                  <a:moveTo>
                    <a:pt x="70891" y="0"/>
                  </a:moveTo>
                  <a:lnTo>
                    <a:pt x="70878" y="16662"/>
                  </a:lnTo>
                  <a:lnTo>
                    <a:pt x="79540" y="16687"/>
                  </a:lnTo>
                </a:path>
                <a:path w="115569" h="170179">
                  <a:moveTo>
                    <a:pt x="79387" y="25844"/>
                  </a:moveTo>
                  <a:lnTo>
                    <a:pt x="84531" y="25844"/>
                  </a:lnTo>
                  <a:lnTo>
                    <a:pt x="84531" y="16967"/>
                  </a:lnTo>
                  <a:lnTo>
                    <a:pt x="93687" y="16979"/>
                  </a:lnTo>
                  <a:lnTo>
                    <a:pt x="93700" y="1701"/>
                  </a:lnTo>
                </a:path>
                <a:path w="115569" h="170179">
                  <a:moveTo>
                    <a:pt x="9867" y="169646"/>
                  </a:moveTo>
                  <a:lnTo>
                    <a:pt x="102349" y="1697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2" name="object 172"/>
          <p:cNvSpPr/>
          <p:nvPr/>
        </p:nvSpPr>
        <p:spPr>
          <a:xfrm>
            <a:off x="7819162" y="5284723"/>
            <a:ext cx="28575" cy="163830"/>
          </a:xfrm>
          <a:custGeom>
            <a:avLst/>
            <a:gdLst/>
            <a:ahLst/>
            <a:cxnLst/>
            <a:rect l="l" t="t" r="r" b="b"/>
            <a:pathLst>
              <a:path w="28575" h="163829">
                <a:moveTo>
                  <a:pt x="8801" y="163398"/>
                </a:moveTo>
                <a:lnTo>
                  <a:pt x="8953" y="22821"/>
                </a:lnTo>
              </a:path>
              <a:path w="28575" h="163829">
                <a:moveTo>
                  <a:pt x="28270" y="38"/>
                </a:moveTo>
                <a:lnTo>
                  <a:pt x="12" y="0"/>
                </a:lnTo>
                <a:lnTo>
                  <a:pt x="0" y="19253"/>
                </a:lnTo>
                <a:lnTo>
                  <a:pt x="28244" y="1929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3" name="object 173"/>
          <p:cNvGrpSpPr/>
          <p:nvPr/>
        </p:nvGrpSpPr>
        <p:grpSpPr>
          <a:xfrm>
            <a:off x="7839341" y="5755145"/>
            <a:ext cx="419734" cy="325755"/>
            <a:chOff x="2784741" y="5755144"/>
            <a:chExt cx="419734" cy="325755"/>
          </a:xfrm>
        </p:grpSpPr>
        <p:sp>
          <p:nvSpPr>
            <p:cNvPr id="174" name="object 174"/>
            <p:cNvSpPr/>
            <p:nvPr/>
          </p:nvSpPr>
          <p:spPr>
            <a:xfrm>
              <a:off x="2787027" y="5769076"/>
              <a:ext cx="305435" cy="299085"/>
            </a:xfrm>
            <a:custGeom>
              <a:avLst/>
              <a:gdLst/>
              <a:ahLst/>
              <a:cxnLst/>
              <a:rect l="l" t="t" r="r" b="b"/>
              <a:pathLst>
                <a:path w="305435" h="299085">
                  <a:moveTo>
                    <a:pt x="82067" y="156629"/>
                  </a:moveTo>
                  <a:lnTo>
                    <a:pt x="112115" y="179222"/>
                  </a:lnTo>
                  <a:lnTo>
                    <a:pt x="120827" y="188963"/>
                  </a:lnTo>
                  <a:lnTo>
                    <a:pt x="148066" y="221019"/>
                  </a:lnTo>
                  <a:lnTo>
                    <a:pt x="165228" y="257173"/>
                  </a:lnTo>
                  <a:lnTo>
                    <a:pt x="168846" y="277825"/>
                  </a:lnTo>
                  <a:lnTo>
                    <a:pt x="168452" y="298361"/>
                  </a:lnTo>
                  <a:lnTo>
                    <a:pt x="191554" y="298792"/>
                  </a:lnTo>
                  <a:lnTo>
                    <a:pt x="187702" y="251629"/>
                  </a:lnTo>
                  <a:lnTo>
                    <a:pt x="167155" y="207963"/>
                  </a:lnTo>
                  <a:lnTo>
                    <a:pt x="137985" y="173482"/>
                  </a:lnTo>
                  <a:lnTo>
                    <a:pt x="129451" y="163944"/>
                  </a:lnTo>
                  <a:lnTo>
                    <a:pt x="126453" y="160528"/>
                  </a:lnTo>
                  <a:lnTo>
                    <a:pt x="118696" y="152063"/>
                  </a:lnTo>
                  <a:lnTo>
                    <a:pt x="110651" y="145402"/>
                  </a:lnTo>
                  <a:lnTo>
                    <a:pt x="99554" y="139150"/>
                  </a:lnTo>
                  <a:lnTo>
                    <a:pt x="82638" y="131914"/>
                  </a:lnTo>
                </a:path>
                <a:path w="305435" h="299085">
                  <a:moveTo>
                    <a:pt x="23939" y="268630"/>
                  </a:moveTo>
                  <a:lnTo>
                    <a:pt x="24898" y="252431"/>
                  </a:lnTo>
                  <a:lnTo>
                    <a:pt x="25355" y="235754"/>
                  </a:lnTo>
                  <a:lnTo>
                    <a:pt x="25478" y="219447"/>
                  </a:lnTo>
                  <a:lnTo>
                    <a:pt x="25438" y="204355"/>
                  </a:lnTo>
                  <a:lnTo>
                    <a:pt x="25463" y="186461"/>
                  </a:lnTo>
                  <a:lnTo>
                    <a:pt x="41605" y="150164"/>
                  </a:lnTo>
                  <a:lnTo>
                    <a:pt x="50304" y="146469"/>
                  </a:lnTo>
                  <a:lnTo>
                    <a:pt x="55740" y="147243"/>
                  </a:lnTo>
                </a:path>
                <a:path w="305435" h="299085">
                  <a:moveTo>
                    <a:pt x="58724" y="124333"/>
                  </a:moveTo>
                  <a:lnTo>
                    <a:pt x="16035" y="143579"/>
                  </a:lnTo>
                  <a:lnTo>
                    <a:pt x="2349" y="186029"/>
                  </a:lnTo>
                  <a:lnTo>
                    <a:pt x="2324" y="204457"/>
                  </a:lnTo>
                  <a:lnTo>
                    <a:pt x="2357" y="221173"/>
                  </a:lnTo>
                  <a:lnTo>
                    <a:pt x="2152" y="239799"/>
                  </a:lnTo>
                  <a:lnTo>
                    <a:pt x="1452" y="258633"/>
                  </a:lnTo>
                  <a:lnTo>
                    <a:pt x="0" y="275971"/>
                  </a:lnTo>
                </a:path>
                <a:path w="305435" h="299085">
                  <a:moveTo>
                    <a:pt x="29311" y="253326"/>
                  </a:moveTo>
                  <a:lnTo>
                    <a:pt x="34509" y="248123"/>
                  </a:lnTo>
                  <a:lnTo>
                    <a:pt x="41375" y="243922"/>
                  </a:lnTo>
                  <a:lnTo>
                    <a:pt x="48705" y="240693"/>
                  </a:lnTo>
                  <a:lnTo>
                    <a:pt x="55295" y="238404"/>
                  </a:lnTo>
                </a:path>
                <a:path w="305435" h="299085">
                  <a:moveTo>
                    <a:pt x="83654" y="232511"/>
                  </a:moveTo>
                  <a:lnTo>
                    <a:pt x="110491" y="234511"/>
                  </a:lnTo>
                  <a:lnTo>
                    <a:pt x="125182" y="235554"/>
                  </a:lnTo>
                  <a:lnTo>
                    <a:pt x="132898" y="235981"/>
                  </a:lnTo>
                  <a:lnTo>
                    <a:pt x="138811" y="236131"/>
                  </a:lnTo>
                </a:path>
                <a:path w="305435" h="299085">
                  <a:moveTo>
                    <a:pt x="79387" y="254279"/>
                  </a:moveTo>
                  <a:lnTo>
                    <a:pt x="120915" y="257322"/>
                  </a:lnTo>
                  <a:lnTo>
                    <a:pt x="157480" y="258341"/>
                  </a:lnTo>
                  <a:lnTo>
                    <a:pt x="164084" y="258470"/>
                  </a:lnTo>
                </a:path>
                <a:path w="305435" h="299085">
                  <a:moveTo>
                    <a:pt x="115811" y="95732"/>
                  </a:moveTo>
                  <a:lnTo>
                    <a:pt x="115760" y="143230"/>
                  </a:lnTo>
                </a:path>
                <a:path w="305435" h="299085">
                  <a:moveTo>
                    <a:pt x="140182" y="95732"/>
                  </a:moveTo>
                  <a:lnTo>
                    <a:pt x="140093" y="173482"/>
                  </a:lnTo>
                </a:path>
                <a:path w="305435" h="299085">
                  <a:moveTo>
                    <a:pt x="115379" y="185610"/>
                  </a:moveTo>
                  <a:lnTo>
                    <a:pt x="118841" y="200829"/>
                  </a:lnTo>
                  <a:lnTo>
                    <a:pt x="127454" y="217465"/>
                  </a:lnTo>
                  <a:lnTo>
                    <a:pt x="140671" y="232505"/>
                  </a:lnTo>
                  <a:lnTo>
                    <a:pt x="157949" y="242938"/>
                  </a:lnTo>
                </a:path>
                <a:path w="305435" h="299085">
                  <a:moveTo>
                    <a:pt x="191312" y="244856"/>
                  </a:moveTo>
                  <a:lnTo>
                    <a:pt x="230917" y="232240"/>
                  </a:lnTo>
                  <a:lnTo>
                    <a:pt x="244618" y="223279"/>
                  </a:lnTo>
                  <a:lnTo>
                    <a:pt x="253788" y="218119"/>
                  </a:lnTo>
                  <a:lnTo>
                    <a:pt x="263433" y="213449"/>
                  </a:lnTo>
                  <a:lnTo>
                    <a:pt x="271602" y="210438"/>
                  </a:lnTo>
                </a:path>
                <a:path w="305435" h="299085">
                  <a:moveTo>
                    <a:pt x="181470" y="221551"/>
                  </a:moveTo>
                  <a:lnTo>
                    <a:pt x="226386" y="210154"/>
                  </a:lnTo>
                  <a:lnTo>
                    <a:pt x="233624" y="206335"/>
                  </a:lnTo>
                  <a:lnTo>
                    <a:pt x="239645" y="203218"/>
                  </a:lnTo>
                  <a:lnTo>
                    <a:pt x="244805" y="200926"/>
                  </a:lnTo>
                </a:path>
                <a:path w="305435" h="299085">
                  <a:moveTo>
                    <a:pt x="271729" y="185038"/>
                  </a:moveTo>
                  <a:lnTo>
                    <a:pt x="243511" y="171134"/>
                  </a:lnTo>
                  <a:lnTo>
                    <a:pt x="222259" y="147218"/>
                  </a:lnTo>
                  <a:lnTo>
                    <a:pt x="208146" y="119988"/>
                  </a:lnTo>
                  <a:lnTo>
                    <a:pt x="201345" y="96138"/>
                  </a:lnTo>
                </a:path>
                <a:path w="305435" h="299085">
                  <a:moveTo>
                    <a:pt x="177977" y="95567"/>
                  </a:moveTo>
                  <a:lnTo>
                    <a:pt x="185974" y="126714"/>
                  </a:lnTo>
                  <a:lnTo>
                    <a:pt x="204144" y="161558"/>
                  </a:lnTo>
                  <a:lnTo>
                    <a:pt x="232304" y="191584"/>
                  </a:lnTo>
                  <a:lnTo>
                    <a:pt x="270268" y="208280"/>
                  </a:lnTo>
                </a:path>
                <a:path w="305435" h="299085">
                  <a:moveTo>
                    <a:pt x="305142" y="38"/>
                  </a:moveTo>
                  <a:lnTo>
                    <a:pt x="299392" y="55002"/>
                  </a:lnTo>
                  <a:lnTo>
                    <a:pt x="297549" y="116858"/>
                  </a:lnTo>
                  <a:lnTo>
                    <a:pt x="295713" y="182705"/>
                  </a:lnTo>
                  <a:lnTo>
                    <a:pt x="293600" y="250233"/>
                  </a:lnTo>
                  <a:lnTo>
                    <a:pt x="291769" y="296456"/>
                  </a:lnTo>
                  <a:lnTo>
                    <a:pt x="268668" y="296430"/>
                  </a:lnTo>
                  <a:lnTo>
                    <a:pt x="270492" y="250213"/>
                  </a:lnTo>
                  <a:lnTo>
                    <a:pt x="272602" y="182686"/>
                  </a:lnTo>
                  <a:lnTo>
                    <a:pt x="274440" y="116840"/>
                  </a:lnTo>
                  <a:lnTo>
                    <a:pt x="275450" y="75666"/>
                  </a:lnTo>
                  <a:lnTo>
                    <a:pt x="276283" y="54987"/>
                  </a:lnTo>
                  <a:lnTo>
                    <a:pt x="277820" y="35409"/>
                  </a:lnTo>
                  <a:lnTo>
                    <a:pt x="279816" y="17043"/>
                  </a:lnTo>
                  <a:lnTo>
                    <a:pt x="28202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959303" y="6068784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5" y="3854"/>
                  </a:moveTo>
                  <a:lnTo>
                    <a:pt x="2298" y="3854"/>
                  </a:lnTo>
                </a:path>
              </a:pathLst>
            </a:custGeom>
            <a:ln w="77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973476" y="5757430"/>
              <a:ext cx="228600" cy="322580"/>
            </a:xfrm>
            <a:custGeom>
              <a:avLst/>
              <a:gdLst/>
              <a:ahLst/>
              <a:cxnLst/>
              <a:rect l="l" t="t" r="r" b="b"/>
              <a:pathLst>
                <a:path w="228600" h="322579">
                  <a:moveTo>
                    <a:pt x="10058" y="320801"/>
                  </a:moveTo>
                  <a:lnTo>
                    <a:pt x="0" y="309054"/>
                  </a:lnTo>
                </a:path>
                <a:path w="228600" h="322579">
                  <a:moveTo>
                    <a:pt x="85839" y="308076"/>
                  </a:moveTo>
                  <a:lnTo>
                    <a:pt x="85826" y="322173"/>
                  </a:lnTo>
                </a:path>
                <a:path w="228600" h="322579">
                  <a:moveTo>
                    <a:pt x="102755" y="308089"/>
                  </a:moveTo>
                  <a:lnTo>
                    <a:pt x="102743" y="322186"/>
                  </a:lnTo>
                </a:path>
                <a:path w="228600" h="322579">
                  <a:moveTo>
                    <a:pt x="83756" y="295275"/>
                  </a:moveTo>
                  <a:lnTo>
                    <a:pt x="104292" y="295275"/>
                  </a:lnTo>
                </a:path>
                <a:path w="228600" h="322579">
                  <a:moveTo>
                    <a:pt x="83769" y="272135"/>
                  </a:moveTo>
                  <a:lnTo>
                    <a:pt x="104317" y="272173"/>
                  </a:lnTo>
                </a:path>
                <a:path w="228600" h="322579">
                  <a:moveTo>
                    <a:pt x="89192" y="10248"/>
                  </a:moveTo>
                  <a:lnTo>
                    <a:pt x="136664" y="10299"/>
                  </a:lnTo>
                </a:path>
                <a:path w="228600" h="322579">
                  <a:moveTo>
                    <a:pt x="89204" y="0"/>
                  </a:moveTo>
                  <a:lnTo>
                    <a:pt x="136677" y="63"/>
                  </a:lnTo>
                </a:path>
                <a:path w="228600" h="322579">
                  <a:moveTo>
                    <a:pt x="109512" y="217373"/>
                  </a:moveTo>
                  <a:lnTo>
                    <a:pt x="165147" y="218603"/>
                  </a:lnTo>
                  <a:lnTo>
                    <a:pt x="201799" y="244905"/>
                  </a:lnTo>
                  <a:lnTo>
                    <a:pt x="205066" y="264375"/>
                  </a:lnTo>
                  <a:lnTo>
                    <a:pt x="204736" y="270919"/>
                  </a:lnTo>
                  <a:lnTo>
                    <a:pt x="204020" y="285289"/>
                  </a:lnTo>
                  <a:lnTo>
                    <a:pt x="203307" y="299655"/>
                  </a:lnTo>
                  <a:lnTo>
                    <a:pt x="202984" y="306184"/>
                  </a:lnTo>
                  <a:lnTo>
                    <a:pt x="226072" y="307327"/>
                  </a:lnTo>
                  <a:lnTo>
                    <a:pt x="228168" y="264960"/>
                  </a:lnTo>
                  <a:lnTo>
                    <a:pt x="216295" y="223462"/>
                  </a:lnTo>
                  <a:lnTo>
                    <a:pt x="168038" y="195603"/>
                  </a:lnTo>
                  <a:lnTo>
                    <a:pt x="141424" y="192801"/>
                  </a:lnTo>
                  <a:lnTo>
                    <a:pt x="110172" y="194055"/>
                  </a:lnTo>
                </a:path>
                <a:path w="228600" h="322579">
                  <a:moveTo>
                    <a:pt x="206832" y="306590"/>
                  </a:moveTo>
                  <a:lnTo>
                    <a:pt x="206819" y="320687"/>
                  </a:lnTo>
                </a:path>
                <a:path w="228600" h="322579">
                  <a:moveTo>
                    <a:pt x="222034" y="306616"/>
                  </a:moveTo>
                  <a:lnTo>
                    <a:pt x="222008" y="3207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179241" y="6052439"/>
              <a:ext cx="20955" cy="1905"/>
            </a:xfrm>
            <a:custGeom>
              <a:avLst/>
              <a:gdLst/>
              <a:ahLst/>
              <a:cxnLst/>
              <a:rect l="l" t="t" r="r" b="b"/>
              <a:pathLst>
                <a:path w="20955" h="1904">
                  <a:moveTo>
                    <a:pt x="-2286" y="844"/>
                  </a:moveTo>
                  <a:lnTo>
                    <a:pt x="22809" y="844"/>
                  </a:lnTo>
                </a:path>
              </a:pathLst>
            </a:custGeom>
            <a:ln w="62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179254" y="6035814"/>
              <a:ext cx="20955" cy="1905"/>
            </a:xfrm>
            <a:custGeom>
              <a:avLst/>
              <a:gdLst/>
              <a:ahLst/>
              <a:cxnLst/>
              <a:rect l="l" t="t" r="r" b="b"/>
              <a:pathLst>
                <a:path w="20955" h="1904">
                  <a:moveTo>
                    <a:pt x="-2286" y="819"/>
                  </a:moveTo>
                  <a:lnTo>
                    <a:pt x="22796" y="819"/>
                  </a:lnTo>
                </a:path>
              </a:pathLst>
            </a:custGeom>
            <a:ln w="62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9" name="object 179"/>
          <p:cNvGrpSpPr/>
          <p:nvPr/>
        </p:nvGrpSpPr>
        <p:grpSpPr>
          <a:xfrm>
            <a:off x="7801762" y="4698123"/>
            <a:ext cx="754380" cy="1395730"/>
            <a:chOff x="2747162" y="4698123"/>
            <a:chExt cx="754380" cy="1395730"/>
          </a:xfrm>
        </p:grpSpPr>
        <p:sp>
          <p:nvSpPr>
            <p:cNvPr id="180" name="object 180"/>
            <p:cNvSpPr/>
            <p:nvPr/>
          </p:nvSpPr>
          <p:spPr>
            <a:xfrm>
              <a:off x="2983953" y="5591895"/>
              <a:ext cx="497205" cy="476884"/>
            </a:xfrm>
            <a:custGeom>
              <a:avLst/>
              <a:gdLst/>
              <a:ahLst/>
              <a:cxnLst/>
              <a:rect l="l" t="t" r="r" b="b"/>
              <a:pathLst>
                <a:path w="497204" h="476885">
                  <a:moveTo>
                    <a:pt x="484149" y="129568"/>
                  </a:moveTo>
                  <a:lnTo>
                    <a:pt x="486829" y="124488"/>
                  </a:lnTo>
                  <a:lnTo>
                    <a:pt x="488200" y="119383"/>
                  </a:lnTo>
                  <a:lnTo>
                    <a:pt x="479336" y="112779"/>
                  </a:lnTo>
                  <a:lnTo>
                    <a:pt x="471336" y="105369"/>
                  </a:lnTo>
                  <a:lnTo>
                    <a:pt x="460355" y="93183"/>
                  </a:lnTo>
                  <a:lnTo>
                    <a:pt x="445974" y="76424"/>
                  </a:lnTo>
                  <a:lnTo>
                    <a:pt x="427774" y="55298"/>
                  </a:lnTo>
                  <a:lnTo>
                    <a:pt x="390034" y="23488"/>
                  </a:lnTo>
                  <a:lnTo>
                    <a:pt x="353055" y="8432"/>
                  </a:lnTo>
                  <a:lnTo>
                    <a:pt x="323755" y="7250"/>
                  </a:lnTo>
                  <a:lnTo>
                    <a:pt x="309054" y="17059"/>
                  </a:lnTo>
                </a:path>
                <a:path w="497204" h="476885">
                  <a:moveTo>
                    <a:pt x="404088" y="17605"/>
                  </a:moveTo>
                  <a:lnTo>
                    <a:pt x="411476" y="776"/>
                  </a:lnTo>
                  <a:lnTo>
                    <a:pt x="433006" y="0"/>
                  </a:lnTo>
                  <a:lnTo>
                    <a:pt x="454727" y="14401"/>
                  </a:lnTo>
                  <a:lnTo>
                    <a:pt x="462686" y="43106"/>
                  </a:lnTo>
                </a:path>
                <a:path w="497204" h="476885">
                  <a:moveTo>
                    <a:pt x="390918" y="35321"/>
                  </a:moveTo>
                  <a:lnTo>
                    <a:pt x="259943" y="35169"/>
                  </a:lnTo>
                  <a:lnTo>
                    <a:pt x="259842" y="122710"/>
                  </a:lnTo>
                  <a:lnTo>
                    <a:pt x="282625" y="122723"/>
                  </a:lnTo>
                </a:path>
                <a:path w="497204" h="476885">
                  <a:moveTo>
                    <a:pt x="275158" y="111458"/>
                  </a:moveTo>
                  <a:lnTo>
                    <a:pt x="430644" y="111623"/>
                  </a:lnTo>
                  <a:lnTo>
                    <a:pt x="430695" y="73358"/>
                  </a:lnTo>
                </a:path>
                <a:path w="497204" h="476885">
                  <a:moveTo>
                    <a:pt x="324065" y="105971"/>
                  </a:moveTo>
                  <a:lnTo>
                    <a:pt x="324116" y="54562"/>
                  </a:lnTo>
                  <a:lnTo>
                    <a:pt x="385406" y="54638"/>
                  </a:lnTo>
                  <a:lnTo>
                    <a:pt x="385356" y="107076"/>
                  </a:lnTo>
                </a:path>
                <a:path w="497204" h="476885">
                  <a:moveTo>
                    <a:pt x="394208" y="64938"/>
                  </a:moveTo>
                  <a:lnTo>
                    <a:pt x="418591" y="64950"/>
                  </a:lnTo>
                  <a:lnTo>
                    <a:pt x="418553" y="97412"/>
                  </a:lnTo>
                </a:path>
                <a:path w="497204" h="476885">
                  <a:moveTo>
                    <a:pt x="317220" y="60886"/>
                  </a:moveTo>
                  <a:lnTo>
                    <a:pt x="294081" y="60861"/>
                  </a:lnTo>
                  <a:lnTo>
                    <a:pt x="294043" y="100206"/>
                  </a:lnTo>
                </a:path>
                <a:path w="497204" h="476885">
                  <a:moveTo>
                    <a:pt x="255841" y="46866"/>
                  </a:moveTo>
                  <a:lnTo>
                    <a:pt x="249389" y="46853"/>
                  </a:lnTo>
                  <a:lnTo>
                    <a:pt x="249377" y="59591"/>
                  </a:lnTo>
                  <a:lnTo>
                    <a:pt x="240195" y="59578"/>
                  </a:lnTo>
                  <a:lnTo>
                    <a:pt x="240207" y="47818"/>
                  </a:lnTo>
                  <a:lnTo>
                    <a:pt x="191592" y="47767"/>
                  </a:lnTo>
                  <a:lnTo>
                    <a:pt x="191503" y="126558"/>
                  </a:lnTo>
                  <a:lnTo>
                    <a:pt x="256844" y="126622"/>
                  </a:lnTo>
                </a:path>
                <a:path w="497204" h="476885">
                  <a:moveTo>
                    <a:pt x="220535" y="79581"/>
                  </a:moveTo>
                  <a:lnTo>
                    <a:pt x="204304" y="79568"/>
                  </a:lnTo>
                  <a:lnTo>
                    <a:pt x="204343" y="53584"/>
                  </a:lnTo>
                  <a:lnTo>
                    <a:pt x="220560" y="53609"/>
                  </a:lnTo>
                  <a:lnTo>
                    <a:pt x="220535" y="79581"/>
                  </a:lnTo>
                  <a:close/>
                </a:path>
                <a:path w="497204" h="476885">
                  <a:moveTo>
                    <a:pt x="237782" y="102847"/>
                  </a:moveTo>
                  <a:lnTo>
                    <a:pt x="228574" y="102847"/>
                  </a:lnTo>
                  <a:lnTo>
                    <a:pt x="228625" y="59197"/>
                  </a:lnTo>
                  <a:lnTo>
                    <a:pt x="237845" y="59223"/>
                  </a:lnTo>
                  <a:lnTo>
                    <a:pt x="237782" y="102847"/>
                  </a:lnTo>
                  <a:close/>
                </a:path>
                <a:path w="497204" h="476885">
                  <a:moveTo>
                    <a:pt x="220510" y="101450"/>
                  </a:moveTo>
                  <a:lnTo>
                    <a:pt x="204279" y="101450"/>
                  </a:lnTo>
                  <a:lnTo>
                    <a:pt x="204304" y="86972"/>
                  </a:lnTo>
                  <a:lnTo>
                    <a:pt x="220535" y="86985"/>
                  </a:lnTo>
                  <a:lnTo>
                    <a:pt x="220510" y="101450"/>
                  </a:lnTo>
                  <a:close/>
                </a:path>
                <a:path w="497204" h="476885">
                  <a:moveTo>
                    <a:pt x="259054" y="80089"/>
                  </a:moveTo>
                  <a:lnTo>
                    <a:pt x="246214" y="80063"/>
                  </a:lnTo>
                  <a:lnTo>
                    <a:pt x="246227" y="67211"/>
                  </a:lnTo>
                </a:path>
                <a:path w="497204" h="476885">
                  <a:moveTo>
                    <a:pt x="259029" y="101907"/>
                  </a:moveTo>
                  <a:lnTo>
                    <a:pt x="246189" y="101895"/>
                  </a:lnTo>
                  <a:lnTo>
                    <a:pt x="246189" y="92903"/>
                  </a:lnTo>
                </a:path>
                <a:path w="497204" h="476885">
                  <a:moveTo>
                    <a:pt x="210540" y="132057"/>
                  </a:moveTo>
                  <a:lnTo>
                    <a:pt x="210515" y="160302"/>
                  </a:lnTo>
                </a:path>
                <a:path w="497204" h="476885">
                  <a:moveTo>
                    <a:pt x="230466" y="164544"/>
                  </a:moveTo>
                  <a:lnTo>
                    <a:pt x="221737" y="161504"/>
                  </a:lnTo>
                  <a:lnTo>
                    <a:pt x="213155" y="163402"/>
                  </a:lnTo>
                  <a:lnTo>
                    <a:pt x="205465" y="168932"/>
                  </a:lnTo>
                  <a:lnTo>
                    <a:pt x="199415" y="176787"/>
                  </a:lnTo>
                  <a:lnTo>
                    <a:pt x="192438" y="185885"/>
                  </a:lnTo>
                  <a:lnTo>
                    <a:pt x="182222" y="194443"/>
                  </a:lnTo>
                  <a:lnTo>
                    <a:pt x="169897" y="200072"/>
                  </a:lnTo>
                  <a:lnTo>
                    <a:pt x="156591" y="200383"/>
                  </a:lnTo>
                </a:path>
                <a:path w="497204" h="476885">
                  <a:moveTo>
                    <a:pt x="190576" y="168913"/>
                  </a:moveTo>
                  <a:lnTo>
                    <a:pt x="179431" y="170413"/>
                  </a:lnTo>
                  <a:lnTo>
                    <a:pt x="170886" y="174486"/>
                  </a:lnTo>
                  <a:lnTo>
                    <a:pt x="164724" y="179805"/>
                  </a:lnTo>
                  <a:lnTo>
                    <a:pt x="160731" y="185042"/>
                  </a:lnTo>
                  <a:lnTo>
                    <a:pt x="156637" y="190263"/>
                  </a:lnTo>
                  <a:lnTo>
                    <a:pt x="150739" y="195449"/>
                  </a:lnTo>
                  <a:lnTo>
                    <a:pt x="143664" y="199168"/>
                  </a:lnTo>
                  <a:lnTo>
                    <a:pt x="136042" y="199990"/>
                  </a:lnTo>
                </a:path>
                <a:path w="497204" h="476885">
                  <a:moveTo>
                    <a:pt x="220103" y="203520"/>
                  </a:moveTo>
                  <a:lnTo>
                    <a:pt x="208311" y="204673"/>
                  </a:lnTo>
                  <a:lnTo>
                    <a:pt x="196705" y="205470"/>
                  </a:lnTo>
                  <a:lnTo>
                    <a:pt x="186197" y="205570"/>
                  </a:lnTo>
                  <a:lnTo>
                    <a:pt x="177698" y="204638"/>
                  </a:lnTo>
                </a:path>
                <a:path w="497204" h="476885">
                  <a:moveTo>
                    <a:pt x="206806" y="193640"/>
                  </a:moveTo>
                  <a:lnTo>
                    <a:pt x="202907" y="195468"/>
                  </a:lnTo>
                  <a:lnTo>
                    <a:pt x="193281" y="195278"/>
                  </a:lnTo>
                </a:path>
                <a:path w="497204" h="476885">
                  <a:moveTo>
                    <a:pt x="216788" y="174551"/>
                  </a:moveTo>
                  <a:lnTo>
                    <a:pt x="216776" y="188039"/>
                  </a:lnTo>
                  <a:lnTo>
                    <a:pt x="237718" y="188052"/>
                  </a:lnTo>
                </a:path>
                <a:path w="497204" h="476885">
                  <a:moveTo>
                    <a:pt x="250126" y="144364"/>
                  </a:moveTo>
                  <a:lnTo>
                    <a:pt x="250101" y="165547"/>
                  </a:lnTo>
                </a:path>
                <a:path w="497204" h="476885">
                  <a:moveTo>
                    <a:pt x="223761" y="213223"/>
                  </a:moveTo>
                  <a:lnTo>
                    <a:pt x="244983" y="213223"/>
                  </a:lnTo>
                  <a:lnTo>
                    <a:pt x="244970" y="229073"/>
                  </a:lnTo>
                  <a:lnTo>
                    <a:pt x="446976" y="229276"/>
                  </a:lnTo>
                </a:path>
                <a:path w="497204" h="476885">
                  <a:moveTo>
                    <a:pt x="447166" y="217477"/>
                  </a:moveTo>
                  <a:lnTo>
                    <a:pt x="447230" y="142281"/>
                  </a:lnTo>
                  <a:lnTo>
                    <a:pt x="259829" y="142090"/>
                  </a:lnTo>
                </a:path>
                <a:path w="497204" h="476885">
                  <a:moveTo>
                    <a:pt x="440080" y="184597"/>
                  </a:moveTo>
                  <a:lnTo>
                    <a:pt x="245567" y="184369"/>
                  </a:lnTo>
                </a:path>
                <a:path w="497204" h="476885">
                  <a:moveTo>
                    <a:pt x="275691" y="218049"/>
                  </a:moveTo>
                  <a:lnTo>
                    <a:pt x="275716" y="196878"/>
                  </a:lnTo>
                </a:path>
                <a:path w="497204" h="476885">
                  <a:moveTo>
                    <a:pt x="276567" y="171846"/>
                  </a:moveTo>
                  <a:lnTo>
                    <a:pt x="276593" y="152606"/>
                  </a:lnTo>
                  <a:lnTo>
                    <a:pt x="296163" y="152631"/>
                  </a:lnTo>
                </a:path>
                <a:path w="497204" h="476885">
                  <a:moveTo>
                    <a:pt x="313042" y="178311"/>
                  </a:moveTo>
                  <a:lnTo>
                    <a:pt x="313080" y="151310"/>
                  </a:lnTo>
                  <a:lnTo>
                    <a:pt x="334708" y="151336"/>
                  </a:lnTo>
                </a:path>
                <a:path w="497204" h="476885">
                  <a:moveTo>
                    <a:pt x="312242" y="220678"/>
                  </a:moveTo>
                  <a:lnTo>
                    <a:pt x="312267" y="199532"/>
                  </a:lnTo>
                  <a:lnTo>
                    <a:pt x="335762" y="199570"/>
                  </a:lnTo>
                </a:path>
                <a:path w="497204" h="476885">
                  <a:moveTo>
                    <a:pt x="343052" y="221262"/>
                  </a:moveTo>
                  <a:lnTo>
                    <a:pt x="343065" y="213604"/>
                  </a:lnTo>
                  <a:lnTo>
                    <a:pt x="420230" y="213680"/>
                  </a:lnTo>
                  <a:lnTo>
                    <a:pt x="420255" y="197729"/>
                  </a:lnTo>
                  <a:lnTo>
                    <a:pt x="358901" y="197640"/>
                  </a:lnTo>
                </a:path>
                <a:path w="497204" h="476885">
                  <a:moveTo>
                    <a:pt x="361378" y="169598"/>
                  </a:moveTo>
                  <a:lnTo>
                    <a:pt x="361403" y="154206"/>
                  </a:lnTo>
                  <a:lnTo>
                    <a:pt x="417550" y="154257"/>
                  </a:lnTo>
                </a:path>
                <a:path w="497204" h="476885">
                  <a:moveTo>
                    <a:pt x="399757" y="178031"/>
                  </a:moveTo>
                  <a:lnTo>
                    <a:pt x="399745" y="170335"/>
                  </a:lnTo>
                  <a:lnTo>
                    <a:pt x="440296" y="170411"/>
                  </a:lnTo>
                </a:path>
                <a:path w="497204" h="476885">
                  <a:moveTo>
                    <a:pt x="439381" y="221186"/>
                  </a:moveTo>
                  <a:lnTo>
                    <a:pt x="420128" y="221160"/>
                  </a:lnTo>
                </a:path>
                <a:path w="497204" h="476885">
                  <a:moveTo>
                    <a:pt x="496887" y="135588"/>
                  </a:moveTo>
                  <a:lnTo>
                    <a:pt x="496773" y="229873"/>
                  </a:lnTo>
                  <a:lnTo>
                    <a:pt x="462305" y="229835"/>
                  </a:lnTo>
                  <a:lnTo>
                    <a:pt x="462241" y="283213"/>
                  </a:lnTo>
                  <a:lnTo>
                    <a:pt x="443991" y="283187"/>
                  </a:lnTo>
                  <a:lnTo>
                    <a:pt x="443941" y="321465"/>
                  </a:lnTo>
                </a:path>
                <a:path w="497204" h="476885">
                  <a:moveTo>
                    <a:pt x="457403" y="184915"/>
                  </a:moveTo>
                  <a:lnTo>
                    <a:pt x="482384" y="184953"/>
                  </a:lnTo>
                </a:path>
                <a:path w="497204" h="476885">
                  <a:moveTo>
                    <a:pt x="458393" y="132934"/>
                  </a:moveTo>
                  <a:lnTo>
                    <a:pt x="475767" y="132959"/>
                  </a:lnTo>
                </a:path>
                <a:path w="497204" h="476885">
                  <a:moveTo>
                    <a:pt x="464032" y="140744"/>
                  </a:moveTo>
                  <a:lnTo>
                    <a:pt x="463994" y="175377"/>
                  </a:lnTo>
                </a:path>
                <a:path w="497204" h="476885">
                  <a:moveTo>
                    <a:pt x="468782" y="194770"/>
                  </a:moveTo>
                  <a:lnTo>
                    <a:pt x="468757" y="219802"/>
                  </a:lnTo>
                </a:path>
                <a:path w="497204" h="476885">
                  <a:moveTo>
                    <a:pt x="490855" y="148961"/>
                  </a:moveTo>
                  <a:lnTo>
                    <a:pt x="490778" y="212512"/>
                  </a:lnTo>
                </a:path>
                <a:path w="497204" h="476885">
                  <a:moveTo>
                    <a:pt x="447433" y="101895"/>
                  </a:moveTo>
                  <a:lnTo>
                    <a:pt x="447408" y="123040"/>
                  </a:lnTo>
                  <a:lnTo>
                    <a:pt x="423925" y="123028"/>
                  </a:lnTo>
                </a:path>
                <a:path w="497204" h="476885">
                  <a:moveTo>
                    <a:pt x="373557" y="137099"/>
                  </a:moveTo>
                  <a:lnTo>
                    <a:pt x="373570" y="121681"/>
                  </a:lnTo>
                  <a:lnTo>
                    <a:pt x="339191" y="121656"/>
                  </a:lnTo>
                  <a:lnTo>
                    <a:pt x="339178" y="130660"/>
                  </a:lnTo>
                </a:path>
                <a:path w="497204" h="476885">
                  <a:moveTo>
                    <a:pt x="292900" y="123993"/>
                  </a:moveTo>
                  <a:lnTo>
                    <a:pt x="292874" y="141328"/>
                  </a:lnTo>
                </a:path>
                <a:path w="497204" h="476885">
                  <a:moveTo>
                    <a:pt x="412534" y="12601"/>
                  </a:moveTo>
                  <a:lnTo>
                    <a:pt x="422160" y="12614"/>
                  </a:lnTo>
                  <a:lnTo>
                    <a:pt x="422148" y="28235"/>
                  </a:lnTo>
                  <a:lnTo>
                    <a:pt x="441134" y="28260"/>
                  </a:lnTo>
                  <a:lnTo>
                    <a:pt x="441109" y="45939"/>
                  </a:lnTo>
                  <a:lnTo>
                    <a:pt x="452386" y="45939"/>
                  </a:lnTo>
                </a:path>
                <a:path w="497204" h="476885">
                  <a:moveTo>
                    <a:pt x="467613" y="54117"/>
                  </a:moveTo>
                  <a:lnTo>
                    <a:pt x="467601" y="61788"/>
                  </a:lnTo>
                  <a:lnTo>
                    <a:pt x="455879" y="61788"/>
                  </a:lnTo>
                  <a:lnTo>
                    <a:pt x="455866" y="73167"/>
                  </a:lnTo>
                </a:path>
                <a:path w="497204" h="476885">
                  <a:moveTo>
                    <a:pt x="287020" y="27562"/>
                  </a:moveTo>
                  <a:lnTo>
                    <a:pt x="292849" y="21758"/>
                  </a:lnTo>
                  <a:lnTo>
                    <a:pt x="316090" y="21783"/>
                  </a:lnTo>
                  <a:lnTo>
                    <a:pt x="323062" y="28755"/>
                  </a:lnTo>
                </a:path>
                <a:path w="497204" h="476885">
                  <a:moveTo>
                    <a:pt x="338035" y="80559"/>
                  </a:moveTo>
                  <a:lnTo>
                    <a:pt x="372694" y="80584"/>
                  </a:lnTo>
                </a:path>
                <a:path w="497204" h="476885">
                  <a:moveTo>
                    <a:pt x="353440" y="80838"/>
                  </a:moveTo>
                  <a:lnTo>
                    <a:pt x="353415" y="102009"/>
                  </a:lnTo>
                </a:path>
                <a:path w="497204" h="476885">
                  <a:moveTo>
                    <a:pt x="429133" y="253749"/>
                  </a:moveTo>
                  <a:lnTo>
                    <a:pt x="286575" y="253584"/>
                  </a:lnTo>
                  <a:lnTo>
                    <a:pt x="286524" y="310556"/>
                  </a:lnTo>
                </a:path>
                <a:path w="497204" h="476885">
                  <a:moveTo>
                    <a:pt x="254139" y="236908"/>
                  </a:moveTo>
                  <a:lnTo>
                    <a:pt x="254050" y="317858"/>
                  </a:lnTo>
                  <a:lnTo>
                    <a:pt x="429806" y="318061"/>
                  </a:lnTo>
                </a:path>
                <a:path w="497204" h="476885">
                  <a:moveTo>
                    <a:pt x="316484" y="301678"/>
                  </a:moveTo>
                  <a:lnTo>
                    <a:pt x="362661" y="301729"/>
                  </a:lnTo>
                </a:path>
                <a:path w="497204" h="476885">
                  <a:moveTo>
                    <a:pt x="208280" y="216766"/>
                  </a:moveTo>
                  <a:lnTo>
                    <a:pt x="190957" y="216741"/>
                  </a:lnTo>
                  <a:lnTo>
                    <a:pt x="190881" y="283937"/>
                  </a:lnTo>
                  <a:lnTo>
                    <a:pt x="249402" y="284000"/>
                  </a:lnTo>
                </a:path>
                <a:path w="497204" h="476885">
                  <a:moveTo>
                    <a:pt x="200253" y="233962"/>
                  </a:moveTo>
                  <a:lnTo>
                    <a:pt x="215684" y="233962"/>
                  </a:lnTo>
                  <a:lnTo>
                    <a:pt x="215658" y="268951"/>
                  </a:lnTo>
                </a:path>
                <a:path w="497204" h="476885">
                  <a:moveTo>
                    <a:pt x="232981" y="234597"/>
                  </a:moveTo>
                  <a:lnTo>
                    <a:pt x="232981" y="249977"/>
                  </a:lnTo>
                  <a:lnTo>
                    <a:pt x="253873" y="250002"/>
                  </a:lnTo>
                </a:path>
                <a:path w="497204" h="476885">
                  <a:moveTo>
                    <a:pt x="251688" y="263845"/>
                  </a:moveTo>
                  <a:lnTo>
                    <a:pt x="240144" y="263832"/>
                  </a:lnTo>
                  <a:lnTo>
                    <a:pt x="240118" y="277091"/>
                  </a:lnTo>
                </a:path>
                <a:path w="497204" h="476885">
                  <a:moveTo>
                    <a:pt x="334098" y="286616"/>
                  </a:moveTo>
                  <a:lnTo>
                    <a:pt x="355320" y="286616"/>
                  </a:lnTo>
                </a:path>
                <a:path w="497204" h="476885">
                  <a:moveTo>
                    <a:pt x="380314" y="287493"/>
                  </a:moveTo>
                  <a:lnTo>
                    <a:pt x="413054" y="287518"/>
                  </a:lnTo>
                </a:path>
                <a:path w="497204" h="476885">
                  <a:moveTo>
                    <a:pt x="269430" y="242992"/>
                  </a:moveTo>
                  <a:lnTo>
                    <a:pt x="444753" y="243182"/>
                  </a:lnTo>
                </a:path>
                <a:path w="497204" h="476885">
                  <a:moveTo>
                    <a:pt x="173659" y="214188"/>
                  </a:moveTo>
                  <a:lnTo>
                    <a:pt x="173583" y="283556"/>
                  </a:lnTo>
                </a:path>
                <a:path w="497204" h="476885">
                  <a:moveTo>
                    <a:pt x="137172" y="207698"/>
                  </a:moveTo>
                  <a:lnTo>
                    <a:pt x="137134" y="244325"/>
                  </a:lnTo>
                </a:path>
                <a:path w="497204" h="476885">
                  <a:moveTo>
                    <a:pt x="103517" y="230482"/>
                  </a:moveTo>
                  <a:lnTo>
                    <a:pt x="125515" y="271267"/>
                  </a:lnTo>
                  <a:lnTo>
                    <a:pt x="152781" y="303393"/>
                  </a:lnTo>
                  <a:lnTo>
                    <a:pt x="192531" y="336616"/>
                  </a:lnTo>
                  <a:lnTo>
                    <a:pt x="206447" y="347846"/>
                  </a:lnTo>
                  <a:lnTo>
                    <a:pt x="219484" y="358728"/>
                  </a:lnTo>
                  <a:lnTo>
                    <a:pt x="258711" y="399944"/>
                  </a:lnTo>
                  <a:lnTo>
                    <a:pt x="276343" y="441991"/>
                  </a:lnTo>
                  <a:lnTo>
                    <a:pt x="278472" y="476278"/>
                  </a:lnTo>
                  <a:lnTo>
                    <a:pt x="301574" y="476710"/>
                  </a:lnTo>
                  <a:lnTo>
                    <a:pt x="298809" y="436320"/>
                  </a:lnTo>
                  <a:lnTo>
                    <a:pt x="277472" y="386388"/>
                  </a:lnTo>
                  <a:lnTo>
                    <a:pt x="247596" y="352955"/>
                  </a:lnTo>
                  <a:lnTo>
                    <a:pt x="206984" y="318595"/>
                  </a:lnTo>
                  <a:lnTo>
                    <a:pt x="168325" y="286299"/>
                  </a:lnTo>
                  <a:lnTo>
                    <a:pt x="149578" y="265234"/>
                  </a:lnTo>
                  <a:lnTo>
                    <a:pt x="133129" y="238812"/>
                  </a:lnTo>
                  <a:lnTo>
                    <a:pt x="119807" y="208673"/>
                  </a:lnTo>
                  <a:lnTo>
                    <a:pt x="110439" y="176456"/>
                  </a:lnTo>
                </a:path>
                <a:path w="497204" h="476885">
                  <a:moveTo>
                    <a:pt x="276948" y="455056"/>
                  </a:moveTo>
                  <a:lnTo>
                    <a:pt x="300100" y="455082"/>
                  </a:lnTo>
                </a:path>
                <a:path w="497204" h="476885">
                  <a:moveTo>
                    <a:pt x="135521" y="294351"/>
                  </a:moveTo>
                  <a:lnTo>
                    <a:pt x="135509" y="313629"/>
                  </a:lnTo>
                  <a:lnTo>
                    <a:pt x="162128" y="313655"/>
                  </a:lnTo>
                </a:path>
                <a:path w="497204" h="476885">
                  <a:moveTo>
                    <a:pt x="171373" y="333606"/>
                  </a:moveTo>
                  <a:lnTo>
                    <a:pt x="131000" y="333543"/>
                  </a:lnTo>
                  <a:lnTo>
                    <a:pt x="130987" y="352021"/>
                  </a:lnTo>
                </a:path>
                <a:path w="497204" h="476885">
                  <a:moveTo>
                    <a:pt x="161683" y="337251"/>
                  </a:moveTo>
                  <a:lnTo>
                    <a:pt x="161658" y="358397"/>
                  </a:lnTo>
                </a:path>
                <a:path w="497204" h="476885">
                  <a:moveTo>
                    <a:pt x="0" y="430495"/>
                  </a:moveTo>
                  <a:lnTo>
                    <a:pt x="15181" y="428530"/>
                  </a:lnTo>
                  <a:lnTo>
                    <a:pt x="33107" y="424627"/>
                  </a:lnTo>
                  <a:lnTo>
                    <a:pt x="51440" y="418200"/>
                  </a:lnTo>
                  <a:lnTo>
                    <a:pt x="67843" y="408663"/>
                  </a:lnTo>
                </a:path>
                <a:path w="497204" h="476885">
                  <a:moveTo>
                    <a:pt x="19265" y="430863"/>
                  </a:moveTo>
                  <a:lnTo>
                    <a:pt x="31905" y="432153"/>
                  </a:lnTo>
                  <a:lnTo>
                    <a:pt x="45470" y="432562"/>
                  </a:lnTo>
                  <a:lnTo>
                    <a:pt x="57976" y="431870"/>
                  </a:lnTo>
                  <a:lnTo>
                    <a:pt x="67437" y="429860"/>
                  </a:lnTo>
                </a:path>
                <a:path w="497204" h="476885">
                  <a:moveTo>
                    <a:pt x="102362" y="417020"/>
                  </a:moveTo>
                  <a:lnTo>
                    <a:pt x="111648" y="411308"/>
                  </a:lnTo>
                  <a:lnTo>
                    <a:pt x="121157" y="403426"/>
                  </a:lnTo>
                  <a:lnTo>
                    <a:pt x="129601" y="394794"/>
                  </a:lnTo>
                  <a:lnTo>
                    <a:pt x="135686" y="386832"/>
                  </a:lnTo>
                </a:path>
                <a:path w="497204" h="476885">
                  <a:moveTo>
                    <a:pt x="133464" y="402212"/>
                  </a:moveTo>
                  <a:lnTo>
                    <a:pt x="142226" y="406804"/>
                  </a:lnTo>
                  <a:lnTo>
                    <a:pt x="155006" y="409127"/>
                  </a:lnTo>
                  <a:lnTo>
                    <a:pt x="168543" y="409659"/>
                  </a:lnTo>
                  <a:lnTo>
                    <a:pt x="179578" y="408879"/>
                  </a:lnTo>
                </a:path>
                <a:path w="497204" h="476885">
                  <a:moveTo>
                    <a:pt x="178498" y="364556"/>
                  </a:moveTo>
                  <a:lnTo>
                    <a:pt x="220903" y="364607"/>
                  </a:lnTo>
                </a:path>
                <a:path w="497204" h="476885">
                  <a:moveTo>
                    <a:pt x="208864" y="388242"/>
                  </a:moveTo>
                  <a:lnTo>
                    <a:pt x="241630" y="3882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46932" y="5950026"/>
              <a:ext cx="170002" cy="121412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3204044" y="5823407"/>
              <a:ext cx="255904" cy="267970"/>
            </a:xfrm>
            <a:custGeom>
              <a:avLst/>
              <a:gdLst/>
              <a:ahLst/>
              <a:cxnLst/>
              <a:rect l="l" t="t" r="r" b="b"/>
              <a:pathLst>
                <a:path w="255904" h="267970">
                  <a:moveTo>
                    <a:pt x="255689" y="0"/>
                  </a:moveTo>
                  <a:lnTo>
                    <a:pt x="255396" y="267754"/>
                  </a:lnTo>
                </a:path>
                <a:path w="255904" h="267970">
                  <a:moveTo>
                    <a:pt x="154914" y="132930"/>
                  </a:moveTo>
                  <a:lnTo>
                    <a:pt x="154940" y="109766"/>
                  </a:lnTo>
                  <a:lnTo>
                    <a:pt x="89865" y="109702"/>
                  </a:lnTo>
                  <a:lnTo>
                    <a:pt x="89852" y="120154"/>
                  </a:lnTo>
                </a:path>
                <a:path w="255904" h="267970">
                  <a:moveTo>
                    <a:pt x="0" y="174307"/>
                  </a:moveTo>
                  <a:lnTo>
                    <a:pt x="17627" y="1592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70986" y="5595137"/>
              <a:ext cx="82842" cy="160108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2792882" y="5054142"/>
              <a:ext cx="706755" cy="734695"/>
            </a:xfrm>
            <a:custGeom>
              <a:avLst/>
              <a:gdLst/>
              <a:ahLst/>
              <a:cxnLst/>
              <a:rect l="l" t="t" r="r" b="b"/>
              <a:pathLst>
                <a:path w="706754" h="734695">
                  <a:moveTo>
                    <a:pt x="632942" y="0"/>
                  </a:moveTo>
                  <a:lnTo>
                    <a:pt x="633634" y="43073"/>
                  </a:lnTo>
                  <a:lnTo>
                    <a:pt x="641870" y="84289"/>
                  </a:lnTo>
                  <a:lnTo>
                    <a:pt x="654443" y="123545"/>
                  </a:lnTo>
                  <a:lnTo>
                    <a:pt x="662577" y="147876"/>
                  </a:lnTo>
                  <a:lnTo>
                    <a:pt x="670520" y="173461"/>
                  </a:lnTo>
                  <a:lnTo>
                    <a:pt x="677126" y="198710"/>
                  </a:lnTo>
                  <a:lnTo>
                    <a:pt x="681253" y="222034"/>
                  </a:lnTo>
                  <a:lnTo>
                    <a:pt x="683165" y="270334"/>
                  </a:lnTo>
                  <a:lnTo>
                    <a:pt x="676864" y="312660"/>
                  </a:lnTo>
                  <a:lnTo>
                    <a:pt x="662047" y="349420"/>
                  </a:lnTo>
                  <a:lnTo>
                    <a:pt x="638408" y="381023"/>
                  </a:lnTo>
                  <a:lnTo>
                    <a:pt x="605643" y="407879"/>
                  </a:lnTo>
                  <a:lnTo>
                    <a:pt x="563448" y="430396"/>
                  </a:lnTo>
                  <a:lnTo>
                    <a:pt x="511517" y="448983"/>
                  </a:lnTo>
                  <a:lnTo>
                    <a:pt x="455770" y="468777"/>
                  </a:lnTo>
                  <a:lnTo>
                    <a:pt x="410146" y="491896"/>
                  </a:lnTo>
                  <a:lnTo>
                    <a:pt x="373504" y="517891"/>
                  </a:lnTo>
                  <a:lnTo>
                    <a:pt x="344703" y="546315"/>
                  </a:lnTo>
                </a:path>
                <a:path w="706754" h="734695">
                  <a:moveTo>
                    <a:pt x="362457" y="561060"/>
                  </a:moveTo>
                  <a:lnTo>
                    <a:pt x="389190" y="534850"/>
                  </a:lnTo>
                  <a:lnTo>
                    <a:pt x="423297" y="510917"/>
                  </a:lnTo>
                  <a:lnTo>
                    <a:pt x="465881" y="489580"/>
                  </a:lnTo>
                  <a:lnTo>
                    <a:pt x="518045" y="471157"/>
                  </a:lnTo>
                  <a:lnTo>
                    <a:pt x="574464" y="450785"/>
                  </a:lnTo>
                  <a:lnTo>
                    <a:pt x="620535" y="425763"/>
                  </a:lnTo>
                  <a:lnTo>
                    <a:pt x="656504" y="395763"/>
                  </a:lnTo>
                  <a:lnTo>
                    <a:pt x="682612" y="360455"/>
                  </a:lnTo>
                  <a:lnTo>
                    <a:pt x="699105" y="319510"/>
                  </a:lnTo>
                  <a:lnTo>
                    <a:pt x="706224" y="272599"/>
                  </a:lnTo>
                  <a:lnTo>
                    <a:pt x="704215" y="219392"/>
                  </a:lnTo>
                  <a:lnTo>
                    <a:pt x="699852" y="194442"/>
                  </a:lnTo>
                  <a:lnTo>
                    <a:pt x="692972" y="167914"/>
                  </a:lnTo>
                  <a:lnTo>
                    <a:pt x="684744" y="141313"/>
                  </a:lnTo>
                  <a:lnTo>
                    <a:pt x="676338" y="116141"/>
                  </a:lnTo>
                  <a:lnTo>
                    <a:pt x="664159" y="78193"/>
                  </a:lnTo>
                  <a:lnTo>
                    <a:pt x="659398" y="58461"/>
                  </a:lnTo>
                  <a:lnTo>
                    <a:pt x="656580" y="40274"/>
                  </a:lnTo>
                  <a:lnTo>
                    <a:pt x="655529" y="21597"/>
                  </a:lnTo>
                  <a:lnTo>
                    <a:pt x="656069" y="393"/>
                  </a:lnTo>
                </a:path>
                <a:path w="706754" h="734695">
                  <a:moveTo>
                    <a:pt x="303923" y="698779"/>
                  </a:moveTo>
                  <a:lnTo>
                    <a:pt x="310876" y="667063"/>
                  </a:lnTo>
                  <a:lnTo>
                    <a:pt x="320087" y="636169"/>
                  </a:lnTo>
                  <a:lnTo>
                    <a:pt x="332570" y="606383"/>
                  </a:lnTo>
                  <a:lnTo>
                    <a:pt x="349338" y="577989"/>
                  </a:lnTo>
                </a:path>
                <a:path w="706754" h="734695">
                  <a:moveTo>
                    <a:pt x="326148" y="552767"/>
                  </a:moveTo>
                  <a:lnTo>
                    <a:pt x="335622" y="560641"/>
                  </a:lnTo>
                  <a:lnTo>
                    <a:pt x="337413" y="568401"/>
                  </a:lnTo>
                  <a:lnTo>
                    <a:pt x="345109" y="568553"/>
                  </a:lnTo>
                  <a:lnTo>
                    <a:pt x="354622" y="574509"/>
                  </a:lnTo>
                </a:path>
                <a:path w="706754" h="734695">
                  <a:moveTo>
                    <a:pt x="389127" y="506107"/>
                  </a:moveTo>
                  <a:lnTo>
                    <a:pt x="417986" y="463961"/>
                  </a:lnTo>
                  <a:lnTo>
                    <a:pt x="446887" y="419490"/>
                  </a:lnTo>
                  <a:lnTo>
                    <a:pt x="474785" y="360185"/>
                  </a:lnTo>
                  <a:lnTo>
                    <a:pt x="481952" y="328333"/>
                  </a:lnTo>
                </a:path>
                <a:path w="706754" h="734695">
                  <a:moveTo>
                    <a:pt x="458647" y="328155"/>
                  </a:moveTo>
                  <a:lnTo>
                    <a:pt x="437484" y="389127"/>
                  </a:lnTo>
                  <a:lnTo>
                    <a:pt x="411187" y="432574"/>
                  </a:lnTo>
                  <a:lnTo>
                    <a:pt x="378009" y="481615"/>
                  </a:lnTo>
                  <a:lnTo>
                    <a:pt x="359471" y="508021"/>
                  </a:lnTo>
                  <a:lnTo>
                    <a:pt x="337400" y="538467"/>
                  </a:lnTo>
                </a:path>
                <a:path w="706754" h="734695">
                  <a:moveTo>
                    <a:pt x="361911" y="697953"/>
                  </a:moveTo>
                  <a:lnTo>
                    <a:pt x="362051" y="566978"/>
                  </a:lnTo>
                </a:path>
                <a:path w="706754" h="734695">
                  <a:moveTo>
                    <a:pt x="350189" y="605243"/>
                  </a:moveTo>
                  <a:lnTo>
                    <a:pt x="332854" y="605218"/>
                  </a:lnTo>
                </a:path>
                <a:path w="706754" h="734695">
                  <a:moveTo>
                    <a:pt x="330593" y="622198"/>
                  </a:moveTo>
                  <a:lnTo>
                    <a:pt x="346011" y="622223"/>
                  </a:lnTo>
                  <a:lnTo>
                    <a:pt x="345973" y="655256"/>
                  </a:lnTo>
                </a:path>
                <a:path w="706754" h="734695">
                  <a:moveTo>
                    <a:pt x="326123" y="654888"/>
                  </a:moveTo>
                  <a:lnTo>
                    <a:pt x="326097" y="674115"/>
                  </a:lnTo>
                  <a:lnTo>
                    <a:pt x="331533" y="674103"/>
                  </a:lnTo>
                </a:path>
                <a:path w="706754" h="734695">
                  <a:moveTo>
                    <a:pt x="332295" y="734377"/>
                  </a:moveTo>
                  <a:lnTo>
                    <a:pt x="321703" y="734352"/>
                  </a:lnTo>
                  <a:lnTo>
                    <a:pt x="321767" y="681748"/>
                  </a:lnTo>
                  <a:lnTo>
                    <a:pt x="353555" y="681786"/>
                  </a:lnTo>
                  <a:lnTo>
                    <a:pt x="353542" y="707364"/>
                  </a:lnTo>
                </a:path>
                <a:path w="706754" h="734695">
                  <a:moveTo>
                    <a:pt x="329247" y="693458"/>
                  </a:moveTo>
                  <a:lnTo>
                    <a:pt x="342760" y="693483"/>
                  </a:lnTo>
                  <a:lnTo>
                    <a:pt x="342747" y="708088"/>
                  </a:lnTo>
                </a:path>
                <a:path w="706754" h="734695">
                  <a:moveTo>
                    <a:pt x="332346" y="631875"/>
                  </a:moveTo>
                  <a:lnTo>
                    <a:pt x="332333" y="649211"/>
                  </a:lnTo>
                  <a:lnTo>
                    <a:pt x="322414" y="649211"/>
                  </a:lnTo>
                </a:path>
                <a:path w="706754" h="734695">
                  <a:moveTo>
                    <a:pt x="371944" y="474662"/>
                  </a:moveTo>
                  <a:lnTo>
                    <a:pt x="333425" y="474611"/>
                  </a:lnTo>
                  <a:lnTo>
                    <a:pt x="333400" y="497001"/>
                  </a:lnTo>
                  <a:lnTo>
                    <a:pt x="356133" y="497027"/>
                  </a:lnTo>
                </a:path>
                <a:path w="706754" h="734695">
                  <a:moveTo>
                    <a:pt x="336765" y="500951"/>
                  </a:moveTo>
                  <a:lnTo>
                    <a:pt x="336740" y="527900"/>
                  </a:lnTo>
                </a:path>
                <a:path w="706754" h="734695">
                  <a:moveTo>
                    <a:pt x="343204" y="466420"/>
                  </a:moveTo>
                  <a:lnTo>
                    <a:pt x="349920" y="456910"/>
                  </a:lnTo>
                  <a:lnTo>
                    <a:pt x="362592" y="447517"/>
                  </a:lnTo>
                  <a:lnTo>
                    <a:pt x="379182" y="441090"/>
                  </a:lnTo>
                  <a:lnTo>
                    <a:pt x="397649" y="440474"/>
                  </a:lnTo>
                </a:path>
                <a:path w="706754" h="734695">
                  <a:moveTo>
                    <a:pt x="338531" y="408520"/>
                  </a:moveTo>
                  <a:lnTo>
                    <a:pt x="338467" y="456717"/>
                  </a:lnTo>
                </a:path>
                <a:path w="706754" h="734695">
                  <a:moveTo>
                    <a:pt x="361683" y="407047"/>
                  </a:moveTo>
                  <a:lnTo>
                    <a:pt x="361645" y="439788"/>
                  </a:lnTo>
                </a:path>
                <a:path w="706754" h="734695">
                  <a:moveTo>
                    <a:pt x="362699" y="454278"/>
                  </a:moveTo>
                  <a:lnTo>
                    <a:pt x="362686" y="469658"/>
                  </a:lnTo>
                </a:path>
                <a:path w="706754" h="734695">
                  <a:moveTo>
                    <a:pt x="198069" y="486613"/>
                  </a:moveTo>
                  <a:lnTo>
                    <a:pt x="214731" y="460148"/>
                  </a:lnTo>
                  <a:lnTo>
                    <a:pt x="236207" y="434322"/>
                  </a:lnTo>
                  <a:lnTo>
                    <a:pt x="262587" y="409023"/>
                  </a:lnTo>
                  <a:lnTo>
                    <a:pt x="293966" y="384136"/>
                  </a:lnTo>
                  <a:lnTo>
                    <a:pt x="324419" y="353889"/>
                  </a:lnTo>
                  <a:lnTo>
                    <a:pt x="339810" y="321675"/>
                  </a:lnTo>
                  <a:lnTo>
                    <a:pt x="344948" y="288760"/>
                  </a:lnTo>
                  <a:lnTo>
                    <a:pt x="344639" y="256412"/>
                  </a:lnTo>
                </a:path>
                <a:path w="706754" h="734695">
                  <a:moveTo>
                    <a:pt x="321322" y="252666"/>
                  </a:moveTo>
                  <a:lnTo>
                    <a:pt x="318339" y="312305"/>
                  </a:lnTo>
                  <a:lnTo>
                    <a:pt x="280352" y="365467"/>
                  </a:lnTo>
                  <a:lnTo>
                    <a:pt x="244107" y="394497"/>
                  </a:lnTo>
                  <a:lnTo>
                    <a:pt x="214095" y="424257"/>
                  </a:lnTo>
                  <a:lnTo>
                    <a:pt x="190185" y="454905"/>
                  </a:lnTo>
                  <a:lnTo>
                    <a:pt x="172250" y="486600"/>
                  </a:lnTo>
                </a:path>
                <a:path w="706754" h="734695">
                  <a:moveTo>
                    <a:pt x="145021" y="482066"/>
                  </a:moveTo>
                  <a:lnTo>
                    <a:pt x="148731" y="454096"/>
                  </a:lnTo>
                  <a:lnTo>
                    <a:pt x="154852" y="422236"/>
                  </a:lnTo>
                  <a:lnTo>
                    <a:pt x="163043" y="390130"/>
                  </a:lnTo>
                  <a:lnTo>
                    <a:pt x="172961" y="361416"/>
                  </a:lnTo>
                  <a:lnTo>
                    <a:pt x="182804" y="332469"/>
                  </a:lnTo>
                  <a:lnTo>
                    <a:pt x="189055" y="303982"/>
                  </a:lnTo>
                  <a:lnTo>
                    <a:pt x="192453" y="277250"/>
                  </a:lnTo>
                  <a:lnTo>
                    <a:pt x="193738" y="253568"/>
                  </a:lnTo>
                </a:path>
                <a:path w="706754" h="734695">
                  <a:moveTo>
                    <a:pt x="170586" y="255104"/>
                  </a:moveTo>
                  <a:lnTo>
                    <a:pt x="166127" y="301018"/>
                  </a:lnTo>
                  <a:lnTo>
                    <a:pt x="151599" y="352590"/>
                  </a:lnTo>
                  <a:lnTo>
                    <a:pt x="140934" y="383342"/>
                  </a:lnTo>
                  <a:lnTo>
                    <a:pt x="132043" y="417983"/>
                  </a:lnTo>
                  <a:lnTo>
                    <a:pt x="125441" y="452647"/>
                  </a:lnTo>
                  <a:lnTo>
                    <a:pt x="121640" y="483463"/>
                  </a:lnTo>
                </a:path>
                <a:path w="706754" h="734695">
                  <a:moveTo>
                    <a:pt x="87020" y="482726"/>
                  </a:moveTo>
                  <a:lnTo>
                    <a:pt x="81356" y="414605"/>
                  </a:lnTo>
                  <a:lnTo>
                    <a:pt x="70510" y="362191"/>
                  </a:lnTo>
                  <a:lnTo>
                    <a:pt x="68477" y="353469"/>
                  </a:lnTo>
                  <a:lnTo>
                    <a:pt x="66701" y="345511"/>
                  </a:lnTo>
                  <a:lnTo>
                    <a:pt x="65300" y="338450"/>
                  </a:lnTo>
                  <a:lnTo>
                    <a:pt x="64388" y="332422"/>
                  </a:lnTo>
                  <a:lnTo>
                    <a:pt x="58064" y="293738"/>
                  </a:lnTo>
                  <a:lnTo>
                    <a:pt x="56350" y="284423"/>
                  </a:lnTo>
                  <a:lnTo>
                    <a:pt x="54678" y="275067"/>
                  </a:lnTo>
                  <a:lnTo>
                    <a:pt x="53108" y="265718"/>
                  </a:lnTo>
                  <a:lnTo>
                    <a:pt x="51701" y="256425"/>
                  </a:lnTo>
                </a:path>
                <a:path w="706754" h="734695">
                  <a:moveTo>
                    <a:pt x="28359" y="256044"/>
                  </a:moveTo>
                  <a:lnTo>
                    <a:pt x="29884" y="266736"/>
                  </a:lnTo>
                  <a:lnTo>
                    <a:pt x="31616" y="277361"/>
                  </a:lnTo>
                  <a:lnTo>
                    <a:pt x="33463" y="287805"/>
                  </a:lnTo>
                  <a:lnTo>
                    <a:pt x="35331" y="297954"/>
                  </a:lnTo>
                  <a:lnTo>
                    <a:pt x="41427" y="335038"/>
                  </a:lnTo>
                  <a:lnTo>
                    <a:pt x="42433" y="341880"/>
                  </a:lnTo>
                  <a:lnTo>
                    <a:pt x="43916" y="349508"/>
                  </a:lnTo>
                  <a:lnTo>
                    <a:pt x="45799" y="358011"/>
                  </a:lnTo>
                  <a:lnTo>
                    <a:pt x="48006" y="367474"/>
                  </a:lnTo>
                  <a:lnTo>
                    <a:pt x="53423" y="391235"/>
                  </a:lnTo>
                  <a:lnTo>
                    <a:pt x="58596" y="418382"/>
                  </a:lnTo>
                  <a:lnTo>
                    <a:pt x="62452" y="448777"/>
                  </a:lnTo>
                  <a:lnTo>
                    <a:pt x="63919" y="482282"/>
                  </a:lnTo>
                </a:path>
                <a:path w="706754" h="734695">
                  <a:moveTo>
                    <a:pt x="48031" y="387565"/>
                  </a:moveTo>
                  <a:lnTo>
                    <a:pt x="28778" y="387553"/>
                  </a:lnTo>
                  <a:lnTo>
                    <a:pt x="28790" y="377558"/>
                  </a:lnTo>
                  <a:lnTo>
                    <a:pt x="38" y="377520"/>
                  </a:lnTo>
                  <a:lnTo>
                    <a:pt x="0" y="405917"/>
                  </a:lnTo>
                  <a:lnTo>
                    <a:pt x="53403" y="405968"/>
                  </a:lnTo>
                </a:path>
                <a:path w="706754" h="734695">
                  <a:moveTo>
                    <a:pt x="86207" y="405625"/>
                  </a:moveTo>
                  <a:lnTo>
                    <a:pt x="130505" y="405688"/>
                  </a:lnTo>
                </a:path>
                <a:path w="706754" h="734695">
                  <a:moveTo>
                    <a:pt x="163207" y="405714"/>
                  </a:moveTo>
                  <a:lnTo>
                    <a:pt x="226517" y="405777"/>
                  </a:lnTo>
                </a:path>
                <a:path w="706754" h="734695">
                  <a:moveTo>
                    <a:pt x="82727" y="386308"/>
                  </a:moveTo>
                  <a:lnTo>
                    <a:pt x="136982" y="386384"/>
                  </a:lnTo>
                </a:path>
                <a:path w="706754" h="734695">
                  <a:moveTo>
                    <a:pt x="171322" y="386588"/>
                  </a:moveTo>
                  <a:lnTo>
                    <a:pt x="243852" y="386638"/>
                  </a:lnTo>
                </a:path>
                <a:path w="706754" h="734695">
                  <a:moveTo>
                    <a:pt x="274675" y="405841"/>
                  </a:moveTo>
                  <a:lnTo>
                    <a:pt x="423532" y="405993"/>
                  </a:lnTo>
                </a:path>
                <a:path w="706754" h="734695">
                  <a:moveTo>
                    <a:pt x="296303" y="386714"/>
                  </a:moveTo>
                  <a:lnTo>
                    <a:pt x="431901" y="386841"/>
                  </a:lnTo>
                </a:path>
                <a:path w="706754" h="734695">
                  <a:moveTo>
                    <a:pt x="461479" y="406057"/>
                  </a:moveTo>
                  <a:lnTo>
                    <a:pt x="598665" y="406171"/>
                  </a:lnTo>
                </a:path>
                <a:path w="706754" h="734695">
                  <a:moveTo>
                    <a:pt x="469620" y="386892"/>
                  </a:moveTo>
                  <a:lnTo>
                    <a:pt x="626071" y="387057"/>
                  </a:lnTo>
                </a:path>
                <a:path w="706754" h="734695">
                  <a:moveTo>
                    <a:pt x="654100" y="406273"/>
                  </a:moveTo>
                  <a:lnTo>
                    <a:pt x="696887" y="406311"/>
                  </a:lnTo>
                  <a:lnTo>
                    <a:pt x="696963" y="336435"/>
                  </a:lnTo>
                </a:path>
                <a:path w="706754" h="734695">
                  <a:moveTo>
                    <a:pt x="669950" y="387108"/>
                  </a:moveTo>
                  <a:lnTo>
                    <a:pt x="691527" y="3871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80612" y="4893017"/>
              <a:ext cx="117881" cy="326351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2760040" y="4889360"/>
              <a:ext cx="595630" cy="540385"/>
            </a:xfrm>
            <a:custGeom>
              <a:avLst/>
              <a:gdLst/>
              <a:ahLst/>
              <a:cxnLst/>
              <a:rect l="l" t="t" r="r" b="b"/>
              <a:pathLst>
                <a:path w="595629" h="540385">
                  <a:moveTo>
                    <a:pt x="558038" y="157505"/>
                  </a:moveTo>
                  <a:lnTo>
                    <a:pt x="514680" y="157454"/>
                  </a:lnTo>
                  <a:lnTo>
                    <a:pt x="514731" y="104660"/>
                  </a:lnTo>
                  <a:lnTo>
                    <a:pt x="558101" y="104711"/>
                  </a:lnTo>
                  <a:lnTo>
                    <a:pt x="558038" y="157505"/>
                  </a:lnTo>
                  <a:close/>
                </a:path>
                <a:path w="595629" h="540385">
                  <a:moveTo>
                    <a:pt x="512165" y="140779"/>
                  </a:moveTo>
                  <a:lnTo>
                    <a:pt x="481799" y="140754"/>
                  </a:lnTo>
                  <a:lnTo>
                    <a:pt x="481952" y="5791"/>
                  </a:lnTo>
                  <a:lnTo>
                    <a:pt x="595109" y="5905"/>
                  </a:lnTo>
                  <a:lnTo>
                    <a:pt x="594956" y="140881"/>
                  </a:lnTo>
                  <a:lnTo>
                    <a:pt x="558380" y="140830"/>
                  </a:lnTo>
                </a:path>
                <a:path w="595629" h="540385">
                  <a:moveTo>
                    <a:pt x="484695" y="63639"/>
                  </a:moveTo>
                  <a:lnTo>
                    <a:pt x="590651" y="63754"/>
                  </a:lnTo>
                </a:path>
                <a:path w="595629" h="540385">
                  <a:moveTo>
                    <a:pt x="484682" y="81000"/>
                  </a:moveTo>
                  <a:lnTo>
                    <a:pt x="590638" y="81114"/>
                  </a:lnTo>
                </a:path>
                <a:path w="595629" h="540385">
                  <a:moveTo>
                    <a:pt x="531660" y="33350"/>
                  </a:moveTo>
                  <a:lnTo>
                    <a:pt x="530124" y="40904"/>
                  </a:lnTo>
                  <a:lnTo>
                    <a:pt x="525954" y="47070"/>
                  </a:lnTo>
                  <a:lnTo>
                    <a:pt x="519780" y="51225"/>
                  </a:lnTo>
                  <a:lnTo>
                    <a:pt x="512229" y="52743"/>
                  </a:lnTo>
                  <a:lnTo>
                    <a:pt x="504675" y="51208"/>
                  </a:lnTo>
                  <a:lnTo>
                    <a:pt x="498508" y="47042"/>
                  </a:lnTo>
                  <a:lnTo>
                    <a:pt x="494353" y="40868"/>
                  </a:lnTo>
                  <a:lnTo>
                    <a:pt x="492836" y="33312"/>
                  </a:lnTo>
                  <a:lnTo>
                    <a:pt x="494370" y="25765"/>
                  </a:lnTo>
                  <a:lnTo>
                    <a:pt x="498536" y="19602"/>
                  </a:lnTo>
                  <a:lnTo>
                    <a:pt x="504710" y="15449"/>
                  </a:lnTo>
                  <a:lnTo>
                    <a:pt x="512267" y="13931"/>
                  </a:lnTo>
                  <a:lnTo>
                    <a:pt x="519819" y="15465"/>
                  </a:lnTo>
                  <a:lnTo>
                    <a:pt x="525983" y="19631"/>
                  </a:lnTo>
                  <a:lnTo>
                    <a:pt x="530137" y="25801"/>
                  </a:lnTo>
                  <a:lnTo>
                    <a:pt x="531660" y="33350"/>
                  </a:lnTo>
                </a:path>
                <a:path w="595629" h="540385">
                  <a:moveTo>
                    <a:pt x="520522" y="33337"/>
                  </a:moveTo>
                  <a:lnTo>
                    <a:pt x="520509" y="37922"/>
                  </a:lnTo>
                  <a:lnTo>
                    <a:pt x="516813" y="41605"/>
                  </a:lnTo>
                  <a:lnTo>
                    <a:pt x="512241" y="41605"/>
                  </a:lnTo>
                  <a:lnTo>
                    <a:pt x="507669" y="41592"/>
                  </a:lnTo>
                  <a:lnTo>
                    <a:pt x="503974" y="37896"/>
                  </a:lnTo>
                  <a:lnTo>
                    <a:pt x="503974" y="33324"/>
                  </a:lnTo>
                  <a:lnTo>
                    <a:pt x="503986" y="28752"/>
                  </a:lnTo>
                  <a:lnTo>
                    <a:pt x="507682" y="25057"/>
                  </a:lnTo>
                  <a:lnTo>
                    <a:pt x="512254" y="25069"/>
                  </a:lnTo>
                  <a:lnTo>
                    <a:pt x="516826" y="25069"/>
                  </a:lnTo>
                  <a:lnTo>
                    <a:pt x="520522" y="28778"/>
                  </a:lnTo>
                  <a:lnTo>
                    <a:pt x="520522" y="33337"/>
                  </a:lnTo>
                </a:path>
                <a:path w="595629" h="540385">
                  <a:moveTo>
                    <a:pt x="581698" y="33413"/>
                  </a:moveTo>
                  <a:lnTo>
                    <a:pt x="580156" y="40967"/>
                  </a:lnTo>
                  <a:lnTo>
                    <a:pt x="575987" y="47134"/>
                  </a:lnTo>
                  <a:lnTo>
                    <a:pt x="569816" y="51289"/>
                  </a:lnTo>
                  <a:lnTo>
                    <a:pt x="562267" y="52806"/>
                  </a:lnTo>
                  <a:lnTo>
                    <a:pt x="554707" y="51270"/>
                  </a:lnTo>
                  <a:lnTo>
                    <a:pt x="548541" y="47101"/>
                  </a:lnTo>
                  <a:lnTo>
                    <a:pt x="544389" y="40926"/>
                  </a:lnTo>
                  <a:lnTo>
                    <a:pt x="542874" y="33375"/>
                  </a:lnTo>
                  <a:lnTo>
                    <a:pt x="544408" y="25816"/>
                  </a:lnTo>
                  <a:lnTo>
                    <a:pt x="548574" y="19650"/>
                  </a:lnTo>
                  <a:lnTo>
                    <a:pt x="554748" y="15498"/>
                  </a:lnTo>
                  <a:lnTo>
                    <a:pt x="562305" y="13982"/>
                  </a:lnTo>
                  <a:lnTo>
                    <a:pt x="569857" y="15516"/>
                  </a:lnTo>
                  <a:lnTo>
                    <a:pt x="576021" y="19683"/>
                  </a:lnTo>
                  <a:lnTo>
                    <a:pt x="580175" y="25857"/>
                  </a:lnTo>
                  <a:lnTo>
                    <a:pt x="581698" y="33413"/>
                  </a:lnTo>
                </a:path>
                <a:path w="595629" h="540385">
                  <a:moveTo>
                    <a:pt x="570547" y="33401"/>
                  </a:moveTo>
                  <a:lnTo>
                    <a:pt x="570547" y="37973"/>
                  </a:lnTo>
                  <a:lnTo>
                    <a:pt x="566839" y="41668"/>
                  </a:lnTo>
                  <a:lnTo>
                    <a:pt x="562279" y="41656"/>
                  </a:lnTo>
                  <a:lnTo>
                    <a:pt x="557707" y="41656"/>
                  </a:lnTo>
                  <a:lnTo>
                    <a:pt x="554012" y="37960"/>
                  </a:lnTo>
                  <a:lnTo>
                    <a:pt x="554012" y="33375"/>
                  </a:lnTo>
                  <a:lnTo>
                    <a:pt x="554024" y="28816"/>
                  </a:lnTo>
                  <a:lnTo>
                    <a:pt x="557720" y="25120"/>
                  </a:lnTo>
                  <a:lnTo>
                    <a:pt x="562292" y="25120"/>
                  </a:lnTo>
                  <a:lnTo>
                    <a:pt x="566851" y="25133"/>
                  </a:lnTo>
                  <a:lnTo>
                    <a:pt x="570560" y="28841"/>
                  </a:lnTo>
                  <a:lnTo>
                    <a:pt x="570547" y="33401"/>
                  </a:lnTo>
                </a:path>
                <a:path w="595629" h="540385">
                  <a:moveTo>
                    <a:pt x="550786" y="130771"/>
                  </a:moveTo>
                  <a:lnTo>
                    <a:pt x="548271" y="136715"/>
                  </a:lnTo>
                  <a:lnTo>
                    <a:pt x="542378" y="140868"/>
                  </a:lnTo>
                  <a:lnTo>
                    <a:pt x="535533" y="140868"/>
                  </a:lnTo>
                  <a:lnTo>
                    <a:pt x="526402" y="140855"/>
                  </a:lnTo>
                  <a:lnTo>
                    <a:pt x="519010" y="133438"/>
                  </a:lnTo>
                  <a:lnTo>
                    <a:pt x="519010" y="124294"/>
                  </a:lnTo>
                  <a:lnTo>
                    <a:pt x="519023" y="119748"/>
                  </a:lnTo>
                  <a:lnTo>
                    <a:pt x="520890" y="115608"/>
                  </a:lnTo>
                  <a:lnTo>
                    <a:pt x="523887" y="112623"/>
                  </a:lnTo>
                </a:path>
                <a:path w="595629" h="540385">
                  <a:moveTo>
                    <a:pt x="543559" y="123685"/>
                  </a:moveTo>
                  <a:lnTo>
                    <a:pt x="543547" y="128104"/>
                  </a:lnTo>
                  <a:lnTo>
                    <a:pt x="539965" y="131686"/>
                  </a:lnTo>
                  <a:lnTo>
                    <a:pt x="535558" y="131673"/>
                  </a:lnTo>
                  <a:lnTo>
                    <a:pt x="531139" y="131673"/>
                  </a:lnTo>
                  <a:lnTo>
                    <a:pt x="527570" y="128079"/>
                  </a:lnTo>
                  <a:lnTo>
                    <a:pt x="527583" y="123685"/>
                  </a:lnTo>
                  <a:lnTo>
                    <a:pt x="527583" y="119265"/>
                  </a:lnTo>
                  <a:lnTo>
                    <a:pt x="531164" y="115697"/>
                  </a:lnTo>
                  <a:lnTo>
                    <a:pt x="535571" y="115697"/>
                  </a:lnTo>
                  <a:lnTo>
                    <a:pt x="539991" y="115697"/>
                  </a:lnTo>
                  <a:lnTo>
                    <a:pt x="543559" y="119278"/>
                  </a:lnTo>
                  <a:lnTo>
                    <a:pt x="543559" y="123685"/>
                  </a:lnTo>
                </a:path>
                <a:path w="595629" h="540385">
                  <a:moveTo>
                    <a:pt x="414400" y="157353"/>
                  </a:moveTo>
                  <a:lnTo>
                    <a:pt x="371043" y="157302"/>
                  </a:lnTo>
                  <a:lnTo>
                    <a:pt x="371106" y="104508"/>
                  </a:lnTo>
                  <a:lnTo>
                    <a:pt x="414464" y="104559"/>
                  </a:lnTo>
                  <a:lnTo>
                    <a:pt x="414400" y="157353"/>
                  </a:lnTo>
                  <a:close/>
                </a:path>
                <a:path w="595629" h="540385">
                  <a:moveTo>
                    <a:pt x="368541" y="140614"/>
                  </a:moveTo>
                  <a:lnTo>
                    <a:pt x="338162" y="140589"/>
                  </a:lnTo>
                  <a:lnTo>
                    <a:pt x="338315" y="5626"/>
                  </a:lnTo>
                  <a:lnTo>
                    <a:pt x="451472" y="5753"/>
                  </a:lnTo>
                  <a:lnTo>
                    <a:pt x="451319" y="140703"/>
                  </a:lnTo>
                  <a:lnTo>
                    <a:pt x="414743" y="140652"/>
                  </a:lnTo>
                </a:path>
                <a:path w="595629" h="540385">
                  <a:moveTo>
                    <a:pt x="341058" y="63487"/>
                  </a:moveTo>
                  <a:lnTo>
                    <a:pt x="447014" y="63588"/>
                  </a:lnTo>
                </a:path>
                <a:path w="595629" h="540385">
                  <a:moveTo>
                    <a:pt x="341045" y="80848"/>
                  </a:moveTo>
                  <a:lnTo>
                    <a:pt x="447001" y="80962"/>
                  </a:lnTo>
                </a:path>
                <a:path w="595629" h="540385">
                  <a:moveTo>
                    <a:pt x="388023" y="33210"/>
                  </a:moveTo>
                  <a:lnTo>
                    <a:pt x="386488" y="40751"/>
                  </a:lnTo>
                  <a:lnTo>
                    <a:pt x="382322" y="46913"/>
                  </a:lnTo>
                  <a:lnTo>
                    <a:pt x="376148" y="51066"/>
                  </a:lnTo>
                  <a:lnTo>
                    <a:pt x="368592" y="52578"/>
                  </a:lnTo>
                  <a:lnTo>
                    <a:pt x="361034" y="51045"/>
                  </a:lnTo>
                  <a:lnTo>
                    <a:pt x="354872" y="46883"/>
                  </a:lnTo>
                  <a:lnTo>
                    <a:pt x="350725" y="40714"/>
                  </a:lnTo>
                  <a:lnTo>
                    <a:pt x="349211" y="33159"/>
                  </a:lnTo>
                  <a:lnTo>
                    <a:pt x="350740" y="25605"/>
                  </a:lnTo>
                  <a:lnTo>
                    <a:pt x="354906" y="19438"/>
                  </a:lnTo>
                  <a:lnTo>
                    <a:pt x="361079" y="15284"/>
                  </a:lnTo>
                  <a:lnTo>
                    <a:pt x="368630" y="13766"/>
                  </a:lnTo>
                  <a:lnTo>
                    <a:pt x="376184" y="15301"/>
                  </a:lnTo>
                  <a:lnTo>
                    <a:pt x="382350" y="19469"/>
                  </a:lnTo>
                  <a:lnTo>
                    <a:pt x="386505" y="25646"/>
                  </a:lnTo>
                  <a:lnTo>
                    <a:pt x="388023" y="33210"/>
                  </a:lnTo>
                </a:path>
                <a:path w="595629" h="540385">
                  <a:moveTo>
                    <a:pt x="376885" y="33185"/>
                  </a:moveTo>
                  <a:lnTo>
                    <a:pt x="376872" y="37744"/>
                  </a:lnTo>
                  <a:lnTo>
                    <a:pt x="373164" y="41452"/>
                  </a:lnTo>
                  <a:lnTo>
                    <a:pt x="368604" y="41452"/>
                  </a:lnTo>
                  <a:lnTo>
                    <a:pt x="364032" y="41427"/>
                  </a:lnTo>
                  <a:lnTo>
                    <a:pt x="360337" y="37731"/>
                  </a:lnTo>
                  <a:lnTo>
                    <a:pt x="360337" y="33185"/>
                  </a:lnTo>
                  <a:lnTo>
                    <a:pt x="360349" y="28600"/>
                  </a:lnTo>
                  <a:lnTo>
                    <a:pt x="364058" y="24904"/>
                  </a:lnTo>
                  <a:lnTo>
                    <a:pt x="368617" y="24904"/>
                  </a:lnTo>
                  <a:lnTo>
                    <a:pt x="373189" y="24917"/>
                  </a:lnTo>
                  <a:lnTo>
                    <a:pt x="376897" y="28613"/>
                  </a:lnTo>
                  <a:lnTo>
                    <a:pt x="376885" y="33185"/>
                  </a:lnTo>
                </a:path>
                <a:path w="595629" h="540385">
                  <a:moveTo>
                    <a:pt x="438048" y="33261"/>
                  </a:moveTo>
                  <a:lnTo>
                    <a:pt x="436514" y="40807"/>
                  </a:lnTo>
                  <a:lnTo>
                    <a:pt x="432349" y="46970"/>
                  </a:lnTo>
                  <a:lnTo>
                    <a:pt x="426179" y="51124"/>
                  </a:lnTo>
                  <a:lnTo>
                    <a:pt x="418630" y="52641"/>
                  </a:lnTo>
                  <a:lnTo>
                    <a:pt x="411076" y="51107"/>
                  </a:lnTo>
                  <a:lnTo>
                    <a:pt x="404909" y="46940"/>
                  </a:lnTo>
                  <a:lnTo>
                    <a:pt x="400754" y="40766"/>
                  </a:lnTo>
                  <a:lnTo>
                    <a:pt x="399237" y="33210"/>
                  </a:lnTo>
                  <a:lnTo>
                    <a:pt x="400771" y="25661"/>
                  </a:lnTo>
                  <a:lnTo>
                    <a:pt x="404937" y="19494"/>
                  </a:lnTo>
                  <a:lnTo>
                    <a:pt x="411111" y="15336"/>
                  </a:lnTo>
                  <a:lnTo>
                    <a:pt x="418668" y="13817"/>
                  </a:lnTo>
                  <a:lnTo>
                    <a:pt x="426220" y="15353"/>
                  </a:lnTo>
                  <a:lnTo>
                    <a:pt x="432382" y="19524"/>
                  </a:lnTo>
                  <a:lnTo>
                    <a:pt x="436532" y="25703"/>
                  </a:lnTo>
                  <a:lnTo>
                    <a:pt x="438048" y="33261"/>
                  </a:lnTo>
                </a:path>
                <a:path w="595629" h="540385">
                  <a:moveTo>
                    <a:pt x="426923" y="33235"/>
                  </a:moveTo>
                  <a:lnTo>
                    <a:pt x="426910" y="37807"/>
                  </a:lnTo>
                  <a:lnTo>
                    <a:pt x="423202" y="41503"/>
                  </a:lnTo>
                  <a:lnTo>
                    <a:pt x="418642" y="41490"/>
                  </a:lnTo>
                  <a:lnTo>
                    <a:pt x="414070" y="41490"/>
                  </a:lnTo>
                  <a:lnTo>
                    <a:pt x="410375" y="37782"/>
                  </a:lnTo>
                  <a:lnTo>
                    <a:pt x="410375" y="33235"/>
                  </a:lnTo>
                  <a:lnTo>
                    <a:pt x="410387" y="28651"/>
                  </a:lnTo>
                  <a:lnTo>
                    <a:pt x="414096" y="24955"/>
                  </a:lnTo>
                  <a:lnTo>
                    <a:pt x="418655" y="24955"/>
                  </a:lnTo>
                  <a:lnTo>
                    <a:pt x="423214" y="24968"/>
                  </a:lnTo>
                  <a:lnTo>
                    <a:pt x="426923" y="28676"/>
                  </a:lnTo>
                  <a:lnTo>
                    <a:pt x="426923" y="33235"/>
                  </a:lnTo>
                </a:path>
                <a:path w="595629" h="540385">
                  <a:moveTo>
                    <a:pt x="407149" y="130619"/>
                  </a:moveTo>
                  <a:lnTo>
                    <a:pt x="404634" y="136550"/>
                  </a:lnTo>
                  <a:lnTo>
                    <a:pt x="398741" y="140703"/>
                  </a:lnTo>
                  <a:lnTo>
                    <a:pt x="391909" y="140703"/>
                  </a:lnTo>
                  <a:lnTo>
                    <a:pt x="382765" y="140703"/>
                  </a:lnTo>
                  <a:lnTo>
                    <a:pt x="375373" y="133286"/>
                  </a:lnTo>
                  <a:lnTo>
                    <a:pt x="375386" y="124155"/>
                  </a:lnTo>
                  <a:lnTo>
                    <a:pt x="375386" y="119583"/>
                  </a:lnTo>
                  <a:lnTo>
                    <a:pt x="377253" y="115455"/>
                  </a:lnTo>
                  <a:lnTo>
                    <a:pt x="380250" y="112458"/>
                  </a:lnTo>
                </a:path>
                <a:path w="595629" h="540385">
                  <a:moveTo>
                    <a:pt x="399923" y="123532"/>
                  </a:moveTo>
                  <a:lnTo>
                    <a:pt x="399923" y="127952"/>
                  </a:lnTo>
                  <a:lnTo>
                    <a:pt x="396341" y="131521"/>
                  </a:lnTo>
                  <a:lnTo>
                    <a:pt x="391922" y="131521"/>
                  </a:lnTo>
                  <a:lnTo>
                    <a:pt x="387502" y="131508"/>
                  </a:lnTo>
                  <a:lnTo>
                    <a:pt x="383933" y="127939"/>
                  </a:lnTo>
                  <a:lnTo>
                    <a:pt x="383946" y="123520"/>
                  </a:lnTo>
                  <a:lnTo>
                    <a:pt x="383946" y="119100"/>
                  </a:lnTo>
                  <a:lnTo>
                    <a:pt x="387527" y="115531"/>
                  </a:lnTo>
                  <a:lnTo>
                    <a:pt x="391947" y="115531"/>
                  </a:lnTo>
                  <a:lnTo>
                    <a:pt x="396367" y="115544"/>
                  </a:lnTo>
                  <a:lnTo>
                    <a:pt x="399923" y="119113"/>
                  </a:lnTo>
                  <a:lnTo>
                    <a:pt x="399923" y="123532"/>
                  </a:lnTo>
                </a:path>
                <a:path w="595629" h="540385">
                  <a:moveTo>
                    <a:pt x="272630" y="155257"/>
                  </a:moveTo>
                  <a:lnTo>
                    <a:pt x="229260" y="155206"/>
                  </a:lnTo>
                  <a:lnTo>
                    <a:pt x="229323" y="102412"/>
                  </a:lnTo>
                  <a:lnTo>
                    <a:pt x="272681" y="102463"/>
                  </a:lnTo>
                  <a:lnTo>
                    <a:pt x="272630" y="155257"/>
                  </a:lnTo>
                  <a:close/>
                </a:path>
                <a:path w="595629" h="540385">
                  <a:moveTo>
                    <a:pt x="226758" y="138531"/>
                  </a:moveTo>
                  <a:lnTo>
                    <a:pt x="196380" y="138493"/>
                  </a:lnTo>
                  <a:lnTo>
                    <a:pt x="196519" y="3530"/>
                  </a:lnTo>
                  <a:lnTo>
                    <a:pt x="309689" y="3644"/>
                  </a:lnTo>
                  <a:lnTo>
                    <a:pt x="309549" y="138620"/>
                  </a:lnTo>
                  <a:lnTo>
                    <a:pt x="272961" y="138569"/>
                  </a:lnTo>
                </a:path>
                <a:path w="595629" h="540385">
                  <a:moveTo>
                    <a:pt x="199275" y="61379"/>
                  </a:moveTo>
                  <a:lnTo>
                    <a:pt x="305231" y="61493"/>
                  </a:lnTo>
                </a:path>
                <a:path w="595629" h="540385">
                  <a:moveTo>
                    <a:pt x="199262" y="78740"/>
                  </a:moveTo>
                  <a:lnTo>
                    <a:pt x="305219" y="78867"/>
                  </a:lnTo>
                </a:path>
                <a:path w="595629" h="540385">
                  <a:moveTo>
                    <a:pt x="246227" y="31089"/>
                  </a:moveTo>
                  <a:lnTo>
                    <a:pt x="244695" y="38645"/>
                  </a:lnTo>
                  <a:lnTo>
                    <a:pt x="240533" y="44816"/>
                  </a:lnTo>
                  <a:lnTo>
                    <a:pt x="234363" y="48975"/>
                  </a:lnTo>
                  <a:lnTo>
                    <a:pt x="226809" y="50495"/>
                  </a:lnTo>
                  <a:lnTo>
                    <a:pt x="219255" y="48955"/>
                  </a:lnTo>
                  <a:lnTo>
                    <a:pt x="213088" y="44789"/>
                  </a:lnTo>
                  <a:lnTo>
                    <a:pt x="208933" y="38618"/>
                  </a:lnTo>
                  <a:lnTo>
                    <a:pt x="207416" y="31064"/>
                  </a:lnTo>
                  <a:lnTo>
                    <a:pt x="208955" y="23510"/>
                  </a:lnTo>
                  <a:lnTo>
                    <a:pt x="213121" y="17343"/>
                  </a:lnTo>
                  <a:lnTo>
                    <a:pt x="219292" y="13188"/>
                  </a:lnTo>
                  <a:lnTo>
                    <a:pt x="226847" y="11671"/>
                  </a:lnTo>
                  <a:lnTo>
                    <a:pt x="234401" y="13205"/>
                  </a:lnTo>
                  <a:lnTo>
                    <a:pt x="240566" y="17370"/>
                  </a:lnTo>
                  <a:lnTo>
                    <a:pt x="244717" y="23540"/>
                  </a:lnTo>
                  <a:lnTo>
                    <a:pt x="246227" y="31089"/>
                  </a:lnTo>
                </a:path>
                <a:path w="595629" h="540385">
                  <a:moveTo>
                    <a:pt x="235102" y="31089"/>
                  </a:moveTo>
                  <a:lnTo>
                    <a:pt x="235089" y="35648"/>
                  </a:lnTo>
                  <a:lnTo>
                    <a:pt x="231381" y="39344"/>
                  </a:lnTo>
                  <a:lnTo>
                    <a:pt x="226822" y="39344"/>
                  </a:lnTo>
                  <a:lnTo>
                    <a:pt x="222262" y="39331"/>
                  </a:lnTo>
                  <a:lnTo>
                    <a:pt x="218554" y="35636"/>
                  </a:lnTo>
                  <a:lnTo>
                    <a:pt x="218554" y="31076"/>
                  </a:lnTo>
                  <a:lnTo>
                    <a:pt x="218567" y="26504"/>
                  </a:lnTo>
                  <a:lnTo>
                    <a:pt x="222275" y="22796"/>
                  </a:lnTo>
                  <a:lnTo>
                    <a:pt x="226834" y="22809"/>
                  </a:lnTo>
                  <a:lnTo>
                    <a:pt x="231406" y="22809"/>
                  </a:lnTo>
                  <a:lnTo>
                    <a:pt x="235102" y="26517"/>
                  </a:lnTo>
                  <a:lnTo>
                    <a:pt x="235102" y="31089"/>
                  </a:lnTo>
                </a:path>
                <a:path w="595629" h="540385">
                  <a:moveTo>
                    <a:pt x="296265" y="31165"/>
                  </a:moveTo>
                  <a:lnTo>
                    <a:pt x="294731" y="38712"/>
                  </a:lnTo>
                  <a:lnTo>
                    <a:pt x="290564" y="44875"/>
                  </a:lnTo>
                  <a:lnTo>
                    <a:pt x="284390" y="49028"/>
                  </a:lnTo>
                  <a:lnTo>
                    <a:pt x="276834" y="50546"/>
                  </a:lnTo>
                  <a:lnTo>
                    <a:pt x="269288" y="49011"/>
                  </a:lnTo>
                  <a:lnTo>
                    <a:pt x="263124" y="44845"/>
                  </a:lnTo>
                  <a:lnTo>
                    <a:pt x="258971" y="38671"/>
                  </a:lnTo>
                  <a:lnTo>
                    <a:pt x="257454" y="31115"/>
                  </a:lnTo>
                  <a:lnTo>
                    <a:pt x="258988" y="23561"/>
                  </a:lnTo>
                  <a:lnTo>
                    <a:pt x="263155" y="17394"/>
                  </a:lnTo>
                  <a:lnTo>
                    <a:pt x="269329" y="13239"/>
                  </a:lnTo>
                  <a:lnTo>
                    <a:pt x="276885" y="11722"/>
                  </a:lnTo>
                  <a:lnTo>
                    <a:pt x="284437" y="13263"/>
                  </a:lnTo>
                  <a:lnTo>
                    <a:pt x="290599" y="17433"/>
                  </a:lnTo>
                  <a:lnTo>
                    <a:pt x="294750" y="23609"/>
                  </a:lnTo>
                  <a:lnTo>
                    <a:pt x="296265" y="31165"/>
                  </a:lnTo>
                </a:path>
                <a:path w="595629" h="540385">
                  <a:moveTo>
                    <a:pt x="285127" y="31153"/>
                  </a:moveTo>
                  <a:lnTo>
                    <a:pt x="285127" y="35699"/>
                  </a:lnTo>
                  <a:lnTo>
                    <a:pt x="281419" y="39408"/>
                  </a:lnTo>
                  <a:lnTo>
                    <a:pt x="276860" y="39408"/>
                  </a:lnTo>
                  <a:lnTo>
                    <a:pt x="272288" y="39395"/>
                  </a:lnTo>
                  <a:lnTo>
                    <a:pt x="268592" y="35687"/>
                  </a:lnTo>
                  <a:lnTo>
                    <a:pt x="268592" y="31115"/>
                  </a:lnTo>
                  <a:lnTo>
                    <a:pt x="268605" y="26568"/>
                  </a:lnTo>
                  <a:lnTo>
                    <a:pt x="272313" y="22860"/>
                  </a:lnTo>
                  <a:lnTo>
                    <a:pt x="276872" y="22860"/>
                  </a:lnTo>
                  <a:lnTo>
                    <a:pt x="281431" y="22872"/>
                  </a:lnTo>
                  <a:lnTo>
                    <a:pt x="285140" y="26581"/>
                  </a:lnTo>
                  <a:lnTo>
                    <a:pt x="285127" y="31153"/>
                  </a:lnTo>
                </a:path>
                <a:path w="595629" h="540385">
                  <a:moveTo>
                    <a:pt x="265366" y="128524"/>
                  </a:moveTo>
                  <a:lnTo>
                    <a:pt x="262851" y="134454"/>
                  </a:lnTo>
                  <a:lnTo>
                    <a:pt x="256971" y="138620"/>
                  </a:lnTo>
                  <a:lnTo>
                    <a:pt x="250113" y="138595"/>
                  </a:lnTo>
                  <a:lnTo>
                    <a:pt x="240982" y="138595"/>
                  </a:lnTo>
                  <a:lnTo>
                    <a:pt x="233591" y="131178"/>
                  </a:lnTo>
                  <a:lnTo>
                    <a:pt x="233603" y="122059"/>
                  </a:lnTo>
                  <a:lnTo>
                    <a:pt x="233616" y="117487"/>
                  </a:lnTo>
                  <a:lnTo>
                    <a:pt x="235470" y="113360"/>
                  </a:lnTo>
                  <a:lnTo>
                    <a:pt x="238467" y="110362"/>
                  </a:lnTo>
                </a:path>
                <a:path w="595629" h="540385">
                  <a:moveTo>
                    <a:pt x="258140" y="121437"/>
                  </a:moveTo>
                  <a:lnTo>
                    <a:pt x="258127" y="125857"/>
                  </a:lnTo>
                  <a:lnTo>
                    <a:pt x="254558" y="129425"/>
                  </a:lnTo>
                  <a:lnTo>
                    <a:pt x="250151" y="129425"/>
                  </a:lnTo>
                  <a:lnTo>
                    <a:pt x="245732" y="129412"/>
                  </a:lnTo>
                  <a:lnTo>
                    <a:pt x="242163" y="125831"/>
                  </a:lnTo>
                  <a:lnTo>
                    <a:pt x="242150" y="121424"/>
                  </a:lnTo>
                  <a:lnTo>
                    <a:pt x="242176" y="117005"/>
                  </a:lnTo>
                  <a:lnTo>
                    <a:pt x="245744" y="113436"/>
                  </a:lnTo>
                  <a:lnTo>
                    <a:pt x="250151" y="113436"/>
                  </a:lnTo>
                  <a:lnTo>
                    <a:pt x="254571" y="113449"/>
                  </a:lnTo>
                  <a:lnTo>
                    <a:pt x="258140" y="117017"/>
                  </a:lnTo>
                  <a:lnTo>
                    <a:pt x="258140" y="121437"/>
                  </a:lnTo>
                </a:path>
                <a:path w="595629" h="540385">
                  <a:moveTo>
                    <a:pt x="119227" y="151726"/>
                  </a:moveTo>
                  <a:lnTo>
                    <a:pt x="75869" y="151688"/>
                  </a:lnTo>
                  <a:lnTo>
                    <a:pt x="75946" y="98882"/>
                  </a:lnTo>
                  <a:lnTo>
                    <a:pt x="119291" y="98933"/>
                  </a:lnTo>
                  <a:lnTo>
                    <a:pt x="119227" y="151726"/>
                  </a:lnTo>
                  <a:close/>
                </a:path>
                <a:path w="595629" h="540385">
                  <a:moveTo>
                    <a:pt x="73367" y="135001"/>
                  </a:moveTo>
                  <a:lnTo>
                    <a:pt x="43002" y="134962"/>
                  </a:lnTo>
                  <a:lnTo>
                    <a:pt x="43141" y="0"/>
                  </a:lnTo>
                  <a:lnTo>
                    <a:pt x="156311" y="127"/>
                  </a:lnTo>
                  <a:lnTo>
                    <a:pt x="156159" y="135089"/>
                  </a:lnTo>
                  <a:lnTo>
                    <a:pt x="119583" y="135051"/>
                  </a:lnTo>
                </a:path>
                <a:path w="595629" h="540385">
                  <a:moveTo>
                    <a:pt x="45897" y="57861"/>
                  </a:moveTo>
                  <a:lnTo>
                    <a:pt x="151853" y="57988"/>
                  </a:lnTo>
                </a:path>
                <a:path w="595629" h="540385">
                  <a:moveTo>
                    <a:pt x="45872" y="75222"/>
                  </a:moveTo>
                  <a:lnTo>
                    <a:pt x="151828" y="75349"/>
                  </a:lnTo>
                </a:path>
                <a:path w="595629" h="540385">
                  <a:moveTo>
                    <a:pt x="92849" y="27571"/>
                  </a:moveTo>
                  <a:lnTo>
                    <a:pt x="91315" y="35125"/>
                  </a:lnTo>
                  <a:lnTo>
                    <a:pt x="87150" y="41292"/>
                  </a:lnTo>
                  <a:lnTo>
                    <a:pt x="80980" y="45447"/>
                  </a:lnTo>
                  <a:lnTo>
                    <a:pt x="73431" y="46964"/>
                  </a:lnTo>
                  <a:lnTo>
                    <a:pt x="65872" y="45430"/>
                  </a:lnTo>
                  <a:lnTo>
                    <a:pt x="59705" y="41263"/>
                  </a:lnTo>
                  <a:lnTo>
                    <a:pt x="55554" y="35089"/>
                  </a:lnTo>
                  <a:lnTo>
                    <a:pt x="54038" y="27533"/>
                  </a:lnTo>
                  <a:lnTo>
                    <a:pt x="55572" y="19987"/>
                  </a:lnTo>
                  <a:lnTo>
                    <a:pt x="59737" y="13823"/>
                  </a:lnTo>
                  <a:lnTo>
                    <a:pt x="65907" y="9670"/>
                  </a:lnTo>
                  <a:lnTo>
                    <a:pt x="73456" y="8153"/>
                  </a:lnTo>
                  <a:lnTo>
                    <a:pt x="81016" y="9685"/>
                  </a:lnTo>
                  <a:lnTo>
                    <a:pt x="87182" y="13847"/>
                  </a:lnTo>
                  <a:lnTo>
                    <a:pt x="91334" y="20017"/>
                  </a:lnTo>
                  <a:lnTo>
                    <a:pt x="92849" y="27571"/>
                  </a:lnTo>
                </a:path>
                <a:path w="595629" h="540385">
                  <a:moveTo>
                    <a:pt x="81711" y="27559"/>
                  </a:moveTo>
                  <a:lnTo>
                    <a:pt x="81699" y="32131"/>
                  </a:lnTo>
                  <a:lnTo>
                    <a:pt x="78003" y="35839"/>
                  </a:lnTo>
                  <a:lnTo>
                    <a:pt x="73431" y="35826"/>
                  </a:lnTo>
                  <a:lnTo>
                    <a:pt x="68859" y="35826"/>
                  </a:lnTo>
                  <a:lnTo>
                    <a:pt x="65176" y="32118"/>
                  </a:lnTo>
                  <a:lnTo>
                    <a:pt x="65176" y="27546"/>
                  </a:lnTo>
                  <a:lnTo>
                    <a:pt x="65189" y="22987"/>
                  </a:lnTo>
                  <a:lnTo>
                    <a:pt x="68884" y="19291"/>
                  </a:lnTo>
                  <a:lnTo>
                    <a:pt x="73444" y="19291"/>
                  </a:lnTo>
                  <a:lnTo>
                    <a:pt x="78016" y="19304"/>
                  </a:lnTo>
                  <a:lnTo>
                    <a:pt x="81711" y="23012"/>
                  </a:lnTo>
                  <a:lnTo>
                    <a:pt x="81711" y="27559"/>
                  </a:lnTo>
                </a:path>
                <a:path w="595629" h="540385">
                  <a:moveTo>
                    <a:pt x="96393" y="380834"/>
                  </a:moveTo>
                  <a:lnTo>
                    <a:pt x="94858" y="388394"/>
                  </a:lnTo>
                  <a:lnTo>
                    <a:pt x="90692" y="394560"/>
                  </a:lnTo>
                  <a:lnTo>
                    <a:pt x="84518" y="398712"/>
                  </a:lnTo>
                  <a:lnTo>
                    <a:pt x="76962" y="400227"/>
                  </a:lnTo>
                  <a:lnTo>
                    <a:pt x="69402" y="398693"/>
                  </a:lnTo>
                  <a:lnTo>
                    <a:pt x="63236" y="394527"/>
                  </a:lnTo>
                  <a:lnTo>
                    <a:pt x="59084" y="388353"/>
                  </a:lnTo>
                  <a:lnTo>
                    <a:pt x="57569" y="380796"/>
                  </a:lnTo>
                  <a:lnTo>
                    <a:pt x="59103" y="373243"/>
                  </a:lnTo>
                  <a:lnTo>
                    <a:pt x="63269" y="367077"/>
                  </a:lnTo>
                  <a:lnTo>
                    <a:pt x="69443" y="362926"/>
                  </a:lnTo>
                  <a:lnTo>
                    <a:pt x="77000" y="361416"/>
                  </a:lnTo>
                  <a:lnTo>
                    <a:pt x="84554" y="362945"/>
                  </a:lnTo>
                  <a:lnTo>
                    <a:pt x="90720" y="367110"/>
                  </a:lnTo>
                  <a:lnTo>
                    <a:pt x="94875" y="373284"/>
                  </a:lnTo>
                  <a:lnTo>
                    <a:pt x="96393" y="380834"/>
                  </a:lnTo>
                </a:path>
                <a:path w="595629" h="540385">
                  <a:moveTo>
                    <a:pt x="85242" y="380834"/>
                  </a:moveTo>
                  <a:lnTo>
                    <a:pt x="85242" y="385394"/>
                  </a:lnTo>
                  <a:lnTo>
                    <a:pt x="81534" y="389089"/>
                  </a:lnTo>
                  <a:lnTo>
                    <a:pt x="76974" y="389089"/>
                  </a:lnTo>
                  <a:lnTo>
                    <a:pt x="72402" y="389077"/>
                  </a:lnTo>
                  <a:lnTo>
                    <a:pt x="68706" y="385368"/>
                  </a:lnTo>
                  <a:lnTo>
                    <a:pt x="68706" y="380809"/>
                  </a:lnTo>
                  <a:lnTo>
                    <a:pt x="68719" y="376237"/>
                  </a:lnTo>
                  <a:lnTo>
                    <a:pt x="72428" y="372529"/>
                  </a:lnTo>
                  <a:lnTo>
                    <a:pt x="76987" y="372541"/>
                  </a:lnTo>
                  <a:lnTo>
                    <a:pt x="81559" y="372554"/>
                  </a:lnTo>
                  <a:lnTo>
                    <a:pt x="85242" y="376250"/>
                  </a:lnTo>
                  <a:lnTo>
                    <a:pt x="85242" y="380834"/>
                  </a:lnTo>
                </a:path>
                <a:path w="595629" h="540385">
                  <a:moveTo>
                    <a:pt x="147739" y="381812"/>
                  </a:moveTo>
                  <a:lnTo>
                    <a:pt x="146204" y="389372"/>
                  </a:lnTo>
                  <a:lnTo>
                    <a:pt x="142038" y="395538"/>
                  </a:lnTo>
                  <a:lnTo>
                    <a:pt x="135864" y="399690"/>
                  </a:lnTo>
                  <a:lnTo>
                    <a:pt x="128308" y="401205"/>
                  </a:lnTo>
                  <a:lnTo>
                    <a:pt x="120754" y="399671"/>
                  </a:lnTo>
                  <a:lnTo>
                    <a:pt x="114587" y="395504"/>
                  </a:lnTo>
                  <a:lnTo>
                    <a:pt x="110432" y="389331"/>
                  </a:lnTo>
                  <a:lnTo>
                    <a:pt x="108915" y="381774"/>
                  </a:lnTo>
                  <a:lnTo>
                    <a:pt x="110451" y="374220"/>
                  </a:lnTo>
                  <a:lnTo>
                    <a:pt x="114620" y="368055"/>
                  </a:lnTo>
                  <a:lnTo>
                    <a:pt x="120795" y="363904"/>
                  </a:lnTo>
                  <a:lnTo>
                    <a:pt x="128346" y="362394"/>
                  </a:lnTo>
                  <a:lnTo>
                    <a:pt x="135903" y="363923"/>
                  </a:lnTo>
                  <a:lnTo>
                    <a:pt x="142066" y="368088"/>
                  </a:lnTo>
                  <a:lnTo>
                    <a:pt x="146218" y="374262"/>
                  </a:lnTo>
                  <a:lnTo>
                    <a:pt x="147739" y="381812"/>
                  </a:lnTo>
                </a:path>
                <a:path w="595629" h="540385">
                  <a:moveTo>
                    <a:pt x="136601" y="381812"/>
                  </a:moveTo>
                  <a:lnTo>
                    <a:pt x="136601" y="386372"/>
                  </a:lnTo>
                  <a:lnTo>
                    <a:pt x="132892" y="390067"/>
                  </a:lnTo>
                  <a:lnTo>
                    <a:pt x="128320" y="390067"/>
                  </a:lnTo>
                  <a:lnTo>
                    <a:pt x="123748" y="390055"/>
                  </a:lnTo>
                  <a:lnTo>
                    <a:pt x="120053" y="386346"/>
                  </a:lnTo>
                  <a:lnTo>
                    <a:pt x="120053" y="381787"/>
                  </a:lnTo>
                  <a:lnTo>
                    <a:pt x="120078" y="377215"/>
                  </a:lnTo>
                  <a:lnTo>
                    <a:pt x="123774" y="373519"/>
                  </a:lnTo>
                  <a:lnTo>
                    <a:pt x="128333" y="373532"/>
                  </a:lnTo>
                  <a:lnTo>
                    <a:pt x="132905" y="373545"/>
                  </a:lnTo>
                  <a:lnTo>
                    <a:pt x="136613" y="377240"/>
                  </a:lnTo>
                  <a:lnTo>
                    <a:pt x="136601" y="381812"/>
                  </a:lnTo>
                </a:path>
                <a:path w="595629" h="540385">
                  <a:moveTo>
                    <a:pt x="142887" y="27635"/>
                  </a:moveTo>
                  <a:lnTo>
                    <a:pt x="141353" y="35187"/>
                  </a:lnTo>
                  <a:lnTo>
                    <a:pt x="137186" y="41351"/>
                  </a:lnTo>
                  <a:lnTo>
                    <a:pt x="131013" y="45505"/>
                  </a:lnTo>
                  <a:lnTo>
                    <a:pt x="123456" y="47028"/>
                  </a:lnTo>
                  <a:lnTo>
                    <a:pt x="115904" y="45486"/>
                  </a:lnTo>
                  <a:lnTo>
                    <a:pt x="109742" y="41317"/>
                  </a:lnTo>
                  <a:lnTo>
                    <a:pt x="105591" y="35146"/>
                  </a:lnTo>
                  <a:lnTo>
                    <a:pt x="104076" y="27597"/>
                  </a:lnTo>
                  <a:lnTo>
                    <a:pt x="105610" y="20043"/>
                  </a:lnTo>
                  <a:lnTo>
                    <a:pt x="109775" y="13876"/>
                  </a:lnTo>
                  <a:lnTo>
                    <a:pt x="115945" y="9721"/>
                  </a:lnTo>
                  <a:lnTo>
                    <a:pt x="123494" y="8204"/>
                  </a:lnTo>
                  <a:lnTo>
                    <a:pt x="131048" y="9740"/>
                  </a:lnTo>
                  <a:lnTo>
                    <a:pt x="137215" y="13909"/>
                  </a:lnTo>
                  <a:lnTo>
                    <a:pt x="141370" y="20084"/>
                  </a:lnTo>
                  <a:lnTo>
                    <a:pt x="142887" y="27635"/>
                  </a:lnTo>
                </a:path>
                <a:path w="595629" h="540385">
                  <a:moveTo>
                    <a:pt x="131749" y="27622"/>
                  </a:moveTo>
                  <a:lnTo>
                    <a:pt x="131737" y="32181"/>
                  </a:lnTo>
                  <a:lnTo>
                    <a:pt x="128028" y="35890"/>
                  </a:lnTo>
                  <a:lnTo>
                    <a:pt x="123469" y="35890"/>
                  </a:lnTo>
                  <a:lnTo>
                    <a:pt x="118910" y="35864"/>
                  </a:lnTo>
                  <a:lnTo>
                    <a:pt x="115201" y="32181"/>
                  </a:lnTo>
                  <a:lnTo>
                    <a:pt x="115201" y="27609"/>
                  </a:lnTo>
                  <a:lnTo>
                    <a:pt x="115214" y="23037"/>
                  </a:lnTo>
                  <a:lnTo>
                    <a:pt x="118922" y="19342"/>
                  </a:lnTo>
                  <a:lnTo>
                    <a:pt x="123482" y="19342"/>
                  </a:lnTo>
                  <a:lnTo>
                    <a:pt x="128054" y="19354"/>
                  </a:lnTo>
                  <a:lnTo>
                    <a:pt x="131749" y="23063"/>
                  </a:lnTo>
                  <a:lnTo>
                    <a:pt x="131749" y="27622"/>
                  </a:lnTo>
                </a:path>
                <a:path w="595629" h="540385">
                  <a:moveTo>
                    <a:pt x="111975" y="124993"/>
                  </a:moveTo>
                  <a:lnTo>
                    <a:pt x="109461" y="130937"/>
                  </a:lnTo>
                  <a:lnTo>
                    <a:pt x="103581" y="135089"/>
                  </a:lnTo>
                  <a:lnTo>
                    <a:pt x="96735" y="135077"/>
                  </a:lnTo>
                  <a:lnTo>
                    <a:pt x="87604" y="135077"/>
                  </a:lnTo>
                  <a:lnTo>
                    <a:pt x="80213" y="127660"/>
                  </a:lnTo>
                  <a:lnTo>
                    <a:pt x="80213" y="118529"/>
                  </a:lnTo>
                  <a:lnTo>
                    <a:pt x="80213" y="113969"/>
                  </a:lnTo>
                  <a:lnTo>
                    <a:pt x="82080" y="109842"/>
                  </a:lnTo>
                  <a:lnTo>
                    <a:pt x="85077" y="106832"/>
                  </a:lnTo>
                </a:path>
                <a:path w="595629" h="540385">
                  <a:moveTo>
                    <a:pt x="104762" y="117919"/>
                  </a:moveTo>
                  <a:lnTo>
                    <a:pt x="104749" y="122326"/>
                  </a:lnTo>
                  <a:lnTo>
                    <a:pt x="101168" y="125907"/>
                  </a:lnTo>
                  <a:lnTo>
                    <a:pt x="96748" y="125907"/>
                  </a:lnTo>
                  <a:lnTo>
                    <a:pt x="92341" y="125882"/>
                  </a:lnTo>
                  <a:lnTo>
                    <a:pt x="88773" y="122301"/>
                  </a:lnTo>
                  <a:lnTo>
                    <a:pt x="88760" y="117894"/>
                  </a:lnTo>
                  <a:lnTo>
                    <a:pt x="88785" y="113487"/>
                  </a:lnTo>
                  <a:lnTo>
                    <a:pt x="92367" y="109918"/>
                  </a:lnTo>
                  <a:lnTo>
                    <a:pt x="96774" y="109918"/>
                  </a:lnTo>
                  <a:lnTo>
                    <a:pt x="101180" y="109918"/>
                  </a:lnTo>
                  <a:lnTo>
                    <a:pt x="104762" y="113499"/>
                  </a:lnTo>
                  <a:lnTo>
                    <a:pt x="104762" y="117919"/>
                  </a:lnTo>
                </a:path>
                <a:path w="595629" h="540385">
                  <a:moveTo>
                    <a:pt x="162471" y="415836"/>
                  </a:moveTo>
                  <a:lnTo>
                    <a:pt x="46786" y="415721"/>
                  </a:lnTo>
                  <a:lnTo>
                    <a:pt x="46939" y="277507"/>
                  </a:lnTo>
                  <a:lnTo>
                    <a:pt x="162610" y="277634"/>
                  </a:lnTo>
                  <a:lnTo>
                    <a:pt x="162471" y="415836"/>
                  </a:lnTo>
                  <a:close/>
                </a:path>
                <a:path w="595629" h="540385">
                  <a:moveTo>
                    <a:pt x="48310" y="340461"/>
                  </a:moveTo>
                  <a:lnTo>
                    <a:pt x="158750" y="340588"/>
                  </a:lnTo>
                </a:path>
                <a:path w="595629" h="540385">
                  <a:moveTo>
                    <a:pt x="112852" y="297815"/>
                  </a:moveTo>
                  <a:lnTo>
                    <a:pt x="112839" y="303936"/>
                  </a:lnTo>
                  <a:lnTo>
                    <a:pt x="107873" y="308876"/>
                  </a:lnTo>
                  <a:lnTo>
                    <a:pt x="101777" y="308876"/>
                  </a:lnTo>
                  <a:lnTo>
                    <a:pt x="95669" y="308864"/>
                  </a:lnTo>
                  <a:lnTo>
                    <a:pt x="90716" y="303911"/>
                  </a:lnTo>
                  <a:lnTo>
                    <a:pt x="90728" y="297802"/>
                  </a:lnTo>
                  <a:lnTo>
                    <a:pt x="90728" y="291693"/>
                  </a:lnTo>
                  <a:lnTo>
                    <a:pt x="95694" y="286753"/>
                  </a:lnTo>
                  <a:lnTo>
                    <a:pt x="101790" y="286753"/>
                  </a:lnTo>
                  <a:lnTo>
                    <a:pt x="107899" y="286753"/>
                  </a:lnTo>
                  <a:lnTo>
                    <a:pt x="112852" y="291719"/>
                  </a:lnTo>
                  <a:lnTo>
                    <a:pt x="112852" y="297815"/>
                  </a:lnTo>
                </a:path>
                <a:path w="595629" h="540385">
                  <a:moveTo>
                    <a:pt x="123939" y="297840"/>
                  </a:moveTo>
                  <a:lnTo>
                    <a:pt x="122187" y="306458"/>
                  </a:lnTo>
                  <a:lnTo>
                    <a:pt x="117428" y="313493"/>
                  </a:lnTo>
                  <a:lnTo>
                    <a:pt x="110382" y="318232"/>
                  </a:lnTo>
                  <a:lnTo>
                    <a:pt x="101765" y="319963"/>
                  </a:lnTo>
                  <a:lnTo>
                    <a:pt x="93145" y="318213"/>
                  </a:lnTo>
                  <a:lnTo>
                    <a:pt x="86107" y="313459"/>
                  </a:lnTo>
                  <a:lnTo>
                    <a:pt x="81367" y="306417"/>
                  </a:lnTo>
                  <a:lnTo>
                    <a:pt x="79641" y="297802"/>
                  </a:lnTo>
                  <a:lnTo>
                    <a:pt x="79641" y="294728"/>
                  </a:lnTo>
                  <a:lnTo>
                    <a:pt x="80263" y="291820"/>
                  </a:lnTo>
                  <a:lnTo>
                    <a:pt x="81381" y="289166"/>
                  </a:lnTo>
                </a:path>
                <a:path w="595629" h="540385">
                  <a:moveTo>
                    <a:pt x="240245" y="381000"/>
                  </a:moveTo>
                  <a:lnTo>
                    <a:pt x="238713" y="388553"/>
                  </a:lnTo>
                  <a:lnTo>
                    <a:pt x="234551" y="394720"/>
                  </a:lnTo>
                  <a:lnTo>
                    <a:pt x="228381" y="398875"/>
                  </a:lnTo>
                  <a:lnTo>
                    <a:pt x="220827" y="400392"/>
                  </a:lnTo>
                  <a:lnTo>
                    <a:pt x="213273" y="398856"/>
                  </a:lnTo>
                  <a:lnTo>
                    <a:pt x="207106" y="394685"/>
                  </a:lnTo>
                  <a:lnTo>
                    <a:pt x="202952" y="388507"/>
                  </a:lnTo>
                  <a:lnTo>
                    <a:pt x="201434" y="380949"/>
                  </a:lnTo>
                  <a:lnTo>
                    <a:pt x="202968" y="373402"/>
                  </a:lnTo>
                  <a:lnTo>
                    <a:pt x="207135" y="367239"/>
                  </a:lnTo>
                  <a:lnTo>
                    <a:pt x="213309" y="363086"/>
                  </a:lnTo>
                  <a:lnTo>
                    <a:pt x="220865" y="361569"/>
                  </a:lnTo>
                  <a:lnTo>
                    <a:pt x="228417" y="363104"/>
                  </a:lnTo>
                  <a:lnTo>
                    <a:pt x="234580" y="367274"/>
                  </a:lnTo>
                  <a:lnTo>
                    <a:pt x="238730" y="373449"/>
                  </a:lnTo>
                  <a:lnTo>
                    <a:pt x="240245" y="381000"/>
                  </a:lnTo>
                </a:path>
                <a:path w="595629" h="540385">
                  <a:moveTo>
                    <a:pt x="229108" y="380974"/>
                  </a:moveTo>
                  <a:lnTo>
                    <a:pt x="229108" y="385559"/>
                  </a:lnTo>
                  <a:lnTo>
                    <a:pt x="225399" y="389255"/>
                  </a:lnTo>
                  <a:lnTo>
                    <a:pt x="220827" y="389255"/>
                  </a:lnTo>
                  <a:lnTo>
                    <a:pt x="216268" y="389242"/>
                  </a:lnTo>
                  <a:lnTo>
                    <a:pt x="212572" y="385546"/>
                  </a:lnTo>
                  <a:lnTo>
                    <a:pt x="212585" y="380961"/>
                  </a:lnTo>
                  <a:lnTo>
                    <a:pt x="212585" y="376402"/>
                  </a:lnTo>
                  <a:lnTo>
                    <a:pt x="216293" y="372706"/>
                  </a:lnTo>
                  <a:lnTo>
                    <a:pt x="220853" y="372706"/>
                  </a:lnTo>
                  <a:lnTo>
                    <a:pt x="225425" y="372719"/>
                  </a:lnTo>
                  <a:lnTo>
                    <a:pt x="229120" y="376415"/>
                  </a:lnTo>
                  <a:lnTo>
                    <a:pt x="229108" y="380974"/>
                  </a:lnTo>
                </a:path>
                <a:path w="595629" h="540385">
                  <a:moveTo>
                    <a:pt x="291604" y="381977"/>
                  </a:moveTo>
                  <a:lnTo>
                    <a:pt x="290070" y="389531"/>
                  </a:lnTo>
                  <a:lnTo>
                    <a:pt x="285903" y="395698"/>
                  </a:lnTo>
                  <a:lnTo>
                    <a:pt x="279730" y="399853"/>
                  </a:lnTo>
                  <a:lnTo>
                    <a:pt x="272173" y="401370"/>
                  </a:lnTo>
                  <a:lnTo>
                    <a:pt x="264619" y="399834"/>
                  </a:lnTo>
                  <a:lnTo>
                    <a:pt x="258454" y="395665"/>
                  </a:lnTo>
                  <a:lnTo>
                    <a:pt x="254303" y="389490"/>
                  </a:lnTo>
                  <a:lnTo>
                    <a:pt x="252793" y="381939"/>
                  </a:lnTo>
                  <a:lnTo>
                    <a:pt x="254327" y="374385"/>
                  </a:lnTo>
                  <a:lnTo>
                    <a:pt x="258492" y="368219"/>
                  </a:lnTo>
                  <a:lnTo>
                    <a:pt x="264662" y="364064"/>
                  </a:lnTo>
                  <a:lnTo>
                    <a:pt x="272211" y="362546"/>
                  </a:lnTo>
                  <a:lnTo>
                    <a:pt x="279765" y="364082"/>
                  </a:lnTo>
                  <a:lnTo>
                    <a:pt x="285932" y="368252"/>
                  </a:lnTo>
                  <a:lnTo>
                    <a:pt x="290087" y="374426"/>
                  </a:lnTo>
                  <a:lnTo>
                    <a:pt x="291604" y="381977"/>
                  </a:lnTo>
                </a:path>
                <a:path w="595629" h="540385">
                  <a:moveTo>
                    <a:pt x="280466" y="381965"/>
                  </a:moveTo>
                  <a:lnTo>
                    <a:pt x="280466" y="386537"/>
                  </a:lnTo>
                  <a:lnTo>
                    <a:pt x="276758" y="390232"/>
                  </a:lnTo>
                  <a:lnTo>
                    <a:pt x="272186" y="390232"/>
                  </a:lnTo>
                  <a:lnTo>
                    <a:pt x="267627" y="390220"/>
                  </a:lnTo>
                  <a:lnTo>
                    <a:pt x="263918" y="386524"/>
                  </a:lnTo>
                  <a:lnTo>
                    <a:pt x="263931" y="381965"/>
                  </a:lnTo>
                  <a:lnTo>
                    <a:pt x="263944" y="377380"/>
                  </a:lnTo>
                  <a:lnTo>
                    <a:pt x="267639" y="373684"/>
                  </a:lnTo>
                  <a:lnTo>
                    <a:pt x="272211" y="373684"/>
                  </a:lnTo>
                  <a:lnTo>
                    <a:pt x="276771" y="373697"/>
                  </a:lnTo>
                  <a:lnTo>
                    <a:pt x="280479" y="377393"/>
                  </a:lnTo>
                  <a:lnTo>
                    <a:pt x="280466" y="381965"/>
                  </a:lnTo>
                </a:path>
                <a:path w="595629" h="540385">
                  <a:moveTo>
                    <a:pt x="306324" y="416001"/>
                  </a:moveTo>
                  <a:lnTo>
                    <a:pt x="190665" y="415874"/>
                  </a:lnTo>
                  <a:lnTo>
                    <a:pt x="190804" y="277660"/>
                  </a:lnTo>
                  <a:lnTo>
                    <a:pt x="306476" y="277799"/>
                  </a:lnTo>
                  <a:lnTo>
                    <a:pt x="306324" y="416001"/>
                  </a:lnTo>
                  <a:close/>
                </a:path>
                <a:path w="595629" h="540385">
                  <a:moveTo>
                    <a:pt x="192176" y="340626"/>
                  </a:moveTo>
                  <a:lnTo>
                    <a:pt x="302615" y="340741"/>
                  </a:lnTo>
                </a:path>
                <a:path w="595629" h="540385">
                  <a:moveTo>
                    <a:pt x="256705" y="297980"/>
                  </a:moveTo>
                  <a:lnTo>
                    <a:pt x="256705" y="304101"/>
                  </a:lnTo>
                  <a:lnTo>
                    <a:pt x="251739" y="309029"/>
                  </a:lnTo>
                  <a:lnTo>
                    <a:pt x="245630" y="309029"/>
                  </a:lnTo>
                  <a:lnTo>
                    <a:pt x="239534" y="309029"/>
                  </a:lnTo>
                  <a:lnTo>
                    <a:pt x="234581" y="304076"/>
                  </a:lnTo>
                  <a:lnTo>
                    <a:pt x="234594" y="297967"/>
                  </a:lnTo>
                  <a:lnTo>
                    <a:pt x="234607" y="291858"/>
                  </a:lnTo>
                  <a:lnTo>
                    <a:pt x="239560" y="286905"/>
                  </a:lnTo>
                  <a:lnTo>
                    <a:pt x="245656" y="286918"/>
                  </a:lnTo>
                  <a:lnTo>
                    <a:pt x="251764" y="286931"/>
                  </a:lnTo>
                  <a:lnTo>
                    <a:pt x="256717" y="291884"/>
                  </a:lnTo>
                  <a:lnTo>
                    <a:pt x="256705" y="297980"/>
                  </a:lnTo>
                </a:path>
                <a:path w="595629" h="540385">
                  <a:moveTo>
                    <a:pt x="267804" y="297992"/>
                  </a:moveTo>
                  <a:lnTo>
                    <a:pt x="266054" y="306610"/>
                  </a:lnTo>
                  <a:lnTo>
                    <a:pt x="261299" y="313645"/>
                  </a:lnTo>
                  <a:lnTo>
                    <a:pt x="254253" y="318384"/>
                  </a:lnTo>
                  <a:lnTo>
                    <a:pt x="245630" y="320116"/>
                  </a:lnTo>
                  <a:lnTo>
                    <a:pt x="237012" y="318365"/>
                  </a:lnTo>
                  <a:lnTo>
                    <a:pt x="229976" y="313610"/>
                  </a:lnTo>
                  <a:lnTo>
                    <a:pt x="225233" y="306564"/>
                  </a:lnTo>
                  <a:lnTo>
                    <a:pt x="223494" y="297942"/>
                  </a:lnTo>
                  <a:lnTo>
                    <a:pt x="223507" y="294894"/>
                  </a:lnTo>
                  <a:lnTo>
                    <a:pt x="224129" y="291985"/>
                  </a:lnTo>
                  <a:lnTo>
                    <a:pt x="225259" y="289331"/>
                  </a:lnTo>
                </a:path>
                <a:path w="595629" h="540385">
                  <a:moveTo>
                    <a:pt x="382828" y="381152"/>
                  </a:moveTo>
                  <a:lnTo>
                    <a:pt x="381294" y="388713"/>
                  </a:lnTo>
                  <a:lnTo>
                    <a:pt x="377128" y="394882"/>
                  </a:lnTo>
                  <a:lnTo>
                    <a:pt x="370954" y="399034"/>
                  </a:lnTo>
                  <a:lnTo>
                    <a:pt x="363397" y="400545"/>
                  </a:lnTo>
                  <a:lnTo>
                    <a:pt x="355851" y="399016"/>
                  </a:lnTo>
                  <a:lnTo>
                    <a:pt x="349688" y="394849"/>
                  </a:lnTo>
                  <a:lnTo>
                    <a:pt x="345534" y="388672"/>
                  </a:lnTo>
                  <a:lnTo>
                    <a:pt x="344017" y="381114"/>
                  </a:lnTo>
                  <a:lnTo>
                    <a:pt x="345551" y="373562"/>
                  </a:lnTo>
                  <a:lnTo>
                    <a:pt x="349716" y="367399"/>
                  </a:lnTo>
                  <a:lnTo>
                    <a:pt x="355886" y="363249"/>
                  </a:lnTo>
                  <a:lnTo>
                    <a:pt x="363435" y="361734"/>
                  </a:lnTo>
                  <a:lnTo>
                    <a:pt x="370995" y="363268"/>
                  </a:lnTo>
                  <a:lnTo>
                    <a:pt x="377161" y="367433"/>
                  </a:lnTo>
                  <a:lnTo>
                    <a:pt x="381313" y="373603"/>
                  </a:lnTo>
                  <a:lnTo>
                    <a:pt x="382828" y="381152"/>
                  </a:lnTo>
                </a:path>
                <a:path w="595629" h="540385">
                  <a:moveTo>
                    <a:pt x="371690" y="381139"/>
                  </a:moveTo>
                  <a:lnTo>
                    <a:pt x="371690" y="385699"/>
                  </a:lnTo>
                  <a:lnTo>
                    <a:pt x="367982" y="389407"/>
                  </a:lnTo>
                  <a:lnTo>
                    <a:pt x="363410" y="389407"/>
                  </a:lnTo>
                  <a:lnTo>
                    <a:pt x="358851" y="389407"/>
                  </a:lnTo>
                  <a:lnTo>
                    <a:pt x="355155" y="385699"/>
                  </a:lnTo>
                  <a:lnTo>
                    <a:pt x="355155" y="381127"/>
                  </a:lnTo>
                  <a:lnTo>
                    <a:pt x="355168" y="376567"/>
                  </a:lnTo>
                  <a:lnTo>
                    <a:pt x="358863" y="372872"/>
                  </a:lnTo>
                  <a:lnTo>
                    <a:pt x="363435" y="372872"/>
                  </a:lnTo>
                  <a:lnTo>
                    <a:pt x="367995" y="372872"/>
                  </a:lnTo>
                  <a:lnTo>
                    <a:pt x="371703" y="376593"/>
                  </a:lnTo>
                  <a:lnTo>
                    <a:pt x="371690" y="381139"/>
                  </a:lnTo>
                </a:path>
                <a:path w="595629" h="540385">
                  <a:moveTo>
                    <a:pt x="434187" y="382130"/>
                  </a:moveTo>
                  <a:lnTo>
                    <a:pt x="432653" y="389691"/>
                  </a:lnTo>
                  <a:lnTo>
                    <a:pt x="428486" y="395860"/>
                  </a:lnTo>
                  <a:lnTo>
                    <a:pt x="422312" y="400012"/>
                  </a:lnTo>
                  <a:lnTo>
                    <a:pt x="414756" y="401523"/>
                  </a:lnTo>
                  <a:lnTo>
                    <a:pt x="407204" y="399994"/>
                  </a:lnTo>
                  <a:lnTo>
                    <a:pt x="401042" y="395827"/>
                  </a:lnTo>
                  <a:lnTo>
                    <a:pt x="396891" y="389650"/>
                  </a:lnTo>
                  <a:lnTo>
                    <a:pt x="395376" y="382092"/>
                  </a:lnTo>
                  <a:lnTo>
                    <a:pt x="396910" y="374540"/>
                  </a:lnTo>
                  <a:lnTo>
                    <a:pt x="401077" y="368377"/>
                  </a:lnTo>
                  <a:lnTo>
                    <a:pt x="407251" y="364227"/>
                  </a:lnTo>
                  <a:lnTo>
                    <a:pt x="414807" y="362712"/>
                  </a:lnTo>
                  <a:lnTo>
                    <a:pt x="422353" y="364245"/>
                  </a:lnTo>
                  <a:lnTo>
                    <a:pt x="428517" y="368411"/>
                  </a:lnTo>
                  <a:lnTo>
                    <a:pt x="432670" y="374581"/>
                  </a:lnTo>
                  <a:lnTo>
                    <a:pt x="434187" y="382130"/>
                  </a:lnTo>
                </a:path>
                <a:path w="595629" h="540385">
                  <a:moveTo>
                    <a:pt x="423049" y="382117"/>
                  </a:moveTo>
                  <a:lnTo>
                    <a:pt x="423037" y="386689"/>
                  </a:lnTo>
                  <a:lnTo>
                    <a:pt x="419328" y="390398"/>
                  </a:lnTo>
                  <a:lnTo>
                    <a:pt x="414769" y="390385"/>
                  </a:lnTo>
                  <a:lnTo>
                    <a:pt x="410210" y="390385"/>
                  </a:lnTo>
                  <a:lnTo>
                    <a:pt x="406514" y="386676"/>
                  </a:lnTo>
                  <a:lnTo>
                    <a:pt x="406514" y="382104"/>
                  </a:lnTo>
                  <a:lnTo>
                    <a:pt x="406514" y="377545"/>
                  </a:lnTo>
                  <a:lnTo>
                    <a:pt x="410222" y="373849"/>
                  </a:lnTo>
                  <a:lnTo>
                    <a:pt x="414781" y="373849"/>
                  </a:lnTo>
                  <a:lnTo>
                    <a:pt x="419354" y="373849"/>
                  </a:lnTo>
                  <a:lnTo>
                    <a:pt x="423049" y="377571"/>
                  </a:lnTo>
                  <a:lnTo>
                    <a:pt x="423049" y="382117"/>
                  </a:lnTo>
                </a:path>
                <a:path w="595629" h="540385">
                  <a:moveTo>
                    <a:pt x="448906" y="416166"/>
                  </a:moveTo>
                  <a:lnTo>
                    <a:pt x="333235" y="416039"/>
                  </a:lnTo>
                  <a:lnTo>
                    <a:pt x="333387" y="277812"/>
                  </a:lnTo>
                  <a:lnTo>
                    <a:pt x="449072" y="277939"/>
                  </a:lnTo>
                  <a:lnTo>
                    <a:pt x="448906" y="416166"/>
                  </a:lnTo>
                  <a:close/>
                </a:path>
                <a:path w="595629" h="540385">
                  <a:moveTo>
                    <a:pt x="334759" y="340779"/>
                  </a:moveTo>
                  <a:lnTo>
                    <a:pt x="445211" y="340906"/>
                  </a:lnTo>
                </a:path>
                <a:path w="595629" h="540385">
                  <a:moveTo>
                    <a:pt x="399300" y="298145"/>
                  </a:moveTo>
                  <a:lnTo>
                    <a:pt x="399288" y="304241"/>
                  </a:lnTo>
                  <a:lnTo>
                    <a:pt x="394335" y="309194"/>
                  </a:lnTo>
                  <a:lnTo>
                    <a:pt x="388226" y="309194"/>
                  </a:lnTo>
                  <a:lnTo>
                    <a:pt x="382117" y="309181"/>
                  </a:lnTo>
                  <a:lnTo>
                    <a:pt x="377177" y="304215"/>
                  </a:lnTo>
                  <a:lnTo>
                    <a:pt x="377177" y="298119"/>
                  </a:lnTo>
                  <a:lnTo>
                    <a:pt x="377177" y="292011"/>
                  </a:lnTo>
                  <a:lnTo>
                    <a:pt x="382143" y="287070"/>
                  </a:lnTo>
                  <a:lnTo>
                    <a:pt x="388251" y="287070"/>
                  </a:lnTo>
                  <a:lnTo>
                    <a:pt x="394360" y="287083"/>
                  </a:lnTo>
                  <a:lnTo>
                    <a:pt x="399300" y="292036"/>
                  </a:lnTo>
                  <a:lnTo>
                    <a:pt x="399300" y="298145"/>
                  </a:lnTo>
                </a:path>
                <a:path w="595629" h="540385">
                  <a:moveTo>
                    <a:pt x="410375" y="298157"/>
                  </a:moveTo>
                  <a:lnTo>
                    <a:pt x="408626" y="306775"/>
                  </a:lnTo>
                  <a:lnTo>
                    <a:pt x="403875" y="313809"/>
                  </a:lnTo>
                  <a:lnTo>
                    <a:pt x="396834" y="318544"/>
                  </a:lnTo>
                  <a:lnTo>
                    <a:pt x="388213" y="320268"/>
                  </a:lnTo>
                  <a:lnTo>
                    <a:pt x="379588" y="318525"/>
                  </a:lnTo>
                  <a:lnTo>
                    <a:pt x="372551" y="313774"/>
                  </a:lnTo>
                  <a:lnTo>
                    <a:pt x="367814" y="306729"/>
                  </a:lnTo>
                  <a:lnTo>
                    <a:pt x="366090" y="298107"/>
                  </a:lnTo>
                  <a:lnTo>
                    <a:pt x="366090" y="295059"/>
                  </a:lnTo>
                  <a:lnTo>
                    <a:pt x="366712" y="292125"/>
                  </a:lnTo>
                  <a:lnTo>
                    <a:pt x="367842" y="289496"/>
                  </a:lnTo>
                </a:path>
                <a:path w="595629" h="540385">
                  <a:moveTo>
                    <a:pt x="536981" y="447027"/>
                  </a:moveTo>
                  <a:lnTo>
                    <a:pt x="535441" y="454581"/>
                  </a:lnTo>
                  <a:lnTo>
                    <a:pt x="531275" y="460748"/>
                  </a:lnTo>
                  <a:lnTo>
                    <a:pt x="525104" y="464902"/>
                  </a:lnTo>
                  <a:lnTo>
                    <a:pt x="517550" y="466420"/>
                  </a:lnTo>
                  <a:lnTo>
                    <a:pt x="509996" y="464889"/>
                  </a:lnTo>
                  <a:lnTo>
                    <a:pt x="503831" y="460721"/>
                  </a:lnTo>
                  <a:lnTo>
                    <a:pt x="499680" y="454547"/>
                  </a:lnTo>
                  <a:lnTo>
                    <a:pt x="498170" y="447001"/>
                  </a:lnTo>
                  <a:lnTo>
                    <a:pt x="499702" y="439440"/>
                  </a:lnTo>
                  <a:lnTo>
                    <a:pt x="503864" y="433270"/>
                  </a:lnTo>
                  <a:lnTo>
                    <a:pt x="510034" y="429113"/>
                  </a:lnTo>
                  <a:lnTo>
                    <a:pt x="517588" y="427596"/>
                  </a:lnTo>
                  <a:lnTo>
                    <a:pt x="525142" y="429132"/>
                  </a:lnTo>
                  <a:lnTo>
                    <a:pt x="531309" y="433301"/>
                  </a:lnTo>
                  <a:lnTo>
                    <a:pt x="535463" y="439476"/>
                  </a:lnTo>
                  <a:lnTo>
                    <a:pt x="536981" y="447027"/>
                  </a:lnTo>
                </a:path>
                <a:path w="595629" h="540385">
                  <a:moveTo>
                    <a:pt x="525843" y="447027"/>
                  </a:moveTo>
                  <a:lnTo>
                    <a:pt x="525843" y="451586"/>
                  </a:lnTo>
                  <a:lnTo>
                    <a:pt x="522122" y="455282"/>
                  </a:lnTo>
                  <a:lnTo>
                    <a:pt x="517563" y="455282"/>
                  </a:lnTo>
                  <a:lnTo>
                    <a:pt x="513003" y="455269"/>
                  </a:lnTo>
                  <a:lnTo>
                    <a:pt x="509295" y="451561"/>
                  </a:lnTo>
                  <a:lnTo>
                    <a:pt x="509295" y="447014"/>
                  </a:lnTo>
                  <a:lnTo>
                    <a:pt x="509308" y="442442"/>
                  </a:lnTo>
                  <a:lnTo>
                    <a:pt x="513016" y="438734"/>
                  </a:lnTo>
                  <a:lnTo>
                    <a:pt x="517575" y="438746"/>
                  </a:lnTo>
                  <a:lnTo>
                    <a:pt x="522135" y="438746"/>
                  </a:lnTo>
                  <a:lnTo>
                    <a:pt x="525843" y="442455"/>
                  </a:lnTo>
                  <a:lnTo>
                    <a:pt x="525843" y="447027"/>
                  </a:lnTo>
                </a:path>
                <a:path w="595629" h="540385">
                  <a:moveTo>
                    <a:pt x="588327" y="448017"/>
                  </a:moveTo>
                  <a:lnTo>
                    <a:pt x="586795" y="455564"/>
                  </a:lnTo>
                  <a:lnTo>
                    <a:pt x="582633" y="461727"/>
                  </a:lnTo>
                  <a:lnTo>
                    <a:pt x="576463" y="465880"/>
                  </a:lnTo>
                  <a:lnTo>
                    <a:pt x="568909" y="467398"/>
                  </a:lnTo>
                  <a:lnTo>
                    <a:pt x="561349" y="465867"/>
                  </a:lnTo>
                  <a:lnTo>
                    <a:pt x="555183" y="461698"/>
                  </a:lnTo>
                  <a:lnTo>
                    <a:pt x="551031" y="455525"/>
                  </a:lnTo>
                  <a:lnTo>
                    <a:pt x="549516" y="447979"/>
                  </a:lnTo>
                  <a:lnTo>
                    <a:pt x="551050" y="440420"/>
                  </a:lnTo>
                  <a:lnTo>
                    <a:pt x="555217" y="434252"/>
                  </a:lnTo>
                  <a:lnTo>
                    <a:pt x="561390" y="430097"/>
                  </a:lnTo>
                  <a:lnTo>
                    <a:pt x="568947" y="428574"/>
                  </a:lnTo>
                  <a:lnTo>
                    <a:pt x="576499" y="430115"/>
                  </a:lnTo>
                  <a:lnTo>
                    <a:pt x="582661" y="434286"/>
                  </a:lnTo>
                  <a:lnTo>
                    <a:pt x="586812" y="440461"/>
                  </a:lnTo>
                  <a:lnTo>
                    <a:pt x="588327" y="448017"/>
                  </a:lnTo>
                </a:path>
                <a:path w="595629" h="540385">
                  <a:moveTo>
                    <a:pt x="577189" y="448005"/>
                  </a:moveTo>
                  <a:lnTo>
                    <a:pt x="577189" y="452564"/>
                  </a:lnTo>
                  <a:lnTo>
                    <a:pt x="573481" y="456260"/>
                  </a:lnTo>
                  <a:lnTo>
                    <a:pt x="568909" y="456260"/>
                  </a:lnTo>
                  <a:lnTo>
                    <a:pt x="564349" y="456247"/>
                  </a:lnTo>
                  <a:lnTo>
                    <a:pt x="560654" y="452539"/>
                  </a:lnTo>
                  <a:lnTo>
                    <a:pt x="560654" y="447992"/>
                  </a:lnTo>
                  <a:lnTo>
                    <a:pt x="560666" y="443420"/>
                  </a:lnTo>
                  <a:lnTo>
                    <a:pt x="564362" y="439712"/>
                  </a:lnTo>
                  <a:lnTo>
                    <a:pt x="568934" y="439724"/>
                  </a:lnTo>
                  <a:lnTo>
                    <a:pt x="573506" y="439724"/>
                  </a:lnTo>
                  <a:lnTo>
                    <a:pt x="577189" y="443433"/>
                  </a:lnTo>
                  <a:lnTo>
                    <a:pt x="577189" y="448005"/>
                  </a:lnTo>
                </a:path>
                <a:path w="595629" h="540385">
                  <a:moveTo>
                    <a:pt x="594067" y="482041"/>
                  </a:moveTo>
                  <a:lnTo>
                    <a:pt x="487375" y="481914"/>
                  </a:lnTo>
                  <a:lnTo>
                    <a:pt x="487527" y="343700"/>
                  </a:lnTo>
                  <a:lnTo>
                    <a:pt x="594220" y="343814"/>
                  </a:lnTo>
                  <a:lnTo>
                    <a:pt x="594067" y="482041"/>
                  </a:lnTo>
                  <a:close/>
                </a:path>
                <a:path w="595629" h="540385">
                  <a:moveTo>
                    <a:pt x="488911" y="406654"/>
                  </a:moveTo>
                  <a:lnTo>
                    <a:pt x="590359" y="406768"/>
                  </a:lnTo>
                </a:path>
                <a:path w="595629" h="540385">
                  <a:moveTo>
                    <a:pt x="553427" y="364020"/>
                  </a:moveTo>
                  <a:lnTo>
                    <a:pt x="553427" y="370128"/>
                  </a:lnTo>
                  <a:lnTo>
                    <a:pt x="548474" y="375081"/>
                  </a:lnTo>
                  <a:lnTo>
                    <a:pt x="542366" y="375081"/>
                  </a:lnTo>
                  <a:lnTo>
                    <a:pt x="536257" y="375069"/>
                  </a:lnTo>
                  <a:lnTo>
                    <a:pt x="531317" y="370103"/>
                  </a:lnTo>
                  <a:lnTo>
                    <a:pt x="531317" y="364007"/>
                  </a:lnTo>
                  <a:lnTo>
                    <a:pt x="531329" y="357886"/>
                  </a:lnTo>
                  <a:lnTo>
                    <a:pt x="536282" y="352945"/>
                  </a:lnTo>
                  <a:lnTo>
                    <a:pt x="542391" y="352945"/>
                  </a:lnTo>
                  <a:lnTo>
                    <a:pt x="548500" y="352945"/>
                  </a:lnTo>
                  <a:lnTo>
                    <a:pt x="553440" y="357911"/>
                  </a:lnTo>
                  <a:lnTo>
                    <a:pt x="553427" y="364020"/>
                  </a:lnTo>
                </a:path>
                <a:path w="595629" h="540385">
                  <a:moveTo>
                    <a:pt x="564527" y="364020"/>
                  </a:moveTo>
                  <a:lnTo>
                    <a:pt x="562777" y="372645"/>
                  </a:lnTo>
                  <a:lnTo>
                    <a:pt x="558022" y="379682"/>
                  </a:lnTo>
                  <a:lnTo>
                    <a:pt x="550976" y="384419"/>
                  </a:lnTo>
                  <a:lnTo>
                    <a:pt x="542353" y="386143"/>
                  </a:lnTo>
                  <a:lnTo>
                    <a:pt x="533735" y="384400"/>
                  </a:lnTo>
                  <a:lnTo>
                    <a:pt x="526700" y="379650"/>
                  </a:lnTo>
                  <a:lnTo>
                    <a:pt x="521961" y="372609"/>
                  </a:lnTo>
                  <a:lnTo>
                    <a:pt x="520230" y="363994"/>
                  </a:lnTo>
                  <a:lnTo>
                    <a:pt x="520230" y="360921"/>
                  </a:lnTo>
                  <a:lnTo>
                    <a:pt x="520852" y="358013"/>
                  </a:lnTo>
                  <a:lnTo>
                    <a:pt x="521982" y="355371"/>
                  </a:lnTo>
                </a:path>
                <a:path w="595629" h="540385">
                  <a:moveTo>
                    <a:pt x="484809" y="416864"/>
                  </a:moveTo>
                  <a:lnTo>
                    <a:pt x="460400" y="416839"/>
                  </a:lnTo>
                  <a:lnTo>
                    <a:pt x="460375" y="429234"/>
                  </a:lnTo>
                  <a:lnTo>
                    <a:pt x="487146" y="429260"/>
                  </a:lnTo>
                </a:path>
                <a:path w="595629" h="540385">
                  <a:moveTo>
                    <a:pt x="62458" y="137807"/>
                  </a:moveTo>
                  <a:lnTo>
                    <a:pt x="62306" y="270065"/>
                  </a:lnTo>
                </a:path>
                <a:path w="595629" h="540385">
                  <a:moveTo>
                    <a:pt x="143484" y="137896"/>
                  </a:moveTo>
                  <a:lnTo>
                    <a:pt x="143332" y="270167"/>
                  </a:lnTo>
                </a:path>
                <a:path w="595629" h="540385">
                  <a:moveTo>
                    <a:pt x="69570" y="168757"/>
                  </a:moveTo>
                  <a:lnTo>
                    <a:pt x="140233" y="168846"/>
                  </a:lnTo>
                </a:path>
                <a:path w="595629" h="540385">
                  <a:moveTo>
                    <a:pt x="69481" y="247065"/>
                  </a:moveTo>
                  <a:lnTo>
                    <a:pt x="140131" y="247154"/>
                  </a:lnTo>
                </a:path>
                <a:path w="595629" h="540385">
                  <a:moveTo>
                    <a:pt x="208902" y="137972"/>
                  </a:moveTo>
                  <a:lnTo>
                    <a:pt x="208762" y="270230"/>
                  </a:lnTo>
                </a:path>
                <a:path w="595629" h="540385">
                  <a:moveTo>
                    <a:pt x="289928" y="138061"/>
                  </a:moveTo>
                  <a:lnTo>
                    <a:pt x="289788" y="270332"/>
                  </a:lnTo>
                </a:path>
                <a:path w="595629" h="540385">
                  <a:moveTo>
                    <a:pt x="216027" y="168922"/>
                  </a:moveTo>
                  <a:lnTo>
                    <a:pt x="286677" y="168998"/>
                  </a:lnTo>
                </a:path>
                <a:path w="595629" h="540385">
                  <a:moveTo>
                    <a:pt x="215938" y="247243"/>
                  </a:moveTo>
                  <a:lnTo>
                    <a:pt x="286600" y="247319"/>
                  </a:lnTo>
                </a:path>
                <a:path w="595629" h="540385">
                  <a:moveTo>
                    <a:pt x="355219" y="143332"/>
                  </a:moveTo>
                  <a:lnTo>
                    <a:pt x="355079" y="275602"/>
                  </a:lnTo>
                </a:path>
                <a:path w="595629" h="540385">
                  <a:moveTo>
                    <a:pt x="436244" y="143408"/>
                  </a:moveTo>
                  <a:lnTo>
                    <a:pt x="436105" y="275678"/>
                  </a:lnTo>
                </a:path>
                <a:path w="595629" h="540385">
                  <a:moveTo>
                    <a:pt x="362331" y="174282"/>
                  </a:moveTo>
                  <a:lnTo>
                    <a:pt x="432993" y="174358"/>
                  </a:lnTo>
                </a:path>
                <a:path w="595629" h="540385">
                  <a:moveTo>
                    <a:pt x="69532" y="211226"/>
                  </a:moveTo>
                  <a:lnTo>
                    <a:pt x="140182" y="211302"/>
                  </a:lnTo>
                </a:path>
                <a:path w="595629" h="540385">
                  <a:moveTo>
                    <a:pt x="215976" y="211391"/>
                  </a:moveTo>
                  <a:lnTo>
                    <a:pt x="286626" y="211467"/>
                  </a:lnTo>
                </a:path>
                <a:path w="595629" h="540385">
                  <a:moveTo>
                    <a:pt x="362280" y="216750"/>
                  </a:moveTo>
                  <a:lnTo>
                    <a:pt x="432943" y="216839"/>
                  </a:lnTo>
                </a:path>
                <a:path w="595629" h="540385">
                  <a:moveTo>
                    <a:pt x="362254" y="252603"/>
                  </a:moveTo>
                  <a:lnTo>
                    <a:pt x="432904" y="252679"/>
                  </a:lnTo>
                </a:path>
                <a:path w="595629" h="540385">
                  <a:moveTo>
                    <a:pt x="495134" y="147281"/>
                  </a:moveTo>
                  <a:lnTo>
                    <a:pt x="494919" y="338823"/>
                  </a:lnTo>
                </a:path>
                <a:path w="595629" h="540385">
                  <a:moveTo>
                    <a:pt x="576160" y="147370"/>
                  </a:moveTo>
                  <a:lnTo>
                    <a:pt x="575957" y="338912"/>
                  </a:lnTo>
                </a:path>
                <a:path w="595629" h="540385">
                  <a:moveTo>
                    <a:pt x="502259" y="178244"/>
                  </a:moveTo>
                  <a:lnTo>
                    <a:pt x="572922" y="178320"/>
                  </a:lnTo>
                </a:path>
                <a:path w="595629" h="540385">
                  <a:moveTo>
                    <a:pt x="502234" y="200075"/>
                  </a:moveTo>
                  <a:lnTo>
                    <a:pt x="572884" y="200139"/>
                  </a:lnTo>
                </a:path>
                <a:path w="595629" h="540385">
                  <a:moveTo>
                    <a:pt x="502196" y="234810"/>
                  </a:moveTo>
                  <a:lnTo>
                    <a:pt x="572846" y="234886"/>
                  </a:lnTo>
                </a:path>
                <a:path w="595629" h="540385">
                  <a:moveTo>
                    <a:pt x="502094" y="323532"/>
                  </a:moveTo>
                  <a:lnTo>
                    <a:pt x="572757" y="323608"/>
                  </a:lnTo>
                </a:path>
                <a:path w="595629" h="540385">
                  <a:moveTo>
                    <a:pt x="502119" y="302996"/>
                  </a:moveTo>
                  <a:lnTo>
                    <a:pt x="572769" y="303072"/>
                  </a:lnTo>
                </a:path>
                <a:path w="595629" h="540385">
                  <a:moveTo>
                    <a:pt x="104622" y="418592"/>
                  </a:moveTo>
                  <a:lnTo>
                    <a:pt x="104571" y="463537"/>
                  </a:lnTo>
                  <a:lnTo>
                    <a:pt x="161531" y="463588"/>
                  </a:lnTo>
                  <a:lnTo>
                    <a:pt x="161582" y="419722"/>
                  </a:lnTo>
                </a:path>
                <a:path w="595629" h="540385">
                  <a:moveTo>
                    <a:pt x="148818" y="457974"/>
                  </a:moveTo>
                  <a:lnTo>
                    <a:pt x="122288" y="457936"/>
                  </a:lnTo>
                  <a:lnTo>
                    <a:pt x="122326" y="433057"/>
                  </a:lnTo>
                  <a:lnTo>
                    <a:pt x="148844" y="433095"/>
                  </a:lnTo>
                  <a:lnTo>
                    <a:pt x="148818" y="457974"/>
                  </a:lnTo>
                  <a:close/>
                </a:path>
                <a:path w="595629" h="540385">
                  <a:moveTo>
                    <a:pt x="251117" y="418757"/>
                  </a:moveTo>
                  <a:lnTo>
                    <a:pt x="251066" y="463689"/>
                  </a:lnTo>
                  <a:lnTo>
                    <a:pt x="308038" y="463753"/>
                  </a:lnTo>
                  <a:lnTo>
                    <a:pt x="308076" y="419887"/>
                  </a:lnTo>
                </a:path>
                <a:path w="595629" h="540385">
                  <a:moveTo>
                    <a:pt x="295313" y="458139"/>
                  </a:moveTo>
                  <a:lnTo>
                    <a:pt x="268795" y="458114"/>
                  </a:lnTo>
                  <a:lnTo>
                    <a:pt x="268820" y="433235"/>
                  </a:lnTo>
                  <a:lnTo>
                    <a:pt x="295338" y="433260"/>
                  </a:lnTo>
                  <a:lnTo>
                    <a:pt x="295313" y="458139"/>
                  </a:lnTo>
                  <a:close/>
                </a:path>
                <a:path w="595629" h="540385">
                  <a:moveTo>
                    <a:pt x="391020" y="418922"/>
                  </a:moveTo>
                  <a:lnTo>
                    <a:pt x="390969" y="463854"/>
                  </a:lnTo>
                  <a:lnTo>
                    <a:pt x="447929" y="463905"/>
                  </a:lnTo>
                  <a:lnTo>
                    <a:pt x="447979" y="420039"/>
                  </a:lnTo>
                </a:path>
                <a:path w="595629" h="540385">
                  <a:moveTo>
                    <a:pt x="435216" y="458279"/>
                  </a:moveTo>
                  <a:lnTo>
                    <a:pt x="408698" y="458254"/>
                  </a:lnTo>
                  <a:lnTo>
                    <a:pt x="408724" y="433374"/>
                  </a:lnTo>
                  <a:lnTo>
                    <a:pt x="435241" y="433400"/>
                  </a:lnTo>
                  <a:lnTo>
                    <a:pt x="435216" y="458279"/>
                  </a:lnTo>
                  <a:close/>
                </a:path>
                <a:path w="595629" h="540385">
                  <a:moveTo>
                    <a:pt x="534822" y="488442"/>
                  </a:moveTo>
                  <a:lnTo>
                    <a:pt x="534771" y="533374"/>
                  </a:lnTo>
                  <a:lnTo>
                    <a:pt x="591731" y="533425"/>
                  </a:lnTo>
                  <a:lnTo>
                    <a:pt x="591781" y="489559"/>
                  </a:lnTo>
                </a:path>
                <a:path w="595629" h="540385">
                  <a:moveTo>
                    <a:pt x="579018" y="527812"/>
                  </a:moveTo>
                  <a:lnTo>
                    <a:pt x="552500" y="527799"/>
                  </a:lnTo>
                  <a:lnTo>
                    <a:pt x="552526" y="502907"/>
                  </a:lnTo>
                  <a:lnTo>
                    <a:pt x="579043" y="502945"/>
                  </a:lnTo>
                  <a:lnTo>
                    <a:pt x="579018" y="527812"/>
                  </a:lnTo>
                  <a:close/>
                </a:path>
                <a:path w="595629" h="540385">
                  <a:moveTo>
                    <a:pt x="473468" y="539927"/>
                  </a:moveTo>
                  <a:lnTo>
                    <a:pt x="458063" y="539927"/>
                  </a:lnTo>
                  <a:lnTo>
                    <a:pt x="458139" y="468934"/>
                  </a:lnTo>
                </a:path>
                <a:path w="595629" h="540385">
                  <a:moveTo>
                    <a:pt x="37960" y="142468"/>
                  </a:moveTo>
                  <a:lnTo>
                    <a:pt x="22580" y="142455"/>
                  </a:lnTo>
                  <a:lnTo>
                    <a:pt x="22479" y="235864"/>
                  </a:lnTo>
                  <a:lnTo>
                    <a:pt x="58000" y="235902"/>
                  </a:lnTo>
                </a:path>
                <a:path w="595629" h="540385">
                  <a:moveTo>
                    <a:pt x="40005" y="237540"/>
                  </a:moveTo>
                  <a:lnTo>
                    <a:pt x="39979" y="250367"/>
                  </a:lnTo>
                  <a:lnTo>
                    <a:pt x="57734" y="250393"/>
                  </a:lnTo>
                </a:path>
                <a:path w="595629" h="540385">
                  <a:moveTo>
                    <a:pt x="37566" y="297865"/>
                  </a:moveTo>
                  <a:lnTo>
                    <a:pt x="23469" y="297865"/>
                  </a:lnTo>
                  <a:lnTo>
                    <a:pt x="23355" y="391287"/>
                  </a:lnTo>
                </a:path>
                <a:path w="595629" h="540385">
                  <a:moveTo>
                    <a:pt x="0" y="381927"/>
                  </a:moveTo>
                  <a:lnTo>
                    <a:pt x="406" y="172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47162" y="4705045"/>
              <a:ext cx="100304" cy="199351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2786113" y="4700409"/>
              <a:ext cx="703580" cy="973455"/>
            </a:xfrm>
            <a:custGeom>
              <a:avLst/>
              <a:gdLst/>
              <a:ahLst/>
              <a:cxnLst/>
              <a:rect l="l" t="t" r="r" b="b"/>
              <a:pathLst>
                <a:path w="703579" h="973454">
                  <a:moveTo>
                    <a:pt x="185928" y="166255"/>
                  </a:moveTo>
                  <a:lnTo>
                    <a:pt x="185915" y="173393"/>
                  </a:lnTo>
                  <a:lnTo>
                    <a:pt x="180124" y="179171"/>
                  </a:lnTo>
                  <a:lnTo>
                    <a:pt x="173012" y="179158"/>
                  </a:lnTo>
                  <a:lnTo>
                    <a:pt x="165874" y="179158"/>
                  </a:lnTo>
                  <a:lnTo>
                    <a:pt x="160096" y="173367"/>
                  </a:lnTo>
                  <a:lnTo>
                    <a:pt x="160108" y="166243"/>
                  </a:lnTo>
                  <a:lnTo>
                    <a:pt x="160121" y="159118"/>
                  </a:lnTo>
                  <a:lnTo>
                    <a:pt x="165900" y="153352"/>
                  </a:lnTo>
                  <a:lnTo>
                    <a:pt x="173037" y="153365"/>
                  </a:lnTo>
                  <a:lnTo>
                    <a:pt x="180149" y="153365"/>
                  </a:lnTo>
                  <a:lnTo>
                    <a:pt x="185928" y="159143"/>
                  </a:lnTo>
                  <a:lnTo>
                    <a:pt x="185928" y="166255"/>
                  </a:lnTo>
                </a:path>
                <a:path w="703579" h="973454">
                  <a:moveTo>
                    <a:pt x="331038" y="166420"/>
                  </a:moveTo>
                  <a:lnTo>
                    <a:pt x="331025" y="173558"/>
                  </a:lnTo>
                  <a:lnTo>
                    <a:pt x="325247" y="179336"/>
                  </a:lnTo>
                  <a:lnTo>
                    <a:pt x="318122" y="179311"/>
                  </a:lnTo>
                  <a:lnTo>
                    <a:pt x="310997" y="179311"/>
                  </a:lnTo>
                  <a:lnTo>
                    <a:pt x="305231" y="173532"/>
                  </a:lnTo>
                  <a:lnTo>
                    <a:pt x="305231" y="166408"/>
                  </a:lnTo>
                  <a:lnTo>
                    <a:pt x="305244" y="159270"/>
                  </a:lnTo>
                  <a:lnTo>
                    <a:pt x="311023" y="153504"/>
                  </a:lnTo>
                  <a:lnTo>
                    <a:pt x="318147" y="153517"/>
                  </a:lnTo>
                  <a:lnTo>
                    <a:pt x="325285" y="153517"/>
                  </a:lnTo>
                  <a:lnTo>
                    <a:pt x="331038" y="159296"/>
                  </a:lnTo>
                  <a:lnTo>
                    <a:pt x="331038" y="166420"/>
                  </a:lnTo>
                </a:path>
                <a:path w="703579" h="973454">
                  <a:moveTo>
                    <a:pt x="130238" y="189077"/>
                  </a:moveTo>
                  <a:lnTo>
                    <a:pt x="146913" y="189102"/>
                  </a:lnTo>
                  <a:lnTo>
                    <a:pt x="146964" y="145249"/>
                  </a:lnTo>
                  <a:lnTo>
                    <a:pt x="206819" y="145313"/>
                  </a:lnTo>
                  <a:lnTo>
                    <a:pt x="206768" y="186156"/>
                  </a:lnTo>
                </a:path>
                <a:path w="703579" h="973454">
                  <a:moveTo>
                    <a:pt x="288201" y="187731"/>
                  </a:moveTo>
                  <a:lnTo>
                    <a:pt x="288239" y="146634"/>
                  </a:lnTo>
                  <a:lnTo>
                    <a:pt x="349326" y="146697"/>
                  </a:lnTo>
                  <a:lnTo>
                    <a:pt x="349275" y="191465"/>
                  </a:lnTo>
                </a:path>
                <a:path w="703579" h="973454">
                  <a:moveTo>
                    <a:pt x="472287" y="167830"/>
                  </a:moveTo>
                  <a:lnTo>
                    <a:pt x="472287" y="174967"/>
                  </a:lnTo>
                  <a:lnTo>
                    <a:pt x="466496" y="180746"/>
                  </a:lnTo>
                  <a:lnTo>
                    <a:pt x="459371" y="180733"/>
                  </a:lnTo>
                  <a:lnTo>
                    <a:pt x="452247" y="180733"/>
                  </a:lnTo>
                  <a:lnTo>
                    <a:pt x="446481" y="174942"/>
                  </a:lnTo>
                  <a:lnTo>
                    <a:pt x="446481" y="167817"/>
                  </a:lnTo>
                  <a:lnTo>
                    <a:pt x="446481" y="160693"/>
                  </a:lnTo>
                  <a:lnTo>
                    <a:pt x="452272" y="154927"/>
                  </a:lnTo>
                  <a:lnTo>
                    <a:pt x="459397" y="154939"/>
                  </a:lnTo>
                  <a:lnTo>
                    <a:pt x="466534" y="154939"/>
                  </a:lnTo>
                  <a:lnTo>
                    <a:pt x="472300" y="160718"/>
                  </a:lnTo>
                  <a:lnTo>
                    <a:pt x="472287" y="167830"/>
                  </a:lnTo>
                </a:path>
                <a:path w="703579" h="973454">
                  <a:moveTo>
                    <a:pt x="429437" y="189128"/>
                  </a:moveTo>
                  <a:lnTo>
                    <a:pt x="429488" y="148056"/>
                  </a:lnTo>
                  <a:lnTo>
                    <a:pt x="490562" y="148120"/>
                  </a:lnTo>
                  <a:lnTo>
                    <a:pt x="490524" y="192874"/>
                  </a:lnTo>
                </a:path>
                <a:path w="703579" h="973454">
                  <a:moveTo>
                    <a:pt x="610895" y="173050"/>
                  </a:moveTo>
                  <a:lnTo>
                    <a:pt x="610895" y="180187"/>
                  </a:lnTo>
                  <a:lnTo>
                    <a:pt x="605104" y="185953"/>
                  </a:lnTo>
                  <a:lnTo>
                    <a:pt x="597979" y="185953"/>
                  </a:lnTo>
                  <a:lnTo>
                    <a:pt x="590854" y="185940"/>
                  </a:lnTo>
                  <a:lnTo>
                    <a:pt x="585089" y="180162"/>
                  </a:lnTo>
                  <a:lnTo>
                    <a:pt x="585089" y="173024"/>
                  </a:lnTo>
                  <a:lnTo>
                    <a:pt x="585101" y="165900"/>
                  </a:lnTo>
                  <a:lnTo>
                    <a:pt x="590880" y="160134"/>
                  </a:lnTo>
                  <a:lnTo>
                    <a:pt x="598004" y="160147"/>
                  </a:lnTo>
                  <a:lnTo>
                    <a:pt x="605129" y="160147"/>
                  </a:lnTo>
                  <a:lnTo>
                    <a:pt x="610908" y="165925"/>
                  </a:lnTo>
                  <a:lnTo>
                    <a:pt x="610895" y="173050"/>
                  </a:lnTo>
                </a:path>
                <a:path w="703579" h="973454">
                  <a:moveTo>
                    <a:pt x="568058" y="187947"/>
                  </a:moveTo>
                  <a:lnTo>
                    <a:pt x="568096" y="153263"/>
                  </a:lnTo>
                  <a:lnTo>
                    <a:pt x="629183" y="153339"/>
                  </a:lnTo>
                  <a:lnTo>
                    <a:pt x="629132" y="191681"/>
                  </a:lnTo>
                </a:path>
                <a:path w="703579" h="973454">
                  <a:moveTo>
                    <a:pt x="149263" y="199186"/>
                  </a:moveTo>
                  <a:lnTo>
                    <a:pt x="149136" y="323837"/>
                  </a:lnTo>
                </a:path>
                <a:path w="703579" h="973454">
                  <a:moveTo>
                    <a:pt x="129184" y="309270"/>
                  </a:moveTo>
                  <a:lnTo>
                    <a:pt x="140766" y="309283"/>
                  </a:lnTo>
                </a:path>
                <a:path w="703579" h="973454">
                  <a:moveTo>
                    <a:pt x="119646" y="337527"/>
                  </a:moveTo>
                  <a:lnTo>
                    <a:pt x="140728" y="337540"/>
                  </a:lnTo>
                </a:path>
                <a:path w="703579" h="973454">
                  <a:moveTo>
                    <a:pt x="133781" y="337604"/>
                  </a:moveTo>
                  <a:lnTo>
                    <a:pt x="133743" y="376148"/>
                  </a:lnTo>
                  <a:lnTo>
                    <a:pt x="121539" y="376135"/>
                  </a:lnTo>
                </a:path>
                <a:path w="703579" h="973454">
                  <a:moveTo>
                    <a:pt x="281597" y="331431"/>
                  </a:moveTo>
                  <a:lnTo>
                    <a:pt x="281546" y="378917"/>
                  </a:lnTo>
                  <a:lnTo>
                    <a:pt x="263982" y="378891"/>
                  </a:lnTo>
                </a:path>
                <a:path w="703579" h="973454">
                  <a:moveTo>
                    <a:pt x="424002" y="339293"/>
                  </a:moveTo>
                  <a:lnTo>
                    <a:pt x="423964" y="377799"/>
                  </a:lnTo>
                  <a:lnTo>
                    <a:pt x="409143" y="377799"/>
                  </a:lnTo>
                </a:path>
                <a:path w="703579" h="973454">
                  <a:moveTo>
                    <a:pt x="431838" y="198170"/>
                  </a:moveTo>
                  <a:lnTo>
                    <a:pt x="442087" y="198183"/>
                  </a:lnTo>
                  <a:lnTo>
                    <a:pt x="441960" y="316420"/>
                  </a:lnTo>
                </a:path>
                <a:path w="703579" h="973454">
                  <a:moveTo>
                    <a:pt x="295706" y="198132"/>
                  </a:moveTo>
                  <a:lnTo>
                    <a:pt x="295567" y="317576"/>
                  </a:lnTo>
                </a:path>
                <a:path w="703579" h="973454">
                  <a:moveTo>
                    <a:pt x="560743" y="375285"/>
                  </a:moveTo>
                  <a:lnTo>
                    <a:pt x="560781" y="341858"/>
                  </a:lnTo>
                  <a:lnTo>
                    <a:pt x="554964" y="341858"/>
                  </a:lnTo>
                </a:path>
                <a:path w="703579" h="973454">
                  <a:moveTo>
                    <a:pt x="571652" y="342112"/>
                  </a:moveTo>
                  <a:lnTo>
                    <a:pt x="625640" y="342163"/>
                  </a:lnTo>
                </a:path>
                <a:path w="703579" h="973454">
                  <a:moveTo>
                    <a:pt x="177177" y="419353"/>
                  </a:moveTo>
                  <a:lnTo>
                    <a:pt x="143776" y="419315"/>
                  </a:lnTo>
                  <a:lnTo>
                    <a:pt x="143713" y="464947"/>
                  </a:lnTo>
                </a:path>
                <a:path w="703579" h="973454">
                  <a:moveTo>
                    <a:pt x="178841" y="437159"/>
                  </a:moveTo>
                  <a:lnTo>
                    <a:pt x="178816" y="443230"/>
                  </a:lnTo>
                  <a:lnTo>
                    <a:pt x="173901" y="448144"/>
                  </a:lnTo>
                  <a:lnTo>
                    <a:pt x="167830" y="448144"/>
                  </a:lnTo>
                  <a:lnTo>
                    <a:pt x="161759" y="448132"/>
                  </a:lnTo>
                  <a:lnTo>
                    <a:pt x="156845" y="443217"/>
                  </a:lnTo>
                  <a:lnTo>
                    <a:pt x="156845" y="437134"/>
                  </a:lnTo>
                  <a:lnTo>
                    <a:pt x="156857" y="431063"/>
                  </a:lnTo>
                  <a:lnTo>
                    <a:pt x="161785" y="426161"/>
                  </a:lnTo>
                  <a:lnTo>
                    <a:pt x="167855" y="426161"/>
                  </a:lnTo>
                  <a:lnTo>
                    <a:pt x="173926" y="426161"/>
                  </a:lnTo>
                  <a:lnTo>
                    <a:pt x="178841" y="431088"/>
                  </a:lnTo>
                  <a:lnTo>
                    <a:pt x="178841" y="437159"/>
                  </a:lnTo>
                </a:path>
                <a:path w="703579" h="973454">
                  <a:moveTo>
                    <a:pt x="284264" y="461213"/>
                  </a:moveTo>
                  <a:lnTo>
                    <a:pt x="284276" y="443191"/>
                  </a:lnTo>
                  <a:lnTo>
                    <a:pt x="266598" y="443166"/>
                  </a:lnTo>
                </a:path>
                <a:path w="703579" h="973454">
                  <a:moveTo>
                    <a:pt x="270725" y="430123"/>
                  </a:moveTo>
                  <a:lnTo>
                    <a:pt x="283591" y="430136"/>
                  </a:lnTo>
                  <a:lnTo>
                    <a:pt x="283603" y="416267"/>
                  </a:lnTo>
                  <a:lnTo>
                    <a:pt x="321081" y="416306"/>
                  </a:lnTo>
                </a:path>
                <a:path w="703579" h="973454">
                  <a:moveTo>
                    <a:pt x="428777" y="493509"/>
                  </a:moveTo>
                  <a:lnTo>
                    <a:pt x="442912" y="493522"/>
                  </a:lnTo>
                  <a:lnTo>
                    <a:pt x="442810" y="596480"/>
                  </a:lnTo>
                </a:path>
                <a:path w="703579" h="973454">
                  <a:moveTo>
                    <a:pt x="298259" y="467880"/>
                  </a:moveTo>
                  <a:lnTo>
                    <a:pt x="298119" y="597496"/>
                  </a:lnTo>
                </a:path>
                <a:path w="703579" h="973454">
                  <a:moveTo>
                    <a:pt x="149110" y="476605"/>
                  </a:moveTo>
                  <a:lnTo>
                    <a:pt x="148971" y="598627"/>
                  </a:lnTo>
                </a:path>
                <a:path w="703579" h="973454">
                  <a:moveTo>
                    <a:pt x="443623" y="388467"/>
                  </a:moveTo>
                  <a:lnTo>
                    <a:pt x="443661" y="355092"/>
                  </a:lnTo>
                  <a:lnTo>
                    <a:pt x="458368" y="355104"/>
                  </a:lnTo>
                  <a:lnTo>
                    <a:pt x="458216" y="483743"/>
                  </a:lnTo>
                </a:path>
                <a:path w="703579" h="973454">
                  <a:moveTo>
                    <a:pt x="439470" y="337019"/>
                  </a:moveTo>
                  <a:lnTo>
                    <a:pt x="456184" y="337019"/>
                  </a:lnTo>
                </a:path>
                <a:path w="703579" h="973454">
                  <a:moveTo>
                    <a:pt x="436092" y="648411"/>
                  </a:moveTo>
                  <a:lnTo>
                    <a:pt x="445719" y="648411"/>
                  </a:lnTo>
                  <a:lnTo>
                    <a:pt x="445744" y="627367"/>
                  </a:lnTo>
                </a:path>
                <a:path w="703579" h="973454">
                  <a:moveTo>
                    <a:pt x="450989" y="675652"/>
                  </a:moveTo>
                  <a:lnTo>
                    <a:pt x="445211" y="675652"/>
                  </a:lnTo>
                  <a:lnTo>
                    <a:pt x="445160" y="713994"/>
                  </a:lnTo>
                </a:path>
                <a:path w="703579" h="973454">
                  <a:moveTo>
                    <a:pt x="164655" y="334987"/>
                  </a:moveTo>
                  <a:lnTo>
                    <a:pt x="164630" y="356171"/>
                  </a:lnTo>
                  <a:lnTo>
                    <a:pt x="173888" y="356171"/>
                  </a:lnTo>
                </a:path>
                <a:path w="703579" h="973454">
                  <a:moveTo>
                    <a:pt x="148996" y="348157"/>
                  </a:moveTo>
                  <a:lnTo>
                    <a:pt x="154307" y="359977"/>
                  </a:lnTo>
                  <a:lnTo>
                    <a:pt x="159631" y="371251"/>
                  </a:lnTo>
                  <a:lnTo>
                    <a:pt x="165714" y="380731"/>
                  </a:lnTo>
                  <a:lnTo>
                    <a:pt x="173304" y="387172"/>
                  </a:lnTo>
                </a:path>
                <a:path w="703579" h="973454">
                  <a:moveTo>
                    <a:pt x="661479" y="135394"/>
                  </a:moveTo>
                  <a:lnTo>
                    <a:pt x="33870" y="126085"/>
                  </a:lnTo>
                  <a:lnTo>
                    <a:pt x="34150" y="107099"/>
                  </a:lnTo>
                  <a:lnTo>
                    <a:pt x="661758" y="116408"/>
                  </a:lnTo>
                  <a:lnTo>
                    <a:pt x="661479" y="135394"/>
                  </a:lnTo>
                  <a:close/>
                </a:path>
                <a:path w="703579" h="973454">
                  <a:moveTo>
                    <a:pt x="64617" y="105600"/>
                  </a:moveTo>
                  <a:lnTo>
                    <a:pt x="64655" y="56299"/>
                  </a:lnTo>
                  <a:lnTo>
                    <a:pt x="92024" y="56337"/>
                  </a:lnTo>
                  <a:lnTo>
                    <a:pt x="91973" y="105625"/>
                  </a:lnTo>
                </a:path>
                <a:path w="703579" h="973454">
                  <a:moveTo>
                    <a:pt x="65671" y="70446"/>
                  </a:moveTo>
                  <a:lnTo>
                    <a:pt x="88785" y="70472"/>
                  </a:lnTo>
                </a:path>
                <a:path w="703579" h="973454">
                  <a:moveTo>
                    <a:pt x="65659" y="80708"/>
                  </a:moveTo>
                  <a:lnTo>
                    <a:pt x="88773" y="80721"/>
                  </a:lnTo>
                </a:path>
                <a:path w="703579" h="973454">
                  <a:moveTo>
                    <a:pt x="65659" y="90970"/>
                  </a:moveTo>
                  <a:lnTo>
                    <a:pt x="88760" y="90995"/>
                  </a:lnTo>
                </a:path>
                <a:path w="703579" h="973454">
                  <a:moveTo>
                    <a:pt x="57124" y="47167"/>
                  </a:moveTo>
                  <a:lnTo>
                    <a:pt x="100749" y="47218"/>
                  </a:lnTo>
                  <a:lnTo>
                    <a:pt x="100774" y="35166"/>
                  </a:lnTo>
                  <a:lnTo>
                    <a:pt x="90754" y="35153"/>
                  </a:lnTo>
                  <a:lnTo>
                    <a:pt x="90754" y="25958"/>
                  </a:lnTo>
                  <a:lnTo>
                    <a:pt x="83223" y="25958"/>
                  </a:lnTo>
                  <a:lnTo>
                    <a:pt x="83235" y="7848"/>
                  </a:lnTo>
                  <a:lnTo>
                    <a:pt x="70726" y="7823"/>
                  </a:lnTo>
                  <a:lnTo>
                    <a:pt x="70713" y="23025"/>
                  </a:lnTo>
                </a:path>
                <a:path w="703579" h="973454">
                  <a:moveTo>
                    <a:pt x="69011" y="30695"/>
                  </a:moveTo>
                  <a:lnTo>
                    <a:pt x="68999" y="37096"/>
                  </a:lnTo>
                  <a:lnTo>
                    <a:pt x="58610" y="37084"/>
                  </a:lnTo>
                </a:path>
                <a:path w="703579" h="973454">
                  <a:moveTo>
                    <a:pt x="0" y="12687"/>
                  </a:moveTo>
                  <a:lnTo>
                    <a:pt x="64160" y="12750"/>
                  </a:lnTo>
                </a:path>
                <a:path w="703579" h="973454">
                  <a:moveTo>
                    <a:pt x="91122" y="15722"/>
                  </a:moveTo>
                  <a:lnTo>
                    <a:pt x="195110" y="17703"/>
                  </a:lnTo>
                </a:path>
                <a:path w="703579" h="973454">
                  <a:moveTo>
                    <a:pt x="23571" y="30924"/>
                  </a:moveTo>
                  <a:lnTo>
                    <a:pt x="23571" y="37045"/>
                  </a:lnTo>
                  <a:lnTo>
                    <a:pt x="18592" y="41998"/>
                  </a:lnTo>
                  <a:lnTo>
                    <a:pt x="12471" y="41998"/>
                  </a:lnTo>
                  <a:lnTo>
                    <a:pt x="6350" y="41986"/>
                  </a:lnTo>
                  <a:lnTo>
                    <a:pt x="1397" y="37020"/>
                  </a:lnTo>
                  <a:lnTo>
                    <a:pt x="1397" y="30886"/>
                  </a:lnTo>
                  <a:lnTo>
                    <a:pt x="1397" y="24764"/>
                  </a:lnTo>
                  <a:lnTo>
                    <a:pt x="6375" y="19812"/>
                  </a:lnTo>
                  <a:lnTo>
                    <a:pt x="12496" y="19812"/>
                  </a:lnTo>
                  <a:lnTo>
                    <a:pt x="18618" y="19824"/>
                  </a:lnTo>
                  <a:lnTo>
                    <a:pt x="23583" y="24790"/>
                  </a:lnTo>
                  <a:lnTo>
                    <a:pt x="23571" y="30924"/>
                  </a:lnTo>
                </a:path>
                <a:path w="703579" h="973454">
                  <a:moveTo>
                    <a:pt x="658825" y="46075"/>
                  </a:moveTo>
                  <a:lnTo>
                    <a:pt x="658825" y="52209"/>
                  </a:lnTo>
                  <a:lnTo>
                    <a:pt x="653846" y="57162"/>
                  </a:lnTo>
                  <a:lnTo>
                    <a:pt x="647738" y="57150"/>
                  </a:lnTo>
                  <a:lnTo>
                    <a:pt x="641604" y="57137"/>
                  </a:lnTo>
                  <a:lnTo>
                    <a:pt x="636651" y="52184"/>
                  </a:lnTo>
                  <a:lnTo>
                    <a:pt x="636651" y="46050"/>
                  </a:lnTo>
                  <a:lnTo>
                    <a:pt x="636651" y="39928"/>
                  </a:lnTo>
                  <a:lnTo>
                    <a:pt x="641629" y="34963"/>
                  </a:lnTo>
                  <a:lnTo>
                    <a:pt x="647763" y="34975"/>
                  </a:lnTo>
                  <a:lnTo>
                    <a:pt x="653872" y="34975"/>
                  </a:lnTo>
                  <a:lnTo>
                    <a:pt x="658837" y="39954"/>
                  </a:lnTo>
                  <a:lnTo>
                    <a:pt x="658825" y="46075"/>
                  </a:lnTo>
                </a:path>
                <a:path w="703579" h="973454">
                  <a:moveTo>
                    <a:pt x="165938" y="106451"/>
                  </a:moveTo>
                  <a:lnTo>
                    <a:pt x="165989" y="63385"/>
                  </a:lnTo>
                  <a:lnTo>
                    <a:pt x="205016" y="63423"/>
                  </a:lnTo>
                  <a:lnTo>
                    <a:pt x="204978" y="106502"/>
                  </a:lnTo>
                </a:path>
                <a:path w="703579" h="973454">
                  <a:moveTo>
                    <a:pt x="226275" y="107607"/>
                  </a:moveTo>
                  <a:lnTo>
                    <a:pt x="226326" y="64528"/>
                  </a:lnTo>
                  <a:lnTo>
                    <a:pt x="265366" y="64554"/>
                  </a:lnTo>
                  <a:lnTo>
                    <a:pt x="265315" y="107657"/>
                  </a:lnTo>
                </a:path>
                <a:path w="703579" h="973454">
                  <a:moveTo>
                    <a:pt x="199148" y="84962"/>
                  </a:moveTo>
                  <a:lnTo>
                    <a:pt x="199136" y="92506"/>
                  </a:lnTo>
                  <a:lnTo>
                    <a:pt x="193014" y="98615"/>
                  </a:lnTo>
                  <a:lnTo>
                    <a:pt x="185458" y="98602"/>
                  </a:lnTo>
                  <a:lnTo>
                    <a:pt x="177914" y="98590"/>
                  </a:lnTo>
                  <a:lnTo>
                    <a:pt x="171805" y="92468"/>
                  </a:lnTo>
                  <a:lnTo>
                    <a:pt x="171818" y="84924"/>
                  </a:lnTo>
                  <a:lnTo>
                    <a:pt x="171831" y="77368"/>
                  </a:lnTo>
                  <a:lnTo>
                    <a:pt x="177952" y="71272"/>
                  </a:lnTo>
                  <a:lnTo>
                    <a:pt x="185496" y="71272"/>
                  </a:lnTo>
                  <a:lnTo>
                    <a:pt x="193052" y="71285"/>
                  </a:lnTo>
                  <a:lnTo>
                    <a:pt x="199148" y="77406"/>
                  </a:lnTo>
                  <a:lnTo>
                    <a:pt x="199148" y="84962"/>
                  </a:lnTo>
                </a:path>
                <a:path w="703579" h="973454">
                  <a:moveTo>
                    <a:pt x="258178" y="87375"/>
                  </a:moveTo>
                  <a:lnTo>
                    <a:pt x="258178" y="94907"/>
                  </a:lnTo>
                  <a:lnTo>
                    <a:pt x="252044" y="101028"/>
                  </a:lnTo>
                  <a:lnTo>
                    <a:pt x="244487" y="101003"/>
                  </a:lnTo>
                  <a:lnTo>
                    <a:pt x="236956" y="101003"/>
                  </a:lnTo>
                  <a:lnTo>
                    <a:pt x="230835" y="94881"/>
                  </a:lnTo>
                  <a:lnTo>
                    <a:pt x="230847" y="87325"/>
                  </a:lnTo>
                  <a:lnTo>
                    <a:pt x="230860" y="79794"/>
                  </a:lnTo>
                  <a:lnTo>
                    <a:pt x="236981" y="73672"/>
                  </a:lnTo>
                  <a:lnTo>
                    <a:pt x="244525" y="73685"/>
                  </a:lnTo>
                  <a:lnTo>
                    <a:pt x="252069" y="73685"/>
                  </a:lnTo>
                  <a:lnTo>
                    <a:pt x="258191" y="79832"/>
                  </a:lnTo>
                  <a:lnTo>
                    <a:pt x="258178" y="87375"/>
                  </a:lnTo>
                </a:path>
                <a:path w="703579" h="973454">
                  <a:moveTo>
                    <a:pt x="161988" y="71005"/>
                  </a:moveTo>
                  <a:lnTo>
                    <a:pt x="154292" y="70993"/>
                  </a:lnTo>
                  <a:lnTo>
                    <a:pt x="154241" y="102946"/>
                  </a:lnTo>
                </a:path>
                <a:path w="703579" h="973454">
                  <a:moveTo>
                    <a:pt x="209448" y="74485"/>
                  </a:moveTo>
                  <a:lnTo>
                    <a:pt x="223583" y="74498"/>
                  </a:lnTo>
                </a:path>
                <a:path w="703579" h="973454">
                  <a:moveTo>
                    <a:pt x="267233" y="74295"/>
                  </a:moveTo>
                  <a:lnTo>
                    <a:pt x="280085" y="74307"/>
                  </a:lnTo>
                  <a:lnTo>
                    <a:pt x="280047" y="106616"/>
                  </a:lnTo>
                </a:path>
                <a:path w="703579" h="973454">
                  <a:moveTo>
                    <a:pt x="288861" y="18199"/>
                  </a:moveTo>
                  <a:lnTo>
                    <a:pt x="347916" y="18275"/>
                  </a:lnTo>
                </a:path>
                <a:path w="703579" h="973454">
                  <a:moveTo>
                    <a:pt x="318033" y="104800"/>
                  </a:moveTo>
                  <a:lnTo>
                    <a:pt x="318096" y="39331"/>
                  </a:lnTo>
                  <a:lnTo>
                    <a:pt x="350164" y="39370"/>
                  </a:lnTo>
                  <a:lnTo>
                    <a:pt x="350202" y="5207"/>
                  </a:lnTo>
                  <a:lnTo>
                    <a:pt x="611403" y="8940"/>
                  </a:lnTo>
                  <a:lnTo>
                    <a:pt x="611365" y="37185"/>
                  </a:lnTo>
                </a:path>
                <a:path w="703579" h="973454">
                  <a:moveTo>
                    <a:pt x="359498" y="18262"/>
                  </a:moveTo>
                  <a:lnTo>
                    <a:pt x="609930" y="18529"/>
                  </a:lnTo>
                </a:path>
                <a:path w="703579" h="973454">
                  <a:moveTo>
                    <a:pt x="619048" y="79730"/>
                  </a:moveTo>
                  <a:lnTo>
                    <a:pt x="588924" y="79692"/>
                  </a:lnTo>
                  <a:lnTo>
                    <a:pt x="588962" y="40525"/>
                  </a:lnTo>
                  <a:lnTo>
                    <a:pt x="619099" y="40563"/>
                  </a:lnTo>
                  <a:lnTo>
                    <a:pt x="619048" y="79730"/>
                  </a:lnTo>
                  <a:close/>
                </a:path>
                <a:path w="703579" h="973454">
                  <a:moveTo>
                    <a:pt x="387858" y="79463"/>
                  </a:moveTo>
                  <a:lnTo>
                    <a:pt x="357733" y="79425"/>
                  </a:lnTo>
                  <a:lnTo>
                    <a:pt x="357771" y="40271"/>
                  </a:lnTo>
                  <a:lnTo>
                    <a:pt x="387896" y="40309"/>
                  </a:lnTo>
                  <a:lnTo>
                    <a:pt x="387858" y="79463"/>
                  </a:lnTo>
                  <a:close/>
                </a:path>
                <a:path w="703579" h="973454">
                  <a:moveTo>
                    <a:pt x="602246" y="84543"/>
                  </a:moveTo>
                  <a:lnTo>
                    <a:pt x="602221" y="110197"/>
                  </a:lnTo>
                </a:path>
                <a:path w="703579" h="973454">
                  <a:moveTo>
                    <a:pt x="583311" y="67487"/>
                  </a:moveTo>
                  <a:lnTo>
                    <a:pt x="392023" y="63830"/>
                  </a:lnTo>
                </a:path>
                <a:path w="703579" h="973454">
                  <a:moveTo>
                    <a:pt x="583285" y="93167"/>
                  </a:moveTo>
                  <a:lnTo>
                    <a:pt x="391998" y="89509"/>
                  </a:lnTo>
                </a:path>
                <a:path w="703579" h="973454">
                  <a:moveTo>
                    <a:pt x="348589" y="51447"/>
                  </a:moveTo>
                  <a:lnTo>
                    <a:pt x="324167" y="51422"/>
                  </a:lnTo>
                </a:path>
                <a:path w="703579" h="973454">
                  <a:moveTo>
                    <a:pt x="369849" y="81394"/>
                  </a:moveTo>
                  <a:lnTo>
                    <a:pt x="369824" y="103200"/>
                  </a:lnTo>
                </a:path>
                <a:path w="703579" h="973454">
                  <a:moveTo>
                    <a:pt x="244894" y="61023"/>
                  </a:moveTo>
                  <a:lnTo>
                    <a:pt x="268935" y="35039"/>
                  </a:lnTo>
                  <a:lnTo>
                    <a:pt x="277152" y="40005"/>
                  </a:lnTo>
                  <a:lnTo>
                    <a:pt x="282751" y="45107"/>
                  </a:lnTo>
                  <a:lnTo>
                    <a:pt x="288824" y="56526"/>
                  </a:lnTo>
                  <a:lnTo>
                    <a:pt x="293063" y="76714"/>
                  </a:lnTo>
                  <a:lnTo>
                    <a:pt x="293154" y="108127"/>
                  </a:lnTo>
                </a:path>
                <a:path w="703579" h="973454">
                  <a:moveTo>
                    <a:pt x="304723" y="108394"/>
                  </a:moveTo>
                  <a:lnTo>
                    <a:pt x="299780" y="52608"/>
                  </a:lnTo>
                  <a:lnTo>
                    <a:pt x="267515" y="26142"/>
                  </a:lnTo>
                  <a:lnTo>
                    <a:pt x="259310" y="27668"/>
                  </a:lnTo>
                  <a:lnTo>
                    <a:pt x="251320" y="31508"/>
                  </a:lnTo>
                  <a:lnTo>
                    <a:pt x="244118" y="37477"/>
                  </a:lnTo>
                  <a:lnTo>
                    <a:pt x="238552" y="44872"/>
                  </a:lnTo>
                  <a:lnTo>
                    <a:pt x="234845" y="53243"/>
                  </a:lnTo>
                  <a:lnTo>
                    <a:pt x="233222" y="62141"/>
                  </a:lnTo>
                </a:path>
                <a:path w="703579" h="973454">
                  <a:moveTo>
                    <a:pt x="189039" y="61213"/>
                  </a:moveTo>
                  <a:lnTo>
                    <a:pt x="196746" y="39408"/>
                  </a:lnTo>
                  <a:lnTo>
                    <a:pt x="209716" y="23499"/>
                  </a:lnTo>
                  <a:lnTo>
                    <a:pt x="225699" y="14027"/>
                  </a:lnTo>
                  <a:lnTo>
                    <a:pt x="242443" y="11531"/>
                  </a:lnTo>
                  <a:lnTo>
                    <a:pt x="251669" y="12788"/>
                  </a:lnTo>
                  <a:lnTo>
                    <a:pt x="260069" y="15184"/>
                  </a:lnTo>
                  <a:lnTo>
                    <a:pt x="267637" y="18716"/>
                  </a:lnTo>
                  <a:lnTo>
                    <a:pt x="274370" y="23380"/>
                  </a:lnTo>
                </a:path>
                <a:path w="703579" h="973454">
                  <a:moveTo>
                    <a:pt x="309702" y="103454"/>
                  </a:moveTo>
                  <a:lnTo>
                    <a:pt x="304999" y="53283"/>
                  </a:lnTo>
                  <a:lnTo>
                    <a:pt x="289502" y="22071"/>
                  </a:lnTo>
                  <a:lnTo>
                    <a:pt x="267500" y="5686"/>
                  </a:lnTo>
                  <a:lnTo>
                    <a:pt x="243281" y="0"/>
                  </a:lnTo>
                  <a:lnTo>
                    <a:pt x="222292" y="3050"/>
                  </a:lnTo>
                  <a:lnTo>
                    <a:pt x="202352" y="14706"/>
                  </a:lnTo>
                  <a:lnTo>
                    <a:pt x="186388" y="34297"/>
                  </a:lnTo>
                  <a:lnTo>
                    <a:pt x="177330" y="61150"/>
                  </a:lnTo>
                </a:path>
                <a:path w="703579" h="973454">
                  <a:moveTo>
                    <a:pt x="215493" y="27063"/>
                  </a:moveTo>
                  <a:lnTo>
                    <a:pt x="250177" y="27101"/>
                  </a:lnTo>
                </a:path>
                <a:path w="703579" h="973454">
                  <a:moveTo>
                    <a:pt x="614959" y="24422"/>
                  </a:moveTo>
                  <a:lnTo>
                    <a:pt x="671449" y="24485"/>
                  </a:lnTo>
                  <a:lnTo>
                    <a:pt x="671347" y="123113"/>
                  </a:lnTo>
                </a:path>
                <a:path w="703579" h="973454">
                  <a:moveTo>
                    <a:pt x="672058" y="128257"/>
                  </a:moveTo>
                  <a:lnTo>
                    <a:pt x="686181" y="128270"/>
                  </a:lnTo>
                  <a:lnTo>
                    <a:pt x="686193" y="118262"/>
                  </a:lnTo>
                  <a:lnTo>
                    <a:pt x="703059" y="118275"/>
                  </a:lnTo>
                  <a:lnTo>
                    <a:pt x="703033" y="150698"/>
                  </a:lnTo>
                  <a:lnTo>
                    <a:pt x="702983" y="190474"/>
                  </a:lnTo>
                </a:path>
                <a:path w="703579" h="973454">
                  <a:moveTo>
                    <a:pt x="688606" y="136271"/>
                  </a:moveTo>
                  <a:lnTo>
                    <a:pt x="688581" y="149123"/>
                  </a:lnTo>
                  <a:lnTo>
                    <a:pt x="667804" y="149098"/>
                  </a:lnTo>
                </a:path>
                <a:path w="703579" h="973454">
                  <a:moveTo>
                    <a:pt x="407873" y="41021"/>
                  </a:moveTo>
                  <a:lnTo>
                    <a:pt x="574827" y="41211"/>
                  </a:lnTo>
                </a:path>
                <a:path w="703579" h="973454">
                  <a:moveTo>
                    <a:pt x="673976" y="767880"/>
                  </a:moveTo>
                  <a:lnTo>
                    <a:pt x="673760" y="9734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9" name="object 189"/>
          <p:cNvSpPr/>
          <p:nvPr/>
        </p:nvSpPr>
        <p:spPr>
          <a:xfrm>
            <a:off x="8117650" y="6198019"/>
            <a:ext cx="127635" cy="20955"/>
          </a:xfrm>
          <a:custGeom>
            <a:avLst/>
            <a:gdLst/>
            <a:ahLst/>
            <a:cxnLst/>
            <a:rect l="l" t="t" r="r" b="b"/>
            <a:pathLst>
              <a:path w="127635" h="20954">
                <a:moveTo>
                  <a:pt x="0" y="20434"/>
                </a:moveTo>
                <a:lnTo>
                  <a:pt x="25" y="3124"/>
                </a:lnTo>
                <a:lnTo>
                  <a:pt x="21513" y="3149"/>
                </a:lnTo>
                <a:lnTo>
                  <a:pt x="21501" y="20853"/>
                </a:lnTo>
              </a:path>
              <a:path w="127635" h="20954">
                <a:moveTo>
                  <a:pt x="36664" y="17310"/>
                </a:moveTo>
                <a:lnTo>
                  <a:pt x="36677" y="0"/>
                </a:lnTo>
                <a:lnTo>
                  <a:pt x="127546" y="114"/>
                </a:lnTo>
                <a:lnTo>
                  <a:pt x="127533" y="151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8441512" y="6176124"/>
            <a:ext cx="118110" cy="31750"/>
          </a:xfrm>
          <a:custGeom>
            <a:avLst/>
            <a:gdLst/>
            <a:ahLst/>
            <a:cxnLst/>
            <a:rect l="l" t="t" r="r" b="b"/>
            <a:pathLst>
              <a:path w="118110" h="31750">
                <a:moveTo>
                  <a:pt x="0" y="31191"/>
                </a:moveTo>
                <a:lnTo>
                  <a:pt x="38" y="2336"/>
                </a:lnTo>
                <a:lnTo>
                  <a:pt x="81508" y="0"/>
                </a:lnTo>
                <a:lnTo>
                  <a:pt x="117767" y="23850"/>
                </a:lnTo>
                <a:lnTo>
                  <a:pt x="117754" y="29565"/>
                </a:lnTo>
              </a:path>
              <a:path w="118110" h="31750">
                <a:moveTo>
                  <a:pt x="81508" y="0"/>
                </a:moveTo>
                <a:lnTo>
                  <a:pt x="81483" y="307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912188" y="618373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0" y="0"/>
                </a:moveTo>
                <a:lnTo>
                  <a:pt x="22631" y="2547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 txBox="1"/>
          <p:nvPr/>
        </p:nvSpPr>
        <p:spPr>
          <a:xfrm>
            <a:off x="5581651" y="545235"/>
            <a:ext cx="1106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Módulos</a:t>
            </a:r>
            <a:r>
              <a:rPr sz="8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7777418" y="485544"/>
            <a:ext cx="47085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El.SIMOREG.6RA70.está.disponible.en.un.módulo.de.potencia.y.una.base.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paneles.de.unidades..El.módulo.de.potencia.contiene.la.electrónica.de.control.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y.los.componentes.de.potencia.necesarios.para.controlar.el.funcionamiento.del.convertidor. 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y.el.motor.CC.asociado..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5581651" y="4022497"/>
            <a:ext cx="12350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accionamiento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171514"/>
                </a:solidFill>
                <a:latin typeface="Arial"/>
                <a:cs typeface="Arial"/>
              </a:rPr>
              <a:t>base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7777407" y="3941216"/>
            <a:ext cx="4506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El.panel.de.unidad.base.consta.del.módulo.de.alimentación.montado.en.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un.panel.base.con.fusibles.de.línea,.transformador.de.control,.y.contactor..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Este.diseño.permite.fácil.montaje.y.conexión.de.energía.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cable..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3411" y="2003247"/>
            <a:ext cx="1010285" cy="1714500"/>
          </a:xfrm>
          <a:custGeom>
            <a:avLst/>
            <a:gdLst/>
            <a:ahLst/>
            <a:cxnLst/>
            <a:rect l="l" t="t" r="r" b="b"/>
            <a:pathLst>
              <a:path w="1010285" h="1714500">
                <a:moveTo>
                  <a:pt x="12407" y="1592961"/>
                </a:moveTo>
                <a:lnTo>
                  <a:pt x="12407" y="1635378"/>
                </a:lnTo>
                <a:lnTo>
                  <a:pt x="1009738" y="1713992"/>
                </a:lnTo>
              </a:path>
              <a:path w="1010285" h="1714500">
                <a:moveTo>
                  <a:pt x="974763" y="0"/>
                </a:moveTo>
                <a:lnTo>
                  <a:pt x="0" y="81445"/>
                </a:lnTo>
                <a:lnTo>
                  <a:pt x="0" y="1591932"/>
                </a:lnTo>
                <a:lnTo>
                  <a:pt x="1009738" y="167055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84223" y="1796872"/>
            <a:ext cx="3875404" cy="2202180"/>
            <a:chOff x="2929623" y="1796872"/>
            <a:chExt cx="3875404" cy="2202180"/>
          </a:xfrm>
        </p:grpSpPr>
        <p:sp>
          <p:nvSpPr>
            <p:cNvPr id="4" name="object 4"/>
            <p:cNvSpPr/>
            <p:nvPr/>
          </p:nvSpPr>
          <p:spPr>
            <a:xfrm>
              <a:off x="2931909" y="1799158"/>
              <a:ext cx="3870960" cy="2197735"/>
            </a:xfrm>
            <a:custGeom>
              <a:avLst/>
              <a:gdLst/>
              <a:ahLst/>
              <a:cxnLst/>
              <a:rect l="l" t="t" r="r" b="b"/>
              <a:pathLst>
                <a:path w="3870959" h="2197735">
                  <a:moveTo>
                    <a:pt x="1424609" y="1961540"/>
                  </a:moveTo>
                  <a:lnTo>
                    <a:pt x="3448227" y="2107425"/>
                  </a:lnTo>
                  <a:lnTo>
                    <a:pt x="3870350" y="2004999"/>
                  </a:lnTo>
                  <a:lnTo>
                    <a:pt x="3870350" y="108623"/>
                  </a:lnTo>
                  <a:lnTo>
                    <a:pt x="3457549" y="3098"/>
                  </a:lnTo>
                  <a:lnTo>
                    <a:pt x="3435819" y="3098"/>
                  </a:lnTo>
                  <a:lnTo>
                    <a:pt x="3414090" y="0"/>
                  </a:lnTo>
                  <a:lnTo>
                    <a:pt x="1188961" y="185927"/>
                  </a:lnTo>
                </a:path>
                <a:path w="3870959" h="2197735">
                  <a:moveTo>
                    <a:pt x="1419771" y="2021357"/>
                  </a:moveTo>
                  <a:lnTo>
                    <a:pt x="3463747" y="2197430"/>
                  </a:lnTo>
                  <a:lnTo>
                    <a:pt x="3842410" y="2095004"/>
                  </a:lnTo>
                  <a:lnTo>
                    <a:pt x="3842410" y="2017407"/>
                  </a:lnTo>
                </a:path>
                <a:path w="3870959" h="2197735">
                  <a:moveTo>
                    <a:pt x="40347" y="1840509"/>
                  </a:moveTo>
                  <a:lnTo>
                    <a:pt x="40347" y="1902574"/>
                  </a:lnTo>
                  <a:lnTo>
                    <a:pt x="1167079" y="1999614"/>
                  </a:lnTo>
                </a:path>
                <a:path w="3870959" h="2197735">
                  <a:moveTo>
                    <a:pt x="3445129" y="3098"/>
                  </a:moveTo>
                  <a:lnTo>
                    <a:pt x="3445129" y="2107425"/>
                  </a:lnTo>
                </a:path>
                <a:path w="3870959" h="2197735">
                  <a:moveTo>
                    <a:pt x="3414090" y="0"/>
                  </a:moveTo>
                  <a:lnTo>
                    <a:pt x="3414090" y="2057768"/>
                  </a:lnTo>
                  <a:lnTo>
                    <a:pt x="1468056" y="1918080"/>
                  </a:lnTo>
                </a:path>
                <a:path w="3870959" h="2197735">
                  <a:moveTo>
                    <a:pt x="1486687" y="235877"/>
                  </a:moveTo>
                  <a:lnTo>
                    <a:pt x="986980" y="158280"/>
                  </a:lnTo>
                  <a:lnTo>
                    <a:pt x="1027328" y="1970849"/>
                  </a:lnTo>
                  <a:lnTo>
                    <a:pt x="1168082" y="1949335"/>
                  </a:lnTo>
                </a:path>
                <a:path w="3870959" h="2197735">
                  <a:moveTo>
                    <a:pt x="986980" y="158280"/>
                  </a:moveTo>
                  <a:lnTo>
                    <a:pt x="968362" y="158280"/>
                  </a:lnTo>
                  <a:lnTo>
                    <a:pt x="1005598" y="1964639"/>
                  </a:lnTo>
                  <a:lnTo>
                    <a:pt x="1027328" y="1970849"/>
                  </a:lnTo>
                </a:path>
                <a:path w="3870959" h="2197735">
                  <a:moveTo>
                    <a:pt x="425208" y="251396"/>
                  </a:moveTo>
                  <a:lnTo>
                    <a:pt x="425208" y="1824989"/>
                  </a:lnTo>
                </a:path>
                <a:path w="3870959" h="2197735">
                  <a:moveTo>
                    <a:pt x="440728" y="248297"/>
                  </a:moveTo>
                  <a:lnTo>
                    <a:pt x="440728" y="1821878"/>
                  </a:lnTo>
                </a:path>
                <a:path w="3870959" h="2197735">
                  <a:moveTo>
                    <a:pt x="0" y="325894"/>
                  </a:moveTo>
                  <a:lnTo>
                    <a:pt x="421195" y="291782"/>
                  </a:lnTo>
                </a:path>
                <a:path w="3870959" h="2197735">
                  <a:moveTo>
                    <a:pt x="905243" y="208978"/>
                  </a:moveTo>
                  <a:lnTo>
                    <a:pt x="905243" y="1864296"/>
                  </a:lnTo>
                </a:path>
                <a:path w="3870959" h="2197735">
                  <a:moveTo>
                    <a:pt x="923874" y="208978"/>
                  </a:moveTo>
                  <a:lnTo>
                    <a:pt x="923874" y="18642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59872" y="2046858"/>
              <a:ext cx="38100" cy="3175"/>
            </a:xfrm>
            <a:custGeom>
              <a:avLst/>
              <a:gdLst/>
              <a:ahLst/>
              <a:cxnLst/>
              <a:rect l="l" t="t" r="r" b="b"/>
              <a:pathLst>
                <a:path w="38100" h="3175">
                  <a:moveTo>
                    <a:pt x="-2286" y="1524"/>
                  </a:moveTo>
                  <a:lnTo>
                    <a:pt x="39801" y="1524"/>
                  </a:lnTo>
                </a:path>
              </a:pathLst>
            </a:custGeom>
            <a:ln w="76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75583" y="1964689"/>
              <a:ext cx="1586230" cy="1758950"/>
            </a:xfrm>
            <a:custGeom>
              <a:avLst/>
              <a:gdLst/>
              <a:ahLst/>
              <a:cxnLst/>
              <a:rect l="l" t="t" r="r" b="b"/>
              <a:pathLst>
                <a:path w="1586229" h="1758950">
                  <a:moveTo>
                    <a:pt x="0" y="124434"/>
                  </a:moveTo>
                  <a:lnTo>
                    <a:pt x="463651" y="86880"/>
                  </a:lnTo>
                </a:path>
                <a:path w="1586229" h="1758950">
                  <a:moveTo>
                    <a:pt x="995413" y="2070"/>
                  </a:moveTo>
                  <a:lnTo>
                    <a:pt x="995413" y="59994"/>
                  </a:lnTo>
                </a:path>
                <a:path w="1586229" h="1758950">
                  <a:moveTo>
                    <a:pt x="1018184" y="70345"/>
                  </a:moveTo>
                  <a:lnTo>
                    <a:pt x="1022324" y="893876"/>
                  </a:lnTo>
                </a:path>
                <a:path w="1586229" h="1758950">
                  <a:moveTo>
                    <a:pt x="1024382" y="844207"/>
                  </a:moveTo>
                  <a:lnTo>
                    <a:pt x="1053109" y="844207"/>
                  </a:lnTo>
                  <a:lnTo>
                    <a:pt x="1049223" y="70345"/>
                  </a:lnTo>
                  <a:lnTo>
                    <a:pt x="1586166" y="23787"/>
                  </a:lnTo>
                  <a:lnTo>
                    <a:pt x="1586166" y="1758772"/>
                  </a:lnTo>
                  <a:lnTo>
                    <a:pt x="1070952" y="1727720"/>
                  </a:lnTo>
                </a:path>
                <a:path w="1586229" h="1758950">
                  <a:moveTo>
                    <a:pt x="1011974" y="0"/>
                  </a:moveTo>
                  <a:lnTo>
                    <a:pt x="1011974" y="641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97629" y="2008835"/>
              <a:ext cx="69850" cy="5715"/>
            </a:xfrm>
            <a:custGeom>
              <a:avLst/>
              <a:gdLst/>
              <a:ahLst/>
              <a:cxnLst/>
              <a:rect l="l" t="t" r="r" b="b"/>
              <a:pathLst>
                <a:path w="69850" h="5714">
                  <a:moveTo>
                    <a:pt x="-2286" y="2806"/>
                  </a:moveTo>
                  <a:lnTo>
                    <a:pt x="71564" y="2806"/>
                  </a:lnTo>
                </a:path>
              </a:pathLst>
            </a:custGeom>
            <a:ln w="1018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28124" y="2172639"/>
              <a:ext cx="783590" cy="1378585"/>
            </a:xfrm>
            <a:custGeom>
              <a:avLst/>
              <a:gdLst/>
              <a:ahLst/>
              <a:cxnLst/>
              <a:rect l="l" t="t" r="r" b="b"/>
              <a:pathLst>
                <a:path w="783589" h="1378585">
                  <a:moveTo>
                    <a:pt x="204838" y="142773"/>
                  </a:moveTo>
                  <a:lnTo>
                    <a:pt x="0" y="150012"/>
                  </a:lnTo>
                  <a:lnTo>
                    <a:pt x="0" y="13436"/>
                  </a:lnTo>
                  <a:lnTo>
                    <a:pt x="204838" y="0"/>
                  </a:lnTo>
                  <a:lnTo>
                    <a:pt x="204838" y="142773"/>
                  </a:lnTo>
                  <a:close/>
                </a:path>
                <a:path w="783589" h="1378585">
                  <a:moveTo>
                    <a:pt x="204838" y="1378064"/>
                  </a:moveTo>
                  <a:lnTo>
                    <a:pt x="0" y="1364602"/>
                  </a:lnTo>
                  <a:lnTo>
                    <a:pt x="0" y="1228026"/>
                  </a:lnTo>
                  <a:lnTo>
                    <a:pt x="204838" y="1235278"/>
                  </a:lnTo>
                  <a:lnTo>
                    <a:pt x="204838" y="1378064"/>
                  </a:lnTo>
                  <a:close/>
                </a:path>
                <a:path w="783589" h="1378585">
                  <a:moveTo>
                    <a:pt x="132435" y="491426"/>
                  </a:moveTo>
                  <a:lnTo>
                    <a:pt x="66217" y="491426"/>
                  </a:lnTo>
                  <a:lnTo>
                    <a:pt x="66217" y="421068"/>
                  </a:lnTo>
                  <a:lnTo>
                    <a:pt x="132435" y="421068"/>
                  </a:lnTo>
                  <a:lnTo>
                    <a:pt x="132435" y="491426"/>
                  </a:lnTo>
                  <a:close/>
                </a:path>
                <a:path w="783589" h="1378585">
                  <a:moveTo>
                    <a:pt x="303911" y="505383"/>
                  </a:moveTo>
                  <a:lnTo>
                    <a:pt x="237693" y="505383"/>
                  </a:lnTo>
                  <a:lnTo>
                    <a:pt x="237693" y="435038"/>
                  </a:lnTo>
                  <a:lnTo>
                    <a:pt x="303911" y="435038"/>
                  </a:lnTo>
                  <a:lnTo>
                    <a:pt x="303911" y="505383"/>
                  </a:lnTo>
                  <a:close/>
                </a:path>
                <a:path w="783589" h="1378585">
                  <a:moveTo>
                    <a:pt x="314261" y="646087"/>
                  </a:moveTo>
                  <a:lnTo>
                    <a:pt x="227355" y="644537"/>
                  </a:lnTo>
                  <a:lnTo>
                    <a:pt x="227355" y="586079"/>
                  </a:lnTo>
                  <a:lnTo>
                    <a:pt x="314261" y="586079"/>
                  </a:lnTo>
                  <a:lnTo>
                    <a:pt x="314261" y="646087"/>
                  </a:lnTo>
                  <a:close/>
                </a:path>
                <a:path w="783589" h="1378585">
                  <a:moveTo>
                    <a:pt x="23279" y="320192"/>
                  </a:moveTo>
                  <a:lnTo>
                    <a:pt x="23279" y="402450"/>
                  </a:lnTo>
                  <a:lnTo>
                    <a:pt x="64147" y="402450"/>
                  </a:lnTo>
                  <a:lnTo>
                    <a:pt x="64147" y="318897"/>
                  </a:lnTo>
                  <a:lnTo>
                    <a:pt x="23279" y="320192"/>
                  </a:lnTo>
                  <a:close/>
                </a:path>
                <a:path w="783589" h="1378585">
                  <a:moveTo>
                    <a:pt x="31546" y="352272"/>
                  </a:moveTo>
                  <a:lnTo>
                    <a:pt x="31546" y="378294"/>
                  </a:lnTo>
                  <a:lnTo>
                    <a:pt x="55778" y="378294"/>
                  </a:lnTo>
                  <a:lnTo>
                    <a:pt x="55778" y="351497"/>
                  </a:lnTo>
                  <a:lnTo>
                    <a:pt x="31546" y="352272"/>
                  </a:lnTo>
                  <a:close/>
                </a:path>
                <a:path w="783589" h="1378585">
                  <a:moveTo>
                    <a:pt x="81216" y="351231"/>
                  </a:moveTo>
                  <a:lnTo>
                    <a:pt x="81216" y="379120"/>
                  </a:lnTo>
                  <a:lnTo>
                    <a:pt x="107187" y="379120"/>
                  </a:lnTo>
                  <a:lnTo>
                    <a:pt x="107187" y="350393"/>
                  </a:lnTo>
                  <a:lnTo>
                    <a:pt x="81216" y="351231"/>
                  </a:lnTo>
                  <a:close/>
                </a:path>
                <a:path w="783589" h="1378585">
                  <a:moveTo>
                    <a:pt x="132943" y="349161"/>
                  </a:moveTo>
                  <a:lnTo>
                    <a:pt x="132943" y="378599"/>
                  </a:lnTo>
                  <a:lnTo>
                    <a:pt x="160362" y="378599"/>
                  </a:lnTo>
                  <a:lnTo>
                    <a:pt x="160362" y="348272"/>
                  </a:lnTo>
                  <a:lnTo>
                    <a:pt x="132943" y="349161"/>
                  </a:lnTo>
                  <a:close/>
                </a:path>
                <a:path w="783589" h="1378585">
                  <a:moveTo>
                    <a:pt x="72428" y="318630"/>
                  </a:moveTo>
                  <a:lnTo>
                    <a:pt x="72428" y="402450"/>
                  </a:lnTo>
                  <a:lnTo>
                    <a:pt x="115874" y="402450"/>
                  </a:lnTo>
                  <a:lnTo>
                    <a:pt x="115874" y="317233"/>
                  </a:lnTo>
                  <a:lnTo>
                    <a:pt x="72428" y="318630"/>
                  </a:lnTo>
                  <a:close/>
                </a:path>
                <a:path w="783589" h="1378585">
                  <a:moveTo>
                    <a:pt x="169151" y="315544"/>
                  </a:moveTo>
                  <a:lnTo>
                    <a:pt x="124155" y="316979"/>
                  </a:lnTo>
                  <a:lnTo>
                    <a:pt x="124155" y="402450"/>
                  </a:lnTo>
                  <a:lnTo>
                    <a:pt x="169151" y="402450"/>
                  </a:lnTo>
                  <a:lnTo>
                    <a:pt x="169151" y="315544"/>
                  </a:lnTo>
                  <a:close/>
                </a:path>
                <a:path w="783589" h="1378585">
                  <a:moveTo>
                    <a:pt x="287096" y="667816"/>
                  </a:moveTo>
                  <a:lnTo>
                    <a:pt x="271576" y="669366"/>
                  </a:lnTo>
                  <a:lnTo>
                    <a:pt x="271576" y="705065"/>
                  </a:lnTo>
                  <a:lnTo>
                    <a:pt x="277787" y="770229"/>
                  </a:lnTo>
                  <a:lnTo>
                    <a:pt x="285546" y="770229"/>
                  </a:lnTo>
                  <a:lnTo>
                    <a:pt x="290195" y="715911"/>
                  </a:lnTo>
                  <a:lnTo>
                    <a:pt x="307263" y="715911"/>
                  </a:lnTo>
                  <a:lnTo>
                    <a:pt x="307263" y="667816"/>
                  </a:lnTo>
                  <a:lnTo>
                    <a:pt x="287096" y="667816"/>
                  </a:lnTo>
                  <a:close/>
                </a:path>
                <a:path w="783589" h="1378585">
                  <a:moveTo>
                    <a:pt x="287096" y="667816"/>
                  </a:moveTo>
                  <a:lnTo>
                    <a:pt x="282435" y="714375"/>
                  </a:lnTo>
                  <a:lnTo>
                    <a:pt x="271576" y="714375"/>
                  </a:lnTo>
                </a:path>
                <a:path w="783589" h="1378585">
                  <a:moveTo>
                    <a:pt x="763003" y="671957"/>
                  </a:moveTo>
                  <a:lnTo>
                    <a:pt x="747483" y="673519"/>
                  </a:lnTo>
                  <a:lnTo>
                    <a:pt x="747483" y="709206"/>
                  </a:lnTo>
                  <a:lnTo>
                    <a:pt x="753694" y="774369"/>
                  </a:lnTo>
                  <a:lnTo>
                    <a:pt x="761441" y="774369"/>
                  </a:lnTo>
                  <a:lnTo>
                    <a:pt x="766102" y="720064"/>
                  </a:lnTo>
                  <a:lnTo>
                    <a:pt x="783170" y="720064"/>
                  </a:lnTo>
                  <a:lnTo>
                    <a:pt x="783170" y="671957"/>
                  </a:lnTo>
                  <a:lnTo>
                    <a:pt x="763003" y="671957"/>
                  </a:lnTo>
                  <a:close/>
                </a:path>
                <a:path w="783589" h="1378585">
                  <a:moveTo>
                    <a:pt x="763003" y="671957"/>
                  </a:moveTo>
                  <a:lnTo>
                    <a:pt x="758342" y="718515"/>
                  </a:lnTo>
                  <a:lnTo>
                    <a:pt x="747483" y="718515"/>
                  </a:lnTo>
                </a:path>
                <a:path w="783589" h="1378585">
                  <a:moveTo>
                    <a:pt x="249847" y="607809"/>
                  </a:moveTo>
                  <a:lnTo>
                    <a:pt x="249847" y="632688"/>
                  </a:lnTo>
                  <a:lnTo>
                    <a:pt x="304952" y="633666"/>
                  </a:lnTo>
                  <a:lnTo>
                    <a:pt x="304952" y="607809"/>
                  </a:lnTo>
                  <a:lnTo>
                    <a:pt x="249847" y="6078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4269" y="2756433"/>
              <a:ext cx="91478" cy="645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71387" y="2821520"/>
              <a:ext cx="41910" cy="119380"/>
            </a:xfrm>
            <a:custGeom>
              <a:avLst/>
              <a:gdLst/>
              <a:ahLst/>
              <a:cxnLst/>
              <a:rect l="l" t="t" r="r" b="b"/>
              <a:pathLst>
                <a:path w="41910" h="119380">
                  <a:moveTo>
                    <a:pt x="18072" y="0"/>
                  </a:moveTo>
                  <a:lnTo>
                    <a:pt x="0" y="1803"/>
                  </a:lnTo>
                  <a:lnTo>
                    <a:pt x="0" y="43383"/>
                  </a:lnTo>
                  <a:lnTo>
                    <a:pt x="7226" y="119329"/>
                  </a:lnTo>
                  <a:lnTo>
                    <a:pt x="16268" y="119329"/>
                  </a:lnTo>
                  <a:lnTo>
                    <a:pt x="21704" y="56045"/>
                  </a:lnTo>
                  <a:lnTo>
                    <a:pt x="41567" y="56045"/>
                  </a:lnTo>
                  <a:lnTo>
                    <a:pt x="41567" y="0"/>
                  </a:lnTo>
                  <a:lnTo>
                    <a:pt x="18072" y="0"/>
                  </a:lnTo>
                  <a:close/>
                </a:path>
                <a:path w="41910" h="119380">
                  <a:moveTo>
                    <a:pt x="18072" y="0"/>
                  </a:moveTo>
                  <a:lnTo>
                    <a:pt x="12649" y="54241"/>
                  </a:lnTo>
                  <a:lnTo>
                    <a:pt x="0" y="542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3609" y="2719184"/>
              <a:ext cx="105803" cy="7447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554675" y="2851010"/>
              <a:ext cx="41910" cy="119380"/>
            </a:xfrm>
            <a:custGeom>
              <a:avLst/>
              <a:gdLst/>
              <a:ahLst/>
              <a:cxnLst/>
              <a:rect l="l" t="t" r="r" b="b"/>
              <a:pathLst>
                <a:path w="41910" h="119380">
                  <a:moveTo>
                    <a:pt x="18072" y="0"/>
                  </a:moveTo>
                  <a:lnTo>
                    <a:pt x="0" y="1803"/>
                  </a:lnTo>
                  <a:lnTo>
                    <a:pt x="0" y="43395"/>
                  </a:lnTo>
                  <a:lnTo>
                    <a:pt x="7239" y="119341"/>
                  </a:lnTo>
                  <a:lnTo>
                    <a:pt x="16281" y="119341"/>
                  </a:lnTo>
                  <a:lnTo>
                    <a:pt x="21704" y="56045"/>
                  </a:lnTo>
                  <a:lnTo>
                    <a:pt x="41579" y="56045"/>
                  </a:lnTo>
                  <a:lnTo>
                    <a:pt x="41579" y="0"/>
                  </a:lnTo>
                  <a:lnTo>
                    <a:pt x="18072" y="0"/>
                  </a:lnTo>
                  <a:close/>
                </a:path>
                <a:path w="41910" h="119380">
                  <a:moveTo>
                    <a:pt x="18072" y="0"/>
                  </a:moveTo>
                  <a:lnTo>
                    <a:pt x="12649" y="54228"/>
                  </a:lnTo>
                  <a:lnTo>
                    <a:pt x="0" y="542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6897" y="2748673"/>
              <a:ext cx="105803" cy="744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15220" y="3628796"/>
              <a:ext cx="1473835" cy="229235"/>
            </a:xfrm>
            <a:custGeom>
              <a:avLst/>
              <a:gdLst/>
              <a:ahLst/>
              <a:cxnLst/>
              <a:rect l="l" t="t" r="r" b="b"/>
              <a:pathLst>
                <a:path w="1473835" h="229235">
                  <a:moveTo>
                    <a:pt x="0" y="0"/>
                  </a:moveTo>
                  <a:lnTo>
                    <a:pt x="0" y="23279"/>
                  </a:lnTo>
                  <a:lnTo>
                    <a:pt x="13970" y="24828"/>
                  </a:lnTo>
                  <a:lnTo>
                    <a:pt x="71386" y="13969"/>
                  </a:lnTo>
                </a:path>
                <a:path w="1473835" h="229235">
                  <a:moveTo>
                    <a:pt x="477977" y="37249"/>
                  </a:moveTo>
                  <a:lnTo>
                    <a:pt x="477977" y="60515"/>
                  </a:lnTo>
                  <a:lnTo>
                    <a:pt x="491934" y="62064"/>
                  </a:lnTo>
                  <a:lnTo>
                    <a:pt x="549363" y="51219"/>
                  </a:lnTo>
                </a:path>
                <a:path w="1473835" h="229235">
                  <a:moveTo>
                    <a:pt x="180009" y="54317"/>
                  </a:moveTo>
                  <a:lnTo>
                    <a:pt x="180009" y="116382"/>
                  </a:lnTo>
                </a:path>
                <a:path w="1473835" h="229235">
                  <a:moveTo>
                    <a:pt x="207949" y="55867"/>
                  </a:moveTo>
                  <a:lnTo>
                    <a:pt x="207949" y="117944"/>
                  </a:lnTo>
                </a:path>
                <a:path w="1473835" h="229235">
                  <a:moveTo>
                    <a:pt x="1442707" y="158800"/>
                  </a:moveTo>
                  <a:lnTo>
                    <a:pt x="1442707" y="225031"/>
                  </a:lnTo>
                </a:path>
                <a:path w="1473835" h="229235">
                  <a:moveTo>
                    <a:pt x="1473746" y="162940"/>
                  </a:moveTo>
                  <a:lnTo>
                    <a:pt x="1473746" y="2291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1645" y="2404757"/>
              <a:ext cx="195262" cy="25223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037406" y="2628114"/>
              <a:ext cx="362585" cy="789940"/>
            </a:xfrm>
            <a:custGeom>
              <a:avLst/>
              <a:gdLst/>
              <a:ahLst/>
              <a:cxnLst/>
              <a:rect l="l" t="t" r="r" b="b"/>
              <a:pathLst>
                <a:path w="362585" h="789939">
                  <a:moveTo>
                    <a:pt x="100774" y="124"/>
                  </a:moveTo>
                  <a:lnTo>
                    <a:pt x="59681" y="18524"/>
                  </a:lnTo>
                  <a:lnTo>
                    <a:pt x="50388" y="25584"/>
                  </a:lnTo>
                  <a:lnTo>
                    <a:pt x="18060" y="77504"/>
                  </a:lnTo>
                  <a:lnTo>
                    <a:pt x="5079" y="126362"/>
                  </a:lnTo>
                  <a:lnTo>
                    <a:pt x="5079" y="203731"/>
                  </a:lnTo>
                  <a:lnTo>
                    <a:pt x="6224" y="223255"/>
                  </a:lnTo>
                  <a:lnTo>
                    <a:pt x="8437" y="238419"/>
                  </a:lnTo>
                  <a:lnTo>
                    <a:pt x="9885" y="257400"/>
                  </a:lnTo>
                  <a:lnTo>
                    <a:pt x="8737" y="288376"/>
                  </a:lnTo>
                  <a:lnTo>
                    <a:pt x="8677" y="327153"/>
                  </a:lnTo>
                  <a:lnTo>
                    <a:pt x="12050" y="362684"/>
                  </a:lnTo>
                  <a:lnTo>
                    <a:pt x="15040" y="392871"/>
                  </a:lnTo>
                  <a:lnTo>
                    <a:pt x="13830" y="415617"/>
                  </a:lnTo>
                  <a:lnTo>
                    <a:pt x="9210" y="450793"/>
                  </a:lnTo>
                  <a:lnTo>
                    <a:pt x="4938" y="506095"/>
                  </a:lnTo>
                  <a:lnTo>
                    <a:pt x="1655" y="561164"/>
                  </a:lnTo>
                  <a:lnTo>
                    <a:pt x="0" y="595640"/>
                  </a:lnTo>
                  <a:lnTo>
                    <a:pt x="1149" y="648203"/>
                  </a:lnTo>
                  <a:lnTo>
                    <a:pt x="5672" y="709173"/>
                  </a:lnTo>
                  <a:lnTo>
                    <a:pt x="10578" y="761745"/>
                  </a:lnTo>
                  <a:lnTo>
                    <a:pt x="12877" y="789112"/>
                  </a:lnTo>
                  <a:lnTo>
                    <a:pt x="48340" y="787757"/>
                  </a:lnTo>
                  <a:lnTo>
                    <a:pt x="76427" y="786784"/>
                  </a:lnTo>
                  <a:lnTo>
                    <a:pt x="98786" y="786197"/>
                  </a:lnTo>
                  <a:lnTo>
                    <a:pt x="117068" y="786000"/>
                  </a:lnTo>
                  <a:lnTo>
                    <a:pt x="131825" y="785744"/>
                  </a:lnTo>
                  <a:lnTo>
                    <a:pt x="145057" y="785487"/>
                  </a:lnTo>
                  <a:lnTo>
                    <a:pt x="160582" y="785995"/>
                  </a:lnTo>
                  <a:lnTo>
                    <a:pt x="182219" y="788032"/>
                  </a:lnTo>
                  <a:lnTo>
                    <a:pt x="222680" y="789556"/>
                  </a:lnTo>
                  <a:lnTo>
                    <a:pt x="279174" y="788031"/>
                  </a:lnTo>
                  <a:lnTo>
                    <a:pt x="332234" y="783455"/>
                  </a:lnTo>
                  <a:lnTo>
                    <a:pt x="362394" y="775827"/>
                  </a:lnTo>
                  <a:lnTo>
                    <a:pt x="359346" y="767661"/>
                  </a:lnTo>
                  <a:lnTo>
                    <a:pt x="359346" y="753425"/>
                  </a:lnTo>
                  <a:lnTo>
                    <a:pt x="357151" y="732437"/>
                  </a:lnTo>
                  <a:lnTo>
                    <a:pt x="352475" y="696938"/>
                  </a:lnTo>
                  <a:lnTo>
                    <a:pt x="348180" y="656091"/>
                  </a:lnTo>
                  <a:lnTo>
                    <a:pt x="347129" y="619059"/>
                  </a:lnTo>
                  <a:lnTo>
                    <a:pt x="347986" y="589759"/>
                  </a:lnTo>
                  <a:lnTo>
                    <a:pt x="347891" y="564852"/>
                  </a:lnTo>
                  <a:lnTo>
                    <a:pt x="347414" y="542617"/>
                  </a:lnTo>
                  <a:lnTo>
                    <a:pt x="347129" y="521332"/>
                  </a:lnTo>
                  <a:lnTo>
                    <a:pt x="346682" y="488951"/>
                  </a:lnTo>
                  <a:lnTo>
                    <a:pt x="345089" y="443972"/>
                  </a:lnTo>
                  <a:lnTo>
                    <a:pt x="341969" y="400519"/>
                  </a:lnTo>
                  <a:lnTo>
                    <a:pt x="336943" y="3727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11218" y="2646324"/>
              <a:ext cx="224372" cy="3588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168120" y="2887067"/>
              <a:ext cx="184150" cy="281305"/>
            </a:xfrm>
            <a:custGeom>
              <a:avLst/>
              <a:gdLst/>
              <a:ahLst/>
              <a:cxnLst/>
              <a:rect l="l" t="t" r="r" b="b"/>
              <a:pathLst>
                <a:path w="184150" h="281305">
                  <a:moveTo>
                    <a:pt x="35224" y="16025"/>
                  </a:moveTo>
                  <a:lnTo>
                    <a:pt x="18647" y="4865"/>
                  </a:lnTo>
                  <a:lnTo>
                    <a:pt x="6460" y="0"/>
                  </a:lnTo>
                  <a:lnTo>
                    <a:pt x="0" y="3147"/>
                  </a:lnTo>
                  <a:lnTo>
                    <a:pt x="5980" y="43508"/>
                  </a:lnTo>
                  <a:lnTo>
                    <a:pt x="14600" y="83211"/>
                  </a:lnTo>
                  <a:lnTo>
                    <a:pt x="28948" y="125968"/>
                  </a:lnTo>
                  <a:lnTo>
                    <a:pt x="51505" y="162609"/>
                  </a:lnTo>
                  <a:lnTo>
                    <a:pt x="78446" y="195949"/>
                  </a:lnTo>
                  <a:lnTo>
                    <a:pt x="102146" y="230820"/>
                  </a:lnTo>
                  <a:lnTo>
                    <a:pt x="119360" y="261110"/>
                  </a:lnTo>
                  <a:lnTo>
                    <a:pt x="126841" y="280706"/>
                  </a:lnTo>
                </a:path>
                <a:path w="184150" h="281305">
                  <a:moveTo>
                    <a:pt x="108515" y="144283"/>
                  </a:moveTo>
                  <a:lnTo>
                    <a:pt x="115679" y="132943"/>
                  </a:lnTo>
                  <a:lnTo>
                    <a:pt x="122195" y="122513"/>
                  </a:lnTo>
                  <a:lnTo>
                    <a:pt x="128484" y="111777"/>
                  </a:lnTo>
                  <a:lnTo>
                    <a:pt x="134969" y="99515"/>
                  </a:lnTo>
                  <a:lnTo>
                    <a:pt x="138568" y="97161"/>
                  </a:lnTo>
                  <a:lnTo>
                    <a:pt x="142358" y="100530"/>
                  </a:lnTo>
                  <a:lnTo>
                    <a:pt x="144999" y="106954"/>
                  </a:lnTo>
                  <a:lnTo>
                    <a:pt x="145155" y="113765"/>
                  </a:lnTo>
                  <a:lnTo>
                    <a:pt x="143123" y="121905"/>
                  </a:lnTo>
                  <a:lnTo>
                    <a:pt x="141078" y="136142"/>
                  </a:lnTo>
                </a:path>
                <a:path w="184150" h="281305">
                  <a:moveTo>
                    <a:pt x="177730" y="113765"/>
                  </a:moveTo>
                  <a:lnTo>
                    <a:pt x="179833" y="134788"/>
                  </a:lnTo>
                  <a:lnTo>
                    <a:pt x="182313" y="158295"/>
                  </a:lnTo>
                  <a:lnTo>
                    <a:pt x="184029" y="179896"/>
                  </a:lnTo>
                  <a:lnTo>
                    <a:pt x="183839" y="195197"/>
                  </a:lnTo>
                </a:path>
                <a:path w="184150" h="281305">
                  <a:moveTo>
                    <a:pt x="71863" y="73048"/>
                  </a:moveTo>
                  <a:lnTo>
                    <a:pt x="70203" y="90470"/>
                  </a:lnTo>
                  <a:lnTo>
                    <a:pt x="69309" y="107135"/>
                  </a:lnTo>
                  <a:lnTo>
                    <a:pt x="70708" y="119990"/>
                  </a:lnTo>
                  <a:lnTo>
                    <a:pt x="75927" y="125982"/>
                  </a:lnTo>
                  <a:lnTo>
                    <a:pt x="84423" y="125789"/>
                  </a:lnTo>
                  <a:lnTo>
                    <a:pt x="93490" y="122926"/>
                  </a:lnTo>
                  <a:lnTo>
                    <a:pt x="101411" y="118536"/>
                  </a:lnTo>
                  <a:lnTo>
                    <a:pt x="106471" y="113765"/>
                  </a:lnTo>
                  <a:lnTo>
                    <a:pt x="110547" y="107643"/>
                  </a:lnTo>
                  <a:lnTo>
                    <a:pt x="120720" y="933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99013" y="3255060"/>
              <a:ext cx="123672" cy="13590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082199" y="3416147"/>
              <a:ext cx="129539" cy="468630"/>
            </a:xfrm>
            <a:custGeom>
              <a:avLst/>
              <a:gdLst/>
              <a:ahLst/>
              <a:cxnLst/>
              <a:rect l="l" t="t" r="r" b="b"/>
              <a:pathLst>
                <a:path w="129539" h="468629">
                  <a:moveTo>
                    <a:pt x="0" y="0"/>
                  </a:moveTo>
                  <a:lnTo>
                    <a:pt x="2519" y="42519"/>
                  </a:lnTo>
                  <a:lnTo>
                    <a:pt x="7989" y="94391"/>
                  </a:lnTo>
                  <a:lnTo>
                    <a:pt x="13282" y="142841"/>
                  </a:lnTo>
                  <a:lnTo>
                    <a:pt x="15265" y="175094"/>
                  </a:lnTo>
                  <a:lnTo>
                    <a:pt x="14439" y="227134"/>
                  </a:lnTo>
                  <a:lnTo>
                    <a:pt x="14757" y="287577"/>
                  </a:lnTo>
                  <a:lnTo>
                    <a:pt x="15836" y="341149"/>
                  </a:lnTo>
                  <a:lnTo>
                    <a:pt x="17297" y="372579"/>
                  </a:lnTo>
                  <a:lnTo>
                    <a:pt x="18160" y="391828"/>
                  </a:lnTo>
                  <a:lnTo>
                    <a:pt x="18064" y="415077"/>
                  </a:lnTo>
                  <a:lnTo>
                    <a:pt x="17584" y="436416"/>
                  </a:lnTo>
                  <a:lnTo>
                    <a:pt x="17297" y="449935"/>
                  </a:lnTo>
                  <a:lnTo>
                    <a:pt x="50127" y="468168"/>
                  </a:lnTo>
                  <a:lnTo>
                    <a:pt x="63104" y="468014"/>
                  </a:lnTo>
                  <a:lnTo>
                    <a:pt x="74555" y="465945"/>
                  </a:lnTo>
                  <a:lnTo>
                    <a:pt x="84480" y="462152"/>
                  </a:lnTo>
                  <a:lnTo>
                    <a:pt x="92436" y="458850"/>
                  </a:lnTo>
                  <a:lnTo>
                    <a:pt x="99250" y="457069"/>
                  </a:lnTo>
                  <a:lnTo>
                    <a:pt x="106826" y="455284"/>
                  </a:lnTo>
                  <a:lnTo>
                    <a:pt x="117068" y="451967"/>
                  </a:lnTo>
                  <a:lnTo>
                    <a:pt x="125526" y="446433"/>
                  </a:lnTo>
                  <a:lnTo>
                    <a:pt x="128260" y="439756"/>
                  </a:lnTo>
                  <a:lnTo>
                    <a:pt x="127941" y="433079"/>
                  </a:lnTo>
                  <a:lnTo>
                    <a:pt x="127241" y="427545"/>
                  </a:lnTo>
                  <a:lnTo>
                    <a:pt x="127560" y="412410"/>
                  </a:lnTo>
                  <a:lnTo>
                    <a:pt x="128263" y="384292"/>
                  </a:lnTo>
                  <a:lnTo>
                    <a:pt x="128966" y="355407"/>
                  </a:lnTo>
                  <a:lnTo>
                    <a:pt x="129286" y="337972"/>
                  </a:lnTo>
                  <a:lnTo>
                    <a:pt x="128107" y="309779"/>
                  </a:lnTo>
                  <a:lnTo>
                    <a:pt x="125972" y="256016"/>
                  </a:lnTo>
                  <a:lnTo>
                    <a:pt x="124983" y="199962"/>
                  </a:lnTo>
                  <a:lnTo>
                    <a:pt x="127241" y="1648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39971" y="3482327"/>
              <a:ext cx="88036" cy="13155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102794" y="3410038"/>
              <a:ext cx="338455" cy="577850"/>
            </a:xfrm>
            <a:custGeom>
              <a:avLst/>
              <a:gdLst/>
              <a:ahLst/>
              <a:cxnLst/>
              <a:rect l="l" t="t" r="r" b="b"/>
              <a:pathLst>
                <a:path w="338454" h="577850">
                  <a:moveTo>
                    <a:pt x="116830" y="6108"/>
                  </a:moveTo>
                  <a:lnTo>
                    <a:pt x="117326" y="38528"/>
                  </a:lnTo>
                  <a:lnTo>
                    <a:pt x="120143" y="90434"/>
                  </a:lnTo>
                  <a:lnTo>
                    <a:pt x="124204" y="151838"/>
                  </a:lnTo>
                  <a:lnTo>
                    <a:pt x="128436" y="212752"/>
                  </a:lnTo>
                  <a:lnTo>
                    <a:pt x="131764" y="263191"/>
                  </a:lnTo>
                  <a:lnTo>
                    <a:pt x="133112" y="293166"/>
                  </a:lnTo>
                  <a:lnTo>
                    <a:pt x="133399" y="346651"/>
                  </a:lnTo>
                  <a:lnTo>
                    <a:pt x="133879" y="401848"/>
                  </a:lnTo>
                  <a:lnTo>
                    <a:pt x="133974" y="447495"/>
                  </a:lnTo>
                  <a:lnTo>
                    <a:pt x="133112" y="472325"/>
                  </a:lnTo>
                  <a:lnTo>
                    <a:pt x="132758" y="481530"/>
                  </a:lnTo>
                  <a:lnTo>
                    <a:pt x="134890" y="487864"/>
                  </a:lnTo>
                  <a:lnTo>
                    <a:pt x="139698" y="491520"/>
                  </a:lnTo>
                  <a:lnTo>
                    <a:pt x="147374" y="492696"/>
                  </a:lnTo>
                  <a:lnTo>
                    <a:pt x="162955" y="491680"/>
                  </a:lnTo>
                  <a:lnTo>
                    <a:pt x="210919" y="485833"/>
                  </a:lnTo>
                  <a:lnTo>
                    <a:pt x="248401" y="475653"/>
                  </a:lnTo>
                  <a:lnTo>
                    <a:pt x="252566" y="469061"/>
                  </a:lnTo>
                  <a:lnTo>
                    <a:pt x="251196" y="458076"/>
                  </a:lnTo>
                  <a:lnTo>
                    <a:pt x="247414" y="441380"/>
                  </a:lnTo>
                  <a:lnTo>
                    <a:pt x="245343" y="420673"/>
                  </a:lnTo>
                  <a:lnTo>
                    <a:pt x="245180" y="398820"/>
                  </a:lnTo>
                  <a:lnTo>
                    <a:pt x="247120" y="378688"/>
                  </a:lnTo>
                  <a:lnTo>
                    <a:pt x="250687" y="354419"/>
                  </a:lnTo>
                  <a:lnTo>
                    <a:pt x="254254" y="323464"/>
                  </a:lnTo>
                  <a:lnTo>
                    <a:pt x="256292" y="293654"/>
                  </a:lnTo>
                  <a:lnTo>
                    <a:pt x="255273" y="272821"/>
                  </a:lnTo>
                  <a:lnTo>
                    <a:pt x="255143" y="253832"/>
                  </a:lnTo>
                  <a:lnTo>
                    <a:pt x="258831" y="229301"/>
                  </a:lnTo>
                  <a:lnTo>
                    <a:pt x="263283" y="206680"/>
                  </a:lnTo>
                  <a:lnTo>
                    <a:pt x="265446" y="193421"/>
                  </a:lnTo>
                  <a:lnTo>
                    <a:pt x="265686" y="173073"/>
                  </a:lnTo>
                  <a:lnTo>
                    <a:pt x="266595" y="129157"/>
                  </a:lnTo>
                  <a:lnTo>
                    <a:pt x="268457" y="69017"/>
                  </a:lnTo>
                  <a:lnTo>
                    <a:pt x="271554" y="0"/>
                  </a:lnTo>
                </a:path>
                <a:path w="338454" h="577850">
                  <a:moveTo>
                    <a:pt x="8918" y="470293"/>
                  </a:moveTo>
                  <a:lnTo>
                    <a:pt x="5066" y="480329"/>
                  </a:lnTo>
                  <a:lnTo>
                    <a:pt x="1873" y="491021"/>
                  </a:lnTo>
                  <a:lnTo>
                    <a:pt x="0" y="501049"/>
                  </a:lnTo>
                  <a:lnTo>
                    <a:pt x="105" y="509092"/>
                  </a:lnTo>
                  <a:lnTo>
                    <a:pt x="1677" y="516465"/>
                  </a:lnTo>
                  <a:lnTo>
                    <a:pt x="3415" y="524502"/>
                  </a:lnTo>
                  <a:lnTo>
                    <a:pt x="4821" y="531878"/>
                  </a:lnTo>
                  <a:lnTo>
                    <a:pt x="5401" y="537273"/>
                  </a:lnTo>
                  <a:lnTo>
                    <a:pt x="5401" y="542556"/>
                  </a:lnTo>
                  <a:lnTo>
                    <a:pt x="15980" y="544360"/>
                  </a:lnTo>
                  <a:lnTo>
                    <a:pt x="23028" y="546100"/>
                  </a:lnTo>
                  <a:lnTo>
                    <a:pt x="30545" y="546811"/>
                  </a:lnTo>
                  <a:lnTo>
                    <a:pt x="40872" y="546538"/>
                  </a:lnTo>
                  <a:lnTo>
                    <a:pt x="51532" y="545607"/>
                  </a:lnTo>
                  <a:lnTo>
                    <a:pt x="60049" y="544347"/>
                  </a:lnTo>
                  <a:lnTo>
                    <a:pt x="68862" y="542556"/>
                  </a:lnTo>
                  <a:lnTo>
                    <a:pt x="77664" y="537273"/>
                  </a:lnTo>
                  <a:lnTo>
                    <a:pt x="81194" y="531990"/>
                  </a:lnTo>
                </a:path>
                <a:path w="338454" h="577850">
                  <a:moveTo>
                    <a:pt x="114684" y="443026"/>
                  </a:moveTo>
                  <a:lnTo>
                    <a:pt x="132312" y="446532"/>
                  </a:lnTo>
                </a:path>
                <a:path w="338454" h="577850">
                  <a:moveTo>
                    <a:pt x="142789" y="509485"/>
                  </a:moveTo>
                  <a:lnTo>
                    <a:pt x="141223" y="520843"/>
                  </a:lnTo>
                  <a:lnTo>
                    <a:pt x="138460" y="532026"/>
                  </a:lnTo>
                  <a:lnTo>
                    <a:pt x="137405" y="541502"/>
                  </a:lnTo>
                  <a:lnTo>
                    <a:pt x="140960" y="547738"/>
                  </a:lnTo>
                  <a:lnTo>
                    <a:pt x="140960" y="564108"/>
                  </a:lnTo>
                  <a:lnTo>
                    <a:pt x="144748" y="568926"/>
                  </a:lnTo>
                  <a:lnTo>
                    <a:pt x="152119" y="572542"/>
                  </a:lnTo>
                  <a:lnTo>
                    <a:pt x="161197" y="575133"/>
                  </a:lnTo>
                  <a:lnTo>
                    <a:pt x="170107" y="576872"/>
                  </a:lnTo>
                  <a:lnTo>
                    <a:pt x="178816" y="577401"/>
                  </a:lnTo>
                  <a:lnTo>
                    <a:pt x="188061" y="576427"/>
                  </a:lnTo>
                  <a:lnTo>
                    <a:pt x="197092" y="574196"/>
                  </a:lnTo>
                  <a:lnTo>
                    <a:pt x="205159" y="570953"/>
                  </a:lnTo>
                  <a:lnTo>
                    <a:pt x="209870" y="568538"/>
                  </a:lnTo>
                  <a:lnTo>
                    <a:pt x="216883" y="565318"/>
                  </a:lnTo>
                  <a:lnTo>
                    <a:pt x="261984" y="557465"/>
                  </a:lnTo>
                  <a:lnTo>
                    <a:pt x="274361" y="556387"/>
                  </a:lnTo>
                  <a:lnTo>
                    <a:pt x="322874" y="541165"/>
                  </a:lnTo>
                  <a:lnTo>
                    <a:pt x="338101" y="517232"/>
                  </a:lnTo>
                  <a:lnTo>
                    <a:pt x="334459" y="508125"/>
                  </a:lnTo>
                  <a:lnTo>
                    <a:pt x="325352" y="501751"/>
                  </a:lnTo>
                  <a:lnTo>
                    <a:pt x="314030" y="499419"/>
                  </a:lnTo>
                  <a:lnTo>
                    <a:pt x="304413" y="499476"/>
                  </a:lnTo>
                  <a:lnTo>
                    <a:pt x="296162" y="500217"/>
                  </a:lnTo>
                  <a:lnTo>
                    <a:pt x="288941" y="499935"/>
                  </a:lnTo>
                  <a:lnTo>
                    <a:pt x="279145" y="496350"/>
                  </a:lnTo>
                  <a:lnTo>
                    <a:pt x="265255" y="490370"/>
                  </a:lnTo>
                  <a:lnTo>
                    <a:pt x="250004" y="485074"/>
                  </a:lnTo>
                  <a:lnTo>
                    <a:pt x="236121" y="483539"/>
                  </a:lnTo>
                </a:path>
                <a:path w="338454" h="577850">
                  <a:moveTo>
                    <a:pt x="159172" y="552272"/>
                  </a:moveTo>
                  <a:lnTo>
                    <a:pt x="169460" y="555401"/>
                  </a:lnTo>
                  <a:lnTo>
                    <a:pt x="181029" y="556731"/>
                  </a:lnTo>
                  <a:lnTo>
                    <a:pt x="192598" y="556520"/>
                  </a:lnTo>
                  <a:lnTo>
                    <a:pt x="202886" y="555028"/>
                  </a:lnTo>
                  <a:lnTo>
                    <a:pt x="210909" y="553992"/>
                  </a:lnTo>
                  <a:lnTo>
                    <a:pt x="217908" y="553991"/>
                  </a:lnTo>
                  <a:lnTo>
                    <a:pt x="225933" y="553483"/>
                  </a:lnTo>
                  <a:lnTo>
                    <a:pt x="237036" y="5509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08932" y="3811079"/>
              <a:ext cx="29209" cy="2540"/>
            </a:xfrm>
            <a:custGeom>
              <a:avLst/>
              <a:gdLst/>
              <a:ahLst/>
              <a:cxnLst/>
              <a:rect l="l" t="t" r="r" b="b"/>
              <a:pathLst>
                <a:path w="29210" h="2539">
                  <a:moveTo>
                    <a:pt x="-2286" y="1244"/>
                  </a:moveTo>
                  <a:lnTo>
                    <a:pt x="31267" y="1244"/>
                  </a:lnTo>
                </a:path>
              </a:pathLst>
            </a:custGeom>
            <a:ln w="70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06621" y="1915032"/>
              <a:ext cx="876935" cy="2025014"/>
            </a:xfrm>
            <a:custGeom>
              <a:avLst/>
              <a:gdLst/>
              <a:ahLst/>
              <a:cxnLst/>
              <a:rect l="l" t="t" r="r" b="b"/>
              <a:pathLst>
                <a:path w="876935" h="2025014">
                  <a:moveTo>
                    <a:pt x="84493" y="2016201"/>
                  </a:moveTo>
                  <a:lnTo>
                    <a:pt x="92068" y="2009965"/>
                  </a:lnTo>
                  <a:lnTo>
                    <a:pt x="99260" y="2006022"/>
                  </a:lnTo>
                  <a:lnTo>
                    <a:pt x="105685" y="2003603"/>
                  </a:lnTo>
                  <a:lnTo>
                    <a:pt x="110959" y="2001939"/>
                  </a:lnTo>
                  <a:lnTo>
                    <a:pt x="117081" y="1999907"/>
                  </a:lnTo>
                  <a:lnTo>
                    <a:pt x="129286" y="1997887"/>
                  </a:lnTo>
                </a:path>
                <a:path w="876935" h="2025014">
                  <a:moveTo>
                    <a:pt x="0" y="2017217"/>
                  </a:moveTo>
                  <a:lnTo>
                    <a:pt x="11026" y="2021186"/>
                  </a:lnTo>
                  <a:lnTo>
                    <a:pt x="21763" y="2023721"/>
                  </a:lnTo>
                  <a:lnTo>
                    <a:pt x="33073" y="2024534"/>
                  </a:lnTo>
                  <a:lnTo>
                    <a:pt x="45821" y="2023338"/>
                  </a:lnTo>
                </a:path>
                <a:path w="876935" h="2025014">
                  <a:moveTo>
                    <a:pt x="254266" y="1793608"/>
                  </a:moveTo>
                  <a:lnTo>
                    <a:pt x="299554" y="1786699"/>
                  </a:lnTo>
                </a:path>
                <a:path w="876935" h="2025014">
                  <a:moveTo>
                    <a:pt x="104673" y="1816455"/>
                  </a:moveTo>
                  <a:lnTo>
                    <a:pt x="130175" y="1812556"/>
                  </a:lnTo>
                </a:path>
                <a:path w="876935" h="2025014">
                  <a:moveTo>
                    <a:pt x="235419" y="1649107"/>
                  </a:moveTo>
                  <a:lnTo>
                    <a:pt x="209488" y="1665368"/>
                  </a:lnTo>
                  <a:lnTo>
                    <a:pt x="187823" y="1682988"/>
                  </a:lnTo>
                  <a:lnTo>
                    <a:pt x="175469" y="1697117"/>
                  </a:lnTo>
                  <a:lnTo>
                    <a:pt x="177469" y="1702904"/>
                  </a:lnTo>
                  <a:lnTo>
                    <a:pt x="190373" y="1700640"/>
                  </a:lnTo>
                  <a:lnTo>
                    <a:pt x="204633" y="1695659"/>
                  </a:lnTo>
                  <a:lnTo>
                    <a:pt x="216176" y="1690678"/>
                  </a:lnTo>
                  <a:lnTo>
                    <a:pt x="220929" y="1688414"/>
                  </a:lnTo>
                </a:path>
                <a:path w="876935" h="2025014">
                  <a:moveTo>
                    <a:pt x="233337" y="1764982"/>
                  </a:moveTo>
                  <a:lnTo>
                    <a:pt x="219632" y="1810329"/>
                  </a:lnTo>
                  <a:lnTo>
                    <a:pt x="205927" y="1851609"/>
                  </a:lnTo>
                  <a:lnTo>
                    <a:pt x="175412" y="1911870"/>
                  </a:lnTo>
                  <a:lnTo>
                    <a:pt x="159403" y="1930280"/>
                  </a:lnTo>
                  <a:lnTo>
                    <a:pt x="148248" y="1944220"/>
                  </a:lnTo>
                  <a:lnTo>
                    <a:pt x="146021" y="1952336"/>
                  </a:lnTo>
                  <a:lnTo>
                    <a:pt x="156794" y="1953272"/>
                  </a:lnTo>
                  <a:lnTo>
                    <a:pt x="173733" y="1949263"/>
                  </a:lnTo>
                  <a:lnTo>
                    <a:pt x="186793" y="1944481"/>
                  </a:lnTo>
                  <a:lnTo>
                    <a:pt x="195197" y="1940474"/>
                  </a:lnTo>
                  <a:lnTo>
                    <a:pt x="198170" y="1938794"/>
                  </a:lnTo>
                </a:path>
                <a:path w="876935" h="2025014">
                  <a:moveTo>
                    <a:pt x="86436" y="1849805"/>
                  </a:moveTo>
                  <a:lnTo>
                    <a:pt x="75510" y="1862317"/>
                  </a:lnTo>
                  <a:lnTo>
                    <a:pt x="61088" y="1876958"/>
                  </a:lnTo>
                  <a:lnTo>
                    <a:pt x="47440" y="1891989"/>
                  </a:lnTo>
                  <a:lnTo>
                    <a:pt x="38836" y="1905673"/>
                  </a:lnTo>
                  <a:lnTo>
                    <a:pt x="35091" y="1919320"/>
                  </a:lnTo>
                  <a:lnTo>
                    <a:pt x="33672" y="1932576"/>
                  </a:lnTo>
                  <a:lnTo>
                    <a:pt x="35355" y="1941172"/>
                  </a:lnTo>
                  <a:lnTo>
                    <a:pt x="40919" y="1940839"/>
                  </a:lnTo>
                </a:path>
                <a:path w="876935" h="2025014">
                  <a:moveTo>
                    <a:pt x="243687" y="1514602"/>
                  </a:moveTo>
                  <a:lnTo>
                    <a:pt x="245757" y="1552592"/>
                  </a:lnTo>
                  <a:lnTo>
                    <a:pt x="247827" y="1607459"/>
                  </a:lnTo>
                  <a:lnTo>
                    <a:pt x="248345" y="1660386"/>
                  </a:lnTo>
                  <a:lnTo>
                    <a:pt x="245757" y="1692554"/>
                  </a:lnTo>
                </a:path>
                <a:path w="876935" h="2025014">
                  <a:moveTo>
                    <a:pt x="293344" y="1088364"/>
                  </a:moveTo>
                  <a:lnTo>
                    <a:pt x="293344" y="1775307"/>
                  </a:lnTo>
                </a:path>
                <a:path w="876935" h="2025014">
                  <a:moveTo>
                    <a:pt x="320243" y="1073873"/>
                  </a:moveTo>
                  <a:lnTo>
                    <a:pt x="320243" y="1783600"/>
                  </a:lnTo>
                </a:path>
                <a:path w="876935" h="2025014">
                  <a:moveTo>
                    <a:pt x="322325" y="1415288"/>
                  </a:moveTo>
                  <a:lnTo>
                    <a:pt x="353364" y="1415288"/>
                  </a:lnTo>
                  <a:lnTo>
                    <a:pt x="353364" y="1769097"/>
                  </a:lnTo>
                  <a:lnTo>
                    <a:pt x="328536" y="1769097"/>
                  </a:lnTo>
                </a:path>
                <a:path w="876935" h="2025014">
                  <a:moveTo>
                    <a:pt x="322325" y="1336662"/>
                  </a:moveTo>
                  <a:lnTo>
                    <a:pt x="845794" y="1351140"/>
                  </a:lnTo>
                </a:path>
                <a:path w="876935" h="2025014">
                  <a:moveTo>
                    <a:pt x="322325" y="1311821"/>
                  </a:moveTo>
                  <a:lnTo>
                    <a:pt x="845794" y="1326311"/>
                  </a:lnTo>
                </a:path>
                <a:path w="876935" h="2025014">
                  <a:moveTo>
                    <a:pt x="856145" y="2057"/>
                  </a:moveTo>
                  <a:lnTo>
                    <a:pt x="856145" y="68275"/>
                  </a:lnTo>
                </a:path>
                <a:path w="876935" h="2025014">
                  <a:moveTo>
                    <a:pt x="876846" y="0"/>
                  </a:moveTo>
                  <a:lnTo>
                    <a:pt x="876846" y="41376"/>
                  </a:lnTo>
                </a:path>
                <a:path w="876935" h="2025014">
                  <a:moveTo>
                    <a:pt x="282956" y="91973"/>
                  </a:moveTo>
                  <a:lnTo>
                    <a:pt x="854087" y="45720"/>
                  </a:lnTo>
                </a:path>
                <a:path w="876935" h="2025014">
                  <a:moveTo>
                    <a:pt x="398881" y="138620"/>
                  </a:moveTo>
                  <a:lnTo>
                    <a:pt x="805472" y="104482"/>
                  </a:lnTo>
                  <a:lnTo>
                    <a:pt x="805472" y="145872"/>
                  </a:lnTo>
                  <a:lnTo>
                    <a:pt x="398881" y="173799"/>
                  </a:lnTo>
                  <a:lnTo>
                    <a:pt x="398881" y="138620"/>
                  </a:lnTo>
                  <a:close/>
                </a:path>
                <a:path w="876935" h="2025014">
                  <a:moveTo>
                    <a:pt x="320243" y="413816"/>
                  </a:moveTo>
                  <a:lnTo>
                    <a:pt x="854087" y="401408"/>
                  </a:lnTo>
                </a:path>
                <a:path w="876935" h="2025014">
                  <a:moveTo>
                    <a:pt x="320243" y="434505"/>
                  </a:moveTo>
                  <a:lnTo>
                    <a:pt x="854087" y="422097"/>
                  </a:lnTo>
                </a:path>
                <a:path w="876935" h="2025014">
                  <a:moveTo>
                    <a:pt x="599579" y="403478"/>
                  </a:moveTo>
                  <a:lnTo>
                    <a:pt x="599579" y="349681"/>
                  </a:lnTo>
                  <a:lnTo>
                    <a:pt x="601002" y="336977"/>
                  </a:lnTo>
                  <a:lnTo>
                    <a:pt x="604754" y="327180"/>
                  </a:lnTo>
                  <a:lnTo>
                    <a:pt x="610059" y="320874"/>
                  </a:lnTo>
                  <a:lnTo>
                    <a:pt x="616140" y="318643"/>
                  </a:lnTo>
                  <a:lnTo>
                    <a:pt x="620275" y="321359"/>
                  </a:lnTo>
                  <a:lnTo>
                    <a:pt x="621310" y="327956"/>
                  </a:lnTo>
                  <a:lnTo>
                    <a:pt x="620796" y="336104"/>
                  </a:lnTo>
                  <a:lnTo>
                    <a:pt x="620280" y="343471"/>
                  </a:lnTo>
                  <a:lnTo>
                    <a:pt x="620280" y="405549"/>
                  </a:lnTo>
                </a:path>
                <a:path w="876935" h="2025014">
                  <a:moveTo>
                    <a:pt x="585101" y="382790"/>
                  </a:moveTo>
                  <a:lnTo>
                    <a:pt x="571594" y="367114"/>
                  </a:lnTo>
                  <a:lnTo>
                    <a:pt x="566429" y="329884"/>
                  </a:lnTo>
                  <a:lnTo>
                    <a:pt x="570501" y="285802"/>
                  </a:lnTo>
                  <a:lnTo>
                    <a:pt x="584703" y="249566"/>
                  </a:lnTo>
                  <a:lnTo>
                    <a:pt x="609930" y="235877"/>
                  </a:lnTo>
                  <a:lnTo>
                    <a:pt x="841667" y="223469"/>
                  </a:lnTo>
                </a:path>
                <a:path w="876935" h="2025014">
                  <a:moveTo>
                    <a:pt x="622338" y="388543"/>
                  </a:moveTo>
                  <a:lnTo>
                    <a:pt x="849947" y="382790"/>
                  </a:lnTo>
                </a:path>
                <a:path w="876935" h="2025014">
                  <a:moveTo>
                    <a:pt x="523024" y="405549"/>
                  </a:moveTo>
                  <a:lnTo>
                    <a:pt x="523024" y="391058"/>
                  </a:lnTo>
                  <a:lnTo>
                    <a:pt x="597509" y="389178"/>
                  </a:lnTo>
                </a:path>
                <a:path w="876935" h="2025014">
                  <a:moveTo>
                    <a:pt x="775449" y="227596"/>
                  </a:moveTo>
                  <a:lnTo>
                    <a:pt x="775449" y="380720"/>
                  </a:lnTo>
                </a:path>
                <a:path w="876935" h="2025014">
                  <a:moveTo>
                    <a:pt x="829259" y="229666"/>
                  </a:moveTo>
                  <a:lnTo>
                    <a:pt x="816676" y="255853"/>
                  </a:lnTo>
                  <a:lnTo>
                    <a:pt x="809334" y="299500"/>
                  </a:lnTo>
                  <a:lnTo>
                    <a:pt x="810919" y="345477"/>
                  </a:lnTo>
                  <a:lnTo>
                    <a:pt x="825119" y="378650"/>
                  </a:lnTo>
                </a:path>
                <a:path w="876935" h="2025014">
                  <a:moveTo>
                    <a:pt x="763041" y="233807"/>
                  </a:moveTo>
                  <a:lnTo>
                    <a:pt x="740764" y="263809"/>
                  </a:lnTo>
                  <a:lnTo>
                    <a:pt x="732264" y="309333"/>
                  </a:lnTo>
                  <a:lnTo>
                    <a:pt x="736568" y="354857"/>
                  </a:lnTo>
                  <a:lnTo>
                    <a:pt x="752703" y="384860"/>
                  </a:lnTo>
                </a:path>
                <a:path w="876935" h="2025014">
                  <a:moveTo>
                    <a:pt x="334733" y="173799"/>
                  </a:moveTo>
                  <a:lnTo>
                    <a:pt x="597522" y="194487"/>
                  </a:lnTo>
                  <a:lnTo>
                    <a:pt x="845794" y="182079"/>
                  </a:lnTo>
                </a:path>
                <a:path w="876935" h="2025014">
                  <a:moveTo>
                    <a:pt x="597522" y="202768"/>
                  </a:moveTo>
                  <a:lnTo>
                    <a:pt x="597522" y="227596"/>
                  </a:lnTo>
                </a:path>
                <a:path w="876935" h="2025014">
                  <a:moveTo>
                    <a:pt x="392671" y="1293215"/>
                  </a:moveTo>
                  <a:lnTo>
                    <a:pt x="392671" y="1200099"/>
                  </a:lnTo>
                </a:path>
                <a:path w="876935" h="2025014">
                  <a:moveTo>
                    <a:pt x="352323" y="1197000"/>
                  </a:moveTo>
                  <a:lnTo>
                    <a:pt x="848918" y="1203210"/>
                  </a:lnTo>
                </a:path>
                <a:path w="876935" h="2025014">
                  <a:moveTo>
                    <a:pt x="326453" y="498652"/>
                  </a:moveTo>
                  <a:lnTo>
                    <a:pt x="852017" y="492455"/>
                  </a:lnTo>
                </a:path>
                <a:path w="876935" h="2025014">
                  <a:moveTo>
                    <a:pt x="336803" y="678675"/>
                  </a:moveTo>
                  <a:lnTo>
                    <a:pt x="849947" y="672465"/>
                  </a:lnTo>
                </a:path>
                <a:path w="876935" h="2025014">
                  <a:moveTo>
                    <a:pt x="336803" y="732472"/>
                  </a:moveTo>
                  <a:lnTo>
                    <a:pt x="849947" y="726262"/>
                  </a:lnTo>
                </a:path>
                <a:path w="876935" h="2025014">
                  <a:moveTo>
                    <a:pt x="336803" y="908342"/>
                  </a:moveTo>
                  <a:lnTo>
                    <a:pt x="849947" y="906284"/>
                  </a:lnTo>
                </a:path>
                <a:path w="876935" h="2025014">
                  <a:moveTo>
                    <a:pt x="336803" y="972489"/>
                  </a:moveTo>
                  <a:lnTo>
                    <a:pt x="849947" y="970419"/>
                  </a:lnTo>
                </a:path>
                <a:path w="876935" h="2025014">
                  <a:moveTo>
                    <a:pt x="336803" y="1154569"/>
                  </a:moveTo>
                  <a:lnTo>
                    <a:pt x="845794" y="1158722"/>
                  </a:lnTo>
                </a:path>
                <a:path w="876935" h="2025014">
                  <a:moveTo>
                    <a:pt x="357492" y="506933"/>
                  </a:moveTo>
                  <a:lnTo>
                    <a:pt x="357492" y="666254"/>
                  </a:lnTo>
                </a:path>
                <a:path w="876935" h="2025014">
                  <a:moveTo>
                    <a:pt x="398881" y="504863"/>
                  </a:moveTo>
                  <a:lnTo>
                    <a:pt x="398881" y="672465"/>
                  </a:lnTo>
                </a:path>
                <a:path w="876935" h="2025014">
                  <a:moveTo>
                    <a:pt x="357492" y="738682"/>
                  </a:moveTo>
                  <a:lnTo>
                    <a:pt x="357492" y="895934"/>
                  </a:lnTo>
                </a:path>
                <a:path w="876935" h="2025014">
                  <a:moveTo>
                    <a:pt x="357492" y="980770"/>
                  </a:moveTo>
                  <a:lnTo>
                    <a:pt x="357492" y="1138021"/>
                  </a:lnTo>
                </a:path>
                <a:path w="876935" h="2025014">
                  <a:moveTo>
                    <a:pt x="400951" y="738682"/>
                  </a:moveTo>
                  <a:lnTo>
                    <a:pt x="400951" y="898004"/>
                  </a:lnTo>
                </a:path>
                <a:path w="876935" h="2025014">
                  <a:moveTo>
                    <a:pt x="510616" y="502805"/>
                  </a:moveTo>
                  <a:lnTo>
                    <a:pt x="510616" y="666254"/>
                  </a:lnTo>
                </a:path>
                <a:path w="876935" h="2025014">
                  <a:moveTo>
                    <a:pt x="570623" y="502805"/>
                  </a:moveTo>
                  <a:lnTo>
                    <a:pt x="570623" y="666254"/>
                  </a:lnTo>
                </a:path>
                <a:path w="876935" h="2025014">
                  <a:moveTo>
                    <a:pt x="510616" y="740740"/>
                  </a:moveTo>
                  <a:lnTo>
                    <a:pt x="510616" y="904214"/>
                  </a:lnTo>
                </a:path>
                <a:path w="876935" h="2025014">
                  <a:moveTo>
                    <a:pt x="570623" y="740740"/>
                  </a:moveTo>
                  <a:lnTo>
                    <a:pt x="570623" y="904214"/>
                  </a:lnTo>
                </a:path>
                <a:path w="876935" h="2025014">
                  <a:moveTo>
                    <a:pt x="510616" y="976642"/>
                  </a:moveTo>
                  <a:lnTo>
                    <a:pt x="510616" y="1140104"/>
                  </a:lnTo>
                </a:path>
                <a:path w="876935" h="2025014">
                  <a:moveTo>
                    <a:pt x="570623" y="976642"/>
                  </a:moveTo>
                  <a:lnTo>
                    <a:pt x="570623" y="1140104"/>
                  </a:lnTo>
                </a:path>
                <a:path w="876935" h="2025014">
                  <a:moveTo>
                    <a:pt x="400951" y="976630"/>
                  </a:moveTo>
                  <a:lnTo>
                    <a:pt x="400951" y="1146302"/>
                  </a:lnTo>
                </a:path>
                <a:path w="876935" h="2025014">
                  <a:moveTo>
                    <a:pt x="367842" y="597979"/>
                  </a:moveTo>
                  <a:lnTo>
                    <a:pt x="386461" y="597979"/>
                  </a:lnTo>
                </a:path>
                <a:path w="876935" h="2025014">
                  <a:moveTo>
                    <a:pt x="367842" y="566940"/>
                  </a:moveTo>
                  <a:lnTo>
                    <a:pt x="386461" y="566940"/>
                  </a:lnTo>
                </a:path>
                <a:path w="876935" h="2025014">
                  <a:moveTo>
                    <a:pt x="367842" y="806958"/>
                  </a:moveTo>
                  <a:lnTo>
                    <a:pt x="390601" y="806958"/>
                  </a:lnTo>
                </a:path>
                <a:path w="876935" h="2025014">
                  <a:moveTo>
                    <a:pt x="367842" y="833856"/>
                  </a:moveTo>
                  <a:lnTo>
                    <a:pt x="390601" y="833856"/>
                  </a:lnTo>
                </a:path>
                <a:path w="876935" h="2025014">
                  <a:moveTo>
                    <a:pt x="367842" y="1042847"/>
                  </a:moveTo>
                  <a:lnTo>
                    <a:pt x="390601" y="1042847"/>
                  </a:lnTo>
                </a:path>
                <a:path w="876935" h="2025014">
                  <a:moveTo>
                    <a:pt x="367842" y="1075944"/>
                  </a:moveTo>
                  <a:lnTo>
                    <a:pt x="390601" y="1075944"/>
                  </a:lnTo>
                </a:path>
                <a:path w="876935" h="2025014">
                  <a:moveTo>
                    <a:pt x="514756" y="564870"/>
                  </a:moveTo>
                  <a:lnTo>
                    <a:pt x="545795" y="564870"/>
                  </a:lnTo>
                  <a:lnTo>
                    <a:pt x="545795" y="635215"/>
                  </a:lnTo>
                </a:path>
                <a:path w="876935" h="2025014">
                  <a:moveTo>
                    <a:pt x="545795" y="531761"/>
                  </a:moveTo>
                  <a:lnTo>
                    <a:pt x="545795" y="513143"/>
                  </a:lnTo>
                </a:path>
                <a:path w="876935" h="2025014">
                  <a:moveTo>
                    <a:pt x="543712" y="759371"/>
                  </a:moveTo>
                  <a:lnTo>
                    <a:pt x="543712" y="778001"/>
                  </a:lnTo>
                </a:path>
                <a:path w="876935" h="2025014">
                  <a:moveTo>
                    <a:pt x="545795" y="806958"/>
                  </a:moveTo>
                  <a:lnTo>
                    <a:pt x="545795" y="833856"/>
                  </a:lnTo>
                </a:path>
                <a:path w="876935" h="2025014">
                  <a:moveTo>
                    <a:pt x="545795" y="860755"/>
                  </a:moveTo>
                  <a:lnTo>
                    <a:pt x="545795" y="883526"/>
                  </a:lnTo>
                </a:path>
                <a:path w="876935" h="2025014">
                  <a:moveTo>
                    <a:pt x="543712" y="991108"/>
                  </a:moveTo>
                  <a:lnTo>
                    <a:pt x="543712" y="1020076"/>
                  </a:lnTo>
                </a:path>
                <a:path w="876935" h="2025014">
                  <a:moveTo>
                    <a:pt x="518883" y="1049045"/>
                  </a:moveTo>
                  <a:lnTo>
                    <a:pt x="549922" y="1049045"/>
                  </a:lnTo>
                </a:path>
                <a:path w="876935" h="2025014">
                  <a:moveTo>
                    <a:pt x="543712" y="1094562"/>
                  </a:moveTo>
                  <a:lnTo>
                    <a:pt x="543712" y="1127671"/>
                  </a:lnTo>
                </a:path>
                <a:path w="876935" h="2025014">
                  <a:moveTo>
                    <a:pt x="411289" y="573151"/>
                  </a:moveTo>
                  <a:lnTo>
                    <a:pt x="450608" y="573151"/>
                  </a:lnTo>
                  <a:lnTo>
                    <a:pt x="450608" y="560730"/>
                  </a:lnTo>
                </a:path>
                <a:path w="876935" h="2025014">
                  <a:moveTo>
                    <a:pt x="427850" y="525551"/>
                  </a:moveTo>
                  <a:lnTo>
                    <a:pt x="427850" y="560730"/>
                  </a:lnTo>
                  <a:lnTo>
                    <a:pt x="479577" y="560730"/>
                  </a:lnTo>
                </a:path>
                <a:path w="876935" h="2025014">
                  <a:moveTo>
                    <a:pt x="440258" y="527634"/>
                  </a:moveTo>
                  <a:lnTo>
                    <a:pt x="494055" y="527634"/>
                  </a:lnTo>
                </a:path>
                <a:path w="876935" h="2025014">
                  <a:moveTo>
                    <a:pt x="448538" y="519341"/>
                  </a:moveTo>
                  <a:lnTo>
                    <a:pt x="448538" y="498652"/>
                  </a:lnTo>
                </a:path>
                <a:path w="876935" h="2025014">
                  <a:moveTo>
                    <a:pt x="417499" y="597979"/>
                  </a:moveTo>
                  <a:lnTo>
                    <a:pt x="448538" y="597979"/>
                  </a:lnTo>
                  <a:lnTo>
                    <a:pt x="448538" y="618667"/>
                  </a:lnTo>
                  <a:lnTo>
                    <a:pt x="438188" y="618667"/>
                  </a:lnTo>
                  <a:lnTo>
                    <a:pt x="438188" y="657987"/>
                  </a:lnTo>
                  <a:lnTo>
                    <a:pt x="450608" y="657987"/>
                  </a:lnTo>
                  <a:lnTo>
                    <a:pt x="450608" y="672465"/>
                  </a:lnTo>
                </a:path>
                <a:path w="876935" h="2025014">
                  <a:moveTo>
                    <a:pt x="471297" y="649706"/>
                  </a:moveTo>
                  <a:lnTo>
                    <a:pt x="471297" y="597979"/>
                  </a:lnTo>
                  <a:lnTo>
                    <a:pt x="494055" y="597979"/>
                  </a:lnTo>
                </a:path>
                <a:path w="876935" h="2025014">
                  <a:moveTo>
                    <a:pt x="411289" y="804887"/>
                  </a:moveTo>
                  <a:lnTo>
                    <a:pt x="450608" y="804887"/>
                  </a:lnTo>
                  <a:lnTo>
                    <a:pt x="450608" y="792480"/>
                  </a:lnTo>
                </a:path>
                <a:path w="876935" h="2025014">
                  <a:moveTo>
                    <a:pt x="427850" y="757301"/>
                  </a:moveTo>
                  <a:lnTo>
                    <a:pt x="427850" y="792480"/>
                  </a:lnTo>
                  <a:lnTo>
                    <a:pt x="479577" y="792480"/>
                  </a:lnTo>
                </a:path>
                <a:path w="876935" h="2025014">
                  <a:moveTo>
                    <a:pt x="440258" y="759371"/>
                  </a:moveTo>
                  <a:lnTo>
                    <a:pt x="469226" y="759371"/>
                  </a:lnTo>
                </a:path>
                <a:path w="876935" h="2025014">
                  <a:moveTo>
                    <a:pt x="448538" y="751090"/>
                  </a:moveTo>
                  <a:lnTo>
                    <a:pt x="448538" y="730402"/>
                  </a:lnTo>
                </a:path>
                <a:path w="876935" h="2025014">
                  <a:moveTo>
                    <a:pt x="417499" y="829716"/>
                  </a:moveTo>
                  <a:lnTo>
                    <a:pt x="448538" y="829716"/>
                  </a:lnTo>
                  <a:lnTo>
                    <a:pt x="448538" y="850404"/>
                  </a:lnTo>
                  <a:lnTo>
                    <a:pt x="438188" y="850404"/>
                  </a:lnTo>
                  <a:lnTo>
                    <a:pt x="438188" y="889736"/>
                  </a:lnTo>
                  <a:lnTo>
                    <a:pt x="450608" y="889736"/>
                  </a:lnTo>
                  <a:lnTo>
                    <a:pt x="450608" y="904214"/>
                  </a:lnTo>
                </a:path>
                <a:path w="876935" h="2025014">
                  <a:moveTo>
                    <a:pt x="471297" y="864908"/>
                  </a:moveTo>
                  <a:lnTo>
                    <a:pt x="471297" y="829716"/>
                  </a:lnTo>
                  <a:lnTo>
                    <a:pt x="494055" y="829716"/>
                  </a:lnTo>
                </a:path>
                <a:path w="876935" h="2025014">
                  <a:moveTo>
                    <a:pt x="448538" y="869035"/>
                  </a:moveTo>
                  <a:lnTo>
                    <a:pt x="504405" y="869035"/>
                  </a:lnTo>
                </a:path>
                <a:path w="876935" h="2025014">
                  <a:moveTo>
                    <a:pt x="477507" y="817308"/>
                  </a:moveTo>
                  <a:lnTo>
                    <a:pt x="477507" y="749020"/>
                  </a:lnTo>
                  <a:lnTo>
                    <a:pt x="491985" y="749020"/>
                  </a:lnTo>
                </a:path>
                <a:path w="876935" h="2025014">
                  <a:moveTo>
                    <a:pt x="411289" y="984897"/>
                  </a:moveTo>
                  <a:lnTo>
                    <a:pt x="454748" y="984897"/>
                  </a:lnTo>
                  <a:lnTo>
                    <a:pt x="454748" y="1003528"/>
                  </a:lnTo>
                  <a:lnTo>
                    <a:pt x="423710" y="1003528"/>
                  </a:lnTo>
                  <a:lnTo>
                    <a:pt x="423710" y="1024216"/>
                  </a:lnTo>
                  <a:lnTo>
                    <a:pt x="452678" y="1024216"/>
                  </a:lnTo>
                </a:path>
                <a:path w="876935" h="2025014">
                  <a:moveTo>
                    <a:pt x="446468" y="1042847"/>
                  </a:moveTo>
                  <a:lnTo>
                    <a:pt x="407149" y="1042847"/>
                  </a:lnTo>
                </a:path>
                <a:path w="876935" h="2025014">
                  <a:moveTo>
                    <a:pt x="411289" y="1057338"/>
                  </a:moveTo>
                  <a:lnTo>
                    <a:pt x="411289" y="1073873"/>
                  </a:lnTo>
                  <a:lnTo>
                    <a:pt x="444398" y="1073873"/>
                  </a:lnTo>
                </a:path>
                <a:path w="876935" h="2025014">
                  <a:moveTo>
                    <a:pt x="448538" y="1088364"/>
                  </a:moveTo>
                  <a:lnTo>
                    <a:pt x="448538" y="1106995"/>
                  </a:lnTo>
                  <a:lnTo>
                    <a:pt x="431990" y="1106995"/>
                  </a:lnTo>
                  <a:lnTo>
                    <a:pt x="431990" y="1131824"/>
                  </a:lnTo>
                  <a:lnTo>
                    <a:pt x="498195" y="1131824"/>
                  </a:lnTo>
                </a:path>
                <a:path w="876935" h="2025014">
                  <a:moveTo>
                    <a:pt x="458889" y="1080071"/>
                  </a:moveTo>
                  <a:lnTo>
                    <a:pt x="498195" y="1080071"/>
                  </a:lnTo>
                </a:path>
                <a:path w="876935" h="2025014">
                  <a:moveTo>
                    <a:pt x="456806" y="1034567"/>
                  </a:moveTo>
                  <a:lnTo>
                    <a:pt x="456806" y="1051115"/>
                  </a:lnTo>
                  <a:lnTo>
                    <a:pt x="477507" y="1051115"/>
                  </a:lnTo>
                </a:path>
                <a:path w="876935" h="2025014">
                  <a:moveTo>
                    <a:pt x="467156" y="1022159"/>
                  </a:moveTo>
                  <a:lnTo>
                    <a:pt x="479577" y="1022159"/>
                  </a:lnTo>
                  <a:lnTo>
                    <a:pt x="479577" y="1036637"/>
                  </a:lnTo>
                  <a:lnTo>
                    <a:pt x="496125" y="1036637"/>
                  </a:lnTo>
                </a:path>
                <a:path w="876935" h="2025014">
                  <a:moveTo>
                    <a:pt x="475437" y="989037"/>
                  </a:moveTo>
                  <a:lnTo>
                    <a:pt x="496125" y="989037"/>
                  </a:lnTo>
                </a:path>
                <a:path w="876935" h="2025014">
                  <a:moveTo>
                    <a:pt x="460946" y="1096645"/>
                  </a:moveTo>
                  <a:lnTo>
                    <a:pt x="502335" y="1096645"/>
                  </a:lnTo>
                </a:path>
                <a:path w="876935" h="2025014">
                  <a:moveTo>
                    <a:pt x="463016" y="1133894"/>
                  </a:moveTo>
                  <a:lnTo>
                    <a:pt x="463016" y="1148372"/>
                  </a:lnTo>
                </a:path>
                <a:path w="876935" h="2025014">
                  <a:moveTo>
                    <a:pt x="614070" y="986980"/>
                  </a:moveTo>
                  <a:lnTo>
                    <a:pt x="614070" y="1034567"/>
                  </a:lnTo>
                  <a:lnTo>
                    <a:pt x="630618" y="1034567"/>
                  </a:lnTo>
                  <a:lnTo>
                    <a:pt x="630618" y="1073873"/>
                  </a:lnTo>
                </a:path>
                <a:path w="876935" h="2025014">
                  <a:moveTo>
                    <a:pt x="589241" y="1042847"/>
                  </a:moveTo>
                  <a:lnTo>
                    <a:pt x="589241" y="1084237"/>
                  </a:lnTo>
                  <a:lnTo>
                    <a:pt x="645109" y="1084237"/>
                  </a:lnTo>
                </a:path>
                <a:path w="876935" h="2025014">
                  <a:moveTo>
                    <a:pt x="580961" y="1096645"/>
                  </a:moveTo>
                  <a:lnTo>
                    <a:pt x="636828" y="1096645"/>
                  </a:lnTo>
                </a:path>
                <a:path w="876935" h="2025014">
                  <a:moveTo>
                    <a:pt x="601649" y="1098702"/>
                  </a:moveTo>
                  <a:lnTo>
                    <a:pt x="601649" y="1113193"/>
                  </a:lnTo>
                  <a:lnTo>
                    <a:pt x="591312" y="1123543"/>
                  </a:lnTo>
                  <a:lnTo>
                    <a:pt x="585101" y="1129766"/>
                  </a:lnTo>
                </a:path>
                <a:path w="876935" h="2025014">
                  <a:moveTo>
                    <a:pt x="628548" y="999388"/>
                  </a:moveTo>
                  <a:lnTo>
                    <a:pt x="643039" y="999388"/>
                  </a:lnTo>
                  <a:lnTo>
                    <a:pt x="643039" y="1020076"/>
                  </a:lnTo>
                </a:path>
                <a:path w="876935" h="2025014">
                  <a:moveTo>
                    <a:pt x="661657" y="970419"/>
                  </a:moveTo>
                  <a:lnTo>
                    <a:pt x="661657" y="1028357"/>
                  </a:lnTo>
                </a:path>
                <a:path w="876935" h="2025014">
                  <a:moveTo>
                    <a:pt x="692696" y="997318"/>
                  </a:moveTo>
                  <a:lnTo>
                    <a:pt x="692696" y="1028357"/>
                  </a:lnTo>
                </a:path>
                <a:path w="876935" h="2025014">
                  <a:moveTo>
                    <a:pt x="705103" y="1001458"/>
                  </a:moveTo>
                  <a:lnTo>
                    <a:pt x="723722" y="1001458"/>
                  </a:lnTo>
                  <a:lnTo>
                    <a:pt x="723722" y="982840"/>
                  </a:lnTo>
                </a:path>
                <a:path w="876935" h="2025014">
                  <a:moveTo>
                    <a:pt x="700976" y="1020076"/>
                  </a:moveTo>
                  <a:lnTo>
                    <a:pt x="721664" y="1020076"/>
                  </a:lnTo>
                  <a:lnTo>
                    <a:pt x="721664" y="1046988"/>
                  </a:lnTo>
                  <a:lnTo>
                    <a:pt x="667867" y="1046988"/>
                  </a:lnTo>
                </a:path>
                <a:path w="876935" h="2025014">
                  <a:moveTo>
                    <a:pt x="696836" y="1051115"/>
                  </a:moveTo>
                  <a:lnTo>
                    <a:pt x="696836" y="1067676"/>
                  </a:lnTo>
                </a:path>
                <a:path w="876935" h="2025014">
                  <a:moveTo>
                    <a:pt x="717524" y="1078014"/>
                  </a:moveTo>
                  <a:lnTo>
                    <a:pt x="669937" y="1078014"/>
                  </a:lnTo>
                  <a:lnTo>
                    <a:pt x="669937" y="1142161"/>
                  </a:lnTo>
                </a:path>
                <a:path w="876935" h="2025014">
                  <a:moveTo>
                    <a:pt x="692696" y="1121473"/>
                  </a:moveTo>
                  <a:lnTo>
                    <a:pt x="692696" y="1096645"/>
                  </a:lnTo>
                  <a:lnTo>
                    <a:pt x="721664" y="1096645"/>
                  </a:lnTo>
                  <a:lnTo>
                    <a:pt x="721664" y="1073873"/>
                  </a:lnTo>
                </a:path>
                <a:path w="876935" h="2025014">
                  <a:moveTo>
                    <a:pt x="703046" y="1121473"/>
                  </a:moveTo>
                  <a:lnTo>
                    <a:pt x="725804" y="1121473"/>
                  </a:lnTo>
                  <a:lnTo>
                    <a:pt x="725804" y="1152512"/>
                  </a:lnTo>
                </a:path>
                <a:path w="876935" h="2025014">
                  <a:moveTo>
                    <a:pt x="661657" y="732485"/>
                  </a:moveTo>
                  <a:lnTo>
                    <a:pt x="661657" y="790422"/>
                  </a:lnTo>
                </a:path>
                <a:path w="876935" h="2025014">
                  <a:moveTo>
                    <a:pt x="692696" y="742835"/>
                  </a:moveTo>
                  <a:lnTo>
                    <a:pt x="692696" y="773874"/>
                  </a:lnTo>
                </a:path>
                <a:path w="876935" h="2025014">
                  <a:moveTo>
                    <a:pt x="705103" y="746963"/>
                  </a:moveTo>
                  <a:lnTo>
                    <a:pt x="723722" y="746963"/>
                  </a:lnTo>
                  <a:lnTo>
                    <a:pt x="723722" y="728345"/>
                  </a:lnTo>
                </a:path>
                <a:path w="876935" h="2025014">
                  <a:moveTo>
                    <a:pt x="700976" y="765581"/>
                  </a:moveTo>
                  <a:lnTo>
                    <a:pt x="721664" y="765581"/>
                  </a:lnTo>
                  <a:lnTo>
                    <a:pt x="721664" y="792492"/>
                  </a:lnTo>
                  <a:lnTo>
                    <a:pt x="667867" y="792492"/>
                  </a:lnTo>
                </a:path>
                <a:path w="876935" h="2025014">
                  <a:moveTo>
                    <a:pt x="696836" y="796620"/>
                  </a:moveTo>
                  <a:lnTo>
                    <a:pt x="696836" y="813168"/>
                  </a:lnTo>
                </a:path>
                <a:path w="876935" h="2025014">
                  <a:moveTo>
                    <a:pt x="717524" y="823531"/>
                  </a:moveTo>
                  <a:lnTo>
                    <a:pt x="669937" y="823531"/>
                  </a:lnTo>
                  <a:lnTo>
                    <a:pt x="669937" y="887653"/>
                  </a:lnTo>
                </a:path>
                <a:path w="876935" h="2025014">
                  <a:moveTo>
                    <a:pt x="692696" y="866978"/>
                  </a:moveTo>
                  <a:lnTo>
                    <a:pt x="692696" y="842149"/>
                  </a:lnTo>
                  <a:lnTo>
                    <a:pt x="721664" y="842149"/>
                  </a:lnTo>
                  <a:lnTo>
                    <a:pt x="721664" y="819378"/>
                  </a:lnTo>
                </a:path>
                <a:path w="876935" h="2025014">
                  <a:moveTo>
                    <a:pt x="703046" y="866978"/>
                  </a:moveTo>
                  <a:lnTo>
                    <a:pt x="725804" y="866978"/>
                  </a:lnTo>
                  <a:lnTo>
                    <a:pt x="725804" y="898017"/>
                  </a:lnTo>
                </a:path>
                <a:path w="876935" h="2025014">
                  <a:moveTo>
                    <a:pt x="661657" y="502805"/>
                  </a:moveTo>
                  <a:lnTo>
                    <a:pt x="661657" y="560743"/>
                  </a:lnTo>
                </a:path>
                <a:path w="876935" h="2025014">
                  <a:moveTo>
                    <a:pt x="692696" y="513156"/>
                  </a:moveTo>
                  <a:lnTo>
                    <a:pt x="692696" y="544182"/>
                  </a:lnTo>
                </a:path>
                <a:path w="876935" h="2025014">
                  <a:moveTo>
                    <a:pt x="705103" y="517283"/>
                  </a:moveTo>
                  <a:lnTo>
                    <a:pt x="723722" y="517283"/>
                  </a:lnTo>
                  <a:lnTo>
                    <a:pt x="723722" y="498665"/>
                  </a:lnTo>
                </a:path>
                <a:path w="876935" h="2025014">
                  <a:moveTo>
                    <a:pt x="700976" y="535901"/>
                  </a:moveTo>
                  <a:lnTo>
                    <a:pt x="721664" y="535901"/>
                  </a:lnTo>
                  <a:lnTo>
                    <a:pt x="721664" y="562813"/>
                  </a:lnTo>
                  <a:lnTo>
                    <a:pt x="667867" y="562813"/>
                  </a:lnTo>
                </a:path>
                <a:path w="876935" h="2025014">
                  <a:moveTo>
                    <a:pt x="696836" y="566953"/>
                  </a:moveTo>
                  <a:lnTo>
                    <a:pt x="696836" y="583501"/>
                  </a:lnTo>
                </a:path>
                <a:path w="876935" h="2025014">
                  <a:moveTo>
                    <a:pt x="717524" y="593851"/>
                  </a:moveTo>
                  <a:lnTo>
                    <a:pt x="669937" y="593851"/>
                  </a:lnTo>
                  <a:lnTo>
                    <a:pt x="669937" y="657987"/>
                  </a:lnTo>
                </a:path>
                <a:path w="876935" h="2025014">
                  <a:moveTo>
                    <a:pt x="692696" y="637311"/>
                  </a:moveTo>
                  <a:lnTo>
                    <a:pt x="692696" y="612470"/>
                  </a:lnTo>
                  <a:lnTo>
                    <a:pt x="721664" y="612470"/>
                  </a:lnTo>
                  <a:lnTo>
                    <a:pt x="721664" y="589699"/>
                  </a:lnTo>
                </a:path>
                <a:path w="876935" h="2025014">
                  <a:moveTo>
                    <a:pt x="703046" y="637311"/>
                  </a:moveTo>
                  <a:lnTo>
                    <a:pt x="725804" y="637311"/>
                  </a:lnTo>
                  <a:lnTo>
                    <a:pt x="725804" y="668337"/>
                  </a:lnTo>
                </a:path>
                <a:path w="876935" h="2025014">
                  <a:moveTo>
                    <a:pt x="738225" y="1127671"/>
                  </a:moveTo>
                  <a:lnTo>
                    <a:pt x="756843" y="1127671"/>
                  </a:lnTo>
                  <a:lnTo>
                    <a:pt x="756843" y="1100772"/>
                  </a:lnTo>
                  <a:lnTo>
                    <a:pt x="769251" y="1100772"/>
                  </a:lnTo>
                </a:path>
                <a:path w="876935" h="2025014">
                  <a:moveTo>
                    <a:pt x="767181" y="1111123"/>
                  </a:moveTo>
                  <a:lnTo>
                    <a:pt x="767181" y="1152512"/>
                  </a:lnTo>
                </a:path>
                <a:path w="876935" h="2025014">
                  <a:moveTo>
                    <a:pt x="760971" y="980770"/>
                  </a:moveTo>
                  <a:lnTo>
                    <a:pt x="760971" y="1020076"/>
                  </a:lnTo>
                  <a:lnTo>
                    <a:pt x="808570" y="1020076"/>
                  </a:lnTo>
                </a:path>
                <a:path w="876935" h="2025014">
                  <a:moveTo>
                    <a:pt x="775449" y="1005598"/>
                  </a:moveTo>
                  <a:lnTo>
                    <a:pt x="775449" y="978700"/>
                  </a:lnTo>
                </a:path>
                <a:path w="876935" h="2025014">
                  <a:moveTo>
                    <a:pt x="806488" y="984897"/>
                  </a:moveTo>
                  <a:lnTo>
                    <a:pt x="806488" y="1005598"/>
                  </a:lnTo>
                  <a:lnTo>
                    <a:pt x="837526" y="1005598"/>
                  </a:lnTo>
                </a:path>
                <a:path w="876935" h="2025014">
                  <a:moveTo>
                    <a:pt x="823048" y="1022159"/>
                  </a:moveTo>
                  <a:lnTo>
                    <a:pt x="849947" y="1022159"/>
                  </a:lnTo>
                </a:path>
                <a:path w="876935" h="2025014">
                  <a:moveTo>
                    <a:pt x="771321" y="1028357"/>
                  </a:moveTo>
                  <a:lnTo>
                    <a:pt x="771321" y="1092504"/>
                  </a:lnTo>
                </a:path>
                <a:path w="876935" h="2025014">
                  <a:moveTo>
                    <a:pt x="792010" y="1032497"/>
                  </a:moveTo>
                  <a:lnTo>
                    <a:pt x="792010" y="1053185"/>
                  </a:lnTo>
                  <a:lnTo>
                    <a:pt x="812698" y="1053185"/>
                  </a:lnTo>
                </a:path>
                <a:path w="876935" h="2025014">
                  <a:moveTo>
                    <a:pt x="794080" y="1098702"/>
                  </a:moveTo>
                  <a:lnTo>
                    <a:pt x="794080" y="1084237"/>
                  </a:lnTo>
                  <a:lnTo>
                    <a:pt x="823048" y="1084237"/>
                  </a:lnTo>
                  <a:lnTo>
                    <a:pt x="823048" y="1133894"/>
                  </a:lnTo>
                </a:path>
                <a:path w="876935" h="2025014">
                  <a:moveTo>
                    <a:pt x="835456" y="1119390"/>
                  </a:moveTo>
                  <a:lnTo>
                    <a:pt x="843737" y="1119390"/>
                  </a:lnTo>
                  <a:lnTo>
                    <a:pt x="843737" y="1142161"/>
                  </a:lnTo>
                </a:path>
                <a:path w="876935" h="2025014">
                  <a:moveTo>
                    <a:pt x="694766" y="649706"/>
                  </a:moveTo>
                  <a:lnTo>
                    <a:pt x="694766" y="668324"/>
                  </a:lnTo>
                </a:path>
                <a:path w="876935" h="2025014">
                  <a:moveTo>
                    <a:pt x="694766" y="881443"/>
                  </a:moveTo>
                  <a:lnTo>
                    <a:pt x="694766" y="9021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95863" y="2428176"/>
              <a:ext cx="58419" cy="4445"/>
            </a:xfrm>
            <a:custGeom>
              <a:avLst/>
              <a:gdLst/>
              <a:ahLst/>
              <a:cxnLst/>
              <a:rect l="l" t="t" r="r" b="b"/>
              <a:pathLst>
                <a:path w="58420" h="4444">
                  <a:moveTo>
                    <a:pt x="-2286" y="2070"/>
                  </a:moveTo>
                  <a:lnTo>
                    <a:pt x="60223" y="2070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64113" y="2409545"/>
              <a:ext cx="497205" cy="1254125"/>
            </a:xfrm>
            <a:custGeom>
              <a:avLst/>
              <a:gdLst/>
              <a:ahLst/>
              <a:cxnLst/>
              <a:rect l="l" t="t" r="r" b="b"/>
              <a:pathLst>
                <a:path w="497204" h="1254125">
                  <a:moveTo>
                    <a:pt x="260705" y="24828"/>
                  </a:moveTo>
                  <a:lnTo>
                    <a:pt x="260705" y="109677"/>
                  </a:lnTo>
                </a:path>
                <a:path w="497204" h="1254125">
                  <a:moveTo>
                    <a:pt x="250367" y="76568"/>
                  </a:moveTo>
                  <a:lnTo>
                    <a:pt x="229679" y="76568"/>
                  </a:lnTo>
                  <a:lnTo>
                    <a:pt x="229679" y="115874"/>
                  </a:lnTo>
                  <a:lnTo>
                    <a:pt x="287616" y="115874"/>
                  </a:lnTo>
                  <a:lnTo>
                    <a:pt x="287616" y="78638"/>
                  </a:lnTo>
                  <a:lnTo>
                    <a:pt x="279336" y="78638"/>
                  </a:lnTo>
                </a:path>
                <a:path w="497204" h="1254125">
                  <a:moveTo>
                    <a:pt x="221399" y="153123"/>
                  </a:moveTo>
                  <a:lnTo>
                    <a:pt x="240029" y="153123"/>
                  </a:lnTo>
                  <a:lnTo>
                    <a:pt x="240029" y="126225"/>
                  </a:lnTo>
                </a:path>
                <a:path w="497204" h="1254125">
                  <a:moveTo>
                    <a:pt x="264858" y="128295"/>
                  </a:moveTo>
                  <a:lnTo>
                    <a:pt x="264858" y="157264"/>
                  </a:lnTo>
                  <a:lnTo>
                    <a:pt x="287616" y="157264"/>
                  </a:lnTo>
                </a:path>
                <a:path w="497204" h="1254125">
                  <a:moveTo>
                    <a:pt x="285546" y="140703"/>
                  </a:moveTo>
                  <a:lnTo>
                    <a:pt x="300024" y="140703"/>
                  </a:lnTo>
                </a:path>
                <a:path w="497204" h="1254125">
                  <a:moveTo>
                    <a:pt x="415899" y="0"/>
                  </a:moveTo>
                  <a:lnTo>
                    <a:pt x="415899" y="47599"/>
                  </a:lnTo>
                  <a:lnTo>
                    <a:pt x="424167" y="47599"/>
                  </a:lnTo>
                </a:path>
                <a:path w="497204" h="1254125">
                  <a:moveTo>
                    <a:pt x="430377" y="68287"/>
                  </a:moveTo>
                  <a:lnTo>
                    <a:pt x="407619" y="68287"/>
                  </a:lnTo>
                  <a:lnTo>
                    <a:pt x="407619" y="111747"/>
                  </a:lnTo>
                </a:path>
                <a:path w="497204" h="1254125">
                  <a:moveTo>
                    <a:pt x="374523" y="126225"/>
                  </a:moveTo>
                  <a:lnTo>
                    <a:pt x="417957" y="126225"/>
                  </a:lnTo>
                  <a:lnTo>
                    <a:pt x="417957" y="169684"/>
                  </a:lnTo>
                </a:path>
                <a:path w="497204" h="1254125">
                  <a:moveTo>
                    <a:pt x="426237" y="148983"/>
                  </a:moveTo>
                  <a:lnTo>
                    <a:pt x="453136" y="148983"/>
                  </a:lnTo>
                  <a:lnTo>
                    <a:pt x="453136" y="101396"/>
                  </a:lnTo>
                </a:path>
                <a:path w="497204" h="1254125">
                  <a:moveTo>
                    <a:pt x="448995" y="2082"/>
                  </a:moveTo>
                  <a:lnTo>
                    <a:pt x="448995" y="68287"/>
                  </a:lnTo>
                </a:path>
                <a:path w="497204" h="1254125">
                  <a:moveTo>
                    <a:pt x="482104" y="0"/>
                  </a:moveTo>
                  <a:lnTo>
                    <a:pt x="482104" y="80695"/>
                  </a:lnTo>
                  <a:lnTo>
                    <a:pt x="490397" y="80695"/>
                  </a:lnTo>
                </a:path>
                <a:path w="497204" h="1254125">
                  <a:moveTo>
                    <a:pt x="467626" y="142773"/>
                  </a:moveTo>
                  <a:lnTo>
                    <a:pt x="496595" y="142773"/>
                  </a:lnTo>
                </a:path>
                <a:path w="497204" h="1254125">
                  <a:moveTo>
                    <a:pt x="403478" y="240030"/>
                  </a:moveTo>
                  <a:lnTo>
                    <a:pt x="403478" y="289687"/>
                  </a:lnTo>
                  <a:lnTo>
                    <a:pt x="422097" y="289687"/>
                  </a:lnTo>
                </a:path>
                <a:path w="497204" h="1254125">
                  <a:moveTo>
                    <a:pt x="424167" y="252437"/>
                  </a:moveTo>
                  <a:lnTo>
                    <a:pt x="488302" y="252437"/>
                  </a:lnTo>
                </a:path>
                <a:path w="497204" h="1254125">
                  <a:moveTo>
                    <a:pt x="436587" y="285546"/>
                  </a:moveTo>
                  <a:lnTo>
                    <a:pt x="484174" y="285546"/>
                  </a:lnTo>
                </a:path>
                <a:path w="497204" h="1254125">
                  <a:moveTo>
                    <a:pt x="434517" y="300037"/>
                  </a:moveTo>
                  <a:lnTo>
                    <a:pt x="434517" y="364185"/>
                  </a:lnTo>
                  <a:lnTo>
                    <a:pt x="417957" y="364185"/>
                  </a:lnTo>
                  <a:lnTo>
                    <a:pt x="417957" y="343484"/>
                  </a:lnTo>
                  <a:lnTo>
                    <a:pt x="401408" y="343484"/>
                  </a:lnTo>
                  <a:lnTo>
                    <a:pt x="401408" y="324866"/>
                  </a:lnTo>
                </a:path>
                <a:path w="497204" h="1254125">
                  <a:moveTo>
                    <a:pt x="415899" y="318655"/>
                  </a:moveTo>
                  <a:lnTo>
                    <a:pt x="415899" y="297967"/>
                  </a:lnTo>
                </a:path>
                <a:path w="497204" h="1254125">
                  <a:moveTo>
                    <a:pt x="403478" y="360045"/>
                  </a:moveTo>
                  <a:lnTo>
                    <a:pt x="403478" y="407631"/>
                  </a:lnTo>
                </a:path>
                <a:path w="497204" h="1254125">
                  <a:moveTo>
                    <a:pt x="426237" y="395224"/>
                  </a:moveTo>
                  <a:lnTo>
                    <a:pt x="440728" y="395224"/>
                  </a:lnTo>
                </a:path>
                <a:path w="497204" h="1254125">
                  <a:moveTo>
                    <a:pt x="457276" y="362115"/>
                  </a:moveTo>
                  <a:lnTo>
                    <a:pt x="457276" y="401421"/>
                  </a:lnTo>
                </a:path>
                <a:path w="497204" h="1254125">
                  <a:moveTo>
                    <a:pt x="448995" y="341414"/>
                  </a:moveTo>
                  <a:lnTo>
                    <a:pt x="480034" y="341414"/>
                  </a:lnTo>
                </a:path>
                <a:path w="497204" h="1254125">
                  <a:moveTo>
                    <a:pt x="451078" y="289687"/>
                  </a:moveTo>
                  <a:lnTo>
                    <a:pt x="451078" y="312445"/>
                  </a:lnTo>
                  <a:lnTo>
                    <a:pt x="442785" y="312445"/>
                  </a:lnTo>
                </a:path>
                <a:path w="497204" h="1254125">
                  <a:moveTo>
                    <a:pt x="467626" y="304165"/>
                  </a:moveTo>
                  <a:lnTo>
                    <a:pt x="490397" y="304165"/>
                  </a:lnTo>
                </a:path>
                <a:path w="497204" h="1254125">
                  <a:moveTo>
                    <a:pt x="227609" y="256590"/>
                  </a:moveTo>
                  <a:lnTo>
                    <a:pt x="297954" y="256590"/>
                  </a:lnTo>
                </a:path>
                <a:path w="497204" h="1254125">
                  <a:moveTo>
                    <a:pt x="223469" y="291757"/>
                  </a:moveTo>
                  <a:lnTo>
                    <a:pt x="248297" y="291757"/>
                  </a:lnTo>
                  <a:lnTo>
                    <a:pt x="248297" y="260718"/>
                  </a:lnTo>
                </a:path>
                <a:path w="497204" h="1254125">
                  <a:moveTo>
                    <a:pt x="271056" y="279336"/>
                  </a:moveTo>
                  <a:lnTo>
                    <a:pt x="271056" y="382803"/>
                  </a:lnTo>
                  <a:lnTo>
                    <a:pt x="285546" y="382803"/>
                  </a:lnTo>
                </a:path>
                <a:path w="497204" h="1254125">
                  <a:moveTo>
                    <a:pt x="300024" y="364185"/>
                  </a:moveTo>
                  <a:lnTo>
                    <a:pt x="300024" y="399351"/>
                  </a:lnTo>
                </a:path>
                <a:path w="497204" h="1254125">
                  <a:moveTo>
                    <a:pt x="223469" y="360045"/>
                  </a:moveTo>
                  <a:lnTo>
                    <a:pt x="250367" y="360045"/>
                  </a:lnTo>
                  <a:lnTo>
                    <a:pt x="250367" y="306247"/>
                  </a:lnTo>
                </a:path>
                <a:path w="497204" h="1254125">
                  <a:moveTo>
                    <a:pt x="229679" y="376593"/>
                  </a:moveTo>
                  <a:lnTo>
                    <a:pt x="248297" y="376593"/>
                  </a:lnTo>
                  <a:lnTo>
                    <a:pt x="248297" y="403491"/>
                  </a:lnTo>
                </a:path>
                <a:path w="497204" h="1254125">
                  <a:moveTo>
                    <a:pt x="283476" y="304165"/>
                  </a:moveTo>
                  <a:lnTo>
                    <a:pt x="293814" y="304165"/>
                  </a:lnTo>
                  <a:lnTo>
                    <a:pt x="293814" y="349694"/>
                  </a:lnTo>
                </a:path>
                <a:path w="497204" h="1254125">
                  <a:moveTo>
                    <a:pt x="55867" y="749046"/>
                  </a:moveTo>
                  <a:lnTo>
                    <a:pt x="180022" y="753173"/>
                  </a:lnTo>
                  <a:lnTo>
                    <a:pt x="180022" y="780084"/>
                  </a:lnTo>
                </a:path>
                <a:path w="497204" h="1254125">
                  <a:moveTo>
                    <a:pt x="88976" y="767651"/>
                  </a:moveTo>
                  <a:lnTo>
                    <a:pt x="88976" y="784199"/>
                  </a:lnTo>
                  <a:lnTo>
                    <a:pt x="134493" y="784199"/>
                  </a:lnTo>
                </a:path>
                <a:path w="497204" h="1254125">
                  <a:moveTo>
                    <a:pt x="55867" y="726287"/>
                  </a:moveTo>
                  <a:lnTo>
                    <a:pt x="492455" y="732485"/>
                  </a:lnTo>
                </a:path>
                <a:path w="497204" h="1254125">
                  <a:moveTo>
                    <a:pt x="258648" y="751116"/>
                  </a:moveTo>
                  <a:lnTo>
                    <a:pt x="258648" y="786282"/>
                  </a:lnTo>
                  <a:lnTo>
                    <a:pt x="297954" y="786282"/>
                  </a:lnTo>
                </a:path>
                <a:path w="497204" h="1254125">
                  <a:moveTo>
                    <a:pt x="316585" y="763524"/>
                  </a:moveTo>
                  <a:lnTo>
                    <a:pt x="316585" y="784199"/>
                  </a:lnTo>
                  <a:lnTo>
                    <a:pt x="451078" y="792480"/>
                  </a:lnTo>
                  <a:lnTo>
                    <a:pt x="451078" y="809028"/>
                  </a:lnTo>
                  <a:lnTo>
                    <a:pt x="482104" y="809028"/>
                  </a:lnTo>
                </a:path>
                <a:path w="497204" h="1254125">
                  <a:moveTo>
                    <a:pt x="347611" y="763524"/>
                  </a:moveTo>
                  <a:lnTo>
                    <a:pt x="477964" y="765581"/>
                  </a:lnTo>
                </a:path>
                <a:path w="497204" h="1254125">
                  <a:moveTo>
                    <a:pt x="0" y="1253909"/>
                  </a:moveTo>
                  <a:lnTo>
                    <a:pt x="128282" y="1235303"/>
                  </a:lnTo>
                </a:path>
                <a:path w="497204" h="1254125">
                  <a:moveTo>
                    <a:pt x="86906" y="1231150"/>
                  </a:moveTo>
                  <a:lnTo>
                    <a:pt x="289687" y="1231150"/>
                  </a:lnTo>
                </a:path>
                <a:path w="497204" h="1254125">
                  <a:moveTo>
                    <a:pt x="293814" y="1214602"/>
                  </a:moveTo>
                  <a:lnTo>
                    <a:pt x="293814" y="1241501"/>
                  </a:lnTo>
                  <a:lnTo>
                    <a:pt x="492455" y="1245641"/>
                  </a:lnTo>
                </a:path>
                <a:path w="497204" h="1254125">
                  <a:moveTo>
                    <a:pt x="428307" y="1237361"/>
                  </a:moveTo>
                  <a:lnTo>
                    <a:pt x="428307" y="1106995"/>
                  </a:lnTo>
                </a:path>
                <a:path w="497204" h="1254125">
                  <a:moveTo>
                    <a:pt x="302094" y="1206322"/>
                  </a:moveTo>
                  <a:lnTo>
                    <a:pt x="428307" y="1206322"/>
                  </a:lnTo>
                </a:path>
                <a:path w="497204" h="1254125">
                  <a:moveTo>
                    <a:pt x="78625" y="1208392"/>
                  </a:moveTo>
                  <a:lnTo>
                    <a:pt x="180022" y="1210475"/>
                  </a:lnTo>
                  <a:lnTo>
                    <a:pt x="180022" y="1193901"/>
                  </a:lnTo>
                  <a:lnTo>
                    <a:pt x="268986" y="1193901"/>
                  </a:lnTo>
                </a:path>
                <a:path w="497204" h="1254125">
                  <a:moveTo>
                    <a:pt x="105524" y="1154595"/>
                  </a:moveTo>
                  <a:lnTo>
                    <a:pt x="105524" y="1181481"/>
                  </a:lnTo>
                  <a:lnTo>
                    <a:pt x="266915" y="1183551"/>
                  </a:lnTo>
                </a:path>
                <a:path w="497204" h="1254125">
                  <a:moveTo>
                    <a:pt x="268986" y="1125613"/>
                  </a:moveTo>
                  <a:lnTo>
                    <a:pt x="268986" y="1173213"/>
                  </a:lnTo>
                </a:path>
                <a:path w="497204" h="1254125">
                  <a:moveTo>
                    <a:pt x="291757" y="1129766"/>
                  </a:moveTo>
                  <a:lnTo>
                    <a:pt x="291757" y="1185633"/>
                  </a:lnTo>
                  <a:lnTo>
                    <a:pt x="378650" y="1185633"/>
                  </a:lnTo>
                </a:path>
                <a:path w="497204" h="1254125">
                  <a:moveTo>
                    <a:pt x="351764" y="1104938"/>
                  </a:moveTo>
                  <a:lnTo>
                    <a:pt x="351764" y="1167015"/>
                  </a:lnTo>
                  <a:lnTo>
                    <a:pt x="409689" y="1167015"/>
                  </a:lnTo>
                  <a:lnTo>
                    <a:pt x="409689" y="11090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66183" y="3624148"/>
              <a:ext cx="60325" cy="6350"/>
            </a:xfrm>
            <a:custGeom>
              <a:avLst/>
              <a:gdLst/>
              <a:ahLst/>
              <a:cxnLst/>
              <a:rect l="l" t="t" r="r" b="b"/>
              <a:pathLst>
                <a:path w="60325" h="6350">
                  <a:moveTo>
                    <a:pt x="-2286" y="3105"/>
                  </a:moveTo>
                  <a:lnTo>
                    <a:pt x="62293" y="3105"/>
                  </a:lnTo>
                </a:path>
              </a:pathLst>
            </a:custGeom>
            <a:ln w="107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70323" y="3353092"/>
              <a:ext cx="484505" cy="211454"/>
            </a:xfrm>
            <a:custGeom>
              <a:avLst/>
              <a:gdLst/>
              <a:ahLst/>
              <a:cxnLst/>
              <a:rect l="l" t="t" r="r" b="b"/>
              <a:pathLst>
                <a:path w="484504" h="211454">
                  <a:moveTo>
                    <a:pt x="115874" y="211048"/>
                  </a:moveTo>
                  <a:lnTo>
                    <a:pt x="258648" y="211048"/>
                  </a:lnTo>
                </a:path>
                <a:path w="484504" h="211454">
                  <a:moveTo>
                    <a:pt x="128282" y="136563"/>
                  </a:moveTo>
                  <a:lnTo>
                    <a:pt x="148391" y="139474"/>
                  </a:lnTo>
                  <a:lnTo>
                    <a:pt x="168113" y="139668"/>
                  </a:lnTo>
                  <a:lnTo>
                    <a:pt x="187057" y="138309"/>
                  </a:lnTo>
                  <a:lnTo>
                    <a:pt x="204838" y="136563"/>
                  </a:lnTo>
                </a:path>
                <a:path w="484504" h="211454">
                  <a:moveTo>
                    <a:pt x="128282" y="161391"/>
                  </a:moveTo>
                  <a:lnTo>
                    <a:pt x="148391" y="164302"/>
                  </a:lnTo>
                  <a:lnTo>
                    <a:pt x="168113" y="164496"/>
                  </a:lnTo>
                  <a:lnTo>
                    <a:pt x="187057" y="163138"/>
                  </a:lnTo>
                  <a:lnTo>
                    <a:pt x="204838" y="161391"/>
                  </a:lnTo>
                </a:path>
                <a:path w="484504" h="211454">
                  <a:moveTo>
                    <a:pt x="233819" y="161391"/>
                  </a:moveTo>
                  <a:lnTo>
                    <a:pt x="324865" y="161391"/>
                  </a:lnTo>
                  <a:lnTo>
                    <a:pt x="324865" y="124142"/>
                  </a:lnTo>
                </a:path>
                <a:path w="484504" h="211454">
                  <a:moveTo>
                    <a:pt x="339343" y="132410"/>
                  </a:moveTo>
                  <a:lnTo>
                    <a:pt x="484187" y="132410"/>
                  </a:lnTo>
                </a:path>
                <a:path w="484504" h="211454">
                  <a:moveTo>
                    <a:pt x="55867" y="0"/>
                  </a:moveTo>
                  <a:lnTo>
                    <a:pt x="217258" y="0"/>
                  </a:lnTo>
                  <a:lnTo>
                    <a:pt x="217258" y="95173"/>
                  </a:lnTo>
                  <a:lnTo>
                    <a:pt x="97243" y="95173"/>
                  </a:lnTo>
                </a:path>
                <a:path w="484504" h="211454">
                  <a:moveTo>
                    <a:pt x="55867" y="28955"/>
                  </a:moveTo>
                  <a:lnTo>
                    <a:pt x="66205" y="28955"/>
                  </a:lnTo>
                  <a:lnTo>
                    <a:pt x="66205" y="14477"/>
                  </a:lnTo>
                  <a:lnTo>
                    <a:pt x="101384" y="14477"/>
                  </a:lnTo>
                  <a:lnTo>
                    <a:pt x="101384" y="28955"/>
                  </a:lnTo>
                  <a:lnTo>
                    <a:pt x="188290" y="28955"/>
                  </a:lnTo>
                  <a:lnTo>
                    <a:pt x="188290" y="66205"/>
                  </a:lnTo>
                  <a:lnTo>
                    <a:pt x="111734" y="66205"/>
                  </a:lnTo>
                  <a:lnTo>
                    <a:pt x="111734" y="45516"/>
                  </a:lnTo>
                  <a:lnTo>
                    <a:pt x="64147" y="45516"/>
                  </a:lnTo>
                </a:path>
                <a:path w="484504" h="211454">
                  <a:moveTo>
                    <a:pt x="93103" y="68275"/>
                  </a:moveTo>
                  <a:lnTo>
                    <a:pt x="47586" y="68275"/>
                  </a:lnTo>
                </a:path>
                <a:path w="484504" h="211454">
                  <a:moveTo>
                    <a:pt x="24828" y="41376"/>
                  </a:moveTo>
                  <a:lnTo>
                    <a:pt x="0" y="41376"/>
                  </a:lnTo>
                  <a:lnTo>
                    <a:pt x="0" y="16548"/>
                  </a:lnTo>
                  <a:lnTo>
                    <a:pt x="24828" y="16548"/>
                  </a:lnTo>
                  <a:lnTo>
                    <a:pt x="24828" y="413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72393" y="3427577"/>
              <a:ext cx="50165" cy="2540"/>
            </a:xfrm>
            <a:custGeom>
              <a:avLst/>
              <a:gdLst/>
              <a:ahLst/>
              <a:cxnLst/>
              <a:rect l="l" t="t" r="r" b="b"/>
              <a:pathLst>
                <a:path w="50164" h="2539">
                  <a:moveTo>
                    <a:pt x="-2286" y="1028"/>
                  </a:moveTo>
                  <a:lnTo>
                    <a:pt x="51942" y="1028"/>
                  </a:lnTo>
                </a:path>
              </a:pathLst>
            </a:custGeom>
            <a:ln w="66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34409" y="1848815"/>
              <a:ext cx="2408555" cy="1955800"/>
            </a:xfrm>
            <a:custGeom>
              <a:avLst/>
              <a:gdLst/>
              <a:ahLst/>
              <a:cxnLst/>
              <a:rect l="l" t="t" r="r" b="b"/>
              <a:pathLst>
                <a:path w="2408554" h="1955800">
                  <a:moveTo>
                    <a:pt x="500748" y="1456677"/>
                  </a:moveTo>
                  <a:lnTo>
                    <a:pt x="676617" y="1452537"/>
                  </a:lnTo>
                  <a:lnTo>
                    <a:pt x="676617" y="1481505"/>
                  </a:lnTo>
                </a:path>
                <a:path w="2408554" h="1955800">
                  <a:moveTo>
                    <a:pt x="589711" y="1446326"/>
                  </a:moveTo>
                  <a:lnTo>
                    <a:pt x="562813" y="1446326"/>
                  </a:lnTo>
                  <a:lnTo>
                    <a:pt x="562813" y="1419415"/>
                  </a:lnTo>
                  <a:lnTo>
                    <a:pt x="589711" y="1419415"/>
                  </a:lnTo>
                  <a:lnTo>
                    <a:pt x="589711" y="1446326"/>
                  </a:lnTo>
                  <a:close/>
                </a:path>
                <a:path w="2408554" h="1955800">
                  <a:moveTo>
                    <a:pt x="672477" y="1440129"/>
                  </a:moveTo>
                  <a:lnTo>
                    <a:pt x="672477" y="1417358"/>
                  </a:lnTo>
                  <a:lnTo>
                    <a:pt x="647649" y="1417358"/>
                  </a:lnTo>
                </a:path>
                <a:path w="2408554" h="1955800">
                  <a:moveTo>
                    <a:pt x="757313" y="1419415"/>
                  </a:moveTo>
                  <a:lnTo>
                    <a:pt x="757313" y="1502194"/>
                  </a:lnTo>
                  <a:lnTo>
                    <a:pt x="850430" y="1502194"/>
                  </a:lnTo>
                  <a:lnTo>
                    <a:pt x="850430" y="1529105"/>
                  </a:lnTo>
                </a:path>
                <a:path w="2408554" h="1955800">
                  <a:moveTo>
                    <a:pt x="800760" y="1547723"/>
                  </a:moveTo>
                  <a:lnTo>
                    <a:pt x="887666" y="1547723"/>
                  </a:lnTo>
                  <a:lnTo>
                    <a:pt x="887666" y="1529105"/>
                  </a:lnTo>
                  <a:lnTo>
                    <a:pt x="862838" y="1529105"/>
                  </a:lnTo>
                </a:path>
                <a:path w="2408554" h="1955800">
                  <a:moveTo>
                    <a:pt x="871118" y="1423568"/>
                  </a:moveTo>
                  <a:lnTo>
                    <a:pt x="871118" y="1522895"/>
                  </a:lnTo>
                </a:path>
                <a:path w="2408554" h="1955800">
                  <a:moveTo>
                    <a:pt x="902144" y="1425638"/>
                  </a:moveTo>
                  <a:lnTo>
                    <a:pt x="902144" y="1529105"/>
                  </a:lnTo>
                </a:path>
                <a:path w="2408554" h="1955800">
                  <a:moveTo>
                    <a:pt x="939393" y="1514614"/>
                  </a:moveTo>
                  <a:lnTo>
                    <a:pt x="962151" y="1514614"/>
                  </a:lnTo>
                  <a:lnTo>
                    <a:pt x="962151" y="1446326"/>
                  </a:lnTo>
                  <a:lnTo>
                    <a:pt x="1003528" y="1446326"/>
                  </a:lnTo>
                </a:path>
                <a:path w="2408554" h="1955800">
                  <a:moveTo>
                    <a:pt x="902144" y="1570481"/>
                  </a:moveTo>
                  <a:lnTo>
                    <a:pt x="902144" y="1624279"/>
                  </a:lnTo>
                </a:path>
                <a:path w="2408554" h="1955800">
                  <a:moveTo>
                    <a:pt x="864908" y="1568411"/>
                  </a:moveTo>
                  <a:lnTo>
                    <a:pt x="864908" y="1622221"/>
                  </a:lnTo>
                </a:path>
                <a:path w="2408554" h="1955800">
                  <a:moveTo>
                    <a:pt x="765594" y="1607731"/>
                  </a:moveTo>
                  <a:lnTo>
                    <a:pt x="854557" y="1607731"/>
                  </a:lnTo>
                </a:path>
                <a:path w="2408554" h="1955800">
                  <a:moveTo>
                    <a:pt x="773861" y="1570481"/>
                  </a:moveTo>
                  <a:lnTo>
                    <a:pt x="852487" y="1570481"/>
                  </a:lnTo>
                </a:path>
                <a:path w="2408554" h="1955800">
                  <a:moveTo>
                    <a:pt x="922845" y="1551851"/>
                  </a:moveTo>
                  <a:lnTo>
                    <a:pt x="947661" y="1551851"/>
                  </a:lnTo>
                  <a:lnTo>
                    <a:pt x="947661" y="1529105"/>
                  </a:lnTo>
                </a:path>
                <a:path w="2408554" h="1955800">
                  <a:moveTo>
                    <a:pt x="951801" y="1545653"/>
                  </a:moveTo>
                  <a:lnTo>
                    <a:pt x="976642" y="1545653"/>
                  </a:lnTo>
                </a:path>
                <a:path w="2408554" h="1955800">
                  <a:moveTo>
                    <a:pt x="980782" y="1527022"/>
                  </a:moveTo>
                  <a:lnTo>
                    <a:pt x="980782" y="1578762"/>
                  </a:lnTo>
                  <a:lnTo>
                    <a:pt x="1024229" y="1578762"/>
                  </a:lnTo>
                </a:path>
                <a:path w="2408554" h="1955800">
                  <a:moveTo>
                    <a:pt x="991120" y="1524965"/>
                  </a:moveTo>
                  <a:lnTo>
                    <a:pt x="1013879" y="1524965"/>
                  </a:lnTo>
                  <a:lnTo>
                    <a:pt x="1013879" y="1568411"/>
                  </a:lnTo>
                </a:path>
                <a:path w="2408554" h="1955800">
                  <a:moveTo>
                    <a:pt x="986980" y="1597380"/>
                  </a:moveTo>
                  <a:lnTo>
                    <a:pt x="1015949" y="1597380"/>
                  </a:lnTo>
                  <a:lnTo>
                    <a:pt x="1015949" y="1628419"/>
                  </a:lnTo>
                </a:path>
                <a:path w="2408554" h="1955800">
                  <a:moveTo>
                    <a:pt x="949731" y="1560131"/>
                  </a:moveTo>
                  <a:lnTo>
                    <a:pt x="949731" y="1570481"/>
                  </a:lnTo>
                  <a:lnTo>
                    <a:pt x="937323" y="1570481"/>
                  </a:lnTo>
                  <a:lnTo>
                    <a:pt x="937323" y="1587030"/>
                  </a:lnTo>
                  <a:lnTo>
                    <a:pt x="958011" y="1587030"/>
                  </a:lnTo>
                  <a:lnTo>
                    <a:pt x="958011" y="1609801"/>
                  </a:lnTo>
                </a:path>
                <a:path w="2408554" h="1955800">
                  <a:moveTo>
                    <a:pt x="912495" y="1597380"/>
                  </a:moveTo>
                  <a:lnTo>
                    <a:pt x="931113" y="1597380"/>
                  </a:lnTo>
                  <a:lnTo>
                    <a:pt x="931113" y="1622221"/>
                  </a:lnTo>
                </a:path>
                <a:path w="2408554" h="1955800">
                  <a:moveTo>
                    <a:pt x="964222" y="1620138"/>
                  </a:moveTo>
                  <a:lnTo>
                    <a:pt x="1001471" y="1620138"/>
                  </a:lnTo>
                </a:path>
                <a:path w="2408554" h="1955800">
                  <a:moveTo>
                    <a:pt x="838009" y="1622221"/>
                  </a:moveTo>
                  <a:lnTo>
                    <a:pt x="838009" y="1659458"/>
                  </a:lnTo>
                </a:path>
                <a:path w="2408554" h="1955800">
                  <a:moveTo>
                    <a:pt x="906284" y="1638769"/>
                  </a:moveTo>
                  <a:lnTo>
                    <a:pt x="906284" y="1665668"/>
                  </a:lnTo>
                </a:path>
                <a:path w="2408554" h="1955800">
                  <a:moveTo>
                    <a:pt x="533844" y="1493926"/>
                  </a:moveTo>
                  <a:lnTo>
                    <a:pt x="581444" y="1493926"/>
                  </a:lnTo>
                  <a:lnTo>
                    <a:pt x="581444" y="1481505"/>
                  </a:lnTo>
                  <a:lnTo>
                    <a:pt x="660069" y="1481505"/>
                  </a:lnTo>
                </a:path>
                <a:path w="2408554" h="1955800">
                  <a:moveTo>
                    <a:pt x="529704" y="1429791"/>
                  </a:moveTo>
                  <a:lnTo>
                    <a:pt x="529704" y="1448409"/>
                  </a:lnTo>
                  <a:lnTo>
                    <a:pt x="552462" y="1448409"/>
                  </a:lnTo>
                </a:path>
                <a:path w="2408554" h="1955800">
                  <a:moveTo>
                    <a:pt x="597992" y="1427708"/>
                  </a:moveTo>
                  <a:lnTo>
                    <a:pt x="645579" y="1427708"/>
                  </a:lnTo>
                  <a:lnTo>
                    <a:pt x="645579" y="1446326"/>
                  </a:lnTo>
                </a:path>
                <a:path w="2408554" h="1955800">
                  <a:moveTo>
                    <a:pt x="833869" y="1460817"/>
                  </a:moveTo>
                  <a:lnTo>
                    <a:pt x="833869" y="1491843"/>
                  </a:lnTo>
                </a:path>
                <a:path w="2408554" h="1955800">
                  <a:moveTo>
                    <a:pt x="989050" y="1473225"/>
                  </a:moveTo>
                  <a:lnTo>
                    <a:pt x="1013879" y="1473225"/>
                  </a:lnTo>
                  <a:lnTo>
                    <a:pt x="1013879" y="1514614"/>
                  </a:lnTo>
                </a:path>
                <a:path w="2408554" h="1955800">
                  <a:moveTo>
                    <a:pt x="833869" y="1334604"/>
                  </a:moveTo>
                  <a:lnTo>
                    <a:pt x="806970" y="1334604"/>
                  </a:lnTo>
                  <a:lnTo>
                    <a:pt x="806970" y="1315986"/>
                  </a:lnTo>
                  <a:lnTo>
                    <a:pt x="833869" y="1315986"/>
                  </a:lnTo>
                  <a:lnTo>
                    <a:pt x="833869" y="1334604"/>
                  </a:lnTo>
                  <a:close/>
                </a:path>
                <a:path w="2408554" h="1955800">
                  <a:moveTo>
                    <a:pt x="45516" y="1911883"/>
                  </a:moveTo>
                  <a:lnTo>
                    <a:pt x="0" y="120002"/>
                  </a:lnTo>
                </a:path>
                <a:path w="2408554" h="1955800">
                  <a:moveTo>
                    <a:pt x="18630" y="471766"/>
                  </a:moveTo>
                  <a:lnTo>
                    <a:pt x="440728" y="499694"/>
                  </a:lnTo>
                </a:path>
                <a:path w="2408554" h="1955800">
                  <a:moveTo>
                    <a:pt x="352082" y="764260"/>
                  </a:moveTo>
                  <a:lnTo>
                    <a:pt x="425208" y="766622"/>
                  </a:lnTo>
                </a:path>
                <a:path w="2408554" h="1955800">
                  <a:moveTo>
                    <a:pt x="40360" y="754202"/>
                  </a:moveTo>
                  <a:lnTo>
                    <a:pt x="189369" y="759015"/>
                  </a:lnTo>
                </a:path>
                <a:path w="2408554" h="1955800">
                  <a:moveTo>
                    <a:pt x="235877" y="499694"/>
                  </a:moveTo>
                  <a:lnTo>
                    <a:pt x="235877" y="555561"/>
                  </a:lnTo>
                </a:path>
                <a:path w="2408554" h="1955800">
                  <a:moveTo>
                    <a:pt x="127253" y="1713255"/>
                  </a:moveTo>
                  <a:lnTo>
                    <a:pt x="127253" y="1831200"/>
                  </a:lnTo>
                  <a:lnTo>
                    <a:pt x="158292" y="1828088"/>
                  </a:lnTo>
                </a:path>
                <a:path w="2408554" h="1955800">
                  <a:moveTo>
                    <a:pt x="1685328" y="12407"/>
                  </a:moveTo>
                  <a:lnTo>
                    <a:pt x="1685328" y="1955342"/>
                  </a:lnTo>
                </a:path>
                <a:path w="2408554" h="1955800">
                  <a:moveTo>
                    <a:pt x="1700834" y="9309"/>
                  </a:moveTo>
                  <a:lnTo>
                    <a:pt x="1700834" y="1952231"/>
                  </a:lnTo>
                </a:path>
                <a:path w="2408554" h="1955800">
                  <a:moveTo>
                    <a:pt x="1702536" y="57162"/>
                  </a:moveTo>
                  <a:lnTo>
                    <a:pt x="2408491" y="0"/>
                  </a:lnTo>
                </a:path>
                <a:path w="2408554" h="1955800">
                  <a:moveTo>
                    <a:pt x="1048994" y="110096"/>
                  </a:moveTo>
                  <a:lnTo>
                    <a:pt x="1355771" y="85247"/>
                  </a:lnTo>
                  <a:lnTo>
                    <a:pt x="1524149" y="71608"/>
                  </a:lnTo>
                  <a:lnTo>
                    <a:pt x="1613636" y="64362"/>
                  </a:lnTo>
                  <a:lnTo>
                    <a:pt x="1683740" y="586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2915" y="2358643"/>
              <a:ext cx="408978" cy="22073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92915" y="2604541"/>
              <a:ext cx="410070" cy="21479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92915" y="2849473"/>
              <a:ext cx="411162" cy="21822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132451" y="3503104"/>
              <a:ext cx="1263650" cy="494030"/>
            </a:xfrm>
            <a:custGeom>
              <a:avLst/>
              <a:gdLst/>
              <a:ahLst/>
              <a:cxnLst/>
              <a:rect l="l" t="t" r="r" b="b"/>
              <a:pathLst>
                <a:path w="1263650" h="494029">
                  <a:moveTo>
                    <a:pt x="304152" y="201739"/>
                  </a:moveTo>
                  <a:lnTo>
                    <a:pt x="0" y="180339"/>
                  </a:lnTo>
                  <a:lnTo>
                    <a:pt x="0" y="0"/>
                  </a:lnTo>
                  <a:lnTo>
                    <a:pt x="304152" y="14858"/>
                  </a:lnTo>
                  <a:lnTo>
                    <a:pt x="304152" y="201739"/>
                  </a:lnTo>
                  <a:close/>
                </a:path>
                <a:path w="1263650" h="494029">
                  <a:moveTo>
                    <a:pt x="378650" y="341401"/>
                  </a:moveTo>
                  <a:lnTo>
                    <a:pt x="378650" y="418985"/>
                  </a:lnTo>
                </a:path>
                <a:path w="1263650" h="494029">
                  <a:moveTo>
                    <a:pt x="418998" y="344500"/>
                  </a:moveTo>
                  <a:lnTo>
                    <a:pt x="418998" y="422109"/>
                  </a:lnTo>
                </a:path>
                <a:path w="1263650" h="494029">
                  <a:moveTo>
                    <a:pt x="1263205" y="493483"/>
                  </a:moveTo>
                  <a:lnTo>
                    <a:pt x="1263205" y="4003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761991" y="500784"/>
            <a:ext cx="18484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Diseños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60" dirty="0">
                <a:solidFill>
                  <a:srgbClr val="171514"/>
                </a:solidFill>
                <a:latin typeface="Arial"/>
                <a:cs typeface="Arial"/>
              </a:rPr>
              <a:t>alta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820" y="488084"/>
            <a:ext cx="43853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Los.diseños.de.alta.potencia.también.están.disponibles.con.valores.de.hasta.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14.000</a:t>
            </a:r>
            <a:endParaRPr sz="950">
              <a:latin typeface="Microsoft Sans Serif"/>
              <a:cs typeface="Microsoft Sans Serif"/>
            </a:endParaRPr>
          </a:p>
          <a:p>
            <a:pPr marL="12700" marR="382905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amperios..Estas.unidades.tienen.valores.de.entrada.de.hasta.700.VCA.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y.puede.operar.motores.con.valores.de.inducido.de.hasta.750.VCC..</a:t>
            </a:r>
            <a:endParaRPr sz="950">
              <a:latin typeface="Microsoft Sans Serif"/>
              <a:cs typeface="Microsoft Sans Serif"/>
            </a:endParaRPr>
          </a:p>
          <a:p>
            <a:pPr marL="12700" marR="366395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Para.información.adicional.sobre.diseño.de.alta.potencia.,.SIMOREG.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6RA70.DC.MASTER,.contacte.con.su.ventas.de.Siemens.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representante.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1241" y="3177400"/>
            <a:ext cx="1316850" cy="2919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8117" y="5157191"/>
            <a:ext cx="1499730" cy="4649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98117" y="7669251"/>
            <a:ext cx="1499730" cy="46498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98117" y="8956409"/>
            <a:ext cx="1499730" cy="32844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777480" y="539750"/>
            <a:ext cx="19132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Conversión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1650" y="1888490"/>
            <a:ext cx="5765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tiristor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421" y="1875789"/>
            <a:ext cx="43307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Una.función.principal.de.un.accionamiento.de.CC,.como.el.SIMOREG.6RA70.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DC.MASTER,.es.convertir.voltaje.CA.en.un.voltaje.de.CC.variable.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voltaje..Es.necesario.variar.a.voltaje.DC.para.controlar.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la.velocidad.de.un.motor.CC..Un.tiristor.es.un.tipo.de.dispositivo.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se.utiliza.comúnmente.para.convertir.CA.a.CC...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Un.tiristor.consta.de.un.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ánodo,.cátodo,.y.una.compuerta.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650" y="3737611"/>
            <a:ext cx="9906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puerta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7416" y="3743961"/>
            <a:ext cx="4208780" cy="1229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Un.tiristor.actúa.como.un.interruptor..Inicialmente,.un.tiristor.conducirá.</a:t>
            </a:r>
            <a:endParaRPr sz="700">
              <a:latin typeface="Microsoft Sans Serif"/>
              <a:cs typeface="Microsoft Sans Serif"/>
            </a:endParaRPr>
          </a:p>
          <a:p>
            <a:pPr marL="12700" marR="5080">
              <a:lnSpc>
                <a:spcPct val="171400"/>
              </a:lnSpc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(encender).cuando.el.ánodo.es.positivo.con.respecto.a.la.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cátodo.y.una.corriente.de.puerta.positiva.está.presente..La.cantidad.de.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la.corriente.de.puerta.requerida.para.encender.un.tiristor.varía..Menor.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los.dispositivos.requieren.solo.unos.pocos.miliamperios;.sin</a:t>
            </a:r>
            <a:r>
              <a:rPr sz="7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embargo,.los.dispositivos.más.grandes. </a:t>
            </a:r>
            <a:r>
              <a:rPr sz="700" spc="-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como.los.requeridos.en.el.circuito.del.motor.de.un.variador.de.CC.puede.requerir.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cientos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-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miliamperios..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1650" y="5839462"/>
            <a:ext cx="11633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Tenencia</a:t>
            </a:r>
            <a:r>
              <a:rPr sz="110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71514"/>
                </a:solidFill>
                <a:latin typeface="Arial"/>
                <a:cs typeface="Arial"/>
              </a:rPr>
              <a:t>actual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7413" y="5817871"/>
            <a:ext cx="462343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401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La.corriente.de.mantenimiento.se.refiere.a.la.cantidad.de.corriente.que.fluye.desde.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ánodo.a.cátodo.para.mantener.el.tiristor.encendido..La.compuerta.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la.corriente.puede.eliminarse.una.vez.que.el.tiristor.se.haya.encendido..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El.tiristor.continuará.conduciendo.siempre.que.el.ánodo.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permanece.suficientemente.positiva.con.respecto.al.cátodo.para.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permita.suficiente.corriente.de.retención.que.fluya..Como.la.corriente.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la.cantidad.de.retención.de.corriente.varía.de.dispositivo.a.dispositivo..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los.dispositivos.pueden.requerir.solo.unos.pocos.miliamperios.y.dispositivos.más.grandes.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puede.requerir.unos.unos.cientos.miliamperios.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77480" y="8345171"/>
            <a:ext cx="354012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El.tiristor.se.apagará.cuando.el.ánodo.no.esté.más.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positivo.con.respecto.al.cátodo.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9893" y="2163762"/>
            <a:ext cx="2215515" cy="1014094"/>
            <a:chOff x="2925292" y="2163762"/>
            <a:chExt cx="2215515" cy="1014094"/>
          </a:xfrm>
        </p:grpSpPr>
        <p:sp>
          <p:nvSpPr>
            <p:cNvPr id="3" name="object 3"/>
            <p:cNvSpPr/>
            <p:nvPr/>
          </p:nvSpPr>
          <p:spPr>
            <a:xfrm>
              <a:off x="2925292" y="2615031"/>
              <a:ext cx="2215515" cy="300990"/>
            </a:xfrm>
            <a:custGeom>
              <a:avLst/>
              <a:gdLst/>
              <a:ahLst/>
              <a:cxnLst/>
              <a:rect l="l" t="t" r="r" b="b"/>
              <a:pathLst>
                <a:path w="2215515" h="300989">
                  <a:moveTo>
                    <a:pt x="1265999" y="0"/>
                  </a:moveTo>
                  <a:lnTo>
                    <a:pt x="1265999" y="269836"/>
                  </a:lnTo>
                </a:path>
                <a:path w="2215515" h="300989">
                  <a:moveTo>
                    <a:pt x="1268793" y="141617"/>
                  </a:moveTo>
                  <a:lnTo>
                    <a:pt x="1430578" y="300507"/>
                  </a:lnTo>
                </a:path>
                <a:path w="2215515" h="300989">
                  <a:moveTo>
                    <a:pt x="2215375" y="136753"/>
                  </a:moveTo>
                  <a:lnTo>
                    <a:pt x="0" y="1367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18775" y="2616187"/>
              <a:ext cx="271780" cy="271780"/>
            </a:xfrm>
            <a:custGeom>
              <a:avLst/>
              <a:gdLst/>
              <a:ahLst/>
              <a:cxnLst/>
              <a:rect l="l" t="t" r="r" b="b"/>
              <a:pathLst>
                <a:path w="271779" h="271780">
                  <a:moveTo>
                    <a:pt x="0" y="0"/>
                  </a:moveTo>
                  <a:lnTo>
                    <a:pt x="0" y="271183"/>
                  </a:lnTo>
                  <a:lnTo>
                    <a:pt x="271170" y="134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18775" y="2616187"/>
              <a:ext cx="271780" cy="271780"/>
            </a:xfrm>
            <a:custGeom>
              <a:avLst/>
              <a:gdLst/>
              <a:ahLst/>
              <a:cxnLst/>
              <a:rect l="l" t="t" r="r" b="b"/>
              <a:pathLst>
                <a:path w="271779" h="271780">
                  <a:moveTo>
                    <a:pt x="0" y="0"/>
                  </a:moveTo>
                  <a:lnTo>
                    <a:pt x="0" y="271183"/>
                  </a:lnTo>
                  <a:lnTo>
                    <a:pt x="271170" y="13423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0572" y="2910179"/>
              <a:ext cx="202793" cy="758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02315" y="2462874"/>
              <a:ext cx="725805" cy="295275"/>
            </a:xfrm>
            <a:custGeom>
              <a:avLst/>
              <a:gdLst/>
              <a:ahLst/>
              <a:cxnLst/>
              <a:rect l="l" t="t" r="r" b="b"/>
              <a:pathLst>
                <a:path w="725804" h="295275">
                  <a:moveTo>
                    <a:pt x="47294" y="26274"/>
                  </a:moveTo>
                  <a:lnTo>
                    <a:pt x="60135" y="45843"/>
                  </a:lnTo>
                  <a:lnTo>
                    <a:pt x="71807" y="67852"/>
                  </a:lnTo>
                  <a:lnTo>
                    <a:pt x="82015" y="90173"/>
                  </a:lnTo>
                  <a:lnTo>
                    <a:pt x="90462" y="110678"/>
                  </a:lnTo>
                  <a:lnTo>
                    <a:pt x="152095" y="289456"/>
                  </a:lnTo>
                </a:path>
                <a:path w="725804" h="295275">
                  <a:moveTo>
                    <a:pt x="47116" y="25715"/>
                  </a:moveTo>
                  <a:lnTo>
                    <a:pt x="34699" y="13371"/>
                  </a:lnTo>
                  <a:lnTo>
                    <a:pt x="22517" y="4584"/>
                  </a:lnTo>
                  <a:lnTo>
                    <a:pt x="11001" y="0"/>
                  </a:lnTo>
                  <a:lnTo>
                    <a:pt x="584" y="264"/>
                  </a:lnTo>
                  <a:lnTo>
                    <a:pt x="0" y="289189"/>
                  </a:lnTo>
                </a:path>
                <a:path w="725804" h="295275">
                  <a:moveTo>
                    <a:pt x="620674" y="31773"/>
                  </a:moveTo>
                  <a:lnTo>
                    <a:pt x="633509" y="51344"/>
                  </a:lnTo>
                  <a:lnTo>
                    <a:pt x="645180" y="73358"/>
                  </a:lnTo>
                  <a:lnTo>
                    <a:pt x="655387" y="95683"/>
                  </a:lnTo>
                  <a:lnTo>
                    <a:pt x="663828" y="116190"/>
                  </a:lnTo>
                  <a:lnTo>
                    <a:pt x="725462" y="294968"/>
                  </a:lnTo>
                </a:path>
                <a:path w="725804" h="295275">
                  <a:moveTo>
                    <a:pt x="620496" y="31227"/>
                  </a:moveTo>
                  <a:lnTo>
                    <a:pt x="608078" y="18881"/>
                  </a:lnTo>
                  <a:lnTo>
                    <a:pt x="595896" y="10089"/>
                  </a:lnTo>
                  <a:lnTo>
                    <a:pt x="584381" y="5501"/>
                  </a:lnTo>
                  <a:lnTo>
                    <a:pt x="573963" y="5764"/>
                  </a:lnTo>
                  <a:lnTo>
                    <a:pt x="575081" y="288034"/>
                  </a:lnTo>
                </a:path>
              </a:pathLst>
            </a:custGeom>
            <a:ln w="13716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7550" y="2163762"/>
              <a:ext cx="1245793" cy="10135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0019449" y="5697227"/>
            <a:ext cx="152400" cy="296545"/>
          </a:xfrm>
          <a:custGeom>
            <a:avLst/>
            <a:gdLst/>
            <a:ahLst/>
            <a:cxnLst/>
            <a:rect l="l" t="t" r="r" b="b"/>
            <a:pathLst>
              <a:path w="152400" h="296545">
                <a:moveTo>
                  <a:pt x="47294" y="33318"/>
                </a:moveTo>
                <a:lnTo>
                  <a:pt x="60134" y="52894"/>
                </a:lnTo>
                <a:lnTo>
                  <a:pt x="71805" y="74907"/>
                </a:lnTo>
                <a:lnTo>
                  <a:pt x="82009" y="97229"/>
                </a:lnTo>
                <a:lnTo>
                  <a:pt x="90449" y="117734"/>
                </a:lnTo>
                <a:lnTo>
                  <a:pt x="152082" y="296512"/>
                </a:lnTo>
              </a:path>
              <a:path w="152400" h="296545">
                <a:moveTo>
                  <a:pt x="47116" y="32771"/>
                </a:moveTo>
                <a:lnTo>
                  <a:pt x="32881" y="18077"/>
                </a:lnTo>
                <a:lnTo>
                  <a:pt x="17668" y="5371"/>
                </a:lnTo>
                <a:lnTo>
                  <a:pt x="5547" y="0"/>
                </a:lnTo>
                <a:lnTo>
                  <a:pt x="584" y="7308"/>
                </a:lnTo>
                <a:lnTo>
                  <a:pt x="0" y="296246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23413" y="4689034"/>
            <a:ext cx="290830" cy="289560"/>
          </a:xfrm>
          <a:custGeom>
            <a:avLst/>
            <a:gdLst/>
            <a:ahLst/>
            <a:cxnLst/>
            <a:rect l="l" t="t" r="r" b="b"/>
            <a:pathLst>
              <a:path w="290829" h="289560">
                <a:moveTo>
                  <a:pt x="185496" y="26272"/>
                </a:moveTo>
                <a:lnTo>
                  <a:pt x="198330" y="45849"/>
                </a:lnTo>
                <a:lnTo>
                  <a:pt x="210002" y="67861"/>
                </a:lnTo>
                <a:lnTo>
                  <a:pt x="220209" y="90184"/>
                </a:lnTo>
                <a:lnTo>
                  <a:pt x="228650" y="110689"/>
                </a:lnTo>
                <a:lnTo>
                  <a:pt x="290283" y="289467"/>
                </a:lnTo>
              </a:path>
              <a:path w="290829" h="289560">
                <a:moveTo>
                  <a:pt x="185318" y="25726"/>
                </a:moveTo>
                <a:lnTo>
                  <a:pt x="172898" y="13380"/>
                </a:lnTo>
                <a:lnTo>
                  <a:pt x="160712" y="4588"/>
                </a:lnTo>
                <a:lnTo>
                  <a:pt x="149192" y="0"/>
                </a:lnTo>
                <a:lnTo>
                  <a:pt x="138772" y="262"/>
                </a:lnTo>
                <a:lnTo>
                  <a:pt x="96016" y="42534"/>
                </a:lnTo>
                <a:lnTo>
                  <a:pt x="78485" y="76697"/>
                </a:lnTo>
                <a:lnTo>
                  <a:pt x="34861" y="195919"/>
                </a:lnTo>
                <a:lnTo>
                  <a:pt x="0" y="289200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8878850" y="4971364"/>
            <a:ext cx="667385" cy="303530"/>
            <a:chOff x="3824249" y="4971364"/>
            <a:chExt cx="667385" cy="303530"/>
          </a:xfrm>
        </p:grpSpPr>
        <p:sp>
          <p:nvSpPr>
            <p:cNvPr id="12" name="object 12"/>
            <p:cNvSpPr/>
            <p:nvPr/>
          </p:nvSpPr>
          <p:spPr>
            <a:xfrm>
              <a:off x="4159808" y="4978222"/>
              <a:ext cx="287655" cy="289560"/>
            </a:xfrm>
            <a:custGeom>
              <a:avLst/>
              <a:gdLst/>
              <a:ahLst/>
              <a:cxnLst/>
              <a:rect l="l" t="t" r="r" b="b"/>
              <a:pathLst>
                <a:path w="287654" h="289560">
                  <a:moveTo>
                    <a:pt x="182410" y="263194"/>
                  </a:moveTo>
                  <a:lnTo>
                    <a:pt x="195244" y="243618"/>
                  </a:lnTo>
                  <a:lnTo>
                    <a:pt x="206916" y="221607"/>
                  </a:lnTo>
                  <a:lnTo>
                    <a:pt x="217123" y="199288"/>
                  </a:lnTo>
                  <a:lnTo>
                    <a:pt x="225564" y="178790"/>
                  </a:lnTo>
                  <a:lnTo>
                    <a:pt x="287197" y="0"/>
                  </a:lnTo>
                </a:path>
                <a:path w="287654" h="289560">
                  <a:moveTo>
                    <a:pt x="182232" y="263740"/>
                  </a:moveTo>
                  <a:lnTo>
                    <a:pt x="169814" y="276086"/>
                  </a:lnTo>
                  <a:lnTo>
                    <a:pt x="157632" y="284878"/>
                  </a:lnTo>
                  <a:lnTo>
                    <a:pt x="146117" y="289467"/>
                  </a:lnTo>
                  <a:lnTo>
                    <a:pt x="135699" y="289204"/>
                  </a:lnTo>
                  <a:lnTo>
                    <a:pt x="113332" y="274970"/>
                  </a:lnTo>
                  <a:lnTo>
                    <a:pt x="92932" y="246932"/>
                  </a:lnTo>
                  <a:lnTo>
                    <a:pt x="75399" y="212769"/>
                  </a:lnTo>
                  <a:lnTo>
                    <a:pt x="61633" y="180162"/>
                  </a:lnTo>
                  <a:lnTo>
                    <a:pt x="0" y="1384"/>
                  </a:lnTo>
                </a:path>
              </a:pathLst>
            </a:custGeom>
            <a:ln w="13716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24249" y="4978362"/>
              <a:ext cx="667385" cy="0"/>
            </a:xfrm>
            <a:custGeom>
              <a:avLst/>
              <a:gdLst/>
              <a:ahLst/>
              <a:cxnLst/>
              <a:rect l="l" t="t" r="r" b="b"/>
              <a:pathLst>
                <a:path w="667385">
                  <a:moveTo>
                    <a:pt x="0" y="0"/>
                  </a:moveTo>
                  <a:lnTo>
                    <a:pt x="66732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0413" y="4879225"/>
            <a:ext cx="773468" cy="21141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9887724" y="4689034"/>
            <a:ext cx="290830" cy="289560"/>
          </a:xfrm>
          <a:custGeom>
            <a:avLst/>
            <a:gdLst/>
            <a:ahLst/>
            <a:cxnLst/>
            <a:rect l="l" t="t" r="r" b="b"/>
            <a:pathLst>
              <a:path w="290829" h="289560">
                <a:moveTo>
                  <a:pt x="185496" y="26272"/>
                </a:moveTo>
                <a:lnTo>
                  <a:pt x="198336" y="45849"/>
                </a:lnTo>
                <a:lnTo>
                  <a:pt x="210007" y="67861"/>
                </a:lnTo>
                <a:lnTo>
                  <a:pt x="220211" y="90184"/>
                </a:lnTo>
                <a:lnTo>
                  <a:pt x="228650" y="110689"/>
                </a:lnTo>
                <a:lnTo>
                  <a:pt x="290283" y="289467"/>
                </a:lnTo>
              </a:path>
              <a:path w="290829" h="289560">
                <a:moveTo>
                  <a:pt x="185318" y="25726"/>
                </a:moveTo>
                <a:lnTo>
                  <a:pt x="172900" y="13380"/>
                </a:lnTo>
                <a:lnTo>
                  <a:pt x="160718" y="4588"/>
                </a:lnTo>
                <a:lnTo>
                  <a:pt x="149203" y="0"/>
                </a:lnTo>
                <a:lnTo>
                  <a:pt x="138785" y="262"/>
                </a:lnTo>
                <a:lnTo>
                  <a:pt x="96023" y="42534"/>
                </a:lnTo>
                <a:lnTo>
                  <a:pt x="78490" y="76697"/>
                </a:lnTo>
                <a:lnTo>
                  <a:pt x="34861" y="195919"/>
                </a:lnTo>
                <a:lnTo>
                  <a:pt x="0" y="289200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9843161" y="4971364"/>
            <a:ext cx="667385" cy="303530"/>
            <a:chOff x="4788560" y="4971364"/>
            <a:chExt cx="667385" cy="303530"/>
          </a:xfrm>
        </p:grpSpPr>
        <p:sp>
          <p:nvSpPr>
            <p:cNvPr id="17" name="object 17"/>
            <p:cNvSpPr/>
            <p:nvPr/>
          </p:nvSpPr>
          <p:spPr>
            <a:xfrm>
              <a:off x="5124119" y="4978222"/>
              <a:ext cx="287655" cy="289560"/>
            </a:xfrm>
            <a:custGeom>
              <a:avLst/>
              <a:gdLst/>
              <a:ahLst/>
              <a:cxnLst/>
              <a:rect l="l" t="t" r="r" b="b"/>
              <a:pathLst>
                <a:path w="287654" h="289560">
                  <a:moveTo>
                    <a:pt x="182410" y="263194"/>
                  </a:moveTo>
                  <a:lnTo>
                    <a:pt x="195244" y="243618"/>
                  </a:lnTo>
                  <a:lnTo>
                    <a:pt x="206916" y="221607"/>
                  </a:lnTo>
                  <a:lnTo>
                    <a:pt x="217123" y="199288"/>
                  </a:lnTo>
                  <a:lnTo>
                    <a:pt x="225564" y="178790"/>
                  </a:lnTo>
                  <a:lnTo>
                    <a:pt x="287197" y="0"/>
                  </a:lnTo>
                </a:path>
                <a:path w="287654" h="289560">
                  <a:moveTo>
                    <a:pt x="182232" y="263740"/>
                  </a:moveTo>
                  <a:lnTo>
                    <a:pt x="169814" y="276086"/>
                  </a:lnTo>
                  <a:lnTo>
                    <a:pt x="157632" y="284878"/>
                  </a:lnTo>
                  <a:lnTo>
                    <a:pt x="146117" y="289467"/>
                  </a:lnTo>
                  <a:lnTo>
                    <a:pt x="135699" y="289204"/>
                  </a:lnTo>
                  <a:lnTo>
                    <a:pt x="113334" y="274970"/>
                  </a:lnTo>
                  <a:lnTo>
                    <a:pt x="92937" y="246932"/>
                  </a:lnTo>
                  <a:lnTo>
                    <a:pt x="75404" y="212769"/>
                  </a:lnTo>
                  <a:lnTo>
                    <a:pt x="61633" y="180162"/>
                  </a:lnTo>
                  <a:lnTo>
                    <a:pt x="0" y="1384"/>
                  </a:lnTo>
                </a:path>
              </a:pathLst>
            </a:custGeom>
            <a:ln w="13716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88560" y="4978362"/>
              <a:ext cx="667385" cy="0"/>
            </a:xfrm>
            <a:custGeom>
              <a:avLst/>
              <a:gdLst/>
              <a:ahLst/>
              <a:cxnLst/>
              <a:rect l="l" t="t" r="r" b="b"/>
              <a:pathLst>
                <a:path w="667385">
                  <a:moveTo>
                    <a:pt x="0" y="0"/>
                  </a:moveTo>
                  <a:lnTo>
                    <a:pt x="66732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0869155" y="4689034"/>
            <a:ext cx="290830" cy="289560"/>
          </a:xfrm>
          <a:custGeom>
            <a:avLst/>
            <a:gdLst/>
            <a:ahLst/>
            <a:cxnLst/>
            <a:rect l="l" t="t" r="r" b="b"/>
            <a:pathLst>
              <a:path w="290829" h="289560">
                <a:moveTo>
                  <a:pt x="185496" y="26272"/>
                </a:moveTo>
                <a:lnTo>
                  <a:pt x="198336" y="45849"/>
                </a:lnTo>
                <a:lnTo>
                  <a:pt x="210008" y="67861"/>
                </a:lnTo>
                <a:lnTo>
                  <a:pt x="220216" y="90184"/>
                </a:lnTo>
                <a:lnTo>
                  <a:pt x="228663" y="110689"/>
                </a:lnTo>
                <a:lnTo>
                  <a:pt x="290283" y="289467"/>
                </a:lnTo>
              </a:path>
              <a:path w="290829" h="289560">
                <a:moveTo>
                  <a:pt x="185318" y="25726"/>
                </a:moveTo>
                <a:lnTo>
                  <a:pt x="172900" y="13380"/>
                </a:lnTo>
                <a:lnTo>
                  <a:pt x="160718" y="4588"/>
                </a:lnTo>
                <a:lnTo>
                  <a:pt x="149203" y="0"/>
                </a:lnTo>
                <a:lnTo>
                  <a:pt x="138785" y="262"/>
                </a:lnTo>
                <a:lnTo>
                  <a:pt x="96023" y="42534"/>
                </a:lnTo>
                <a:lnTo>
                  <a:pt x="78490" y="76697"/>
                </a:lnTo>
                <a:lnTo>
                  <a:pt x="34861" y="195919"/>
                </a:lnTo>
                <a:lnTo>
                  <a:pt x="0" y="289200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824604" y="4971364"/>
            <a:ext cx="667385" cy="303530"/>
            <a:chOff x="5770003" y="4971364"/>
            <a:chExt cx="667385" cy="303530"/>
          </a:xfrm>
        </p:grpSpPr>
        <p:sp>
          <p:nvSpPr>
            <p:cNvPr id="21" name="object 21"/>
            <p:cNvSpPr/>
            <p:nvPr/>
          </p:nvSpPr>
          <p:spPr>
            <a:xfrm>
              <a:off x="6105550" y="4978222"/>
              <a:ext cx="287655" cy="289560"/>
            </a:xfrm>
            <a:custGeom>
              <a:avLst/>
              <a:gdLst/>
              <a:ahLst/>
              <a:cxnLst/>
              <a:rect l="l" t="t" r="r" b="b"/>
              <a:pathLst>
                <a:path w="287654" h="289560">
                  <a:moveTo>
                    <a:pt x="182410" y="263194"/>
                  </a:moveTo>
                  <a:lnTo>
                    <a:pt x="195245" y="243618"/>
                  </a:lnTo>
                  <a:lnTo>
                    <a:pt x="206917" y="221607"/>
                  </a:lnTo>
                  <a:lnTo>
                    <a:pt x="217128" y="199288"/>
                  </a:lnTo>
                  <a:lnTo>
                    <a:pt x="225577" y="178790"/>
                  </a:lnTo>
                  <a:lnTo>
                    <a:pt x="287197" y="0"/>
                  </a:lnTo>
                </a:path>
                <a:path w="287654" h="289560">
                  <a:moveTo>
                    <a:pt x="182232" y="263740"/>
                  </a:moveTo>
                  <a:lnTo>
                    <a:pt x="169814" y="276086"/>
                  </a:lnTo>
                  <a:lnTo>
                    <a:pt x="157632" y="284878"/>
                  </a:lnTo>
                  <a:lnTo>
                    <a:pt x="146117" y="289467"/>
                  </a:lnTo>
                  <a:lnTo>
                    <a:pt x="135699" y="289204"/>
                  </a:lnTo>
                  <a:lnTo>
                    <a:pt x="113339" y="274970"/>
                  </a:lnTo>
                  <a:lnTo>
                    <a:pt x="92941" y="246932"/>
                  </a:lnTo>
                  <a:lnTo>
                    <a:pt x="75406" y="212769"/>
                  </a:lnTo>
                  <a:lnTo>
                    <a:pt x="61633" y="180162"/>
                  </a:lnTo>
                  <a:lnTo>
                    <a:pt x="0" y="1384"/>
                  </a:lnTo>
                </a:path>
              </a:pathLst>
            </a:custGeom>
            <a:ln w="13716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70003" y="4978362"/>
              <a:ext cx="667385" cy="0"/>
            </a:xfrm>
            <a:custGeom>
              <a:avLst/>
              <a:gdLst/>
              <a:ahLst/>
              <a:cxnLst/>
              <a:rect l="l" t="t" r="r" b="b"/>
              <a:pathLst>
                <a:path w="667385">
                  <a:moveTo>
                    <a:pt x="0" y="0"/>
                  </a:moveTo>
                  <a:lnTo>
                    <a:pt x="66730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873148" y="4845468"/>
            <a:ext cx="667385" cy="1155700"/>
            <a:chOff x="3818547" y="4845468"/>
            <a:chExt cx="667385" cy="1155700"/>
          </a:xfrm>
        </p:grpSpPr>
        <p:sp>
          <p:nvSpPr>
            <p:cNvPr id="24" name="object 24"/>
            <p:cNvSpPr/>
            <p:nvPr/>
          </p:nvSpPr>
          <p:spPr>
            <a:xfrm>
              <a:off x="3923411" y="4845468"/>
              <a:ext cx="0" cy="925830"/>
            </a:xfrm>
            <a:custGeom>
              <a:avLst/>
              <a:gdLst/>
              <a:ahLst/>
              <a:cxnLst/>
              <a:rect l="l" t="t" r="r" b="b"/>
              <a:pathLst>
                <a:path h="925829">
                  <a:moveTo>
                    <a:pt x="0" y="0"/>
                  </a:moveTo>
                  <a:lnTo>
                    <a:pt x="0" y="925601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60787" y="5347563"/>
              <a:ext cx="616585" cy="114300"/>
            </a:xfrm>
            <a:custGeom>
              <a:avLst/>
              <a:gdLst/>
              <a:ahLst/>
              <a:cxnLst/>
              <a:rect l="l" t="t" r="r" b="b"/>
              <a:pathLst>
                <a:path w="616585" h="114300">
                  <a:moveTo>
                    <a:pt x="0" y="108419"/>
                  </a:moveTo>
                  <a:lnTo>
                    <a:pt x="62763" y="108419"/>
                  </a:lnTo>
                  <a:lnTo>
                    <a:pt x="62763" y="0"/>
                  </a:lnTo>
                  <a:lnTo>
                    <a:pt x="108419" y="0"/>
                  </a:lnTo>
                  <a:lnTo>
                    <a:pt x="108419" y="114122"/>
                  </a:lnTo>
                  <a:lnTo>
                    <a:pt x="616254" y="11412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27817" y="5704272"/>
              <a:ext cx="226060" cy="289560"/>
            </a:xfrm>
            <a:custGeom>
              <a:avLst/>
              <a:gdLst/>
              <a:ahLst/>
              <a:cxnLst/>
              <a:rect l="l" t="t" r="r" b="b"/>
              <a:pathLst>
                <a:path w="226060" h="289560">
                  <a:moveTo>
                    <a:pt x="120776" y="26272"/>
                  </a:moveTo>
                  <a:lnTo>
                    <a:pt x="133619" y="45849"/>
                  </a:lnTo>
                  <a:lnTo>
                    <a:pt x="145294" y="67861"/>
                  </a:lnTo>
                  <a:lnTo>
                    <a:pt x="155502" y="90184"/>
                  </a:lnTo>
                  <a:lnTo>
                    <a:pt x="163944" y="110689"/>
                  </a:lnTo>
                  <a:lnTo>
                    <a:pt x="225577" y="289467"/>
                  </a:lnTo>
                </a:path>
                <a:path w="226060" h="289560">
                  <a:moveTo>
                    <a:pt x="120599" y="25726"/>
                  </a:moveTo>
                  <a:lnTo>
                    <a:pt x="108186" y="13380"/>
                  </a:lnTo>
                  <a:lnTo>
                    <a:pt x="96004" y="4588"/>
                  </a:lnTo>
                  <a:lnTo>
                    <a:pt x="84485" y="0"/>
                  </a:lnTo>
                  <a:lnTo>
                    <a:pt x="74066" y="262"/>
                  </a:lnTo>
                  <a:lnTo>
                    <a:pt x="49472" y="13537"/>
                  </a:lnTo>
                  <a:lnTo>
                    <a:pt x="25350" y="39977"/>
                  </a:lnTo>
                  <a:lnTo>
                    <a:pt x="7070" y="73820"/>
                  </a:lnTo>
                  <a:lnTo>
                    <a:pt x="0" y="109305"/>
                  </a:lnTo>
                  <a:lnTo>
                    <a:pt x="1714" y="289200"/>
                  </a:lnTo>
                </a:path>
              </a:pathLst>
            </a:custGeom>
            <a:ln w="13716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18547" y="5993599"/>
              <a:ext cx="667385" cy="0"/>
            </a:xfrm>
            <a:custGeom>
              <a:avLst/>
              <a:gdLst/>
              <a:ahLst/>
              <a:cxnLst/>
              <a:rect l="l" t="t" r="r" b="b"/>
              <a:pathLst>
                <a:path w="667385">
                  <a:moveTo>
                    <a:pt x="0" y="0"/>
                  </a:moveTo>
                  <a:lnTo>
                    <a:pt x="66730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9843161" y="5993600"/>
            <a:ext cx="667385" cy="0"/>
          </a:xfrm>
          <a:custGeom>
            <a:avLst/>
            <a:gdLst/>
            <a:ahLst/>
            <a:cxnLst/>
            <a:rect l="l" t="t" r="r" b="b"/>
            <a:pathLst>
              <a:path w="667385">
                <a:moveTo>
                  <a:pt x="0" y="0"/>
                </a:moveTo>
                <a:lnTo>
                  <a:pt x="6673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9850399" y="4688193"/>
            <a:ext cx="656590" cy="1010919"/>
            <a:chOff x="4795799" y="4688192"/>
            <a:chExt cx="656590" cy="1010919"/>
          </a:xfrm>
        </p:grpSpPr>
        <p:sp>
          <p:nvSpPr>
            <p:cNvPr id="30" name="object 30"/>
            <p:cNvSpPr/>
            <p:nvPr/>
          </p:nvSpPr>
          <p:spPr>
            <a:xfrm>
              <a:off x="4967681" y="4688192"/>
              <a:ext cx="0" cy="1010919"/>
            </a:xfrm>
            <a:custGeom>
              <a:avLst/>
              <a:gdLst/>
              <a:ahLst/>
              <a:cxnLst/>
              <a:rect l="l" t="t" r="r" b="b"/>
              <a:pathLst>
                <a:path h="1010920">
                  <a:moveTo>
                    <a:pt x="0" y="0"/>
                  </a:moveTo>
                  <a:lnTo>
                    <a:pt x="0" y="1010373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98085" y="5347563"/>
              <a:ext cx="652145" cy="114300"/>
            </a:xfrm>
            <a:custGeom>
              <a:avLst/>
              <a:gdLst/>
              <a:ahLst/>
              <a:cxnLst/>
              <a:rect l="l" t="t" r="r" b="b"/>
              <a:pathLst>
                <a:path w="652145" h="114300">
                  <a:moveTo>
                    <a:pt x="0" y="108419"/>
                  </a:moveTo>
                  <a:lnTo>
                    <a:pt x="159550" y="108419"/>
                  </a:lnTo>
                  <a:lnTo>
                    <a:pt x="159550" y="0"/>
                  </a:lnTo>
                  <a:lnTo>
                    <a:pt x="205193" y="0"/>
                  </a:lnTo>
                  <a:lnTo>
                    <a:pt x="205193" y="114122"/>
                  </a:lnTo>
                  <a:lnTo>
                    <a:pt x="651903" y="11412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824603" y="4798696"/>
            <a:ext cx="675640" cy="1202055"/>
            <a:chOff x="5770003" y="4798695"/>
            <a:chExt cx="675640" cy="1202055"/>
          </a:xfrm>
        </p:grpSpPr>
        <p:sp>
          <p:nvSpPr>
            <p:cNvPr id="33" name="object 33"/>
            <p:cNvSpPr/>
            <p:nvPr/>
          </p:nvSpPr>
          <p:spPr>
            <a:xfrm>
              <a:off x="6043218" y="5814961"/>
              <a:ext cx="62230" cy="179070"/>
            </a:xfrm>
            <a:custGeom>
              <a:avLst/>
              <a:gdLst/>
              <a:ahLst/>
              <a:cxnLst/>
              <a:rect l="l" t="t" r="r" b="b"/>
              <a:pathLst>
                <a:path w="62229" h="179070">
                  <a:moveTo>
                    <a:pt x="2679" y="175387"/>
                  </a:moveTo>
                  <a:lnTo>
                    <a:pt x="2005" y="131536"/>
                  </a:lnTo>
                  <a:lnTo>
                    <a:pt x="1335" y="87688"/>
                  </a:lnTo>
                  <a:lnTo>
                    <a:pt x="666" y="43843"/>
                  </a:lnTo>
                  <a:lnTo>
                    <a:pt x="0" y="0"/>
                  </a:lnTo>
                  <a:lnTo>
                    <a:pt x="61620" y="178777"/>
                  </a:lnTo>
                </a:path>
              </a:pathLst>
            </a:custGeom>
            <a:ln w="13716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70003" y="5993599"/>
              <a:ext cx="667385" cy="0"/>
            </a:xfrm>
            <a:custGeom>
              <a:avLst/>
              <a:gdLst/>
              <a:ahLst/>
              <a:cxnLst/>
              <a:rect l="l" t="t" r="r" b="b"/>
              <a:pathLst>
                <a:path w="667385">
                  <a:moveTo>
                    <a:pt x="0" y="0"/>
                  </a:moveTo>
                  <a:lnTo>
                    <a:pt x="66730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37414" y="4798695"/>
              <a:ext cx="0" cy="1010919"/>
            </a:xfrm>
            <a:custGeom>
              <a:avLst/>
              <a:gdLst/>
              <a:ahLst/>
              <a:cxnLst/>
              <a:rect l="l" t="t" r="r" b="b"/>
              <a:pathLst>
                <a:path h="1010920">
                  <a:moveTo>
                    <a:pt x="0" y="0"/>
                  </a:moveTo>
                  <a:lnTo>
                    <a:pt x="0" y="1010373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76379" y="5347563"/>
              <a:ext cx="667385" cy="114300"/>
            </a:xfrm>
            <a:custGeom>
              <a:avLst/>
              <a:gdLst/>
              <a:ahLst/>
              <a:cxnLst/>
              <a:rect l="l" t="t" r="r" b="b"/>
              <a:pathLst>
                <a:path w="667385" h="114300">
                  <a:moveTo>
                    <a:pt x="0" y="108419"/>
                  </a:moveTo>
                  <a:lnTo>
                    <a:pt x="261188" y="108419"/>
                  </a:lnTo>
                  <a:lnTo>
                    <a:pt x="261188" y="0"/>
                  </a:lnTo>
                  <a:lnTo>
                    <a:pt x="306831" y="0"/>
                  </a:lnTo>
                  <a:lnTo>
                    <a:pt x="306831" y="114122"/>
                  </a:lnTo>
                  <a:lnTo>
                    <a:pt x="666940" y="11412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0413" y="5331257"/>
            <a:ext cx="574636" cy="21142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83970" y="5866638"/>
            <a:ext cx="559409" cy="193230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9330004" y="7028764"/>
            <a:ext cx="2099310" cy="2140585"/>
            <a:chOff x="4275404" y="7028763"/>
            <a:chExt cx="2099310" cy="2140585"/>
          </a:xfrm>
        </p:grpSpPr>
        <p:sp>
          <p:nvSpPr>
            <p:cNvPr id="40" name="object 40"/>
            <p:cNvSpPr/>
            <p:nvPr/>
          </p:nvSpPr>
          <p:spPr>
            <a:xfrm>
              <a:off x="4275404" y="7049325"/>
              <a:ext cx="1851660" cy="2104390"/>
            </a:xfrm>
            <a:custGeom>
              <a:avLst/>
              <a:gdLst/>
              <a:ahLst/>
              <a:cxnLst/>
              <a:rect l="l" t="t" r="r" b="b"/>
              <a:pathLst>
                <a:path w="1851660" h="2104390">
                  <a:moveTo>
                    <a:pt x="1846897" y="2104021"/>
                  </a:moveTo>
                  <a:lnTo>
                    <a:pt x="982624" y="2104021"/>
                  </a:lnTo>
                  <a:lnTo>
                    <a:pt x="982624" y="0"/>
                  </a:lnTo>
                  <a:lnTo>
                    <a:pt x="1851240" y="901"/>
                  </a:lnTo>
                </a:path>
                <a:path w="1851660" h="2104390">
                  <a:moveTo>
                    <a:pt x="1228674" y="2743"/>
                  </a:moveTo>
                  <a:lnTo>
                    <a:pt x="1228674" y="2103259"/>
                  </a:lnTo>
                </a:path>
                <a:path w="1851660" h="2104390">
                  <a:moveTo>
                    <a:pt x="1480210" y="2743"/>
                  </a:moveTo>
                  <a:lnTo>
                    <a:pt x="1480210" y="2103259"/>
                  </a:lnTo>
                </a:path>
                <a:path w="1851660" h="2104390">
                  <a:moveTo>
                    <a:pt x="0" y="1052753"/>
                  </a:moveTo>
                  <a:lnTo>
                    <a:pt x="1219657" y="1052753"/>
                  </a:lnTo>
                </a:path>
                <a:path w="1851660" h="2104390">
                  <a:moveTo>
                    <a:pt x="0" y="1533258"/>
                  </a:moveTo>
                  <a:lnTo>
                    <a:pt x="1467269" y="1533258"/>
                  </a:lnTo>
                </a:path>
                <a:path w="1851660" h="2104390">
                  <a:moveTo>
                    <a:pt x="978611" y="573239"/>
                  </a:moveTo>
                  <a:lnTo>
                    <a:pt x="978611" y="573239"/>
                  </a:lnTo>
                </a:path>
                <a:path w="1851660" h="2104390">
                  <a:moveTo>
                    <a:pt x="978611" y="573239"/>
                  </a:moveTo>
                  <a:lnTo>
                    <a:pt x="978611" y="5732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41505" y="760773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41505" y="760773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43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487479" y="703531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487479" y="703531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43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739853" y="703531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739853" y="703531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43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488393" y="913569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88393" y="913569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43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739853" y="913752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39853" y="913752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43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87479" y="808596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87479" y="808596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43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739853" y="856693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75404" y="7622565"/>
              <a:ext cx="1495425" cy="974090"/>
            </a:xfrm>
            <a:custGeom>
              <a:avLst/>
              <a:gdLst/>
              <a:ahLst/>
              <a:cxnLst/>
              <a:rect l="l" t="t" r="r" b="b"/>
              <a:pathLst>
                <a:path w="1495425" h="974090">
                  <a:moveTo>
                    <a:pt x="1495348" y="959078"/>
                  </a:moveTo>
                  <a:lnTo>
                    <a:pt x="1495348" y="950988"/>
                  </a:lnTo>
                  <a:lnTo>
                    <a:pt x="1488732" y="944372"/>
                  </a:lnTo>
                  <a:lnTo>
                    <a:pt x="1479892" y="944372"/>
                  </a:lnTo>
                  <a:lnTo>
                    <a:pt x="1471079" y="944372"/>
                  </a:lnTo>
                  <a:lnTo>
                    <a:pt x="1464449" y="950988"/>
                  </a:lnTo>
                  <a:lnTo>
                    <a:pt x="1464449" y="959078"/>
                  </a:lnTo>
                  <a:lnTo>
                    <a:pt x="1464449" y="967168"/>
                  </a:lnTo>
                  <a:lnTo>
                    <a:pt x="1471079" y="973797"/>
                  </a:lnTo>
                  <a:lnTo>
                    <a:pt x="1479892" y="973797"/>
                  </a:lnTo>
                  <a:lnTo>
                    <a:pt x="1488732" y="973797"/>
                  </a:lnTo>
                  <a:lnTo>
                    <a:pt x="1495348" y="967168"/>
                  </a:lnTo>
                  <a:lnTo>
                    <a:pt x="1495348" y="959078"/>
                  </a:lnTo>
                  <a:close/>
                </a:path>
                <a:path w="1495425" h="974090">
                  <a:moveTo>
                    <a:pt x="0" y="0"/>
                  </a:moveTo>
                  <a:lnTo>
                    <a:pt x="9710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300981" y="7421876"/>
              <a:ext cx="896619" cy="401955"/>
            </a:xfrm>
            <a:custGeom>
              <a:avLst/>
              <a:gdLst/>
              <a:ahLst/>
              <a:cxnLst/>
              <a:rect l="l" t="t" r="r" b="b"/>
              <a:pathLst>
                <a:path w="896620" h="401954">
                  <a:moveTo>
                    <a:pt x="142582" y="18113"/>
                  </a:moveTo>
                  <a:lnTo>
                    <a:pt x="152616" y="31604"/>
                  </a:lnTo>
                  <a:lnTo>
                    <a:pt x="161739" y="46774"/>
                  </a:lnTo>
                  <a:lnTo>
                    <a:pt x="169716" y="62158"/>
                  </a:lnTo>
                  <a:lnTo>
                    <a:pt x="176314" y="76292"/>
                  </a:lnTo>
                  <a:lnTo>
                    <a:pt x="224497" y="199520"/>
                  </a:lnTo>
                </a:path>
                <a:path w="896620" h="401954">
                  <a:moveTo>
                    <a:pt x="142443" y="17732"/>
                  </a:moveTo>
                  <a:lnTo>
                    <a:pt x="132741" y="9219"/>
                  </a:lnTo>
                  <a:lnTo>
                    <a:pt x="123218" y="3160"/>
                  </a:lnTo>
                  <a:lnTo>
                    <a:pt x="114214" y="0"/>
                  </a:lnTo>
                  <a:lnTo>
                    <a:pt x="106070" y="181"/>
                  </a:lnTo>
                  <a:lnTo>
                    <a:pt x="88590" y="9990"/>
                  </a:lnTo>
                  <a:lnTo>
                    <a:pt x="72645" y="29316"/>
                  </a:lnTo>
                  <a:lnTo>
                    <a:pt x="58941" y="52864"/>
                  </a:lnTo>
                  <a:lnTo>
                    <a:pt x="48183" y="75339"/>
                  </a:lnTo>
                  <a:lnTo>
                    <a:pt x="0" y="198555"/>
                  </a:lnTo>
                </a:path>
                <a:path w="896620" h="401954">
                  <a:moveTo>
                    <a:pt x="367626" y="380723"/>
                  </a:moveTo>
                  <a:lnTo>
                    <a:pt x="377660" y="367238"/>
                  </a:lnTo>
                  <a:lnTo>
                    <a:pt x="386783" y="352068"/>
                  </a:lnTo>
                  <a:lnTo>
                    <a:pt x="394760" y="336680"/>
                  </a:lnTo>
                  <a:lnTo>
                    <a:pt x="401358" y="322545"/>
                  </a:lnTo>
                  <a:lnTo>
                    <a:pt x="449541" y="199317"/>
                  </a:lnTo>
                </a:path>
                <a:path w="896620" h="401954">
                  <a:moveTo>
                    <a:pt x="367487" y="381104"/>
                  </a:moveTo>
                  <a:lnTo>
                    <a:pt x="357785" y="389617"/>
                  </a:lnTo>
                  <a:lnTo>
                    <a:pt x="348262" y="395676"/>
                  </a:lnTo>
                  <a:lnTo>
                    <a:pt x="339258" y="398837"/>
                  </a:lnTo>
                  <a:lnTo>
                    <a:pt x="331114" y="398656"/>
                  </a:lnTo>
                  <a:lnTo>
                    <a:pt x="313631" y="388841"/>
                  </a:lnTo>
                  <a:lnTo>
                    <a:pt x="297689" y="369516"/>
                  </a:lnTo>
                  <a:lnTo>
                    <a:pt x="283988" y="345971"/>
                  </a:lnTo>
                  <a:lnTo>
                    <a:pt x="273227" y="323497"/>
                  </a:lnTo>
                  <a:lnTo>
                    <a:pt x="225043" y="200282"/>
                  </a:lnTo>
                </a:path>
                <a:path w="896620" h="401954">
                  <a:moveTo>
                    <a:pt x="589102" y="20653"/>
                  </a:moveTo>
                  <a:lnTo>
                    <a:pt x="599130" y="34144"/>
                  </a:lnTo>
                  <a:lnTo>
                    <a:pt x="608253" y="49315"/>
                  </a:lnTo>
                  <a:lnTo>
                    <a:pt x="616234" y="64703"/>
                  </a:lnTo>
                  <a:lnTo>
                    <a:pt x="622833" y="78844"/>
                  </a:lnTo>
                  <a:lnTo>
                    <a:pt x="671004" y="202060"/>
                  </a:lnTo>
                </a:path>
                <a:path w="896620" h="401954">
                  <a:moveTo>
                    <a:pt x="588962" y="20272"/>
                  </a:moveTo>
                  <a:lnTo>
                    <a:pt x="579253" y="11765"/>
                  </a:lnTo>
                  <a:lnTo>
                    <a:pt x="569728" y="5705"/>
                  </a:lnTo>
                  <a:lnTo>
                    <a:pt x="560726" y="2541"/>
                  </a:lnTo>
                  <a:lnTo>
                    <a:pt x="552589" y="2721"/>
                  </a:lnTo>
                  <a:lnTo>
                    <a:pt x="535104" y="12535"/>
                  </a:lnTo>
                  <a:lnTo>
                    <a:pt x="519158" y="31861"/>
                  </a:lnTo>
                  <a:lnTo>
                    <a:pt x="505453" y="55406"/>
                  </a:lnTo>
                  <a:lnTo>
                    <a:pt x="494690" y="77879"/>
                  </a:lnTo>
                  <a:lnTo>
                    <a:pt x="446519" y="201107"/>
                  </a:lnTo>
                </a:path>
                <a:path w="896620" h="401954">
                  <a:moveTo>
                    <a:pt x="814133" y="383263"/>
                  </a:moveTo>
                  <a:lnTo>
                    <a:pt x="824174" y="369773"/>
                  </a:lnTo>
                  <a:lnTo>
                    <a:pt x="833300" y="354603"/>
                  </a:lnTo>
                  <a:lnTo>
                    <a:pt x="841279" y="339219"/>
                  </a:lnTo>
                  <a:lnTo>
                    <a:pt x="847877" y="325085"/>
                  </a:lnTo>
                  <a:lnTo>
                    <a:pt x="896048" y="201869"/>
                  </a:lnTo>
                </a:path>
                <a:path w="896620" h="401954">
                  <a:moveTo>
                    <a:pt x="814006" y="383644"/>
                  </a:moveTo>
                  <a:lnTo>
                    <a:pt x="804299" y="392157"/>
                  </a:lnTo>
                  <a:lnTo>
                    <a:pt x="794777" y="398216"/>
                  </a:lnTo>
                  <a:lnTo>
                    <a:pt x="785776" y="401377"/>
                  </a:lnTo>
                  <a:lnTo>
                    <a:pt x="777633" y="401196"/>
                  </a:lnTo>
                  <a:lnTo>
                    <a:pt x="760148" y="391387"/>
                  </a:lnTo>
                  <a:lnTo>
                    <a:pt x="744202" y="372060"/>
                  </a:lnTo>
                  <a:lnTo>
                    <a:pt x="730497" y="348513"/>
                  </a:lnTo>
                  <a:lnTo>
                    <a:pt x="719734" y="326037"/>
                  </a:lnTo>
                  <a:lnTo>
                    <a:pt x="671563" y="202822"/>
                  </a:lnTo>
                </a:path>
              </a:pathLst>
            </a:custGeom>
            <a:ln w="9144">
              <a:solidFill>
                <a:srgbClr val="6D6E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00981" y="8382626"/>
              <a:ext cx="895350" cy="400050"/>
            </a:xfrm>
            <a:custGeom>
              <a:avLst/>
              <a:gdLst/>
              <a:ahLst/>
              <a:cxnLst/>
              <a:rect l="l" t="t" r="r" b="b"/>
              <a:pathLst>
                <a:path w="895350" h="400050">
                  <a:moveTo>
                    <a:pt x="75222" y="381580"/>
                  </a:moveTo>
                  <a:lnTo>
                    <a:pt x="65517" y="390125"/>
                  </a:lnTo>
                  <a:lnTo>
                    <a:pt x="55933" y="396215"/>
                  </a:lnTo>
                  <a:lnTo>
                    <a:pt x="46879" y="399416"/>
                  </a:lnTo>
                  <a:lnTo>
                    <a:pt x="38760" y="399296"/>
                  </a:lnTo>
                  <a:lnTo>
                    <a:pt x="28303" y="394917"/>
                  </a:lnTo>
                  <a:lnTo>
                    <a:pt x="18227" y="386396"/>
                  </a:lnTo>
                  <a:lnTo>
                    <a:pt x="8728" y="374890"/>
                  </a:lnTo>
                  <a:lnTo>
                    <a:pt x="0" y="361552"/>
                  </a:lnTo>
                </a:path>
                <a:path w="895350" h="400050">
                  <a:moveTo>
                    <a:pt x="75476" y="381326"/>
                  </a:moveTo>
                  <a:lnTo>
                    <a:pt x="85461" y="367848"/>
                  </a:lnTo>
                  <a:lnTo>
                    <a:pt x="94505" y="352663"/>
                  </a:lnTo>
                  <a:lnTo>
                    <a:pt x="102441" y="337243"/>
                  </a:lnTo>
                  <a:lnTo>
                    <a:pt x="109105" y="323058"/>
                  </a:lnTo>
                  <a:lnTo>
                    <a:pt x="157124" y="199817"/>
                  </a:lnTo>
                </a:path>
                <a:path w="895350" h="400050">
                  <a:moveTo>
                    <a:pt x="300989" y="18106"/>
                  </a:moveTo>
                  <a:lnTo>
                    <a:pt x="311023" y="31598"/>
                  </a:lnTo>
                  <a:lnTo>
                    <a:pt x="320146" y="46771"/>
                  </a:lnTo>
                  <a:lnTo>
                    <a:pt x="328123" y="62156"/>
                  </a:lnTo>
                  <a:lnTo>
                    <a:pt x="334721" y="76284"/>
                  </a:lnTo>
                  <a:lnTo>
                    <a:pt x="382892" y="199513"/>
                  </a:lnTo>
                </a:path>
                <a:path w="895350" h="400050">
                  <a:moveTo>
                    <a:pt x="300850" y="17737"/>
                  </a:moveTo>
                  <a:lnTo>
                    <a:pt x="291143" y="9224"/>
                  </a:lnTo>
                  <a:lnTo>
                    <a:pt x="281619" y="3164"/>
                  </a:lnTo>
                  <a:lnTo>
                    <a:pt x="272614" y="0"/>
                  </a:lnTo>
                  <a:lnTo>
                    <a:pt x="264464" y="173"/>
                  </a:lnTo>
                  <a:lnTo>
                    <a:pt x="246992" y="9990"/>
                  </a:lnTo>
                  <a:lnTo>
                    <a:pt x="231049" y="29318"/>
                  </a:lnTo>
                  <a:lnTo>
                    <a:pt x="217342" y="52864"/>
                  </a:lnTo>
                  <a:lnTo>
                    <a:pt x="206578" y="75332"/>
                  </a:lnTo>
                  <a:lnTo>
                    <a:pt x="158407" y="198560"/>
                  </a:lnTo>
                </a:path>
                <a:path w="895350" h="400050">
                  <a:moveTo>
                    <a:pt x="527723" y="381808"/>
                  </a:moveTo>
                  <a:lnTo>
                    <a:pt x="537756" y="368316"/>
                  </a:lnTo>
                  <a:lnTo>
                    <a:pt x="546879" y="353143"/>
                  </a:lnTo>
                  <a:lnTo>
                    <a:pt x="554856" y="337758"/>
                  </a:lnTo>
                  <a:lnTo>
                    <a:pt x="561454" y="323630"/>
                  </a:lnTo>
                  <a:lnTo>
                    <a:pt x="609625" y="200402"/>
                  </a:lnTo>
                </a:path>
                <a:path w="895350" h="400050">
                  <a:moveTo>
                    <a:pt x="527583" y="382189"/>
                  </a:moveTo>
                  <a:lnTo>
                    <a:pt x="517876" y="390697"/>
                  </a:lnTo>
                  <a:lnTo>
                    <a:pt x="508354" y="396756"/>
                  </a:lnTo>
                  <a:lnTo>
                    <a:pt x="499353" y="399920"/>
                  </a:lnTo>
                  <a:lnTo>
                    <a:pt x="491210" y="399741"/>
                  </a:lnTo>
                  <a:lnTo>
                    <a:pt x="473732" y="389924"/>
                  </a:lnTo>
                  <a:lnTo>
                    <a:pt x="457790" y="370596"/>
                  </a:lnTo>
                  <a:lnTo>
                    <a:pt x="444086" y="347050"/>
                  </a:lnTo>
                  <a:lnTo>
                    <a:pt x="433323" y="324582"/>
                  </a:lnTo>
                  <a:lnTo>
                    <a:pt x="385140" y="201367"/>
                  </a:lnTo>
                </a:path>
                <a:path w="895350" h="400050">
                  <a:moveTo>
                    <a:pt x="750468" y="21738"/>
                  </a:moveTo>
                  <a:lnTo>
                    <a:pt x="760501" y="35231"/>
                  </a:lnTo>
                  <a:lnTo>
                    <a:pt x="769624" y="50403"/>
                  </a:lnTo>
                  <a:lnTo>
                    <a:pt x="777602" y="65788"/>
                  </a:lnTo>
                  <a:lnTo>
                    <a:pt x="784199" y="79917"/>
                  </a:lnTo>
                  <a:lnTo>
                    <a:pt x="832370" y="203145"/>
                  </a:lnTo>
                </a:path>
                <a:path w="895350" h="400050">
                  <a:moveTo>
                    <a:pt x="750328" y="21357"/>
                  </a:moveTo>
                  <a:lnTo>
                    <a:pt x="740619" y="12850"/>
                  </a:lnTo>
                  <a:lnTo>
                    <a:pt x="731094" y="6790"/>
                  </a:lnTo>
                  <a:lnTo>
                    <a:pt x="722093" y="3626"/>
                  </a:lnTo>
                  <a:lnTo>
                    <a:pt x="713955" y="3806"/>
                  </a:lnTo>
                  <a:lnTo>
                    <a:pt x="696470" y="13620"/>
                  </a:lnTo>
                  <a:lnTo>
                    <a:pt x="680524" y="32946"/>
                  </a:lnTo>
                  <a:lnTo>
                    <a:pt x="666819" y="56491"/>
                  </a:lnTo>
                  <a:lnTo>
                    <a:pt x="656056" y="78964"/>
                  </a:lnTo>
                  <a:lnTo>
                    <a:pt x="607885" y="202192"/>
                  </a:lnTo>
                </a:path>
                <a:path w="895350" h="400050">
                  <a:moveTo>
                    <a:pt x="895121" y="355735"/>
                  </a:moveTo>
                  <a:lnTo>
                    <a:pt x="891175" y="348180"/>
                  </a:lnTo>
                  <a:lnTo>
                    <a:pt x="887487" y="340786"/>
                  </a:lnTo>
                  <a:lnTo>
                    <a:pt x="884111" y="333713"/>
                  </a:lnTo>
                  <a:lnTo>
                    <a:pt x="881100" y="327122"/>
                  </a:lnTo>
                  <a:lnTo>
                    <a:pt x="832929" y="203907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00981" y="7902273"/>
              <a:ext cx="890269" cy="400050"/>
            </a:xfrm>
            <a:custGeom>
              <a:avLst/>
              <a:gdLst/>
              <a:ahLst/>
              <a:cxnLst/>
              <a:rect l="l" t="t" r="r" b="b"/>
              <a:pathLst>
                <a:path w="890270" h="400050">
                  <a:moveTo>
                    <a:pt x="445515" y="18182"/>
                  </a:moveTo>
                  <a:lnTo>
                    <a:pt x="455171" y="30884"/>
                  </a:lnTo>
                  <a:lnTo>
                    <a:pt x="464591" y="45374"/>
                  </a:lnTo>
                  <a:lnTo>
                    <a:pt x="473058" y="60582"/>
                  </a:lnTo>
                  <a:lnTo>
                    <a:pt x="479856" y="75434"/>
                  </a:lnTo>
                  <a:lnTo>
                    <a:pt x="526922" y="197557"/>
                  </a:lnTo>
                </a:path>
                <a:path w="890270" h="400050">
                  <a:moveTo>
                    <a:pt x="30543" y="74773"/>
                  </a:moveTo>
                  <a:lnTo>
                    <a:pt x="78562" y="198001"/>
                  </a:lnTo>
                </a:path>
                <a:path w="890270" h="400050">
                  <a:moveTo>
                    <a:pt x="0" y="20354"/>
                  </a:moveTo>
                  <a:lnTo>
                    <a:pt x="9065" y="33332"/>
                  </a:lnTo>
                  <a:lnTo>
                    <a:pt x="17291" y="47564"/>
                  </a:lnTo>
                  <a:lnTo>
                    <a:pt x="24506" y="61795"/>
                  </a:lnTo>
                  <a:lnTo>
                    <a:pt x="30543" y="74773"/>
                  </a:lnTo>
                </a:path>
                <a:path w="890270" h="400050">
                  <a:moveTo>
                    <a:pt x="222402" y="381504"/>
                  </a:moveTo>
                  <a:lnTo>
                    <a:pt x="232443" y="368018"/>
                  </a:lnTo>
                  <a:lnTo>
                    <a:pt x="241569" y="352848"/>
                  </a:lnTo>
                  <a:lnTo>
                    <a:pt x="249548" y="337461"/>
                  </a:lnTo>
                  <a:lnTo>
                    <a:pt x="256146" y="323325"/>
                  </a:lnTo>
                  <a:lnTo>
                    <a:pt x="304317" y="200110"/>
                  </a:lnTo>
                </a:path>
                <a:path w="890270" h="400050">
                  <a:moveTo>
                    <a:pt x="222262" y="381897"/>
                  </a:moveTo>
                  <a:lnTo>
                    <a:pt x="212562" y="390403"/>
                  </a:lnTo>
                  <a:lnTo>
                    <a:pt x="203042" y="396458"/>
                  </a:lnTo>
                  <a:lnTo>
                    <a:pt x="194039" y="399618"/>
                  </a:lnTo>
                  <a:lnTo>
                    <a:pt x="185889" y="399436"/>
                  </a:lnTo>
                  <a:lnTo>
                    <a:pt x="168411" y="389627"/>
                  </a:lnTo>
                  <a:lnTo>
                    <a:pt x="152469" y="370301"/>
                  </a:lnTo>
                  <a:lnTo>
                    <a:pt x="138766" y="346753"/>
                  </a:lnTo>
                  <a:lnTo>
                    <a:pt x="128003" y="324278"/>
                  </a:lnTo>
                  <a:lnTo>
                    <a:pt x="79832" y="201062"/>
                  </a:lnTo>
                </a:path>
                <a:path w="890270" h="400050">
                  <a:moveTo>
                    <a:pt x="447319" y="18233"/>
                  </a:moveTo>
                  <a:lnTo>
                    <a:pt x="437610" y="9720"/>
                  </a:lnTo>
                  <a:lnTo>
                    <a:pt x="428085" y="3661"/>
                  </a:lnTo>
                  <a:lnTo>
                    <a:pt x="419083" y="500"/>
                  </a:lnTo>
                  <a:lnTo>
                    <a:pt x="410946" y="682"/>
                  </a:lnTo>
                  <a:lnTo>
                    <a:pt x="393461" y="10491"/>
                  </a:lnTo>
                  <a:lnTo>
                    <a:pt x="377515" y="29817"/>
                  </a:lnTo>
                  <a:lnTo>
                    <a:pt x="363810" y="53365"/>
                  </a:lnTo>
                  <a:lnTo>
                    <a:pt x="353047" y="75840"/>
                  </a:lnTo>
                  <a:lnTo>
                    <a:pt x="304876" y="199056"/>
                  </a:lnTo>
                </a:path>
                <a:path w="890270" h="400050">
                  <a:moveTo>
                    <a:pt x="889850" y="17725"/>
                  </a:moveTo>
                  <a:lnTo>
                    <a:pt x="880149" y="9218"/>
                  </a:lnTo>
                  <a:lnTo>
                    <a:pt x="870626" y="3160"/>
                  </a:lnTo>
                  <a:lnTo>
                    <a:pt x="861622" y="0"/>
                  </a:lnTo>
                  <a:lnTo>
                    <a:pt x="853478" y="186"/>
                  </a:lnTo>
                  <a:lnTo>
                    <a:pt x="835998" y="9994"/>
                  </a:lnTo>
                  <a:lnTo>
                    <a:pt x="820053" y="29315"/>
                  </a:lnTo>
                  <a:lnTo>
                    <a:pt x="806348" y="52859"/>
                  </a:lnTo>
                  <a:lnTo>
                    <a:pt x="795591" y="75332"/>
                  </a:lnTo>
                  <a:lnTo>
                    <a:pt x="747420" y="198560"/>
                  </a:lnTo>
                </a:path>
                <a:path w="890270" h="400050">
                  <a:moveTo>
                    <a:pt x="669785" y="375636"/>
                  </a:moveTo>
                  <a:lnTo>
                    <a:pt x="679826" y="362145"/>
                  </a:lnTo>
                  <a:lnTo>
                    <a:pt x="688952" y="346976"/>
                  </a:lnTo>
                  <a:lnTo>
                    <a:pt x="696931" y="331592"/>
                  </a:lnTo>
                  <a:lnTo>
                    <a:pt x="703529" y="317458"/>
                  </a:lnTo>
                  <a:lnTo>
                    <a:pt x="751700" y="194230"/>
                  </a:lnTo>
                </a:path>
                <a:path w="890270" h="400050">
                  <a:moveTo>
                    <a:pt x="669658" y="376017"/>
                  </a:moveTo>
                  <a:lnTo>
                    <a:pt x="659951" y="384525"/>
                  </a:lnTo>
                  <a:lnTo>
                    <a:pt x="650428" y="390584"/>
                  </a:lnTo>
                  <a:lnTo>
                    <a:pt x="641427" y="393748"/>
                  </a:lnTo>
                  <a:lnTo>
                    <a:pt x="633285" y="393569"/>
                  </a:lnTo>
                  <a:lnTo>
                    <a:pt x="615805" y="383752"/>
                  </a:lnTo>
                  <a:lnTo>
                    <a:pt x="599859" y="364424"/>
                  </a:lnTo>
                  <a:lnTo>
                    <a:pt x="586151" y="340878"/>
                  </a:lnTo>
                  <a:lnTo>
                    <a:pt x="575386" y="318410"/>
                  </a:lnTo>
                  <a:lnTo>
                    <a:pt x="527215" y="19518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7226" y="7152525"/>
              <a:ext cx="146265" cy="21149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35066" y="7152525"/>
              <a:ext cx="146265" cy="21149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89993" y="7152525"/>
              <a:ext cx="146265" cy="21149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87226" y="8758719"/>
              <a:ext cx="146265" cy="21150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35066" y="8758719"/>
              <a:ext cx="146265" cy="21150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89993" y="8758719"/>
              <a:ext cx="146265" cy="21150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5242559" y="913569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42559" y="913569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42559" y="703531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242559" y="703531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07404" y="7031049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27762" y="0"/>
                  </a:moveTo>
                  <a:lnTo>
                    <a:pt x="17894" y="0"/>
                  </a:lnTo>
                  <a:lnTo>
                    <a:pt x="8039" y="0"/>
                  </a:lnTo>
                  <a:lnTo>
                    <a:pt x="0" y="8039"/>
                  </a:lnTo>
                  <a:lnTo>
                    <a:pt x="0" y="27762"/>
                  </a:lnTo>
                  <a:lnTo>
                    <a:pt x="8039" y="35801"/>
                  </a:lnTo>
                  <a:lnTo>
                    <a:pt x="27762" y="35801"/>
                  </a:lnTo>
                  <a:lnTo>
                    <a:pt x="35801" y="27762"/>
                  </a:lnTo>
                  <a:lnTo>
                    <a:pt x="35801" y="8039"/>
                  </a:lnTo>
                  <a:lnTo>
                    <a:pt x="27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07404" y="7031049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894" y="0"/>
                  </a:moveTo>
                  <a:lnTo>
                    <a:pt x="27762" y="0"/>
                  </a:lnTo>
                  <a:lnTo>
                    <a:pt x="35801" y="8039"/>
                  </a:lnTo>
                  <a:lnTo>
                    <a:pt x="35801" y="17907"/>
                  </a:lnTo>
                  <a:lnTo>
                    <a:pt x="35801" y="27762"/>
                  </a:lnTo>
                  <a:lnTo>
                    <a:pt x="27762" y="35801"/>
                  </a:lnTo>
                  <a:lnTo>
                    <a:pt x="17894" y="35801"/>
                  </a:lnTo>
                  <a:lnTo>
                    <a:pt x="8039" y="35801"/>
                  </a:lnTo>
                  <a:lnTo>
                    <a:pt x="0" y="27762"/>
                  </a:lnTo>
                  <a:lnTo>
                    <a:pt x="0" y="17907"/>
                  </a:lnTo>
                  <a:lnTo>
                    <a:pt x="0" y="8039"/>
                  </a:lnTo>
                  <a:lnTo>
                    <a:pt x="8039" y="0"/>
                  </a:lnTo>
                  <a:lnTo>
                    <a:pt x="178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07404" y="9130842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27762" y="0"/>
                  </a:moveTo>
                  <a:lnTo>
                    <a:pt x="17894" y="0"/>
                  </a:lnTo>
                  <a:lnTo>
                    <a:pt x="8039" y="0"/>
                  </a:lnTo>
                  <a:lnTo>
                    <a:pt x="0" y="8039"/>
                  </a:lnTo>
                  <a:lnTo>
                    <a:pt x="0" y="27749"/>
                  </a:lnTo>
                  <a:lnTo>
                    <a:pt x="8039" y="35801"/>
                  </a:lnTo>
                  <a:lnTo>
                    <a:pt x="27762" y="35801"/>
                  </a:lnTo>
                  <a:lnTo>
                    <a:pt x="35801" y="27749"/>
                  </a:lnTo>
                  <a:lnTo>
                    <a:pt x="35801" y="8039"/>
                  </a:lnTo>
                  <a:lnTo>
                    <a:pt x="27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107404" y="9130842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17894" y="0"/>
                  </a:moveTo>
                  <a:lnTo>
                    <a:pt x="27762" y="0"/>
                  </a:lnTo>
                  <a:lnTo>
                    <a:pt x="35801" y="8039"/>
                  </a:lnTo>
                  <a:lnTo>
                    <a:pt x="35801" y="17894"/>
                  </a:lnTo>
                  <a:lnTo>
                    <a:pt x="35801" y="27749"/>
                  </a:lnTo>
                  <a:lnTo>
                    <a:pt x="27762" y="35801"/>
                  </a:lnTo>
                  <a:lnTo>
                    <a:pt x="17894" y="35801"/>
                  </a:lnTo>
                  <a:lnTo>
                    <a:pt x="8039" y="35801"/>
                  </a:lnTo>
                  <a:lnTo>
                    <a:pt x="0" y="27749"/>
                  </a:lnTo>
                  <a:lnTo>
                    <a:pt x="0" y="17894"/>
                  </a:lnTo>
                  <a:lnTo>
                    <a:pt x="0" y="8039"/>
                  </a:lnTo>
                  <a:lnTo>
                    <a:pt x="8039" y="0"/>
                  </a:lnTo>
                  <a:lnTo>
                    <a:pt x="178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98362" y="7996808"/>
              <a:ext cx="476084" cy="211112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128727" y="7103732"/>
              <a:ext cx="0" cy="861694"/>
            </a:xfrm>
            <a:custGeom>
              <a:avLst/>
              <a:gdLst/>
              <a:ahLst/>
              <a:cxnLst/>
              <a:rect l="l" t="t" r="r" b="b"/>
              <a:pathLst>
                <a:path h="861695">
                  <a:moveTo>
                    <a:pt x="0" y="861275"/>
                  </a:moveTo>
                  <a:lnTo>
                    <a:pt x="0" y="0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095987" y="7093800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40" y="0"/>
                  </a:lnTo>
                  <a:lnTo>
                    <a:pt x="65519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128727" y="8239721"/>
              <a:ext cx="0" cy="861694"/>
            </a:xfrm>
            <a:custGeom>
              <a:avLst/>
              <a:gdLst/>
              <a:ahLst/>
              <a:cxnLst/>
              <a:rect l="l" t="t" r="r" b="b"/>
              <a:pathLst>
                <a:path h="861695">
                  <a:moveTo>
                    <a:pt x="0" y="0"/>
                  </a:moveTo>
                  <a:lnTo>
                    <a:pt x="0" y="861275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95961" y="906042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0"/>
                  </a:moveTo>
                  <a:lnTo>
                    <a:pt x="32765" y="50507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" name="object 7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91577" y="8206347"/>
            <a:ext cx="80975" cy="73355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991564" y="8378559"/>
            <a:ext cx="97027" cy="74371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91576" y="8022514"/>
            <a:ext cx="95910" cy="7336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268246" y="7748347"/>
            <a:ext cx="559600" cy="211721"/>
          </a:xfrm>
          <a:prstGeom prst="rect">
            <a:avLst/>
          </a:prstGeom>
        </p:spPr>
      </p:pic>
      <p:sp>
        <p:nvSpPr>
          <p:cNvPr id="81" name="object 81"/>
          <p:cNvSpPr/>
          <p:nvPr/>
        </p:nvSpPr>
        <p:spPr>
          <a:xfrm>
            <a:off x="8124570" y="8249044"/>
            <a:ext cx="157480" cy="200025"/>
          </a:xfrm>
          <a:custGeom>
            <a:avLst/>
            <a:gdLst/>
            <a:ahLst/>
            <a:cxnLst/>
            <a:rect l="l" t="t" r="r" b="b"/>
            <a:pathLst>
              <a:path w="157480" h="200025">
                <a:moveTo>
                  <a:pt x="75222" y="181762"/>
                </a:moveTo>
                <a:lnTo>
                  <a:pt x="65522" y="190308"/>
                </a:lnTo>
                <a:lnTo>
                  <a:pt x="55938" y="196397"/>
                </a:lnTo>
                <a:lnTo>
                  <a:pt x="46881" y="199598"/>
                </a:lnTo>
                <a:lnTo>
                  <a:pt x="38760" y="199478"/>
                </a:lnTo>
                <a:lnTo>
                  <a:pt x="28305" y="195099"/>
                </a:lnTo>
                <a:lnTo>
                  <a:pt x="18232" y="186580"/>
                </a:lnTo>
                <a:lnTo>
                  <a:pt x="8733" y="175077"/>
                </a:lnTo>
                <a:lnTo>
                  <a:pt x="0" y="161747"/>
                </a:lnTo>
              </a:path>
              <a:path w="157480" h="200025">
                <a:moveTo>
                  <a:pt x="75476" y="181508"/>
                </a:moveTo>
                <a:lnTo>
                  <a:pt x="85463" y="168037"/>
                </a:lnTo>
                <a:lnTo>
                  <a:pt x="94510" y="152855"/>
                </a:lnTo>
                <a:lnTo>
                  <a:pt x="102447" y="137433"/>
                </a:lnTo>
                <a:lnTo>
                  <a:pt x="109105" y="123240"/>
                </a:lnTo>
                <a:lnTo>
                  <a:pt x="157124" y="0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282978" y="8049232"/>
            <a:ext cx="224790" cy="200025"/>
          </a:xfrm>
          <a:custGeom>
            <a:avLst/>
            <a:gdLst/>
            <a:ahLst/>
            <a:cxnLst/>
            <a:rect l="l" t="t" r="r" b="b"/>
            <a:pathLst>
              <a:path w="224789" h="200025">
                <a:moveTo>
                  <a:pt x="142582" y="18100"/>
                </a:moveTo>
                <a:lnTo>
                  <a:pt x="152616" y="31593"/>
                </a:lnTo>
                <a:lnTo>
                  <a:pt x="161739" y="46767"/>
                </a:lnTo>
                <a:lnTo>
                  <a:pt x="169716" y="62156"/>
                </a:lnTo>
                <a:lnTo>
                  <a:pt x="176314" y="76292"/>
                </a:lnTo>
                <a:lnTo>
                  <a:pt x="224485" y="199520"/>
                </a:lnTo>
              </a:path>
              <a:path w="224789" h="200025">
                <a:moveTo>
                  <a:pt x="142443" y="17732"/>
                </a:moveTo>
                <a:lnTo>
                  <a:pt x="132736" y="9219"/>
                </a:lnTo>
                <a:lnTo>
                  <a:pt x="123212" y="3160"/>
                </a:lnTo>
                <a:lnTo>
                  <a:pt x="114207" y="0"/>
                </a:lnTo>
                <a:lnTo>
                  <a:pt x="106057" y="181"/>
                </a:lnTo>
                <a:lnTo>
                  <a:pt x="88586" y="9990"/>
                </a:lnTo>
                <a:lnTo>
                  <a:pt x="72647" y="29314"/>
                </a:lnTo>
                <a:lnTo>
                  <a:pt x="58941" y="52859"/>
                </a:lnTo>
                <a:lnTo>
                  <a:pt x="48171" y="75327"/>
                </a:lnTo>
                <a:lnTo>
                  <a:pt x="0" y="198555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09711" y="8249641"/>
            <a:ext cx="224790" cy="200025"/>
          </a:xfrm>
          <a:custGeom>
            <a:avLst/>
            <a:gdLst/>
            <a:ahLst/>
            <a:cxnLst/>
            <a:rect l="l" t="t" r="r" b="b"/>
            <a:pathLst>
              <a:path w="224789" h="200025">
                <a:moveTo>
                  <a:pt x="142582" y="181394"/>
                </a:moveTo>
                <a:lnTo>
                  <a:pt x="152616" y="167908"/>
                </a:lnTo>
                <a:lnTo>
                  <a:pt x="161739" y="152739"/>
                </a:lnTo>
                <a:lnTo>
                  <a:pt x="169716" y="137356"/>
                </a:lnTo>
                <a:lnTo>
                  <a:pt x="176314" y="123228"/>
                </a:lnTo>
                <a:lnTo>
                  <a:pt x="224497" y="0"/>
                </a:lnTo>
              </a:path>
              <a:path w="224789" h="200025">
                <a:moveTo>
                  <a:pt x="142443" y="181775"/>
                </a:moveTo>
                <a:lnTo>
                  <a:pt x="132741" y="190282"/>
                </a:lnTo>
                <a:lnTo>
                  <a:pt x="123218" y="196342"/>
                </a:lnTo>
                <a:lnTo>
                  <a:pt x="114214" y="199505"/>
                </a:lnTo>
                <a:lnTo>
                  <a:pt x="106070" y="199326"/>
                </a:lnTo>
                <a:lnTo>
                  <a:pt x="88590" y="189511"/>
                </a:lnTo>
                <a:lnTo>
                  <a:pt x="72645" y="170186"/>
                </a:lnTo>
                <a:lnTo>
                  <a:pt x="58941" y="146641"/>
                </a:lnTo>
                <a:lnTo>
                  <a:pt x="48183" y="124167"/>
                </a:lnTo>
                <a:lnTo>
                  <a:pt x="0" y="952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32457" y="8052859"/>
            <a:ext cx="287655" cy="352425"/>
          </a:xfrm>
          <a:custGeom>
            <a:avLst/>
            <a:gdLst/>
            <a:ahLst/>
            <a:cxnLst/>
            <a:rect l="l" t="t" r="r" b="b"/>
            <a:pathLst>
              <a:path w="287654" h="352425">
                <a:moveTo>
                  <a:pt x="142582" y="18106"/>
                </a:moveTo>
                <a:lnTo>
                  <a:pt x="152616" y="31599"/>
                </a:lnTo>
                <a:lnTo>
                  <a:pt x="161739" y="46773"/>
                </a:lnTo>
                <a:lnTo>
                  <a:pt x="169716" y="62161"/>
                </a:lnTo>
                <a:lnTo>
                  <a:pt x="176314" y="76297"/>
                </a:lnTo>
                <a:lnTo>
                  <a:pt x="224485" y="199513"/>
                </a:lnTo>
              </a:path>
              <a:path w="287654" h="352425">
                <a:moveTo>
                  <a:pt x="142443" y="17725"/>
                </a:moveTo>
                <a:lnTo>
                  <a:pt x="132736" y="9218"/>
                </a:lnTo>
                <a:lnTo>
                  <a:pt x="123213" y="3160"/>
                </a:lnTo>
                <a:lnTo>
                  <a:pt x="114212" y="0"/>
                </a:lnTo>
                <a:lnTo>
                  <a:pt x="106070" y="186"/>
                </a:lnTo>
                <a:lnTo>
                  <a:pt x="88585" y="9994"/>
                </a:lnTo>
                <a:lnTo>
                  <a:pt x="72639" y="29315"/>
                </a:lnTo>
                <a:lnTo>
                  <a:pt x="58934" y="52859"/>
                </a:lnTo>
                <a:lnTo>
                  <a:pt x="48171" y="75332"/>
                </a:lnTo>
                <a:lnTo>
                  <a:pt x="0" y="198560"/>
                </a:lnTo>
              </a:path>
              <a:path w="287654" h="352425">
                <a:moveTo>
                  <a:pt x="287235" y="352103"/>
                </a:moveTo>
                <a:lnTo>
                  <a:pt x="283291" y="344548"/>
                </a:lnTo>
                <a:lnTo>
                  <a:pt x="279606" y="337155"/>
                </a:lnTo>
                <a:lnTo>
                  <a:pt x="276230" y="330086"/>
                </a:lnTo>
                <a:lnTo>
                  <a:pt x="273215" y="323503"/>
                </a:lnTo>
                <a:lnTo>
                  <a:pt x="225043" y="200275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570087" y="8067574"/>
            <a:ext cx="81915" cy="179705"/>
          </a:xfrm>
          <a:custGeom>
            <a:avLst/>
            <a:gdLst/>
            <a:ahLst/>
            <a:cxnLst/>
            <a:rect l="l" t="t" r="r" b="b"/>
            <a:pathLst>
              <a:path w="81914" h="179704">
                <a:moveTo>
                  <a:pt x="0" y="0"/>
                </a:moveTo>
                <a:lnTo>
                  <a:pt x="9662" y="12701"/>
                </a:lnTo>
                <a:lnTo>
                  <a:pt x="19086" y="27190"/>
                </a:lnTo>
                <a:lnTo>
                  <a:pt x="27555" y="42394"/>
                </a:lnTo>
                <a:lnTo>
                  <a:pt x="34353" y="57238"/>
                </a:lnTo>
                <a:lnTo>
                  <a:pt x="81419" y="179362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24570" y="8069732"/>
            <a:ext cx="78740" cy="177800"/>
          </a:xfrm>
          <a:custGeom>
            <a:avLst/>
            <a:gdLst/>
            <a:ahLst/>
            <a:cxnLst/>
            <a:rect l="l" t="t" r="r" b="b"/>
            <a:pathLst>
              <a:path w="78739" h="177800">
                <a:moveTo>
                  <a:pt x="30556" y="54432"/>
                </a:moveTo>
                <a:lnTo>
                  <a:pt x="78562" y="177647"/>
                </a:lnTo>
              </a:path>
              <a:path w="78739" h="177800">
                <a:moveTo>
                  <a:pt x="0" y="0"/>
                </a:moveTo>
                <a:lnTo>
                  <a:pt x="9067" y="12978"/>
                </a:lnTo>
                <a:lnTo>
                  <a:pt x="17297" y="27211"/>
                </a:lnTo>
                <a:lnTo>
                  <a:pt x="24517" y="41446"/>
                </a:lnTo>
                <a:lnTo>
                  <a:pt x="30556" y="54432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04404" y="8049880"/>
            <a:ext cx="367665" cy="399415"/>
          </a:xfrm>
          <a:custGeom>
            <a:avLst/>
            <a:gdLst/>
            <a:ahLst/>
            <a:cxnLst/>
            <a:rect l="l" t="t" r="r" b="b"/>
            <a:pathLst>
              <a:path w="367664" h="399415">
                <a:moveTo>
                  <a:pt x="142582" y="381016"/>
                </a:moveTo>
                <a:lnTo>
                  <a:pt x="152616" y="367523"/>
                </a:lnTo>
                <a:lnTo>
                  <a:pt x="161739" y="352350"/>
                </a:lnTo>
                <a:lnTo>
                  <a:pt x="169716" y="336965"/>
                </a:lnTo>
                <a:lnTo>
                  <a:pt x="176314" y="322837"/>
                </a:lnTo>
                <a:lnTo>
                  <a:pt x="224485" y="199609"/>
                </a:lnTo>
              </a:path>
              <a:path w="367664" h="399415">
                <a:moveTo>
                  <a:pt x="142443" y="381384"/>
                </a:moveTo>
                <a:lnTo>
                  <a:pt x="132736" y="389897"/>
                </a:lnTo>
                <a:lnTo>
                  <a:pt x="123213" y="395957"/>
                </a:lnTo>
                <a:lnTo>
                  <a:pt x="114212" y="399122"/>
                </a:lnTo>
                <a:lnTo>
                  <a:pt x="106070" y="398948"/>
                </a:lnTo>
                <a:lnTo>
                  <a:pt x="88586" y="389131"/>
                </a:lnTo>
                <a:lnTo>
                  <a:pt x="72643" y="369803"/>
                </a:lnTo>
                <a:lnTo>
                  <a:pt x="58939" y="346257"/>
                </a:lnTo>
                <a:lnTo>
                  <a:pt x="48171" y="323789"/>
                </a:lnTo>
                <a:lnTo>
                  <a:pt x="0" y="200561"/>
                </a:lnTo>
              </a:path>
              <a:path w="367664" h="399415">
                <a:moveTo>
                  <a:pt x="367487" y="17732"/>
                </a:moveTo>
                <a:lnTo>
                  <a:pt x="357780" y="9219"/>
                </a:lnTo>
                <a:lnTo>
                  <a:pt x="348257" y="3160"/>
                </a:lnTo>
                <a:lnTo>
                  <a:pt x="339256" y="0"/>
                </a:lnTo>
                <a:lnTo>
                  <a:pt x="331114" y="181"/>
                </a:lnTo>
                <a:lnTo>
                  <a:pt x="313629" y="9995"/>
                </a:lnTo>
                <a:lnTo>
                  <a:pt x="297683" y="29321"/>
                </a:lnTo>
                <a:lnTo>
                  <a:pt x="283978" y="52866"/>
                </a:lnTo>
                <a:lnTo>
                  <a:pt x="273215" y="75339"/>
                </a:lnTo>
                <a:lnTo>
                  <a:pt x="225044" y="198555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51786" y="8049380"/>
            <a:ext cx="363220" cy="394335"/>
          </a:xfrm>
          <a:custGeom>
            <a:avLst/>
            <a:gdLst/>
            <a:ahLst/>
            <a:cxnLst/>
            <a:rect l="l" t="t" r="r" b="b"/>
            <a:pathLst>
              <a:path w="363220" h="394334">
                <a:moveTo>
                  <a:pt x="362635" y="17736"/>
                </a:moveTo>
                <a:lnTo>
                  <a:pt x="352934" y="9226"/>
                </a:lnTo>
                <a:lnTo>
                  <a:pt x="343411" y="3164"/>
                </a:lnTo>
                <a:lnTo>
                  <a:pt x="334407" y="0"/>
                </a:lnTo>
                <a:lnTo>
                  <a:pt x="326263" y="184"/>
                </a:lnTo>
                <a:lnTo>
                  <a:pt x="308783" y="9993"/>
                </a:lnTo>
                <a:lnTo>
                  <a:pt x="292838" y="29318"/>
                </a:lnTo>
                <a:lnTo>
                  <a:pt x="279133" y="52862"/>
                </a:lnTo>
                <a:lnTo>
                  <a:pt x="268376" y="75330"/>
                </a:lnTo>
                <a:lnTo>
                  <a:pt x="220192" y="198558"/>
                </a:lnTo>
              </a:path>
              <a:path w="363220" h="394334">
                <a:moveTo>
                  <a:pt x="142582" y="375634"/>
                </a:moveTo>
                <a:lnTo>
                  <a:pt x="152616" y="362149"/>
                </a:lnTo>
                <a:lnTo>
                  <a:pt x="161740" y="346980"/>
                </a:lnTo>
                <a:lnTo>
                  <a:pt x="169722" y="331597"/>
                </a:lnTo>
                <a:lnTo>
                  <a:pt x="176326" y="317468"/>
                </a:lnTo>
                <a:lnTo>
                  <a:pt x="224497" y="194240"/>
                </a:lnTo>
              </a:path>
              <a:path w="363220" h="394334">
                <a:moveTo>
                  <a:pt x="142443" y="376015"/>
                </a:moveTo>
                <a:lnTo>
                  <a:pt x="132741" y="384523"/>
                </a:lnTo>
                <a:lnTo>
                  <a:pt x="123218" y="390582"/>
                </a:lnTo>
                <a:lnTo>
                  <a:pt x="114214" y="393746"/>
                </a:lnTo>
                <a:lnTo>
                  <a:pt x="106070" y="393567"/>
                </a:lnTo>
                <a:lnTo>
                  <a:pt x="88585" y="383752"/>
                </a:lnTo>
                <a:lnTo>
                  <a:pt x="72639" y="364427"/>
                </a:lnTo>
                <a:lnTo>
                  <a:pt x="58934" y="340882"/>
                </a:lnTo>
                <a:lnTo>
                  <a:pt x="48171" y="318408"/>
                </a:lnTo>
                <a:lnTo>
                  <a:pt x="0" y="19519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24570" y="8048497"/>
            <a:ext cx="224790" cy="200025"/>
          </a:xfrm>
          <a:custGeom>
            <a:avLst/>
            <a:gdLst/>
            <a:ahLst/>
            <a:cxnLst/>
            <a:rect l="l" t="t" r="r" b="b"/>
            <a:pathLst>
              <a:path w="224789" h="200025">
                <a:moveTo>
                  <a:pt x="142582" y="18111"/>
                </a:moveTo>
                <a:lnTo>
                  <a:pt x="152616" y="31602"/>
                </a:lnTo>
                <a:lnTo>
                  <a:pt x="161739" y="46772"/>
                </a:lnTo>
                <a:lnTo>
                  <a:pt x="169716" y="62156"/>
                </a:lnTo>
                <a:lnTo>
                  <a:pt x="176314" y="76290"/>
                </a:lnTo>
                <a:lnTo>
                  <a:pt x="224497" y="199518"/>
                </a:lnTo>
              </a:path>
              <a:path w="224789" h="200025">
                <a:moveTo>
                  <a:pt x="142443" y="17730"/>
                </a:moveTo>
                <a:lnTo>
                  <a:pt x="132741" y="9223"/>
                </a:lnTo>
                <a:lnTo>
                  <a:pt x="123218" y="3163"/>
                </a:lnTo>
                <a:lnTo>
                  <a:pt x="114214" y="0"/>
                </a:lnTo>
                <a:lnTo>
                  <a:pt x="106070" y="179"/>
                </a:lnTo>
                <a:lnTo>
                  <a:pt x="88590" y="9994"/>
                </a:lnTo>
                <a:lnTo>
                  <a:pt x="72643" y="29319"/>
                </a:lnTo>
                <a:lnTo>
                  <a:pt x="58935" y="52864"/>
                </a:lnTo>
                <a:lnTo>
                  <a:pt x="48171" y="75337"/>
                </a:lnTo>
                <a:lnTo>
                  <a:pt x="0" y="198566"/>
                </a:lnTo>
              </a:path>
            </a:pathLst>
          </a:custGeom>
          <a:ln w="9144">
            <a:solidFill>
              <a:srgbClr val="6D6E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49615" y="8247825"/>
            <a:ext cx="224790" cy="200025"/>
          </a:xfrm>
          <a:custGeom>
            <a:avLst/>
            <a:gdLst/>
            <a:ahLst/>
            <a:cxnLst/>
            <a:rect l="l" t="t" r="r" b="b"/>
            <a:pathLst>
              <a:path w="224789" h="200025">
                <a:moveTo>
                  <a:pt x="142582" y="181394"/>
                </a:moveTo>
                <a:lnTo>
                  <a:pt x="152616" y="167908"/>
                </a:lnTo>
                <a:lnTo>
                  <a:pt x="161739" y="152738"/>
                </a:lnTo>
                <a:lnTo>
                  <a:pt x="169716" y="137351"/>
                </a:lnTo>
                <a:lnTo>
                  <a:pt x="176314" y="123215"/>
                </a:lnTo>
                <a:lnTo>
                  <a:pt x="224497" y="0"/>
                </a:lnTo>
              </a:path>
              <a:path w="224789" h="200025">
                <a:moveTo>
                  <a:pt x="142443" y="181787"/>
                </a:moveTo>
                <a:lnTo>
                  <a:pt x="132741" y="190287"/>
                </a:lnTo>
                <a:lnTo>
                  <a:pt x="123218" y="196343"/>
                </a:lnTo>
                <a:lnTo>
                  <a:pt x="114214" y="199506"/>
                </a:lnTo>
                <a:lnTo>
                  <a:pt x="106070" y="199326"/>
                </a:lnTo>
                <a:lnTo>
                  <a:pt x="88590" y="189517"/>
                </a:lnTo>
                <a:lnTo>
                  <a:pt x="72645" y="170191"/>
                </a:lnTo>
                <a:lnTo>
                  <a:pt x="58941" y="146643"/>
                </a:lnTo>
                <a:lnTo>
                  <a:pt x="48183" y="124167"/>
                </a:lnTo>
                <a:lnTo>
                  <a:pt x="0" y="952"/>
                </a:lnTo>
              </a:path>
            </a:pathLst>
          </a:custGeom>
          <a:ln w="9144">
            <a:solidFill>
              <a:srgbClr val="6D6E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71090" y="8051044"/>
            <a:ext cx="224790" cy="200025"/>
          </a:xfrm>
          <a:custGeom>
            <a:avLst/>
            <a:gdLst/>
            <a:ahLst/>
            <a:cxnLst/>
            <a:rect l="l" t="t" r="r" b="b"/>
            <a:pathLst>
              <a:path w="224789" h="200025">
                <a:moveTo>
                  <a:pt x="142570" y="18117"/>
                </a:moveTo>
                <a:lnTo>
                  <a:pt x="152611" y="31602"/>
                </a:lnTo>
                <a:lnTo>
                  <a:pt x="161737" y="46771"/>
                </a:lnTo>
                <a:lnTo>
                  <a:pt x="169716" y="62154"/>
                </a:lnTo>
                <a:lnTo>
                  <a:pt x="176314" y="76283"/>
                </a:lnTo>
                <a:lnTo>
                  <a:pt x="224485" y="199511"/>
                </a:lnTo>
              </a:path>
              <a:path w="224789" h="200025">
                <a:moveTo>
                  <a:pt x="142443" y="17723"/>
                </a:moveTo>
                <a:lnTo>
                  <a:pt x="132734" y="9221"/>
                </a:lnTo>
                <a:lnTo>
                  <a:pt x="123209" y="3163"/>
                </a:lnTo>
                <a:lnTo>
                  <a:pt x="114207" y="0"/>
                </a:lnTo>
                <a:lnTo>
                  <a:pt x="106070" y="184"/>
                </a:lnTo>
                <a:lnTo>
                  <a:pt x="88585" y="9992"/>
                </a:lnTo>
                <a:lnTo>
                  <a:pt x="72639" y="29315"/>
                </a:lnTo>
                <a:lnTo>
                  <a:pt x="58934" y="52862"/>
                </a:lnTo>
                <a:lnTo>
                  <a:pt x="48171" y="75343"/>
                </a:lnTo>
                <a:lnTo>
                  <a:pt x="0" y="198558"/>
                </a:lnTo>
              </a:path>
            </a:pathLst>
          </a:custGeom>
          <a:ln w="9144">
            <a:solidFill>
              <a:srgbClr val="6D6E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796134" y="8250365"/>
            <a:ext cx="224790" cy="200025"/>
          </a:xfrm>
          <a:custGeom>
            <a:avLst/>
            <a:gdLst/>
            <a:ahLst/>
            <a:cxnLst/>
            <a:rect l="l" t="t" r="r" b="b"/>
            <a:pathLst>
              <a:path w="224789" h="200025">
                <a:moveTo>
                  <a:pt x="142582" y="181406"/>
                </a:moveTo>
                <a:lnTo>
                  <a:pt x="152616" y="167914"/>
                </a:lnTo>
                <a:lnTo>
                  <a:pt x="161739" y="152741"/>
                </a:lnTo>
                <a:lnTo>
                  <a:pt x="169716" y="137356"/>
                </a:lnTo>
                <a:lnTo>
                  <a:pt x="176314" y="123228"/>
                </a:lnTo>
                <a:lnTo>
                  <a:pt x="224485" y="0"/>
                </a:lnTo>
              </a:path>
              <a:path w="224789" h="200025">
                <a:moveTo>
                  <a:pt x="142443" y="181787"/>
                </a:moveTo>
                <a:lnTo>
                  <a:pt x="132736" y="190295"/>
                </a:lnTo>
                <a:lnTo>
                  <a:pt x="123213" y="196354"/>
                </a:lnTo>
                <a:lnTo>
                  <a:pt x="114212" y="199518"/>
                </a:lnTo>
                <a:lnTo>
                  <a:pt x="106070" y="199339"/>
                </a:lnTo>
                <a:lnTo>
                  <a:pt x="88590" y="189522"/>
                </a:lnTo>
                <a:lnTo>
                  <a:pt x="72644" y="170194"/>
                </a:lnTo>
                <a:lnTo>
                  <a:pt x="58935" y="146648"/>
                </a:lnTo>
                <a:lnTo>
                  <a:pt x="48171" y="124180"/>
                </a:lnTo>
                <a:lnTo>
                  <a:pt x="0" y="952"/>
                </a:lnTo>
              </a:path>
            </a:pathLst>
          </a:custGeom>
          <a:ln w="9144">
            <a:solidFill>
              <a:srgbClr val="6D6E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3" name="object 9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219616" y="7587641"/>
            <a:ext cx="80975" cy="73355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19616" y="8055331"/>
            <a:ext cx="95923" cy="73355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219616" y="8547304"/>
            <a:ext cx="97015" cy="74371"/>
          </a:xfrm>
          <a:prstGeom prst="rect">
            <a:avLst/>
          </a:prstGeom>
        </p:spPr>
      </p:pic>
      <p:sp>
        <p:nvSpPr>
          <p:cNvPr id="96" name="object 96"/>
          <p:cNvSpPr txBox="1"/>
          <p:nvPr/>
        </p:nvSpPr>
        <p:spPr>
          <a:xfrm>
            <a:off x="5761990" y="513485"/>
            <a:ext cx="153797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Conversión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65" dirty="0">
                <a:solidFill>
                  <a:srgbClr val="171514"/>
                </a:solidFill>
                <a:latin typeface="Arial"/>
                <a:cs typeface="Arial"/>
              </a:rPr>
              <a:t>CA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0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90" dirty="0">
                <a:solidFill>
                  <a:srgbClr val="171514"/>
                </a:solidFill>
                <a:latin typeface="Arial"/>
                <a:cs typeface="Arial"/>
              </a:rPr>
              <a:t>CC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957752" y="488084"/>
            <a:ext cx="46126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El.tiristor.proporciona.un.método.conveniente.para.convertir.AC.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voltaje.a.un.voltaje.de.CC.variable.para.usar.en.controlar.la.velocidad.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de.un.motor.CC..En.este.ejemplo.la.compuerta.se.aplica.momentáneamente.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cuando.el.voltaje.de.entrada.CA.está.en.la.parte.superior.de.la.onda.senoidal..La.  el.tiristor.conducirá.hasta.que.la.onda.senoidal.de.la.entrada.cruce.cero..</a:t>
            </a:r>
            <a:endParaRPr sz="950">
              <a:latin typeface="Microsoft Sans Serif"/>
              <a:cs typeface="Microsoft Sans Serif"/>
            </a:endParaRPr>
          </a:p>
          <a:p>
            <a:pPr marL="12700" marR="279400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En.este.punto.el.ánodo.ya.no.es.positivo.con.respecto.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cátodo.y.el.tiristor.se.cierra..El.resultado.es.una.media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onda.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rectificado.DC..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957820" y="3376069"/>
            <a:ext cx="42659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La.cantidad.de.voltaje.CC.rectificado.puede.controlarse.mediante.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la.entrada.a.la.puerta..Aplicando.corriente.en.la.puerta.en.la.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el.comienzo.de.la.onda.sinusoidal.resulta.en.un.voltaje.promedio.más.alto.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aplicado.al.motor..Aplicando.corriente.en.la.compuerta.más.tarde.en.el.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la.onda.sinusoidal.resulta.en.un.voltaje.promedio.más.bajo.aplicado.al.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761991" y="6349139"/>
            <a:ext cx="14281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Convertidor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accionamiento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-40" dirty="0">
                <a:solidFill>
                  <a:srgbClr val="171514"/>
                </a:solidFill>
                <a:latin typeface="Arial"/>
                <a:cs typeface="Arial"/>
              </a:rPr>
              <a:t>CC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957751" y="6266589"/>
            <a:ext cx="39471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La.salida.de.un.tiristor.no.es.lo.suficientemente.suave.para.controlar.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la.tensión.de.los.motores.industriales..Se.conectan.seis.tiristores.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juntos.para.hacer.un.puente.rectificador.de.3Ø...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90180" y="3981869"/>
          <a:ext cx="4267835" cy="1365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0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3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0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9870">
                <a:tc>
                  <a:txBody>
                    <a:bodyPr/>
                    <a:lstStyle/>
                    <a:p>
                      <a:pPr marR="17780" algn="ctr">
                        <a:lnSpc>
                          <a:spcPts val="944"/>
                        </a:lnSpc>
                        <a:spcBef>
                          <a:spcPts val="370"/>
                        </a:spcBef>
                      </a:pP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RMS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45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94"/>
                        </a:lnSpc>
                        <a:spcBef>
                          <a:spcPts val="320"/>
                        </a:spcBef>
                      </a:pP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Coseno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45"/>
                        </a:lnSpc>
                        <a:spcBef>
                          <a:spcPts val="270"/>
                        </a:spcBef>
                      </a:pPr>
                      <a:r>
                        <a:rPr sz="9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Fórmula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233679" algn="r">
                        <a:lnSpc>
                          <a:spcPts val="1145"/>
                        </a:lnSpc>
                        <a:spcBef>
                          <a:spcPts val="170"/>
                        </a:spcBef>
                      </a:pPr>
                      <a:r>
                        <a:rPr sz="1000" spc="-8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2095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1.00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1,35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3520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621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R="2095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0.87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1,35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0,87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3520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538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R="2095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0.50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1,35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2565" algn="r">
                        <a:lnSpc>
                          <a:spcPts val="1000"/>
                        </a:lnSpc>
                        <a:spcBef>
                          <a:spcPts val="220"/>
                        </a:spcBef>
                      </a:pPr>
                      <a:r>
                        <a:rPr sz="9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310.5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R="2095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90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0.00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1,35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2095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50"/>
                        </a:lnSpc>
                        <a:spcBef>
                          <a:spcPts val="270"/>
                        </a:spcBef>
                      </a:pP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0,50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1,35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(-0,50)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165" algn="r">
                        <a:lnSpc>
                          <a:spcPts val="950"/>
                        </a:lnSpc>
                        <a:spcBef>
                          <a:spcPts val="270"/>
                        </a:spcBef>
                      </a:pP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310.5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R="2095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50"/>
                        </a:lnSpc>
                        <a:spcBef>
                          <a:spcPts val="270"/>
                        </a:spcBef>
                      </a:pP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0,87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1,35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(-0,87)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9235" algn="r">
                        <a:lnSpc>
                          <a:spcPts val="9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538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2095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50"/>
                        </a:lnSpc>
                        <a:spcBef>
                          <a:spcPts val="270"/>
                        </a:spcBef>
                      </a:pP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1,00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1,35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(-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9235" algn="r">
                        <a:lnSpc>
                          <a:spcPts val="900"/>
                        </a:lnSpc>
                        <a:spcBef>
                          <a:spcPts val="32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621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7969530" y="7571320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4" h="270509">
                <a:moveTo>
                  <a:pt x="321919" y="269900"/>
                </a:moveTo>
                <a:lnTo>
                  <a:pt x="303266" y="221247"/>
                </a:lnTo>
                <a:lnTo>
                  <a:pt x="283275" y="169583"/>
                </a:lnTo>
                <a:lnTo>
                  <a:pt x="261880" y="118735"/>
                </a:lnTo>
                <a:lnTo>
                  <a:pt x="239016" y="72526"/>
                </a:lnTo>
                <a:lnTo>
                  <a:pt x="214618" y="34784"/>
                </a:lnTo>
                <a:lnTo>
                  <a:pt x="160959" y="0"/>
                </a:lnTo>
                <a:lnTo>
                  <a:pt x="133302" y="9333"/>
                </a:lnTo>
                <a:lnTo>
                  <a:pt x="82908" y="72526"/>
                </a:lnTo>
                <a:lnTo>
                  <a:pt x="60043" y="118735"/>
                </a:lnTo>
                <a:lnTo>
                  <a:pt x="38646" y="169583"/>
                </a:lnTo>
                <a:lnTo>
                  <a:pt x="18653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13382" y="7571320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19" y="269900"/>
                </a:moveTo>
                <a:lnTo>
                  <a:pt x="303262" y="221247"/>
                </a:lnTo>
                <a:lnTo>
                  <a:pt x="283267" y="169583"/>
                </a:lnTo>
                <a:lnTo>
                  <a:pt x="261871" y="118735"/>
                </a:lnTo>
                <a:lnTo>
                  <a:pt x="239007" y="72526"/>
                </a:lnTo>
                <a:lnTo>
                  <a:pt x="214610" y="34784"/>
                </a:lnTo>
                <a:lnTo>
                  <a:pt x="160959" y="0"/>
                </a:lnTo>
                <a:lnTo>
                  <a:pt x="133298" y="9333"/>
                </a:lnTo>
                <a:lnTo>
                  <a:pt x="82903" y="72526"/>
                </a:lnTo>
                <a:lnTo>
                  <a:pt x="60039" y="118735"/>
                </a:lnTo>
                <a:lnTo>
                  <a:pt x="38643" y="169583"/>
                </a:lnTo>
                <a:lnTo>
                  <a:pt x="18652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08569" y="7571320"/>
            <a:ext cx="161290" cy="270510"/>
          </a:xfrm>
          <a:custGeom>
            <a:avLst/>
            <a:gdLst/>
            <a:ahLst/>
            <a:cxnLst/>
            <a:rect l="l" t="t" r="r" b="b"/>
            <a:pathLst>
              <a:path w="161289" h="270509">
                <a:moveTo>
                  <a:pt x="160959" y="269900"/>
                </a:moveTo>
                <a:lnTo>
                  <a:pt x="142307" y="221247"/>
                </a:lnTo>
                <a:lnTo>
                  <a:pt x="122315" y="169583"/>
                </a:lnTo>
                <a:lnTo>
                  <a:pt x="100920" y="118735"/>
                </a:lnTo>
                <a:lnTo>
                  <a:pt x="78056" y="72526"/>
                </a:lnTo>
                <a:lnTo>
                  <a:pt x="53658" y="34784"/>
                </a:lnTo>
                <a:lnTo>
                  <a:pt x="27661" y="9333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91449" y="7571320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32" y="269900"/>
                </a:moveTo>
                <a:lnTo>
                  <a:pt x="303274" y="221247"/>
                </a:lnTo>
                <a:lnTo>
                  <a:pt x="283280" y="169583"/>
                </a:lnTo>
                <a:lnTo>
                  <a:pt x="261882" y="118735"/>
                </a:lnTo>
                <a:lnTo>
                  <a:pt x="239017" y="72526"/>
                </a:lnTo>
                <a:lnTo>
                  <a:pt x="214618" y="34784"/>
                </a:lnTo>
                <a:lnTo>
                  <a:pt x="160959" y="0"/>
                </a:lnTo>
                <a:lnTo>
                  <a:pt x="133303" y="9333"/>
                </a:lnTo>
                <a:lnTo>
                  <a:pt x="82912" y="72526"/>
                </a:lnTo>
                <a:lnTo>
                  <a:pt x="60048" y="118735"/>
                </a:lnTo>
                <a:lnTo>
                  <a:pt x="38651" y="169583"/>
                </a:lnTo>
                <a:lnTo>
                  <a:pt x="18657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35300" y="7571320"/>
            <a:ext cx="161290" cy="270510"/>
          </a:xfrm>
          <a:custGeom>
            <a:avLst/>
            <a:gdLst/>
            <a:ahLst/>
            <a:cxnLst/>
            <a:rect l="l" t="t" r="r" b="b"/>
            <a:pathLst>
              <a:path w="161289" h="270509">
                <a:moveTo>
                  <a:pt x="160959" y="0"/>
                </a:moveTo>
                <a:lnTo>
                  <a:pt x="107301" y="34784"/>
                </a:lnTo>
                <a:lnTo>
                  <a:pt x="82903" y="72526"/>
                </a:lnTo>
                <a:lnTo>
                  <a:pt x="60039" y="118735"/>
                </a:lnTo>
                <a:lnTo>
                  <a:pt x="38643" y="169583"/>
                </a:lnTo>
                <a:lnTo>
                  <a:pt x="18652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62228" y="7571320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4" h="270509">
                <a:moveTo>
                  <a:pt x="321919" y="269900"/>
                </a:moveTo>
                <a:lnTo>
                  <a:pt x="303266" y="221247"/>
                </a:lnTo>
                <a:lnTo>
                  <a:pt x="283273" y="169583"/>
                </a:lnTo>
                <a:lnTo>
                  <a:pt x="261876" y="118735"/>
                </a:lnTo>
                <a:lnTo>
                  <a:pt x="239011" y="72526"/>
                </a:lnTo>
                <a:lnTo>
                  <a:pt x="214612" y="34784"/>
                </a:lnTo>
                <a:lnTo>
                  <a:pt x="160959" y="0"/>
                </a:lnTo>
                <a:lnTo>
                  <a:pt x="133299" y="9333"/>
                </a:lnTo>
                <a:lnTo>
                  <a:pt x="82907" y="72526"/>
                </a:lnTo>
                <a:lnTo>
                  <a:pt x="60044" y="118735"/>
                </a:lnTo>
                <a:lnTo>
                  <a:pt x="38649" y="169583"/>
                </a:lnTo>
                <a:lnTo>
                  <a:pt x="18656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06067" y="7571320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19" y="269900"/>
                </a:moveTo>
                <a:lnTo>
                  <a:pt x="303266" y="221247"/>
                </a:lnTo>
                <a:lnTo>
                  <a:pt x="283275" y="169583"/>
                </a:lnTo>
                <a:lnTo>
                  <a:pt x="261880" y="118735"/>
                </a:lnTo>
                <a:lnTo>
                  <a:pt x="239016" y="72526"/>
                </a:lnTo>
                <a:lnTo>
                  <a:pt x="214618" y="34784"/>
                </a:lnTo>
                <a:lnTo>
                  <a:pt x="160959" y="0"/>
                </a:lnTo>
                <a:lnTo>
                  <a:pt x="133302" y="9333"/>
                </a:lnTo>
                <a:lnTo>
                  <a:pt x="82908" y="72526"/>
                </a:lnTo>
                <a:lnTo>
                  <a:pt x="60043" y="118735"/>
                </a:lnTo>
                <a:lnTo>
                  <a:pt x="38646" y="169583"/>
                </a:lnTo>
                <a:lnTo>
                  <a:pt x="18653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09269" y="7704302"/>
            <a:ext cx="53975" cy="137160"/>
          </a:xfrm>
          <a:custGeom>
            <a:avLst/>
            <a:gdLst/>
            <a:ahLst/>
            <a:cxnLst/>
            <a:rect l="l" t="t" r="r" b="b"/>
            <a:pathLst>
              <a:path w="53975" h="137159">
                <a:moveTo>
                  <a:pt x="53784" y="136918"/>
                </a:moveTo>
                <a:lnTo>
                  <a:pt x="41267" y="104418"/>
                </a:lnTo>
                <a:lnTo>
                  <a:pt x="28144" y="69969"/>
                </a:lnTo>
                <a:lnTo>
                  <a:pt x="14395" y="34764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84960" y="7571320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32" y="269900"/>
                </a:moveTo>
                <a:lnTo>
                  <a:pt x="303278" y="221247"/>
                </a:lnTo>
                <a:lnTo>
                  <a:pt x="283286" y="169583"/>
                </a:lnTo>
                <a:lnTo>
                  <a:pt x="261889" y="118735"/>
                </a:lnTo>
                <a:lnTo>
                  <a:pt x="239023" y="72526"/>
                </a:lnTo>
                <a:lnTo>
                  <a:pt x="214625" y="34784"/>
                </a:lnTo>
                <a:lnTo>
                  <a:pt x="160972" y="0"/>
                </a:lnTo>
                <a:lnTo>
                  <a:pt x="133315" y="9333"/>
                </a:lnTo>
                <a:lnTo>
                  <a:pt x="82920" y="72526"/>
                </a:lnTo>
                <a:lnTo>
                  <a:pt x="60053" y="118735"/>
                </a:lnTo>
                <a:lnTo>
                  <a:pt x="38654" y="169583"/>
                </a:lnTo>
                <a:lnTo>
                  <a:pt x="18658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28812" y="7571320"/>
            <a:ext cx="268605" cy="270510"/>
          </a:xfrm>
          <a:custGeom>
            <a:avLst/>
            <a:gdLst/>
            <a:ahLst/>
            <a:cxnLst/>
            <a:rect l="l" t="t" r="r" b="b"/>
            <a:pathLst>
              <a:path w="268604" h="270509">
                <a:moveTo>
                  <a:pt x="268135" y="132981"/>
                </a:moveTo>
                <a:lnTo>
                  <a:pt x="244043" y="81862"/>
                </a:lnTo>
                <a:lnTo>
                  <a:pt x="218200" y="39520"/>
                </a:lnTo>
                <a:lnTo>
                  <a:pt x="190530" y="10664"/>
                </a:lnTo>
                <a:lnTo>
                  <a:pt x="160959" y="0"/>
                </a:lnTo>
                <a:lnTo>
                  <a:pt x="133303" y="9333"/>
                </a:lnTo>
                <a:lnTo>
                  <a:pt x="82912" y="72526"/>
                </a:lnTo>
                <a:lnTo>
                  <a:pt x="60048" y="118735"/>
                </a:lnTo>
                <a:lnTo>
                  <a:pt x="38651" y="169583"/>
                </a:lnTo>
                <a:lnTo>
                  <a:pt x="18657" y="221247"/>
                </a:lnTo>
                <a:lnTo>
                  <a:pt x="0" y="26990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77670" y="7571320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06" y="269900"/>
                </a:moveTo>
                <a:lnTo>
                  <a:pt x="303254" y="221247"/>
                </a:lnTo>
                <a:lnTo>
                  <a:pt x="283262" y="169583"/>
                </a:lnTo>
                <a:lnTo>
                  <a:pt x="261867" y="118735"/>
                </a:lnTo>
                <a:lnTo>
                  <a:pt x="239003" y="72526"/>
                </a:lnTo>
                <a:lnTo>
                  <a:pt x="214605" y="34784"/>
                </a:lnTo>
                <a:lnTo>
                  <a:pt x="160947" y="0"/>
                </a:lnTo>
                <a:lnTo>
                  <a:pt x="133290" y="9333"/>
                </a:lnTo>
                <a:lnTo>
                  <a:pt x="82900" y="72526"/>
                </a:lnTo>
                <a:lnTo>
                  <a:pt x="60038" y="118735"/>
                </a:lnTo>
                <a:lnTo>
                  <a:pt x="38643" y="169583"/>
                </a:lnTo>
                <a:lnTo>
                  <a:pt x="18652" y="221247"/>
                </a:lnTo>
                <a:lnTo>
                  <a:pt x="0" y="269900"/>
                </a:lnTo>
              </a:path>
            </a:pathLst>
          </a:custGeom>
          <a:ln w="4571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802220" y="7564971"/>
            <a:ext cx="1351915" cy="278765"/>
            <a:chOff x="2747619" y="7564970"/>
            <a:chExt cx="1351915" cy="278765"/>
          </a:xfrm>
        </p:grpSpPr>
        <p:sp>
          <p:nvSpPr>
            <p:cNvPr id="15" name="object 15"/>
            <p:cNvSpPr/>
            <p:nvPr/>
          </p:nvSpPr>
          <p:spPr>
            <a:xfrm>
              <a:off x="3666909" y="7571320"/>
              <a:ext cx="321945" cy="270510"/>
            </a:xfrm>
            <a:custGeom>
              <a:avLst/>
              <a:gdLst/>
              <a:ahLst/>
              <a:cxnLst/>
              <a:rect l="l" t="t" r="r" b="b"/>
              <a:pathLst>
                <a:path w="321945" h="270509">
                  <a:moveTo>
                    <a:pt x="321906" y="269900"/>
                  </a:moveTo>
                  <a:lnTo>
                    <a:pt x="303258" y="221247"/>
                  </a:lnTo>
                  <a:lnTo>
                    <a:pt x="283268" y="169583"/>
                  </a:lnTo>
                  <a:lnTo>
                    <a:pt x="261874" y="118735"/>
                  </a:lnTo>
                  <a:lnTo>
                    <a:pt x="239010" y="72526"/>
                  </a:lnTo>
                  <a:lnTo>
                    <a:pt x="214612" y="34784"/>
                  </a:lnTo>
                  <a:lnTo>
                    <a:pt x="160959" y="0"/>
                  </a:lnTo>
                  <a:lnTo>
                    <a:pt x="133298" y="9333"/>
                  </a:lnTo>
                  <a:lnTo>
                    <a:pt x="82903" y="72526"/>
                  </a:lnTo>
                  <a:lnTo>
                    <a:pt x="60039" y="118735"/>
                  </a:lnTo>
                  <a:lnTo>
                    <a:pt x="38643" y="169583"/>
                  </a:lnTo>
                  <a:lnTo>
                    <a:pt x="18652" y="221247"/>
                  </a:lnTo>
                  <a:lnTo>
                    <a:pt x="0" y="269900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49232" y="7841221"/>
              <a:ext cx="1350010" cy="0"/>
            </a:xfrm>
            <a:custGeom>
              <a:avLst/>
              <a:gdLst/>
              <a:ahLst/>
              <a:cxnLst/>
              <a:rect l="l" t="t" r="r" b="b"/>
              <a:pathLst>
                <a:path w="1350010">
                  <a:moveTo>
                    <a:pt x="0" y="0"/>
                  </a:moveTo>
                  <a:lnTo>
                    <a:pt x="134950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49232" y="7605267"/>
              <a:ext cx="1350010" cy="0"/>
            </a:xfrm>
            <a:custGeom>
              <a:avLst/>
              <a:gdLst/>
              <a:ahLst/>
              <a:cxnLst/>
              <a:rect l="l" t="t" r="r" b="b"/>
              <a:pathLst>
                <a:path w="1350010">
                  <a:moveTo>
                    <a:pt x="0" y="0"/>
                  </a:moveTo>
                  <a:lnTo>
                    <a:pt x="1349768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54172" y="7571320"/>
              <a:ext cx="912494" cy="270510"/>
            </a:xfrm>
            <a:custGeom>
              <a:avLst/>
              <a:gdLst/>
              <a:ahLst/>
              <a:cxnLst/>
              <a:rect l="l" t="t" r="r" b="b"/>
              <a:pathLst>
                <a:path w="912495" h="270509">
                  <a:moveTo>
                    <a:pt x="268058" y="269900"/>
                  </a:moveTo>
                  <a:lnTo>
                    <a:pt x="249410" y="221247"/>
                  </a:lnTo>
                  <a:lnTo>
                    <a:pt x="229420" y="169583"/>
                  </a:lnTo>
                  <a:lnTo>
                    <a:pt x="208025" y="118735"/>
                  </a:lnTo>
                  <a:lnTo>
                    <a:pt x="185159" y="72526"/>
                  </a:lnTo>
                  <a:lnTo>
                    <a:pt x="160759" y="34784"/>
                  </a:lnTo>
                  <a:lnTo>
                    <a:pt x="107099" y="0"/>
                  </a:lnTo>
                  <a:lnTo>
                    <a:pt x="77556" y="10647"/>
                  </a:lnTo>
                  <a:lnTo>
                    <a:pt x="49910" y="39462"/>
                  </a:lnTo>
                  <a:lnTo>
                    <a:pt x="24085" y="81749"/>
                  </a:lnTo>
                  <a:lnTo>
                    <a:pt x="0" y="132816"/>
                  </a:lnTo>
                </a:path>
                <a:path w="912495" h="270509">
                  <a:moveTo>
                    <a:pt x="911910" y="269900"/>
                  </a:moveTo>
                  <a:lnTo>
                    <a:pt x="893257" y="221247"/>
                  </a:lnTo>
                  <a:lnTo>
                    <a:pt x="873264" y="169583"/>
                  </a:lnTo>
                  <a:lnTo>
                    <a:pt x="851867" y="118735"/>
                  </a:lnTo>
                  <a:lnTo>
                    <a:pt x="829002" y="72526"/>
                  </a:lnTo>
                  <a:lnTo>
                    <a:pt x="804603" y="34784"/>
                  </a:lnTo>
                  <a:lnTo>
                    <a:pt x="750951" y="0"/>
                  </a:lnTo>
                  <a:lnTo>
                    <a:pt x="723289" y="9333"/>
                  </a:lnTo>
                  <a:lnTo>
                    <a:pt x="672894" y="72526"/>
                  </a:lnTo>
                  <a:lnTo>
                    <a:pt x="650030" y="118735"/>
                  </a:lnTo>
                  <a:lnTo>
                    <a:pt x="628635" y="169583"/>
                  </a:lnTo>
                  <a:lnTo>
                    <a:pt x="608643" y="221247"/>
                  </a:lnTo>
                  <a:lnTo>
                    <a:pt x="589991" y="269900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53969" y="7571320"/>
              <a:ext cx="1287780" cy="36195"/>
            </a:xfrm>
            <a:custGeom>
              <a:avLst/>
              <a:gdLst/>
              <a:ahLst/>
              <a:cxnLst/>
              <a:rect l="l" t="t" r="r" b="b"/>
              <a:pathLst>
                <a:path w="1287779" h="36195">
                  <a:moveTo>
                    <a:pt x="1287691" y="0"/>
                  </a:moveTo>
                  <a:lnTo>
                    <a:pt x="1273782" y="2415"/>
                  </a:lnTo>
                  <a:lnTo>
                    <a:pt x="1260295" y="9317"/>
                  </a:lnTo>
                  <a:lnTo>
                    <a:pt x="1247216" y="20182"/>
                  </a:lnTo>
                  <a:lnTo>
                    <a:pt x="1234528" y="34493"/>
                  </a:lnTo>
                  <a:lnTo>
                    <a:pt x="1221808" y="20140"/>
                  </a:lnTo>
                  <a:lnTo>
                    <a:pt x="1208689" y="9278"/>
                  </a:lnTo>
                  <a:lnTo>
                    <a:pt x="1195157" y="2401"/>
                  </a:lnTo>
                  <a:lnTo>
                    <a:pt x="1181201" y="0"/>
                  </a:lnTo>
                  <a:lnTo>
                    <a:pt x="1167161" y="2461"/>
                  </a:lnTo>
                  <a:lnTo>
                    <a:pt x="1153550" y="9490"/>
                  </a:lnTo>
                  <a:lnTo>
                    <a:pt x="1140353" y="20552"/>
                  </a:lnTo>
                  <a:lnTo>
                    <a:pt x="1127556" y="35115"/>
                  </a:lnTo>
                  <a:lnTo>
                    <a:pt x="1114757" y="20552"/>
                  </a:lnTo>
                  <a:lnTo>
                    <a:pt x="1101556" y="9490"/>
                  </a:lnTo>
                  <a:lnTo>
                    <a:pt x="1087941" y="2461"/>
                  </a:lnTo>
                  <a:lnTo>
                    <a:pt x="1073899" y="0"/>
                  </a:lnTo>
                  <a:lnTo>
                    <a:pt x="1059740" y="2498"/>
                  </a:lnTo>
                  <a:lnTo>
                    <a:pt x="1046019" y="9632"/>
                  </a:lnTo>
                  <a:lnTo>
                    <a:pt x="1032722" y="20863"/>
                  </a:lnTo>
                  <a:lnTo>
                    <a:pt x="1019835" y="35648"/>
                  </a:lnTo>
                  <a:lnTo>
                    <a:pt x="1006948" y="20863"/>
                  </a:lnTo>
                  <a:lnTo>
                    <a:pt x="993651" y="9632"/>
                  </a:lnTo>
                  <a:lnTo>
                    <a:pt x="979930" y="2498"/>
                  </a:lnTo>
                  <a:lnTo>
                    <a:pt x="965771" y="0"/>
                  </a:lnTo>
                  <a:lnTo>
                    <a:pt x="951724" y="2461"/>
                  </a:lnTo>
                  <a:lnTo>
                    <a:pt x="938109" y="9490"/>
                  </a:lnTo>
                  <a:lnTo>
                    <a:pt x="924911" y="20552"/>
                  </a:lnTo>
                  <a:lnTo>
                    <a:pt x="912113" y="35115"/>
                  </a:lnTo>
                  <a:lnTo>
                    <a:pt x="899316" y="20552"/>
                  </a:lnTo>
                  <a:lnTo>
                    <a:pt x="886118" y="9490"/>
                  </a:lnTo>
                  <a:lnTo>
                    <a:pt x="872503" y="2461"/>
                  </a:lnTo>
                  <a:lnTo>
                    <a:pt x="858456" y="0"/>
                  </a:lnTo>
                  <a:lnTo>
                    <a:pt x="844414" y="2461"/>
                  </a:lnTo>
                  <a:lnTo>
                    <a:pt x="830800" y="9490"/>
                  </a:lnTo>
                  <a:lnTo>
                    <a:pt x="817603" y="20552"/>
                  </a:lnTo>
                  <a:lnTo>
                    <a:pt x="804811" y="35115"/>
                  </a:lnTo>
                  <a:lnTo>
                    <a:pt x="792007" y="20552"/>
                  </a:lnTo>
                  <a:lnTo>
                    <a:pt x="778806" y="9490"/>
                  </a:lnTo>
                  <a:lnTo>
                    <a:pt x="765194" y="2461"/>
                  </a:lnTo>
                  <a:lnTo>
                    <a:pt x="751154" y="0"/>
                  </a:lnTo>
                  <a:lnTo>
                    <a:pt x="737112" y="2461"/>
                  </a:lnTo>
                  <a:lnTo>
                    <a:pt x="723496" y="9490"/>
                  </a:lnTo>
                  <a:lnTo>
                    <a:pt x="710295" y="20552"/>
                  </a:lnTo>
                  <a:lnTo>
                    <a:pt x="697496" y="35115"/>
                  </a:lnTo>
                  <a:lnTo>
                    <a:pt x="684699" y="20552"/>
                  </a:lnTo>
                  <a:lnTo>
                    <a:pt x="671501" y="9490"/>
                  </a:lnTo>
                  <a:lnTo>
                    <a:pt x="657886" y="2461"/>
                  </a:lnTo>
                  <a:lnTo>
                    <a:pt x="643839" y="0"/>
                  </a:lnTo>
                  <a:lnTo>
                    <a:pt x="629911" y="2422"/>
                  </a:lnTo>
                  <a:lnTo>
                    <a:pt x="616405" y="9344"/>
                  </a:lnTo>
                  <a:lnTo>
                    <a:pt x="603307" y="20241"/>
                  </a:lnTo>
                  <a:lnTo>
                    <a:pt x="590600" y="34594"/>
                  </a:lnTo>
                  <a:lnTo>
                    <a:pt x="577899" y="20241"/>
                  </a:lnTo>
                  <a:lnTo>
                    <a:pt x="564800" y="9344"/>
                  </a:lnTo>
                  <a:lnTo>
                    <a:pt x="551292" y="2422"/>
                  </a:lnTo>
                  <a:lnTo>
                    <a:pt x="537362" y="0"/>
                  </a:lnTo>
                  <a:lnTo>
                    <a:pt x="523320" y="2461"/>
                  </a:lnTo>
                  <a:lnTo>
                    <a:pt x="509704" y="9490"/>
                  </a:lnTo>
                  <a:lnTo>
                    <a:pt x="496503" y="20552"/>
                  </a:lnTo>
                  <a:lnTo>
                    <a:pt x="483704" y="35115"/>
                  </a:lnTo>
                  <a:lnTo>
                    <a:pt x="470907" y="20552"/>
                  </a:lnTo>
                  <a:lnTo>
                    <a:pt x="457709" y="9490"/>
                  </a:lnTo>
                  <a:lnTo>
                    <a:pt x="444094" y="2461"/>
                  </a:lnTo>
                  <a:lnTo>
                    <a:pt x="430047" y="0"/>
                  </a:lnTo>
                  <a:lnTo>
                    <a:pt x="415893" y="2498"/>
                  </a:lnTo>
                  <a:lnTo>
                    <a:pt x="402172" y="9632"/>
                  </a:lnTo>
                  <a:lnTo>
                    <a:pt x="388872" y="20863"/>
                  </a:lnTo>
                  <a:lnTo>
                    <a:pt x="375983" y="35648"/>
                  </a:lnTo>
                  <a:lnTo>
                    <a:pt x="363096" y="20863"/>
                  </a:lnTo>
                  <a:lnTo>
                    <a:pt x="349799" y="9632"/>
                  </a:lnTo>
                  <a:lnTo>
                    <a:pt x="336078" y="2498"/>
                  </a:lnTo>
                  <a:lnTo>
                    <a:pt x="321919" y="0"/>
                  </a:lnTo>
                  <a:lnTo>
                    <a:pt x="307877" y="2461"/>
                  </a:lnTo>
                  <a:lnTo>
                    <a:pt x="294262" y="9490"/>
                  </a:lnTo>
                  <a:lnTo>
                    <a:pt x="281060" y="20552"/>
                  </a:lnTo>
                  <a:lnTo>
                    <a:pt x="268262" y="35115"/>
                  </a:lnTo>
                  <a:lnTo>
                    <a:pt x="255470" y="20552"/>
                  </a:lnTo>
                  <a:lnTo>
                    <a:pt x="242273" y="9490"/>
                  </a:lnTo>
                  <a:lnTo>
                    <a:pt x="228658" y="2461"/>
                  </a:lnTo>
                  <a:lnTo>
                    <a:pt x="214617" y="0"/>
                  </a:lnTo>
                  <a:lnTo>
                    <a:pt x="200575" y="2461"/>
                  </a:lnTo>
                  <a:lnTo>
                    <a:pt x="186959" y="9490"/>
                  </a:lnTo>
                  <a:lnTo>
                    <a:pt x="173758" y="20552"/>
                  </a:lnTo>
                  <a:lnTo>
                    <a:pt x="160959" y="35115"/>
                  </a:lnTo>
                  <a:lnTo>
                    <a:pt x="148162" y="20552"/>
                  </a:lnTo>
                  <a:lnTo>
                    <a:pt x="134964" y="9490"/>
                  </a:lnTo>
                  <a:lnTo>
                    <a:pt x="121349" y="2461"/>
                  </a:lnTo>
                  <a:lnTo>
                    <a:pt x="107302" y="0"/>
                  </a:lnTo>
                  <a:lnTo>
                    <a:pt x="93241" y="2440"/>
                  </a:lnTo>
                  <a:lnTo>
                    <a:pt x="79606" y="9424"/>
                  </a:lnTo>
                  <a:lnTo>
                    <a:pt x="66386" y="20450"/>
                  </a:lnTo>
                  <a:lnTo>
                    <a:pt x="53568" y="35013"/>
                  </a:lnTo>
                  <a:lnTo>
                    <a:pt x="40792" y="20493"/>
                  </a:lnTo>
                  <a:lnTo>
                    <a:pt x="27617" y="9463"/>
                  </a:lnTo>
                  <a:lnTo>
                    <a:pt x="14026" y="245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88003" y="7704746"/>
              <a:ext cx="53975" cy="136525"/>
            </a:xfrm>
            <a:custGeom>
              <a:avLst/>
              <a:gdLst/>
              <a:ahLst/>
              <a:cxnLst/>
              <a:rect l="l" t="t" r="r" b="b"/>
              <a:pathLst>
                <a:path w="53975" h="136525">
                  <a:moveTo>
                    <a:pt x="53581" y="0"/>
                  </a:moveTo>
                  <a:lnTo>
                    <a:pt x="39242" y="34668"/>
                  </a:lnTo>
                  <a:lnTo>
                    <a:pt x="25547" y="69761"/>
                  </a:lnTo>
                  <a:lnTo>
                    <a:pt x="12474" y="104091"/>
                  </a:lnTo>
                  <a:lnTo>
                    <a:pt x="0" y="136474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961186" y="8118437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4" h="270509">
                <a:moveTo>
                  <a:pt x="321919" y="269913"/>
                </a:moveTo>
                <a:lnTo>
                  <a:pt x="303270" y="221255"/>
                </a:lnTo>
                <a:lnTo>
                  <a:pt x="283279" y="169588"/>
                </a:lnTo>
                <a:lnTo>
                  <a:pt x="261882" y="118737"/>
                </a:lnTo>
                <a:lnTo>
                  <a:pt x="239017" y="72527"/>
                </a:lnTo>
                <a:lnTo>
                  <a:pt x="214619" y="34784"/>
                </a:lnTo>
                <a:lnTo>
                  <a:pt x="160972" y="0"/>
                </a:lnTo>
                <a:lnTo>
                  <a:pt x="133311" y="9333"/>
                </a:lnTo>
                <a:lnTo>
                  <a:pt x="82914" y="72527"/>
                </a:lnTo>
                <a:lnTo>
                  <a:pt x="60049" y="118737"/>
                </a:lnTo>
                <a:lnTo>
                  <a:pt x="38652" y="169588"/>
                </a:lnTo>
                <a:lnTo>
                  <a:pt x="18657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05038" y="8118437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19" y="269913"/>
                </a:moveTo>
                <a:lnTo>
                  <a:pt x="303265" y="221255"/>
                </a:lnTo>
                <a:lnTo>
                  <a:pt x="283271" y="169588"/>
                </a:lnTo>
                <a:lnTo>
                  <a:pt x="261872" y="118737"/>
                </a:lnTo>
                <a:lnTo>
                  <a:pt x="239005" y="72527"/>
                </a:lnTo>
                <a:lnTo>
                  <a:pt x="214607" y="34784"/>
                </a:lnTo>
                <a:lnTo>
                  <a:pt x="160959" y="0"/>
                </a:lnTo>
                <a:lnTo>
                  <a:pt x="133302" y="9333"/>
                </a:lnTo>
                <a:lnTo>
                  <a:pt x="82908" y="72527"/>
                </a:lnTo>
                <a:lnTo>
                  <a:pt x="60043" y="118737"/>
                </a:lnTo>
                <a:lnTo>
                  <a:pt x="38646" y="169588"/>
                </a:lnTo>
                <a:lnTo>
                  <a:pt x="18653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00225" y="8118437"/>
            <a:ext cx="161290" cy="270510"/>
          </a:xfrm>
          <a:custGeom>
            <a:avLst/>
            <a:gdLst/>
            <a:ahLst/>
            <a:cxnLst/>
            <a:rect l="l" t="t" r="r" b="b"/>
            <a:pathLst>
              <a:path w="161289" h="270509">
                <a:moveTo>
                  <a:pt x="160959" y="269913"/>
                </a:moveTo>
                <a:lnTo>
                  <a:pt x="142306" y="221255"/>
                </a:lnTo>
                <a:lnTo>
                  <a:pt x="122313" y="169588"/>
                </a:lnTo>
                <a:lnTo>
                  <a:pt x="100916" y="118737"/>
                </a:lnTo>
                <a:lnTo>
                  <a:pt x="78051" y="72527"/>
                </a:lnTo>
                <a:lnTo>
                  <a:pt x="53652" y="34784"/>
                </a:lnTo>
                <a:lnTo>
                  <a:pt x="27657" y="9333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83106" y="8118437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32" y="269913"/>
                </a:moveTo>
                <a:lnTo>
                  <a:pt x="303278" y="221255"/>
                </a:lnTo>
                <a:lnTo>
                  <a:pt x="283283" y="169588"/>
                </a:lnTo>
                <a:lnTo>
                  <a:pt x="261885" y="118737"/>
                </a:lnTo>
                <a:lnTo>
                  <a:pt x="239018" y="72527"/>
                </a:lnTo>
                <a:lnTo>
                  <a:pt x="214619" y="34784"/>
                </a:lnTo>
                <a:lnTo>
                  <a:pt x="160972" y="0"/>
                </a:lnTo>
                <a:lnTo>
                  <a:pt x="133315" y="9333"/>
                </a:lnTo>
                <a:lnTo>
                  <a:pt x="82920" y="72527"/>
                </a:lnTo>
                <a:lnTo>
                  <a:pt x="60053" y="118737"/>
                </a:lnTo>
                <a:lnTo>
                  <a:pt x="38654" y="169588"/>
                </a:lnTo>
                <a:lnTo>
                  <a:pt x="18658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926957" y="8118437"/>
            <a:ext cx="161290" cy="270510"/>
          </a:xfrm>
          <a:custGeom>
            <a:avLst/>
            <a:gdLst/>
            <a:ahLst/>
            <a:cxnLst/>
            <a:rect l="l" t="t" r="r" b="b"/>
            <a:pathLst>
              <a:path w="161289" h="270509">
                <a:moveTo>
                  <a:pt x="160959" y="0"/>
                </a:moveTo>
                <a:lnTo>
                  <a:pt x="107306" y="34784"/>
                </a:lnTo>
                <a:lnTo>
                  <a:pt x="82908" y="72527"/>
                </a:lnTo>
                <a:lnTo>
                  <a:pt x="60043" y="118737"/>
                </a:lnTo>
                <a:lnTo>
                  <a:pt x="38646" y="169588"/>
                </a:lnTo>
                <a:lnTo>
                  <a:pt x="18653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853884" y="8118437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4" h="270509">
                <a:moveTo>
                  <a:pt x="321919" y="269913"/>
                </a:moveTo>
                <a:lnTo>
                  <a:pt x="303266" y="221255"/>
                </a:lnTo>
                <a:lnTo>
                  <a:pt x="283273" y="169588"/>
                </a:lnTo>
                <a:lnTo>
                  <a:pt x="261876" y="118737"/>
                </a:lnTo>
                <a:lnTo>
                  <a:pt x="239011" y="72527"/>
                </a:lnTo>
                <a:lnTo>
                  <a:pt x="214612" y="34784"/>
                </a:lnTo>
                <a:lnTo>
                  <a:pt x="160959" y="0"/>
                </a:lnTo>
                <a:lnTo>
                  <a:pt x="133306" y="9333"/>
                </a:lnTo>
                <a:lnTo>
                  <a:pt x="82913" y="72527"/>
                </a:lnTo>
                <a:lnTo>
                  <a:pt x="60047" y="118737"/>
                </a:lnTo>
                <a:lnTo>
                  <a:pt x="38648" y="169588"/>
                </a:lnTo>
                <a:lnTo>
                  <a:pt x="18653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97736" y="8118437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06" y="269913"/>
                </a:moveTo>
                <a:lnTo>
                  <a:pt x="303253" y="221255"/>
                </a:lnTo>
                <a:lnTo>
                  <a:pt x="283260" y="169588"/>
                </a:lnTo>
                <a:lnTo>
                  <a:pt x="261864" y="118737"/>
                </a:lnTo>
                <a:lnTo>
                  <a:pt x="239000" y="72527"/>
                </a:lnTo>
                <a:lnTo>
                  <a:pt x="214604" y="34784"/>
                </a:lnTo>
                <a:lnTo>
                  <a:pt x="160959" y="0"/>
                </a:lnTo>
                <a:lnTo>
                  <a:pt x="133302" y="9333"/>
                </a:lnTo>
                <a:lnTo>
                  <a:pt x="82908" y="72527"/>
                </a:lnTo>
                <a:lnTo>
                  <a:pt x="60043" y="118737"/>
                </a:lnTo>
                <a:lnTo>
                  <a:pt x="38646" y="169588"/>
                </a:lnTo>
                <a:lnTo>
                  <a:pt x="18653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800925" y="8251418"/>
            <a:ext cx="53975" cy="137160"/>
          </a:xfrm>
          <a:custGeom>
            <a:avLst/>
            <a:gdLst/>
            <a:ahLst/>
            <a:cxnLst/>
            <a:rect l="l" t="t" r="r" b="b"/>
            <a:pathLst>
              <a:path w="53975" h="137159">
                <a:moveTo>
                  <a:pt x="53784" y="136931"/>
                </a:moveTo>
                <a:lnTo>
                  <a:pt x="41267" y="104430"/>
                </a:lnTo>
                <a:lnTo>
                  <a:pt x="28144" y="69980"/>
                </a:lnTo>
                <a:lnTo>
                  <a:pt x="14395" y="34772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76629" y="8118437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32" y="269913"/>
                </a:moveTo>
                <a:lnTo>
                  <a:pt x="303274" y="221255"/>
                </a:lnTo>
                <a:lnTo>
                  <a:pt x="283280" y="169588"/>
                </a:lnTo>
                <a:lnTo>
                  <a:pt x="261882" y="118737"/>
                </a:lnTo>
                <a:lnTo>
                  <a:pt x="239017" y="72527"/>
                </a:lnTo>
                <a:lnTo>
                  <a:pt x="214618" y="34784"/>
                </a:lnTo>
                <a:lnTo>
                  <a:pt x="160959" y="0"/>
                </a:lnTo>
                <a:lnTo>
                  <a:pt x="133298" y="9333"/>
                </a:lnTo>
                <a:lnTo>
                  <a:pt x="82903" y="72527"/>
                </a:lnTo>
                <a:lnTo>
                  <a:pt x="60039" y="118737"/>
                </a:lnTo>
                <a:lnTo>
                  <a:pt x="38643" y="169588"/>
                </a:lnTo>
                <a:lnTo>
                  <a:pt x="18652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20468" y="8118437"/>
            <a:ext cx="268605" cy="270510"/>
          </a:xfrm>
          <a:custGeom>
            <a:avLst/>
            <a:gdLst/>
            <a:ahLst/>
            <a:cxnLst/>
            <a:rect l="l" t="t" r="r" b="b"/>
            <a:pathLst>
              <a:path w="268604" h="270509">
                <a:moveTo>
                  <a:pt x="268135" y="132981"/>
                </a:moveTo>
                <a:lnTo>
                  <a:pt x="244045" y="81856"/>
                </a:lnTo>
                <a:lnTo>
                  <a:pt x="218205" y="39516"/>
                </a:lnTo>
                <a:lnTo>
                  <a:pt x="190536" y="10662"/>
                </a:lnTo>
                <a:lnTo>
                  <a:pt x="160959" y="0"/>
                </a:lnTo>
                <a:lnTo>
                  <a:pt x="133299" y="9333"/>
                </a:lnTo>
                <a:lnTo>
                  <a:pt x="82907" y="72527"/>
                </a:lnTo>
                <a:lnTo>
                  <a:pt x="60044" y="118737"/>
                </a:lnTo>
                <a:lnTo>
                  <a:pt x="38649" y="169588"/>
                </a:lnTo>
                <a:lnTo>
                  <a:pt x="18656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69314" y="8118437"/>
            <a:ext cx="321945" cy="270510"/>
          </a:xfrm>
          <a:custGeom>
            <a:avLst/>
            <a:gdLst/>
            <a:ahLst/>
            <a:cxnLst/>
            <a:rect l="l" t="t" r="r" b="b"/>
            <a:pathLst>
              <a:path w="321945" h="270509">
                <a:moveTo>
                  <a:pt x="321932" y="269913"/>
                </a:moveTo>
                <a:lnTo>
                  <a:pt x="303279" y="221255"/>
                </a:lnTo>
                <a:lnTo>
                  <a:pt x="283288" y="169588"/>
                </a:lnTo>
                <a:lnTo>
                  <a:pt x="261892" y="118737"/>
                </a:lnTo>
                <a:lnTo>
                  <a:pt x="239026" y="72527"/>
                </a:lnTo>
                <a:lnTo>
                  <a:pt x="214626" y="34784"/>
                </a:lnTo>
                <a:lnTo>
                  <a:pt x="160959" y="0"/>
                </a:lnTo>
                <a:lnTo>
                  <a:pt x="133303" y="9333"/>
                </a:lnTo>
                <a:lnTo>
                  <a:pt x="82912" y="72527"/>
                </a:lnTo>
                <a:lnTo>
                  <a:pt x="60048" y="118737"/>
                </a:lnTo>
                <a:lnTo>
                  <a:pt x="38651" y="169588"/>
                </a:lnTo>
                <a:lnTo>
                  <a:pt x="18657" y="221255"/>
                </a:lnTo>
                <a:lnTo>
                  <a:pt x="0" y="269913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7794575" y="8116152"/>
            <a:ext cx="1359535" cy="278765"/>
            <a:chOff x="2739974" y="8116151"/>
            <a:chExt cx="1359535" cy="278765"/>
          </a:xfrm>
        </p:grpSpPr>
        <p:sp>
          <p:nvSpPr>
            <p:cNvPr id="33" name="object 33"/>
            <p:cNvSpPr/>
            <p:nvPr/>
          </p:nvSpPr>
          <p:spPr>
            <a:xfrm>
              <a:off x="3658565" y="8118437"/>
              <a:ext cx="321945" cy="270510"/>
            </a:xfrm>
            <a:custGeom>
              <a:avLst/>
              <a:gdLst/>
              <a:ahLst/>
              <a:cxnLst/>
              <a:rect l="l" t="t" r="r" b="b"/>
              <a:pathLst>
                <a:path w="321945" h="270509">
                  <a:moveTo>
                    <a:pt x="321919" y="269913"/>
                  </a:moveTo>
                  <a:lnTo>
                    <a:pt x="303266" y="221255"/>
                  </a:lnTo>
                  <a:lnTo>
                    <a:pt x="283275" y="169588"/>
                  </a:lnTo>
                  <a:lnTo>
                    <a:pt x="261880" y="118737"/>
                  </a:lnTo>
                  <a:lnTo>
                    <a:pt x="239016" y="72527"/>
                  </a:lnTo>
                  <a:lnTo>
                    <a:pt x="214618" y="34784"/>
                  </a:lnTo>
                  <a:lnTo>
                    <a:pt x="160959" y="0"/>
                  </a:lnTo>
                  <a:lnTo>
                    <a:pt x="133298" y="9333"/>
                  </a:lnTo>
                  <a:lnTo>
                    <a:pt x="82903" y="72527"/>
                  </a:lnTo>
                  <a:lnTo>
                    <a:pt x="60039" y="118737"/>
                  </a:lnTo>
                  <a:lnTo>
                    <a:pt x="38643" y="169588"/>
                  </a:lnTo>
                  <a:lnTo>
                    <a:pt x="18652" y="221255"/>
                  </a:lnTo>
                  <a:lnTo>
                    <a:pt x="0" y="269913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40888" y="8388350"/>
              <a:ext cx="1358265" cy="0"/>
            </a:xfrm>
            <a:custGeom>
              <a:avLst/>
              <a:gdLst/>
              <a:ahLst/>
              <a:cxnLst/>
              <a:rect l="l" t="t" r="r" b="b"/>
              <a:pathLst>
                <a:path w="1358264">
                  <a:moveTo>
                    <a:pt x="0" y="0"/>
                  </a:moveTo>
                  <a:lnTo>
                    <a:pt x="135802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40888" y="8250860"/>
              <a:ext cx="1358265" cy="0"/>
            </a:xfrm>
            <a:custGeom>
              <a:avLst/>
              <a:gdLst/>
              <a:ahLst/>
              <a:cxnLst/>
              <a:rect l="l" t="t" r="r" b="b"/>
              <a:pathLst>
                <a:path w="1358264">
                  <a:moveTo>
                    <a:pt x="0" y="0"/>
                  </a:moveTo>
                  <a:lnTo>
                    <a:pt x="1358023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45828" y="8118437"/>
              <a:ext cx="1287780" cy="270510"/>
            </a:xfrm>
            <a:custGeom>
              <a:avLst/>
              <a:gdLst/>
              <a:ahLst/>
              <a:cxnLst/>
              <a:rect l="l" t="t" r="r" b="b"/>
              <a:pathLst>
                <a:path w="1287779" h="270509">
                  <a:moveTo>
                    <a:pt x="268071" y="269913"/>
                  </a:moveTo>
                  <a:lnTo>
                    <a:pt x="249417" y="221255"/>
                  </a:lnTo>
                  <a:lnTo>
                    <a:pt x="229423" y="169588"/>
                  </a:lnTo>
                  <a:lnTo>
                    <a:pt x="208024" y="118737"/>
                  </a:lnTo>
                  <a:lnTo>
                    <a:pt x="185157" y="72527"/>
                  </a:lnTo>
                  <a:lnTo>
                    <a:pt x="160759" y="34784"/>
                  </a:lnTo>
                  <a:lnTo>
                    <a:pt x="107111" y="0"/>
                  </a:lnTo>
                  <a:lnTo>
                    <a:pt x="77566" y="10647"/>
                  </a:lnTo>
                  <a:lnTo>
                    <a:pt x="49917" y="39462"/>
                  </a:lnTo>
                  <a:lnTo>
                    <a:pt x="24087" y="81749"/>
                  </a:lnTo>
                  <a:lnTo>
                    <a:pt x="0" y="132816"/>
                  </a:lnTo>
                </a:path>
                <a:path w="1287779" h="270509">
                  <a:moveTo>
                    <a:pt x="911910" y="269913"/>
                  </a:moveTo>
                  <a:lnTo>
                    <a:pt x="893257" y="221255"/>
                  </a:lnTo>
                  <a:lnTo>
                    <a:pt x="873264" y="169588"/>
                  </a:lnTo>
                  <a:lnTo>
                    <a:pt x="851867" y="118737"/>
                  </a:lnTo>
                  <a:lnTo>
                    <a:pt x="829002" y="72527"/>
                  </a:lnTo>
                  <a:lnTo>
                    <a:pt x="804603" y="34784"/>
                  </a:lnTo>
                  <a:lnTo>
                    <a:pt x="750951" y="0"/>
                  </a:lnTo>
                  <a:lnTo>
                    <a:pt x="723297" y="9333"/>
                  </a:lnTo>
                  <a:lnTo>
                    <a:pt x="672905" y="72527"/>
                  </a:lnTo>
                  <a:lnTo>
                    <a:pt x="650038" y="118737"/>
                  </a:lnTo>
                  <a:lnTo>
                    <a:pt x="628639" y="169588"/>
                  </a:lnTo>
                  <a:lnTo>
                    <a:pt x="608645" y="221255"/>
                  </a:lnTo>
                  <a:lnTo>
                    <a:pt x="589991" y="269913"/>
                  </a:lnTo>
                </a:path>
                <a:path w="1287779" h="270509">
                  <a:moveTo>
                    <a:pt x="1287424" y="133426"/>
                  </a:moveTo>
                  <a:lnTo>
                    <a:pt x="1273078" y="168100"/>
                  </a:lnTo>
                  <a:lnTo>
                    <a:pt x="1259379" y="203193"/>
                  </a:lnTo>
                  <a:lnTo>
                    <a:pt x="1246304" y="237524"/>
                  </a:lnTo>
                  <a:lnTo>
                    <a:pt x="1233830" y="269913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46324" y="8152841"/>
              <a:ext cx="1287780" cy="235585"/>
            </a:xfrm>
            <a:custGeom>
              <a:avLst/>
              <a:gdLst/>
              <a:ahLst/>
              <a:cxnLst/>
              <a:rect l="l" t="t" r="r" b="b"/>
              <a:pathLst>
                <a:path w="1287779" h="235584">
                  <a:moveTo>
                    <a:pt x="0" y="98590"/>
                  </a:moveTo>
                  <a:lnTo>
                    <a:pt x="14395" y="133358"/>
                  </a:lnTo>
                  <a:lnTo>
                    <a:pt x="28144" y="168568"/>
                  </a:lnTo>
                  <a:lnTo>
                    <a:pt x="41267" y="203019"/>
                  </a:lnTo>
                  <a:lnTo>
                    <a:pt x="53784" y="235508"/>
                  </a:lnTo>
                  <a:lnTo>
                    <a:pt x="53022" y="482"/>
                  </a:lnTo>
                  <a:lnTo>
                    <a:pt x="77404" y="38234"/>
                  </a:lnTo>
                  <a:lnTo>
                    <a:pt x="100256" y="84431"/>
                  </a:lnTo>
                  <a:lnTo>
                    <a:pt x="121640" y="135256"/>
                  </a:lnTo>
                  <a:lnTo>
                    <a:pt x="141621" y="186888"/>
                  </a:lnTo>
                  <a:lnTo>
                    <a:pt x="160261" y="235508"/>
                  </a:lnTo>
                  <a:lnTo>
                    <a:pt x="160350" y="482"/>
                  </a:lnTo>
                  <a:lnTo>
                    <a:pt x="184725" y="38234"/>
                  </a:lnTo>
                  <a:lnTo>
                    <a:pt x="207570" y="84431"/>
                  </a:lnTo>
                  <a:lnTo>
                    <a:pt x="228951" y="135256"/>
                  </a:lnTo>
                  <a:lnTo>
                    <a:pt x="248931" y="186888"/>
                  </a:lnTo>
                  <a:lnTo>
                    <a:pt x="267576" y="235508"/>
                  </a:lnTo>
                  <a:lnTo>
                    <a:pt x="267690" y="533"/>
                  </a:lnTo>
                  <a:lnTo>
                    <a:pt x="292053" y="38285"/>
                  </a:lnTo>
                  <a:lnTo>
                    <a:pt x="314890" y="84473"/>
                  </a:lnTo>
                  <a:lnTo>
                    <a:pt x="336265" y="135283"/>
                  </a:lnTo>
                  <a:lnTo>
                    <a:pt x="356240" y="186899"/>
                  </a:lnTo>
                  <a:lnTo>
                    <a:pt x="374878" y="235508"/>
                  </a:lnTo>
                  <a:lnTo>
                    <a:pt x="375386" y="1041"/>
                  </a:lnTo>
                  <a:lnTo>
                    <a:pt x="399659" y="38816"/>
                  </a:lnTo>
                  <a:lnTo>
                    <a:pt x="422411" y="84929"/>
                  </a:lnTo>
                  <a:lnTo>
                    <a:pt x="443705" y="135600"/>
                  </a:lnTo>
                  <a:lnTo>
                    <a:pt x="463607" y="187053"/>
                  </a:lnTo>
                  <a:lnTo>
                    <a:pt x="482180" y="235508"/>
                  </a:lnTo>
                  <a:lnTo>
                    <a:pt x="483527" y="1041"/>
                  </a:lnTo>
                  <a:lnTo>
                    <a:pt x="507793" y="38816"/>
                  </a:lnTo>
                  <a:lnTo>
                    <a:pt x="530542" y="84929"/>
                  </a:lnTo>
                  <a:lnTo>
                    <a:pt x="551837" y="135600"/>
                  </a:lnTo>
                  <a:lnTo>
                    <a:pt x="571742" y="187053"/>
                  </a:lnTo>
                  <a:lnTo>
                    <a:pt x="590321" y="235508"/>
                  </a:lnTo>
                  <a:lnTo>
                    <a:pt x="590346" y="419"/>
                  </a:lnTo>
                  <a:lnTo>
                    <a:pt x="614741" y="38162"/>
                  </a:lnTo>
                  <a:lnTo>
                    <a:pt x="637602" y="84364"/>
                  </a:lnTo>
                  <a:lnTo>
                    <a:pt x="658994" y="135204"/>
                  </a:lnTo>
                  <a:lnTo>
                    <a:pt x="678983" y="186859"/>
                  </a:lnTo>
                  <a:lnTo>
                    <a:pt x="697636" y="235508"/>
                  </a:lnTo>
                  <a:lnTo>
                    <a:pt x="696823" y="419"/>
                  </a:lnTo>
                  <a:lnTo>
                    <a:pt x="721213" y="38162"/>
                  </a:lnTo>
                  <a:lnTo>
                    <a:pt x="744073" y="84364"/>
                  </a:lnTo>
                  <a:lnTo>
                    <a:pt x="765467" y="135204"/>
                  </a:lnTo>
                  <a:lnTo>
                    <a:pt x="785459" y="186859"/>
                  </a:lnTo>
                  <a:lnTo>
                    <a:pt x="804113" y="235508"/>
                  </a:lnTo>
                  <a:lnTo>
                    <a:pt x="804100" y="368"/>
                  </a:lnTo>
                  <a:lnTo>
                    <a:pt x="828496" y="38110"/>
                  </a:lnTo>
                  <a:lnTo>
                    <a:pt x="851361" y="84322"/>
                  </a:lnTo>
                  <a:lnTo>
                    <a:pt x="872759" y="135177"/>
                  </a:lnTo>
                  <a:lnTo>
                    <a:pt x="892755" y="186848"/>
                  </a:lnTo>
                  <a:lnTo>
                    <a:pt x="911415" y="235508"/>
                  </a:lnTo>
                  <a:lnTo>
                    <a:pt x="911402" y="368"/>
                  </a:lnTo>
                  <a:lnTo>
                    <a:pt x="935805" y="38110"/>
                  </a:lnTo>
                  <a:lnTo>
                    <a:pt x="958672" y="84322"/>
                  </a:lnTo>
                  <a:lnTo>
                    <a:pt x="980070" y="135177"/>
                  </a:lnTo>
                  <a:lnTo>
                    <a:pt x="1000063" y="186848"/>
                  </a:lnTo>
                  <a:lnTo>
                    <a:pt x="1018717" y="235508"/>
                  </a:lnTo>
                  <a:lnTo>
                    <a:pt x="1019060" y="812"/>
                  </a:lnTo>
                  <a:lnTo>
                    <a:pt x="1043371" y="38577"/>
                  </a:lnTo>
                  <a:lnTo>
                    <a:pt x="1066160" y="84724"/>
                  </a:lnTo>
                  <a:lnTo>
                    <a:pt x="1087491" y="135458"/>
                  </a:lnTo>
                  <a:lnTo>
                    <a:pt x="1107427" y="186984"/>
                  </a:lnTo>
                  <a:lnTo>
                    <a:pt x="1126032" y="235508"/>
                  </a:lnTo>
                  <a:lnTo>
                    <a:pt x="1126845" y="368"/>
                  </a:lnTo>
                  <a:lnTo>
                    <a:pt x="1151248" y="38110"/>
                  </a:lnTo>
                  <a:lnTo>
                    <a:pt x="1174115" y="84322"/>
                  </a:lnTo>
                  <a:lnTo>
                    <a:pt x="1195513" y="135177"/>
                  </a:lnTo>
                  <a:lnTo>
                    <a:pt x="1215506" y="186848"/>
                  </a:lnTo>
                  <a:lnTo>
                    <a:pt x="1234160" y="235508"/>
                  </a:lnTo>
                  <a:lnTo>
                    <a:pt x="1233855" y="0"/>
                  </a:lnTo>
                  <a:lnTo>
                    <a:pt x="1248078" y="20348"/>
                  </a:lnTo>
                  <a:lnTo>
                    <a:pt x="1261781" y="44046"/>
                  </a:lnTo>
                  <a:lnTo>
                    <a:pt x="1274977" y="70369"/>
                  </a:lnTo>
                  <a:lnTo>
                    <a:pt x="1287678" y="9859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0018" y="8708301"/>
            <a:ext cx="1820037" cy="544410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9273757" y="7451129"/>
            <a:ext cx="381635" cy="183515"/>
            <a:chOff x="4219156" y="7451128"/>
            <a:chExt cx="381635" cy="183515"/>
          </a:xfrm>
        </p:grpSpPr>
        <p:sp>
          <p:nvSpPr>
            <p:cNvPr id="40" name="object 40"/>
            <p:cNvSpPr/>
            <p:nvPr/>
          </p:nvSpPr>
          <p:spPr>
            <a:xfrm>
              <a:off x="4271683" y="7585836"/>
              <a:ext cx="147320" cy="48895"/>
            </a:xfrm>
            <a:custGeom>
              <a:avLst/>
              <a:gdLst/>
              <a:ahLst/>
              <a:cxnLst/>
              <a:rect l="l" t="t" r="r" b="b"/>
              <a:pathLst>
                <a:path w="147320" h="48895">
                  <a:moveTo>
                    <a:pt x="57302" y="35725"/>
                  </a:moveTo>
                  <a:lnTo>
                    <a:pt x="55321" y="35725"/>
                  </a:lnTo>
                  <a:lnTo>
                    <a:pt x="54952" y="38023"/>
                  </a:lnTo>
                  <a:lnTo>
                    <a:pt x="54203" y="39738"/>
                  </a:lnTo>
                  <a:lnTo>
                    <a:pt x="51955" y="41922"/>
                  </a:lnTo>
                  <a:lnTo>
                    <a:pt x="50736" y="42468"/>
                  </a:lnTo>
                  <a:lnTo>
                    <a:pt x="47599" y="42468"/>
                  </a:lnTo>
                  <a:lnTo>
                    <a:pt x="42075" y="30670"/>
                  </a:lnTo>
                  <a:lnTo>
                    <a:pt x="42100" y="30441"/>
                  </a:lnTo>
                  <a:lnTo>
                    <a:pt x="44119" y="23901"/>
                  </a:lnTo>
                  <a:lnTo>
                    <a:pt x="46291" y="16268"/>
                  </a:lnTo>
                  <a:lnTo>
                    <a:pt x="50546" y="1333"/>
                  </a:lnTo>
                  <a:lnTo>
                    <a:pt x="42316" y="1333"/>
                  </a:lnTo>
                  <a:lnTo>
                    <a:pt x="38049" y="16268"/>
                  </a:lnTo>
                  <a:lnTo>
                    <a:pt x="36322" y="11684"/>
                  </a:lnTo>
                  <a:lnTo>
                    <a:pt x="36322" y="21818"/>
                  </a:lnTo>
                  <a:lnTo>
                    <a:pt x="33667" y="31711"/>
                  </a:lnTo>
                  <a:lnTo>
                    <a:pt x="30911" y="38239"/>
                  </a:lnTo>
                  <a:lnTo>
                    <a:pt x="25908" y="43764"/>
                  </a:lnTo>
                  <a:lnTo>
                    <a:pt x="23596" y="44945"/>
                  </a:lnTo>
                  <a:lnTo>
                    <a:pt x="18961" y="44945"/>
                  </a:lnTo>
                  <a:lnTo>
                    <a:pt x="9537" y="18072"/>
                  </a:lnTo>
                  <a:lnTo>
                    <a:pt x="10604" y="12407"/>
                  </a:lnTo>
                  <a:lnTo>
                    <a:pt x="14909" y="5295"/>
                  </a:lnTo>
                  <a:lnTo>
                    <a:pt x="17602" y="3517"/>
                  </a:lnTo>
                  <a:lnTo>
                    <a:pt x="23749" y="3517"/>
                  </a:lnTo>
                  <a:lnTo>
                    <a:pt x="26606" y="4864"/>
                  </a:lnTo>
                  <a:lnTo>
                    <a:pt x="32232" y="10248"/>
                  </a:lnTo>
                  <a:lnTo>
                    <a:pt x="34531" y="15011"/>
                  </a:lnTo>
                  <a:lnTo>
                    <a:pt x="36322" y="21818"/>
                  </a:lnTo>
                  <a:lnTo>
                    <a:pt x="36322" y="11684"/>
                  </a:lnTo>
                  <a:lnTo>
                    <a:pt x="35699" y="10020"/>
                  </a:lnTo>
                  <a:lnTo>
                    <a:pt x="33096" y="5753"/>
                  </a:lnTo>
                  <a:lnTo>
                    <a:pt x="30289" y="3517"/>
                  </a:lnTo>
                  <a:lnTo>
                    <a:pt x="27330" y="1143"/>
                  </a:lnTo>
                  <a:lnTo>
                    <a:pt x="24015" y="0"/>
                  </a:lnTo>
                  <a:lnTo>
                    <a:pt x="14820" y="0"/>
                  </a:lnTo>
                  <a:lnTo>
                    <a:pt x="10096" y="2260"/>
                  </a:lnTo>
                  <a:lnTo>
                    <a:pt x="2019" y="11290"/>
                  </a:lnTo>
                  <a:lnTo>
                    <a:pt x="0" y="17183"/>
                  </a:lnTo>
                  <a:lnTo>
                    <a:pt x="0" y="30670"/>
                  </a:lnTo>
                  <a:lnTo>
                    <a:pt x="1727" y="36207"/>
                  </a:lnTo>
                  <a:lnTo>
                    <a:pt x="8610" y="45935"/>
                  </a:lnTo>
                  <a:lnTo>
                    <a:pt x="13970" y="48374"/>
                  </a:lnTo>
                  <a:lnTo>
                    <a:pt x="24206" y="48374"/>
                  </a:lnTo>
                  <a:lnTo>
                    <a:pt x="26797" y="47866"/>
                  </a:lnTo>
                  <a:lnTo>
                    <a:pt x="31369" y="45847"/>
                  </a:lnTo>
                  <a:lnTo>
                    <a:pt x="32600" y="44945"/>
                  </a:lnTo>
                  <a:lnTo>
                    <a:pt x="33477" y="44310"/>
                  </a:lnTo>
                  <a:lnTo>
                    <a:pt x="36817" y="40779"/>
                  </a:lnTo>
                  <a:lnTo>
                    <a:pt x="38239" y="38595"/>
                  </a:lnTo>
                  <a:lnTo>
                    <a:pt x="39700" y="35725"/>
                  </a:lnTo>
                  <a:lnTo>
                    <a:pt x="40919" y="40932"/>
                  </a:lnTo>
                  <a:lnTo>
                    <a:pt x="42303" y="44348"/>
                  </a:lnTo>
                  <a:lnTo>
                    <a:pt x="45364" y="47523"/>
                  </a:lnTo>
                  <a:lnTo>
                    <a:pt x="47078" y="48323"/>
                  </a:lnTo>
                  <a:lnTo>
                    <a:pt x="50990" y="48323"/>
                  </a:lnTo>
                  <a:lnTo>
                    <a:pt x="52768" y="47409"/>
                  </a:lnTo>
                  <a:lnTo>
                    <a:pt x="55829" y="43764"/>
                  </a:lnTo>
                  <a:lnTo>
                    <a:pt x="56222" y="42468"/>
                  </a:lnTo>
                  <a:lnTo>
                    <a:pt x="56845" y="40474"/>
                  </a:lnTo>
                  <a:lnTo>
                    <a:pt x="57302" y="35725"/>
                  </a:lnTo>
                  <a:close/>
                </a:path>
                <a:path w="147320" h="48895">
                  <a:moveTo>
                    <a:pt x="147104" y="28892"/>
                  </a:moveTo>
                  <a:lnTo>
                    <a:pt x="96304" y="28892"/>
                  </a:lnTo>
                  <a:lnTo>
                    <a:pt x="96304" y="34378"/>
                  </a:lnTo>
                  <a:lnTo>
                    <a:pt x="147104" y="34378"/>
                  </a:lnTo>
                  <a:lnTo>
                    <a:pt x="147104" y="28892"/>
                  </a:lnTo>
                  <a:close/>
                </a:path>
                <a:path w="147320" h="48895">
                  <a:moveTo>
                    <a:pt x="147104" y="9893"/>
                  </a:moveTo>
                  <a:lnTo>
                    <a:pt x="96304" y="9893"/>
                  </a:lnTo>
                  <a:lnTo>
                    <a:pt x="96304" y="15379"/>
                  </a:lnTo>
                  <a:lnTo>
                    <a:pt x="147104" y="15379"/>
                  </a:lnTo>
                  <a:lnTo>
                    <a:pt x="147104" y="98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0240" y="7560792"/>
              <a:ext cx="86969" cy="7283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9156" y="7454074"/>
              <a:ext cx="142239" cy="7284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02442" y="7451128"/>
              <a:ext cx="198208" cy="75882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9132722" y="7848930"/>
            <a:ext cx="34290" cy="101600"/>
            <a:chOff x="4078122" y="7848930"/>
            <a:chExt cx="34290" cy="101600"/>
          </a:xfrm>
        </p:grpSpPr>
        <p:sp>
          <p:nvSpPr>
            <p:cNvPr id="45" name="object 45"/>
            <p:cNvSpPr/>
            <p:nvPr/>
          </p:nvSpPr>
          <p:spPr>
            <a:xfrm>
              <a:off x="4095229" y="7888808"/>
              <a:ext cx="0" cy="61594"/>
            </a:xfrm>
            <a:custGeom>
              <a:avLst/>
              <a:gdLst/>
              <a:ahLst/>
              <a:cxnLst/>
              <a:rect l="l" t="t" r="r" b="b"/>
              <a:pathLst>
                <a:path h="61595">
                  <a:moveTo>
                    <a:pt x="0" y="0"/>
                  </a:moveTo>
                  <a:lnTo>
                    <a:pt x="0" y="611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78122" y="7848930"/>
              <a:ext cx="34290" cy="56515"/>
            </a:xfrm>
            <a:custGeom>
              <a:avLst/>
              <a:gdLst/>
              <a:ahLst/>
              <a:cxnLst/>
              <a:rect l="l" t="t" r="r" b="b"/>
              <a:pathLst>
                <a:path w="34289" h="56515">
                  <a:moveTo>
                    <a:pt x="17106" y="0"/>
                  </a:moveTo>
                  <a:lnTo>
                    <a:pt x="10833" y="28511"/>
                  </a:lnTo>
                  <a:lnTo>
                    <a:pt x="0" y="55803"/>
                  </a:lnTo>
                  <a:lnTo>
                    <a:pt x="292" y="56362"/>
                  </a:lnTo>
                  <a:lnTo>
                    <a:pt x="17106" y="46202"/>
                  </a:lnTo>
                  <a:lnTo>
                    <a:pt x="33832" y="56362"/>
                  </a:lnTo>
                  <a:lnTo>
                    <a:pt x="34201" y="55803"/>
                  </a:lnTo>
                  <a:lnTo>
                    <a:pt x="23380" y="28511"/>
                  </a:lnTo>
                  <a:lnTo>
                    <a:pt x="171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9132723" y="7479881"/>
            <a:ext cx="110489" cy="106045"/>
            <a:chOff x="4078122" y="7479880"/>
            <a:chExt cx="110489" cy="106045"/>
          </a:xfrm>
        </p:grpSpPr>
        <p:sp>
          <p:nvSpPr>
            <p:cNvPr id="48" name="object 48"/>
            <p:cNvSpPr/>
            <p:nvPr/>
          </p:nvSpPr>
          <p:spPr>
            <a:xfrm>
              <a:off x="4095229" y="7482166"/>
              <a:ext cx="90805" cy="63500"/>
            </a:xfrm>
            <a:custGeom>
              <a:avLst/>
              <a:gdLst/>
              <a:ahLst/>
              <a:cxnLst/>
              <a:rect l="l" t="t" r="r" b="b"/>
              <a:pathLst>
                <a:path w="90804" h="63500">
                  <a:moveTo>
                    <a:pt x="0" y="63271"/>
                  </a:moveTo>
                  <a:lnTo>
                    <a:pt x="0" y="736"/>
                  </a:lnTo>
                  <a:lnTo>
                    <a:pt x="9055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78122" y="7528953"/>
              <a:ext cx="34290" cy="56515"/>
            </a:xfrm>
            <a:custGeom>
              <a:avLst/>
              <a:gdLst/>
              <a:ahLst/>
              <a:cxnLst/>
              <a:rect l="l" t="t" r="r" b="b"/>
              <a:pathLst>
                <a:path w="34289" h="56515">
                  <a:moveTo>
                    <a:pt x="33921" y="0"/>
                  </a:moveTo>
                  <a:lnTo>
                    <a:pt x="17106" y="10172"/>
                  </a:lnTo>
                  <a:lnTo>
                    <a:pt x="380" y="12"/>
                  </a:lnTo>
                  <a:lnTo>
                    <a:pt x="0" y="558"/>
                  </a:lnTo>
                  <a:lnTo>
                    <a:pt x="10833" y="27863"/>
                  </a:lnTo>
                  <a:lnTo>
                    <a:pt x="17106" y="56375"/>
                  </a:lnTo>
                  <a:lnTo>
                    <a:pt x="23380" y="27863"/>
                  </a:lnTo>
                  <a:lnTo>
                    <a:pt x="34201" y="558"/>
                  </a:lnTo>
                  <a:lnTo>
                    <a:pt x="339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71927" y="8098815"/>
            <a:ext cx="460438" cy="183070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9132722" y="8405177"/>
            <a:ext cx="34290" cy="101600"/>
            <a:chOff x="4078122" y="8405177"/>
            <a:chExt cx="34290" cy="101600"/>
          </a:xfrm>
        </p:grpSpPr>
        <p:sp>
          <p:nvSpPr>
            <p:cNvPr id="52" name="object 52"/>
            <p:cNvSpPr/>
            <p:nvPr/>
          </p:nvSpPr>
          <p:spPr>
            <a:xfrm>
              <a:off x="4095229" y="8445055"/>
              <a:ext cx="0" cy="61594"/>
            </a:xfrm>
            <a:custGeom>
              <a:avLst/>
              <a:gdLst/>
              <a:ahLst/>
              <a:cxnLst/>
              <a:rect l="l" t="t" r="r" b="b"/>
              <a:pathLst>
                <a:path h="61595">
                  <a:moveTo>
                    <a:pt x="0" y="0"/>
                  </a:moveTo>
                  <a:lnTo>
                    <a:pt x="0" y="611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78122" y="8405177"/>
              <a:ext cx="34290" cy="56515"/>
            </a:xfrm>
            <a:custGeom>
              <a:avLst/>
              <a:gdLst/>
              <a:ahLst/>
              <a:cxnLst/>
              <a:rect l="l" t="t" r="r" b="b"/>
              <a:pathLst>
                <a:path w="34289" h="56515">
                  <a:moveTo>
                    <a:pt x="17106" y="0"/>
                  </a:moveTo>
                  <a:lnTo>
                    <a:pt x="10833" y="28511"/>
                  </a:lnTo>
                  <a:lnTo>
                    <a:pt x="0" y="55803"/>
                  </a:lnTo>
                  <a:lnTo>
                    <a:pt x="292" y="56362"/>
                  </a:lnTo>
                  <a:lnTo>
                    <a:pt x="17106" y="46189"/>
                  </a:lnTo>
                  <a:lnTo>
                    <a:pt x="33832" y="56349"/>
                  </a:lnTo>
                  <a:lnTo>
                    <a:pt x="34201" y="55803"/>
                  </a:lnTo>
                  <a:lnTo>
                    <a:pt x="23380" y="28511"/>
                  </a:lnTo>
                  <a:lnTo>
                    <a:pt x="171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9132723" y="8127569"/>
            <a:ext cx="110489" cy="106045"/>
            <a:chOff x="4078122" y="8127568"/>
            <a:chExt cx="110489" cy="106045"/>
          </a:xfrm>
        </p:grpSpPr>
        <p:sp>
          <p:nvSpPr>
            <p:cNvPr id="55" name="object 55"/>
            <p:cNvSpPr/>
            <p:nvPr/>
          </p:nvSpPr>
          <p:spPr>
            <a:xfrm>
              <a:off x="4095229" y="8129854"/>
              <a:ext cx="90805" cy="63500"/>
            </a:xfrm>
            <a:custGeom>
              <a:avLst/>
              <a:gdLst/>
              <a:ahLst/>
              <a:cxnLst/>
              <a:rect l="l" t="t" r="r" b="b"/>
              <a:pathLst>
                <a:path w="90804" h="63500">
                  <a:moveTo>
                    <a:pt x="0" y="63271"/>
                  </a:moveTo>
                  <a:lnTo>
                    <a:pt x="0" y="723"/>
                  </a:lnTo>
                  <a:lnTo>
                    <a:pt x="9055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78122" y="8176641"/>
              <a:ext cx="34290" cy="56515"/>
            </a:xfrm>
            <a:custGeom>
              <a:avLst/>
              <a:gdLst/>
              <a:ahLst/>
              <a:cxnLst/>
              <a:rect l="l" t="t" r="r" b="b"/>
              <a:pathLst>
                <a:path w="34289" h="56515">
                  <a:moveTo>
                    <a:pt x="33921" y="0"/>
                  </a:moveTo>
                  <a:lnTo>
                    <a:pt x="17106" y="10172"/>
                  </a:lnTo>
                  <a:lnTo>
                    <a:pt x="380" y="0"/>
                  </a:lnTo>
                  <a:lnTo>
                    <a:pt x="0" y="558"/>
                  </a:lnTo>
                  <a:lnTo>
                    <a:pt x="10833" y="27851"/>
                  </a:lnTo>
                  <a:lnTo>
                    <a:pt x="17106" y="56375"/>
                  </a:lnTo>
                  <a:lnTo>
                    <a:pt x="23380" y="27851"/>
                  </a:lnTo>
                  <a:lnTo>
                    <a:pt x="34201" y="558"/>
                  </a:lnTo>
                  <a:lnTo>
                    <a:pt x="339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7" name="object 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67581" y="7611592"/>
            <a:ext cx="1386166" cy="1324076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20324" y="9071876"/>
            <a:ext cx="876592" cy="200952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5581651" y="551584"/>
            <a:ext cx="9785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Ángulo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apertura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777417" y="486814"/>
            <a:ext cx="38633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Como.hemos.aprendido,.el.ángulo.de.compuerta.de.un.tiristor.en.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relación.con.el.voltaje.de.suministro.de.CA,.determina.cuánto.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hay.voltaje.CC.rectificado.disponible..Sin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embargo,.el.negativo.y.el.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el.valor.positivo.de.la.onda.sinusoidal.de.CA.debe.considerarse.cuando.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trabajando.con.un.rectificador.de.3Ø.totalmente.controlado..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777480" y="1585366"/>
            <a:ext cx="4326255" cy="2247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95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Se.puede.usar.una.fórmula.sencilla.para.calcular.la.cantidad.de.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tensión.CC.rectificada.en.un.puente.de.3Ø..Tensión.CC.convertida.(V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650" spc="-1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es.igual.a.1,35.veces.el.valor.RMS.del.voltaje.de.entrada.(V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veces.el.coseno.del.ángulo.de.fase.(cosα)..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12700"/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continua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.=.1.35.xV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.x.cosα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El.valor.de.voltaje.CC.que.puede.obtenerse.de.un.460.VAC.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la.entrada.es.-621.VCC.a.+621.VCC..La.siguiente.tabla.muestra.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valores.de.muestra.de.voltaje.CC.rectificado.disponible.de.0°.a.180°..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Es.importante.observar.que.el.voltaje.aplicado.al.inducido.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no.debe.superar.el.valor.nominal.del.motor.CC.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777478" y="5599433"/>
            <a:ext cx="44348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La.siguiente.ilustración.aproxima.la.forma.de.onda.de.salida.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de.un.puente.rectificador.de.tiristores.totalmente.controlado.para.0°,.60°,.y.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90°..El.valor.CC.está.indicado.por.la.línea.horizontal.gruesa..Es.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es.importante.observar.que.cuando.los.tiristores.son.automáticos.a.90°.la.CC.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voltaje.es.igual.a.cero..Esto.se.debe.a.que.los.tiristores.conducen.para.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la.misma.cantidad.de.tiempo.en.el.puente.positivo.y.negativo..</a:t>
            </a:r>
            <a:endParaRPr sz="950">
              <a:latin typeface="Microsoft Sans Serif"/>
              <a:cs typeface="Microsoft Sans Serif"/>
            </a:endParaRPr>
          </a:p>
          <a:p>
            <a:pPr marL="12700" marR="532765">
              <a:lnSpc>
                <a:spcPct val="126299"/>
              </a:lnSpc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El.resultado.neto.es.0.VCC..El.voltaje.CC.aumentará.en.el.</a:t>
            </a:r>
            <a:r>
              <a:rPr sz="9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dirección.a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medida.que.el.ángulo.de.compuerta.(α).aumenta.de.90°.a.una.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máximo.de.180°.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8139" y="539750"/>
            <a:ext cx="4319270" cy="6648450"/>
            <a:chOff x="2923539" y="539750"/>
            <a:chExt cx="4319270" cy="6648450"/>
          </a:xfrm>
        </p:grpSpPr>
        <p:sp>
          <p:nvSpPr>
            <p:cNvPr id="3" name="object 3"/>
            <p:cNvSpPr/>
            <p:nvPr/>
          </p:nvSpPr>
          <p:spPr>
            <a:xfrm>
              <a:off x="2923540" y="539749"/>
              <a:ext cx="4319270" cy="6648450"/>
            </a:xfrm>
            <a:custGeom>
              <a:avLst/>
              <a:gdLst/>
              <a:ahLst/>
              <a:cxnLst/>
              <a:rect l="l" t="t" r="r" b="b"/>
              <a:pathLst>
                <a:path w="4319270" h="6648450">
                  <a:moveTo>
                    <a:pt x="4319270" y="0"/>
                  </a:moveTo>
                  <a:lnTo>
                    <a:pt x="0" y="0"/>
                  </a:lnTo>
                  <a:lnTo>
                    <a:pt x="0" y="6648450"/>
                  </a:lnTo>
                  <a:lnTo>
                    <a:pt x="4319270" y="6648450"/>
                  </a:lnTo>
                  <a:lnTo>
                    <a:pt x="431927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06747" y="2706776"/>
              <a:ext cx="142240" cy="1377950"/>
            </a:xfrm>
            <a:custGeom>
              <a:avLst/>
              <a:gdLst/>
              <a:ahLst/>
              <a:cxnLst/>
              <a:rect l="l" t="t" r="r" b="b"/>
              <a:pathLst>
                <a:path w="142239" h="1377950">
                  <a:moveTo>
                    <a:pt x="100876" y="1239545"/>
                  </a:moveTo>
                  <a:lnTo>
                    <a:pt x="117547" y="1250451"/>
                  </a:lnTo>
                  <a:lnTo>
                    <a:pt x="130535" y="1265821"/>
                  </a:lnTo>
                  <a:lnTo>
                    <a:pt x="138968" y="1284868"/>
                  </a:lnTo>
                  <a:lnTo>
                    <a:pt x="141973" y="1306804"/>
                  </a:lnTo>
                  <a:lnTo>
                    <a:pt x="136399" y="1334447"/>
                  </a:lnTo>
                  <a:lnTo>
                    <a:pt x="121192" y="1357012"/>
                  </a:lnTo>
                  <a:lnTo>
                    <a:pt x="98628" y="1372221"/>
                  </a:lnTo>
                  <a:lnTo>
                    <a:pt x="70980" y="1377797"/>
                  </a:lnTo>
                  <a:lnTo>
                    <a:pt x="43344" y="1372221"/>
                  </a:lnTo>
                  <a:lnTo>
                    <a:pt x="20783" y="1357012"/>
                  </a:lnTo>
                  <a:lnTo>
                    <a:pt x="5575" y="1334447"/>
                  </a:lnTo>
                  <a:lnTo>
                    <a:pt x="0" y="1306804"/>
                  </a:lnTo>
                  <a:lnTo>
                    <a:pt x="2992" y="1285551"/>
                  </a:lnTo>
                  <a:lnTo>
                    <a:pt x="11325" y="1267104"/>
                  </a:lnTo>
                  <a:lnTo>
                    <a:pt x="24035" y="1252162"/>
                  </a:lnTo>
                  <a:lnTo>
                    <a:pt x="40157" y="1241425"/>
                  </a:lnTo>
                  <a:lnTo>
                    <a:pt x="40157" y="29895"/>
                  </a:lnTo>
                  <a:lnTo>
                    <a:pt x="42464" y="18130"/>
                  </a:lnTo>
                  <a:lnTo>
                    <a:pt x="48799" y="8642"/>
                  </a:lnTo>
                  <a:lnTo>
                    <a:pt x="58288" y="2306"/>
                  </a:lnTo>
                  <a:lnTo>
                    <a:pt x="70053" y="0"/>
                  </a:lnTo>
                  <a:lnTo>
                    <a:pt x="70980" y="0"/>
                  </a:lnTo>
                  <a:lnTo>
                    <a:pt x="82745" y="2306"/>
                  </a:lnTo>
                  <a:lnTo>
                    <a:pt x="92233" y="8642"/>
                  </a:lnTo>
                  <a:lnTo>
                    <a:pt x="98569" y="18130"/>
                  </a:lnTo>
                  <a:lnTo>
                    <a:pt x="100876" y="29895"/>
                  </a:lnTo>
                  <a:lnTo>
                    <a:pt x="100876" y="12395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2230" y="2706776"/>
              <a:ext cx="142240" cy="1377950"/>
            </a:xfrm>
            <a:custGeom>
              <a:avLst/>
              <a:gdLst/>
              <a:ahLst/>
              <a:cxnLst/>
              <a:rect l="l" t="t" r="r" b="b"/>
              <a:pathLst>
                <a:path w="142239" h="1377950">
                  <a:moveTo>
                    <a:pt x="70980" y="0"/>
                  </a:moveTo>
                  <a:lnTo>
                    <a:pt x="70053" y="0"/>
                  </a:lnTo>
                  <a:lnTo>
                    <a:pt x="58288" y="2306"/>
                  </a:lnTo>
                  <a:lnTo>
                    <a:pt x="48799" y="8642"/>
                  </a:lnTo>
                  <a:lnTo>
                    <a:pt x="42464" y="18130"/>
                  </a:lnTo>
                  <a:lnTo>
                    <a:pt x="40157" y="29895"/>
                  </a:lnTo>
                  <a:lnTo>
                    <a:pt x="40157" y="1241425"/>
                  </a:lnTo>
                  <a:lnTo>
                    <a:pt x="24035" y="1252162"/>
                  </a:lnTo>
                  <a:lnTo>
                    <a:pt x="11325" y="1267104"/>
                  </a:lnTo>
                  <a:lnTo>
                    <a:pt x="2992" y="1285551"/>
                  </a:lnTo>
                  <a:lnTo>
                    <a:pt x="0" y="1306804"/>
                  </a:lnTo>
                  <a:lnTo>
                    <a:pt x="5575" y="1334447"/>
                  </a:lnTo>
                  <a:lnTo>
                    <a:pt x="20783" y="1357012"/>
                  </a:lnTo>
                  <a:lnTo>
                    <a:pt x="43344" y="1372221"/>
                  </a:lnTo>
                  <a:lnTo>
                    <a:pt x="70980" y="1377797"/>
                  </a:lnTo>
                  <a:lnTo>
                    <a:pt x="98628" y="1372221"/>
                  </a:lnTo>
                  <a:lnTo>
                    <a:pt x="121192" y="1357012"/>
                  </a:lnTo>
                  <a:lnTo>
                    <a:pt x="136399" y="1334447"/>
                  </a:lnTo>
                  <a:lnTo>
                    <a:pt x="141973" y="1306804"/>
                  </a:lnTo>
                  <a:lnTo>
                    <a:pt x="138968" y="1284868"/>
                  </a:lnTo>
                  <a:lnTo>
                    <a:pt x="130535" y="1265821"/>
                  </a:lnTo>
                  <a:lnTo>
                    <a:pt x="117547" y="1250451"/>
                  </a:lnTo>
                  <a:lnTo>
                    <a:pt x="100876" y="1239545"/>
                  </a:lnTo>
                  <a:lnTo>
                    <a:pt x="100876" y="29895"/>
                  </a:lnTo>
                  <a:lnTo>
                    <a:pt x="98571" y="18130"/>
                  </a:lnTo>
                  <a:lnTo>
                    <a:pt x="92238" y="8642"/>
                  </a:lnTo>
                  <a:lnTo>
                    <a:pt x="82750" y="2306"/>
                  </a:lnTo>
                  <a:lnTo>
                    <a:pt x="709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2230" y="2706776"/>
              <a:ext cx="142240" cy="1377950"/>
            </a:xfrm>
            <a:custGeom>
              <a:avLst/>
              <a:gdLst/>
              <a:ahLst/>
              <a:cxnLst/>
              <a:rect l="l" t="t" r="r" b="b"/>
              <a:pathLst>
                <a:path w="142239" h="1377950">
                  <a:moveTo>
                    <a:pt x="100876" y="1239545"/>
                  </a:moveTo>
                  <a:lnTo>
                    <a:pt x="117547" y="1250451"/>
                  </a:lnTo>
                  <a:lnTo>
                    <a:pt x="130535" y="1265821"/>
                  </a:lnTo>
                  <a:lnTo>
                    <a:pt x="138968" y="1284868"/>
                  </a:lnTo>
                  <a:lnTo>
                    <a:pt x="141973" y="1306804"/>
                  </a:lnTo>
                  <a:lnTo>
                    <a:pt x="136399" y="1334447"/>
                  </a:lnTo>
                  <a:lnTo>
                    <a:pt x="121192" y="1357012"/>
                  </a:lnTo>
                  <a:lnTo>
                    <a:pt x="98628" y="1372221"/>
                  </a:lnTo>
                  <a:lnTo>
                    <a:pt x="70980" y="1377797"/>
                  </a:lnTo>
                  <a:lnTo>
                    <a:pt x="43344" y="1372221"/>
                  </a:lnTo>
                  <a:lnTo>
                    <a:pt x="20783" y="1357012"/>
                  </a:lnTo>
                  <a:lnTo>
                    <a:pt x="5575" y="1334447"/>
                  </a:lnTo>
                  <a:lnTo>
                    <a:pt x="0" y="1306804"/>
                  </a:lnTo>
                  <a:lnTo>
                    <a:pt x="2992" y="1285551"/>
                  </a:lnTo>
                  <a:lnTo>
                    <a:pt x="11325" y="1267104"/>
                  </a:lnTo>
                  <a:lnTo>
                    <a:pt x="24035" y="1252162"/>
                  </a:lnTo>
                  <a:lnTo>
                    <a:pt x="40157" y="1241425"/>
                  </a:lnTo>
                  <a:lnTo>
                    <a:pt x="40157" y="29895"/>
                  </a:lnTo>
                  <a:lnTo>
                    <a:pt x="42464" y="18130"/>
                  </a:lnTo>
                  <a:lnTo>
                    <a:pt x="48799" y="8642"/>
                  </a:lnTo>
                  <a:lnTo>
                    <a:pt x="58288" y="2306"/>
                  </a:lnTo>
                  <a:lnTo>
                    <a:pt x="70053" y="0"/>
                  </a:lnTo>
                  <a:lnTo>
                    <a:pt x="70980" y="0"/>
                  </a:lnTo>
                  <a:lnTo>
                    <a:pt x="82750" y="2306"/>
                  </a:lnTo>
                  <a:lnTo>
                    <a:pt x="92238" y="8642"/>
                  </a:lnTo>
                  <a:lnTo>
                    <a:pt x="98571" y="18130"/>
                  </a:lnTo>
                  <a:lnTo>
                    <a:pt x="100876" y="29895"/>
                  </a:lnTo>
                  <a:lnTo>
                    <a:pt x="100876" y="12395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40350" y="2706776"/>
              <a:ext cx="142240" cy="1377950"/>
            </a:xfrm>
            <a:custGeom>
              <a:avLst/>
              <a:gdLst/>
              <a:ahLst/>
              <a:cxnLst/>
              <a:rect l="l" t="t" r="r" b="b"/>
              <a:pathLst>
                <a:path w="142239" h="1377950">
                  <a:moveTo>
                    <a:pt x="70980" y="0"/>
                  </a:moveTo>
                  <a:lnTo>
                    <a:pt x="70053" y="0"/>
                  </a:lnTo>
                  <a:lnTo>
                    <a:pt x="58288" y="2306"/>
                  </a:lnTo>
                  <a:lnTo>
                    <a:pt x="48799" y="8642"/>
                  </a:lnTo>
                  <a:lnTo>
                    <a:pt x="42464" y="18130"/>
                  </a:lnTo>
                  <a:lnTo>
                    <a:pt x="40157" y="29895"/>
                  </a:lnTo>
                  <a:lnTo>
                    <a:pt x="40157" y="1241425"/>
                  </a:lnTo>
                  <a:lnTo>
                    <a:pt x="24035" y="1252162"/>
                  </a:lnTo>
                  <a:lnTo>
                    <a:pt x="11325" y="1267104"/>
                  </a:lnTo>
                  <a:lnTo>
                    <a:pt x="2992" y="1285551"/>
                  </a:lnTo>
                  <a:lnTo>
                    <a:pt x="0" y="1306804"/>
                  </a:lnTo>
                  <a:lnTo>
                    <a:pt x="5573" y="1334447"/>
                  </a:lnTo>
                  <a:lnTo>
                    <a:pt x="20778" y="1357012"/>
                  </a:lnTo>
                  <a:lnTo>
                    <a:pt x="43339" y="1372221"/>
                  </a:lnTo>
                  <a:lnTo>
                    <a:pt x="70980" y="1377797"/>
                  </a:lnTo>
                  <a:lnTo>
                    <a:pt x="98628" y="1372221"/>
                  </a:lnTo>
                  <a:lnTo>
                    <a:pt x="121192" y="1357012"/>
                  </a:lnTo>
                  <a:lnTo>
                    <a:pt x="136399" y="1334447"/>
                  </a:lnTo>
                  <a:lnTo>
                    <a:pt x="141973" y="1306804"/>
                  </a:lnTo>
                  <a:lnTo>
                    <a:pt x="138968" y="1284868"/>
                  </a:lnTo>
                  <a:lnTo>
                    <a:pt x="130535" y="1265821"/>
                  </a:lnTo>
                  <a:lnTo>
                    <a:pt x="117547" y="1250451"/>
                  </a:lnTo>
                  <a:lnTo>
                    <a:pt x="100876" y="1239545"/>
                  </a:lnTo>
                  <a:lnTo>
                    <a:pt x="100876" y="29895"/>
                  </a:lnTo>
                  <a:lnTo>
                    <a:pt x="98571" y="18130"/>
                  </a:lnTo>
                  <a:lnTo>
                    <a:pt x="92238" y="8642"/>
                  </a:lnTo>
                  <a:lnTo>
                    <a:pt x="82750" y="2306"/>
                  </a:lnTo>
                  <a:lnTo>
                    <a:pt x="709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0350" y="2706776"/>
              <a:ext cx="142240" cy="1377950"/>
            </a:xfrm>
            <a:custGeom>
              <a:avLst/>
              <a:gdLst/>
              <a:ahLst/>
              <a:cxnLst/>
              <a:rect l="l" t="t" r="r" b="b"/>
              <a:pathLst>
                <a:path w="142239" h="1377950">
                  <a:moveTo>
                    <a:pt x="100876" y="1239545"/>
                  </a:moveTo>
                  <a:lnTo>
                    <a:pt x="117547" y="1250451"/>
                  </a:lnTo>
                  <a:lnTo>
                    <a:pt x="130535" y="1265821"/>
                  </a:lnTo>
                  <a:lnTo>
                    <a:pt x="138968" y="1284868"/>
                  </a:lnTo>
                  <a:lnTo>
                    <a:pt x="141973" y="1306804"/>
                  </a:lnTo>
                  <a:lnTo>
                    <a:pt x="136399" y="1334447"/>
                  </a:lnTo>
                  <a:lnTo>
                    <a:pt x="121192" y="1357012"/>
                  </a:lnTo>
                  <a:lnTo>
                    <a:pt x="98628" y="1372221"/>
                  </a:lnTo>
                  <a:lnTo>
                    <a:pt x="70980" y="1377797"/>
                  </a:lnTo>
                  <a:lnTo>
                    <a:pt x="43339" y="1372221"/>
                  </a:lnTo>
                  <a:lnTo>
                    <a:pt x="20778" y="1357012"/>
                  </a:lnTo>
                  <a:lnTo>
                    <a:pt x="5573" y="1334447"/>
                  </a:lnTo>
                  <a:lnTo>
                    <a:pt x="0" y="1306804"/>
                  </a:lnTo>
                  <a:lnTo>
                    <a:pt x="2992" y="1285551"/>
                  </a:lnTo>
                  <a:lnTo>
                    <a:pt x="11325" y="1267104"/>
                  </a:lnTo>
                  <a:lnTo>
                    <a:pt x="24035" y="1252162"/>
                  </a:lnTo>
                  <a:lnTo>
                    <a:pt x="40157" y="1241425"/>
                  </a:lnTo>
                  <a:lnTo>
                    <a:pt x="40157" y="29895"/>
                  </a:lnTo>
                  <a:lnTo>
                    <a:pt x="42464" y="18130"/>
                  </a:lnTo>
                  <a:lnTo>
                    <a:pt x="48799" y="8642"/>
                  </a:lnTo>
                  <a:lnTo>
                    <a:pt x="58288" y="2306"/>
                  </a:lnTo>
                  <a:lnTo>
                    <a:pt x="70053" y="0"/>
                  </a:lnTo>
                  <a:lnTo>
                    <a:pt x="70980" y="0"/>
                  </a:lnTo>
                  <a:lnTo>
                    <a:pt x="82750" y="2306"/>
                  </a:lnTo>
                  <a:lnTo>
                    <a:pt x="92238" y="8642"/>
                  </a:lnTo>
                  <a:lnTo>
                    <a:pt x="98571" y="18130"/>
                  </a:lnTo>
                  <a:lnTo>
                    <a:pt x="100876" y="29895"/>
                  </a:lnTo>
                  <a:lnTo>
                    <a:pt x="100876" y="12395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90411" y="2706776"/>
              <a:ext cx="142240" cy="1377950"/>
            </a:xfrm>
            <a:custGeom>
              <a:avLst/>
              <a:gdLst/>
              <a:ahLst/>
              <a:cxnLst/>
              <a:rect l="l" t="t" r="r" b="b"/>
              <a:pathLst>
                <a:path w="142239" h="1377950">
                  <a:moveTo>
                    <a:pt x="70980" y="0"/>
                  </a:moveTo>
                  <a:lnTo>
                    <a:pt x="70053" y="0"/>
                  </a:lnTo>
                  <a:lnTo>
                    <a:pt x="58288" y="2306"/>
                  </a:lnTo>
                  <a:lnTo>
                    <a:pt x="48799" y="8642"/>
                  </a:lnTo>
                  <a:lnTo>
                    <a:pt x="42464" y="18130"/>
                  </a:lnTo>
                  <a:lnTo>
                    <a:pt x="40157" y="29895"/>
                  </a:lnTo>
                  <a:lnTo>
                    <a:pt x="40157" y="1241425"/>
                  </a:lnTo>
                  <a:lnTo>
                    <a:pt x="24035" y="1252162"/>
                  </a:lnTo>
                  <a:lnTo>
                    <a:pt x="11325" y="1267104"/>
                  </a:lnTo>
                  <a:lnTo>
                    <a:pt x="2992" y="1285551"/>
                  </a:lnTo>
                  <a:lnTo>
                    <a:pt x="0" y="1306804"/>
                  </a:lnTo>
                  <a:lnTo>
                    <a:pt x="5575" y="1334447"/>
                  </a:lnTo>
                  <a:lnTo>
                    <a:pt x="20783" y="1357012"/>
                  </a:lnTo>
                  <a:lnTo>
                    <a:pt x="43344" y="1372221"/>
                  </a:lnTo>
                  <a:lnTo>
                    <a:pt x="70980" y="1377797"/>
                  </a:lnTo>
                  <a:lnTo>
                    <a:pt x="98628" y="1372221"/>
                  </a:lnTo>
                  <a:lnTo>
                    <a:pt x="121192" y="1357012"/>
                  </a:lnTo>
                  <a:lnTo>
                    <a:pt x="136399" y="1334447"/>
                  </a:lnTo>
                  <a:lnTo>
                    <a:pt x="141973" y="1306804"/>
                  </a:lnTo>
                  <a:lnTo>
                    <a:pt x="138968" y="1284868"/>
                  </a:lnTo>
                  <a:lnTo>
                    <a:pt x="130535" y="1265821"/>
                  </a:lnTo>
                  <a:lnTo>
                    <a:pt x="117547" y="1250451"/>
                  </a:lnTo>
                  <a:lnTo>
                    <a:pt x="100876" y="1239545"/>
                  </a:lnTo>
                  <a:lnTo>
                    <a:pt x="100876" y="29895"/>
                  </a:lnTo>
                  <a:lnTo>
                    <a:pt x="98569" y="18130"/>
                  </a:lnTo>
                  <a:lnTo>
                    <a:pt x="92233" y="8642"/>
                  </a:lnTo>
                  <a:lnTo>
                    <a:pt x="82745" y="2306"/>
                  </a:lnTo>
                  <a:lnTo>
                    <a:pt x="709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90411" y="2706776"/>
              <a:ext cx="142240" cy="1377950"/>
            </a:xfrm>
            <a:custGeom>
              <a:avLst/>
              <a:gdLst/>
              <a:ahLst/>
              <a:cxnLst/>
              <a:rect l="l" t="t" r="r" b="b"/>
              <a:pathLst>
                <a:path w="142239" h="1377950">
                  <a:moveTo>
                    <a:pt x="100876" y="1239545"/>
                  </a:moveTo>
                  <a:lnTo>
                    <a:pt x="117547" y="1250451"/>
                  </a:lnTo>
                  <a:lnTo>
                    <a:pt x="130535" y="1265821"/>
                  </a:lnTo>
                  <a:lnTo>
                    <a:pt x="138968" y="1284868"/>
                  </a:lnTo>
                  <a:lnTo>
                    <a:pt x="141973" y="1306804"/>
                  </a:lnTo>
                  <a:lnTo>
                    <a:pt x="136399" y="1334447"/>
                  </a:lnTo>
                  <a:lnTo>
                    <a:pt x="121192" y="1357012"/>
                  </a:lnTo>
                  <a:lnTo>
                    <a:pt x="98628" y="1372221"/>
                  </a:lnTo>
                  <a:lnTo>
                    <a:pt x="70980" y="1377797"/>
                  </a:lnTo>
                  <a:lnTo>
                    <a:pt x="43344" y="1372221"/>
                  </a:lnTo>
                  <a:lnTo>
                    <a:pt x="20783" y="1357012"/>
                  </a:lnTo>
                  <a:lnTo>
                    <a:pt x="5575" y="1334447"/>
                  </a:lnTo>
                  <a:lnTo>
                    <a:pt x="0" y="1306804"/>
                  </a:lnTo>
                  <a:lnTo>
                    <a:pt x="2992" y="1285551"/>
                  </a:lnTo>
                  <a:lnTo>
                    <a:pt x="11325" y="1267104"/>
                  </a:lnTo>
                  <a:lnTo>
                    <a:pt x="24035" y="1252162"/>
                  </a:lnTo>
                  <a:lnTo>
                    <a:pt x="40157" y="1241425"/>
                  </a:lnTo>
                  <a:lnTo>
                    <a:pt x="40157" y="29895"/>
                  </a:lnTo>
                  <a:lnTo>
                    <a:pt x="42464" y="18130"/>
                  </a:lnTo>
                  <a:lnTo>
                    <a:pt x="48799" y="8642"/>
                  </a:lnTo>
                  <a:lnTo>
                    <a:pt x="58288" y="2306"/>
                  </a:lnTo>
                  <a:lnTo>
                    <a:pt x="70053" y="0"/>
                  </a:lnTo>
                  <a:lnTo>
                    <a:pt x="70980" y="0"/>
                  </a:lnTo>
                  <a:lnTo>
                    <a:pt x="82745" y="2306"/>
                  </a:lnTo>
                  <a:lnTo>
                    <a:pt x="92233" y="8642"/>
                  </a:lnTo>
                  <a:lnTo>
                    <a:pt x="98569" y="18130"/>
                  </a:lnTo>
                  <a:lnTo>
                    <a:pt x="100876" y="29895"/>
                  </a:lnTo>
                  <a:lnTo>
                    <a:pt x="100876" y="12395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99574" y="2890710"/>
              <a:ext cx="2902585" cy="1167130"/>
            </a:xfrm>
            <a:custGeom>
              <a:avLst/>
              <a:gdLst/>
              <a:ahLst/>
              <a:cxnLst/>
              <a:rect l="l" t="t" r="r" b="b"/>
              <a:pathLst>
                <a:path w="2902585" h="1167129">
                  <a:moveTo>
                    <a:pt x="84061" y="1125588"/>
                  </a:moveTo>
                  <a:lnTo>
                    <a:pt x="81572" y="1109954"/>
                  </a:lnTo>
                  <a:lnTo>
                    <a:pt x="74714" y="1097102"/>
                  </a:lnTo>
                  <a:lnTo>
                    <a:pt x="64350" y="1087767"/>
                  </a:lnTo>
                  <a:lnTo>
                    <a:pt x="51371" y="1082624"/>
                  </a:lnTo>
                  <a:lnTo>
                    <a:pt x="50444" y="397929"/>
                  </a:lnTo>
                  <a:lnTo>
                    <a:pt x="29895" y="397929"/>
                  </a:lnTo>
                  <a:lnTo>
                    <a:pt x="30822" y="1084491"/>
                  </a:lnTo>
                  <a:lnTo>
                    <a:pt x="18516" y="1090002"/>
                  </a:lnTo>
                  <a:lnTo>
                    <a:pt x="8750" y="1099096"/>
                  </a:lnTo>
                  <a:lnTo>
                    <a:pt x="2311" y="1111161"/>
                  </a:lnTo>
                  <a:lnTo>
                    <a:pt x="0" y="1125588"/>
                  </a:lnTo>
                  <a:lnTo>
                    <a:pt x="3289" y="1141476"/>
                  </a:lnTo>
                  <a:lnTo>
                    <a:pt x="12369" y="1154544"/>
                  </a:lnTo>
                  <a:lnTo>
                    <a:pt x="25996" y="1163421"/>
                  </a:lnTo>
                  <a:lnTo>
                    <a:pt x="42964" y="1166685"/>
                  </a:lnTo>
                  <a:lnTo>
                    <a:pt x="58839" y="1163421"/>
                  </a:lnTo>
                  <a:lnTo>
                    <a:pt x="71907" y="1154544"/>
                  </a:lnTo>
                  <a:lnTo>
                    <a:pt x="80784" y="1141476"/>
                  </a:lnTo>
                  <a:lnTo>
                    <a:pt x="84061" y="1125588"/>
                  </a:lnTo>
                  <a:close/>
                </a:path>
                <a:path w="2902585" h="1167129">
                  <a:moveTo>
                    <a:pt x="1018578" y="1125588"/>
                  </a:moveTo>
                  <a:lnTo>
                    <a:pt x="1016088" y="1109954"/>
                  </a:lnTo>
                  <a:lnTo>
                    <a:pt x="1009230" y="1097102"/>
                  </a:lnTo>
                  <a:lnTo>
                    <a:pt x="998867" y="1087767"/>
                  </a:lnTo>
                  <a:lnTo>
                    <a:pt x="985888" y="1082624"/>
                  </a:lnTo>
                  <a:lnTo>
                    <a:pt x="985888" y="270891"/>
                  </a:lnTo>
                  <a:lnTo>
                    <a:pt x="965339" y="270891"/>
                  </a:lnTo>
                  <a:lnTo>
                    <a:pt x="965339" y="1084491"/>
                  </a:lnTo>
                  <a:lnTo>
                    <a:pt x="953033" y="1090002"/>
                  </a:lnTo>
                  <a:lnTo>
                    <a:pt x="943267" y="1099096"/>
                  </a:lnTo>
                  <a:lnTo>
                    <a:pt x="936828" y="1111161"/>
                  </a:lnTo>
                  <a:lnTo>
                    <a:pt x="934516" y="1125588"/>
                  </a:lnTo>
                  <a:lnTo>
                    <a:pt x="937806" y="1141476"/>
                  </a:lnTo>
                  <a:lnTo>
                    <a:pt x="946886" y="1154544"/>
                  </a:lnTo>
                  <a:lnTo>
                    <a:pt x="960513" y="1163421"/>
                  </a:lnTo>
                  <a:lnTo>
                    <a:pt x="977480" y="1166685"/>
                  </a:lnTo>
                  <a:lnTo>
                    <a:pt x="993355" y="1163421"/>
                  </a:lnTo>
                  <a:lnTo>
                    <a:pt x="1006424" y="1154544"/>
                  </a:lnTo>
                  <a:lnTo>
                    <a:pt x="1015301" y="1141476"/>
                  </a:lnTo>
                  <a:lnTo>
                    <a:pt x="1018578" y="1125588"/>
                  </a:lnTo>
                  <a:close/>
                </a:path>
                <a:path w="2902585" h="1167129">
                  <a:moveTo>
                    <a:pt x="1952180" y="1125588"/>
                  </a:moveTo>
                  <a:lnTo>
                    <a:pt x="1949691" y="1109954"/>
                  </a:lnTo>
                  <a:lnTo>
                    <a:pt x="1942833" y="1097102"/>
                  </a:lnTo>
                  <a:lnTo>
                    <a:pt x="1932470" y="1087767"/>
                  </a:lnTo>
                  <a:lnTo>
                    <a:pt x="1919490" y="1082624"/>
                  </a:lnTo>
                  <a:lnTo>
                    <a:pt x="1919490" y="121437"/>
                  </a:lnTo>
                  <a:lnTo>
                    <a:pt x="1898942" y="121437"/>
                  </a:lnTo>
                  <a:lnTo>
                    <a:pt x="1898942" y="1084491"/>
                  </a:lnTo>
                  <a:lnTo>
                    <a:pt x="1886635" y="1090002"/>
                  </a:lnTo>
                  <a:lnTo>
                    <a:pt x="1876869" y="1099096"/>
                  </a:lnTo>
                  <a:lnTo>
                    <a:pt x="1870430" y="1111161"/>
                  </a:lnTo>
                  <a:lnTo>
                    <a:pt x="1868119" y="1125588"/>
                  </a:lnTo>
                  <a:lnTo>
                    <a:pt x="1871408" y="1141476"/>
                  </a:lnTo>
                  <a:lnTo>
                    <a:pt x="1880489" y="1154544"/>
                  </a:lnTo>
                  <a:lnTo>
                    <a:pt x="1894116" y="1163421"/>
                  </a:lnTo>
                  <a:lnTo>
                    <a:pt x="1911083" y="1166685"/>
                  </a:lnTo>
                  <a:lnTo>
                    <a:pt x="1926958" y="1163421"/>
                  </a:lnTo>
                  <a:lnTo>
                    <a:pt x="1940026" y="1154544"/>
                  </a:lnTo>
                  <a:lnTo>
                    <a:pt x="1948903" y="1141476"/>
                  </a:lnTo>
                  <a:lnTo>
                    <a:pt x="1952180" y="1125588"/>
                  </a:lnTo>
                  <a:close/>
                </a:path>
                <a:path w="2902585" h="1167129">
                  <a:moveTo>
                    <a:pt x="2902242" y="1125588"/>
                  </a:moveTo>
                  <a:lnTo>
                    <a:pt x="2899753" y="1109954"/>
                  </a:lnTo>
                  <a:lnTo>
                    <a:pt x="2892895" y="1097102"/>
                  </a:lnTo>
                  <a:lnTo>
                    <a:pt x="2882531" y="1087767"/>
                  </a:lnTo>
                  <a:lnTo>
                    <a:pt x="2869552" y="1082624"/>
                  </a:lnTo>
                  <a:lnTo>
                    <a:pt x="2867685" y="0"/>
                  </a:lnTo>
                  <a:lnTo>
                    <a:pt x="2847136" y="0"/>
                  </a:lnTo>
                  <a:lnTo>
                    <a:pt x="2849003" y="1084491"/>
                  </a:lnTo>
                  <a:lnTo>
                    <a:pt x="2836697" y="1090002"/>
                  </a:lnTo>
                  <a:lnTo>
                    <a:pt x="2826931" y="1099096"/>
                  </a:lnTo>
                  <a:lnTo>
                    <a:pt x="2820492" y="1111161"/>
                  </a:lnTo>
                  <a:lnTo>
                    <a:pt x="2818180" y="1125588"/>
                  </a:lnTo>
                  <a:lnTo>
                    <a:pt x="2821470" y="1141476"/>
                  </a:lnTo>
                  <a:lnTo>
                    <a:pt x="2830550" y="1154544"/>
                  </a:lnTo>
                  <a:lnTo>
                    <a:pt x="2844177" y="1163421"/>
                  </a:lnTo>
                  <a:lnTo>
                    <a:pt x="2861145" y="1166685"/>
                  </a:lnTo>
                  <a:lnTo>
                    <a:pt x="2877020" y="1163421"/>
                  </a:lnTo>
                  <a:lnTo>
                    <a:pt x="2890088" y="1154544"/>
                  </a:lnTo>
                  <a:lnTo>
                    <a:pt x="2898965" y="1141476"/>
                  </a:lnTo>
                  <a:lnTo>
                    <a:pt x="2902242" y="1125588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06812" y="3013075"/>
              <a:ext cx="3012440" cy="642620"/>
            </a:xfrm>
            <a:custGeom>
              <a:avLst/>
              <a:gdLst/>
              <a:ahLst/>
              <a:cxnLst/>
              <a:rect l="l" t="t" r="r" b="b"/>
              <a:pathLst>
                <a:path w="3012440" h="642620">
                  <a:moveTo>
                    <a:pt x="933919" y="642442"/>
                  </a:moveTo>
                  <a:lnTo>
                    <a:pt x="1120648" y="642442"/>
                  </a:lnTo>
                </a:path>
                <a:path w="3012440" h="642620">
                  <a:moveTo>
                    <a:pt x="933919" y="150126"/>
                  </a:moveTo>
                  <a:lnTo>
                    <a:pt x="1120648" y="150126"/>
                  </a:lnTo>
                </a:path>
                <a:path w="3012440" h="642620">
                  <a:moveTo>
                    <a:pt x="0" y="642442"/>
                  </a:moveTo>
                  <a:lnTo>
                    <a:pt x="186728" y="642442"/>
                  </a:lnTo>
                </a:path>
                <a:path w="3012440" h="642620">
                  <a:moveTo>
                    <a:pt x="0" y="274485"/>
                  </a:moveTo>
                  <a:lnTo>
                    <a:pt x="186728" y="274485"/>
                  </a:lnTo>
                </a:path>
                <a:path w="3012440" h="642620">
                  <a:moveTo>
                    <a:pt x="1874901" y="642442"/>
                  </a:moveTo>
                  <a:lnTo>
                    <a:pt x="2061629" y="642442"/>
                  </a:lnTo>
                </a:path>
                <a:path w="3012440" h="642620">
                  <a:moveTo>
                    <a:pt x="1874901" y="0"/>
                  </a:moveTo>
                  <a:lnTo>
                    <a:pt x="2061629" y="0"/>
                  </a:lnTo>
                </a:path>
                <a:path w="3012440" h="642620">
                  <a:moveTo>
                    <a:pt x="2825242" y="642442"/>
                  </a:moveTo>
                  <a:lnTo>
                    <a:pt x="3011970" y="6424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29482" y="2796400"/>
              <a:ext cx="2838450" cy="489584"/>
            </a:xfrm>
            <a:custGeom>
              <a:avLst/>
              <a:gdLst/>
              <a:ahLst/>
              <a:cxnLst/>
              <a:rect l="l" t="t" r="r" b="b"/>
              <a:pathLst>
                <a:path w="2838450" h="489585">
                  <a:moveTo>
                    <a:pt x="20116" y="456272"/>
                  </a:moveTo>
                  <a:lnTo>
                    <a:pt x="0" y="456272"/>
                  </a:lnTo>
                  <a:lnTo>
                    <a:pt x="0" y="489191"/>
                  </a:lnTo>
                  <a:lnTo>
                    <a:pt x="20116" y="489191"/>
                  </a:lnTo>
                  <a:lnTo>
                    <a:pt x="20116" y="456272"/>
                  </a:lnTo>
                  <a:close/>
                </a:path>
                <a:path w="2838450" h="489585">
                  <a:moveTo>
                    <a:pt x="955548" y="305396"/>
                  </a:moveTo>
                  <a:lnTo>
                    <a:pt x="935431" y="305396"/>
                  </a:lnTo>
                  <a:lnTo>
                    <a:pt x="935431" y="366661"/>
                  </a:lnTo>
                  <a:lnTo>
                    <a:pt x="955548" y="366661"/>
                  </a:lnTo>
                  <a:lnTo>
                    <a:pt x="955548" y="305396"/>
                  </a:lnTo>
                  <a:close/>
                </a:path>
                <a:path w="2838450" h="489585">
                  <a:moveTo>
                    <a:pt x="1889150" y="150863"/>
                  </a:moveTo>
                  <a:lnTo>
                    <a:pt x="1869033" y="150863"/>
                  </a:lnTo>
                  <a:lnTo>
                    <a:pt x="1869033" y="217614"/>
                  </a:lnTo>
                  <a:lnTo>
                    <a:pt x="1889150" y="217614"/>
                  </a:lnTo>
                  <a:lnTo>
                    <a:pt x="1889150" y="150863"/>
                  </a:lnTo>
                  <a:close/>
                </a:path>
                <a:path w="2838450" h="489585">
                  <a:moveTo>
                    <a:pt x="2838297" y="0"/>
                  </a:moveTo>
                  <a:lnTo>
                    <a:pt x="2817266" y="0"/>
                  </a:lnTo>
                  <a:lnTo>
                    <a:pt x="2817266" y="95999"/>
                  </a:lnTo>
                  <a:lnTo>
                    <a:pt x="2838297" y="95999"/>
                  </a:lnTo>
                  <a:lnTo>
                    <a:pt x="28382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8978" y="3619093"/>
              <a:ext cx="146303" cy="7284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28529" y="325164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0693" y="3251136"/>
              <a:ext cx="145478" cy="7283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4143" y="3619093"/>
              <a:ext cx="146304" cy="728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5048" y="3619093"/>
              <a:ext cx="146304" cy="7284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428346" y="2904108"/>
              <a:ext cx="187325" cy="0"/>
            </a:xfrm>
            <a:custGeom>
              <a:avLst/>
              <a:gdLst/>
              <a:ahLst/>
              <a:cxnLst/>
              <a:rect l="l" t="t" r="r" b="b"/>
              <a:pathLst>
                <a:path w="187325">
                  <a:moveTo>
                    <a:pt x="0" y="0"/>
                  </a:moveTo>
                  <a:lnTo>
                    <a:pt x="18672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53161" y="3619093"/>
              <a:ext cx="146291" cy="7284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763693" y="312728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45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8397" y="3126778"/>
              <a:ext cx="143459" cy="7283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98477" y="297817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42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42" y="71323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40323" y="2977667"/>
              <a:ext cx="146303" cy="7284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644716" y="286920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59" h="71755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91"/>
                  </a:lnTo>
                  <a:lnTo>
                    <a:pt x="15849" y="7226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89407" y="2868714"/>
              <a:ext cx="143459" cy="7283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29940" y="4293425"/>
              <a:ext cx="2923540" cy="93345"/>
            </a:xfrm>
            <a:custGeom>
              <a:avLst/>
              <a:gdLst/>
              <a:ahLst/>
              <a:cxnLst/>
              <a:rect l="l" t="t" r="r" b="b"/>
              <a:pathLst>
                <a:path w="2923540" h="93345">
                  <a:moveTo>
                    <a:pt x="53581" y="91465"/>
                  </a:moveTo>
                  <a:lnTo>
                    <a:pt x="53225" y="88925"/>
                  </a:lnTo>
                  <a:lnTo>
                    <a:pt x="53022" y="86918"/>
                  </a:lnTo>
                  <a:lnTo>
                    <a:pt x="52959" y="81407"/>
                  </a:lnTo>
                  <a:lnTo>
                    <a:pt x="52959" y="59842"/>
                  </a:lnTo>
                  <a:lnTo>
                    <a:pt x="52959" y="39039"/>
                  </a:lnTo>
                  <a:lnTo>
                    <a:pt x="50977" y="33972"/>
                  </a:lnTo>
                  <a:lnTo>
                    <a:pt x="50596" y="33680"/>
                  </a:lnTo>
                  <a:lnTo>
                    <a:pt x="42989" y="27736"/>
                  </a:lnTo>
                  <a:lnTo>
                    <a:pt x="36601" y="26162"/>
                  </a:lnTo>
                  <a:lnTo>
                    <a:pt x="20218" y="26162"/>
                  </a:lnTo>
                  <a:lnTo>
                    <a:pt x="14414" y="27673"/>
                  </a:lnTo>
                  <a:lnTo>
                    <a:pt x="10401" y="30670"/>
                  </a:lnTo>
                  <a:lnTo>
                    <a:pt x="6350" y="33655"/>
                  </a:lnTo>
                  <a:lnTo>
                    <a:pt x="4343" y="37973"/>
                  </a:lnTo>
                  <a:lnTo>
                    <a:pt x="4343" y="44602"/>
                  </a:lnTo>
                  <a:lnTo>
                    <a:pt x="15633" y="44602"/>
                  </a:lnTo>
                  <a:lnTo>
                    <a:pt x="15760" y="41211"/>
                  </a:lnTo>
                  <a:lnTo>
                    <a:pt x="16967" y="38544"/>
                  </a:lnTo>
                  <a:lnTo>
                    <a:pt x="21551" y="34658"/>
                  </a:lnTo>
                  <a:lnTo>
                    <a:pt x="24663" y="33680"/>
                  </a:lnTo>
                  <a:lnTo>
                    <a:pt x="32727" y="33680"/>
                  </a:lnTo>
                  <a:lnTo>
                    <a:pt x="35864" y="34569"/>
                  </a:lnTo>
                  <a:lnTo>
                    <a:pt x="40119" y="38087"/>
                  </a:lnTo>
                  <a:lnTo>
                    <a:pt x="41173" y="40665"/>
                  </a:lnTo>
                  <a:lnTo>
                    <a:pt x="41173" y="51841"/>
                  </a:lnTo>
                  <a:lnTo>
                    <a:pt x="41173" y="59842"/>
                  </a:lnTo>
                  <a:lnTo>
                    <a:pt x="41173" y="71780"/>
                  </a:lnTo>
                  <a:lnTo>
                    <a:pt x="39712" y="76073"/>
                  </a:lnTo>
                  <a:lnTo>
                    <a:pt x="33832" y="81978"/>
                  </a:lnTo>
                  <a:lnTo>
                    <a:pt x="29616" y="83464"/>
                  </a:lnTo>
                  <a:lnTo>
                    <a:pt x="20650" y="83464"/>
                  </a:lnTo>
                  <a:lnTo>
                    <a:pt x="17780" y="82448"/>
                  </a:lnTo>
                  <a:lnTo>
                    <a:pt x="13233" y="78346"/>
                  </a:lnTo>
                  <a:lnTo>
                    <a:pt x="12090" y="75780"/>
                  </a:lnTo>
                  <a:lnTo>
                    <a:pt x="12090" y="68630"/>
                  </a:lnTo>
                  <a:lnTo>
                    <a:pt x="13766" y="65468"/>
                  </a:lnTo>
                  <a:lnTo>
                    <a:pt x="20472" y="60960"/>
                  </a:lnTo>
                  <a:lnTo>
                    <a:pt x="25171" y="59842"/>
                  </a:lnTo>
                  <a:lnTo>
                    <a:pt x="41173" y="59842"/>
                  </a:lnTo>
                  <a:lnTo>
                    <a:pt x="41173" y="51841"/>
                  </a:lnTo>
                  <a:lnTo>
                    <a:pt x="20764" y="51841"/>
                  </a:lnTo>
                  <a:lnTo>
                    <a:pt x="13449" y="53809"/>
                  </a:lnTo>
                  <a:lnTo>
                    <a:pt x="2692" y="61709"/>
                  </a:lnTo>
                  <a:lnTo>
                    <a:pt x="0" y="67056"/>
                  </a:lnTo>
                  <a:lnTo>
                    <a:pt x="0" y="79565"/>
                  </a:lnTo>
                  <a:lnTo>
                    <a:pt x="1955" y="84226"/>
                  </a:lnTo>
                  <a:lnTo>
                    <a:pt x="9715" y="91249"/>
                  </a:lnTo>
                  <a:lnTo>
                    <a:pt x="14884" y="93014"/>
                  </a:lnTo>
                  <a:lnTo>
                    <a:pt x="26377" y="93014"/>
                  </a:lnTo>
                  <a:lnTo>
                    <a:pt x="30657" y="92011"/>
                  </a:lnTo>
                  <a:lnTo>
                    <a:pt x="37642" y="88049"/>
                  </a:lnTo>
                  <a:lnTo>
                    <a:pt x="40182" y="85178"/>
                  </a:lnTo>
                  <a:lnTo>
                    <a:pt x="40906" y="83464"/>
                  </a:lnTo>
                  <a:lnTo>
                    <a:pt x="41795" y="81407"/>
                  </a:lnTo>
                  <a:lnTo>
                    <a:pt x="41808" y="81978"/>
                  </a:lnTo>
                  <a:lnTo>
                    <a:pt x="42214" y="86918"/>
                  </a:lnTo>
                  <a:lnTo>
                    <a:pt x="42608" y="90131"/>
                  </a:lnTo>
                  <a:lnTo>
                    <a:pt x="43040" y="91465"/>
                  </a:lnTo>
                  <a:lnTo>
                    <a:pt x="53581" y="91465"/>
                  </a:lnTo>
                  <a:close/>
                </a:path>
                <a:path w="2923540" h="93345">
                  <a:moveTo>
                    <a:pt x="86715" y="75844"/>
                  </a:moveTo>
                  <a:lnTo>
                    <a:pt x="72885" y="75844"/>
                  </a:lnTo>
                  <a:lnTo>
                    <a:pt x="72885" y="91465"/>
                  </a:lnTo>
                  <a:lnTo>
                    <a:pt x="86715" y="91465"/>
                  </a:lnTo>
                  <a:lnTo>
                    <a:pt x="86715" y="75844"/>
                  </a:lnTo>
                  <a:close/>
                </a:path>
                <a:path w="2923540" h="93345">
                  <a:moveTo>
                    <a:pt x="1011123" y="59715"/>
                  </a:moveTo>
                  <a:lnTo>
                    <a:pt x="1003287" y="34391"/>
                  </a:lnTo>
                  <a:lnTo>
                    <a:pt x="999337" y="29578"/>
                  </a:lnTo>
                  <a:lnTo>
                    <a:pt x="999096" y="29476"/>
                  </a:lnTo>
                  <a:lnTo>
                    <a:pt x="999096" y="51358"/>
                  </a:lnTo>
                  <a:lnTo>
                    <a:pt x="999070" y="67056"/>
                  </a:lnTo>
                  <a:lnTo>
                    <a:pt x="997445" y="73431"/>
                  </a:lnTo>
                  <a:lnTo>
                    <a:pt x="990828" y="82892"/>
                  </a:lnTo>
                  <a:lnTo>
                    <a:pt x="986421" y="85267"/>
                  </a:lnTo>
                  <a:lnTo>
                    <a:pt x="975398" y="85267"/>
                  </a:lnTo>
                  <a:lnTo>
                    <a:pt x="970927" y="83045"/>
                  </a:lnTo>
                  <a:lnTo>
                    <a:pt x="970686" y="82727"/>
                  </a:lnTo>
                  <a:lnTo>
                    <a:pt x="964196" y="74142"/>
                  </a:lnTo>
                  <a:lnTo>
                    <a:pt x="962507" y="68186"/>
                  </a:lnTo>
                  <a:lnTo>
                    <a:pt x="962596" y="52260"/>
                  </a:lnTo>
                  <a:lnTo>
                    <a:pt x="964158" y="46228"/>
                  </a:lnTo>
                  <a:lnTo>
                    <a:pt x="970330" y="37388"/>
                  </a:lnTo>
                  <a:lnTo>
                    <a:pt x="970775" y="36766"/>
                  </a:lnTo>
                  <a:lnTo>
                    <a:pt x="975182" y="34391"/>
                  </a:lnTo>
                  <a:lnTo>
                    <a:pt x="986256" y="34391"/>
                  </a:lnTo>
                  <a:lnTo>
                    <a:pt x="990727" y="36601"/>
                  </a:lnTo>
                  <a:lnTo>
                    <a:pt x="997432" y="45402"/>
                  </a:lnTo>
                  <a:lnTo>
                    <a:pt x="999096" y="51358"/>
                  </a:lnTo>
                  <a:lnTo>
                    <a:pt x="999096" y="29476"/>
                  </a:lnTo>
                  <a:lnTo>
                    <a:pt x="992682" y="26720"/>
                  </a:lnTo>
                  <a:lnTo>
                    <a:pt x="979906" y="26720"/>
                  </a:lnTo>
                  <a:lnTo>
                    <a:pt x="976071" y="27584"/>
                  </a:lnTo>
                  <a:lnTo>
                    <a:pt x="969086" y="31013"/>
                  </a:lnTo>
                  <a:lnTo>
                    <a:pt x="965720" y="33705"/>
                  </a:lnTo>
                  <a:lnTo>
                    <a:pt x="962507" y="37388"/>
                  </a:lnTo>
                  <a:lnTo>
                    <a:pt x="962507" y="0"/>
                  </a:lnTo>
                  <a:lnTo>
                    <a:pt x="950836" y="0"/>
                  </a:lnTo>
                  <a:lnTo>
                    <a:pt x="950709" y="84124"/>
                  </a:lnTo>
                  <a:lnTo>
                    <a:pt x="950518" y="87274"/>
                  </a:lnTo>
                  <a:lnTo>
                    <a:pt x="950328" y="89344"/>
                  </a:lnTo>
                  <a:lnTo>
                    <a:pt x="950036" y="91465"/>
                  </a:lnTo>
                  <a:lnTo>
                    <a:pt x="962012" y="91465"/>
                  </a:lnTo>
                  <a:lnTo>
                    <a:pt x="962507" y="82727"/>
                  </a:lnTo>
                  <a:lnTo>
                    <a:pt x="964895" y="86106"/>
                  </a:lnTo>
                  <a:lnTo>
                    <a:pt x="967841" y="88671"/>
                  </a:lnTo>
                  <a:lnTo>
                    <a:pt x="974839" y="92138"/>
                  </a:lnTo>
                  <a:lnTo>
                    <a:pt x="978839" y="93014"/>
                  </a:lnTo>
                  <a:lnTo>
                    <a:pt x="991984" y="93014"/>
                  </a:lnTo>
                  <a:lnTo>
                    <a:pt x="998766" y="90043"/>
                  </a:lnTo>
                  <a:lnTo>
                    <a:pt x="1002753" y="85267"/>
                  </a:lnTo>
                  <a:lnTo>
                    <a:pt x="1003719" y="84124"/>
                  </a:lnTo>
                  <a:lnTo>
                    <a:pt x="1006944" y="79260"/>
                  </a:lnTo>
                  <a:lnTo>
                    <a:pt x="1009256" y="73558"/>
                  </a:lnTo>
                  <a:lnTo>
                    <a:pt x="1010653" y="66979"/>
                  </a:lnTo>
                  <a:lnTo>
                    <a:pt x="1011123" y="59715"/>
                  </a:lnTo>
                  <a:close/>
                </a:path>
                <a:path w="2923540" h="93345">
                  <a:moveTo>
                    <a:pt x="1041984" y="75844"/>
                  </a:moveTo>
                  <a:lnTo>
                    <a:pt x="1028166" y="75844"/>
                  </a:lnTo>
                  <a:lnTo>
                    <a:pt x="1028166" y="91465"/>
                  </a:lnTo>
                  <a:lnTo>
                    <a:pt x="1041984" y="91465"/>
                  </a:lnTo>
                  <a:lnTo>
                    <a:pt x="1041984" y="75844"/>
                  </a:lnTo>
                  <a:close/>
                </a:path>
                <a:path w="2923540" h="93345">
                  <a:moveTo>
                    <a:pt x="1912162" y="70002"/>
                  </a:moveTo>
                  <a:lnTo>
                    <a:pt x="1900758" y="70002"/>
                  </a:lnTo>
                  <a:lnTo>
                    <a:pt x="1900669" y="74295"/>
                  </a:lnTo>
                  <a:lnTo>
                    <a:pt x="1899399" y="77724"/>
                  </a:lnTo>
                  <a:lnTo>
                    <a:pt x="1894420" y="82804"/>
                  </a:lnTo>
                  <a:lnTo>
                    <a:pt x="1891144" y="84074"/>
                  </a:lnTo>
                  <a:lnTo>
                    <a:pt x="1881784" y="84074"/>
                  </a:lnTo>
                  <a:lnTo>
                    <a:pt x="1877834" y="81889"/>
                  </a:lnTo>
                  <a:lnTo>
                    <a:pt x="1872500" y="73177"/>
                  </a:lnTo>
                  <a:lnTo>
                    <a:pt x="1871167" y="66725"/>
                  </a:lnTo>
                  <a:lnTo>
                    <a:pt x="1871167" y="50800"/>
                  </a:lnTo>
                  <a:lnTo>
                    <a:pt x="1872602" y="45008"/>
                  </a:lnTo>
                  <a:lnTo>
                    <a:pt x="1878342" y="36537"/>
                  </a:lnTo>
                  <a:lnTo>
                    <a:pt x="1882292" y="34417"/>
                  </a:lnTo>
                  <a:lnTo>
                    <a:pt x="1890979" y="34417"/>
                  </a:lnTo>
                  <a:lnTo>
                    <a:pt x="1894039" y="35687"/>
                  </a:lnTo>
                  <a:lnTo>
                    <a:pt x="1899018" y="40767"/>
                  </a:lnTo>
                  <a:lnTo>
                    <a:pt x="1900262" y="43942"/>
                  </a:lnTo>
                  <a:lnTo>
                    <a:pt x="1900262" y="47752"/>
                  </a:lnTo>
                  <a:lnTo>
                    <a:pt x="1911680" y="47752"/>
                  </a:lnTo>
                  <a:lnTo>
                    <a:pt x="1911680" y="41008"/>
                  </a:lnTo>
                  <a:lnTo>
                    <a:pt x="1909533" y="35839"/>
                  </a:lnTo>
                  <a:lnTo>
                    <a:pt x="1901024" y="28092"/>
                  </a:lnTo>
                  <a:lnTo>
                    <a:pt x="1895309" y="26162"/>
                  </a:lnTo>
                  <a:lnTo>
                    <a:pt x="1878977" y="26162"/>
                  </a:lnTo>
                  <a:lnTo>
                    <a:pt x="1858949" y="60947"/>
                  </a:lnTo>
                  <a:lnTo>
                    <a:pt x="1858949" y="71208"/>
                  </a:lnTo>
                  <a:lnTo>
                    <a:pt x="1861400" y="79108"/>
                  </a:lnTo>
                  <a:lnTo>
                    <a:pt x="1871243" y="90233"/>
                  </a:lnTo>
                  <a:lnTo>
                    <a:pt x="1878228" y="93014"/>
                  </a:lnTo>
                  <a:lnTo>
                    <a:pt x="1894865" y="93014"/>
                  </a:lnTo>
                  <a:lnTo>
                    <a:pt x="1900770" y="91033"/>
                  </a:lnTo>
                  <a:lnTo>
                    <a:pt x="1909279" y="83146"/>
                  </a:lnTo>
                  <a:lnTo>
                    <a:pt x="1911680" y="77457"/>
                  </a:lnTo>
                  <a:lnTo>
                    <a:pt x="1912162" y="70002"/>
                  </a:lnTo>
                  <a:close/>
                </a:path>
                <a:path w="2923540" h="93345">
                  <a:moveTo>
                    <a:pt x="1942922" y="75844"/>
                  </a:moveTo>
                  <a:lnTo>
                    <a:pt x="1929091" y="75844"/>
                  </a:lnTo>
                  <a:lnTo>
                    <a:pt x="1929091" y="91465"/>
                  </a:lnTo>
                  <a:lnTo>
                    <a:pt x="1942922" y="91465"/>
                  </a:lnTo>
                  <a:lnTo>
                    <a:pt x="1942922" y="75844"/>
                  </a:lnTo>
                  <a:close/>
                </a:path>
                <a:path w="2923540" h="93345">
                  <a:moveTo>
                    <a:pt x="2889453" y="91465"/>
                  </a:moveTo>
                  <a:lnTo>
                    <a:pt x="2888704" y="37388"/>
                  </a:lnTo>
                  <a:lnTo>
                    <a:pt x="2888704" y="0"/>
                  </a:lnTo>
                  <a:lnTo>
                    <a:pt x="2877045" y="0"/>
                  </a:lnTo>
                  <a:lnTo>
                    <a:pt x="2877045" y="37388"/>
                  </a:lnTo>
                  <a:lnTo>
                    <a:pt x="2877045" y="68313"/>
                  </a:lnTo>
                  <a:lnTo>
                    <a:pt x="2875369" y="74256"/>
                  </a:lnTo>
                  <a:lnTo>
                    <a:pt x="2868688" y="83058"/>
                  </a:lnTo>
                  <a:lnTo>
                    <a:pt x="2864218" y="85267"/>
                  </a:lnTo>
                  <a:lnTo>
                    <a:pt x="2853169" y="85267"/>
                  </a:lnTo>
                  <a:lnTo>
                    <a:pt x="2848787" y="82892"/>
                  </a:lnTo>
                  <a:lnTo>
                    <a:pt x="2842145" y="73367"/>
                  </a:lnTo>
                  <a:lnTo>
                    <a:pt x="2840469" y="66954"/>
                  </a:lnTo>
                  <a:lnTo>
                    <a:pt x="2840469" y="51358"/>
                  </a:lnTo>
                  <a:lnTo>
                    <a:pt x="2842145" y="45402"/>
                  </a:lnTo>
                  <a:lnTo>
                    <a:pt x="2848838" y="36601"/>
                  </a:lnTo>
                  <a:lnTo>
                    <a:pt x="2853296" y="34391"/>
                  </a:lnTo>
                  <a:lnTo>
                    <a:pt x="2864383" y="34391"/>
                  </a:lnTo>
                  <a:lnTo>
                    <a:pt x="2868765" y="36766"/>
                  </a:lnTo>
                  <a:lnTo>
                    <a:pt x="2875394" y="46291"/>
                  </a:lnTo>
                  <a:lnTo>
                    <a:pt x="2877032" y="52666"/>
                  </a:lnTo>
                  <a:lnTo>
                    <a:pt x="2877045" y="68313"/>
                  </a:lnTo>
                  <a:lnTo>
                    <a:pt x="2877045" y="37388"/>
                  </a:lnTo>
                  <a:lnTo>
                    <a:pt x="2874924" y="34391"/>
                  </a:lnTo>
                  <a:lnTo>
                    <a:pt x="2874568" y="33870"/>
                  </a:lnTo>
                  <a:lnTo>
                    <a:pt x="2871571" y="31203"/>
                  </a:lnTo>
                  <a:lnTo>
                    <a:pt x="2864497" y="27609"/>
                  </a:lnTo>
                  <a:lnTo>
                    <a:pt x="2860560" y="26720"/>
                  </a:lnTo>
                  <a:lnTo>
                    <a:pt x="2847454" y="26720"/>
                  </a:lnTo>
                  <a:lnTo>
                    <a:pt x="2828264" y="70294"/>
                  </a:lnTo>
                  <a:lnTo>
                    <a:pt x="2830792" y="78346"/>
                  </a:lnTo>
                  <a:lnTo>
                    <a:pt x="2840913" y="90068"/>
                  </a:lnTo>
                  <a:lnTo>
                    <a:pt x="2847835" y="93014"/>
                  </a:lnTo>
                  <a:lnTo>
                    <a:pt x="2860852" y="93014"/>
                  </a:lnTo>
                  <a:lnTo>
                    <a:pt x="2864574" y="92138"/>
                  </a:lnTo>
                  <a:lnTo>
                    <a:pt x="2870974" y="88709"/>
                  </a:lnTo>
                  <a:lnTo>
                    <a:pt x="2874060" y="85915"/>
                  </a:lnTo>
                  <a:lnTo>
                    <a:pt x="2874556" y="85267"/>
                  </a:lnTo>
                  <a:lnTo>
                    <a:pt x="2877045" y="82042"/>
                  </a:lnTo>
                  <a:lnTo>
                    <a:pt x="2877540" y="91465"/>
                  </a:lnTo>
                  <a:lnTo>
                    <a:pt x="2889453" y="91465"/>
                  </a:lnTo>
                  <a:close/>
                </a:path>
                <a:path w="2923540" h="93345">
                  <a:moveTo>
                    <a:pt x="2923006" y="75844"/>
                  </a:moveTo>
                  <a:lnTo>
                    <a:pt x="2909176" y="75844"/>
                  </a:lnTo>
                  <a:lnTo>
                    <a:pt x="2909176" y="91465"/>
                  </a:lnTo>
                  <a:lnTo>
                    <a:pt x="2923006" y="91465"/>
                  </a:lnTo>
                  <a:lnTo>
                    <a:pt x="2923006" y="758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76199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60690" y="637210"/>
            <a:ext cx="3747135" cy="19151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>
              <a:spcBef>
                <a:spcPts val="415"/>
              </a:spcBef>
              <a:tabLst>
                <a:tab pos="305435" algn="l"/>
                <a:tab pos="373380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	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Un.aumento.de.torque.provoca.un.correspondiente.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305435">
              <a:spcBef>
                <a:spcPts val="250"/>
              </a:spcBef>
              <a:tabLst>
                <a:tab pos="520065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.en.caballos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a..aumentar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b..disminuir</a:t>
            </a:r>
            <a:endParaRPr sz="1150">
              <a:latin typeface="Microsoft Sans Serif"/>
              <a:cs typeface="Microsoft Sans Serif"/>
            </a:endParaRPr>
          </a:p>
          <a:p>
            <a:pPr marL="305435" marR="125730" indent="-306070">
              <a:lnSpc>
                <a:spcPct val="117400"/>
              </a:lnSpc>
              <a:spcBef>
                <a:spcPts val="1200"/>
              </a:spcBef>
              <a:tabLst>
                <a:tab pos="305435" algn="l"/>
                <a:tab pos="1861820" algn="l"/>
                <a:tab pos="291147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inducido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.VDC.o.</a:t>
            </a:r>
            <a:r>
              <a:rPr sz="95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.VDC.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Identifique.las.siguientes.clases.de.aislamiento.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60689" y="4225697"/>
            <a:ext cx="4042410" cy="279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61645" algn="l"/>
                <a:tab pos="795020" algn="l"/>
                <a:tab pos="1407795" algn="l"/>
                <a:tab pos="1741170" algn="l"/>
                <a:tab pos="2319655" algn="l"/>
                <a:tab pos="2653030" algn="l"/>
                <a:tab pos="3288665" algn="l"/>
                <a:tab pos="362204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200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-15" dirty="0">
                <a:solidFill>
                  <a:srgbClr val="171514"/>
                </a:solidFill>
                <a:latin typeface="Times New Roman"/>
                <a:cs typeface="Times New Roman"/>
              </a:rPr>
              <a:t>	</a:t>
            </a:r>
            <a:r>
              <a:rPr sz="1200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-15" dirty="0">
                <a:solidFill>
                  <a:srgbClr val="171514"/>
                </a:solidFill>
                <a:latin typeface="Times New Roman"/>
                <a:cs typeface="Times New Roman"/>
              </a:rPr>
              <a:t>	</a:t>
            </a:r>
            <a:r>
              <a:rPr sz="1200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-15" dirty="0">
                <a:solidFill>
                  <a:srgbClr val="171514"/>
                </a:solidFill>
                <a:latin typeface="Times New Roman"/>
                <a:cs typeface="Times New Roman"/>
              </a:rPr>
              <a:t>	</a:t>
            </a:r>
            <a:r>
              <a:rPr sz="1200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  <a:p>
            <a:pPr marL="306070" marR="264795" indent="-306070">
              <a:lnSpc>
                <a:spcPct val="121800"/>
              </a:lnSpc>
              <a:spcBef>
                <a:spcPts val="1125"/>
              </a:spcBef>
              <a:tabLst>
                <a:tab pos="305435" algn="l"/>
                <a:tab pos="273431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El.SIMOREG.6RA70.DC.MASTER.</a:t>
            </a:r>
            <a:r>
              <a:rPr sz="950" u="sng" spc="-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.accionamiento.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consiste.en.el.módulo.de.potencia.montado.en.un.panel.con.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05435" marR="248920" indent="-306070">
              <a:lnSpc>
                <a:spcPct val="117400"/>
              </a:lnSpc>
              <a:tabLst>
                <a:tab pos="305435" algn="l"/>
                <a:tab pos="152209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Un.tiristor.es.un.tipo.de.dispositivo.usado.comúnmente.para.  convertir..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a..CC.a.CA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6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b..CA.a.CC</a:t>
            </a:r>
            <a:endParaRPr sz="1150">
              <a:latin typeface="Microsoft Sans Serif"/>
              <a:cs typeface="Microsoft Sans Serif"/>
            </a:endParaRPr>
          </a:p>
          <a:p>
            <a:pPr marL="306070" marR="5080" indent="-306070">
              <a:lnSpc>
                <a:spcPct val="120800"/>
              </a:lnSpc>
              <a:spcBef>
                <a:spcPts val="1150"/>
              </a:spcBef>
              <a:tabLst>
                <a:tab pos="305435" algn="l"/>
                <a:tab pos="369570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6..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El.voltaje.de.CC.convertido.aproximado.de.una.unidad.de.seis</a:t>
            </a:r>
            <a:r>
              <a:rPr sz="900" spc="1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pulsos.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convertidor.cuando.los.tiristores.están.cerrados.a.30°.es.</a:t>
            </a:r>
            <a:r>
              <a:rPr sz="9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900">
              <a:latin typeface="Times New Roman"/>
              <a:cs typeface="Times New Roman"/>
            </a:endParaRPr>
          </a:p>
          <a:p>
            <a:pPr marL="306070">
              <a:spcBef>
                <a:spcPts val="359"/>
              </a:spcBef>
              <a:tabLst>
                <a:tab pos="610235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.VCC.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0150" y="3336951"/>
            <a:ext cx="3333115" cy="2135505"/>
            <a:chOff x="2745549" y="3336950"/>
            <a:chExt cx="3333115" cy="2135505"/>
          </a:xfrm>
        </p:grpSpPr>
        <p:sp>
          <p:nvSpPr>
            <p:cNvPr id="3" name="object 3"/>
            <p:cNvSpPr/>
            <p:nvPr/>
          </p:nvSpPr>
          <p:spPr>
            <a:xfrm>
              <a:off x="2855950" y="3353244"/>
              <a:ext cx="2999740" cy="2104390"/>
            </a:xfrm>
            <a:custGeom>
              <a:avLst/>
              <a:gdLst/>
              <a:ahLst/>
              <a:cxnLst/>
              <a:rect l="l" t="t" r="r" b="b"/>
              <a:pathLst>
                <a:path w="2999740" h="2104390">
                  <a:moveTo>
                    <a:pt x="2999473" y="1341361"/>
                  </a:moveTo>
                  <a:lnTo>
                    <a:pt x="2999473" y="2104034"/>
                  </a:lnTo>
                  <a:lnTo>
                    <a:pt x="982611" y="2104034"/>
                  </a:lnTo>
                  <a:lnTo>
                    <a:pt x="982611" y="0"/>
                  </a:lnTo>
                </a:path>
                <a:path w="2999740" h="2104390">
                  <a:moveTo>
                    <a:pt x="1228674" y="2755"/>
                  </a:moveTo>
                  <a:lnTo>
                    <a:pt x="1228674" y="2103259"/>
                  </a:lnTo>
                </a:path>
                <a:path w="2999740" h="2104390">
                  <a:moveTo>
                    <a:pt x="1480197" y="2755"/>
                  </a:moveTo>
                  <a:lnTo>
                    <a:pt x="1480197" y="2103259"/>
                  </a:lnTo>
                </a:path>
                <a:path w="2999740" h="2104390">
                  <a:moveTo>
                    <a:pt x="0" y="1052766"/>
                  </a:moveTo>
                  <a:lnTo>
                    <a:pt x="1219657" y="1052766"/>
                  </a:lnTo>
                </a:path>
                <a:path w="2999740" h="2104390">
                  <a:moveTo>
                    <a:pt x="0" y="1533258"/>
                  </a:moveTo>
                  <a:lnTo>
                    <a:pt x="1467269" y="1533258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22052" y="39116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22052" y="39116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8025" y="33392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8025" y="33392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0400" y="33392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20400" y="33392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8940" y="543961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8940" y="543961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20400" y="544144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0400" y="544144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68025" y="438988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68025" y="438988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20400" y="487085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55950" y="3926484"/>
              <a:ext cx="1495425" cy="974090"/>
            </a:xfrm>
            <a:custGeom>
              <a:avLst/>
              <a:gdLst/>
              <a:ahLst/>
              <a:cxnLst/>
              <a:rect l="l" t="t" r="r" b="b"/>
              <a:pathLst>
                <a:path w="1495425" h="974089">
                  <a:moveTo>
                    <a:pt x="1495336" y="959091"/>
                  </a:moveTo>
                  <a:lnTo>
                    <a:pt x="1495336" y="951001"/>
                  </a:lnTo>
                  <a:lnTo>
                    <a:pt x="1488719" y="944371"/>
                  </a:lnTo>
                  <a:lnTo>
                    <a:pt x="1479892" y="944371"/>
                  </a:lnTo>
                  <a:lnTo>
                    <a:pt x="1471066" y="944371"/>
                  </a:lnTo>
                  <a:lnTo>
                    <a:pt x="1464449" y="951001"/>
                  </a:lnTo>
                  <a:lnTo>
                    <a:pt x="1464449" y="959091"/>
                  </a:lnTo>
                  <a:lnTo>
                    <a:pt x="1464449" y="967181"/>
                  </a:lnTo>
                  <a:lnTo>
                    <a:pt x="1471066" y="973797"/>
                  </a:lnTo>
                  <a:lnTo>
                    <a:pt x="1479892" y="973797"/>
                  </a:lnTo>
                  <a:lnTo>
                    <a:pt x="1488719" y="973797"/>
                  </a:lnTo>
                  <a:lnTo>
                    <a:pt x="1495336" y="967181"/>
                  </a:lnTo>
                  <a:lnTo>
                    <a:pt x="1495336" y="959091"/>
                  </a:lnTo>
                  <a:close/>
                </a:path>
                <a:path w="1495425" h="974089">
                  <a:moveTo>
                    <a:pt x="0" y="0"/>
                  </a:moveTo>
                  <a:lnTo>
                    <a:pt x="9710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81528" y="3725797"/>
              <a:ext cx="896619" cy="401955"/>
            </a:xfrm>
            <a:custGeom>
              <a:avLst/>
              <a:gdLst/>
              <a:ahLst/>
              <a:cxnLst/>
              <a:rect l="l" t="t" r="r" b="b"/>
              <a:pathLst>
                <a:path w="896620" h="401954">
                  <a:moveTo>
                    <a:pt x="142582" y="18111"/>
                  </a:moveTo>
                  <a:lnTo>
                    <a:pt x="152616" y="31602"/>
                  </a:lnTo>
                  <a:lnTo>
                    <a:pt x="161739" y="46772"/>
                  </a:lnTo>
                  <a:lnTo>
                    <a:pt x="169716" y="62156"/>
                  </a:lnTo>
                  <a:lnTo>
                    <a:pt x="176314" y="76290"/>
                  </a:lnTo>
                  <a:lnTo>
                    <a:pt x="224485" y="199518"/>
                  </a:lnTo>
                </a:path>
                <a:path w="896620" h="401954">
                  <a:moveTo>
                    <a:pt x="142430" y="17730"/>
                  </a:moveTo>
                  <a:lnTo>
                    <a:pt x="132730" y="9223"/>
                  </a:lnTo>
                  <a:lnTo>
                    <a:pt x="123210" y="3163"/>
                  </a:lnTo>
                  <a:lnTo>
                    <a:pt x="114207" y="0"/>
                  </a:lnTo>
                  <a:lnTo>
                    <a:pt x="106057" y="179"/>
                  </a:lnTo>
                  <a:lnTo>
                    <a:pt x="88579" y="9994"/>
                  </a:lnTo>
                  <a:lnTo>
                    <a:pt x="72637" y="29319"/>
                  </a:lnTo>
                  <a:lnTo>
                    <a:pt x="58933" y="52864"/>
                  </a:lnTo>
                  <a:lnTo>
                    <a:pt x="48171" y="75337"/>
                  </a:lnTo>
                  <a:lnTo>
                    <a:pt x="0" y="198566"/>
                  </a:lnTo>
                </a:path>
                <a:path w="896620" h="401954">
                  <a:moveTo>
                    <a:pt x="367626" y="380722"/>
                  </a:moveTo>
                  <a:lnTo>
                    <a:pt x="377660" y="367236"/>
                  </a:lnTo>
                  <a:lnTo>
                    <a:pt x="386783" y="352066"/>
                  </a:lnTo>
                  <a:lnTo>
                    <a:pt x="394760" y="336679"/>
                  </a:lnTo>
                  <a:lnTo>
                    <a:pt x="401358" y="322543"/>
                  </a:lnTo>
                  <a:lnTo>
                    <a:pt x="449529" y="199328"/>
                  </a:lnTo>
                </a:path>
                <a:path w="896620" h="401954">
                  <a:moveTo>
                    <a:pt x="367487" y="381103"/>
                  </a:moveTo>
                  <a:lnTo>
                    <a:pt x="357780" y="389615"/>
                  </a:lnTo>
                  <a:lnTo>
                    <a:pt x="348257" y="395674"/>
                  </a:lnTo>
                  <a:lnTo>
                    <a:pt x="339256" y="398835"/>
                  </a:lnTo>
                  <a:lnTo>
                    <a:pt x="331114" y="398654"/>
                  </a:lnTo>
                  <a:lnTo>
                    <a:pt x="313634" y="388845"/>
                  </a:lnTo>
                  <a:lnTo>
                    <a:pt x="297688" y="369519"/>
                  </a:lnTo>
                  <a:lnTo>
                    <a:pt x="283979" y="345971"/>
                  </a:lnTo>
                  <a:lnTo>
                    <a:pt x="273215" y="323495"/>
                  </a:lnTo>
                  <a:lnTo>
                    <a:pt x="225044" y="200280"/>
                  </a:lnTo>
                </a:path>
                <a:path w="896620" h="401954">
                  <a:moveTo>
                    <a:pt x="589089" y="20664"/>
                  </a:moveTo>
                  <a:lnTo>
                    <a:pt x="599123" y="34149"/>
                  </a:lnTo>
                  <a:lnTo>
                    <a:pt x="608247" y="49318"/>
                  </a:lnTo>
                  <a:lnTo>
                    <a:pt x="616228" y="64702"/>
                  </a:lnTo>
                  <a:lnTo>
                    <a:pt x="622833" y="78830"/>
                  </a:lnTo>
                  <a:lnTo>
                    <a:pt x="671004" y="202058"/>
                  </a:lnTo>
                </a:path>
                <a:path w="896620" h="401954">
                  <a:moveTo>
                    <a:pt x="588949" y="20270"/>
                  </a:moveTo>
                  <a:lnTo>
                    <a:pt x="579248" y="11763"/>
                  </a:lnTo>
                  <a:lnTo>
                    <a:pt x="569725" y="5705"/>
                  </a:lnTo>
                  <a:lnTo>
                    <a:pt x="560721" y="2545"/>
                  </a:lnTo>
                  <a:lnTo>
                    <a:pt x="552576" y="2732"/>
                  </a:lnTo>
                  <a:lnTo>
                    <a:pt x="535099" y="12541"/>
                  </a:lnTo>
                  <a:lnTo>
                    <a:pt x="519156" y="31865"/>
                  </a:lnTo>
                  <a:lnTo>
                    <a:pt x="505453" y="55410"/>
                  </a:lnTo>
                  <a:lnTo>
                    <a:pt x="494690" y="77877"/>
                  </a:lnTo>
                  <a:lnTo>
                    <a:pt x="446506" y="201106"/>
                  </a:lnTo>
                </a:path>
                <a:path w="896620" h="401954">
                  <a:moveTo>
                    <a:pt x="814133" y="383262"/>
                  </a:moveTo>
                  <a:lnTo>
                    <a:pt x="824169" y="369776"/>
                  </a:lnTo>
                  <a:lnTo>
                    <a:pt x="833296" y="354607"/>
                  </a:lnTo>
                  <a:lnTo>
                    <a:pt x="841277" y="339224"/>
                  </a:lnTo>
                  <a:lnTo>
                    <a:pt x="847877" y="325096"/>
                  </a:lnTo>
                  <a:lnTo>
                    <a:pt x="896048" y="201868"/>
                  </a:lnTo>
                </a:path>
                <a:path w="896620" h="401954">
                  <a:moveTo>
                    <a:pt x="813993" y="383655"/>
                  </a:moveTo>
                  <a:lnTo>
                    <a:pt x="804292" y="392163"/>
                  </a:lnTo>
                  <a:lnTo>
                    <a:pt x="794769" y="398221"/>
                  </a:lnTo>
                  <a:lnTo>
                    <a:pt x="785765" y="401381"/>
                  </a:lnTo>
                  <a:lnTo>
                    <a:pt x="777621" y="401194"/>
                  </a:lnTo>
                  <a:lnTo>
                    <a:pt x="760143" y="391387"/>
                  </a:lnTo>
                  <a:lnTo>
                    <a:pt x="744200" y="372065"/>
                  </a:lnTo>
                  <a:lnTo>
                    <a:pt x="730497" y="348521"/>
                  </a:lnTo>
                  <a:lnTo>
                    <a:pt x="719734" y="326048"/>
                  </a:lnTo>
                  <a:lnTo>
                    <a:pt x="671563" y="202820"/>
                  </a:lnTo>
                </a:path>
              </a:pathLst>
            </a:custGeom>
            <a:ln w="9144">
              <a:solidFill>
                <a:srgbClr val="6D6E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81528" y="4686550"/>
              <a:ext cx="895350" cy="400050"/>
            </a:xfrm>
            <a:custGeom>
              <a:avLst/>
              <a:gdLst/>
              <a:ahLst/>
              <a:cxnLst/>
              <a:rect l="l" t="t" r="r" b="b"/>
              <a:pathLst>
                <a:path w="895350" h="400050">
                  <a:moveTo>
                    <a:pt x="75222" y="381574"/>
                  </a:moveTo>
                  <a:lnTo>
                    <a:pt x="65515" y="390120"/>
                  </a:lnTo>
                  <a:lnTo>
                    <a:pt x="55929" y="396210"/>
                  </a:lnTo>
                  <a:lnTo>
                    <a:pt x="46873" y="399411"/>
                  </a:lnTo>
                  <a:lnTo>
                    <a:pt x="38760" y="399291"/>
                  </a:lnTo>
                  <a:lnTo>
                    <a:pt x="28298" y="394912"/>
                  </a:lnTo>
                  <a:lnTo>
                    <a:pt x="18222" y="386392"/>
                  </a:lnTo>
                  <a:lnTo>
                    <a:pt x="8726" y="374890"/>
                  </a:lnTo>
                  <a:lnTo>
                    <a:pt x="0" y="361559"/>
                  </a:lnTo>
                </a:path>
                <a:path w="895350" h="400050">
                  <a:moveTo>
                    <a:pt x="75476" y="381320"/>
                  </a:moveTo>
                  <a:lnTo>
                    <a:pt x="85456" y="367849"/>
                  </a:lnTo>
                  <a:lnTo>
                    <a:pt x="94500" y="352668"/>
                  </a:lnTo>
                  <a:lnTo>
                    <a:pt x="102440" y="337245"/>
                  </a:lnTo>
                  <a:lnTo>
                    <a:pt x="109105" y="323053"/>
                  </a:lnTo>
                  <a:lnTo>
                    <a:pt x="157111" y="199812"/>
                  </a:lnTo>
                </a:path>
                <a:path w="895350" h="400050">
                  <a:moveTo>
                    <a:pt x="300977" y="18113"/>
                  </a:moveTo>
                  <a:lnTo>
                    <a:pt x="311012" y="31599"/>
                  </a:lnTo>
                  <a:lnTo>
                    <a:pt x="320140" y="46769"/>
                  </a:lnTo>
                  <a:lnTo>
                    <a:pt x="328121" y="62156"/>
                  </a:lnTo>
                  <a:lnTo>
                    <a:pt x="334721" y="76292"/>
                  </a:lnTo>
                  <a:lnTo>
                    <a:pt x="382892" y="199507"/>
                  </a:lnTo>
                </a:path>
                <a:path w="895350" h="400050">
                  <a:moveTo>
                    <a:pt x="300837" y="17732"/>
                  </a:moveTo>
                  <a:lnTo>
                    <a:pt x="291135" y="9219"/>
                  </a:lnTo>
                  <a:lnTo>
                    <a:pt x="281612" y="3160"/>
                  </a:lnTo>
                  <a:lnTo>
                    <a:pt x="272609" y="0"/>
                  </a:lnTo>
                  <a:lnTo>
                    <a:pt x="264464" y="181"/>
                  </a:lnTo>
                  <a:lnTo>
                    <a:pt x="246986" y="9990"/>
                  </a:lnTo>
                  <a:lnTo>
                    <a:pt x="231044" y="29316"/>
                  </a:lnTo>
                  <a:lnTo>
                    <a:pt x="217341" y="52864"/>
                  </a:lnTo>
                  <a:lnTo>
                    <a:pt x="206578" y="75339"/>
                  </a:lnTo>
                  <a:lnTo>
                    <a:pt x="158407" y="198555"/>
                  </a:lnTo>
                </a:path>
                <a:path w="895350" h="400050">
                  <a:moveTo>
                    <a:pt x="527723" y="381803"/>
                  </a:moveTo>
                  <a:lnTo>
                    <a:pt x="537756" y="368317"/>
                  </a:lnTo>
                  <a:lnTo>
                    <a:pt x="546879" y="353147"/>
                  </a:lnTo>
                  <a:lnTo>
                    <a:pt x="554856" y="337760"/>
                  </a:lnTo>
                  <a:lnTo>
                    <a:pt x="561454" y="323624"/>
                  </a:lnTo>
                  <a:lnTo>
                    <a:pt x="609625" y="200409"/>
                  </a:lnTo>
                </a:path>
                <a:path w="895350" h="400050">
                  <a:moveTo>
                    <a:pt x="527583" y="382184"/>
                  </a:moveTo>
                  <a:lnTo>
                    <a:pt x="517874" y="390697"/>
                  </a:lnTo>
                  <a:lnTo>
                    <a:pt x="508349" y="396756"/>
                  </a:lnTo>
                  <a:lnTo>
                    <a:pt x="499347" y="399917"/>
                  </a:lnTo>
                  <a:lnTo>
                    <a:pt x="491210" y="399735"/>
                  </a:lnTo>
                  <a:lnTo>
                    <a:pt x="473730" y="389926"/>
                  </a:lnTo>
                  <a:lnTo>
                    <a:pt x="457784" y="370600"/>
                  </a:lnTo>
                  <a:lnTo>
                    <a:pt x="444076" y="347052"/>
                  </a:lnTo>
                  <a:lnTo>
                    <a:pt x="433311" y="324577"/>
                  </a:lnTo>
                  <a:lnTo>
                    <a:pt x="385140" y="201361"/>
                  </a:lnTo>
                </a:path>
                <a:path w="895350" h="400050">
                  <a:moveTo>
                    <a:pt x="750455" y="21733"/>
                  </a:moveTo>
                  <a:lnTo>
                    <a:pt x="760496" y="35226"/>
                  </a:lnTo>
                  <a:lnTo>
                    <a:pt x="769623" y="50400"/>
                  </a:lnTo>
                  <a:lnTo>
                    <a:pt x="777601" y="65788"/>
                  </a:lnTo>
                  <a:lnTo>
                    <a:pt x="784199" y="79924"/>
                  </a:lnTo>
                  <a:lnTo>
                    <a:pt x="832370" y="203139"/>
                  </a:lnTo>
                </a:path>
                <a:path w="895350" h="400050">
                  <a:moveTo>
                    <a:pt x="750315" y="21352"/>
                  </a:moveTo>
                  <a:lnTo>
                    <a:pt x="740614" y="12844"/>
                  </a:lnTo>
                  <a:lnTo>
                    <a:pt x="731091" y="6785"/>
                  </a:lnTo>
                  <a:lnTo>
                    <a:pt x="722087" y="3621"/>
                  </a:lnTo>
                  <a:lnTo>
                    <a:pt x="713943" y="3800"/>
                  </a:lnTo>
                  <a:lnTo>
                    <a:pt x="696465" y="13617"/>
                  </a:lnTo>
                  <a:lnTo>
                    <a:pt x="680523" y="32945"/>
                  </a:lnTo>
                  <a:lnTo>
                    <a:pt x="666819" y="56491"/>
                  </a:lnTo>
                  <a:lnTo>
                    <a:pt x="656056" y="78959"/>
                  </a:lnTo>
                  <a:lnTo>
                    <a:pt x="607885" y="202187"/>
                  </a:lnTo>
                </a:path>
                <a:path w="895350" h="400050">
                  <a:moveTo>
                    <a:pt x="895121" y="355743"/>
                  </a:moveTo>
                  <a:lnTo>
                    <a:pt x="891175" y="348180"/>
                  </a:lnTo>
                  <a:lnTo>
                    <a:pt x="887487" y="340784"/>
                  </a:lnTo>
                  <a:lnTo>
                    <a:pt x="884111" y="333713"/>
                  </a:lnTo>
                  <a:lnTo>
                    <a:pt x="881100" y="327129"/>
                  </a:lnTo>
                  <a:lnTo>
                    <a:pt x="832929" y="203901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81515" y="4206193"/>
              <a:ext cx="890269" cy="400050"/>
            </a:xfrm>
            <a:custGeom>
              <a:avLst/>
              <a:gdLst/>
              <a:ahLst/>
              <a:cxnLst/>
              <a:rect l="l" t="t" r="r" b="b"/>
              <a:pathLst>
                <a:path w="890270" h="400050">
                  <a:moveTo>
                    <a:pt x="445516" y="18195"/>
                  </a:moveTo>
                  <a:lnTo>
                    <a:pt x="455178" y="30896"/>
                  </a:lnTo>
                  <a:lnTo>
                    <a:pt x="464602" y="45385"/>
                  </a:lnTo>
                  <a:lnTo>
                    <a:pt x="473071" y="60589"/>
                  </a:lnTo>
                  <a:lnTo>
                    <a:pt x="479869" y="75434"/>
                  </a:lnTo>
                  <a:lnTo>
                    <a:pt x="526935" y="197557"/>
                  </a:lnTo>
                </a:path>
                <a:path w="890270" h="400050">
                  <a:moveTo>
                    <a:pt x="30556" y="74786"/>
                  </a:moveTo>
                  <a:lnTo>
                    <a:pt x="78562" y="198014"/>
                  </a:lnTo>
                </a:path>
                <a:path w="890270" h="400050">
                  <a:moveTo>
                    <a:pt x="0" y="20354"/>
                  </a:moveTo>
                  <a:lnTo>
                    <a:pt x="9073" y="33332"/>
                  </a:lnTo>
                  <a:lnTo>
                    <a:pt x="17302" y="47565"/>
                  </a:lnTo>
                  <a:lnTo>
                    <a:pt x="24519" y="61800"/>
                  </a:lnTo>
                  <a:lnTo>
                    <a:pt x="30556" y="74786"/>
                  </a:lnTo>
                </a:path>
                <a:path w="890270" h="400050">
                  <a:moveTo>
                    <a:pt x="222415" y="381516"/>
                  </a:moveTo>
                  <a:lnTo>
                    <a:pt x="232448" y="368025"/>
                  </a:lnTo>
                  <a:lnTo>
                    <a:pt x="241571" y="352856"/>
                  </a:lnTo>
                  <a:lnTo>
                    <a:pt x="249548" y="337471"/>
                  </a:lnTo>
                  <a:lnTo>
                    <a:pt x="256146" y="323338"/>
                  </a:lnTo>
                  <a:lnTo>
                    <a:pt x="304317" y="200109"/>
                  </a:lnTo>
                </a:path>
                <a:path w="890270" h="400050">
                  <a:moveTo>
                    <a:pt x="222275" y="381897"/>
                  </a:moveTo>
                  <a:lnTo>
                    <a:pt x="212573" y="390404"/>
                  </a:lnTo>
                  <a:lnTo>
                    <a:pt x="203050" y="396463"/>
                  </a:lnTo>
                  <a:lnTo>
                    <a:pt x="194046" y="399623"/>
                  </a:lnTo>
                  <a:lnTo>
                    <a:pt x="185902" y="399436"/>
                  </a:lnTo>
                  <a:lnTo>
                    <a:pt x="168424" y="389629"/>
                  </a:lnTo>
                  <a:lnTo>
                    <a:pt x="152482" y="370307"/>
                  </a:lnTo>
                  <a:lnTo>
                    <a:pt x="138778" y="346763"/>
                  </a:lnTo>
                  <a:lnTo>
                    <a:pt x="128016" y="324290"/>
                  </a:lnTo>
                  <a:lnTo>
                    <a:pt x="79832" y="201062"/>
                  </a:lnTo>
                </a:path>
                <a:path w="890270" h="400050">
                  <a:moveTo>
                    <a:pt x="447319" y="18233"/>
                  </a:moveTo>
                  <a:lnTo>
                    <a:pt x="437612" y="9725"/>
                  </a:lnTo>
                  <a:lnTo>
                    <a:pt x="428090" y="3666"/>
                  </a:lnTo>
                  <a:lnTo>
                    <a:pt x="419089" y="502"/>
                  </a:lnTo>
                  <a:lnTo>
                    <a:pt x="410946" y="681"/>
                  </a:lnTo>
                  <a:lnTo>
                    <a:pt x="393468" y="10491"/>
                  </a:lnTo>
                  <a:lnTo>
                    <a:pt x="377526" y="29817"/>
                  </a:lnTo>
                  <a:lnTo>
                    <a:pt x="363822" y="53365"/>
                  </a:lnTo>
                  <a:lnTo>
                    <a:pt x="353060" y="75840"/>
                  </a:lnTo>
                  <a:lnTo>
                    <a:pt x="304876" y="199055"/>
                  </a:lnTo>
                </a:path>
                <a:path w="890270" h="400050">
                  <a:moveTo>
                    <a:pt x="889863" y="17737"/>
                  </a:moveTo>
                  <a:lnTo>
                    <a:pt x="880156" y="9223"/>
                  </a:lnTo>
                  <a:lnTo>
                    <a:pt x="870634" y="3161"/>
                  </a:lnTo>
                  <a:lnTo>
                    <a:pt x="861633" y="0"/>
                  </a:lnTo>
                  <a:lnTo>
                    <a:pt x="853490" y="186"/>
                  </a:lnTo>
                  <a:lnTo>
                    <a:pt x="836010" y="9995"/>
                  </a:lnTo>
                  <a:lnTo>
                    <a:pt x="820064" y="29320"/>
                  </a:lnTo>
                  <a:lnTo>
                    <a:pt x="806356" y="52864"/>
                  </a:lnTo>
                  <a:lnTo>
                    <a:pt x="795591" y="75332"/>
                  </a:lnTo>
                  <a:lnTo>
                    <a:pt x="747420" y="198560"/>
                  </a:lnTo>
                </a:path>
                <a:path w="890270" h="400050">
                  <a:moveTo>
                    <a:pt x="669797" y="375636"/>
                  </a:moveTo>
                  <a:lnTo>
                    <a:pt x="679831" y="362145"/>
                  </a:lnTo>
                  <a:lnTo>
                    <a:pt x="688955" y="346975"/>
                  </a:lnTo>
                  <a:lnTo>
                    <a:pt x="696937" y="331591"/>
                  </a:lnTo>
                  <a:lnTo>
                    <a:pt x="703541" y="317457"/>
                  </a:lnTo>
                  <a:lnTo>
                    <a:pt x="751713" y="194229"/>
                  </a:lnTo>
                </a:path>
                <a:path w="890270" h="400050">
                  <a:moveTo>
                    <a:pt x="669658" y="376017"/>
                  </a:moveTo>
                  <a:lnTo>
                    <a:pt x="659956" y="384530"/>
                  </a:lnTo>
                  <a:lnTo>
                    <a:pt x="650433" y="390589"/>
                  </a:lnTo>
                  <a:lnTo>
                    <a:pt x="641429" y="393750"/>
                  </a:lnTo>
                  <a:lnTo>
                    <a:pt x="633285" y="393569"/>
                  </a:lnTo>
                  <a:lnTo>
                    <a:pt x="615807" y="383759"/>
                  </a:lnTo>
                  <a:lnTo>
                    <a:pt x="599865" y="364433"/>
                  </a:lnTo>
                  <a:lnTo>
                    <a:pt x="586161" y="340885"/>
                  </a:lnTo>
                  <a:lnTo>
                    <a:pt x="575398" y="318410"/>
                  </a:lnTo>
                  <a:lnTo>
                    <a:pt x="527215" y="19519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67759" y="3456457"/>
              <a:ext cx="146278" cy="2114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5612" y="3456457"/>
              <a:ext cx="146265" cy="2114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0527" y="3456457"/>
              <a:ext cx="146278" cy="2114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67759" y="5062652"/>
              <a:ext cx="146278" cy="21149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5612" y="5062652"/>
              <a:ext cx="146265" cy="21149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70527" y="5062652"/>
              <a:ext cx="146278" cy="21149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823093" y="543961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23093" y="543961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23093" y="33392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23093" y="33392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5562" y="3891559"/>
              <a:ext cx="80975" cy="7335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45562" y="4359249"/>
              <a:ext cx="95910" cy="7336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5549" y="4851222"/>
              <a:ext cx="97027" cy="7437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787085" y="4113212"/>
              <a:ext cx="133985" cy="578485"/>
            </a:xfrm>
            <a:custGeom>
              <a:avLst/>
              <a:gdLst/>
              <a:ahLst/>
              <a:cxnLst/>
              <a:rect l="l" t="t" r="r" b="b"/>
              <a:pathLst>
                <a:path w="133985" h="578485">
                  <a:moveTo>
                    <a:pt x="0" y="476275"/>
                  </a:moveTo>
                  <a:lnTo>
                    <a:pt x="133362" y="476275"/>
                  </a:lnTo>
                  <a:lnTo>
                    <a:pt x="133362" y="577888"/>
                  </a:lnTo>
                  <a:lnTo>
                    <a:pt x="0" y="577888"/>
                  </a:lnTo>
                  <a:lnTo>
                    <a:pt x="0" y="476275"/>
                  </a:lnTo>
                  <a:close/>
                </a:path>
                <a:path w="133985" h="578485">
                  <a:moveTo>
                    <a:pt x="0" y="0"/>
                  </a:moveTo>
                  <a:lnTo>
                    <a:pt x="133362" y="0"/>
                  </a:lnTo>
                  <a:lnTo>
                    <a:pt x="133362" y="101612"/>
                  </a:lnTo>
                  <a:lnTo>
                    <a:pt x="0" y="1016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31497" y="4179887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5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3"/>
                  </a:lnTo>
                  <a:lnTo>
                    <a:pt x="98141" y="38047"/>
                  </a:lnTo>
                  <a:lnTo>
                    <a:pt x="65225" y="65225"/>
                  </a:lnTo>
                  <a:lnTo>
                    <a:pt x="38047" y="98141"/>
                  </a:lnTo>
                  <a:lnTo>
                    <a:pt x="17513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63"/>
                  </a:lnTo>
                  <a:lnTo>
                    <a:pt x="17513" y="308642"/>
                  </a:lnTo>
                  <a:lnTo>
                    <a:pt x="38047" y="346393"/>
                  </a:lnTo>
                  <a:lnTo>
                    <a:pt x="65225" y="379310"/>
                  </a:lnTo>
                  <a:lnTo>
                    <a:pt x="98141" y="406489"/>
                  </a:lnTo>
                  <a:lnTo>
                    <a:pt x="135890" y="427024"/>
                  </a:lnTo>
                  <a:lnTo>
                    <a:pt x="177565" y="440008"/>
                  </a:lnTo>
                  <a:lnTo>
                    <a:pt x="222262" y="444538"/>
                  </a:lnTo>
                  <a:lnTo>
                    <a:pt x="266959" y="440008"/>
                  </a:lnTo>
                  <a:lnTo>
                    <a:pt x="308635" y="427024"/>
                  </a:lnTo>
                  <a:lnTo>
                    <a:pt x="346383" y="406489"/>
                  </a:lnTo>
                  <a:lnTo>
                    <a:pt x="379299" y="379310"/>
                  </a:lnTo>
                  <a:lnTo>
                    <a:pt x="406477" y="346393"/>
                  </a:lnTo>
                  <a:lnTo>
                    <a:pt x="427011" y="308642"/>
                  </a:lnTo>
                  <a:lnTo>
                    <a:pt x="439995" y="266963"/>
                  </a:lnTo>
                  <a:lnTo>
                    <a:pt x="444525" y="222262"/>
                  </a:lnTo>
                  <a:lnTo>
                    <a:pt x="439995" y="177565"/>
                  </a:lnTo>
                  <a:lnTo>
                    <a:pt x="427011" y="135890"/>
                  </a:lnTo>
                  <a:lnTo>
                    <a:pt x="406477" y="98141"/>
                  </a:lnTo>
                  <a:lnTo>
                    <a:pt x="379299" y="65225"/>
                  </a:lnTo>
                  <a:lnTo>
                    <a:pt x="346383" y="38047"/>
                  </a:lnTo>
                  <a:lnTo>
                    <a:pt x="308635" y="17513"/>
                  </a:lnTo>
                  <a:lnTo>
                    <a:pt x="266959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631497" y="4179887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5">
                  <a:moveTo>
                    <a:pt x="222262" y="0"/>
                  </a:moveTo>
                  <a:lnTo>
                    <a:pt x="266959" y="4529"/>
                  </a:lnTo>
                  <a:lnTo>
                    <a:pt x="308635" y="17513"/>
                  </a:lnTo>
                  <a:lnTo>
                    <a:pt x="346383" y="38047"/>
                  </a:lnTo>
                  <a:lnTo>
                    <a:pt x="379299" y="65225"/>
                  </a:lnTo>
                  <a:lnTo>
                    <a:pt x="406477" y="98141"/>
                  </a:lnTo>
                  <a:lnTo>
                    <a:pt x="427011" y="135890"/>
                  </a:lnTo>
                  <a:lnTo>
                    <a:pt x="439995" y="177565"/>
                  </a:lnTo>
                  <a:lnTo>
                    <a:pt x="444525" y="222262"/>
                  </a:lnTo>
                  <a:lnTo>
                    <a:pt x="439995" y="266963"/>
                  </a:lnTo>
                  <a:lnTo>
                    <a:pt x="427011" y="308642"/>
                  </a:lnTo>
                  <a:lnTo>
                    <a:pt x="406477" y="346393"/>
                  </a:lnTo>
                  <a:lnTo>
                    <a:pt x="379299" y="379310"/>
                  </a:lnTo>
                  <a:lnTo>
                    <a:pt x="346383" y="406489"/>
                  </a:lnTo>
                  <a:lnTo>
                    <a:pt x="308635" y="427024"/>
                  </a:lnTo>
                  <a:lnTo>
                    <a:pt x="266959" y="440008"/>
                  </a:lnTo>
                  <a:lnTo>
                    <a:pt x="222262" y="444538"/>
                  </a:lnTo>
                  <a:lnTo>
                    <a:pt x="177565" y="440008"/>
                  </a:lnTo>
                  <a:lnTo>
                    <a:pt x="135890" y="427024"/>
                  </a:lnTo>
                  <a:lnTo>
                    <a:pt x="98141" y="406489"/>
                  </a:lnTo>
                  <a:lnTo>
                    <a:pt x="65225" y="379310"/>
                  </a:lnTo>
                  <a:lnTo>
                    <a:pt x="38047" y="346393"/>
                  </a:lnTo>
                  <a:lnTo>
                    <a:pt x="17513" y="308642"/>
                  </a:lnTo>
                  <a:lnTo>
                    <a:pt x="4529" y="266963"/>
                  </a:lnTo>
                  <a:lnTo>
                    <a:pt x="0" y="222262"/>
                  </a:lnTo>
                  <a:lnTo>
                    <a:pt x="4529" y="177565"/>
                  </a:lnTo>
                  <a:lnTo>
                    <a:pt x="17513" y="135890"/>
                  </a:lnTo>
                  <a:lnTo>
                    <a:pt x="38047" y="98141"/>
                  </a:lnTo>
                  <a:lnTo>
                    <a:pt x="65225" y="65225"/>
                  </a:lnTo>
                  <a:lnTo>
                    <a:pt x="98141" y="38047"/>
                  </a:lnTo>
                  <a:lnTo>
                    <a:pt x="135890" y="17513"/>
                  </a:lnTo>
                  <a:lnTo>
                    <a:pt x="177565" y="4529"/>
                  </a:lnTo>
                  <a:lnTo>
                    <a:pt x="2222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21044" y="4368647"/>
              <a:ext cx="66243" cy="7336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487443" y="3751288"/>
              <a:ext cx="878205" cy="210820"/>
            </a:xfrm>
            <a:custGeom>
              <a:avLst/>
              <a:gdLst/>
              <a:ahLst/>
              <a:cxnLst/>
              <a:rect l="l" t="t" r="r" b="b"/>
              <a:pathLst>
                <a:path w="878204" h="210820">
                  <a:moveTo>
                    <a:pt x="376135" y="210235"/>
                  </a:moveTo>
                  <a:lnTo>
                    <a:pt x="355508" y="156355"/>
                  </a:lnTo>
                  <a:lnTo>
                    <a:pt x="332794" y="100214"/>
                  </a:lnTo>
                  <a:lnTo>
                    <a:pt x="307855" y="49990"/>
                  </a:lnTo>
                  <a:lnTo>
                    <a:pt x="280557" y="13860"/>
                  </a:lnTo>
                  <a:lnTo>
                    <a:pt x="250761" y="0"/>
                  </a:lnTo>
                  <a:lnTo>
                    <a:pt x="220967" y="13860"/>
                  </a:lnTo>
                  <a:lnTo>
                    <a:pt x="193670" y="49990"/>
                  </a:lnTo>
                  <a:lnTo>
                    <a:pt x="168734" y="100214"/>
                  </a:lnTo>
                  <a:lnTo>
                    <a:pt x="146019" y="156355"/>
                  </a:lnTo>
                  <a:lnTo>
                    <a:pt x="125387" y="210235"/>
                  </a:lnTo>
                </a:path>
                <a:path w="878204" h="210820">
                  <a:moveTo>
                    <a:pt x="877671" y="210235"/>
                  </a:moveTo>
                  <a:lnTo>
                    <a:pt x="857039" y="156355"/>
                  </a:lnTo>
                  <a:lnTo>
                    <a:pt x="834323" y="100214"/>
                  </a:lnTo>
                  <a:lnTo>
                    <a:pt x="809385" y="49990"/>
                  </a:lnTo>
                  <a:lnTo>
                    <a:pt x="782085" y="13860"/>
                  </a:lnTo>
                  <a:lnTo>
                    <a:pt x="752284" y="0"/>
                  </a:lnTo>
                  <a:lnTo>
                    <a:pt x="722490" y="13860"/>
                  </a:lnTo>
                  <a:lnTo>
                    <a:pt x="695193" y="49990"/>
                  </a:lnTo>
                  <a:lnTo>
                    <a:pt x="670257" y="100214"/>
                  </a:lnTo>
                  <a:lnTo>
                    <a:pt x="647542" y="156355"/>
                  </a:lnTo>
                  <a:lnTo>
                    <a:pt x="626910" y="210235"/>
                  </a:lnTo>
                </a:path>
                <a:path w="878204" h="210820">
                  <a:moveTo>
                    <a:pt x="125387" y="210235"/>
                  </a:moveTo>
                  <a:lnTo>
                    <a:pt x="104754" y="156355"/>
                  </a:lnTo>
                  <a:lnTo>
                    <a:pt x="82039" y="100214"/>
                  </a:lnTo>
                  <a:lnTo>
                    <a:pt x="57100" y="49990"/>
                  </a:lnTo>
                  <a:lnTo>
                    <a:pt x="29800" y="13860"/>
                  </a:lnTo>
                  <a:lnTo>
                    <a:pt x="0" y="0"/>
                  </a:lnTo>
                </a:path>
                <a:path w="878204" h="210820">
                  <a:moveTo>
                    <a:pt x="626910" y="210235"/>
                  </a:moveTo>
                  <a:lnTo>
                    <a:pt x="606276" y="156355"/>
                  </a:lnTo>
                  <a:lnTo>
                    <a:pt x="583558" y="100214"/>
                  </a:lnTo>
                  <a:lnTo>
                    <a:pt x="558618" y="49990"/>
                  </a:lnTo>
                  <a:lnTo>
                    <a:pt x="531318" y="13860"/>
                  </a:lnTo>
                  <a:lnTo>
                    <a:pt x="501523" y="0"/>
                  </a:lnTo>
                  <a:lnTo>
                    <a:pt x="471728" y="13860"/>
                  </a:lnTo>
                  <a:lnTo>
                    <a:pt x="444431" y="49990"/>
                  </a:lnTo>
                  <a:lnTo>
                    <a:pt x="419493" y="100214"/>
                  </a:lnTo>
                  <a:lnTo>
                    <a:pt x="396774" y="156355"/>
                  </a:lnTo>
                  <a:lnTo>
                    <a:pt x="376135" y="210235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10419715" y="3751288"/>
            <a:ext cx="125730" cy="210820"/>
          </a:xfrm>
          <a:custGeom>
            <a:avLst/>
            <a:gdLst/>
            <a:ahLst/>
            <a:cxnLst/>
            <a:rect l="l" t="t" r="r" b="b"/>
            <a:pathLst>
              <a:path w="125729" h="210820">
                <a:moveTo>
                  <a:pt x="125374" y="0"/>
                </a:moveTo>
                <a:lnTo>
                  <a:pt x="95579" y="13860"/>
                </a:lnTo>
                <a:lnTo>
                  <a:pt x="68283" y="49990"/>
                </a:lnTo>
                <a:lnTo>
                  <a:pt x="43347" y="100214"/>
                </a:lnTo>
                <a:lnTo>
                  <a:pt x="20632" y="156355"/>
                </a:lnTo>
                <a:lnTo>
                  <a:pt x="0" y="210235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307229" y="3661842"/>
            <a:ext cx="584174" cy="1481645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583840" y="3751288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35"/>
                </a:moveTo>
                <a:lnTo>
                  <a:pt x="230129" y="156355"/>
                </a:lnTo>
                <a:lnTo>
                  <a:pt x="207413" y="100214"/>
                </a:lnTo>
                <a:lnTo>
                  <a:pt x="182475" y="49990"/>
                </a:lnTo>
                <a:lnTo>
                  <a:pt x="155175" y="13860"/>
                </a:lnTo>
                <a:lnTo>
                  <a:pt x="125374" y="0"/>
                </a:lnTo>
                <a:lnTo>
                  <a:pt x="95579" y="13860"/>
                </a:lnTo>
                <a:lnTo>
                  <a:pt x="68283" y="49990"/>
                </a:lnTo>
                <a:lnTo>
                  <a:pt x="43347" y="100214"/>
                </a:lnTo>
                <a:lnTo>
                  <a:pt x="20632" y="156355"/>
                </a:lnTo>
                <a:lnTo>
                  <a:pt x="0" y="210235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085362" y="3751288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35"/>
                </a:moveTo>
                <a:lnTo>
                  <a:pt x="230129" y="156355"/>
                </a:lnTo>
                <a:lnTo>
                  <a:pt x="207413" y="100214"/>
                </a:lnTo>
                <a:lnTo>
                  <a:pt x="182475" y="49990"/>
                </a:lnTo>
                <a:lnTo>
                  <a:pt x="155175" y="13860"/>
                </a:lnTo>
                <a:lnTo>
                  <a:pt x="125374" y="0"/>
                </a:lnTo>
                <a:lnTo>
                  <a:pt x="95579" y="13860"/>
                </a:lnTo>
                <a:lnTo>
                  <a:pt x="68283" y="49990"/>
                </a:lnTo>
                <a:lnTo>
                  <a:pt x="43347" y="100214"/>
                </a:lnTo>
                <a:lnTo>
                  <a:pt x="20632" y="156355"/>
                </a:lnTo>
                <a:lnTo>
                  <a:pt x="0" y="210235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542589" y="3854881"/>
            <a:ext cx="41910" cy="106680"/>
          </a:xfrm>
          <a:custGeom>
            <a:avLst/>
            <a:gdLst/>
            <a:ahLst/>
            <a:cxnLst/>
            <a:rect l="l" t="t" r="r" b="b"/>
            <a:pathLst>
              <a:path w="41910" h="106679">
                <a:moveTo>
                  <a:pt x="41884" y="106641"/>
                </a:moveTo>
                <a:lnTo>
                  <a:pt x="32137" y="81331"/>
                </a:lnTo>
                <a:lnTo>
                  <a:pt x="21918" y="54502"/>
                </a:lnTo>
                <a:lnTo>
                  <a:pt x="11211" y="27081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835236" y="3751288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74" y="210235"/>
                </a:moveTo>
                <a:lnTo>
                  <a:pt x="230135" y="156355"/>
                </a:lnTo>
                <a:lnTo>
                  <a:pt x="207417" y="100214"/>
                </a:lnTo>
                <a:lnTo>
                  <a:pt x="182478" y="49990"/>
                </a:lnTo>
                <a:lnTo>
                  <a:pt x="155181" y="13860"/>
                </a:lnTo>
                <a:lnTo>
                  <a:pt x="125387" y="0"/>
                </a:lnTo>
                <a:lnTo>
                  <a:pt x="95592" y="13860"/>
                </a:lnTo>
                <a:lnTo>
                  <a:pt x="68295" y="49990"/>
                </a:lnTo>
                <a:lnTo>
                  <a:pt x="43357" y="100214"/>
                </a:lnTo>
                <a:lnTo>
                  <a:pt x="20638" y="156355"/>
                </a:lnTo>
                <a:lnTo>
                  <a:pt x="0" y="210235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34472" y="3749002"/>
            <a:ext cx="213448" cy="214807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9751645" y="3751288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35"/>
                </a:moveTo>
                <a:lnTo>
                  <a:pt x="230134" y="156355"/>
                </a:lnTo>
                <a:lnTo>
                  <a:pt x="207419" y="100214"/>
                </a:lnTo>
                <a:lnTo>
                  <a:pt x="182481" y="49990"/>
                </a:lnTo>
                <a:lnTo>
                  <a:pt x="155182" y="13860"/>
                </a:lnTo>
                <a:lnTo>
                  <a:pt x="125387" y="0"/>
                </a:lnTo>
                <a:lnTo>
                  <a:pt x="95592" y="13860"/>
                </a:lnTo>
                <a:lnTo>
                  <a:pt x="68295" y="49990"/>
                </a:lnTo>
                <a:lnTo>
                  <a:pt x="43357" y="100214"/>
                </a:lnTo>
                <a:lnTo>
                  <a:pt x="20638" y="156355"/>
                </a:lnTo>
                <a:lnTo>
                  <a:pt x="0" y="210235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9535693" y="3744939"/>
            <a:ext cx="1054100" cy="219075"/>
            <a:chOff x="4481093" y="3744938"/>
            <a:chExt cx="1054100" cy="219075"/>
          </a:xfrm>
        </p:grpSpPr>
        <p:sp>
          <p:nvSpPr>
            <p:cNvPr id="48" name="object 48"/>
            <p:cNvSpPr/>
            <p:nvPr/>
          </p:nvSpPr>
          <p:spPr>
            <a:xfrm>
              <a:off x="5198580" y="3751288"/>
              <a:ext cx="250825" cy="210820"/>
            </a:xfrm>
            <a:custGeom>
              <a:avLst/>
              <a:gdLst/>
              <a:ahLst/>
              <a:cxnLst/>
              <a:rect l="l" t="t" r="r" b="b"/>
              <a:pathLst>
                <a:path w="250825" h="210820">
                  <a:moveTo>
                    <a:pt x="250761" y="210235"/>
                  </a:moveTo>
                  <a:lnTo>
                    <a:pt x="230128" y="156355"/>
                  </a:lnTo>
                  <a:lnTo>
                    <a:pt x="207409" y="100214"/>
                  </a:lnTo>
                  <a:lnTo>
                    <a:pt x="182469" y="49990"/>
                  </a:lnTo>
                  <a:lnTo>
                    <a:pt x="155170" y="13860"/>
                  </a:lnTo>
                  <a:lnTo>
                    <a:pt x="125374" y="0"/>
                  </a:lnTo>
                  <a:lnTo>
                    <a:pt x="95579" y="13860"/>
                  </a:lnTo>
                  <a:lnTo>
                    <a:pt x="68283" y="49990"/>
                  </a:lnTo>
                  <a:lnTo>
                    <a:pt x="43347" y="100214"/>
                  </a:lnTo>
                  <a:lnTo>
                    <a:pt x="20632" y="156355"/>
                  </a:lnTo>
                  <a:lnTo>
                    <a:pt x="0" y="210235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83760" y="3961523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60">
                  <a:moveTo>
                    <a:pt x="0" y="0"/>
                  </a:moveTo>
                  <a:lnTo>
                    <a:pt x="10511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83760" y="3777729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60">
                  <a:moveTo>
                    <a:pt x="0" y="0"/>
                  </a:moveTo>
                  <a:lnTo>
                    <a:pt x="105140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85309" y="3749002"/>
              <a:ext cx="213385" cy="21480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947170" y="3751288"/>
              <a:ext cx="250825" cy="210820"/>
            </a:xfrm>
            <a:custGeom>
              <a:avLst/>
              <a:gdLst/>
              <a:ahLst/>
              <a:cxnLst/>
              <a:rect l="l" t="t" r="r" b="b"/>
              <a:pathLst>
                <a:path w="250825" h="210820">
                  <a:moveTo>
                    <a:pt x="250761" y="210235"/>
                  </a:moveTo>
                  <a:lnTo>
                    <a:pt x="230129" y="156355"/>
                  </a:lnTo>
                  <a:lnTo>
                    <a:pt x="207414" y="100214"/>
                  </a:lnTo>
                  <a:lnTo>
                    <a:pt x="182477" y="49990"/>
                  </a:lnTo>
                  <a:lnTo>
                    <a:pt x="155181" y="13860"/>
                  </a:lnTo>
                  <a:lnTo>
                    <a:pt x="125387" y="0"/>
                  </a:lnTo>
                  <a:lnTo>
                    <a:pt x="95586" y="13860"/>
                  </a:lnTo>
                  <a:lnTo>
                    <a:pt x="68286" y="49990"/>
                  </a:lnTo>
                  <a:lnTo>
                    <a:pt x="43348" y="100214"/>
                  </a:lnTo>
                  <a:lnTo>
                    <a:pt x="20632" y="156355"/>
                  </a:lnTo>
                  <a:lnTo>
                    <a:pt x="0" y="210235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87443" y="3751288"/>
              <a:ext cx="1003300" cy="27940"/>
            </a:xfrm>
            <a:custGeom>
              <a:avLst/>
              <a:gdLst/>
              <a:ahLst/>
              <a:cxnLst/>
              <a:rect l="l" t="t" r="r" b="b"/>
              <a:pathLst>
                <a:path w="1003300" h="27939">
                  <a:moveTo>
                    <a:pt x="1003046" y="0"/>
                  </a:moveTo>
                  <a:lnTo>
                    <a:pt x="992213" y="1880"/>
                  </a:lnTo>
                  <a:lnTo>
                    <a:pt x="981711" y="7254"/>
                  </a:lnTo>
                  <a:lnTo>
                    <a:pt x="971525" y="15719"/>
                  </a:lnTo>
                  <a:lnTo>
                    <a:pt x="961644" y="26873"/>
                  </a:lnTo>
                  <a:lnTo>
                    <a:pt x="951731" y="15687"/>
                  </a:lnTo>
                  <a:lnTo>
                    <a:pt x="941511" y="7226"/>
                  </a:lnTo>
                  <a:lnTo>
                    <a:pt x="930972" y="1870"/>
                  </a:lnTo>
                  <a:lnTo>
                    <a:pt x="920102" y="0"/>
                  </a:lnTo>
                  <a:lnTo>
                    <a:pt x="909165" y="1916"/>
                  </a:lnTo>
                  <a:lnTo>
                    <a:pt x="898561" y="7391"/>
                  </a:lnTo>
                  <a:lnTo>
                    <a:pt x="888278" y="16009"/>
                  </a:lnTo>
                  <a:lnTo>
                    <a:pt x="878306" y="27355"/>
                  </a:lnTo>
                  <a:lnTo>
                    <a:pt x="868341" y="16009"/>
                  </a:lnTo>
                  <a:lnTo>
                    <a:pt x="858061" y="7391"/>
                  </a:lnTo>
                  <a:lnTo>
                    <a:pt x="847454" y="1916"/>
                  </a:lnTo>
                  <a:lnTo>
                    <a:pt x="836510" y="0"/>
                  </a:lnTo>
                  <a:lnTo>
                    <a:pt x="825483" y="1946"/>
                  </a:lnTo>
                  <a:lnTo>
                    <a:pt x="814797" y="7504"/>
                  </a:lnTo>
                  <a:lnTo>
                    <a:pt x="804439" y="16250"/>
                  </a:lnTo>
                  <a:lnTo>
                    <a:pt x="794397" y="27762"/>
                  </a:lnTo>
                  <a:lnTo>
                    <a:pt x="784361" y="16250"/>
                  </a:lnTo>
                  <a:lnTo>
                    <a:pt x="774003" y="7504"/>
                  </a:lnTo>
                  <a:lnTo>
                    <a:pt x="763313" y="1946"/>
                  </a:lnTo>
                  <a:lnTo>
                    <a:pt x="752284" y="0"/>
                  </a:lnTo>
                  <a:lnTo>
                    <a:pt x="741348" y="1916"/>
                  </a:lnTo>
                  <a:lnTo>
                    <a:pt x="730743" y="7391"/>
                  </a:lnTo>
                  <a:lnTo>
                    <a:pt x="720460" y="16009"/>
                  </a:lnTo>
                  <a:lnTo>
                    <a:pt x="710488" y="27355"/>
                  </a:lnTo>
                  <a:lnTo>
                    <a:pt x="700523" y="16009"/>
                  </a:lnTo>
                  <a:lnTo>
                    <a:pt x="690243" y="7391"/>
                  </a:lnTo>
                  <a:lnTo>
                    <a:pt x="679636" y="1916"/>
                  </a:lnTo>
                  <a:lnTo>
                    <a:pt x="668693" y="0"/>
                  </a:lnTo>
                  <a:lnTo>
                    <a:pt x="657756" y="1916"/>
                  </a:lnTo>
                  <a:lnTo>
                    <a:pt x="647153" y="7391"/>
                  </a:lnTo>
                  <a:lnTo>
                    <a:pt x="636874" y="16009"/>
                  </a:lnTo>
                  <a:lnTo>
                    <a:pt x="626910" y="27355"/>
                  </a:lnTo>
                  <a:lnTo>
                    <a:pt x="616938" y="16009"/>
                  </a:lnTo>
                  <a:lnTo>
                    <a:pt x="606655" y="7391"/>
                  </a:lnTo>
                  <a:lnTo>
                    <a:pt x="596050" y="1916"/>
                  </a:lnTo>
                  <a:lnTo>
                    <a:pt x="585114" y="0"/>
                  </a:lnTo>
                  <a:lnTo>
                    <a:pt x="574172" y="1916"/>
                  </a:lnTo>
                  <a:lnTo>
                    <a:pt x="563568" y="7391"/>
                  </a:lnTo>
                  <a:lnTo>
                    <a:pt x="553288" y="16009"/>
                  </a:lnTo>
                  <a:lnTo>
                    <a:pt x="543318" y="27355"/>
                  </a:lnTo>
                  <a:lnTo>
                    <a:pt x="533348" y="16009"/>
                  </a:lnTo>
                  <a:lnTo>
                    <a:pt x="523068" y="7391"/>
                  </a:lnTo>
                  <a:lnTo>
                    <a:pt x="512464" y="1916"/>
                  </a:lnTo>
                  <a:lnTo>
                    <a:pt x="501523" y="0"/>
                  </a:lnTo>
                  <a:lnTo>
                    <a:pt x="490672" y="1887"/>
                  </a:lnTo>
                  <a:lnTo>
                    <a:pt x="480152" y="7278"/>
                  </a:lnTo>
                  <a:lnTo>
                    <a:pt x="469951" y="15768"/>
                  </a:lnTo>
                  <a:lnTo>
                    <a:pt x="460057" y="26949"/>
                  </a:lnTo>
                  <a:lnTo>
                    <a:pt x="450156" y="15768"/>
                  </a:lnTo>
                  <a:lnTo>
                    <a:pt x="439951" y="7278"/>
                  </a:lnTo>
                  <a:lnTo>
                    <a:pt x="429430" y="1887"/>
                  </a:lnTo>
                  <a:lnTo>
                    <a:pt x="418579" y="0"/>
                  </a:lnTo>
                  <a:lnTo>
                    <a:pt x="407635" y="1916"/>
                  </a:lnTo>
                  <a:lnTo>
                    <a:pt x="397028" y="7391"/>
                  </a:lnTo>
                  <a:lnTo>
                    <a:pt x="386748" y="16009"/>
                  </a:lnTo>
                  <a:lnTo>
                    <a:pt x="376783" y="27355"/>
                  </a:lnTo>
                  <a:lnTo>
                    <a:pt x="366813" y="16009"/>
                  </a:lnTo>
                  <a:lnTo>
                    <a:pt x="356533" y="7391"/>
                  </a:lnTo>
                  <a:lnTo>
                    <a:pt x="345929" y="1916"/>
                  </a:lnTo>
                  <a:lnTo>
                    <a:pt x="334987" y="0"/>
                  </a:lnTo>
                  <a:lnTo>
                    <a:pt x="323960" y="1946"/>
                  </a:lnTo>
                  <a:lnTo>
                    <a:pt x="313274" y="7504"/>
                  </a:lnTo>
                  <a:lnTo>
                    <a:pt x="302916" y="16250"/>
                  </a:lnTo>
                  <a:lnTo>
                    <a:pt x="292874" y="27762"/>
                  </a:lnTo>
                  <a:lnTo>
                    <a:pt x="282833" y="16250"/>
                  </a:lnTo>
                  <a:lnTo>
                    <a:pt x="272475" y="7504"/>
                  </a:lnTo>
                  <a:lnTo>
                    <a:pt x="261788" y="1946"/>
                  </a:lnTo>
                  <a:lnTo>
                    <a:pt x="250761" y="0"/>
                  </a:lnTo>
                  <a:lnTo>
                    <a:pt x="239825" y="1916"/>
                  </a:lnTo>
                  <a:lnTo>
                    <a:pt x="229220" y="7391"/>
                  </a:lnTo>
                  <a:lnTo>
                    <a:pt x="218937" y="16009"/>
                  </a:lnTo>
                  <a:lnTo>
                    <a:pt x="208965" y="27355"/>
                  </a:lnTo>
                  <a:lnTo>
                    <a:pt x="199000" y="16009"/>
                  </a:lnTo>
                  <a:lnTo>
                    <a:pt x="188720" y="7391"/>
                  </a:lnTo>
                  <a:lnTo>
                    <a:pt x="178113" y="1916"/>
                  </a:lnTo>
                  <a:lnTo>
                    <a:pt x="167170" y="0"/>
                  </a:lnTo>
                  <a:lnTo>
                    <a:pt x="156233" y="1916"/>
                  </a:lnTo>
                  <a:lnTo>
                    <a:pt x="145630" y="7391"/>
                  </a:lnTo>
                  <a:lnTo>
                    <a:pt x="135351" y="16009"/>
                  </a:lnTo>
                  <a:lnTo>
                    <a:pt x="125387" y="27355"/>
                  </a:lnTo>
                  <a:lnTo>
                    <a:pt x="115415" y="16009"/>
                  </a:lnTo>
                  <a:lnTo>
                    <a:pt x="105132" y="7391"/>
                  </a:lnTo>
                  <a:lnTo>
                    <a:pt x="94527" y="1916"/>
                  </a:lnTo>
                  <a:lnTo>
                    <a:pt x="83591" y="0"/>
                  </a:lnTo>
                  <a:lnTo>
                    <a:pt x="72636" y="1899"/>
                  </a:lnTo>
                  <a:lnTo>
                    <a:pt x="62014" y="7339"/>
                  </a:lnTo>
                  <a:lnTo>
                    <a:pt x="51715" y="15928"/>
                  </a:lnTo>
                  <a:lnTo>
                    <a:pt x="41732" y="27279"/>
                  </a:lnTo>
                  <a:lnTo>
                    <a:pt x="31778" y="15960"/>
                  </a:lnTo>
                  <a:lnTo>
                    <a:pt x="21513" y="7367"/>
                  </a:lnTo>
                  <a:lnTo>
                    <a:pt x="10924" y="1910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48693" y="3855224"/>
              <a:ext cx="41910" cy="106680"/>
            </a:xfrm>
            <a:custGeom>
              <a:avLst/>
              <a:gdLst/>
              <a:ahLst/>
              <a:cxnLst/>
              <a:rect l="l" t="t" r="r" b="b"/>
              <a:pathLst>
                <a:path w="41910" h="106679">
                  <a:moveTo>
                    <a:pt x="41744" y="0"/>
                  </a:moveTo>
                  <a:lnTo>
                    <a:pt x="30571" y="27001"/>
                  </a:lnTo>
                  <a:lnTo>
                    <a:pt x="19900" y="54335"/>
                  </a:lnTo>
                  <a:lnTo>
                    <a:pt x="9715" y="81076"/>
                  </a:lnTo>
                  <a:lnTo>
                    <a:pt x="0" y="106299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9660929" y="4177461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48"/>
                </a:moveTo>
                <a:lnTo>
                  <a:pt x="230129" y="156366"/>
                </a:lnTo>
                <a:lnTo>
                  <a:pt x="207413" y="100222"/>
                </a:lnTo>
                <a:lnTo>
                  <a:pt x="182475" y="49995"/>
                </a:lnTo>
                <a:lnTo>
                  <a:pt x="155175" y="13861"/>
                </a:lnTo>
                <a:lnTo>
                  <a:pt x="125374" y="0"/>
                </a:lnTo>
                <a:lnTo>
                  <a:pt x="95584" y="13861"/>
                </a:lnTo>
                <a:lnTo>
                  <a:pt x="68289" y="49995"/>
                </a:lnTo>
                <a:lnTo>
                  <a:pt x="43350" y="100222"/>
                </a:lnTo>
                <a:lnTo>
                  <a:pt x="20633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62452" y="4177461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48"/>
                </a:moveTo>
                <a:lnTo>
                  <a:pt x="230128" y="156366"/>
                </a:lnTo>
                <a:lnTo>
                  <a:pt x="207409" y="100222"/>
                </a:lnTo>
                <a:lnTo>
                  <a:pt x="182469" y="49995"/>
                </a:lnTo>
                <a:lnTo>
                  <a:pt x="155170" y="13861"/>
                </a:lnTo>
                <a:lnTo>
                  <a:pt x="125374" y="0"/>
                </a:lnTo>
                <a:lnTo>
                  <a:pt x="95584" y="13861"/>
                </a:lnTo>
                <a:lnTo>
                  <a:pt x="68289" y="49995"/>
                </a:lnTo>
                <a:lnTo>
                  <a:pt x="43350" y="100222"/>
                </a:lnTo>
                <a:lnTo>
                  <a:pt x="20633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35540" y="4177461"/>
            <a:ext cx="125730" cy="210820"/>
          </a:xfrm>
          <a:custGeom>
            <a:avLst/>
            <a:gdLst/>
            <a:ahLst/>
            <a:cxnLst/>
            <a:rect l="l" t="t" r="r" b="b"/>
            <a:pathLst>
              <a:path w="125729" h="210820">
                <a:moveTo>
                  <a:pt x="125387" y="210248"/>
                </a:moveTo>
                <a:lnTo>
                  <a:pt x="104753" y="156366"/>
                </a:lnTo>
                <a:lnTo>
                  <a:pt x="82035" y="100222"/>
                </a:lnTo>
                <a:lnTo>
                  <a:pt x="57095" y="49995"/>
                </a:lnTo>
                <a:lnTo>
                  <a:pt x="29795" y="13861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911690" y="4177461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48"/>
                </a:moveTo>
                <a:lnTo>
                  <a:pt x="230128" y="156366"/>
                </a:lnTo>
                <a:lnTo>
                  <a:pt x="207410" y="100222"/>
                </a:lnTo>
                <a:lnTo>
                  <a:pt x="182472" y="49995"/>
                </a:lnTo>
                <a:lnTo>
                  <a:pt x="155176" y="13861"/>
                </a:lnTo>
                <a:lnTo>
                  <a:pt x="125387" y="0"/>
                </a:lnTo>
                <a:lnTo>
                  <a:pt x="95591" y="13861"/>
                </a:lnTo>
                <a:lnTo>
                  <a:pt x="68291" y="49995"/>
                </a:lnTo>
                <a:lnTo>
                  <a:pt x="43351" y="100222"/>
                </a:lnTo>
                <a:lnTo>
                  <a:pt x="20633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413212" y="4177461"/>
            <a:ext cx="125730" cy="210820"/>
          </a:xfrm>
          <a:custGeom>
            <a:avLst/>
            <a:gdLst/>
            <a:ahLst/>
            <a:cxnLst/>
            <a:rect l="l" t="t" r="r" b="b"/>
            <a:pathLst>
              <a:path w="125729" h="210820">
                <a:moveTo>
                  <a:pt x="125387" y="0"/>
                </a:moveTo>
                <a:lnTo>
                  <a:pt x="95591" y="13861"/>
                </a:lnTo>
                <a:lnTo>
                  <a:pt x="68291" y="49995"/>
                </a:lnTo>
                <a:lnTo>
                  <a:pt x="43351" y="100222"/>
                </a:lnTo>
                <a:lnTo>
                  <a:pt x="20633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577337" y="4177461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48"/>
                </a:moveTo>
                <a:lnTo>
                  <a:pt x="230129" y="156366"/>
                </a:lnTo>
                <a:lnTo>
                  <a:pt x="207414" y="100222"/>
                </a:lnTo>
                <a:lnTo>
                  <a:pt x="182477" y="49995"/>
                </a:lnTo>
                <a:lnTo>
                  <a:pt x="155181" y="13861"/>
                </a:lnTo>
                <a:lnTo>
                  <a:pt x="125387" y="0"/>
                </a:lnTo>
                <a:lnTo>
                  <a:pt x="95591" y="13861"/>
                </a:lnTo>
                <a:lnTo>
                  <a:pt x="68291" y="49995"/>
                </a:lnTo>
                <a:lnTo>
                  <a:pt x="43351" y="100222"/>
                </a:lnTo>
                <a:lnTo>
                  <a:pt x="20633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078860" y="4177461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48"/>
                </a:moveTo>
                <a:lnTo>
                  <a:pt x="230129" y="156366"/>
                </a:lnTo>
                <a:lnTo>
                  <a:pt x="207414" y="100222"/>
                </a:lnTo>
                <a:lnTo>
                  <a:pt x="182477" y="49995"/>
                </a:lnTo>
                <a:lnTo>
                  <a:pt x="155181" y="13861"/>
                </a:lnTo>
                <a:lnTo>
                  <a:pt x="125387" y="0"/>
                </a:lnTo>
                <a:lnTo>
                  <a:pt x="95592" y="13861"/>
                </a:lnTo>
                <a:lnTo>
                  <a:pt x="68295" y="49995"/>
                </a:lnTo>
                <a:lnTo>
                  <a:pt x="43357" y="100222"/>
                </a:lnTo>
                <a:lnTo>
                  <a:pt x="20638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536086" y="4281055"/>
            <a:ext cx="41910" cy="106680"/>
          </a:xfrm>
          <a:custGeom>
            <a:avLst/>
            <a:gdLst/>
            <a:ahLst/>
            <a:cxnLst/>
            <a:rect l="l" t="t" r="r" b="b"/>
            <a:pathLst>
              <a:path w="41910" h="106679">
                <a:moveTo>
                  <a:pt x="41897" y="106654"/>
                </a:moveTo>
                <a:lnTo>
                  <a:pt x="32150" y="81342"/>
                </a:lnTo>
                <a:lnTo>
                  <a:pt x="21929" y="54508"/>
                </a:lnTo>
                <a:lnTo>
                  <a:pt x="11218" y="27083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828746" y="4177461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48"/>
                </a:moveTo>
                <a:lnTo>
                  <a:pt x="230129" y="156366"/>
                </a:lnTo>
                <a:lnTo>
                  <a:pt x="207413" y="100222"/>
                </a:lnTo>
                <a:lnTo>
                  <a:pt x="182475" y="49995"/>
                </a:lnTo>
                <a:lnTo>
                  <a:pt x="155175" y="13861"/>
                </a:lnTo>
                <a:lnTo>
                  <a:pt x="125374" y="0"/>
                </a:lnTo>
                <a:lnTo>
                  <a:pt x="95575" y="13861"/>
                </a:lnTo>
                <a:lnTo>
                  <a:pt x="68278" y="49995"/>
                </a:lnTo>
                <a:lnTo>
                  <a:pt x="43343" y="100222"/>
                </a:lnTo>
                <a:lnTo>
                  <a:pt x="20630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27982" y="4175175"/>
            <a:ext cx="213436" cy="214820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9745155" y="4177461"/>
            <a:ext cx="250825" cy="210820"/>
          </a:xfrm>
          <a:custGeom>
            <a:avLst/>
            <a:gdLst/>
            <a:ahLst/>
            <a:cxnLst/>
            <a:rect l="l" t="t" r="r" b="b"/>
            <a:pathLst>
              <a:path w="250825" h="210820">
                <a:moveTo>
                  <a:pt x="250761" y="210248"/>
                </a:moveTo>
                <a:lnTo>
                  <a:pt x="230130" y="156366"/>
                </a:lnTo>
                <a:lnTo>
                  <a:pt x="207417" y="100222"/>
                </a:lnTo>
                <a:lnTo>
                  <a:pt x="182483" y="49995"/>
                </a:lnTo>
                <a:lnTo>
                  <a:pt x="155186" y="13861"/>
                </a:lnTo>
                <a:lnTo>
                  <a:pt x="125387" y="0"/>
                </a:lnTo>
                <a:lnTo>
                  <a:pt x="95586" y="13861"/>
                </a:lnTo>
                <a:lnTo>
                  <a:pt x="68286" y="49995"/>
                </a:lnTo>
                <a:lnTo>
                  <a:pt x="43348" y="100222"/>
                </a:lnTo>
                <a:lnTo>
                  <a:pt x="20632" y="156366"/>
                </a:lnTo>
                <a:lnTo>
                  <a:pt x="0" y="21024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9529736" y="4175176"/>
            <a:ext cx="1060450" cy="219075"/>
            <a:chOff x="4475136" y="4175175"/>
            <a:chExt cx="1060450" cy="219075"/>
          </a:xfrm>
        </p:grpSpPr>
        <p:sp>
          <p:nvSpPr>
            <p:cNvPr id="67" name="object 67"/>
            <p:cNvSpPr/>
            <p:nvPr/>
          </p:nvSpPr>
          <p:spPr>
            <a:xfrm>
              <a:off x="5192077" y="4177461"/>
              <a:ext cx="250825" cy="210820"/>
            </a:xfrm>
            <a:custGeom>
              <a:avLst/>
              <a:gdLst/>
              <a:ahLst/>
              <a:cxnLst/>
              <a:rect l="l" t="t" r="r" b="b"/>
              <a:pathLst>
                <a:path w="250825" h="210820">
                  <a:moveTo>
                    <a:pt x="250761" y="210248"/>
                  </a:moveTo>
                  <a:lnTo>
                    <a:pt x="230130" y="156366"/>
                  </a:lnTo>
                  <a:lnTo>
                    <a:pt x="207417" y="100222"/>
                  </a:lnTo>
                  <a:lnTo>
                    <a:pt x="182483" y="49995"/>
                  </a:lnTo>
                  <a:lnTo>
                    <a:pt x="155186" y="13861"/>
                  </a:lnTo>
                  <a:lnTo>
                    <a:pt x="125387" y="0"/>
                  </a:lnTo>
                  <a:lnTo>
                    <a:pt x="95586" y="13861"/>
                  </a:lnTo>
                  <a:lnTo>
                    <a:pt x="68286" y="49995"/>
                  </a:lnTo>
                  <a:lnTo>
                    <a:pt x="43348" y="100222"/>
                  </a:lnTo>
                  <a:lnTo>
                    <a:pt x="20632" y="156366"/>
                  </a:lnTo>
                  <a:lnTo>
                    <a:pt x="0" y="210248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477257" y="4387710"/>
              <a:ext cx="1057910" cy="0"/>
            </a:xfrm>
            <a:custGeom>
              <a:avLst/>
              <a:gdLst/>
              <a:ahLst/>
              <a:cxnLst/>
              <a:rect l="l" t="t" r="r" b="b"/>
              <a:pathLst>
                <a:path w="1057910">
                  <a:moveTo>
                    <a:pt x="0" y="0"/>
                  </a:moveTo>
                  <a:lnTo>
                    <a:pt x="10578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477257" y="4280623"/>
              <a:ext cx="1057910" cy="0"/>
            </a:xfrm>
            <a:custGeom>
              <a:avLst/>
              <a:gdLst/>
              <a:ahLst/>
              <a:cxnLst/>
              <a:rect l="l" t="t" r="r" b="b"/>
              <a:pathLst>
                <a:path w="1057910">
                  <a:moveTo>
                    <a:pt x="0" y="0"/>
                  </a:moveTo>
                  <a:lnTo>
                    <a:pt x="1057833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78819" y="4175175"/>
              <a:ext cx="213385" cy="21482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940680" y="4177461"/>
              <a:ext cx="543560" cy="210820"/>
            </a:xfrm>
            <a:custGeom>
              <a:avLst/>
              <a:gdLst/>
              <a:ahLst/>
              <a:cxnLst/>
              <a:rect l="l" t="t" r="r" b="b"/>
              <a:pathLst>
                <a:path w="543560" h="210820">
                  <a:moveTo>
                    <a:pt x="250761" y="210248"/>
                  </a:moveTo>
                  <a:lnTo>
                    <a:pt x="230128" y="156366"/>
                  </a:lnTo>
                  <a:lnTo>
                    <a:pt x="207409" y="100222"/>
                  </a:lnTo>
                  <a:lnTo>
                    <a:pt x="182469" y="49995"/>
                  </a:lnTo>
                  <a:lnTo>
                    <a:pt x="155170" y="13861"/>
                  </a:lnTo>
                  <a:lnTo>
                    <a:pt x="125374" y="0"/>
                  </a:lnTo>
                  <a:lnTo>
                    <a:pt x="95579" y="13861"/>
                  </a:lnTo>
                  <a:lnTo>
                    <a:pt x="68283" y="49995"/>
                  </a:lnTo>
                  <a:lnTo>
                    <a:pt x="43347" y="100222"/>
                  </a:lnTo>
                  <a:lnTo>
                    <a:pt x="20632" y="156366"/>
                  </a:lnTo>
                  <a:lnTo>
                    <a:pt x="0" y="210248"/>
                  </a:lnTo>
                </a:path>
                <a:path w="543560" h="210820">
                  <a:moveTo>
                    <a:pt x="543255" y="103936"/>
                  </a:moveTo>
                  <a:lnTo>
                    <a:pt x="532089" y="130945"/>
                  </a:lnTo>
                  <a:lnTo>
                    <a:pt x="521422" y="158283"/>
                  </a:lnTo>
                  <a:lnTo>
                    <a:pt x="511238" y="185025"/>
                  </a:lnTo>
                  <a:lnTo>
                    <a:pt x="501523" y="210248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81486" y="4204271"/>
              <a:ext cx="1003300" cy="183515"/>
            </a:xfrm>
            <a:custGeom>
              <a:avLst/>
              <a:gdLst/>
              <a:ahLst/>
              <a:cxnLst/>
              <a:rect l="l" t="t" r="r" b="b"/>
              <a:pathLst>
                <a:path w="1003300" h="183514">
                  <a:moveTo>
                    <a:pt x="0" y="76796"/>
                  </a:moveTo>
                  <a:lnTo>
                    <a:pt x="11218" y="103875"/>
                  </a:lnTo>
                  <a:lnTo>
                    <a:pt x="21929" y="131298"/>
                  </a:lnTo>
                  <a:lnTo>
                    <a:pt x="32150" y="158132"/>
                  </a:lnTo>
                  <a:lnTo>
                    <a:pt x="41897" y="183438"/>
                  </a:lnTo>
                  <a:lnTo>
                    <a:pt x="41300" y="368"/>
                  </a:lnTo>
                  <a:lnTo>
                    <a:pt x="64853" y="38268"/>
                  </a:lnTo>
                  <a:lnTo>
                    <a:pt x="86561" y="85288"/>
                  </a:lnTo>
                  <a:lnTo>
                    <a:pt x="106524" y="135615"/>
                  </a:lnTo>
                  <a:lnTo>
                    <a:pt x="124840" y="183438"/>
                  </a:lnTo>
                  <a:lnTo>
                    <a:pt x="124904" y="368"/>
                  </a:lnTo>
                  <a:lnTo>
                    <a:pt x="148449" y="38268"/>
                  </a:lnTo>
                  <a:lnTo>
                    <a:pt x="170154" y="85288"/>
                  </a:lnTo>
                  <a:lnTo>
                    <a:pt x="190116" y="135615"/>
                  </a:lnTo>
                  <a:lnTo>
                    <a:pt x="208432" y="183438"/>
                  </a:lnTo>
                  <a:lnTo>
                    <a:pt x="208521" y="419"/>
                  </a:lnTo>
                  <a:lnTo>
                    <a:pt x="232051" y="38318"/>
                  </a:lnTo>
                  <a:lnTo>
                    <a:pt x="253747" y="85323"/>
                  </a:lnTo>
                  <a:lnTo>
                    <a:pt x="273702" y="135630"/>
                  </a:lnTo>
                  <a:lnTo>
                    <a:pt x="292011" y="183438"/>
                  </a:lnTo>
                  <a:lnTo>
                    <a:pt x="292404" y="800"/>
                  </a:lnTo>
                  <a:lnTo>
                    <a:pt x="315850" y="38713"/>
                  </a:lnTo>
                  <a:lnTo>
                    <a:pt x="337465" y="85623"/>
                  </a:lnTo>
                  <a:lnTo>
                    <a:pt x="357350" y="135781"/>
                  </a:lnTo>
                  <a:lnTo>
                    <a:pt x="375602" y="183438"/>
                  </a:lnTo>
                  <a:lnTo>
                    <a:pt x="376643" y="800"/>
                  </a:lnTo>
                  <a:lnTo>
                    <a:pt x="400083" y="38713"/>
                  </a:lnTo>
                  <a:lnTo>
                    <a:pt x="421698" y="85623"/>
                  </a:lnTo>
                  <a:lnTo>
                    <a:pt x="441582" y="135781"/>
                  </a:lnTo>
                  <a:lnTo>
                    <a:pt x="459828" y="183438"/>
                  </a:lnTo>
                  <a:lnTo>
                    <a:pt x="459854" y="330"/>
                  </a:lnTo>
                  <a:lnTo>
                    <a:pt x="483416" y="38222"/>
                  </a:lnTo>
                  <a:lnTo>
                    <a:pt x="505132" y="85250"/>
                  </a:lnTo>
                  <a:lnTo>
                    <a:pt x="525101" y="135595"/>
                  </a:lnTo>
                  <a:lnTo>
                    <a:pt x="543420" y="183438"/>
                  </a:lnTo>
                  <a:lnTo>
                    <a:pt x="542798" y="330"/>
                  </a:lnTo>
                  <a:lnTo>
                    <a:pt x="566360" y="38222"/>
                  </a:lnTo>
                  <a:lnTo>
                    <a:pt x="588076" y="85250"/>
                  </a:lnTo>
                  <a:lnTo>
                    <a:pt x="608045" y="135595"/>
                  </a:lnTo>
                  <a:lnTo>
                    <a:pt x="626363" y="183438"/>
                  </a:lnTo>
                  <a:lnTo>
                    <a:pt x="626351" y="279"/>
                  </a:lnTo>
                  <a:lnTo>
                    <a:pt x="649922" y="38177"/>
                  </a:lnTo>
                  <a:lnTo>
                    <a:pt x="671649" y="85220"/>
                  </a:lnTo>
                  <a:lnTo>
                    <a:pt x="691627" y="135582"/>
                  </a:lnTo>
                  <a:lnTo>
                    <a:pt x="709955" y="183438"/>
                  </a:lnTo>
                  <a:lnTo>
                    <a:pt x="709942" y="279"/>
                  </a:lnTo>
                  <a:lnTo>
                    <a:pt x="733512" y="38177"/>
                  </a:lnTo>
                  <a:lnTo>
                    <a:pt x="755234" y="85220"/>
                  </a:lnTo>
                  <a:lnTo>
                    <a:pt x="775207" y="135582"/>
                  </a:lnTo>
                  <a:lnTo>
                    <a:pt x="793534" y="183438"/>
                  </a:lnTo>
                  <a:lnTo>
                    <a:pt x="793800" y="635"/>
                  </a:lnTo>
                  <a:lnTo>
                    <a:pt x="817284" y="38536"/>
                  </a:lnTo>
                  <a:lnTo>
                    <a:pt x="838935" y="85488"/>
                  </a:lnTo>
                  <a:lnTo>
                    <a:pt x="858850" y="135714"/>
                  </a:lnTo>
                  <a:lnTo>
                    <a:pt x="877125" y="183438"/>
                  </a:lnTo>
                  <a:lnTo>
                    <a:pt x="877760" y="279"/>
                  </a:lnTo>
                  <a:lnTo>
                    <a:pt x="901331" y="38177"/>
                  </a:lnTo>
                  <a:lnTo>
                    <a:pt x="923056" y="85220"/>
                  </a:lnTo>
                  <a:lnTo>
                    <a:pt x="943031" y="135582"/>
                  </a:lnTo>
                  <a:lnTo>
                    <a:pt x="961351" y="183438"/>
                  </a:lnTo>
                  <a:lnTo>
                    <a:pt x="961123" y="0"/>
                  </a:lnTo>
                  <a:lnTo>
                    <a:pt x="972197" y="15848"/>
                  </a:lnTo>
                  <a:lnTo>
                    <a:pt x="982870" y="34307"/>
                  </a:lnTo>
                  <a:lnTo>
                    <a:pt x="993150" y="54812"/>
                  </a:lnTo>
                  <a:lnTo>
                    <a:pt x="1003046" y="7679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9543174" y="4636440"/>
            <a:ext cx="1044575" cy="804545"/>
            <a:chOff x="4488573" y="4636439"/>
            <a:chExt cx="1044575" cy="804545"/>
          </a:xfrm>
        </p:grpSpPr>
        <p:sp>
          <p:nvSpPr>
            <p:cNvPr id="74" name="object 74"/>
            <p:cNvSpPr/>
            <p:nvPr/>
          </p:nvSpPr>
          <p:spPr>
            <a:xfrm>
              <a:off x="4496142" y="4638725"/>
              <a:ext cx="1003935" cy="421005"/>
            </a:xfrm>
            <a:custGeom>
              <a:avLst/>
              <a:gdLst/>
              <a:ahLst/>
              <a:cxnLst/>
              <a:rect l="l" t="t" r="r" b="b"/>
              <a:pathLst>
                <a:path w="1003935" h="421004">
                  <a:moveTo>
                    <a:pt x="1003046" y="420496"/>
                  </a:moveTo>
                  <a:lnTo>
                    <a:pt x="945945" y="370505"/>
                  </a:lnTo>
                  <a:lnTo>
                    <a:pt x="921006" y="320279"/>
                  </a:lnTo>
                  <a:lnTo>
                    <a:pt x="898291" y="264135"/>
                  </a:lnTo>
                  <a:lnTo>
                    <a:pt x="877658" y="210248"/>
                  </a:lnTo>
                  <a:lnTo>
                    <a:pt x="857026" y="156366"/>
                  </a:lnTo>
                  <a:lnTo>
                    <a:pt x="834311" y="100222"/>
                  </a:lnTo>
                  <a:lnTo>
                    <a:pt x="809375" y="49995"/>
                  </a:lnTo>
                  <a:lnTo>
                    <a:pt x="782078" y="13861"/>
                  </a:lnTo>
                  <a:lnTo>
                    <a:pt x="752284" y="0"/>
                  </a:lnTo>
                  <a:lnTo>
                    <a:pt x="722483" y="13861"/>
                  </a:lnTo>
                  <a:lnTo>
                    <a:pt x="695183" y="49995"/>
                  </a:lnTo>
                  <a:lnTo>
                    <a:pt x="670245" y="100222"/>
                  </a:lnTo>
                  <a:lnTo>
                    <a:pt x="647529" y="156366"/>
                  </a:lnTo>
                  <a:lnTo>
                    <a:pt x="626897" y="210248"/>
                  </a:lnTo>
                  <a:lnTo>
                    <a:pt x="606265" y="264135"/>
                  </a:lnTo>
                  <a:lnTo>
                    <a:pt x="583550" y="320279"/>
                  </a:lnTo>
                  <a:lnTo>
                    <a:pt x="558613" y="370505"/>
                  </a:lnTo>
                  <a:lnTo>
                    <a:pt x="531317" y="406636"/>
                  </a:lnTo>
                  <a:lnTo>
                    <a:pt x="501523" y="420496"/>
                  </a:lnTo>
                  <a:lnTo>
                    <a:pt x="471722" y="406636"/>
                  </a:lnTo>
                  <a:lnTo>
                    <a:pt x="444422" y="370505"/>
                  </a:lnTo>
                  <a:lnTo>
                    <a:pt x="419483" y="320279"/>
                  </a:lnTo>
                  <a:lnTo>
                    <a:pt x="396768" y="264135"/>
                  </a:lnTo>
                  <a:lnTo>
                    <a:pt x="376135" y="210248"/>
                  </a:lnTo>
                  <a:lnTo>
                    <a:pt x="355503" y="156366"/>
                  </a:lnTo>
                  <a:lnTo>
                    <a:pt x="332787" y="100222"/>
                  </a:lnTo>
                  <a:lnTo>
                    <a:pt x="307849" y="49995"/>
                  </a:lnTo>
                  <a:lnTo>
                    <a:pt x="280549" y="13861"/>
                  </a:lnTo>
                  <a:lnTo>
                    <a:pt x="250748" y="0"/>
                  </a:lnTo>
                  <a:lnTo>
                    <a:pt x="220954" y="13861"/>
                  </a:lnTo>
                  <a:lnTo>
                    <a:pt x="193658" y="49995"/>
                  </a:lnTo>
                  <a:lnTo>
                    <a:pt x="168721" y="100222"/>
                  </a:lnTo>
                  <a:lnTo>
                    <a:pt x="146006" y="156366"/>
                  </a:lnTo>
                  <a:lnTo>
                    <a:pt x="125374" y="210248"/>
                  </a:lnTo>
                  <a:lnTo>
                    <a:pt x="104742" y="264135"/>
                  </a:lnTo>
                  <a:lnTo>
                    <a:pt x="82027" y="320279"/>
                  </a:lnTo>
                  <a:lnTo>
                    <a:pt x="57090" y="370505"/>
                  </a:lnTo>
                  <a:lnTo>
                    <a:pt x="29794" y="406636"/>
                  </a:lnTo>
                  <a:lnTo>
                    <a:pt x="0" y="420496"/>
                  </a:lnTo>
                </a:path>
                <a:path w="1003935" h="421004">
                  <a:moveTo>
                    <a:pt x="1003046" y="0"/>
                  </a:moveTo>
                  <a:lnTo>
                    <a:pt x="945945" y="49995"/>
                  </a:lnTo>
                  <a:lnTo>
                    <a:pt x="921006" y="100222"/>
                  </a:lnTo>
                  <a:lnTo>
                    <a:pt x="898291" y="156366"/>
                  </a:lnTo>
                  <a:lnTo>
                    <a:pt x="877658" y="210248"/>
                  </a:lnTo>
                  <a:lnTo>
                    <a:pt x="857026" y="264135"/>
                  </a:lnTo>
                  <a:lnTo>
                    <a:pt x="834311" y="320279"/>
                  </a:lnTo>
                  <a:lnTo>
                    <a:pt x="809375" y="370505"/>
                  </a:lnTo>
                  <a:lnTo>
                    <a:pt x="782078" y="406636"/>
                  </a:lnTo>
                  <a:lnTo>
                    <a:pt x="752284" y="420496"/>
                  </a:lnTo>
                  <a:lnTo>
                    <a:pt x="722483" y="406636"/>
                  </a:lnTo>
                  <a:lnTo>
                    <a:pt x="695183" y="370505"/>
                  </a:lnTo>
                  <a:lnTo>
                    <a:pt x="670245" y="320279"/>
                  </a:lnTo>
                  <a:lnTo>
                    <a:pt x="647529" y="264135"/>
                  </a:lnTo>
                  <a:lnTo>
                    <a:pt x="626897" y="210248"/>
                  </a:lnTo>
                  <a:lnTo>
                    <a:pt x="606265" y="156366"/>
                  </a:lnTo>
                  <a:lnTo>
                    <a:pt x="583550" y="100222"/>
                  </a:lnTo>
                  <a:lnTo>
                    <a:pt x="558613" y="49995"/>
                  </a:lnTo>
                  <a:lnTo>
                    <a:pt x="531317" y="13861"/>
                  </a:lnTo>
                  <a:lnTo>
                    <a:pt x="501523" y="0"/>
                  </a:lnTo>
                  <a:lnTo>
                    <a:pt x="471722" y="13861"/>
                  </a:lnTo>
                  <a:lnTo>
                    <a:pt x="444422" y="49995"/>
                  </a:lnTo>
                  <a:lnTo>
                    <a:pt x="419483" y="100222"/>
                  </a:lnTo>
                  <a:lnTo>
                    <a:pt x="396768" y="156366"/>
                  </a:lnTo>
                  <a:lnTo>
                    <a:pt x="376135" y="210248"/>
                  </a:lnTo>
                  <a:lnTo>
                    <a:pt x="355503" y="264135"/>
                  </a:lnTo>
                  <a:lnTo>
                    <a:pt x="332787" y="320279"/>
                  </a:lnTo>
                  <a:lnTo>
                    <a:pt x="307849" y="370505"/>
                  </a:lnTo>
                  <a:lnTo>
                    <a:pt x="280549" y="406636"/>
                  </a:lnTo>
                  <a:lnTo>
                    <a:pt x="250748" y="420496"/>
                  </a:lnTo>
                  <a:lnTo>
                    <a:pt x="220954" y="406636"/>
                  </a:lnTo>
                  <a:lnTo>
                    <a:pt x="193658" y="370505"/>
                  </a:lnTo>
                  <a:lnTo>
                    <a:pt x="168721" y="320279"/>
                  </a:lnTo>
                  <a:lnTo>
                    <a:pt x="146006" y="264135"/>
                  </a:lnTo>
                  <a:lnTo>
                    <a:pt x="125374" y="210248"/>
                  </a:lnTo>
                  <a:lnTo>
                    <a:pt x="104742" y="156366"/>
                  </a:lnTo>
                  <a:lnTo>
                    <a:pt x="82027" y="100222"/>
                  </a:lnTo>
                  <a:lnTo>
                    <a:pt x="57090" y="49995"/>
                  </a:lnTo>
                  <a:lnTo>
                    <a:pt x="29794" y="13861"/>
                  </a:lnTo>
                  <a:lnTo>
                    <a:pt x="0" y="0"/>
                  </a:lnTo>
                </a:path>
                <a:path w="1003935" h="421004">
                  <a:moveTo>
                    <a:pt x="1003325" y="316001"/>
                  </a:moveTo>
                  <a:lnTo>
                    <a:pt x="984487" y="356128"/>
                  </a:lnTo>
                  <a:lnTo>
                    <a:pt x="964266" y="389404"/>
                  </a:lnTo>
                  <a:lnTo>
                    <a:pt x="942607" y="412102"/>
                  </a:lnTo>
                  <a:lnTo>
                    <a:pt x="919454" y="420496"/>
                  </a:lnTo>
                  <a:lnTo>
                    <a:pt x="889655" y="406636"/>
                  </a:lnTo>
                  <a:lnTo>
                    <a:pt x="862357" y="370505"/>
                  </a:lnTo>
                  <a:lnTo>
                    <a:pt x="837421" y="320279"/>
                  </a:lnTo>
                  <a:lnTo>
                    <a:pt x="814704" y="264135"/>
                  </a:lnTo>
                  <a:lnTo>
                    <a:pt x="794067" y="210248"/>
                  </a:lnTo>
                  <a:lnTo>
                    <a:pt x="773436" y="156366"/>
                  </a:lnTo>
                  <a:lnTo>
                    <a:pt x="750723" y="100222"/>
                  </a:lnTo>
                  <a:lnTo>
                    <a:pt x="725789" y="49995"/>
                  </a:lnTo>
                  <a:lnTo>
                    <a:pt x="698492" y="13861"/>
                  </a:lnTo>
                  <a:lnTo>
                    <a:pt x="668693" y="0"/>
                  </a:lnTo>
                  <a:lnTo>
                    <a:pt x="638892" y="13861"/>
                  </a:lnTo>
                  <a:lnTo>
                    <a:pt x="611592" y="49995"/>
                  </a:lnTo>
                  <a:lnTo>
                    <a:pt x="586654" y="100222"/>
                  </a:lnTo>
                  <a:lnTo>
                    <a:pt x="563938" y="156366"/>
                  </a:lnTo>
                  <a:lnTo>
                    <a:pt x="543306" y="210248"/>
                  </a:lnTo>
                  <a:lnTo>
                    <a:pt x="522675" y="264135"/>
                  </a:lnTo>
                  <a:lnTo>
                    <a:pt x="499962" y="320279"/>
                  </a:lnTo>
                  <a:lnTo>
                    <a:pt x="475027" y="370505"/>
                  </a:lnTo>
                  <a:lnTo>
                    <a:pt x="447730" y="406636"/>
                  </a:lnTo>
                  <a:lnTo>
                    <a:pt x="417931" y="420496"/>
                  </a:lnTo>
                  <a:lnTo>
                    <a:pt x="388130" y="406636"/>
                  </a:lnTo>
                  <a:lnTo>
                    <a:pt x="360830" y="370505"/>
                  </a:lnTo>
                  <a:lnTo>
                    <a:pt x="335892" y="320279"/>
                  </a:lnTo>
                  <a:lnTo>
                    <a:pt x="313176" y="264135"/>
                  </a:lnTo>
                  <a:lnTo>
                    <a:pt x="292544" y="210248"/>
                  </a:lnTo>
                  <a:lnTo>
                    <a:pt x="271913" y="156366"/>
                  </a:lnTo>
                  <a:lnTo>
                    <a:pt x="249200" y="100222"/>
                  </a:lnTo>
                  <a:lnTo>
                    <a:pt x="224266" y="49995"/>
                  </a:lnTo>
                  <a:lnTo>
                    <a:pt x="196969" y="13861"/>
                  </a:lnTo>
                  <a:lnTo>
                    <a:pt x="167170" y="0"/>
                  </a:lnTo>
                  <a:lnTo>
                    <a:pt x="137369" y="13861"/>
                  </a:lnTo>
                  <a:lnTo>
                    <a:pt x="110069" y="49995"/>
                  </a:lnTo>
                  <a:lnTo>
                    <a:pt x="85131" y="100222"/>
                  </a:lnTo>
                  <a:lnTo>
                    <a:pt x="62415" y="156366"/>
                  </a:lnTo>
                  <a:lnTo>
                    <a:pt x="41783" y="210248"/>
                  </a:lnTo>
                  <a:lnTo>
                    <a:pt x="32098" y="235402"/>
                  </a:lnTo>
                  <a:lnTo>
                    <a:pt x="21948" y="262059"/>
                  </a:lnTo>
                  <a:lnTo>
                    <a:pt x="11318" y="289310"/>
                  </a:lnTo>
                  <a:lnTo>
                    <a:pt x="190" y="316242"/>
                  </a:lnTo>
                </a:path>
                <a:path w="1003935" h="421004">
                  <a:moveTo>
                    <a:pt x="1003592" y="103593"/>
                  </a:moveTo>
                  <a:lnTo>
                    <a:pt x="984820" y="63768"/>
                  </a:lnTo>
                  <a:lnTo>
                    <a:pt x="964684" y="30784"/>
                  </a:lnTo>
                  <a:lnTo>
                    <a:pt x="943125" y="8306"/>
                  </a:lnTo>
                  <a:lnTo>
                    <a:pt x="920089" y="0"/>
                  </a:lnTo>
                  <a:lnTo>
                    <a:pt x="890295" y="13861"/>
                  </a:lnTo>
                  <a:lnTo>
                    <a:pt x="862998" y="49995"/>
                  </a:lnTo>
                  <a:lnTo>
                    <a:pt x="838062" y="100222"/>
                  </a:lnTo>
                  <a:lnTo>
                    <a:pt x="815347" y="156366"/>
                  </a:lnTo>
                  <a:lnTo>
                    <a:pt x="794715" y="210248"/>
                  </a:lnTo>
                  <a:lnTo>
                    <a:pt x="774081" y="264135"/>
                  </a:lnTo>
                  <a:lnTo>
                    <a:pt x="751363" y="320279"/>
                  </a:lnTo>
                  <a:lnTo>
                    <a:pt x="726423" y="370505"/>
                  </a:lnTo>
                  <a:lnTo>
                    <a:pt x="699123" y="406636"/>
                  </a:lnTo>
                  <a:lnTo>
                    <a:pt x="669328" y="420496"/>
                  </a:lnTo>
                  <a:lnTo>
                    <a:pt x="639538" y="406636"/>
                  </a:lnTo>
                  <a:lnTo>
                    <a:pt x="612242" y="370505"/>
                  </a:lnTo>
                  <a:lnTo>
                    <a:pt x="587304" y="320279"/>
                  </a:lnTo>
                  <a:lnTo>
                    <a:pt x="564587" y="264135"/>
                  </a:lnTo>
                  <a:lnTo>
                    <a:pt x="543953" y="210248"/>
                  </a:lnTo>
                  <a:lnTo>
                    <a:pt x="523320" y="156366"/>
                  </a:lnTo>
                  <a:lnTo>
                    <a:pt x="500601" y="100222"/>
                  </a:lnTo>
                  <a:lnTo>
                    <a:pt x="475661" y="49995"/>
                  </a:lnTo>
                  <a:lnTo>
                    <a:pt x="448362" y="13861"/>
                  </a:lnTo>
                  <a:lnTo>
                    <a:pt x="418566" y="0"/>
                  </a:lnTo>
                  <a:lnTo>
                    <a:pt x="388772" y="13861"/>
                  </a:lnTo>
                  <a:lnTo>
                    <a:pt x="361475" y="49995"/>
                  </a:lnTo>
                  <a:lnTo>
                    <a:pt x="336539" y="100222"/>
                  </a:lnTo>
                  <a:lnTo>
                    <a:pt x="313824" y="156366"/>
                  </a:lnTo>
                  <a:lnTo>
                    <a:pt x="293192" y="210248"/>
                  </a:lnTo>
                  <a:lnTo>
                    <a:pt x="272558" y="264135"/>
                  </a:lnTo>
                  <a:lnTo>
                    <a:pt x="249840" y="320279"/>
                  </a:lnTo>
                  <a:lnTo>
                    <a:pt x="224900" y="370505"/>
                  </a:lnTo>
                  <a:lnTo>
                    <a:pt x="197600" y="406636"/>
                  </a:lnTo>
                  <a:lnTo>
                    <a:pt x="167805" y="420496"/>
                  </a:lnTo>
                  <a:lnTo>
                    <a:pt x="138010" y="406636"/>
                  </a:lnTo>
                  <a:lnTo>
                    <a:pt x="110714" y="370505"/>
                  </a:lnTo>
                  <a:lnTo>
                    <a:pt x="85777" y="320279"/>
                  </a:lnTo>
                  <a:lnTo>
                    <a:pt x="63062" y="264135"/>
                  </a:lnTo>
                  <a:lnTo>
                    <a:pt x="42430" y="210248"/>
                  </a:lnTo>
                  <a:lnTo>
                    <a:pt x="32683" y="184936"/>
                  </a:lnTo>
                  <a:lnTo>
                    <a:pt x="22463" y="158102"/>
                  </a:lnTo>
                  <a:lnTo>
                    <a:pt x="11751" y="130677"/>
                  </a:lnTo>
                  <a:lnTo>
                    <a:pt x="533" y="103593"/>
                  </a:lnTo>
                </a:path>
                <a:path w="1003935" h="421004">
                  <a:moveTo>
                    <a:pt x="1002995" y="103936"/>
                  </a:moveTo>
                  <a:lnTo>
                    <a:pt x="991821" y="130943"/>
                  </a:lnTo>
                  <a:lnTo>
                    <a:pt x="981151" y="158278"/>
                  </a:lnTo>
                  <a:lnTo>
                    <a:pt x="970966" y="185020"/>
                  </a:lnTo>
                  <a:lnTo>
                    <a:pt x="961250" y="210248"/>
                  </a:lnTo>
                  <a:lnTo>
                    <a:pt x="940618" y="264135"/>
                  </a:lnTo>
                  <a:lnTo>
                    <a:pt x="917902" y="320279"/>
                  </a:lnTo>
                  <a:lnTo>
                    <a:pt x="892963" y="370505"/>
                  </a:lnTo>
                  <a:lnTo>
                    <a:pt x="865663" y="406636"/>
                  </a:lnTo>
                  <a:lnTo>
                    <a:pt x="835863" y="420496"/>
                  </a:lnTo>
                  <a:lnTo>
                    <a:pt x="806063" y="406636"/>
                  </a:lnTo>
                  <a:lnTo>
                    <a:pt x="778767" y="370505"/>
                  </a:lnTo>
                  <a:lnTo>
                    <a:pt x="753832" y="320279"/>
                  </a:lnTo>
                  <a:lnTo>
                    <a:pt x="731119" y="264135"/>
                  </a:lnTo>
                  <a:lnTo>
                    <a:pt x="710488" y="210248"/>
                  </a:lnTo>
                  <a:lnTo>
                    <a:pt x="689856" y="156366"/>
                  </a:lnTo>
                  <a:lnTo>
                    <a:pt x="667140" y="100222"/>
                  </a:lnTo>
                  <a:lnTo>
                    <a:pt x="642202" y="49995"/>
                  </a:lnTo>
                  <a:lnTo>
                    <a:pt x="614902" y="13861"/>
                  </a:lnTo>
                  <a:lnTo>
                    <a:pt x="585101" y="0"/>
                  </a:lnTo>
                  <a:lnTo>
                    <a:pt x="555302" y="13861"/>
                  </a:lnTo>
                  <a:lnTo>
                    <a:pt x="528005" y="49995"/>
                  </a:lnTo>
                  <a:lnTo>
                    <a:pt x="503070" y="100222"/>
                  </a:lnTo>
                  <a:lnTo>
                    <a:pt x="480358" y="156366"/>
                  </a:lnTo>
                  <a:lnTo>
                    <a:pt x="459727" y="210248"/>
                  </a:lnTo>
                  <a:lnTo>
                    <a:pt x="439095" y="264135"/>
                  </a:lnTo>
                  <a:lnTo>
                    <a:pt x="416379" y="320279"/>
                  </a:lnTo>
                  <a:lnTo>
                    <a:pt x="391440" y="370505"/>
                  </a:lnTo>
                  <a:lnTo>
                    <a:pt x="364140" y="406636"/>
                  </a:lnTo>
                  <a:lnTo>
                    <a:pt x="334340" y="420496"/>
                  </a:lnTo>
                  <a:lnTo>
                    <a:pt x="304540" y="406636"/>
                  </a:lnTo>
                  <a:lnTo>
                    <a:pt x="277244" y="370505"/>
                  </a:lnTo>
                  <a:lnTo>
                    <a:pt x="252309" y="320279"/>
                  </a:lnTo>
                  <a:lnTo>
                    <a:pt x="229596" y="264135"/>
                  </a:lnTo>
                  <a:lnTo>
                    <a:pt x="208965" y="210248"/>
                  </a:lnTo>
                  <a:lnTo>
                    <a:pt x="188333" y="156366"/>
                  </a:lnTo>
                  <a:lnTo>
                    <a:pt x="165617" y="100222"/>
                  </a:lnTo>
                  <a:lnTo>
                    <a:pt x="140679" y="49995"/>
                  </a:lnTo>
                  <a:lnTo>
                    <a:pt x="113379" y="13861"/>
                  </a:lnTo>
                  <a:lnTo>
                    <a:pt x="83578" y="0"/>
                  </a:lnTo>
                  <a:lnTo>
                    <a:pt x="60559" y="8294"/>
                  </a:lnTo>
                  <a:lnTo>
                    <a:pt x="39027" y="30738"/>
                  </a:lnTo>
                  <a:lnTo>
                    <a:pt x="18913" y="63677"/>
                  </a:lnTo>
                  <a:lnTo>
                    <a:pt x="152" y="103454"/>
                  </a:lnTo>
                </a:path>
                <a:path w="1003935" h="421004">
                  <a:moveTo>
                    <a:pt x="1003388" y="316026"/>
                  </a:moveTo>
                  <a:lnTo>
                    <a:pt x="992292" y="289138"/>
                  </a:lnTo>
                  <a:lnTo>
                    <a:pt x="981684" y="261942"/>
                  </a:lnTo>
                  <a:lnTo>
                    <a:pt x="971552" y="235343"/>
                  </a:lnTo>
                  <a:lnTo>
                    <a:pt x="961885" y="210248"/>
                  </a:lnTo>
                  <a:lnTo>
                    <a:pt x="941253" y="156366"/>
                  </a:lnTo>
                  <a:lnTo>
                    <a:pt x="918538" y="100222"/>
                  </a:lnTo>
                  <a:lnTo>
                    <a:pt x="893601" y="49995"/>
                  </a:lnTo>
                  <a:lnTo>
                    <a:pt x="866305" y="13861"/>
                  </a:lnTo>
                  <a:lnTo>
                    <a:pt x="836510" y="0"/>
                  </a:lnTo>
                  <a:lnTo>
                    <a:pt x="806715" y="13861"/>
                  </a:lnTo>
                  <a:lnTo>
                    <a:pt x="779415" y="49995"/>
                  </a:lnTo>
                  <a:lnTo>
                    <a:pt x="754475" y="100222"/>
                  </a:lnTo>
                  <a:lnTo>
                    <a:pt x="731757" y="156366"/>
                  </a:lnTo>
                  <a:lnTo>
                    <a:pt x="711123" y="210248"/>
                  </a:lnTo>
                  <a:lnTo>
                    <a:pt x="690490" y="264135"/>
                  </a:lnTo>
                  <a:lnTo>
                    <a:pt x="667772" y="320279"/>
                  </a:lnTo>
                  <a:lnTo>
                    <a:pt x="642834" y="370505"/>
                  </a:lnTo>
                  <a:lnTo>
                    <a:pt x="615538" y="406636"/>
                  </a:lnTo>
                  <a:lnTo>
                    <a:pt x="585749" y="420496"/>
                  </a:lnTo>
                  <a:lnTo>
                    <a:pt x="555953" y="406636"/>
                  </a:lnTo>
                  <a:lnTo>
                    <a:pt x="528654" y="370505"/>
                  </a:lnTo>
                  <a:lnTo>
                    <a:pt x="503714" y="320279"/>
                  </a:lnTo>
                  <a:lnTo>
                    <a:pt x="480995" y="264135"/>
                  </a:lnTo>
                  <a:lnTo>
                    <a:pt x="460362" y="210248"/>
                  </a:lnTo>
                  <a:lnTo>
                    <a:pt x="439728" y="156366"/>
                  </a:lnTo>
                  <a:lnTo>
                    <a:pt x="417011" y="100222"/>
                  </a:lnTo>
                  <a:lnTo>
                    <a:pt x="392073" y="49995"/>
                  </a:lnTo>
                  <a:lnTo>
                    <a:pt x="364777" y="13861"/>
                  </a:lnTo>
                  <a:lnTo>
                    <a:pt x="334987" y="0"/>
                  </a:lnTo>
                  <a:lnTo>
                    <a:pt x="305192" y="13861"/>
                  </a:lnTo>
                  <a:lnTo>
                    <a:pt x="277892" y="49995"/>
                  </a:lnTo>
                  <a:lnTo>
                    <a:pt x="252952" y="100222"/>
                  </a:lnTo>
                  <a:lnTo>
                    <a:pt x="230234" y="156366"/>
                  </a:lnTo>
                  <a:lnTo>
                    <a:pt x="209600" y="210248"/>
                  </a:lnTo>
                  <a:lnTo>
                    <a:pt x="188967" y="264135"/>
                  </a:lnTo>
                  <a:lnTo>
                    <a:pt x="166249" y="320279"/>
                  </a:lnTo>
                  <a:lnTo>
                    <a:pt x="141311" y="370505"/>
                  </a:lnTo>
                  <a:lnTo>
                    <a:pt x="114015" y="406636"/>
                  </a:lnTo>
                  <a:lnTo>
                    <a:pt x="84226" y="420496"/>
                  </a:lnTo>
                  <a:lnTo>
                    <a:pt x="61079" y="412113"/>
                  </a:lnTo>
                  <a:lnTo>
                    <a:pt x="39431" y="389440"/>
                  </a:lnTo>
                  <a:lnTo>
                    <a:pt x="19220" y="356197"/>
                  </a:lnTo>
                  <a:lnTo>
                    <a:pt x="381" y="316102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488573" y="4848974"/>
              <a:ext cx="1044575" cy="0"/>
            </a:xfrm>
            <a:custGeom>
              <a:avLst/>
              <a:gdLst/>
              <a:ahLst/>
              <a:cxnLst/>
              <a:rect l="l" t="t" r="r" b="b"/>
              <a:pathLst>
                <a:path w="1044575">
                  <a:moveTo>
                    <a:pt x="0" y="0"/>
                  </a:moveTo>
                  <a:lnTo>
                    <a:pt x="1044409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496676" y="4743323"/>
              <a:ext cx="1003300" cy="213360"/>
            </a:xfrm>
            <a:custGeom>
              <a:avLst/>
              <a:gdLst/>
              <a:ahLst/>
              <a:cxnLst/>
              <a:rect l="l" t="t" r="r" b="b"/>
              <a:pathLst>
                <a:path w="1003300" h="213360">
                  <a:moveTo>
                    <a:pt x="0" y="266"/>
                  </a:moveTo>
                  <a:lnTo>
                    <a:pt x="11218" y="27352"/>
                  </a:lnTo>
                  <a:lnTo>
                    <a:pt x="21929" y="54781"/>
                  </a:lnTo>
                  <a:lnTo>
                    <a:pt x="32150" y="81619"/>
                  </a:lnTo>
                  <a:lnTo>
                    <a:pt x="41897" y="106934"/>
                  </a:lnTo>
                  <a:lnTo>
                    <a:pt x="51436" y="131712"/>
                  </a:lnTo>
                  <a:lnTo>
                    <a:pt x="61434" y="157972"/>
                  </a:lnTo>
                  <a:lnTo>
                    <a:pt x="71906" y="184836"/>
                  </a:lnTo>
                  <a:lnTo>
                    <a:pt x="82867" y="211429"/>
                  </a:lnTo>
                  <a:lnTo>
                    <a:pt x="82892" y="139"/>
                  </a:lnTo>
                  <a:lnTo>
                    <a:pt x="94122" y="27249"/>
                  </a:lnTo>
                  <a:lnTo>
                    <a:pt x="104848" y="54708"/>
                  </a:lnTo>
                  <a:lnTo>
                    <a:pt x="115082" y="81582"/>
                  </a:lnTo>
                  <a:lnTo>
                    <a:pt x="124840" y="106934"/>
                  </a:lnTo>
                  <a:lnTo>
                    <a:pt x="134516" y="132044"/>
                  </a:lnTo>
                  <a:lnTo>
                    <a:pt x="144654" y="158664"/>
                  </a:lnTo>
                  <a:lnTo>
                    <a:pt x="155271" y="185879"/>
                  </a:lnTo>
                  <a:lnTo>
                    <a:pt x="166382" y="212775"/>
                  </a:lnTo>
                  <a:lnTo>
                    <a:pt x="166471" y="139"/>
                  </a:lnTo>
                  <a:lnTo>
                    <a:pt x="177708" y="27249"/>
                  </a:lnTo>
                  <a:lnTo>
                    <a:pt x="188437" y="54708"/>
                  </a:lnTo>
                  <a:lnTo>
                    <a:pt x="198673" y="81582"/>
                  </a:lnTo>
                  <a:lnTo>
                    <a:pt x="208432" y="106934"/>
                  </a:lnTo>
                  <a:lnTo>
                    <a:pt x="218100" y="132044"/>
                  </a:lnTo>
                  <a:lnTo>
                    <a:pt x="228234" y="158664"/>
                  </a:lnTo>
                  <a:lnTo>
                    <a:pt x="238850" y="185879"/>
                  </a:lnTo>
                  <a:lnTo>
                    <a:pt x="249961" y="212775"/>
                  </a:lnTo>
                  <a:lnTo>
                    <a:pt x="250253" y="546"/>
                  </a:lnTo>
                  <a:lnTo>
                    <a:pt x="261428" y="27566"/>
                  </a:lnTo>
                  <a:lnTo>
                    <a:pt x="272103" y="54921"/>
                  </a:lnTo>
                  <a:lnTo>
                    <a:pt x="282293" y="81684"/>
                  </a:lnTo>
                  <a:lnTo>
                    <a:pt x="292011" y="106934"/>
                  </a:lnTo>
                  <a:lnTo>
                    <a:pt x="301686" y="132044"/>
                  </a:lnTo>
                  <a:lnTo>
                    <a:pt x="311826" y="158664"/>
                  </a:lnTo>
                  <a:lnTo>
                    <a:pt x="322447" y="185879"/>
                  </a:lnTo>
                  <a:lnTo>
                    <a:pt x="333565" y="212775"/>
                  </a:lnTo>
                  <a:lnTo>
                    <a:pt x="333654" y="139"/>
                  </a:lnTo>
                  <a:lnTo>
                    <a:pt x="344884" y="27249"/>
                  </a:lnTo>
                  <a:lnTo>
                    <a:pt x="355609" y="54708"/>
                  </a:lnTo>
                  <a:lnTo>
                    <a:pt x="365844" y="81582"/>
                  </a:lnTo>
                  <a:lnTo>
                    <a:pt x="375602" y="106934"/>
                  </a:lnTo>
                  <a:lnTo>
                    <a:pt x="385275" y="132044"/>
                  </a:lnTo>
                  <a:lnTo>
                    <a:pt x="395411" y="158664"/>
                  </a:lnTo>
                  <a:lnTo>
                    <a:pt x="406027" y="185879"/>
                  </a:lnTo>
                  <a:lnTo>
                    <a:pt x="417144" y="212775"/>
                  </a:lnTo>
                  <a:lnTo>
                    <a:pt x="417880" y="139"/>
                  </a:lnTo>
                  <a:lnTo>
                    <a:pt x="429110" y="27249"/>
                  </a:lnTo>
                  <a:lnTo>
                    <a:pt x="439835" y="54708"/>
                  </a:lnTo>
                  <a:lnTo>
                    <a:pt x="450070" y="81582"/>
                  </a:lnTo>
                  <a:lnTo>
                    <a:pt x="459828" y="106934"/>
                  </a:lnTo>
                  <a:lnTo>
                    <a:pt x="469504" y="132044"/>
                  </a:lnTo>
                  <a:lnTo>
                    <a:pt x="479644" y="158664"/>
                  </a:lnTo>
                  <a:lnTo>
                    <a:pt x="490264" y="185879"/>
                  </a:lnTo>
                  <a:lnTo>
                    <a:pt x="501383" y="212775"/>
                  </a:lnTo>
                  <a:lnTo>
                    <a:pt x="501408" y="0"/>
                  </a:lnTo>
                  <a:lnTo>
                    <a:pt x="512662" y="27147"/>
                  </a:lnTo>
                  <a:lnTo>
                    <a:pt x="523405" y="54643"/>
                  </a:lnTo>
                  <a:lnTo>
                    <a:pt x="533652" y="81551"/>
                  </a:lnTo>
                  <a:lnTo>
                    <a:pt x="543420" y="106934"/>
                  </a:lnTo>
                  <a:lnTo>
                    <a:pt x="553076" y="132019"/>
                  </a:lnTo>
                  <a:lnTo>
                    <a:pt x="563197" y="158605"/>
                  </a:lnTo>
                  <a:lnTo>
                    <a:pt x="573799" y="185784"/>
                  </a:lnTo>
                  <a:lnTo>
                    <a:pt x="584898" y="212648"/>
                  </a:lnTo>
                  <a:lnTo>
                    <a:pt x="584542" y="406"/>
                  </a:lnTo>
                  <a:lnTo>
                    <a:pt x="595735" y="27463"/>
                  </a:lnTo>
                  <a:lnTo>
                    <a:pt x="606425" y="54851"/>
                  </a:lnTo>
                  <a:lnTo>
                    <a:pt x="616629" y="81648"/>
                  </a:lnTo>
                  <a:lnTo>
                    <a:pt x="626363" y="106934"/>
                  </a:lnTo>
                  <a:lnTo>
                    <a:pt x="636072" y="132145"/>
                  </a:lnTo>
                  <a:lnTo>
                    <a:pt x="646252" y="158872"/>
                  </a:lnTo>
                  <a:lnTo>
                    <a:pt x="656917" y="186192"/>
                  </a:lnTo>
                  <a:lnTo>
                    <a:pt x="668083" y="213182"/>
                  </a:lnTo>
                  <a:lnTo>
                    <a:pt x="668019" y="139"/>
                  </a:lnTo>
                  <a:lnTo>
                    <a:pt x="679242" y="27254"/>
                  </a:lnTo>
                  <a:lnTo>
                    <a:pt x="689964" y="54713"/>
                  </a:lnTo>
                  <a:lnTo>
                    <a:pt x="700197" y="81583"/>
                  </a:lnTo>
                  <a:lnTo>
                    <a:pt x="709955" y="106934"/>
                  </a:lnTo>
                  <a:lnTo>
                    <a:pt x="719628" y="132044"/>
                  </a:lnTo>
                  <a:lnTo>
                    <a:pt x="729762" y="158664"/>
                  </a:lnTo>
                  <a:lnTo>
                    <a:pt x="740375" y="185879"/>
                  </a:lnTo>
                  <a:lnTo>
                    <a:pt x="751484" y="212775"/>
                  </a:lnTo>
                  <a:lnTo>
                    <a:pt x="751598" y="139"/>
                  </a:lnTo>
                  <a:lnTo>
                    <a:pt x="762821" y="27254"/>
                  </a:lnTo>
                  <a:lnTo>
                    <a:pt x="773542" y="54713"/>
                  </a:lnTo>
                  <a:lnTo>
                    <a:pt x="783775" y="81583"/>
                  </a:lnTo>
                  <a:lnTo>
                    <a:pt x="793534" y="106934"/>
                  </a:lnTo>
                  <a:lnTo>
                    <a:pt x="803209" y="132044"/>
                  </a:lnTo>
                  <a:lnTo>
                    <a:pt x="813347" y="158664"/>
                  </a:lnTo>
                  <a:lnTo>
                    <a:pt x="823964" y="185879"/>
                  </a:lnTo>
                  <a:lnTo>
                    <a:pt x="835075" y="212775"/>
                  </a:lnTo>
                  <a:lnTo>
                    <a:pt x="835190" y="139"/>
                  </a:lnTo>
                  <a:lnTo>
                    <a:pt x="846412" y="27254"/>
                  </a:lnTo>
                  <a:lnTo>
                    <a:pt x="857134" y="54713"/>
                  </a:lnTo>
                  <a:lnTo>
                    <a:pt x="867367" y="81583"/>
                  </a:lnTo>
                  <a:lnTo>
                    <a:pt x="877125" y="106934"/>
                  </a:lnTo>
                  <a:lnTo>
                    <a:pt x="886800" y="132044"/>
                  </a:lnTo>
                  <a:lnTo>
                    <a:pt x="896939" y="158664"/>
                  </a:lnTo>
                  <a:lnTo>
                    <a:pt x="907556" y="185879"/>
                  </a:lnTo>
                  <a:lnTo>
                    <a:pt x="918667" y="212775"/>
                  </a:lnTo>
                  <a:lnTo>
                    <a:pt x="919403" y="139"/>
                  </a:lnTo>
                  <a:lnTo>
                    <a:pt x="930633" y="27254"/>
                  </a:lnTo>
                  <a:lnTo>
                    <a:pt x="941358" y="54713"/>
                  </a:lnTo>
                  <a:lnTo>
                    <a:pt x="951593" y="81583"/>
                  </a:lnTo>
                  <a:lnTo>
                    <a:pt x="961351" y="106934"/>
                  </a:lnTo>
                  <a:lnTo>
                    <a:pt x="971019" y="132023"/>
                  </a:lnTo>
                  <a:lnTo>
                    <a:pt x="981151" y="158621"/>
                  </a:lnTo>
                  <a:lnTo>
                    <a:pt x="991759" y="185817"/>
                  </a:lnTo>
                  <a:lnTo>
                    <a:pt x="1002855" y="212699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89423" y="5085981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0"/>
                  </a:moveTo>
                  <a:lnTo>
                    <a:pt x="0" y="3384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956657" y="538383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0"/>
                  </a:moveTo>
                  <a:lnTo>
                    <a:pt x="32765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8891436" y="3349956"/>
            <a:ext cx="1412875" cy="377825"/>
            <a:chOff x="3836835" y="3349955"/>
            <a:chExt cx="1412875" cy="377825"/>
          </a:xfrm>
        </p:grpSpPr>
        <p:sp>
          <p:nvSpPr>
            <p:cNvPr id="80" name="object 80"/>
            <p:cNvSpPr/>
            <p:nvPr/>
          </p:nvSpPr>
          <p:spPr>
            <a:xfrm>
              <a:off x="4989423" y="3389312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h="338454">
                  <a:moveTo>
                    <a:pt x="0" y="33842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956683" y="337938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07"/>
                  </a:moveTo>
                  <a:lnTo>
                    <a:pt x="32740" y="0"/>
                  </a:lnTo>
                  <a:lnTo>
                    <a:pt x="65506" y="5050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836835" y="3352241"/>
              <a:ext cx="1412875" cy="0"/>
            </a:xfrm>
            <a:custGeom>
              <a:avLst/>
              <a:gdLst/>
              <a:ahLst/>
              <a:cxnLst/>
              <a:rect l="l" t="t" r="r" b="b"/>
              <a:pathLst>
                <a:path w="1412875">
                  <a:moveTo>
                    <a:pt x="1412519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0300373" y="3184005"/>
            <a:ext cx="610870" cy="930275"/>
            <a:chOff x="5245773" y="3184004"/>
            <a:chExt cx="610870" cy="930275"/>
          </a:xfrm>
        </p:grpSpPr>
        <p:sp>
          <p:nvSpPr>
            <p:cNvPr id="84" name="object 84"/>
            <p:cNvSpPr/>
            <p:nvPr/>
          </p:nvSpPr>
          <p:spPr>
            <a:xfrm>
              <a:off x="5248059" y="3304324"/>
              <a:ext cx="606425" cy="807720"/>
            </a:xfrm>
            <a:custGeom>
              <a:avLst/>
              <a:gdLst/>
              <a:ahLst/>
              <a:cxnLst/>
              <a:rect l="l" t="t" r="r" b="b"/>
              <a:pathLst>
                <a:path w="606425" h="807720">
                  <a:moveTo>
                    <a:pt x="605053" y="807440"/>
                  </a:moveTo>
                  <a:lnTo>
                    <a:pt x="606285" y="47917"/>
                  </a:lnTo>
                  <a:lnTo>
                    <a:pt x="439432" y="47104"/>
                  </a:lnTo>
                </a:path>
                <a:path w="606425" h="807720">
                  <a:moveTo>
                    <a:pt x="0" y="49060"/>
                  </a:moveTo>
                  <a:lnTo>
                    <a:pt x="27127" y="0"/>
                  </a:lnTo>
                  <a:lnTo>
                    <a:pt x="83578" y="97917"/>
                  </a:lnTo>
                  <a:lnTo>
                    <a:pt x="137718" y="0"/>
                  </a:lnTo>
                  <a:lnTo>
                    <a:pt x="193014" y="97917"/>
                  </a:lnTo>
                  <a:lnTo>
                    <a:pt x="247154" y="0"/>
                  </a:lnTo>
                  <a:lnTo>
                    <a:pt x="301307" y="97917"/>
                  </a:lnTo>
                  <a:lnTo>
                    <a:pt x="357746" y="0"/>
                  </a:lnTo>
                  <a:lnTo>
                    <a:pt x="411899" y="97917"/>
                  </a:lnTo>
                  <a:lnTo>
                    <a:pt x="441045" y="458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15762" y="3184004"/>
              <a:ext cx="91655" cy="74193"/>
            </a:xfrm>
            <a:prstGeom prst="rect">
              <a:avLst/>
            </a:prstGeom>
          </p:spPr>
        </p:pic>
      </p:grpSp>
      <p:pic>
        <p:nvPicPr>
          <p:cNvPr id="86" name="object 8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92726" y="6970382"/>
            <a:ext cx="2204116" cy="1542326"/>
          </a:xfrm>
          <a:prstGeom prst="rect">
            <a:avLst/>
          </a:prstGeom>
        </p:spPr>
      </p:pic>
      <p:sp>
        <p:nvSpPr>
          <p:cNvPr id="87" name="object 87"/>
          <p:cNvSpPr txBox="1"/>
          <p:nvPr/>
        </p:nvSpPr>
        <p:spPr>
          <a:xfrm>
            <a:off x="7777479" y="596900"/>
            <a:ext cx="206946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581651" y="1907540"/>
            <a:ext cx="16783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0" dirty="0">
                <a:solidFill>
                  <a:srgbClr val="171514"/>
                </a:solidFill>
                <a:latin typeface="Arial"/>
                <a:cs typeface="Arial"/>
              </a:rPr>
              <a:t>Controlar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CC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777408" y="1874519"/>
            <a:ext cx="42900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Un.puente.de.tiristores.es.una.técnica.comúnmente.utilizada.para.controlar.la.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la.velocidad.de.un.motor.CC.variando.el.voltaje.CC..Ejemplos.de.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cómo.funciona.un.puente.rectificador.de.CC.se.muestra.en.los.siguientes.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páginas..Los.valores.de.voltaje.dados.en.estos.ejemplos.se.utilizan.para.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sólo.una.explicación..Los.valores.reales.para.una.carga,.velocidad.y.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motor.var..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777480" y="5668011"/>
            <a:ext cx="41243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Es.importante.observar.que.el.voltaje.aplicado.a.un.motor.CC.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no.ser.mayor.que.la.placa.de.identificación..Los.devanados.del.inducido.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son.comúnmente.bobinados.para.500.VCC..La.lógica.de.control.en.la.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ajustarse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CC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0.-500.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VDC..Del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modo,.el.campo.de.derivación.debe.limitarse.al.motor.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placa.valor...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0489" y="1414615"/>
            <a:ext cx="3112770" cy="2121535"/>
            <a:chOff x="2925889" y="1414614"/>
            <a:chExt cx="3112770" cy="2121535"/>
          </a:xfrm>
        </p:grpSpPr>
        <p:sp>
          <p:nvSpPr>
            <p:cNvPr id="3" name="object 3"/>
            <p:cNvSpPr/>
            <p:nvPr/>
          </p:nvSpPr>
          <p:spPr>
            <a:xfrm>
              <a:off x="3036290" y="1416900"/>
              <a:ext cx="2999740" cy="2104390"/>
            </a:xfrm>
            <a:custGeom>
              <a:avLst/>
              <a:gdLst/>
              <a:ahLst/>
              <a:cxnLst/>
              <a:rect l="l" t="t" r="r" b="b"/>
              <a:pathLst>
                <a:path w="2999740" h="2104390">
                  <a:moveTo>
                    <a:pt x="2999473" y="1341361"/>
                  </a:moveTo>
                  <a:lnTo>
                    <a:pt x="2999473" y="2104034"/>
                  </a:lnTo>
                  <a:lnTo>
                    <a:pt x="982611" y="2104034"/>
                  </a:lnTo>
                  <a:lnTo>
                    <a:pt x="982611" y="0"/>
                  </a:lnTo>
                </a:path>
                <a:path w="2999740" h="2104390">
                  <a:moveTo>
                    <a:pt x="1228674" y="2755"/>
                  </a:moveTo>
                  <a:lnTo>
                    <a:pt x="1228674" y="2103259"/>
                  </a:lnTo>
                </a:path>
                <a:path w="2999740" h="2104390">
                  <a:moveTo>
                    <a:pt x="1480197" y="2755"/>
                  </a:moveTo>
                  <a:lnTo>
                    <a:pt x="1480197" y="2103259"/>
                  </a:lnTo>
                </a:path>
                <a:path w="2999740" h="2104390">
                  <a:moveTo>
                    <a:pt x="0" y="1052766"/>
                  </a:moveTo>
                  <a:lnTo>
                    <a:pt x="1219657" y="1052766"/>
                  </a:lnTo>
                </a:path>
                <a:path w="2999740" h="2104390">
                  <a:moveTo>
                    <a:pt x="0" y="1533258"/>
                  </a:moveTo>
                  <a:lnTo>
                    <a:pt x="1467269" y="1533258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02392" y="197530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2392" y="197530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49280" y="35032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49280" y="35032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00740" y="35050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00740" y="35050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48365" y="245353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48365" y="245353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00740" y="29345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36290" y="1990140"/>
              <a:ext cx="1495425" cy="974090"/>
            </a:xfrm>
            <a:custGeom>
              <a:avLst/>
              <a:gdLst/>
              <a:ahLst/>
              <a:cxnLst/>
              <a:rect l="l" t="t" r="r" b="b"/>
              <a:pathLst>
                <a:path w="1495425" h="974089">
                  <a:moveTo>
                    <a:pt x="1495336" y="959091"/>
                  </a:moveTo>
                  <a:lnTo>
                    <a:pt x="1495336" y="951001"/>
                  </a:lnTo>
                  <a:lnTo>
                    <a:pt x="1488719" y="944372"/>
                  </a:lnTo>
                  <a:lnTo>
                    <a:pt x="1479892" y="944372"/>
                  </a:lnTo>
                  <a:lnTo>
                    <a:pt x="1471066" y="944372"/>
                  </a:lnTo>
                  <a:lnTo>
                    <a:pt x="1464449" y="951001"/>
                  </a:lnTo>
                  <a:lnTo>
                    <a:pt x="1464449" y="959091"/>
                  </a:lnTo>
                  <a:lnTo>
                    <a:pt x="1464449" y="967168"/>
                  </a:lnTo>
                  <a:lnTo>
                    <a:pt x="1471066" y="973797"/>
                  </a:lnTo>
                  <a:lnTo>
                    <a:pt x="1479892" y="973797"/>
                  </a:lnTo>
                  <a:lnTo>
                    <a:pt x="1488719" y="973797"/>
                  </a:lnTo>
                  <a:lnTo>
                    <a:pt x="1495336" y="967168"/>
                  </a:lnTo>
                  <a:lnTo>
                    <a:pt x="1495336" y="959091"/>
                  </a:lnTo>
                  <a:close/>
                </a:path>
                <a:path w="1495425" h="974089">
                  <a:moveTo>
                    <a:pt x="0" y="0"/>
                  </a:moveTo>
                  <a:lnTo>
                    <a:pt x="9710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5952" y="1520113"/>
              <a:ext cx="146265" cy="2114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867" y="1520113"/>
              <a:ext cx="146278" cy="2114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099" y="3126308"/>
              <a:ext cx="146278" cy="21149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5952" y="3126308"/>
              <a:ext cx="146265" cy="21149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50867" y="3126308"/>
              <a:ext cx="146278" cy="21149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003446" y="35032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03446" y="35032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5902" y="1955215"/>
              <a:ext cx="80975" cy="733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5902" y="2422905"/>
              <a:ext cx="95910" cy="7335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5889" y="2914878"/>
              <a:ext cx="97028" cy="74371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11489856" y="2171979"/>
            <a:ext cx="92075" cy="440690"/>
          </a:xfrm>
          <a:custGeom>
            <a:avLst/>
            <a:gdLst/>
            <a:ahLst/>
            <a:cxnLst/>
            <a:rect l="l" t="t" r="r" b="b"/>
            <a:pathLst>
              <a:path w="92075" h="440689">
                <a:moveTo>
                  <a:pt x="91897" y="0"/>
                </a:moveTo>
                <a:lnTo>
                  <a:pt x="56187" y="5771"/>
                </a:lnTo>
                <a:lnTo>
                  <a:pt x="26970" y="21493"/>
                </a:lnTo>
                <a:lnTo>
                  <a:pt x="7241" y="44775"/>
                </a:lnTo>
                <a:lnTo>
                  <a:pt x="0" y="73228"/>
                </a:lnTo>
                <a:lnTo>
                  <a:pt x="7241" y="101688"/>
                </a:lnTo>
                <a:lnTo>
                  <a:pt x="26970" y="124974"/>
                </a:lnTo>
                <a:lnTo>
                  <a:pt x="56187" y="140697"/>
                </a:lnTo>
                <a:lnTo>
                  <a:pt x="91897" y="146469"/>
                </a:lnTo>
              </a:path>
              <a:path w="92075" h="440689">
                <a:moveTo>
                  <a:pt x="91897" y="147065"/>
                </a:moveTo>
                <a:lnTo>
                  <a:pt x="56182" y="152835"/>
                </a:lnTo>
                <a:lnTo>
                  <a:pt x="26965" y="168554"/>
                </a:lnTo>
                <a:lnTo>
                  <a:pt x="7240" y="191835"/>
                </a:lnTo>
                <a:lnTo>
                  <a:pt x="0" y="220294"/>
                </a:lnTo>
                <a:lnTo>
                  <a:pt x="7240" y="248752"/>
                </a:lnTo>
                <a:lnTo>
                  <a:pt x="26965" y="272033"/>
                </a:lnTo>
                <a:lnTo>
                  <a:pt x="56182" y="287752"/>
                </a:lnTo>
                <a:lnTo>
                  <a:pt x="91897" y="293522"/>
                </a:lnTo>
              </a:path>
              <a:path w="92075" h="440689">
                <a:moveTo>
                  <a:pt x="91897" y="294131"/>
                </a:moveTo>
                <a:lnTo>
                  <a:pt x="56187" y="299903"/>
                </a:lnTo>
                <a:lnTo>
                  <a:pt x="26970" y="315626"/>
                </a:lnTo>
                <a:lnTo>
                  <a:pt x="7241" y="338912"/>
                </a:lnTo>
                <a:lnTo>
                  <a:pt x="0" y="367372"/>
                </a:lnTo>
                <a:lnTo>
                  <a:pt x="7241" y="395831"/>
                </a:lnTo>
                <a:lnTo>
                  <a:pt x="26970" y="419112"/>
                </a:lnTo>
                <a:lnTo>
                  <a:pt x="56187" y="434831"/>
                </a:lnTo>
                <a:lnTo>
                  <a:pt x="91897" y="4406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56650" y="1247660"/>
            <a:ext cx="2756598" cy="1509382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11489856" y="2613178"/>
            <a:ext cx="92075" cy="146685"/>
          </a:xfrm>
          <a:custGeom>
            <a:avLst/>
            <a:gdLst/>
            <a:ahLst/>
            <a:cxnLst/>
            <a:rect l="l" t="t" r="r" b="b"/>
            <a:pathLst>
              <a:path w="92075" h="146685">
                <a:moveTo>
                  <a:pt x="91897" y="0"/>
                </a:moveTo>
                <a:lnTo>
                  <a:pt x="56182" y="5769"/>
                </a:lnTo>
                <a:lnTo>
                  <a:pt x="26965" y="21488"/>
                </a:lnTo>
                <a:lnTo>
                  <a:pt x="7240" y="44769"/>
                </a:lnTo>
                <a:lnTo>
                  <a:pt x="0" y="73228"/>
                </a:lnTo>
                <a:lnTo>
                  <a:pt x="7240" y="101686"/>
                </a:lnTo>
                <a:lnTo>
                  <a:pt x="26965" y="124968"/>
                </a:lnTo>
                <a:lnTo>
                  <a:pt x="56182" y="140686"/>
                </a:lnTo>
                <a:lnTo>
                  <a:pt x="91897" y="14645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583275" y="1727784"/>
            <a:ext cx="458470" cy="440690"/>
          </a:xfrm>
          <a:custGeom>
            <a:avLst/>
            <a:gdLst/>
            <a:ahLst/>
            <a:cxnLst/>
            <a:rect l="l" t="t" r="r" b="b"/>
            <a:pathLst>
              <a:path w="458470" h="440689">
                <a:moveTo>
                  <a:pt x="0" y="440093"/>
                </a:moveTo>
                <a:lnTo>
                  <a:pt x="0" y="0"/>
                </a:lnTo>
                <a:lnTo>
                  <a:pt x="45822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1580991" y="2193950"/>
            <a:ext cx="465455" cy="1013460"/>
            <a:chOff x="6526390" y="2193950"/>
            <a:chExt cx="465455" cy="1013460"/>
          </a:xfrm>
        </p:grpSpPr>
        <p:sp>
          <p:nvSpPr>
            <p:cNvPr id="29" name="object 29"/>
            <p:cNvSpPr/>
            <p:nvPr/>
          </p:nvSpPr>
          <p:spPr>
            <a:xfrm>
              <a:off x="6528676" y="2210282"/>
              <a:ext cx="461009" cy="995044"/>
            </a:xfrm>
            <a:custGeom>
              <a:avLst/>
              <a:gdLst/>
              <a:ahLst/>
              <a:cxnLst/>
              <a:rect l="l" t="t" r="r" b="b"/>
              <a:pathLst>
                <a:path w="461009" h="995044">
                  <a:moveTo>
                    <a:pt x="0" y="554481"/>
                  </a:moveTo>
                  <a:lnTo>
                    <a:pt x="0" y="994575"/>
                  </a:lnTo>
                  <a:lnTo>
                    <a:pt x="460641" y="994575"/>
                  </a:lnTo>
                </a:path>
                <a:path w="461009" h="995044">
                  <a:moveTo>
                    <a:pt x="275640" y="544436"/>
                  </a:moveTo>
                  <a:lnTo>
                    <a:pt x="27564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71563" y="220035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40" h="50800">
                  <a:moveTo>
                    <a:pt x="0" y="50520"/>
                  </a:moveTo>
                  <a:lnTo>
                    <a:pt x="32753" y="0"/>
                  </a:lnTo>
                  <a:lnTo>
                    <a:pt x="65519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0185196" y="2692439"/>
            <a:ext cx="78740" cy="812165"/>
            <a:chOff x="5130596" y="2692438"/>
            <a:chExt cx="78740" cy="812165"/>
          </a:xfrm>
        </p:grpSpPr>
        <p:sp>
          <p:nvSpPr>
            <p:cNvPr id="32" name="object 32"/>
            <p:cNvSpPr/>
            <p:nvPr/>
          </p:nvSpPr>
          <p:spPr>
            <a:xfrm>
              <a:off x="5169763" y="2692438"/>
              <a:ext cx="0" cy="795655"/>
            </a:xfrm>
            <a:custGeom>
              <a:avLst/>
              <a:gdLst/>
              <a:ahLst/>
              <a:cxnLst/>
              <a:rect l="l" t="t" r="r" b="b"/>
              <a:pathLst>
                <a:path h="795654">
                  <a:moveTo>
                    <a:pt x="0" y="0"/>
                  </a:moveTo>
                  <a:lnTo>
                    <a:pt x="0" y="79562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36997" y="344749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0"/>
                  </a:moveTo>
                  <a:lnTo>
                    <a:pt x="32765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0185222" y="1436637"/>
            <a:ext cx="78740" cy="812165"/>
            <a:chOff x="5130622" y="1436636"/>
            <a:chExt cx="78740" cy="812165"/>
          </a:xfrm>
        </p:grpSpPr>
        <p:sp>
          <p:nvSpPr>
            <p:cNvPr id="35" name="object 35"/>
            <p:cNvSpPr/>
            <p:nvPr/>
          </p:nvSpPr>
          <p:spPr>
            <a:xfrm>
              <a:off x="5169763" y="1452968"/>
              <a:ext cx="0" cy="795655"/>
            </a:xfrm>
            <a:custGeom>
              <a:avLst/>
              <a:gdLst/>
              <a:ahLst/>
              <a:cxnLst/>
              <a:rect l="l" t="t" r="r" b="b"/>
              <a:pathLst>
                <a:path h="795655">
                  <a:moveTo>
                    <a:pt x="0" y="79562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37022" y="144303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07"/>
                  </a:moveTo>
                  <a:lnTo>
                    <a:pt x="32740" y="0"/>
                  </a:lnTo>
                  <a:lnTo>
                    <a:pt x="65506" y="5050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1660175" y="2119769"/>
            <a:ext cx="88900" cy="698500"/>
            <a:chOff x="6605575" y="2119769"/>
            <a:chExt cx="88900" cy="698500"/>
          </a:xfrm>
        </p:grpSpPr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08394" y="2621089"/>
              <a:ext cx="74510" cy="19669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07035" y="2252078"/>
              <a:ext cx="75907" cy="32617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05575" y="2119769"/>
              <a:ext cx="88303" cy="94068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76495" y="1601242"/>
            <a:ext cx="74295" cy="75717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11576495" y="3298837"/>
            <a:ext cx="74295" cy="8890"/>
          </a:xfrm>
          <a:custGeom>
            <a:avLst/>
            <a:gdLst/>
            <a:ahLst/>
            <a:cxnLst/>
            <a:rect l="l" t="t" r="r" b="b"/>
            <a:pathLst>
              <a:path w="74295" h="8889">
                <a:moveTo>
                  <a:pt x="74295" y="0"/>
                </a:moveTo>
                <a:lnTo>
                  <a:pt x="0" y="0"/>
                </a:lnTo>
                <a:lnTo>
                  <a:pt x="0" y="8610"/>
                </a:lnTo>
                <a:lnTo>
                  <a:pt x="74295" y="8610"/>
                </a:lnTo>
                <a:lnTo>
                  <a:pt x="742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383049" y="2431846"/>
            <a:ext cx="70345" cy="67284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8256601" y="2335745"/>
            <a:ext cx="371475" cy="76200"/>
            <a:chOff x="3202000" y="2335745"/>
            <a:chExt cx="371475" cy="76200"/>
          </a:xfrm>
        </p:grpSpPr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02000" y="2338679"/>
              <a:ext cx="162140" cy="7284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88118" y="2335745"/>
              <a:ext cx="185013" cy="75882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7980489" y="6316815"/>
            <a:ext cx="3112770" cy="2121535"/>
            <a:chOff x="2925889" y="6316814"/>
            <a:chExt cx="3112770" cy="2121535"/>
          </a:xfrm>
        </p:grpSpPr>
        <p:sp>
          <p:nvSpPr>
            <p:cNvPr id="48" name="object 48"/>
            <p:cNvSpPr/>
            <p:nvPr/>
          </p:nvSpPr>
          <p:spPr>
            <a:xfrm>
              <a:off x="3036290" y="6319100"/>
              <a:ext cx="2999740" cy="2104390"/>
            </a:xfrm>
            <a:custGeom>
              <a:avLst/>
              <a:gdLst/>
              <a:ahLst/>
              <a:cxnLst/>
              <a:rect l="l" t="t" r="r" b="b"/>
              <a:pathLst>
                <a:path w="2999740" h="2104390">
                  <a:moveTo>
                    <a:pt x="2999473" y="1341361"/>
                  </a:moveTo>
                  <a:lnTo>
                    <a:pt x="2999473" y="2104034"/>
                  </a:lnTo>
                  <a:lnTo>
                    <a:pt x="982611" y="2104034"/>
                  </a:lnTo>
                  <a:lnTo>
                    <a:pt x="982611" y="0"/>
                  </a:lnTo>
                </a:path>
                <a:path w="2999740" h="2104390">
                  <a:moveTo>
                    <a:pt x="1228661" y="2755"/>
                  </a:moveTo>
                  <a:lnTo>
                    <a:pt x="1228661" y="2103259"/>
                  </a:lnTo>
                </a:path>
                <a:path w="2999740" h="2104390">
                  <a:moveTo>
                    <a:pt x="1480197" y="2755"/>
                  </a:moveTo>
                  <a:lnTo>
                    <a:pt x="1480197" y="2103259"/>
                  </a:lnTo>
                </a:path>
                <a:path w="2999740" h="2104390">
                  <a:moveTo>
                    <a:pt x="0" y="1052766"/>
                  </a:moveTo>
                  <a:lnTo>
                    <a:pt x="1219657" y="1052766"/>
                  </a:lnTo>
                </a:path>
                <a:path w="2999740" h="2104390">
                  <a:moveTo>
                    <a:pt x="0" y="1533258"/>
                  </a:moveTo>
                  <a:lnTo>
                    <a:pt x="1467269" y="1533258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02392" y="687750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02392" y="687750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49280" y="84054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49280" y="84054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00740" y="84072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00740" y="84072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248365" y="735573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48365" y="735573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00740" y="78367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36290" y="6892340"/>
              <a:ext cx="1495425" cy="974090"/>
            </a:xfrm>
            <a:custGeom>
              <a:avLst/>
              <a:gdLst/>
              <a:ahLst/>
              <a:cxnLst/>
              <a:rect l="l" t="t" r="r" b="b"/>
              <a:pathLst>
                <a:path w="1495425" h="974090">
                  <a:moveTo>
                    <a:pt x="1495336" y="959091"/>
                  </a:moveTo>
                  <a:lnTo>
                    <a:pt x="1495336" y="951001"/>
                  </a:lnTo>
                  <a:lnTo>
                    <a:pt x="1488719" y="944372"/>
                  </a:lnTo>
                  <a:lnTo>
                    <a:pt x="1479892" y="944372"/>
                  </a:lnTo>
                  <a:lnTo>
                    <a:pt x="1471066" y="944372"/>
                  </a:lnTo>
                  <a:lnTo>
                    <a:pt x="1464449" y="951001"/>
                  </a:lnTo>
                  <a:lnTo>
                    <a:pt x="1464449" y="959091"/>
                  </a:lnTo>
                  <a:lnTo>
                    <a:pt x="1464449" y="967168"/>
                  </a:lnTo>
                  <a:lnTo>
                    <a:pt x="1471066" y="973797"/>
                  </a:lnTo>
                  <a:lnTo>
                    <a:pt x="1479892" y="973797"/>
                  </a:lnTo>
                  <a:lnTo>
                    <a:pt x="1488719" y="973797"/>
                  </a:lnTo>
                  <a:lnTo>
                    <a:pt x="1495336" y="967168"/>
                  </a:lnTo>
                  <a:lnTo>
                    <a:pt x="1495336" y="959091"/>
                  </a:lnTo>
                  <a:close/>
                </a:path>
                <a:path w="1495425" h="974090">
                  <a:moveTo>
                    <a:pt x="0" y="0"/>
                  </a:moveTo>
                  <a:lnTo>
                    <a:pt x="9710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95940" y="6422313"/>
              <a:ext cx="146278" cy="21148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50867" y="6422313"/>
              <a:ext cx="146278" cy="21148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48099" y="8028508"/>
              <a:ext cx="146278" cy="21149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95940" y="8028508"/>
              <a:ext cx="146278" cy="21149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50867" y="8028508"/>
              <a:ext cx="146278" cy="211493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4003433" y="84054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03433" y="840546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5902" y="6857415"/>
              <a:ext cx="80975" cy="7335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25902" y="7325105"/>
              <a:ext cx="95910" cy="7335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5889" y="7817078"/>
              <a:ext cx="97028" cy="74371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11487568" y="6627698"/>
            <a:ext cx="558800" cy="1482090"/>
            <a:chOff x="6432968" y="6627698"/>
            <a:chExt cx="558800" cy="1482090"/>
          </a:xfrm>
        </p:grpSpPr>
        <p:sp>
          <p:nvSpPr>
            <p:cNvPr id="70" name="object 70"/>
            <p:cNvSpPr/>
            <p:nvPr/>
          </p:nvSpPr>
          <p:spPr>
            <a:xfrm>
              <a:off x="6435254" y="6629984"/>
              <a:ext cx="554355" cy="1477645"/>
            </a:xfrm>
            <a:custGeom>
              <a:avLst/>
              <a:gdLst/>
              <a:ahLst/>
              <a:cxnLst/>
              <a:rect l="l" t="t" r="r" b="b"/>
              <a:pathLst>
                <a:path w="554354" h="1477645">
                  <a:moveTo>
                    <a:pt x="91897" y="444195"/>
                  </a:moveTo>
                  <a:lnTo>
                    <a:pt x="56187" y="449966"/>
                  </a:lnTo>
                  <a:lnTo>
                    <a:pt x="26970" y="465688"/>
                  </a:lnTo>
                  <a:lnTo>
                    <a:pt x="7241" y="488970"/>
                  </a:lnTo>
                  <a:lnTo>
                    <a:pt x="0" y="517423"/>
                  </a:lnTo>
                  <a:lnTo>
                    <a:pt x="7241" y="545883"/>
                  </a:lnTo>
                  <a:lnTo>
                    <a:pt x="26970" y="569169"/>
                  </a:lnTo>
                  <a:lnTo>
                    <a:pt x="56187" y="584892"/>
                  </a:lnTo>
                  <a:lnTo>
                    <a:pt x="91897" y="590664"/>
                  </a:lnTo>
                </a:path>
                <a:path w="554354" h="1477645">
                  <a:moveTo>
                    <a:pt x="91897" y="591261"/>
                  </a:moveTo>
                  <a:lnTo>
                    <a:pt x="56182" y="597030"/>
                  </a:lnTo>
                  <a:lnTo>
                    <a:pt x="26965" y="612749"/>
                  </a:lnTo>
                  <a:lnTo>
                    <a:pt x="7240" y="636031"/>
                  </a:lnTo>
                  <a:lnTo>
                    <a:pt x="0" y="664489"/>
                  </a:lnTo>
                  <a:lnTo>
                    <a:pt x="7240" y="692947"/>
                  </a:lnTo>
                  <a:lnTo>
                    <a:pt x="26965" y="716229"/>
                  </a:lnTo>
                  <a:lnTo>
                    <a:pt x="56182" y="731947"/>
                  </a:lnTo>
                  <a:lnTo>
                    <a:pt x="91897" y="737717"/>
                  </a:lnTo>
                </a:path>
                <a:path w="554354" h="1477645">
                  <a:moveTo>
                    <a:pt x="91897" y="738327"/>
                  </a:moveTo>
                  <a:lnTo>
                    <a:pt x="56187" y="744098"/>
                  </a:lnTo>
                  <a:lnTo>
                    <a:pt x="26970" y="759821"/>
                  </a:lnTo>
                  <a:lnTo>
                    <a:pt x="7241" y="783107"/>
                  </a:lnTo>
                  <a:lnTo>
                    <a:pt x="0" y="811568"/>
                  </a:lnTo>
                  <a:lnTo>
                    <a:pt x="7241" y="840026"/>
                  </a:lnTo>
                  <a:lnTo>
                    <a:pt x="26970" y="863307"/>
                  </a:lnTo>
                  <a:lnTo>
                    <a:pt x="56187" y="879026"/>
                  </a:lnTo>
                  <a:lnTo>
                    <a:pt x="91897" y="884796"/>
                  </a:lnTo>
                </a:path>
                <a:path w="554354" h="1477645">
                  <a:moveTo>
                    <a:pt x="91897" y="885393"/>
                  </a:moveTo>
                  <a:lnTo>
                    <a:pt x="56182" y="891162"/>
                  </a:lnTo>
                  <a:lnTo>
                    <a:pt x="26965" y="906881"/>
                  </a:lnTo>
                  <a:lnTo>
                    <a:pt x="7240" y="930163"/>
                  </a:lnTo>
                  <a:lnTo>
                    <a:pt x="0" y="958621"/>
                  </a:lnTo>
                  <a:lnTo>
                    <a:pt x="7240" y="987079"/>
                  </a:lnTo>
                  <a:lnTo>
                    <a:pt x="26965" y="1010361"/>
                  </a:lnTo>
                  <a:lnTo>
                    <a:pt x="56182" y="1026079"/>
                  </a:lnTo>
                  <a:lnTo>
                    <a:pt x="91897" y="1031849"/>
                  </a:lnTo>
                </a:path>
                <a:path w="554354" h="1477645">
                  <a:moveTo>
                    <a:pt x="93421" y="440093"/>
                  </a:moveTo>
                  <a:lnTo>
                    <a:pt x="93421" y="0"/>
                  </a:lnTo>
                  <a:lnTo>
                    <a:pt x="551649" y="0"/>
                  </a:lnTo>
                </a:path>
                <a:path w="554354" h="1477645">
                  <a:moveTo>
                    <a:pt x="93421" y="1036980"/>
                  </a:moveTo>
                  <a:lnTo>
                    <a:pt x="93421" y="1477073"/>
                  </a:lnTo>
                  <a:lnTo>
                    <a:pt x="554062" y="1477073"/>
                  </a:lnTo>
                </a:path>
                <a:path w="554354" h="1477645">
                  <a:moveTo>
                    <a:pt x="369062" y="1026934"/>
                  </a:moveTo>
                  <a:lnTo>
                    <a:pt x="369062" y="4824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771563" y="710255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40" h="50800">
                  <a:moveTo>
                    <a:pt x="0" y="50520"/>
                  </a:moveTo>
                  <a:lnTo>
                    <a:pt x="32753" y="0"/>
                  </a:lnTo>
                  <a:lnTo>
                    <a:pt x="65519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10185196" y="7503212"/>
            <a:ext cx="78740" cy="903605"/>
            <a:chOff x="5130596" y="7503211"/>
            <a:chExt cx="78740" cy="903605"/>
          </a:xfrm>
        </p:grpSpPr>
        <p:sp>
          <p:nvSpPr>
            <p:cNvPr id="73" name="object 73"/>
            <p:cNvSpPr/>
            <p:nvPr/>
          </p:nvSpPr>
          <p:spPr>
            <a:xfrm>
              <a:off x="5169763" y="7503211"/>
              <a:ext cx="0" cy="887094"/>
            </a:xfrm>
            <a:custGeom>
              <a:avLst/>
              <a:gdLst/>
              <a:ahLst/>
              <a:cxnLst/>
              <a:rect l="l" t="t" r="r" b="b"/>
              <a:pathLst>
                <a:path h="887095">
                  <a:moveTo>
                    <a:pt x="0" y="0"/>
                  </a:moveTo>
                  <a:lnTo>
                    <a:pt x="0" y="8870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36997" y="834969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0"/>
                  </a:moveTo>
                  <a:lnTo>
                    <a:pt x="32765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8146084" y="6133580"/>
            <a:ext cx="3167380" cy="1525905"/>
            <a:chOff x="3091484" y="6133579"/>
            <a:chExt cx="3167380" cy="1525905"/>
          </a:xfrm>
        </p:grpSpPr>
        <p:sp>
          <p:nvSpPr>
            <p:cNvPr id="76" name="object 76"/>
            <p:cNvSpPr/>
            <p:nvPr/>
          </p:nvSpPr>
          <p:spPr>
            <a:xfrm>
              <a:off x="5169763" y="6355169"/>
              <a:ext cx="0" cy="887094"/>
            </a:xfrm>
            <a:custGeom>
              <a:avLst/>
              <a:gdLst/>
              <a:ahLst/>
              <a:cxnLst/>
              <a:rect l="l" t="t" r="r" b="b"/>
              <a:pathLst>
                <a:path h="887095">
                  <a:moveTo>
                    <a:pt x="0" y="88705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137022" y="634523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07"/>
                  </a:moveTo>
                  <a:lnTo>
                    <a:pt x="32740" y="0"/>
                  </a:lnTo>
                  <a:lnTo>
                    <a:pt x="65506" y="5050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91484" y="6133579"/>
              <a:ext cx="3167164" cy="1525663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11660175" y="7021969"/>
            <a:ext cx="88900" cy="698500"/>
            <a:chOff x="6605575" y="7021969"/>
            <a:chExt cx="88900" cy="698500"/>
          </a:xfrm>
        </p:grpSpPr>
        <p:pic>
          <p:nvPicPr>
            <p:cNvPr id="80" name="object 8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08394" y="7523289"/>
              <a:ext cx="74510" cy="19669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07022" y="7154278"/>
              <a:ext cx="75920" cy="32617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05575" y="7021969"/>
              <a:ext cx="88303" cy="94068"/>
            </a:xfrm>
            <a:prstGeom prst="rect">
              <a:avLst/>
            </a:prstGeom>
          </p:spPr>
        </p:pic>
      </p:grpSp>
      <p:pic>
        <p:nvPicPr>
          <p:cNvPr id="83" name="object 8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576495" y="6503442"/>
            <a:ext cx="74295" cy="75717"/>
          </a:xfrm>
          <a:prstGeom prst="rect">
            <a:avLst/>
          </a:prstGeom>
        </p:spPr>
      </p:pic>
      <p:sp>
        <p:nvSpPr>
          <p:cNvPr id="84" name="object 84"/>
          <p:cNvSpPr/>
          <p:nvPr/>
        </p:nvSpPr>
        <p:spPr>
          <a:xfrm>
            <a:off x="11576495" y="8201037"/>
            <a:ext cx="74295" cy="8890"/>
          </a:xfrm>
          <a:custGeom>
            <a:avLst/>
            <a:gdLst/>
            <a:ahLst/>
            <a:cxnLst/>
            <a:rect l="l" t="t" r="r" b="b"/>
            <a:pathLst>
              <a:path w="74295" h="8890">
                <a:moveTo>
                  <a:pt x="74295" y="0"/>
                </a:moveTo>
                <a:lnTo>
                  <a:pt x="0" y="0"/>
                </a:lnTo>
                <a:lnTo>
                  <a:pt x="0" y="8610"/>
                </a:lnTo>
                <a:lnTo>
                  <a:pt x="74295" y="8610"/>
                </a:lnTo>
                <a:lnTo>
                  <a:pt x="742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5" name="object 8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1383049" y="7334046"/>
            <a:ext cx="70345" cy="67284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8256601" y="7237945"/>
            <a:ext cx="371475" cy="76200"/>
            <a:chOff x="3202000" y="7237945"/>
            <a:chExt cx="371475" cy="76200"/>
          </a:xfrm>
        </p:grpSpPr>
        <p:pic>
          <p:nvPicPr>
            <p:cNvPr id="87" name="object 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02000" y="7240879"/>
              <a:ext cx="162140" cy="7284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388118" y="7237945"/>
              <a:ext cx="185013" cy="75882"/>
            </a:xfrm>
            <a:prstGeom prst="rect">
              <a:avLst/>
            </a:prstGeom>
          </p:spPr>
        </p:pic>
      </p:grpSp>
      <p:pic>
        <p:nvPicPr>
          <p:cNvPr id="89" name="object 8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303612" y="8616404"/>
            <a:ext cx="793241" cy="310565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371980" y="8616404"/>
            <a:ext cx="1311427" cy="310565"/>
          </a:xfrm>
          <a:prstGeom prst="rect">
            <a:avLst/>
          </a:prstGeom>
        </p:spPr>
      </p:pic>
      <p:sp>
        <p:nvSpPr>
          <p:cNvPr id="91" name="object 91"/>
          <p:cNvSpPr txBox="1"/>
          <p:nvPr/>
        </p:nvSpPr>
        <p:spPr>
          <a:xfrm>
            <a:off x="5761990" y="519834"/>
            <a:ext cx="11506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r>
              <a:rPr sz="100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básica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957753" y="486814"/>
            <a:ext cx="4288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CC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funcione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deseada.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velocidad..El.motor.toma.corriente.de.esta.fuente.de.alimentación.en.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proporción.al.par.(carga).aplicado.al.eje.del.motor..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761990" y="3795165"/>
            <a:ext cx="15963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%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velocidad,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0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%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957754" y="3730394"/>
            <a:ext cx="44240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785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En.este.ejemplo.un.motor.descargado.conectado.a.un.controlador.de.CC.es.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siendo.operada.al.100%.velocidad..La.cantidad.de.corriente.de.inducido.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6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).y.las.necesidades.del.motor.descargado.para.funcionar.es.insignificante..Para.el.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propósito.de.la.explicación.se.utiliza.un.valor.de.0.amps..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957820" y="4646065"/>
            <a:ext cx="434975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El.controlador.de.CC.suministrará.solo.el.voltaje.requerido.para.funcionar.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el.motor.al.100%.velocidad..Ya.hemos.aprendido.la.cantidad.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de.voltaje.está.controlado.por.el.ángulo.de.compuerta.(COSα).de.la.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tiristores..En.este.ejemplo.450.VDC.es.suficiente..El.motor.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acelera.hasta.que.CEMF.alcanza.un.valor.de.V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.-.I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..Recordar.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eso.V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.=.yo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.+.CEMF..En.este.ejemplo.I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.es.0,.por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tanto.CEMF.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será.aproximadamente.450.VDC.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0149" y="3438995"/>
            <a:ext cx="3112770" cy="2121535"/>
            <a:chOff x="2745549" y="3438994"/>
            <a:chExt cx="3112770" cy="2121535"/>
          </a:xfrm>
        </p:grpSpPr>
        <p:sp>
          <p:nvSpPr>
            <p:cNvPr id="3" name="object 3"/>
            <p:cNvSpPr/>
            <p:nvPr/>
          </p:nvSpPr>
          <p:spPr>
            <a:xfrm>
              <a:off x="2855950" y="3441280"/>
              <a:ext cx="2999740" cy="2104390"/>
            </a:xfrm>
            <a:custGeom>
              <a:avLst/>
              <a:gdLst/>
              <a:ahLst/>
              <a:cxnLst/>
              <a:rect l="l" t="t" r="r" b="b"/>
              <a:pathLst>
                <a:path w="2999740" h="2104390">
                  <a:moveTo>
                    <a:pt x="2999473" y="1341361"/>
                  </a:moveTo>
                  <a:lnTo>
                    <a:pt x="2999473" y="2104034"/>
                  </a:lnTo>
                  <a:lnTo>
                    <a:pt x="982611" y="2104034"/>
                  </a:lnTo>
                  <a:lnTo>
                    <a:pt x="982611" y="0"/>
                  </a:lnTo>
                </a:path>
                <a:path w="2999740" h="2104390">
                  <a:moveTo>
                    <a:pt x="1228674" y="2755"/>
                  </a:moveTo>
                  <a:lnTo>
                    <a:pt x="1228674" y="2103272"/>
                  </a:lnTo>
                </a:path>
                <a:path w="2999740" h="2104390">
                  <a:moveTo>
                    <a:pt x="1480197" y="2755"/>
                  </a:moveTo>
                  <a:lnTo>
                    <a:pt x="1480197" y="2103272"/>
                  </a:lnTo>
                </a:path>
                <a:path w="2999740" h="2104390">
                  <a:moveTo>
                    <a:pt x="0" y="1052766"/>
                  </a:moveTo>
                  <a:lnTo>
                    <a:pt x="1219657" y="1052766"/>
                  </a:lnTo>
                </a:path>
                <a:path w="2999740" h="2104390">
                  <a:moveTo>
                    <a:pt x="0" y="1533271"/>
                  </a:moveTo>
                  <a:lnTo>
                    <a:pt x="1467269" y="1533271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22052" y="399969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22052" y="399969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8940" y="552766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8940" y="552766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0400" y="552949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20400" y="552949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8025" y="44779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8025" y="44779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20400" y="495890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55950" y="4014520"/>
              <a:ext cx="1495425" cy="974090"/>
            </a:xfrm>
            <a:custGeom>
              <a:avLst/>
              <a:gdLst/>
              <a:ahLst/>
              <a:cxnLst/>
              <a:rect l="l" t="t" r="r" b="b"/>
              <a:pathLst>
                <a:path w="1495425" h="974089">
                  <a:moveTo>
                    <a:pt x="1495336" y="959091"/>
                  </a:moveTo>
                  <a:lnTo>
                    <a:pt x="1495336" y="951001"/>
                  </a:lnTo>
                  <a:lnTo>
                    <a:pt x="1488719" y="944384"/>
                  </a:lnTo>
                  <a:lnTo>
                    <a:pt x="1479892" y="944384"/>
                  </a:lnTo>
                  <a:lnTo>
                    <a:pt x="1471066" y="944384"/>
                  </a:lnTo>
                  <a:lnTo>
                    <a:pt x="1464449" y="951001"/>
                  </a:lnTo>
                  <a:lnTo>
                    <a:pt x="1464449" y="959091"/>
                  </a:lnTo>
                  <a:lnTo>
                    <a:pt x="1464449" y="967181"/>
                  </a:lnTo>
                  <a:lnTo>
                    <a:pt x="1471066" y="973797"/>
                  </a:lnTo>
                  <a:lnTo>
                    <a:pt x="1479892" y="973797"/>
                  </a:lnTo>
                  <a:lnTo>
                    <a:pt x="1488719" y="973797"/>
                  </a:lnTo>
                  <a:lnTo>
                    <a:pt x="1495336" y="967181"/>
                  </a:lnTo>
                  <a:lnTo>
                    <a:pt x="1495336" y="959091"/>
                  </a:lnTo>
                  <a:close/>
                </a:path>
                <a:path w="1495425" h="974089">
                  <a:moveTo>
                    <a:pt x="0" y="0"/>
                  </a:moveTo>
                  <a:lnTo>
                    <a:pt x="9710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5612" y="3544493"/>
              <a:ext cx="146265" cy="2114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0527" y="3544493"/>
              <a:ext cx="146278" cy="2114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7759" y="5150688"/>
              <a:ext cx="146278" cy="21149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15612" y="5150688"/>
              <a:ext cx="146265" cy="21149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0527" y="5150688"/>
              <a:ext cx="146278" cy="21149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823093" y="552766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23093" y="552766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45562" y="3979595"/>
              <a:ext cx="80975" cy="733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5562" y="4447285"/>
              <a:ext cx="95910" cy="7336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45549" y="4939258"/>
              <a:ext cx="97027" cy="74371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1307229" y="3749878"/>
            <a:ext cx="558800" cy="1482090"/>
            <a:chOff x="6252629" y="3749878"/>
            <a:chExt cx="558800" cy="1482090"/>
          </a:xfrm>
        </p:grpSpPr>
        <p:sp>
          <p:nvSpPr>
            <p:cNvPr id="25" name="object 25"/>
            <p:cNvSpPr/>
            <p:nvPr/>
          </p:nvSpPr>
          <p:spPr>
            <a:xfrm>
              <a:off x="6254915" y="3752164"/>
              <a:ext cx="554355" cy="1477645"/>
            </a:xfrm>
            <a:custGeom>
              <a:avLst/>
              <a:gdLst/>
              <a:ahLst/>
              <a:cxnLst/>
              <a:rect l="l" t="t" r="r" b="b"/>
              <a:pathLst>
                <a:path w="554354" h="1477645">
                  <a:moveTo>
                    <a:pt x="91897" y="444195"/>
                  </a:moveTo>
                  <a:lnTo>
                    <a:pt x="56187" y="449966"/>
                  </a:lnTo>
                  <a:lnTo>
                    <a:pt x="26970" y="465689"/>
                  </a:lnTo>
                  <a:lnTo>
                    <a:pt x="7241" y="488975"/>
                  </a:lnTo>
                  <a:lnTo>
                    <a:pt x="0" y="517436"/>
                  </a:lnTo>
                  <a:lnTo>
                    <a:pt x="7241" y="545894"/>
                  </a:lnTo>
                  <a:lnTo>
                    <a:pt x="26970" y="569175"/>
                  </a:lnTo>
                  <a:lnTo>
                    <a:pt x="56187" y="584894"/>
                  </a:lnTo>
                  <a:lnTo>
                    <a:pt x="91897" y="590664"/>
                  </a:lnTo>
                </a:path>
                <a:path w="554354" h="1477645">
                  <a:moveTo>
                    <a:pt x="91897" y="591261"/>
                  </a:moveTo>
                  <a:lnTo>
                    <a:pt x="56182" y="597030"/>
                  </a:lnTo>
                  <a:lnTo>
                    <a:pt x="26965" y="612749"/>
                  </a:lnTo>
                  <a:lnTo>
                    <a:pt x="7240" y="636031"/>
                  </a:lnTo>
                  <a:lnTo>
                    <a:pt x="0" y="664489"/>
                  </a:lnTo>
                  <a:lnTo>
                    <a:pt x="7240" y="692947"/>
                  </a:lnTo>
                  <a:lnTo>
                    <a:pt x="26965" y="716229"/>
                  </a:lnTo>
                  <a:lnTo>
                    <a:pt x="56182" y="731947"/>
                  </a:lnTo>
                  <a:lnTo>
                    <a:pt x="91897" y="737717"/>
                  </a:lnTo>
                </a:path>
                <a:path w="554354" h="1477645">
                  <a:moveTo>
                    <a:pt x="91897" y="738339"/>
                  </a:moveTo>
                  <a:lnTo>
                    <a:pt x="56187" y="744109"/>
                  </a:lnTo>
                  <a:lnTo>
                    <a:pt x="26970" y="759828"/>
                  </a:lnTo>
                  <a:lnTo>
                    <a:pt x="7241" y="783109"/>
                  </a:lnTo>
                  <a:lnTo>
                    <a:pt x="0" y="811568"/>
                  </a:lnTo>
                  <a:lnTo>
                    <a:pt x="7241" y="840026"/>
                  </a:lnTo>
                  <a:lnTo>
                    <a:pt x="26970" y="863307"/>
                  </a:lnTo>
                  <a:lnTo>
                    <a:pt x="56187" y="879026"/>
                  </a:lnTo>
                  <a:lnTo>
                    <a:pt x="91897" y="884796"/>
                  </a:lnTo>
                </a:path>
                <a:path w="554354" h="1477645">
                  <a:moveTo>
                    <a:pt x="91897" y="885393"/>
                  </a:moveTo>
                  <a:lnTo>
                    <a:pt x="56182" y="891162"/>
                  </a:lnTo>
                  <a:lnTo>
                    <a:pt x="26965" y="906881"/>
                  </a:lnTo>
                  <a:lnTo>
                    <a:pt x="7240" y="930163"/>
                  </a:lnTo>
                  <a:lnTo>
                    <a:pt x="0" y="958621"/>
                  </a:lnTo>
                  <a:lnTo>
                    <a:pt x="7240" y="987079"/>
                  </a:lnTo>
                  <a:lnTo>
                    <a:pt x="26965" y="1010361"/>
                  </a:lnTo>
                  <a:lnTo>
                    <a:pt x="56182" y="1026079"/>
                  </a:lnTo>
                  <a:lnTo>
                    <a:pt x="91897" y="1031849"/>
                  </a:lnTo>
                </a:path>
                <a:path w="554354" h="1477645">
                  <a:moveTo>
                    <a:pt x="93421" y="440093"/>
                  </a:moveTo>
                  <a:lnTo>
                    <a:pt x="93421" y="0"/>
                  </a:lnTo>
                  <a:lnTo>
                    <a:pt x="551649" y="0"/>
                  </a:lnTo>
                </a:path>
                <a:path w="554354" h="1477645">
                  <a:moveTo>
                    <a:pt x="93421" y="1036993"/>
                  </a:moveTo>
                  <a:lnTo>
                    <a:pt x="93421" y="1477086"/>
                  </a:lnTo>
                  <a:lnTo>
                    <a:pt x="554062" y="1477086"/>
                  </a:lnTo>
                </a:path>
                <a:path w="554354" h="1477645">
                  <a:moveTo>
                    <a:pt x="369062" y="1026934"/>
                  </a:moveTo>
                  <a:lnTo>
                    <a:pt x="369062" y="4825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91236" y="422473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40" h="50800">
                  <a:moveTo>
                    <a:pt x="0" y="50520"/>
                  </a:moveTo>
                  <a:lnTo>
                    <a:pt x="32740" y="0"/>
                  </a:lnTo>
                  <a:lnTo>
                    <a:pt x="65506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0004856" y="4625391"/>
            <a:ext cx="78740" cy="903605"/>
            <a:chOff x="4950256" y="4625390"/>
            <a:chExt cx="78740" cy="903605"/>
          </a:xfrm>
        </p:grpSpPr>
        <p:sp>
          <p:nvSpPr>
            <p:cNvPr id="28" name="object 28"/>
            <p:cNvSpPr/>
            <p:nvPr/>
          </p:nvSpPr>
          <p:spPr>
            <a:xfrm>
              <a:off x="4989423" y="4625390"/>
              <a:ext cx="0" cy="887094"/>
            </a:xfrm>
            <a:custGeom>
              <a:avLst/>
              <a:gdLst/>
              <a:ahLst/>
              <a:cxnLst/>
              <a:rect l="l" t="t" r="r" b="b"/>
              <a:pathLst>
                <a:path h="887095">
                  <a:moveTo>
                    <a:pt x="0" y="0"/>
                  </a:moveTo>
                  <a:lnTo>
                    <a:pt x="0" y="8870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56657" y="547187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0"/>
                  </a:moveTo>
                  <a:lnTo>
                    <a:pt x="32765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7965757" y="3255772"/>
            <a:ext cx="3167380" cy="1525905"/>
            <a:chOff x="2911157" y="3255771"/>
            <a:chExt cx="3167380" cy="1525905"/>
          </a:xfrm>
        </p:grpSpPr>
        <p:sp>
          <p:nvSpPr>
            <p:cNvPr id="31" name="object 31"/>
            <p:cNvSpPr/>
            <p:nvPr/>
          </p:nvSpPr>
          <p:spPr>
            <a:xfrm>
              <a:off x="4989423" y="3477348"/>
              <a:ext cx="0" cy="887094"/>
            </a:xfrm>
            <a:custGeom>
              <a:avLst/>
              <a:gdLst/>
              <a:ahLst/>
              <a:cxnLst/>
              <a:rect l="l" t="t" r="r" b="b"/>
              <a:pathLst>
                <a:path h="887095">
                  <a:moveTo>
                    <a:pt x="0" y="88706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56683" y="346741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40" y="0"/>
                  </a:lnTo>
                  <a:lnTo>
                    <a:pt x="65506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1157" y="3255771"/>
              <a:ext cx="3167151" cy="1525651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11479834" y="4144149"/>
            <a:ext cx="88900" cy="698500"/>
            <a:chOff x="6425234" y="4144149"/>
            <a:chExt cx="88900" cy="698500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28054" y="4645482"/>
              <a:ext cx="74510" cy="19668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26682" y="4276458"/>
              <a:ext cx="75920" cy="32617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25234" y="4144149"/>
              <a:ext cx="88303" cy="94068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396155" y="3625634"/>
            <a:ext cx="74307" cy="75704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11396168" y="5323217"/>
            <a:ext cx="74295" cy="8890"/>
          </a:xfrm>
          <a:custGeom>
            <a:avLst/>
            <a:gdLst/>
            <a:ahLst/>
            <a:cxnLst/>
            <a:rect l="l" t="t" r="r" b="b"/>
            <a:pathLst>
              <a:path w="74295" h="8889">
                <a:moveTo>
                  <a:pt x="74295" y="0"/>
                </a:moveTo>
                <a:lnTo>
                  <a:pt x="0" y="0"/>
                </a:lnTo>
                <a:lnTo>
                  <a:pt x="0" y="8610"/>
                </a:lnTo>
                <a:lnTo>
                  <a:pt x="74295" y="8610"/>
                </a:lnTo>
                <a:lnTo>
                  <a:pt x="742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202709" y="4456240"/>
            <a:ext cx="70345" cy="67271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8076261" y="4360125"/>
            <a:ext cx="371475" cy="76200"/>
            <a:chOff x="3021660" y="4360125"/>
            <a:chExt cx="371475" cy="76200"/>
          </a:xfrm>
        </p:grpSpPr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21660" y="4363072"/>
              <a:ext cx="162140" cy="7284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07778" y="4360125"/>
              <a:ext cx="185013" cy="75882"/>
            </a:xfrm>
            <a:prstGeom prst="rect">
              <a:avLst/>
            </a:prstGeom>
          </p:spPr>
        </p:pic>
      </p:grpSp>
      <p:pic>
        <p:nvPicPr>
          <p:cNvPr id="44" name="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123285" y="5738583"/>
            <a:ext cx="793229" cy="310578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91640" y="5738583"/>
            <a:ext cx="1301419" cy="310578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5581650" y="551584"/>
            <a:ext cx="17056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%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velocidad,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%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777412" y="484274"/>
            <a:ext cx="41960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Un.motor.completamente.cargado.requiere.100%.de.corriente.de.inducido.nominal.en.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100%.velocidad..La.corriente.que.fluye.a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través.del.circuito.del.inducido.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causar.una.caída.de.voltaje.en.la.resistencia.del.inducido.(R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)..Completo.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(500.VCC).debe.aplicarse.a.un.motor.totalmente.cargado.para.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funcionan.al.100%.velocidad..Para.lograr.esto,.los.tiristores.están.bloqueados.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antes.en.la.onda.sinusoidal.(36,37°)..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77479" y="1953667"/>
            <a:ext cx="43510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El.controlador.de.CC.suministrará.el.voltaje.requerido.para.operar.el.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motor.al.100%.velocidad...El.motor.acelera.hasta.CEMF.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alcanza.un.valor.de.V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.-.I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..Recuerda.que.V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.=.yo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.+.</a:t>
            </a:r>
            <a:endParaRPr sz="1050">
              <a:latin typeface="Microsoft Sans Serif"/>
              <a:cs typeface="Microsoft Sans Serif"/>
            </a:endParaRPr>
          </a:p>
          <a:p>
            <a:pPr marL="12700" marR="252095" algn="just">
              <a:lnSpc>
                <a:spcPct val="114300"/>
              </a:lnSpc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CEMF..En.este.ejemplo,.la.corriente.del.inducido.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).es.100%.y.R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caerá.alguna.cantidad.de.voltaje..Si.suponemos.que.la.corriente. </a:t>
            </a:r>
            <a:r>
              <a:rPr sz="1050" spc="-2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y.la.resistencia.es.tal.que.R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.cae.50.VCC,.CEMF.será.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450.VDC.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68113" y="2025243"/>
            <a:ext cx="0" cy="1511300"/>
          </a:xfrm>
          <a:custGeom>
            <a:avLst/>
            <a:gdLst/>
            <a:ahLst/>
            <a:cxnLst/>
            <a:rect l="l" t="t" r="r" b="b"/>
            <a:pathLst>
              <a:path h="1511300">
                <a:moveTo>
                  <a:pt x="0" y="0"/>
                </a:moveTo>
                <a:lnTo>
                  <a:pt x="0" y="15111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0491" y="2021001"/>
            <a:ext cx="0" cy="1511300"/>
          </a:xfrm>
          <a:custGeom>
            <a:avLst/>
            <a:gdLst/>
            <a:ahLst/>
            <a:cxnLst/>
            <a:rect l="l" t="t" r="r" b="b"/>
            <a:pathLst>
              <a:path h="1511300">
                <a:moveTo>
                  <a:pt x="0" y="0"/>
                </a:moveTo>
                <a:lnTo>
                  <a:pt x="0" y="15111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937052" y="2005546"/>
            <a:ext cx="1844675" cy="1538605"/>
            <a:chOff x="4882451" y="2005545"/>
            <a:chExt cx="1844675" cy="1538605"/>
          </a:xfrm>
        </p:grpSpPr>
        <p:sp>
          <p:nvSpPr>
            <p:cNvPr id="5" name="object 5"/>
            <p:cNvSpPr/>
            <p:nvPr/>
          </p:nvSpPr>
          <p:spPr>
            <a:xfrm>
              <a:off x="4884737" y="2019020"/>
              <a:ext cx="1681480" cy="1513840"/>
            </a:xfrm>
            <a:custGeom>
              <a:avLst/>
              <a:gdLst/>
              <a:ahLst/>
              <a:cxnLst/>
              <a:rect l="l" t="t" r="r" b="b"/>
              <a:pathLst>
                <a:path w="1681479" h="1513839">
                  <a:moveTo>
                    <a:pt x="770242" y="1981"/>
                  </a:moveTo>
                  <a:lnTo>
                    <a:pt x="770242" y="1513166"/>
                  </a:lnTo>
                </a:path>
                <a:path w="1681479" h="1513839">
                  <a:moveTo>
                    <a:pt x="1680972" y="965022"/>
                  </a:moveTo>
                  <a:lnTo>
                    <a:pt x="1680972" y="1513725"/>
                  </a:lnTo>
                  <a:lnTo>
                    <a:pt x="229958" y="1513725"/>
                  </a:lnTo>
                  <a:lnTo>
                    <a:pt x="229958" y="0"/>
                  </a:lnTo>
                </a:path>
                <a:path w="1681479" h="1513839">
                  <a:moveTo>
                    <a:pt x="406984" y="1981"/>
                  </a:moveTo>
                  <a:lnTo>
                    <a:pt x="406984" y="1513166"/>
                  </a:lnTo>
                </a:path>
                <a:path w="1681479" h="1513839">
                  <a:moveTo>
                    <a:pt x="587946" y="1981"/>
                  </a:moveTo>
                  <a:lnTo>
                    <a:pt x="587946" y="1513166"/>
                  </a:lnTo>
                </a:path>
                <a:path w="1681479" h="1513839">
                  <a:moveTo>
                    <a:pt x="0" y="757389"/>
                  </a:moveTo>
                  <a:lnTo>
                    <a:pt x="952284" y="748893"/>
                  </a:lnTo>
                </a:path>
                <a:path w="1681479" h="1513839">
                  <a:moveTo>
                    <a:pt x="0" y="1103083"/>
                  </a:moveTo>
                  <a:lnTo>
                    <a:pt x="1132459" y="1103083"/>
                  </a:lnTo>
                </a:path>
                <a:path w="1681479" h="1513839">
                  <a:moveTo>
                    <a:pt x="227075" y="412407"/>
                  </a:moveTo>
                  <a:lnTo>
                    <a:pt x="227075" y="412407"/>
                  </a:lnTo>
                </a:path>
                <a:path w="1681479" h="1513839">
                  <a:moveTo>
                    <a:pt x="227075" y="412407"/>
                  </a:moveTo>
                  <a:lnTo>
                    <a:pt x="227075" y="4124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2821" y="242075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02821" y="242075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79783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79783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111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61355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49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49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10579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61355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12" y="10579"/>
                  </a:moveTo>
                  <a:lnTo>
                    <a:pt x="22212" y="4762"/>
                  </a:lnTo>
                  <a:lnTo>
                    <a:pt x="17449" y="0"/>
                  </a:lnTo>
                  <a:lnTo>
                    <a:pt x="11099" y="0"/>
                  </a:lnTo>
                  <a:lnTo>
                    <a:pt x="4749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49" y="21158"/>
                  </a:lnTo>
                  <a:lnTo>
                    <a:pt x="11099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80444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49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49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80444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12" y="10591"/>
                  </a:moveTo>
                  <a:lnTo>
                    <a:pt x="22212" y="4762"/>
                  </a:lnTo>
                  <a:lnTo>
                    <a:pt x="17449" y="0"/>
                  </a:lnTo>
                  <a:lnTo>
                    <a:pt x="11099" y="0"/>
                  </a:lnTo>
                  <a:lnTo>
                    <a:pt x="4749" y="0"/>
                  </a:lnTo>
                  <a:lnTo>
                    <a:pt x="0" y="4762"/>
                  </a:lnTo>
                  <a:lnTo>
                    <a:pt x="0" y="10591"/>
                  </a:lnTo>
                  <a:lnTo>
                    <a:pt x="0" y="16408"/>
                  </a:lnTo>
                  <a:lnTo>
                    <a:pt x="4749" y="21170"/>
                  </a:lnTo>
                  <a:lnTo>
                    <a:pt x="11099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61355" y="3521354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49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49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79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61355" y="3521354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12" y="10579"/>
                  </a:moveTo>
                  <a:lnTo>
                    <a:pt x="22212" y="4762"/>
                  </a:lnTo>
                  <a:lnTo>
                    <a:pt x="17449" y="0"/>
                  </a:lnTo>
                  <a:lnTo>
                    <a:pt x="11099" y="0"/>
                  </a:lnTo>
                  <a:lnTo>
                    <a:pt x="4749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49" y="21170"/>
                  </a:lnTo>
                  <a:lnTo>
                    <a:pt x="11099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79783" y="2764815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79783" y="2764815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61355" y="3110852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49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49" y="21170"/>
                  </a:lnTo>
                  <a:lnTo>
                    <a:pt x="17449" y="21170"/>
                  </a:lnTo>
                  <a:lnTo>
                    <a:pt x="22212" y="16395"/>
                  </a:lnTo>
                  <a:lnTo>
                    <a:pt x="22212" y="10579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84737" y="2431427"/>
              <a:ext cx="773430" cy="701040"/>
            </a:xfrm>
            <a:custGeom>
              <a:avLst/>
              <a:gdLst/>
              <a:ahLst/>
              <a:cxnLst/>
              <a:rect l="l" t="t" r="r" b="b"/>
              <a:pathLst>
                <a:path w="773429" h="701039">
                  <a:moveTo>
                    <a:pt x="598830" y="690003"/>
                  </a:moveTo>
                  <a:lnTo>
                    <a:pt x="598830" y="684187"/>
                  </a:lnTo>
                  <a:lnTo>
                    <a:pt x="594067" y="679424"/>
                  </a:lnTo>
                  <a:lnTo>
                    <a:pt x="587717" y="679424"/>
                  </a:lnTo>
                  <a:lnTo>
                    <a:pt x="581367" y="679424"/>
                  </a:lnTo>
                  <a:lnTo>
                    <a:pt x="576618" y="684187"/>
                  </a:lnTo>
                  <a:lnTo>
                    <a:pt x="576618" y="690003"/>
                  </a:lnTo>
                  <a:lnTo>
                    <a:pt x="576618" y="695820"/>
                  </a:lnTo>
                  <a:lnTo>
                    <a:pt x="581367" y="700595"/>
                  </a:lnTo>
                  <a:lnTo>
                    <a:pt x="587717" y="700595"/>
                  </a:lnTo>
                  <a:lnTo>
                    <a:pt x="594067" y="700595"/>
                  </a:lnTo>
                  <a:lnTo>
                    <a:pt x="598830" y="695820"/>
                  </a:lnTo>
                  <a:lnTo>
                    <a:pt x="598830" y="690003"/>
                  </a:lnTo>
                  <a:close/>
                </a:path>
                <a:path w="773429" h="701039">
                  <a:moveTo>
                    <a:pt x="0" y="0"/>
                  </a:moveTo>
                  <a:lnTo>
                    <a:pt x="77342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63121" y="2092629"/>
              <a:ext cx="106514" cy="15342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1429" y="2092629"/>
              <a:ext cx="106514" cy="1534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4830" y="2092629"/>
              <a:ext cx="106514" cy="15342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3121" y="3248190"/>
              <a:ext cx="106514" cy="1534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1429" y="3248190"/>
              <a:ext cx="106514" cy="15344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4830" y="3248190"/>
              <a:ext cx="106514" cy="15344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103571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91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03571" y="3118015"/>
              <a:ext cx="912494" cy="423545"/>
            </a:xfrm>
            <a:custGeom>
              <a:avLst/>
              <a:gdLst/>
              <a:ahLst/>
              <a:cxnLst/>
              <a:rect l="l" t="t" r="r" b="b"/>
              <a:pathLst>
                <a:path w="912495" h="423545">
                  <a:moveTo>
                    <a:pt x="22225" y="412610"/>
                  </a:moveTo>
                  <a:lnTo>
                    <a:pt x="22225" y="406780"/>
                  </a:lnTo>
                  <a:lnTo>
                    <a:pt x="17462" y="402018"/>
                  </a:lnTo>
                  <a:lnTo>
                    <a:pt x="11112" y="402018"/>
                  </a:lnTo>
                  <a:lnTo>
                    <a:pt x="4762" y="402018"/>
                  </a:lnTo>
                  <a:lnTo>
                    <a:pt x="0" y="406780"/>
                  </a:lnTo>
                  <a:lnTo>
                    <a:pt x="0" y="412610"/>
                  </a:lnTo>
                  <a:lnTo>
                    <a:pt x="0" y="418426"/>
                  </a:lnTo>
                  <a:lnTo>
                    <a:pt x="4762" y="423189"/>
                  </a:lnTo>
                  <a:lnTo>
                    <a:pt x="11112" y="423189"/>
                  </a:lnTo>
                  <a:lnTo>
                    <a:pt x="17462" y="423189"/>
                  </a:lnTo>
                  <a:lnTo>
                    <a:pt x="22225" y="418426"/>
                  </a:lnTo>
                  <a:lnTo>
                    <a:pt x="22225" y="412610"/>
                  </a:lnTo>
                  <a:close/>
                </a:path>
                <a:path w="912495" h="423545">
                  <a:moveTo>
                    <a:pt x="912050" y="0"/>
                  </a:moveTo>
                  <a:lnTo>
                    <a:pt x="912050" y="0"/>
                  </a:lnTo>
                </a:path>
                <a:path w="912495" h="423545">
                  <a:moveTo>
                    <a:pt x="912050" y="0"/>
                  </a:moveTo>
                  <a:lnTo>
                    <a:pt x="91205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02388" y="3107512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75" y="0"/>
                  </a:moveTo>
                  <a:lnTo>
                    <a:pt x="4775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75" y="21170"/>
                  </a:lnTo>
                  <a:lnTo>
                    <a:pt x="17475" y="21170"/>
                  </a:lnTo>
                  <a:lnTo>
                    <a:pt x="22225" y="16408"/>
                  </a:lnTo>
                  <a:lnTo>
                    <a:pt x="22225" y="4762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02388" y="3107512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0" y="10579"/>
                  </a:moveTo>
                  <a:lnTo>
                    <a:pt x="0" y="16408"/>
                  </a:lnTo>
                  <a:lnTo>
                    <a:pt x="4775" y="21170"/>
                  </a:lnTo>
                  <a:lnTo>
                    <a:pt x="11125" y="21170"/>
                  </a:lnTo>
                  <a:lnTo>
                    <a:pt x="17475" y="21170"/>
                  </a:lnTo>
                  <a:lnTo>
                    <a:pt x="22225" y="16408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75" y="0"/>
                  </a:lnTo>
                  <a:lnTo>
                    <a:pt x="11125" y="0"/>
                  </a:lnTo>
                  <a:lnTo>
                    <a:pt x="4775" y="0"/>
                  </a:lnTo>
                  <a:lnTo>
                    <a:pt x="0" y="4762"/>
                  </a:lnTo>
                  <a:lnTo>
                    <a:pt x="0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824778" y="2008238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24778" y="2008238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0" y="10579"/>
                  </a:moveTo>
                  <a:lnTo>
                    <a:pt x="0" y="16395"/>
                  </a:lnTo>
                  <a:lnTo>
                    <a:pt x="4762" y="21158"/>
                  </a:lnTo>
                  <a:lnTo>
                    <a:pt x="11112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10579"/>
                  </a:lnTo>
                  <a:lnTo>
                    <a:pt x="22212" y="4762"/>
                  </a:lnTo>
                  <a:lnTo>
                    <a:pt x="17449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43867" y="2006917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0591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43867" y="2006917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0" y="10591"/>
                  </a:move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lnTo>
                    <a:pt x="22212" y="4762"/>
                  </a:lnTo>
                  <a:lnTo>
                    <a:pt x="17449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9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824778" y="2763456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24778" y="2763456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0" y="10579"/>
                  </a:moveTo>
                  <a:lnTo>
                    <a:pt x="0" y="16395"/>
                  </a:lnTo>
                  <a:lnTo>
                    <a:pt x="4762" y="21158"/>
                  </a:lnTo>
                  <a:lnTo>
                    <a:pt x="11112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10579"/>
                  </a:lnTo>
                  <a:lnTo>
                    <a:pt x="22212" y="4762"/>
                  </a:lnTo>
                  <a:lnTo>
                    <a:pt x="17449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643867" y="241741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43867" y="241741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0" y="10579"/>
                  </a:move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79"/>
                  </a:lnTo>
                  <a:lnTo>
                    <a:pt x="22212" y="4762"/>
                  </a:lnTo>
                  <a:lnTo>
                    <a:pt x="17449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57798" y="3303371"/>
              <a:ext cx="106514" cy="15344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9490" y="3303371"/>
              <a:ext cx="106514" cy="15344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6090" y="3303371"/>
              <a:ext cx="106514" cy="15344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57798" y="2147811"/>
              <a:ext cx="106514" cy="15342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79490" y="2147811"/>
              <a:ext cx="106514" cy="15342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96090" y="2147811"/>
              <a:ext cx="106514" cy="15342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001639" y="2008238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01639" y="2008238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0" y="10579"/>
                  </a:moveTo>
                  <a:lnTo>
                    <a:pt x="0" y="16395"/>
                  </a:lnTo>
                  <a:lnTo>
                    <a:pt x="4762" y="21158"/>
                  </a:lnTo>
                  <a:lnTo>
                    <a:pt x="1111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103571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03571" y="2008949"/>
              <a:ext cx="1509395" cy="972819"/>
            </a:xfrm>
            <a:custGeom>
              <a:avLst/>
              <a:gdLst/>
              <a:ahLst/>
              <a:cxnLst/>
              <a:rect l="l" t="t" r="r" b="b"/>
              <a:pathLst>
                <a:path w="1509395" h="97281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111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close/>
                </a:path>
                <a:path w="1509395" h="972819">
                  <a:moveTo>
                    <a:pt x="1412963" y="899477"/>
                  </a:moveTo>
                  <a:lnTo>
                    <a:pt x="1508912" y="899477"/>
                  </a:lnTo>
                  <a:lnTo>
                    <a:pt x="1508912" y="972578"/>
                  </a:lnTo>
                  <a:lnTo>
                    <a:pt x="1412963" y="972578"/>
                  </a:lnTo>
                  <a:lnTo>
                    <a:pt x="1412963" y="899477"/>
                  </a:lnTo>
                  <a:close/>
                </a:path>
                <a:path w="1509395" h="972819">
                  <a:moveTo>
                    <a:pt x="1412963" y="556818"/>
                  </a:moveTo>
                  <a:lnTo>
                    <a:pt x="1508912" y="556818"/>
                  </a:lnTo>
                  <a:lnTo>
                    <a:pt x="1508912" y="629920"/>
                  </a:lnTo>
                  <a:lnTo>
                    <a:pt x="1412963" y="629920"/>
                  </a:lnTo>
                  <a:lnTo>
                    <a:pt x="1412963" y="5568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404610" y="261373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39">
                  <a:moveTo>
                    <a:pt x="159905" y="0"/>
                  </a:moveTo>
                  <a:lnTo>
                    <a:pt x="109454" y="8176"/>
                  </a:lnTo>
                  <a:lnTo>
                    <a:pt x="65570" y="30925"/>
                  </a:lnTo>
                  <a:lnTo>
                    <a:pt x="30921" y="65576"/>
                  </a:lnTo>
                  <a:lnTo>
                    <a:pt x="8175" y="109459"/>
                  </a:lnTo>
                  <a:lnTo>
                    <a:pt x="0" y="159905"/>
                  </a:lnTo>
                  <a:lnTo>
                    <a:pt x="8175" y="210356"/>
                  </a:lnTo>
                  <a:lnTo>
                    <a:pt x="30921" y="254240"/>
                  </a:lnTo>
                  <a:lnTo>
                    <a:pt x="65570" y="288890"/>
                  </a:lnTo>
                  <a:lnTo>
                    <a:pt x="109454" y="311636"/>
                  </a:lnTo>
                  <a:lnTo>
                    <a:pt x="159905" y="319811"/>
                  </a:lnTo>
                  <a:lnTo>
                    <a:pt x="210351" y="311636"/>
                  </a:lnTo>
                  <a:lnTo>
                    <a:pt x="254235" y="288890"/>
                  </a:lnTo>
                  <a:lnTo>
                    <a:pt x="288886" y="254240"/>
                  </a:lnTo>
                  <a:lnTo>
                    <a:pt x="311635" y="210356"/>
                  </a:lnTo>
                  <a:lnTo>
                    <a:pt x="319811" y="159905"/>
                  </a:lnTo>
                  <a:lnTo>
                    <a:pt x="311635" y="109459"/>
                  </a:lnTo>
                  <a:lnTo>
                    <a:pt x="288886" y="65576"/>
                  </a:lnTo>
                  <a:lnTo>
                    <a:pt x="254235" y="30925"/>
                  </a:lnTo>
                  <a:lnTo>
                    <a:pt x="210351" y="8176"/>
                  </a:lnTo>
                  <a:lnTo>
                    <a:pt x="159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404610" y="261373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39">
                  <a:moveTo>
                    <a:pt x="159905" y="0"/>
                  </a:moveTo>
                  <a:lnTo>
                    <a:pt x="210351" y="8176"/>
                  </a:lnTo>
                  <a:lnTo>
                    <a:pt x="254235" y="30925"/>
                  </a:lnTo>
                  <a:lnTo>
                    <a:pt x="288886" y="65576"/>
                  </a:lnTo>
                  <a:lnTo>
                    <a:pt x="311635" y="109459"/>
                  </a:lnTo>
                  <a:lnTo>
                    <a:pt x="319811" y="159905"/>
                  </a:lnTo>
                  <a:lnTo>
                    <a:pt x="311635" y="210356"/>
                  </a:lnTo>
                  <a:lnTo>
                    <a:pt x="288886" y="254240"/>
                  </a:lnTo>
                  <a:lnTo>
                    <a:pt x="254235" y="288890"/>
                  </a:lnTo>
                  <a:lnTo>
                    <a:pt x="210351" y="311636"/>
                  </a:lnTo>
                  <a:lnTo>
                    <a:pt x="159905" y="319811"/>
                  </a:lnTo>
                  <a:lnTo>
                    <a:pt x="109454" y="311636"/>
                  </a:lnTo>
                  <a:lnTo>
                    <a:pt x="65570" y="288890"/>
                  </a:lnTo>
                  <a:lnTo>
                    <a:pt x="30921" y="254240"/>
                  </a:lnTo>
                  <a:lnTo>
                    <a:pt x="8175" y="210356"/>
                  </a:lnTo>
                  <a:lnTo>
                    <a:pt x="0" y="159905"/>
                  </a:lnTo>
                  <a:lnTo>
                    <a:pt x="8175" y="109459"/>
                  </a:lnTo>
                  <a:lnTo>
                    <a:pt x="30921" y="65576"/>
                  </a:lnTo>
                  <a:lnTo>
                    <a:pt x="65570" y="30925"/>
                  </a:lnTo>
                  <a:lnTo>
                    <a:pt x="109454" y="8176"/>
                  </a:lnTo>
                  <a:lnTo>
                    <a:pt x="15990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1905437" y="2240395"/>
            <a:ext cx="206375" cy="1067435"/>
            <a:chOff x="6850836" y="2240394"/>
            <a:chExt cx="206375" cy="1067435"/>
          </a:xfrm>
        </p:grpSpPr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50836" y="2559964"/>
              <a:ext cx="70675" cy="42735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920331" y="2242680"/>
              <a:ext cx="134620" cy="1062990"/>
            </a:xfrm>
            <a:custGeom>
              <a:avLst/>
              <a:gdLst/>
              <a:ahLst/>
              <a:cxnLst/>
              <a:rect l="l" t="t" r="r" b="b"/>
              <a:pathLst>
                <a:path w="134620" h="1062989">
                  <a:moveTo>
                    <a:pt x="0" y="316623"/>
                  </a:moveTo>
                  <a:lnTo>
                    <a:pt x="0" y="0"/>
                  </a:lnTo>
                  <a:lnTo>
                    <a:pt x="115862" y="0"/>
                  </a:lnTo>
                </a:path>
                <a:path w="134620" h="1062989">
                  <a:moveTo>
                    <a:pt x="0" y="746048"/>
                  </a:moveTo>
                  <a:lnTo>
                    <a:pt x="0" y="1062672"/>
                  </a:lnTo>
                  <a:lnTo>
                    <a:pt x="134035" y="10626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10168052" y="2018296"/>
            <a:ext cx="1016635" cy="0"/>
          </a:xfrm>
          <a:custGeom>
            <a:avLst/>
            <a:gdLst/>
            <a:ahLst/>
            <a:cxnLst/>
            <a:rect l="l" t="t" r="r" b="b"/>
            <a:pathLst>
              <a:path w="1016635">
                <a:moveTo>
                  <a:pt x="1016228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183341" y="1983817"/>
            <a:ext cx="436245" cy="581025"/>
          </a:xfrm>
          <a:custGeom>
            <a:avLst/>
            <a:gdLst/>
            <a:ahLst/>
            <a:cxnLst/>
            <a:rect l="l" t="t" r="r" b="b"/>
            <a:pathLst>
              <a:path w="436245" h="581025">
                <a:moveTo>
                  <a:pt x="435305" y="580910"/>
                </a:moveTo>
                <a:lnTo>
                  <a:pt x="436194" y="34480"/>
                </a:lnTo>
                <a:lnTo>
                  <a:pt x="316141" y="33896"/>
                </a:lnTo>
              </a:path>
              <a:path w="436245" h="581025">
                <a:moveTo>
                  <a:pt x="0" y="35305"/>
                </a:moveTo>
                <a:lnTo>
                  <a:pt x="19519" y="0"/>
                </a:lnTo>
                <a:lnTo>
                  <a:pt x="60134" y="70459"/>
                </a:lnTo>
                <a:lnTo>
                  <a:pt x="99085" y="0"/>
                </a:lnTo>
                <a:lnTo>
                  <a:pt x="138861" y="70459"/>
                </a:lnTo>
                <a:lnTo>
                  <a:pt x="177812" y="0"/>
                </a:lnTo>
                <a:lnTo>
                  <a:pt x="216776" y="70459"/>
                </a:lnTo>
                <a:lnTo>
                  <a:pt x="257378" y="0"/>
                </a:lnTo>
                <a:lnTo>
                  <a:pt x="296341" y="70459"/>
                </a:lnTo>
                <a:lnTo>
                  <a:pt x="317309" y="329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10878007" y="3518661"/>
            <a:ext cx="25400" cy="24130"/>
            <a:chOff x="5823407" y="3518661"/>
            <a:chExt cx="25400" cy="24130"/>
          </a:xfrm>
        </p:grpSpPr>
        <p:sp>
          <p:nvSpPr>
            <p:cNvPr id="56" name="object 56"/>
            <p:cNvSpPr/>
            <p:nvPr/>
          </p:nvSpPr>
          <p:spPr>
            <a:xfrm>
              <a:off x="5824778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824778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12" y="10591"/>
                  </a:moveTo>
                  <a:lnTo>
                    <a:pt x="22212" y="4762"/>
                  </a:lnTo>
                  <a:lnTo>
                    <a:pt x="17449" y="0"/>
                  </a:lnTo>
                  <a:lnTo>
                    <a:pt x="11099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91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099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11055616" y="3519982"/>
            <a:ext cx="25400" cy="24130"/>
            <a:chOff x="6001016" y="3519982"/>
            <a:chExt cx="25400" cy="24130"/>
          </a:xfrm>
        </p:grpSpPr>
        <p:sp>
          <p:nvSpPr>
            <p:cNvPr id="59" name="object 59"/>
            <p:cNvSpPr/>
            <p:nvPr/>
          </p:nvSpPr>
          <p:spPr>
            <a:xfrm>
              <a:off x="6002388" y="3521354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75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75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02388" y="3521354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25" y="0"/>
                  </a:lnTo>
                  <a:lnTo>
                    <a:pt x="4775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75" y="21170"/>
                  </a:lnTo>
                  <a:lnTo>
                    <a:pt x="11125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10696182" y="3517747"/>
            <a:ext cx="27305" cy="26034"/>
            <a:chOff x="5641581" y="3517747"/>
            <a:chExt cx="27305" cy="26034"/>
          </a:xfrm>
        </p:grpSpPr>
        <p:sp>
          <p:nvSpPr>
            <p:cNvPr id="62" name="object 62"/>
            <p:cNvSpPr/>
            <p:nvPr/>
          </p:nvSpPr>
          <p:spPr>
            <a:xfrm>
              <a:off x="5643867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43867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12" y="10591"/>
                  </a:moveTo>
                  <a:lnTo>
                    <a:pt x="22212" y="4762"/>
                  </a:lnTo>
                  <a:lnTo>
                    <a:pt x="17449" y="0"/>
                  </a:lnTo>
                  <a:lnTo>
                    <a:pt x="11099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91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099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7971575" y="2006664"/>
            <a:ext cx="1283335" cy="1537335"/>
            <a:chOff x="2916974" y="2006663"/>
            <a:chExt cx="1283335" cy="1537335"/>
          </a:xfrm>
        </p:grpSpPr>
        <p:sp>
          <p:nvSpPr>
            <p:cNvPr id="65" name="object 65"/>
            <p:cNvSpPr/>
            <p:nvPr/>
          </p:nvSpPr>
          <p:spPr>
            <a:xfrm>
              <a:off x="2916974" y="2019020"/>
              <a:ext cx="1122045" cy="1513840"/>
            </a:xfrm>
            <a:custGeom>
              <a:avLst/>
              <a:gdLst/>
              <a:ahLst/>
              <a:cxnLst/>
              <a:rect l="l" t="t" r="r" b="b"/>
              <a:pathLst>
                <a:path w="1122045" h="1513839">
                  <a:moveTo>
                    <a:pt x="1121790" y="965022"/>
                  </a:moveTo>
                  <a:lnTo>
                    <a:pt x="1121790" y="1513725"/>
                  </a:lnTo>
                  <a:lnTo>
                    <a:pt x="213512" y="1513725"/>
                  </a:lnTo>
                  <a:lnTo>
                    <a:pt x="213512" y="0"/>
                  </a:lnTo>
                </a:path>
                <a:path w="1122045" h="1513839">
                  <a:moveTo>
                    <a:pt x="390525" y="1981"/>
                  </a:moveTo>
                  <a:lnTo>
                    <a:pt x="390525" y="1513166"/>
                  </a:lnTo>
                </a:path>
                <a:path w="1122045" h="1513839">
                  <a:moveTo>
                    <a:pt x="571487" y="1981"/>
                  </a:moveTo>
                  <a:lnTo>
                    <a:pt x="571487" y="1513166"/>
                  </a:lnTo>
                </a:path>
                <a:path w="1122045" h="1513839">
                  <a:moveTo>
                    <a:pt x="0" y="757389"/>
                  </a:moveTo>
                  <a:lnTo>
                    <a:pt x="384048" y="757389"/>
                  </a:lnTo>
                </a:path>
                <a:path w="1122045" h="1513839">
                  <a:moveTo>
                    <a:pt x="0" y="1103083"/>
                  </a:moveTo>
                  <a:lnTo>
                    <a:pt x="562178" y="1103083"/>
                  </a:lnTo>
                </a:path>
                <a:path w="1122045" h="1513839">
                  <a:moveTo>
                    <a:pt x="210629" y="412407"/>
                  </a:moveTo>
                  <a:lnTo>
                    <a:pt x="210629" y="412407"/>
                  </a:lnTo>
                </a:path>
                <a:path w="1122045" h="1513839">
                  <a:moveTo>
                    <a:pt x="210629" y="412407"/>
                  </a:moveTo>
                  <a:lnTo>
                    <a:pt x="210629" y="4124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118599" y="242075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118599" y="242075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95561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95561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111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77132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77132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1112" y="21158"/>
                  </a:lnTo>
                  <a:lnTo>
                    <a:pt x="17462" y="21158"/>
                  </a:lnTo>
                  <a:lnTo>
                    <a:pt x="22225" y="16395"/>
                  </a:lnTo>
                  <a:lnTo>
                    <a:pt x="22225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296221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91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296221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91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91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9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477132" y="3521354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77132" y="3521354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295561" y="2764815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295561" y="2764815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25" y="10579"/>
                  </a:moveTo>
                  <a:lnTo>
                    <a:pt x="22225" y="4762"/>
                  </a:lnTo>
                  <a:lnTo>
                    <a:pt x="17462" y="0"/>
                  </a:lnTo>
                  <a:lnTo>
                    <a:pt x="11112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112" y="21170"/>
                  </a:lnTo>
                  <a:lnTo>
                    <a:pt x="17462" y="21170"/>
                  </a:lnTo>
                  <a:lnTo>
                    <a:pt x="22225" y="16408"/>
                  </a:lnTo>
                  <a:lnTo>
                    <a:pt x="22225" y="10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77132" y="3110852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62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62" y="21170"/>
                  </a:lnTo>
                  <a:lnTo>
                    <a:pt x="17462" y="21170"/>
                  </a:lnTo>
                  <a:lnTo>
                    <a:pt x="22225" y="16395"/>
                  </a:lnTo>
                  <a:lnTo>
                    <a:pt x="22225" y="10579"/>
                  </a:lnTo>
                  <a:lnTo>
                    <a:pt x="22225" y="4762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916974" y="2431427"/>
              <a:ext cx="582930" cy="701040"/>
            </a:xfrm>
            <a:custGeom>
              <a:avLst/>
              <a:gdLst/>
              <a:ahLst/>
              <a:cxnLst/>
              <a:rect l="l" t="t" r="r" b="b"/>
              <a:pathLst>
                <a:path w="582929" h="701039">
                  <a:moveTo>
                    <a:pt x="582383" y="690003"/>
                  </a:moveTo>
                  <a:lnTo>
                    <a:pt x="582383" y="684187"/>
                  </a:lnTo>
                  <a:lnTo>
                    <a:pt x="577621" y="679424"/>
                  </a:lnTo>
                  <a:lnTo>
                    <a:pt x="571271" y="679424"/>
                  </a:lnTo>
                  <a:lnTo>
                    <a:pt x="564921" y="679424"/>
                  </a:lnTo>
                  <a:lnTo>
                    <a:pt x="560158" y="684187"/>
                  </a:lnTo>
                  <a:lnTo>
                    <a:pt x="560158" y="690003"/>
                  </a:lnTo>
                  <a:lnTo>
                    <a:pt x="560158" y="695820"/>
                  </a:lnTo>
                  <a:lnTo>
                    <a:pt x="564921" y="700595"/>
                  </a:lnTo>
                  <a:lnTo>
                    <a:pt x="571271" y="700595"/>
                  </a:lnTo>
                  <a:lnTo>
                    <a:pt x="577621" y="700595"/>
                  </a:lnTo>
                  <a:lnTo>
                    <a:pt x="582383" y="695820"/>
                  </a:lnTo>
                  <a:lnTo>
                    <a:pt x="582383" y="690003"/>
                  </a:lnTo>
                  <a:close/>
                </a:path>
                <a:path w="582929" h="701039">
                  <a:moveTo>
                    <a:pt x="0" y="0"/>
                  </a:moveTo>
                  <a:lnTo>
                    <a:pt x="20520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78899" y="2092629"/>
              <a:ext cx="106527" cy="15342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57207" y="2092629"/>
              <a:ext cx="106527" cy="15342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40607" y="2092629"/>
              <a:ext cx="106527" cy="15342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78899" y="3248190"/>
              <a:ext cx="106527" cy="15344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57207" y="3248190"/>
              <a:ext cx="106527" cy="15344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40607" y="3248190"/>
              <a:ext cx="106527" cy="153441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119361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119361" y="3520033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22212" y="10591"/>
                  </a:moveTo>
                  <a:lnTo>
                    <a:pt x="22212" y="4762"/>
                  </a:lnTo>
                  <a:lnTo>
                    <a:pt x="17449" y="0"/>
                  </a:lnTo>
                  <a:lnTo>
                    <a:pt x="11099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91"/>
                  </a:lnTo>
                  <a:lnTo>
                    <a:pt x="0" y="16408"/>
                  </a:lnTo>
                  <a:lnTo>
                    <a:pt x="4762" y="21170"/>
                  </a:lnTo>
                  <a:lnTo>
                    <a:pt x="11099" y="21170"/>
                  </a:lnTo>
                  <a:lnTo>
                    <a:pt x="17449" y="21170"/>
                  </a:lnTo>
                  <a:lnTo>
                    <a:pt x="22212" y="16408"/>
                  </a:lnTo>
                  <a:lnTo>
                    <a:pt x="22212" y="105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119361" y="2008949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89">
                  <a:moveTo>
                    <a:pt x="17449" y="0"/>
                  </a:moveTo>
                  <a:lnTo>
                    <a:pt x="4762" y="0"/>
                  </a:lnTo>
                  <a:lnTo>
                    <a:pt x="0" y="4762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10579"/>
                  </a:lnTo>
                  <a:lnTo>
                    <a:pt x="22212" y="4762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119361" y="2008949"/>
              <a:ext cx="966469" cy="972819"/>
            </a:xfrm>
            <a:custGeom>
              <a:avLst/>
              <a:gdLst/>
              <a:ahLst/>
              <a:cxnLst/>
              <a:rect l="l" t="t" r="r" b="b"/>
              <a:pathLst>
                <a:path w="966470" h="972819">
                  <a:moveTo>
                    <a:pt x="22212" y="10579"/>
                  </a:moveTo>
                  <a:lnTo>
                    <a:pt x="22212" y="4762"/>
                  </a:lnTo>
                  <a:lnTo>
                    <a:pt x="17449" y="0"/>
                  </a:lnTo>
                  <a:lnTo>
                    <a:pt x="11099" y="0"/>
                  </a:lnTo>
                  <a:lnTo>
                    <a:pt x="4762" y="0"/>
                  </a:lnTo>
                  <a:lnTo>
                    <a:pt x="0" y="4762"/>
                  </a:lnTo>
                  <a:lnTo>
                    <a:pt x="0" y="10579"/>
                  </a:lnTo>
                  <a:lnTo>
                    <a:pt x="0" y="16395"/>
                  </a:lnTo>
                  <a:lnTo>
                    <a:pt x="4762" y="21158"/>
                  </a:lnTo>
                  <a:lnTo>
                    <a:pt x="11099" y="21158"/>
                  </a:lnTo>
                  <a:lnTo>
                    <a:pt x="17449" y="21158"/>
                  </a:lnTo>
                  <a:lnTo>
                    <a:pt x="22212" y="16395"/>
                  </a:lnTo>
                  <a:lnTo>
                    <a:pt x="22212" y="10579"/>
                  </a:lnTo>
                  <a:close/>
                </a:path>
                <a:path w="966470" h="972819">
                  <a:moveTo>
                    <a:pt x="870229" y="899477"/>
                  </a:moveTo>
                  <a:lnTo>
                    <a:pt x="966177" y="899477"/>
                  </a:lnTo>
                  <a:lnTo>
                    <a:pt x="966177" y="972578"/>
                  </a:lnTo>
                  <a:lnTo>
                    <a:pt x="870229" y="972578"/>
                  </a:lnTo>
                  <a:lnTo>
                    <a:pt x="870229" y="899477"/>
                  </a:lnTo>
                  <a:close/>
                </a:path>
                <a:path w="966470" h="972819">
                  <a:moveTo>
                    <a:pt x="870229" y="556818"/>
                  </a:moveTo>
                  <a:lnTo>
                    <a:pt x="966177" y="556818"/>
                  </a:lnTo>
                  <a:lnTo>
                    <a:pt x="966177" y="629920"/>
                  </a:lnTo>
                  <a:lnTo>
                    <a:pt x="870229" y="629920"/>
                  </a:lnTo>
                  <a:lnTo>
                    <a:pt x="870229" y="5568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877665" y="261373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159893" y="0"/>
                  </a:moveTo>
                  <a:lnTo>
                    <a:pt x="109448" y="8176"/>
                  </a:lnTo>
                  <a:lnTo>
                    <a:pt x="65567" y="30925"/>
                  </a:lnTo>
                  <a:lnTo>
                    <a:pt x="30920" y="65576"/>
                  </a:lnTo>
                  <a:lnTo>
                    <a:pt x="8174" y="109459"/>
                  </a:lnTo>
                  <a:lnTo>
                    <a:pt x="0" y="159905"/>
                  </a:lnTo>
                  <a:lnTo>
                    <a:pt x="8174" y="210356"/>
                  </a:lnTo>
                  <a:lnTo>
                    <a:pt x="30920" y="254240"/>
                  </a:lnTo>
                  <a:lnTo>
                    <a:pt x="65567" y="288890"/>
                  </a:lnTo>
                  <a:lnTo>
                    <a:pt x="109448" y="311636"/>
                  </a:lnTo>
                  <a:lnTo>
                    <a:pt x="159893" y="319811"/>
                  </a:lnTo>
                  <a:lnTo>
                    <a:pt x="210343" y="311636"/>
                  </a:lnTo>
                  <a:lnTo>
                    <a:pt x="254227" y="288890"/>
                  </a:lnTo>
                  <a:lnTo>
                    <a:pt x="288877" y="254240"/>
                  </a:lnTo>
                  <a:lnTo>
                    <a:pt x="311623" y="210356"/>
                  </a:lnTo>
                  <a:lnTo>
                    <a:pt x="319798" y="159905"/>
                  </a:lnTo>
                  <a:lnTo>
                    <a:pt x="311623" y="109459"/>
                  </a:lnTo>
                  <a:lnTo>
                    <a:pt x="288877" y="65576"/>
                  </a:lnTo>
                  <a:lnTo>
                    <a:pt x="254227" y="30925"/>
                  </a:lnTo>
                  <a:lnTo>
                    <a:pt x="210343" y="8176"/>
                  </a:lnTo>
                  <a:lnTo>
                    <a:pt x="1598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877665" y="261373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159893" y="0"/>
                  </a:moveTo>
                  <a:lnTo>
                    <a:pt x="210343" y="8176"/>
                  </a:lnTo>
                  <a:lnTo>
                    <a:pt x="254227" y="30925"/>
                  </a:lnTo>
                  <a:lnTo>
                    <a:pt x="288877" y="65576"/>
                  </a:lnTo>
                  <a:lnTo>
                    <a:pt x="311623" y="109459"/>
                  </a:lnTo>
                  <a:lnTo>
                    <a:pt x="319798" y="159905"/>
                  </a:lnTo>
                  <a:lnTo>
                    <a:pt x="311623" y="210356"/>
                  </a:lnTo>
                  <a:lnTo>
                    <a:pt x="288877" y="254240"/>
                  </a:lnTo>
                  <a:lnTo>
                    <a:pt x="254227" y="288890"/>
                  </a:lnTo>
                  <a:lnTo>
                    <a:pt x="210343" y="311636"/>
                  </a:lnTo>
                  <a:lnTo>
                    <a:pt x="159893" y="319811"/>
                  </a:lnTo>
                  <a:lnTo>
                    <a:pt x="109448" y="311636"/>
                  </a:lnTo>
                  <a:lnTo>
                    <a:pt x="65567" y="288890"/>
                  </a:lnTo>
                  <a:lnTo>
                    <a:pt x="30920" y="254240"/>
                  </a:lnTo>
                  <a:lnTo>
                    <a:pt x="8174" y="210356"/>
                  </a:lnTo>
                  <a:lnTo>
                    <a:pt x="0" y="159905"/>
                  </a:lnTo>
                  <a:lnTo>
                    <a:pt x="8174" y="109459"/>
                  </a:lnTo>
                  <a:lnTo>
                    <a:pt x="30920" y="65576"/>
                  </a:lnTo>
                  <a:lnTo>
                    <a:pt x="65567" y="30925"/>
                  </a:lnTo>
                  <a:lnTo>
                    <a:pt x="109448" y="8176"/>
                  </a:lnTo>
                  <a:lnTo>
                    <a:pt x="15989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9378481" y="2240395"/>
            <a:ext cx="206375" cy="1067435"/>
            <a:chOff x="4323880" y="2240394"/>
            <a:chExt cx="206375" cy="1067435"/>
          </a:xfrm>
        </p:grpSpPr>
        <p:pic>
          <p:nvPicPr>
            <p:cNvPr id="93" name="object 9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23880" y="2559964"/>
              <a:ext cx="70688" cy="427354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4393387" y="2242680"/>
              <a:ext cx="134620" cy="1062990"/>
            </a:xfrm>
            <a:custGeom>
              <a:avLst/>
              <a:gdLst/>
              <a:ahLst/>
              <a:cxnLst/>
              <a:rect l="l" t="t" r="r" b="b"/>
              <a:pathLst>
                <a:path w="134620" h="1062989">
                  <a:moveTo>
                    <a:pt x="0" y="316623"/>
                  </a:moveTo>
                  <a:lnTo>
                    <a:pt x="0" y="0"/>
                  </a:lnTo>
                  <a:lnTo>
                    <a:pt x="132295" y="0"/>
                  </a:lnTo>
                </a:path>
                <a:path w="134620" h="1062989">
                  <a:moveTo>
                    <a:pt x="0" y="746048"/>
                  </a:moveTo>
                  <a:lnTo>
                    <a:pt x="0" y="1062672"/>
                  </a:lnTo>
                  <a:lnTo>
                    <a:pt x="134035" y="10626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/>
          <p:nvPr/>
        </p:nvSpPr>
        <p:spPr>
          <a:xfrm>
            <a:off x="8019377" y="2018296"/>
            <a:ext cx="638175" cy="0"/>
          </a:xfrm>
          <a:custGeom>
            <a:avLst/>
            <a:gdLst/>
            <a:ahLst/>
            <a:cxnLst/>
            <a:rect l="l" t="t" r="r" b="b"/>
            <a:pathLst>
              <a:path w="638175">
                <a:moveTo>
                  <a:pt x="63795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56397" y="1983817"/>
            <a:ext cx="436245" cy="581025"/>
          </a:xfrm>
          <a:custGeom>
            <a:avLst/>
            <a:gdLst/>
            <a:ahLst/>
            <a:cxnLst/>
            <a:rect l="l" t="t" r="r" b="b"/>
            <a:pathLst>
              <a:path w="436245" h="581025">
                <a:moveTo>
                  <a:pt x="435305" y="580910"/>
                </a:moveTo>
                <a:lnTo>
                  <a:pt x="436181" y="34480"/>
                </a:lnTo>
                <a:lnTo>
                  <a:pt x="316141" y="33896"/>
                </a:lnTo>
              </a:path>
              <a:path w="436245" h="581025">
                <a:moveTo>
                  <a:pt x="0" y="35305"/>
                </a:moveTo>
                <a:lnTo>
                  <a:pt x="19519" y="0"/>
                </a:lnTo>
                <a:lnTo>
                  <a:pt x="60121" y="70459"/>
                </a:lnTo>
                <a:lnTo>
                  <a:pt x="99085" y="0"/>
                </a:lnTo>
                <a:lnTo>
                  <a:pt x="138861" y="70459"/>
                </a:lnTo>
                <a:lnTo>
                  <a:pt x="177812" y="0"/>
                </a:lnTo>
                <a:lnTo>
                  <a:pt x="216763" y="70459"/>
                </a:lnTo>
                <a:lnTo>
                  <a:pt x="257378" y="0"/>
                </a:lnTo>
                <a:lnTo>
                  <a:pt x="296329" y="70459"/>
                </a:lnTo>
                <a:lnTo>
                  <a:pt x="317309" y="329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7" name="object 97"/>
          <p:cNvGrpSpPr/>
          <p:nvPr/>
        </p:nvGrpSpPr>
        <p:grpSpPr>
          <a:xfrm>
            <a:off x="8330375" y="3719664"/>
            <a:ext cx="902969" cy="76200"/>
            <a:chOff x="3275774" y="3719664"/>
            <a:chExt cx="902969" cy="76200"/>
          </a:xfrm>
        </p:grpSpPr>
        <p:pic>
          <p:nvPicPr>
            <p:cNvPr id="98" name="object 9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75774" y="3719664"/>
              <a:ext cx="486752" cy="75895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3795052" y="3722610"/>
              <a:ext cx="107950" cy="73025"/>
            </a:xfrm>
            <a:custGeom>
              <a:avLst/>
              <a:gdLst/>
              <a:ahLst/>
              <a:cxnLst/>
              <a:rect l="l" t="t" r="r" b="b"/>
              <a:pathLst>
                <a:path w="107950" h="73025">
                  <a:moveTo>
                    <a:pt x="25603" y="41960"/>
                  </a:moveTo>
                  <a:lnTo>
                    <a:pt x="0" y="41960"/>
                  </a:lnTo>
                  <a:lnTo>
                    <a:pt x="0" y="47345"/>
                  </a:lnTo>
                  <a:lnTo>
                    <a:pt x="25603" y="47345"/>
                  </a:lnTo>
                  <a:lnTo>
                    <a:pt x="25603" y="41960"/>
                  </a:lnTo>
                  <a:close/>
                </a:path>
                <a:path w="107950" h="73025">
                  <a:moveTo>
                    <a:pt x="107378" y="42672"/>
                  </a:moveTo>
                  <a:lnTo>
                    <a:pt x="105587" y="37185"/>
                  </a:lnTo>
                  <a:lnTo>
                    <a:pt x="101041" y="31800"/>
                  </a:lnTo>
                  <a:lnTo>
                    <a:pt x="100571" y="31254"/>
                  </a:lnTo>
                  <a:lnTo>
                    <a:pt x="100571" y="54800"/>
                  </a:lnTo>
                  <a:lnTo>
                    <a:pt x="99187" y="59118"/>
                  </a:lnTo>
                  <a:lnTo>
                    <a:pt x="93637" y="65544"/>
                  </a:lnTo>
                  <a:lnTo>
                    <a:pt x="89776" y="67157"/>
                  </a:lnTo>
                  <a:lnTo>
                    <a:pt x="79883" y="67157"/>
                  </a:lnTo>
                  <a:lnTo>
                    <a:pt x="76009" y="65544"/>
                  </a:lnTo>
                  <a:lnTo>
                    <a:pt x="70383" y="59118"/>
                  </a:lnTo>
                  <a:lnTo>
                    <a:pt x="68973" y="54800"/>
                  </a:lnTo>
                  <a:lnTo>
                    <a:pt x="68973" y="44030"/>
                  </a:lnTo>
                  <a:lnTo>
                    <a:pt x="70319" y="39763"/>
                  </a:lnTo>
                  <a:lnTo>
                    <a:pt x="72047" y="37693"/>
                  </a:lnTo>
                  <a:lnTo>
                    <a:pt x="75666" y="33401"/>
                  </a:lnTo>
                  <a:lnTo>
                    <a:pt x="79616" y="31800"/>
                  </a:lnTo>
                  <a:lnTo>
                    <a:pt x="90043" y="31800"/>
                  </a:lnTo>
                  <a:lnTo>
                    <a:pt x="93980" y="33413"/>
                  </a:lnTo>
                  <a:lnTo>
                    <a:pt x="99250" y="39839"/>
                  </a:lnTo>
                  <a:lnTo>
                    <a:pt x="100545" y="44030"/>
                  </a:lnTo>
                  <a:lnTo>
                    <a:pt x="100571" y="54800"/>
                  </a:lnTo>
                  <a:lnTo>
                    <a:pt x="100571" y="31254"/>
                  </a:lnTo>
                  <a:lnTo>
                    <a:pt x="98132" y="28384"/>
                  </a:lnTo>
                  <a:lnTo>
                    <a:pt x="92849" y="26111"/>
                  </a:lnTo>
                  <a:lnTo>
                    <a:pt x="77343" y="26111"/>
                  </a:lnTo>
                  <a:lnTo>
                    <a:pt x="70980" y="29972"/>
                  </a:lnTo>
                  <a:lnTo>
                    <a:pt x="67056" y="37693"/>
                  </a:lnTo>
                  <a:lnTo>
                    <a:pt x="67056" y="26047"/>
                  </a:lnTo>
                  <a:lnTo>
                    <a:pt x="68465" y="17805"/>
                  </a:lnTo>
                  <a:lnTo>
                    <a:pt x="74168" y="8115"/>
                  </a:lnTo>
                  <a:lnTo>
                    <a:pt x="78905" y="5689"/>
                  </a:lnTo>
                  <a:lnTo>
                    <a:pt x="89674" y="5689"/>
                  </a:lnTo>
                  <a:lnTo>
                    <a:pt x="93065" y="6781"/>
                  </a:lnTo>
                  <a:lnTo>
                    <a:pt x="98336" y="11112"/>
                  </a:lnTo>
                  <a:lnTo>
                    <a:pt x="99656" y="14122"/>
                  </a:lnTo>
                  <a:lnTo>
                    <a:pt x="99656" y="17983"/>
                  </a:lnTo>
                  <a:lnTo>
                    <a:pt x="106464" y="17983"/>
                  </a:lnTo>
                  <a:lnTo>
                    <a:pt x="106464" y="11747"/>
                  </a:lnTo>
                  <a:lnTo>
                    <a:pt x="104127" y="7048"/>
                  </a:lnTo>
                  <a:lnTo>
                    <a:pt x="102120" y="5689"/>
                  </a:lnTo>
                  <a:lnTo>
                    <a:pt x="95669" y="1295"/>
                  </a:lnTo>
                  <a:lnTo>
                    <a:pt x="90957" y="0"/>
                  </a:lnTo>
                  <a:lnTo>
                    <a:pt x="75590" y="0"/>
                  </a:lnTo>
                  <a:lnTo>
                    <a:pt x="60274" y="37185"/>
                  </a:lnTo>
                  <a:lnTo>
                    <a:pt x="60236" y="48094"/>
                  </a:lnTo>
                  <a:lnTo>
                    <a:pt x="61836" y="55816"/>
                  </a:lnTo>
                  <a:lnTo>
                    <a:pt x="65024" y="61569"/>
                  </a:lnTo>
                  <a:lnTo>
                    <a:pt x="69151" y="69088"/>
                  </a:lnTo>
                  <a:lnTo>
                    <a:pt x="75780" y="72847"/>
                  </a:lnTo>
                  <a:lnTo>
                    <a:pt x="91160" y="72847"/>
                  </a:lnTo>
                  <a:lnTo>
                    <a:pt x="96342" y="70954"/>
                  </a:lnTo>
                  <a:lnTo>
                    <a:pt x="100444" y="67157"/>
                  </a:lnTo>
                  <a:lnTo>
                    <a:pt x="105079" y="62890"/>
                  </a:lnTo>
                  <a:lnTo>
                    <a:pt x="107378" y="56959"/>
                  </a:lnTo>
                  <a:lnTo>
                    <a:pt x="107378" y="426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0835" y="3719664"/>
              <a:ext cx="237540" cy="75895"/>
            </a:xfrm>
            <a:prstGeom prst="rect">
              <a:avLst/>
            </a:prstGeom>
          </p:spPr>
        </p:pic>
      </p:grpSp>
      <p:grpSp>
        <p:nvGrpSpPr>
          <p:cNvPr id="101" name="object 101"/>
          <p:cNvGrpSpPr/>
          <p:nvPr/>
        </p:nvGrpSpPr>
        <p:grpSpPr>
          <a:xfrm>
            <a:off x="10542473" y="3719664"/>
            <a:ext cx="963930" cy="76200"/>
            <a:chOff x="5487873" y="3719664"/>
            <a:chExt cx="963930" cy="76200"/>
          </a:xfrm>
        </p:grpSpPr>
        <p:pic>
          <p:nvPicPr>
            <p:cNvPr id="102" name="object 10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87873" y="3719664"/>
              <a:ext cx="496303" cy="75895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6016701" y="3722610"/>
              <a:ext cx="156210" cy="72390"/>
            </a:xfrm>
            <a:custGeom>
              <a:avLst/>
              <a:gdLst/>
              <a:ahLst/>
              <a:cxnLst/>
              <a:rect l="l" t="t" r="r" b="b"/>
              <a:pathLst>
                <a:path w="156210" h="72389">
                  <a:moveTo>
                    <a:pt x="25603" y="41960"/>
                  </a:moveTo>
                  <a:lnTo>
                    <a:pt x="0" y="41960"/>
                  </a:lnTo>
                  <a:lnTo>
                    <a:pt x="0" y="47345"/>
                  </a:lnTo>
                  <a:lnTo>
                    <a:pt x="25603" y="47345"/>
                  </a:lnTo>
                  <a:lnTo>
                    <a:pt x="25603" y="41960"/>
                  </a:lnTo>
                  <a:close/>
                </a:path>
                <a:path w="156210" h="72389">
                  <a:moveTo>
                    <a:pt x="89509" y="508"/>
                  </a:moveTo>
                  <a:lnTo>
                    <a:pt x="83197" y="508"/>
                  </a:lnTo>
                  <a:lnTo>
                    <a:pt x="77787" y="5321"/>
                  </a:lnTo>
                  <a:lnTo>
                    <a:pt x="73647" y="8305"/>
                  </a:lnTo>
                  <a:lnTo>
                    <a:pt x="70535" y="10033"/>
                  </a:lnTo>
                  <a:lnTo>
                    <a:pt x="66954" y="11582"/>
                  </a:lnTo>
                  <a:lnTo>
                    <a:pt x="66954" y="18186"/>
                  </a:lnTo>
                  <a:lnTo>
                    <a:pt x="82791" y="7721"/>
                  </a:lnTo>
                  <a:lnTo>
                    <a:pt x="82791" y="71831"/>
                  </a:lnTo>
                  <a:lnTo>
                    <a:pt x="89509" y="71831"/>
                  </a:lnTo>
                  <a:lnTo>
                    <a:pt x="89509" y="508"/>
                  </a:lnTo>
                  <a:close/>
                </a:path>
                <a:path w="156210" h="72389">
                  <a:moveTo>
                    <a:pt x="155841" y="65633"/>
                  </a:moveTo>
                  <a:lnTo>
                    <a:pt x="119773" y="65633"/>
                  </a:lnTo>
                  <a:lnTo>
                    <a:pt x="127774" y="58039"/>
                  </a:lnTo>
                  <a:lnTo>
                    <a:pt x="134340" y="51587"/>
                  </a:lnTo>
                  <a:lnTo>
                    <a:pt x="154927" y="21475"/>
                  </a:lnTo>
                  <a:lnTo>
                    <a:pt x="154927" y="12738"/>
                  </a:lnTo>
                  <a:lnTo>
                    <a:pt x="152971" y="8216"/>
                  </a:lnTo>
                  <a:lnTo>
                    <a:pt x="145110" y="1638"/>
                  </a:lnTo>
                  <a:lnTo>
                    <a:pt x="140131" y="0"/>
                  </a:lnTo>
                  <a:lnTo>
                    <a:pt x="127939" y="0"/>
                  </a:lnTo>
                  <a:lnTo>
                    <a:pt x="122859" y="1727"/>
                  </a:lnTo>
                  <a:lnTo>
                    <a:pt x="114528" y="8902"/>
                  </a:lnTo>
                  <a:lnTo>
                    <a:pt x="112369" y="13982"/>
                  </a:lnTo>
                  <a:lnTo>
                    <a:pt x="112369" y="20421"/>
                  </a:lnTo>
                  <a:lnTo>
                    <a:pt x="119773" y="20421"/>
                  </a:lnTo>
                  <a:lnTo>
                    <a:pt x="119773" y="16090"/>
                  </a:lnTo>
                  <a:lnTo>
                    <a:pt x="121069" y="12598"/>
                  </a:lnTo>
                  <a:lnTo>
                    <a:pt x="126212" y="7315"/>
                  </a:lnTo>
                  <a:lnTo>
                    <a:pt x="129667" y="5994"/>
                  </a:lnTo>
                  <a:lnTo>
                    <a:pt x="138874" y="5994"/>
                  </a:lnTo>
                  <a:lnTo>
                    <a:pt x="142506" y="7581"/>
                  </a:lnTo>
                  <a:lnTo>
                    <a:pt x="146634" y="13144"/>
                  </a:lnTo>
                  <a:lnTo>
                    <a:pt x="147510" y="15913"/>
                  </a:lnTo>
                  <a:lnTo>
                    <a:pt x="147510" y="21272"/>
                  </a:lnTo>
                  <a:lnTo>
                    <a:pt x="122758" y="54762"/>
                  </a:lnTo>
                  <a:lnTo>
                    <a:pt x="111645" y="64922"/>
                  </a:lnTo>
                  <a:lnTo>
                    <a:pt x="111645" y="71831"/>
                  </a:lnTo>
                  <a:lnTo>
                    <a:pt x="155841" y="71831"/>
                  </a:lnTo>
                  <a:lnTo>
                    <a:pt x="155841" y="656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13894" y="3719664"/>
              <a:ext cx="237540" cy="75895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8115999" y="6440158"/>
            <a:ext cx="2378075" cy="2378075"/>
            <a:chOff x="3061398" y="6440157"/>
            <a:chExt cx="2378075" cy="2378075"/>
          </a:xfrm>
        </p:grpSpPr>
        <p:sp>
          <p:nvSpPr>
            <p:cNvPr id="106" name="object 106"/>
            <p:cNvSpPr/>
            <p:nvPr/>
          </p:nvSpPr>
          <p:spPr>
            <a:xfrm>
              <a:off x="4255312" y="6527647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79" h="1097279">
                  <a:moveTo>
                    <a:pt x="1097280" y="0"/>
                  </a:moveTo>
                  <a:lnTo>
                    <a:pt x="0" y="0"/>
                  </a:lnTo>
                  <a:lnTo>
                    <a:pt x="0" y="1097279"/>
                  </a:lnTo>
                  <a:lnTo>
                    <a:pt x="1097280" y="1097279"/>
                  </a:lnTo>
                  <a:lnTo>
                    <a:pt x="1097280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49826" y="6456489"/>
              <a:ext cx="0" cy="2345690"/>
            </a:xfrm>
            <a:custGeom>
              <a:avLst/>
              <a:gdLst/>
              <a:ahLst/>
              <a:cxnLst/>
              <a:rect l="l" t="t" r="r" b="b"/>
              <a:pathLst>
                <a:path h="2345690">
                  <a:moveTo>
                    <a:pt x="0" y="0"/>
                  </a:moveTo>
                  <a:lnTo>
                    <a:pt x="0" y="234510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217060" y="6446558"/>
              <a:ext cx="66040" cy="2365375"/>
            </a:xfrm>
            <a:custGeom>
              <a:avLst/>
              <a:gdLst/>
              <a:ahLst/>
              <a:cxnLst/>
              <a:rect l="l" t="t" r="r" b="b"/>
              <a:pathLst>
                <a:path w="66039" h="2365375">
                  <a:moveTo>
                    <a:pt x="65506" y="50507"/>
                  </a:moveTo>
                  <a:lnTo>
                    <a:pt x="32765" y="0"/>
                  </a:lnTo>
                  <a:lnTo>
                    <a:pt x="0" y="50507"/>
                  </a:lnTo>
                </a:path>
                <a:path w="66039" h="2365375">
                  <a:moveTo>
                    <a:pt x="65506" y="2314460"/>
                  </a:moveTo>
                  <a:lnTo>
                    <a:pt x="32765" y="2364968"/>
                  </a:lnTo>
                  <a:lnTo>
                    <a:pt x="0" y="231446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077730" y="7628585"/>
              <a:ext cx="2345690" cy="0"/>
            </a:xfrm>
            <a:custGeom>
              <a:avLst/>
              <a:gdLst/>
              <a:ahLst/>
              <a:cxnLst/>
              <a:rect l="l" t="t" r="r" b="b"/>
              <a:pathLst>
                <a:path w="2345690">
                  <a:moveTo>
                    <a:pt x="0" y="0"/>
                  </a:moveTo>
                  <a:lnTo>
                    <a:pt x="234510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67799" y="7595844"/>
              <a:ext cx="2365375" cy="66040"/>
            </a:xfrm>
            <a:custGeom>
              <a:avLst/>
              <a:gdLst/>
              <a:ahLst/>
              <a:cxnLst/>
              <a:rect l="l" t="t" r="r" b="b"/>
              <a:pathLst>
                <a:path w="2365375" h="66040">
                  <a:moveTo>
                    <a:pt x="50507" y="0"/>
                  </a:moveTo>
                  <a:lnTo>
                    <a:pt x="0" y="32740"/>
                  </a:lnTo>
                  <a:lnTo>
                    <a:pt x="50507" y="65506"/>
                  </a:lnTo>
                </a:path>
                <a:path w="2365375" h="66040">
                  <a:moveTo>
                    <a:pt x="2314460" y="0"/>
                  </a:moveTo>
                  <a:lnTo>
                    <a:pt x="2364968" y="32740"/>
                  </a:lnTo>
                  <a:lnTo>
                    <a:pt x="231446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552139" y="6909866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8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3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875684" y="710373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23"/>
                  </a:moveTo>
                  <a:lnTo>
                    <a:pt x="9905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436048" y="6828231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7"/>
                  </a:lnTo>
                  <a:lnTo>
                    <a:pt x="571209" y="200719"/>
                  </a:lnTo>
                  <a:lnTo>
                    <a:pt x="553449" y="158525"/>
                  </a:lnTo>
                  <a:lnTo>
                    <a:pt x="529614" y="120031"/>
                  </a:lnTo>
                  <a:lnTo>
                    <a:pt x="500299" y="85829"/>
                  </a:lnTo>
                  <a:lnTo>
                    <a:pt x="466096" y="56514"/>
                  </a:lnTo>
                  <a:lnTo>
                    <a:pt x="427600" y="32680"/>
                  </a:lnTo>
                  <a:lnTo>
                    <a:pt x="385404" y="14920"/>
                  </a:lnTo>
                  <a:lnTo>
                    <a:pt x="340103" y="3829"/>
                  </a:lnTo>
                  <a:lnTo>
                    <a:pt x="292290" y="0"/>
                  </a:lnTo>
                  <a:lnTo>
                    <a:pt x="244894" y="3829"/>
                  </a:lnTo>
                  <a:lnTo>
                    <a:pt x="199927" y="14920"/>
                  </a:lnTo>
                  <a:lnTo>
                    <a:pt x="157993" y="32680"/>
                  </a:lnTo>
                  <a:lnTo>
                    <a:pt x="119694" y="56514"/>
                  </a:lnTo>
                  <a:lnTo>
                    <a:pt x="85632" y="85829"/>
                  </a:lnTo>
                  <a:lnTo>
                    <a:pt x="56412" y="120031"/>
                  </a:lnTo>
                  <a:lnTo>
                    <a:pt x="32636" y="158525"/>
                  </a:lnTo>
                  <a:lnTo>
                    <a:pt x="14907" y="200719"/>
                  </a:lnTo>
                  <a:lnTo>
                    <a:pt x="3827" y="246017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414166" y="7184440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603699" y="801994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4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572088" y="821381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485703" y="7938312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7"/>
                  </a:lnTo>
                  <a:lnTo>
                    <a:pt x="14920" y="200719"/>
                  </a:lnTo>
                  <a:lnTo>
                    <a:pt x="32680" y="158525"/>
                  </a:lnTo>
                  <a:lnTo>
                    <a:pt x="56514" y="120031"/>
                  </a:lnTo>
                  <a:lnTo>
                    <a:pt x="85829" y="85829"/>
                  </a:lnTo>
                  <a:lnTo>
                    <a:pt x="120031" y="56514"/>
                  </a:lnTo>
                  <a:lnTo>
                    <a:pt x="158525" y="32680"/>
                  </a:lnTo>
                  <a:lnTo>
                    <a:pt x="200719" y="14920"/>
                  </a:lnTo>
                  <a:lnTo>
                    <a:pt x="246017" y="3829"/>
                  </a:lnTo>
                  <a:lnTo>
                    <a:pt x="293827" y="0"/>
                  </a:lnTo>
                  <a:lnTo>
                    <a:pt x="341226" y="3829"/>
                  </a:lnTo>
                  <a:lnTo>
                    <a:pt x="386196" y="14920"/>
                  </a:lnTo>
                  <a:lnTo>
                    <a:pt x="428132" y="32680"/>
                  </a:lnTo>
                  <a:lnTo>
                    <a:pt x="466433" y="56514"/>
                  </a:lnTo>
                  <a:lnTo>
                    <a:pt x="500495" y="85829"/>
                  </a:lnTo>
                  <a:lnTo>
                    <a:pt x="529716" y="120031"/>
                  </a:lnTo>
                  <a:lnTo>
                    <a:pt x="553493" y="158525"/>
                  </a:lnTo>
                  <a:lnTo>
                    <a:pt x="571223" y="200719"/>
                  </a:lnTo>
                  <a:lnTo>
                    <a:pt x="582303" y="246017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1" y="351872"/>
                  </a:lnTo>
                  <a:lnTo>
                    <a:pt x="572001" y="379680"/>
                  </a:lnTo>
                  <a:lnTo>
                    <a:pt x="561771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033606" y="829452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588154" y="691443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9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4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11699" y="7108304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23"/>
                  </a:moveTo>
                  <a:lnTo>
                    <a:pt x="9906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471073" y="6832803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7"/>
                  </a:lnTo>
                  <a:lnTo>
                    <a:pt x="14920" y="200719"/>
                  </a:lnTo>
                  <a:lnTo>
                    <a:pt x="32680" y="158525"/>
                  </a:lnTo>
                  <a:lnTo>
                    <a:pt x="56515" y="120031"/>
                  </a:lnTo>
                  <a:lnTo>
                    <a:pt x="85831" y="85829"/>
                  </a:lnTo>
                  <a:lnTo>
                    <a:pt x="120034" y="56514"/>
                  </a:lnTo>
                  <a:lnTo>
                    <a:pt x="158530" y="32680"/>
                  </a:lnTo>
                  <a:lnTo>
                    <a:pt x="200725" y="14920"/>
                  </a:lnTo>
                  <a:lnTo>
                    <a:pt x="246026" y="3829"/>
                  </a:lnTo>
                  <a:lnTo>
                    <a:pt x="293839" y="0"/>
                  </a:lnTo>
                  <a:lnTo>
                    <a:pt x="341236" y="3829"/>
                  </a:lnTo>
                  <a:lnTo>
                    <a:pt x="386202" y="14920"/>
                  </a:lnTo>
                  <a:lnTo>
                    <a:pt x="428137" y="32680"/>
                  </a:lnTo>
                  <a:lnTo>
                    <a:pt x="466436" y="56514"/>
                  </a:lnTo>
                  <a:lnTo>
                    <a:pt x="500497" y="85829"/>
                  </a:lnTo>
                  <a:lnTo>
                    <a:pt x="529717" y="120031"/>
                  </a:lnTo>
                  <a:lnTo>
                    <a:pt x="553493" y="158525"/>
                  </a:lnTo>
                  <a:lnTo>
                    <a:pt x="571223" y="200719"/>
                  </a:lnTo>
                  <a:lnTo>
                    <a:pt x="582303" y="246017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1" y="351872"/>
                  </a:lnTo>
                  <a:lnTo>
                    <a:pt x="572001" y="379680"/>
                  </a:lnTo>
                  <a:lnTo>
                    <a:pt x="561771" y="40648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18976" y="718901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507333" y="8013547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3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475723" y="820741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390328" y="7931911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7"/>
                  </a:lnTo>
                  <a:lnTo>
                    <a:pt x="571209" y="200719"/>
                  </a:lnTo>
                  <a:lnTo>
                    <a:pt x="553449" y="158525"/>
                  </a:lnTo>
                  <a:lnTo>
                    <a:pt x="529614" y="120031"/>
                  </a:lnTo>
                  <a:lnTo>
                    <a:pt x="500299" y="85829"/>
                  </a:lnTo>
                  <a:lnTo>
                    <a:pt x="466096" y="56514"/>
                  </a:lnTo>
                  <a:lnTo>
                    <a:pt x="427600" y="32680"/>
                  </a:lnTo>
                  <a:lnTo>
                    <a:pt x="385404" y="14920"/>
                  </a:lnTo>
                  <a:lnTo>
                    <a:pt x="340103" y="3829"/>
                  </a:lnTo>
                  <a:lnTo>
                    <a:pt x="292290" y="0"/>
                  </a:lnTo>
                  <a:lnTo>
                    <a:pt x="244894" y="3829"/>
                  </a:lnTo>
                  <a:lnTo>
                    <a:pt x="199927" y="14920"/>
                  </a:lnTo>
                  <a:lnTo>
                    <a:pt x="157993" y="32680"/>
                  </a:lnTo>
                  <a:lnTo>
                    <a:pt x="119694" y="56514"/>
                  </a:lnTo>
                  <a:lnTo>
                    <a:pt x="85632" y="85829"/>
                  </a:lnTo>
                  <a:lnTo>
                    <a:pt x="56412" y="120031"/>
                  </a:lnTo>
                  <a:lnTo>
                    <a:pt x="32636" y="158525"/>
                  </a:lnTo>
                  <a:lnTo>
                    <a:pt x="14907" y="200719"/>
                  </a:lnTo>
                  <a:lnTo>
                    <a:pt x="3827" y="246017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368446" y="8288121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7" name="object 12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796194" y="7541527"/>
            <a:ext cx="493763" cy="210007"/>
          </a:xfrm>
          <a:prstGeom prst="rect">
            <a:avLst/>
          </a:prstGeom>
        </p:spPr>
      </p:pic>
      <p:sp>
        <p:nvSpPr>
          <p:cNvPr id="128" name="object 128"/>
          <p:cNvSpPr/>
          <p:nvPr/>
        </p:nvSpPr>
        <p:spPr>
          <a:xfrm>
            <a:off x="9230081" y="8844851"/>
            <a:ext cx="90805" cy="73660"/>
          </a:xfrm>
          <a:custGeom>
            <a:avLst/>
            <a:gdLst/>
            <a:ahLst/>
            <a:cxnLst/>
            <a:rect l="l" t="t" r="r" b="b"/>
            <a:pathLst>
              <a:path w="90804" h="73659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90804" h="73659">
                <a:moveTo>
                  <a:pt x="90424" y="0"/>
                </a:moveTo>
                <a:lnTo>
                  <a:pt x="83921" y="0"/>
                </a:lnTo>
                <a:lnTo>
                  <a:pt x="83921" y="63906"/>
                </a:lnTo>
                <a:lnTo>
                  <a:pt x="44094" y="0"/>
                </a:lnTo>
                <a:lnTo>
                  <a:pt x="36779" y="0"/>
                </a:lnTo>
                <a:lnTo>
                  <a:pt x="36779" y="73355"/>
                </a:lnTo>
                <a:lnTo>
                  <a:pt x="43281" y="73355"/>
                </a:lnTo>
                <a:lnTo>
                  <a:pt x="43281" y="10566"/>
                </a:lnTo>
                <a:lnTo>
                  <a:pt x="82664" y="73367"/>
                </a:lnTo>
                <a:lnTo>
                  <a:pt x="90424" y="73355"/>
                </a:lnTo>
                <a:lnTo>
                  <a:pt x="904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9" name="object 129"/>
          <p:cNvGrpSpPr/>
          <p:nvPr/>
        </p:nvGrpSpPr>
        <p:grpSpPr>
          <a:xfrm>
            <a:off x="9586137" y="6621501"/>
            <a:ext cx="603250" cy="76835"/>
            <a:chOff x="4531537" y="6621500"/>
            <a:chExt cx="603250" cy="76835"/>
          </a:xfrm>
        </p:grpSpPr>
        <p:pic>
          <p:nvPicPr>
            <p:cNvPr id="130" name="object 1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31537" y="6621500"/>
              <a:ext cx="163868" cy="7639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31677" y="6623024"/>
              <a:ext cx="403034" cy="75171"/>
            </a:xfrm>
            <a:prstGeom prst="rect">
              <a:avLst/>
            </a:prstGeom>
          </p:spPr>
        </p:pic>
      </p:grpSp>
      <p:grpSp>
        <p:nvGrpSpPr>
          <p:cNvPr id="132" name="object 132"/>
          <p:cNvGrpSpPr/>
          <p:nvPr/>
        </p:nvGrpSpPr>
        <p:grpSpPr>
          <a:xfrm>
            <a:off x="8493329" y="6621602"/>
            <a:ext cx="559435" cy="76200"/>
            <a:chOff x="3438728" y="6621602"/>
            <a:chExt cx="559435" cy="76200"/>
          </a:xfrm>
        </p:grpSpPr>
        <p:pic>
          <p:nvPicPr>
            <p:cNvPr id="133" name="object 1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38728" y="6621602"/>
              <a:ext cx="161645" cy="75882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39286" y="6623024"/>
              <a:ext cx="358432" cy="74460"/>
            </a:xfrm>
            <a:prstGeom prst="rect">
              <a:avLst/>
            </a:prstGeom>
          </p:spPr>
        </p:pic>
      </p:grpSp>
      <p:grpSp>
        <p:nvGrpSpPr>
          <p:cNvPr id="135" name="object 135"/>
          <p:cNvGrpSpPr/>
          <p:nvPr/>
        </p:nvGrpSpPr>
        <p:grpSpPr>
          <a:xfrm>
            <a:off x="8459444" y="8589061"/>
            <a:ext cx="627380" cy="76200"/>
            <a:chOff x="3404844" y="8589061"/>
            <a:chExt cx="627380" cy="76200"/>
          </a:xfrm>
        </p:grpSpPr>
        <p:pic>
          <p:nvPicPr>
            <p:cNvPr id="136" name="object 1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404844" y="8589061"/>
              <a:ext cx="229400" cy="75895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73170" y="8590483"/>
              <a:ext cx="358432" cy="74472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9554781" y="8589061"/>
            <a:ext cx="627380" cy="76200"/>
            <a:chOff x="4500181" y="8589061"/>
            <a:chExt cx="627380" cy="76200"/>
          </a:xfrm>
        </p:grpSpPr>
        <p:pic>
          <p:nvPicPr>
            <p:cNvPr id="139" name="object 1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00181" y="8589061"/>
              <a:ext cx="229412" cy="75895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68507" y="8590483"/>
              <a:ext cx="358444" cy="74472"/>
            </a:xfrm>
            <a:prstGeom prst="rect">
              <a:avLst/>
            </a:prstGeom>
          </p:spPr>
        </p:pic>
      </p:grpSp>
      <p:sp>
        <p:nvSpPr>
          <p:cNvPr id="141" name="object 141"/>
          <p:cNvSpPr/>
          <p:nvPr/>
        </p:nvSpPr>
        <p:spPr>
          <a:xfrm>
            <a:off x="9381021" y="7484757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15748" y="0"/>
                </a:moveTo>
                <a:lnTo>
                  <a:pt x="0" y="0"/>
                </a:lnTo>
                <a:lnTo>
                  <a:pt x="0" y="73355"/>
                </a:lnTo>
                <a:lnTo>
                  <a:pt x="15748" y="73355"/>
                </a:lnTo>
                <a:lnTo>
                  <a:pt x="157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204998" y="7484757"/>
            <a:ext cx="33020" cy="73660"/>
          </a:xfrm>
          <a:custGeom>
            <a:avLst/>
            <a:gdLst/>
            <a:ahLst/>
            <a:cxnLst/>
            <a:rect l="l" t="t" r="r" b="b"/>
            <a:pathLst>
              <a:path w="33020" h="73659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  <a:path w="33020" h="73659">
                <a:moveTo>
                  <a:pt x="32715" y="0"/>
                </a:moveTo>
                <a:lnTo>
                  <a:pt x="26212" y="0"/>
                </a:lnTo>
                <a:lnTo>
                  <a:pt x="26212" y="73355"/>
                </a:lnTo>
                <a:lnTo>
                  <a:pt x="32715" y="73355"/>
                </a:lnTo>
                <a:lnTo>
                  <a:pt x="327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191893" y="7713167"/>
            <a:ext cx="59055" cy="73660"/>
          </a:xfrm>
          <a:custGeom>
            <a:avLst/>
            <a:gdLst/>
            <a:ahLst/>
            <a:cxnLst/>
            <a:rect l="l" t="t" r="r" b="b"/>
            <a:pathLst>
              <a:path w="59054" h="73659">
                <a:moveTo>
                  <a:pt x="6502" y="0"/>
                </a:moveTo>
                <a:lnTo>
                  <a:pt x="0" y="0"/>
                </a:lnTo>
                <a:lnTo>
                  <a:pt x="0" y="73367"/>
                </a:lnTo>
                <a:lnTo>
                  <a:pt x="6502" y="73367"/>
                </a:lnTo>
                <a:lnTo>
                  <a:pt x="6502" y="0"/>
                </a:lnTo>
                <a:close/>
              </a:path>
              <a:path w="59054" h="73659">
                <a:moveTo>
                  <a:pt x="32715" y="0"/>
                </a:moveTo>
                <a:lnTo>
                  <a:pt x="26212" y="0"/>
                </a:lnTo>
                <a:lnTo>
                  <a:pt x="26212" y="73367"/>
                </a:lnTo>
                <a:lnTo>
                  <a:pt x="32715" y="73367"/>
                </a:lnTo>
                <a:lnTo>
                  <a:pt x="32715" y="0"/>
                </a:lnTo>
                <a:close/>
              </a:path>
              <a:path w="59054" h="73659">
                <a:moveTo>
                  <a:pt x="58928" y="0"/>
                </a:moveTo>
                <a:lnTo>
                  <a:pt x="52425" y="0"/>
                </a:lnTo>
                <a:lnTo>
                  <a:pt x="52425" y="73367"/>
                </a:lnTo>
                <a:lnTo>
                  <a:pt x="58928" y="73367"/>
                </a:lnTo>
                <a:lnTo>
                  <a:pt x="589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348407" y="7713167"/>
            <a:ext cx="78105" cy="73660"/>
          </a:xfrm>
          <a:custGeom>
            <a:avLst/>
            <a:gdLst/>
            <a:ahLst/>
            <a:cxnLst/>
            <a:rect l="l" t="t" r="r" b="b"/>
            <a:pathLst>
              <a:path w="78104" h="73659">
                <a:moveTo>
                  <a:pt x="6502" y="0"/>
                </a:moveTo>
                <a:lnTo>
                  <a:pt x="0" y="0"/>
                </a:lnTo>
                <a:lnTo>
                  <a:pt x="0" y="73367"/>
                </a:lnTo>
                <a:lnTo>
                  <a:pt x="6502" y="73367"/>
                </a:lnTo>
                <a:lnTo>
                  <a:pt x="6502" y="0"/>
                </a:lnTo>
                <a:close/>
              </a:path>
              <a:path w="78104" h="73659">
                <a:moveTo>
                  <a:pt x="77622" y="0"/>
                </a:moveTo>
                <a:lnTo>
                  <a:pt x="71018" y="0"/>
                </a:lnTo>
                <a:lnTo>
                  <a:pt x="47790" y="65989"/>
                </a:lnTo>
                <a:lnTo>
                  <a:pt x="24384" y="0"/>
                </a:lnTo>
                <a:lnTo>
                  <a:pt x="17170" y="0"/>
                </a:lnTo>
                <a:lnTo>
                  <a:pt x="43789" y="73355"/>
                </a:lnTo>
                <a:lnTo>
                  <a:pt x="51308" y="73355"/>
                </a:lnTo>
                <a:lnTo>
                  <a:pt x="776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5" name="object 14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9709365" y="7713167"/>
            <a:ext cx="320548" cy="93776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624748" y="7713167"/>
            <a:ext cx="299097" cy="93776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614028" y="7484757"/>
            <a:ext cx="320548" cy="93776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9717139" y="7484757"/>
            <a:ext cx="337515" cy="93370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0562070" y="7596048"/>
            <a:ext cx="73825" cy="71081"/>
          </a:xfrm>
          <a:prstGeom prst="rect">
            <a:avLst/>
          </a:prstGeom>
        </p:spPr>
      </p:pic>
      <p:sp>
        <p:nvSpPr>
          <p:cNvPr id="150" name="object 150"/>
          <p:cNvSpPr/>
          <p:nvPr/>
        </p:nvSpPr>
        <p:spPr>
          <a:xfrm>
            <a:off x="7982102" y="7593774"/>
            <a:ext cx="113030" cy="73660"/>
          </a:xfrm>
          <a:custGeom>
            <a:avLst/>
            <a:gdLst/>
            <a:ahLst/>
            <a:cxnLst/>
            <a:rect l="l" t="t" r="r" b="b"/>
            <a:pathLst>
              <a:path w="113030" h="73659">
                <a:moveTo>
                  <a:pt x="25603" y="43484"/>
                </a:moveTo>
                <a:lnTo>
                  <a:pt x="0" y="43484"/>
                </a:lnTo>
                <a:lnTo>
                  <a:pt x="0" y="48882"/>
                </a:lnTo>
                <a:lnTo>
                  <a:pt x="25603" y="48882"/>
                </a:lnTo>
                <a:lnTo>
                  <a:pt x="25603" y="43484"/>
                </a:lnTo>
                <a:close/>
              </a:path>
              <a:path w="113030" h="73659">
                <a:moveTo>
                  <a:pt x="112979" y="0"/>
                </a:moveTo>
                <a:lnTo>
                  <a:pt x="102603" y="0"/>
                </a:lnTo>
                <a:lnTo>
                  <a:pt x="74879" y="63995"/>
                </a:lnTo>
                <a:lnTo>
                  <a:pt x="47142" y="0"/>
                </a:lnTo>
                <a:lnTo>
                  <a:pt x="36779" y="0"/>
                </a:lnTo>
                <a:lnTo>
                  <a:pt x="36779" y="73355"/>
                </a:lnTo>
                <a:lnTo>
                  <a:pt x="43281" y="73355"/>
                </a:lnTo>
                <a:lnTo>
                  <a:pt x="43281" y="6197"/>
                </a:lnTo>
                <a:lnTo>
                  <a:pt x="71932" y="73355"/>
                </a:lnTo>
                <a:lnTo>
                  <a:pt x="77825" y="73355"/>
                </a:lnTo>
                <a:lnTo>
                  <a:pt x="106476" y="6197"/>
                </a:lnTo>
                <a:lnTo>
                  <a:pt x="106476" y="73355"/>
                </a:lnTo>
                <a:lnTo>
                  <a:pt x="112979" y="73355"/>
                </a:lnTo>
                <a:lnTo>
                  <a:pt x="1129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1" name="object 151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0194405" y="8324533"/>
            <a:ext cx="72021" cy="73355"/>
          </a:xfrm>
          <a:prstGeom prst="rect">
            <a:avLst/>
          </a:prstGeom>
        </p:spPr>
      </p:pic>
      <p:sp>
        <p:nvSpPr>
          <p:cNvPr id="152" name="object 152"/>
          <p:cNvSpPr/>
          <p:nvPr/>
        </p:nvSpPr>
        <p:spPr>
          <a:xfrm>
            <a:off x="9757741" y="827901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62391" y="820633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4" name="object 154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8397647" y="8398409"/>
            <a:ext cx="76187" cy="73355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392452" y="7225196"/>
            <a:ext cx="76200" cy="73355"/>
          </a:xfrm>
          <a:prstGeom prst="rect">
            <a:avLst/>
          </a:prstGeom>
        </p:spPr>
      </p:pic>
      <p:sp>
        <p:nvSpPr>
          <p:cNvPr id="156" name="object 156"/>
          <p:cNvSpPr/>
          <p:nvPr/>
        </p:nvSpPr>
        <p:spPr>
          <a:xfrm>
            <a:off x="8812937" y="7121372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7" name="object 15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853421" y="7116179"/>
            <a:ext cx="65024" cy="73355"/>
          </a:xfrm>
          <a:prstGeom prst="rect">
            <a:avLst/>
          </a:prstGeom>
        </p:spPr>
      </p:pic>
      <p:pic>
        <p:nvPicPr>
          <p:cNvPr id="158" name="object 15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154514" y="7204431"/>
            <a:ext cx="83007" cy="73355"/>
          </a:xfrm>
          <a:prstGeom prst="rect">
            <a:avLst/>
          </a:prstGeom>
        </p:spPr>
      </p:pic>
      <p:pic>
        <p:nvPicPr>
          <p:cNvPr id="159" name="object 159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427641" y="6211088"/>
            <a:ext cx="922934" cy="212839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8311414" y="6211088"/>
            <a:ext cx="1011999" cy="212839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9353373" y="9000008"/>
            <a:ext cx="1029703" cy="212839"/>
          </a:xfrm>
          <a:prstGeom prst="rect">
            <a:avLst/>
          </a:prstGeom>
        </p:spPr>
      </p:pic>
      <p:pic>
        <p:nvPicPr>
          <p:cNvPr id="162" name="object 16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241691" y="9000008"/>
            <a:ext cx="1029703" cy="212839"/>
          </a:xfrm>
          <a:prstGeom prst="rect">
            <a:avLst/>
          </a:prstGeom>
        </p:spPr>
      </p:pic>
      <p:sp>
        <p:nvSpPr>
          <p:cNvPr id="163" name="object 163"/>
          <p:cNvSpPr txBox="1"/>
          <p:nvPr/>
        </p:nvSpPr>
        <p:spPr>
          <a:xfrm>
            <a:off x="5761990" y="564285"/>
            <a:ext cx="11049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cuádruple,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cuádruples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7957821" y="669695"/>
            <a:ext cx="4871085" cy="11390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Hasta.este.punto.solo.hemos.observado.una.unidad.en.operación.de.un.cuadrante.único..  tiristores..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62305">
              <a:lnSpc>
                <a:spcPct val="114300"/>
              </a:lnSpc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En.el.gráfico.de.velocidad-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par.hay.cuatro.cuadrantes.de.operación.  según.el.sentido.de.rotación.y.el.sentido.del.par..A.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la.unidad.de.CC.de.cuatro.cuadrantes.tendrá.doce.tiristores.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761990" y="4031387"/>
            <a:ext cx="19812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solo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cuadrante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7957743" y="3990747"/>
            <a:ext cx="4265295" cy="20413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variadores 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cuadrante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cuadrante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(M).se.desarrolla.hacia.adelante.o.en.el.sentido.de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agujas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reloj.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(CW).dirección.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para.accionar.el.motor.a.la.velocidad.deseada.(N)..Esto.es.similar.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a.conducir.un.automóvil.adelante.sobre.una.superficie.plana.desde.parado.a.un.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la.velocidad.deseada..Se.necesita.más.par.de.avance.o.motor.para.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acelerar.el.automóvil.de.cero.a.la.velocidad.deseada..Una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vez.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el.automóvil.está.a.la.velocidad.deseada.su.pie.puede.soltar.el.acelerador.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un.poco..Cuando.el.auto.llega.a.una.pendiente.un.poco.más.de.gas,.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controlado.por.el.acelerador,.mantiene.la.velocidad..Para.disminuir.o.detener.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un.motor.en.operación.de.un.cuadrante.el.convertidor.permite.que.el.motor.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8385" y="1801799"/>
            <a:ext cx="908913" cy="109104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076997" y="3009277"/>
            <a:ext cx="391795" cy="261620"/>
            <a:chOff x="3022396" y="3009277"/>
            <a:chExt cx="391795" cy="261620"/>
          </a:xfrm>
        </p:grpSpPr>
        <p:sp>
          <p:nvSpPr>
            <p:cNvPr id="4" name="object 4"/>
            <p:cNvSpPr/>
            <p:nvPr/>
          </p:nvSpPr>
          <p:spPr>
            <a:xfrm>
              <a:off x="3023768" y="3010649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8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4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47313" y="3204514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23"/>
                  </a:moveTo>
                  <a:lnTo>
                    <a:pt x="9906" y="59397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4357" y="1801799"/>
            <a:ext cx="908913" cy="109104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9036330" y="3009277"/>
            <a:ext cx="391795" cy="261620"/>
            <a:chOff x="3981729" y="3009277"/>
            <a:chExt cx="391795" cy="261620"/>
          </a:xfrm>
        </p:grpSpPr>
        <p:sp>
          <p:nvSpPr>
            <p:cNvPr id="8" name="object 8"/>
            <p:cNvSpPr/>
            <p:nvPr/>
          </p:nvSpPr>
          <p:spPr>
            <a:xfrm>
              <a:off x="4019740" y="3010649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4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88130" y="3204527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96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0141" y="1791043"/>
            <a:ext cx="908913" cy="112869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0288753" y="3009277"/>
            <a:ext cx="391795" cy="261620"/>
            <a:chOff x="5234152" y="3009277"/>
            <a:chExt cx="391795" cy="261620"/>
          </a:xfrm>
        </p:grpSpPr>
        <p:sp>
          <p:nvSpPr>
            <p:cNvPr id="12" name="object 12"/>
            <p:cNvSpPr/>
            <p:nvPr/>
          </p:nvSpPr>
          <p:spPr>
            <a:xfrm>
              <a:off x="5235524" y="3010649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9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4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59056" y="3204514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23"/>
                  </a:moveTo>
                  <a:lnTo>
                    <a:pt x="9918" y="59397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49891" y="1613180"/>
            <a:ext cx="1565135" cy="1282509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1248086" y="2988030"/>
            <a:ext cx="391795" cy="261620"/>
            <a:chOff x="6193485" y="2988030"/>
            <a:chExt cx="391795" cy="261620"/>
          </a:xfrm>
        </p:grpSpPr>
        <p:sp>
          <p:nvSpPr>
            <p:cNvPr id="16" name="object 16"/>
            <p:cNvSpPr/>
            <p:nvPr/>
          </p:nvSpPr>
          <p:spPr>
            <a:xfrm>
              <a:off x="6231496" y="2989402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4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99885" y="3183267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83460" y="1613179"/>
            <a:ext cx="1153744" cy="92544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9844240" y="1631379"/>
            <a:ext cx="83820" cy="53975"/>
          </a:xfrm>
          <a:custGeom>
            <a:avLst/>
            <a:gdLst/>
            <a:ahLst/>
            <a:cxnLst/>
            <a:rect l="l" t="t" r="r" b="b"/>
            <a:pathLst>
              <a:path w="83820" h="53975">
                <a:moveTo>
                  <a:pt x="47523" y="17500"/>
                </a:moveTo>
                <a:lnTo>
                  <a:pt x="45059" y="10655"/>
                </a:lnTo>
                <a:lnTo>
                  <a:pt x="40919" y="6756"/>
                </a:lnTo>
                <a:lnTo>
                  <a:pt x="40919" y="19735"/>
                </a:lnTo>
                <a:lnTo>
                  <a:pt x="40919" y="32194"/>
                </a:lnTo>
                <a:lnTo>
                  <a:pt x="39598" y="37211"/>
                </a:lnTo>
                <a:lnTo>
                  <a:pt x="33921" y="45681"/>
                </a:lnTo>
                <a:lnTo>
                  <a:pt x="29514" y="47942"/>
                </a:lnTo>
                <a:lnTo>
                  <a:pt x="17995" y="47942"/>
                </a:lnTo>
                <a:lnTo>
                  <a:pt x="13589" y="45681"/>
                </a:lnTo>
                <a:lnTo>
                  <a:pt x="7912" y="37211"/>
                </a:lnTo>
                <a:lnTo>
                  <a:pt x="6591" y="32194"/>
                </a:lnTo>
                <a:lnTo>
                  <a:pt x="6591" y="19735"/>
                </a:lnTo>
                <a:lnTo>
                  <a:pt x="8153" y="14706"/>
                </a:lnTo>
                <a:lnTo>
                  <a:pt x="14452" y="7327"/>
                </a:lnTo>
                <a:lnTo>
                  <a:pt x="18605" y="5486"/>
                </a:lnTo>
                <a:lnTo>
                  <a:pt x="28905" y="5486"/>
                </a:lnTo>
                <a:lnTo>
                  <a:pt x="33058" y="7327"/>
                </a:lnTo>
                <a:lnTo>
                  <a:pt x="39357" y="14706"/>
                </a:lnTo>
                <a:lnTo>
                  <a:pt x="40919" y="19735"/>
                </a:lnTo>
                <a:lnTo>
                  <a:pt x="40919" y="6756"/>
                </a:lnTo>
                <a:lnTo>
                  <a:pt x="39573" y="5486"/>
                </a:lnTo>
                <a:lnTo>
                  <a:pt x="35915" y="1993"/>
                </a:lnTo>
                <a:lnTo>
                  <a:pt x="30454" y="0"/>
                </a:lnTo>
                <a:lnTo>
                  <a:pt x="17056" y="0"/>
                </a:lnTo>
                <a:lnTo>
                  <a:pt x="11569" y="2019"/>
                </a:lnTo>
                <a:lnTo>
                  <a:pt x="2425" y="10756"/>
                </a:lnTo>
                <a:lnTo>
                  <a:pt x="0" y="17500"/>
                </a:lnTo>
                <a:lnTo>
                  <a:pt x="0" y="35382"/>
                </a:lnTo>
                <a:lnTo>
                  <a:pt x="2324" y="42125"/>
                </a:lnTo>
                <a:lnTo>
                  <a:pt x="11252" y="51269"/>
                </a:lnTo>
                <a:lnTo>
                  <a:pt x="16840" y="53428"/>
                </a:lnTo>
                <a:lnTo>
                  <a:pt x="30797" y="53428"/>
                </a:lnTo>
                <a:lnTo>
                  <a:pt x="36423" y="51269"/>
                </a:lnTo>
                <a:lnTo>
                  <a:pt x="39624" y="47942"/>
                </a:lnTo>
                <a:lnTo>
                  <a:pt x="45224" y="42189"/>
                </a:lnTo>
                <a:lnTo>
                  <a:pt x="47523" y="35382"/>
                </a:lnTo>
                <a:lnTo>
                  <a:pt x="47523" y="17500"/>
                </a:lnTo>
                <a:close/>
              </a:path>
              <a:path w="83820" h="53975">
                <a:moveTo>
                  <a:pt x="83794" y="800"/>
                </a:moveTo>
                <a:lnTo>
                  <a:pt x="77304" y="800"/>
                </a:lnTo>
                <a:lnTo>
                  <a:pt x="74790" y="1346"/>
                </a:lnTo>
                <a:lnTo>
                  <a:pt x="69710" y="3886"/>
                </a:lnTo>
                <a:lnTo>
                  <a:pt x="67475" y="6286"/>
                </a:lnTo>
                <a:lnTo>
                  <a:pt x="65925" y="9652"/>
                </a:lnTo>
                <a:lnTo>
                  <a:pt x="65506" y="1320"/>
                </a:lnTo>
                <a:lnTo>
                  <a:pt x="59207" y="1320"/>
                </a:lnTo>
                <a:lnTo>
                  <a:pt x="59207" y="2400"/>
                </a:lnTo>
                <a:lnTo>
                  <a:pt x="59817" y="12077"/>
                </a:lnTo>
                <a:lnTo>
                  <a:pt x="59817" y="52311"/>
                </a:lnTo>
                <a:lnTo>
                  <a:pt x="66332" y="52311"/>
                </a:lnTo>
                <a:lnTo>
                  <a:pt x="66332" y="19697"/>
                </a:lnTo>
                <a:lnTo>
                  <a:pt x="66903" y="16027"/>
                </a:lnTo>
                <a:lnTo>
                  <a:pt x="70154" y="9029"/>
                </a:lnTo>
                <a:lnTo>
                  <a:pt x="74244" y="6807"/>
                </a:lnTo>
                <a:lnTo>
                  <a:pt x="81635" y="6807"/>
                </a:lnTo>
                <a:lnTo>
                  <a:pt x="82778" y="6908"/>
                </a:lnTo>
                <a:lnTo>
                  <a:pt x="83794" y="7099"/>
                </a:lnTo>
                <a:lnTo>
                  <a:pt x="83794" y="8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7801660" y="5513744"/>
            <a:ext cx="1784350" cy="1403985"/>
            <a:chOff x="2747060" y="5513743"/>
            <a:chExt cx="1784350" cy="1403985"/>
          </a:xfrm>
        </p:grpSpPr>
        <p:sp>
          <p:nvSpPr>
            <p:cNvPr id="21" name="object 21"/>
            <p:cNvSpPr/>
            <p:nvPr/>
          </p:nvSpPr>
          <p:spPr>
            <a:xfrm>
              <a:off x="2764523" y="6794703"/>
              <a:ext cx="50800" cy="5715"/>
            </a:xfrm>
            <a:custGeom>
              <a:avLst/>
              <a:gdLst/>
              <a:ahLst/>
              <a:cxnLst/>
              <a:rect l="l" t="t" r="r" b="b"/>
              <a:pathLst>
                <a:path w="50800" h="5715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47060" y="5513743"/>
              <a:ext cx="1783842" cy="140373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0049268" y="5513744"/>
            <a:ext cx="1784350" cy="1403985"/>
            <a:chOff x="4994668" y="5513743"/>
            <a:chExt cx="1784350" cy="1403985"/>
          </a:xfrm>
        </p:grpSpPr>
        <p:sp>
          <p:nvSpPr>
            <p:cNvPr id="24" name="object 24"/>
            <p:cNvSpPr/>
            <p:nvPr/>
          </p:nvSpPr>
          <p:spPr>
            <a:xfrm>
              <a:off x="5012131" y="6794703"/>
              <a:ext cx="50800" cy="5715"/>
            </a:xfrm>
            <a:custGeom>
              <a:avLst/>
              <a:gdLst/>
              <a:ahLst/>
              <a:cxnLst/>
              <a:rect l="l" t="t" r="r" b="b"/>
              <a:pathLst>
                <a:path w="50800" h="5715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94668" y="5513743"/>
              <a:ext cx="1783829" cy="1403705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44535" y="7032358"/>
            <a:ext cx="782408" cy="20278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93819" y="7020649"/>
            <a:ext cx="779056" cy="202793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5581651" y="488084"/>
            <a:ext cx="16471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Cambio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dirección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un </a:t>
            </a:r>
            <a:r>
              <a:rPr sz="950" b="1" spc="-2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60" dirty="0">
                <a:solidFill>
                  <a:srgbClr val="171514"/>
                </a:solidFill>
                <a:latin typeface="Arial"/>
                <a:cs typeface="Arial"/>
              </a:rPr>
              <a:t>CC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77408" y="709065"/>
            <a:ext cx="40290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Hay.dos.maneras.de.cambiar.la.dirección.de.rotación.de.un.motor.CC..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77479" y="1026045"/>
            <a:ext cx="1815464" cy="39941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spcBef>
                <a:spcPts val="535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1..Polaridad.de.armadura.inversa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2..Polaridad.de.campo.inverso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81650" y="3473857"/>
            <a:ext cx="1435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Marcha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atrás en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Single-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cuadrante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77408" y="3472588"/>
            <a:ext cx="43586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rotación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bidireccional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cuadrante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dirección.de.avance.los.contactos.“F”.están.cerrados,.aplicando.CC.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voltaje.en.una.polaridad.a</a:t>
            </a:r>
            <a:r>
              <a:rPr sz="85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través.del.campo.de.derivación..Simplemente.invirtiendo.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la.polaridad.del.campo,.abriendo.los.contactos.“F”.y.cerrando.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los.contactos.“R”.invertirán.la.dirección.de.un.motor.CC.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77479" y="4752747"/>
            <a:ext cx="4185920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Es.importante.tener.en</a:t>
            </a:r>
            <a:r>
              <a:rPr sz="850" spc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cuenta.que.la.inversión.de.campo.sólo.funcionará.cuando.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inversión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rápida..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circuito.de.campo.es.inductivo.y.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debe.ser.llevado.a.0.corriente.antes.de.abrir.los.contactos..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828781" y="708065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81651" y="7465468"/>
            <a:ext cx="126174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0" dirty="0">
                <a:solidFill>
                  <a:srgbClr val="171514"/>
                </a:solidFill>
                <a:latin typeface="Arial"/>
                <a:cs typeface="Arial"/>
              </a:rPr>
              <a:t>Detener</a:t>
            </a:r>
            <a:r>
              <a:rPr sz="10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10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5" dirty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77415" y="7437527"/>
            <a:ext cx="4306570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Parar.un.motor.en.operación.de.un.cuadrante.único.puede.realizarse.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simplemente.quitando.el.voltaje.al.motor.y.permitiendo.que.el.motor.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desacelerarse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detenerse..Alternativamente,.el.voltaje.puede.reducirse.gradualmente.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hasta.que.el.motor.se.detenga.. La.cantidad.de.tiempo.necesario.para.detener.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un.motor.depende.de.la.inercia.del.motor.y.conectado.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carga..Cuanta.mayor.inercia.mayor.el.tiempo.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9646" y="7315517"/>
            <a:ext cx="2736202" cy="188098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867351" y="7615390"/>
            <a:ext cx="457200" cy="1311910"/>
            <a:chOff x="5812751" y="7615390"/>
            <a:chExt cx="457200" cy="13119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2751" y="8079130"/>
              <a:ext cx="79603" cy="4844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891313" y="7718704"/>
              <a:ext cx="376555" cy="1206500"/>
            </a:xfrm>
            <a:custGeom>
              <a:avLst/>
              <a:gdLst/>
              <a:ahLst/>
              <a:cxnLst/>
              <a:rect l="l" t="t" r="r" b="b"/>
              <a:pathLst>
                <a:path w="376554" h="1206500">
                  <a:moveTo>
                    <a:pt x="0" y="359359"/>
                  </a:moveTo>
                  <a:lnTo>
                    <a:pt x="0" y="0"/>
                  </a:lnTo>
                  <a:lnTo>
                    <a:pt x="374167" y="0"/>
                  </a:lnTo>
                </a:path>
                <a:path w="376554" h="1206500">
                  <a:moveTo>
                    <a:pt x="0" y="846747"/>
                  </a:moveTo>
                  <a:lnTo>
                    <a:pt x="0" y="1206106"/>
                  </a:lnTo>
                  <a:lnTo>
                    <a:pt x="376135" y="1206106"/>
                  </a:lnTo>
                </a:path>
                <a:path w="376554" h="1206500">
                  <a:moveTo>
                    <a:pt x="225069" y="838542"/>
                  </a:moveTo>
                  <a:lnTo>
                    <a:pt x="225069" y="3972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83642" y="810597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40" y="0"/>
                  </a:lnTo>
                  <a:lnTo>
                    <a:pt x="65519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85776" y="7615390"/>
              <a:ext cx="60960" cy="62230"/>
            </a:xfrm>
            <a:custGeom>
              <a:avLst/>
              <a:gdLst/>
              <a:ahLst/>
              <a:cxnLst/>
              <a:rect l="l" t="t" r="r" b="b"/>
              <a:pathLst>
                <a:path w="60960" h="62229">
                  <a:moveTo>
                    <a:pt x="33934" y="0"/>
                  </a:moveTo>
                  <a:lnTo>
                    <a:pt x="26746" y="0"/>
                  </a:lnTo>
                  <a:lnTo>
                    <a:pt x="26746" y="27393"/>
                  </a:lnTo>
                  <a:lnTo>
                    <a:pt x="0" y="27393"/>
                  </a:lnTo>
                  <a:lnTo>
                    <a:pt x="0" y="34429"/>
                  </a:lnTo>
                  <a:lnTo>
                    <a:pt x="26746" y="34429"/>
                  </a:lnTo>
                  <a:lnTo>
                    <a:pt x="26746" y="61823"/>
                  </a:lnTo>
                  <a:lnTo>
                    <a:pt x="33934" y="61823"/>
                  </a:lnTo>
                  <a:lnTo>
                    <a:pt x="33934" y="34429"/>
                  </a:lnTo>
                  <a:lnTo>
                    <a:pt x="60667" y="34429"/>
                  </a:lnTo>
                  <a:lnTo>
                    <a:pt x="60667" y="27393"/>
                  </a:lnTo>
                  <a:lnTo>
                    <a:pt x="33934" y="27393"/>
                  </a:lnTo>
                  <a:lnTo>
                    <a:pt x="339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0940376" y="9001544"/>
            <a:ext cx="60960" cy="7620"/>
          </a:xfrm>
          <a:custGeom>
            <a:avLst/>
            <a:gdLst/>
            <a:ahLst/>
            <a:cxnLst/>
            <a:rect l="l" t="t" r="r" b="b"/>
            <a:pathLst>
              <a:path w="60960" h="7620">
                <a:moveTo>
                  <a:pt x="60667" y="0"/>
                </a:moveTo>
                <a:lnTo>
                  <a:pt x="0" y="0"/>
                </a:lnTo>
                <a:lnTo>
                  <a:pt x="0" y="7035"/>
                </a:lnTo>
                <a:lnTo>
                  <a:pt x="60667" y="7035"/>
                </a:lnTo>
                <a:lnTo>
                  <a:pt x="6066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1950" y="5081346"/>
            <a:ext cx="2743898" cy="188106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0867351" y="5381294"/>
            <a:ext cx="457200" cy="1311910"/>
            <a:chOff x="5812751" y="5381294"/>
            <a:chExt cx="457200" cy="131191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2751" y="5845035"/>
              <a:ext cx="79603" cy="4844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891313" y="5484621"/>
              <a:ext cx="376555" cy="1206500"/>
            </a:xfrm>
            <a:custGeom>
              <a:avLst/>
              <a:gdLst/>
              <a:ahLst/>
              <a:cxnLst/>
              <a:rect l="l" t="t" r="r" b="b"/>
              <a:pathLst>
                <a:path w="376554" h="1206500">
                  <a:moveTo>
                    <a:pt x="0" y="359346"/>
                  </a:moveTo>
                  <a:lnTo>
                    <a:pt x="0" y="0"/>
                  </a:lnTo>
                  <a:lnTo>
                    <a:pt x="374167" y="0"/>
                  </a:lnTo>
                </a:path>
                <a:path w="376554" h="1206500">
                  <a:moveTo>
                    <a:pt x="0" y="846747"/>
                  </a:moveTo>
                  <a:lnTo>
                    <a:pt x="0" y="1206093"/>
                  </a:lnTo>
                  <a:lnTo>
                    <a:pt x="376135" y="1206093"/>
                  </a:lnTo>
                </a:path>
                <a:path w="376554" h="1206500">
                  <a:moveTo>
                    <a:pt x="225069" y="838530"/>
                  </a:moveTo>
                  <a:lnTo>
                    <a:pt x="225069" y="3971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83642" y="5871883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40" y="0"/>
                  </a:lnTo>
                  <a:lnTo>
                    <a:pt x="65519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85776" y="5381294"/>
              <a:ext cx="60960" cy="62230"/>
            </a:xfrm>
            <a:custGeom>
              <a:avLst/>
              <a:gdLst/>
              <a:ahLst/>
              <a:cxnLst/>
              <a:rect l="l" t="t" r="r" b="b"/>
              <a:pathLst>
                <a:path w="60960" h="62229">
                  <a:moveTo>
                    <a:pt x="33934" y="0"/>
                  </a:moveTo>
                  <a:lnTo>
                    <a:pt x="26746" y="0"/>
                  </a:lnTo>
                  <a:lnTo>
                    <a:pt x="26746" y="27393"/>
                  </a:lnTo>
                  <a:lnTo>
                    <a:pt x="0" y="27393"/>
                  </a:lnTo>
                  <a:lnTo>
                    <a:pt x="0" y="34429"/>
                  </a:lnTo>
                  <a:lnTo>
                    <a:pt x="26746" y="34429"/>
                  </a:lnTo>
                  <a:lnTo>
                    <a:pt x="26746" y="61823"/>
                  </a:lnTo>
                  <a:lnTo>
                    <a:pt x="33934" y="61823"/>
                  </a:lnTo>
                  <a:lnTo>
                    <a:pt x="33934" y="34429"/>
                  </a:lnTo>
                  <a:lnTo>
                    <a:pt x="60667" y="34429"/>
                  </a:lnTo>
                  <a:lnTo>
                    <a:pt x="60667" y="27393"/>
                  </a:lnTo>
                  <a:lnTo>
                    <a:pt x="33934" y="27393"/>
                  </a:lnTo>
                  <a:lnTo>
                    <a:pt x="339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0940376" y="6767448"/>
            <a:ext cx="60960" cy="7620"/>
          </a:xfrm>
          <a:custGeom>
            <a:avLst/>
            <a:gdLst/>
            <a:ahLst/>
            <a:cxnLst/>
            <a:rect l="l" t="t" r="r" b="b"/>
            <a:pathLst>
              <a:path w="60960" h="7620">
                <a:moveTo>
                  <a:pt x="60667" y="0"/>
                </a:moveTo>
                <a:lnTo>
                  <a:pt x="0" y="0"/>
                </a:lnTo>
                <a:lnTo>
                  <a:pt x="0" y="7035"/>
                </a:lnTo>
                <a:lnTo>
                  <a:pt x="60667" y="7035"/>
                </a:lnTo>
                <a:lnTo>
                  <a:pt x="6066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1016818" y="5765520"/>
            <a:ext cx="88900" cy="698500"/>
            <a:chOff x="5962218" y="5765520"/>
            <a:chExt cx="88900" cy="69850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65037" y="6266853"/>
              <a:ext cx="74510" cy="19669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63678" y="5897829"/>
              <a:ext cx="75907" cy="3261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62218" y="5765520"/>
              <a:ext cx="88303" cy="94081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26889" y="6074042"/>
            <a:ext cx="70345" cy="67271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1024527" y="7999679"/>
            <a:ext cx="88900" cy="698500"/>
            <a:chOff x="5969927" y="7999679"/>
            <a:chExt cx="88900" cy="698500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72746" y="8501011"/>
              <a:ext cx="74510" cy="19669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71374" y="8131987"/>
              <a:ext cx="75920" cy="32618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69927" y="7999679"/>
              <a:ext cx="88303" cy="94081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234598" y="8308200"/>
            <a:ext cx="70345" cy="6728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5761990" y="513485"/>
            <a:ext cx="125984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Frenado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dinámico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753" y="485544"/>
            <a:ext cx="42443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El.frenado.dinámico.a</a:t>
            </a:r>
            <a:r>
              <a:rPr sz="850" spc="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menudo.se.utiliza.en.accionamientos.de.un.cuadrante.como.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un.medio.para.detener.un.motor.rápidamente..El.frenado.dinámico.no.es.un.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recomendado.para.funcionamiento.continuo.o.repetitivo..Dinámico.</a:t>
            </a:r>
            <a:endParaRPr sz="850">
              <a:latin typeface="Microsoft Sans Serif"/>
              <a:cs typeface="Microsoft Sans Serif"/>
            </a:endParaRPr>
          </a:p>
          <a:p>
            <a:pPr marL="12700" marR="247650">
              <a:lnSpc>
                <a:spcPct val="141200"/>
              </a:lnSpc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Los.kits.de.freno.para.usar.con.accionamientos.Siemens.SIMOREG®.son.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típicamente.diseñado.para.detener.una.carga.que.opera.a.la.velocidad.base.a.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máximo.de.tres.veces.consecutivas..Después.de.tres.veces.consecutivas.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para.un.período.de.espera.de.15.minutos.es.necesario.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7820" y="1947317"/>
            <a:ext cx="4662170" cy="29540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El.frenado.dinámico.desarrolla.un.par.de.frenado.utilizando.un.contacto.</a:t>
            </a:r>
            <a:r>
              <a:rPr sz="80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(METRO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</a:t>
            </a:r>
            <a:endParaRPr sz="550">
              <a:latin typeface="Microsoft Sans Serif"/>
              <a:cs typeface="Microsoft Sans Serif"/>
            </a:endParaRPr>
          </a:p>
          <a:p>
            <a:pPr marL="12700" marR="501015">
              <a:lnSpc>
                <a:spcPct val="150000"/>
              </a:lnSpc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).para.conectar.una.resistencia.(R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).a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través.de.los.terminales.del.inducido.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después.de.que.el.controlador.de.variador.apague.la.alimentación.al.motor..El.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el.campo.permanece.energizado.para.suministrar.el.par.de.detención..Esto.es.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porque.el.par.del.motor.(M).depende.de.la.corriente.del.inducido.(I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</a:t>
            </a:r>
            <a:r>
              <a:rPr sz="80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y.flujo.de.campo.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(Φ)..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5527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Corriente.de.inducido.(I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).invierte.la.dirección.a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medida.que.el.motor.ahora.actúa.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como.un.generador..Una.inversión.en.la.corriente.del.inducido.(I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6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).resultados.en.un. inversión.del.par.aplicado.al.motor..Par,.ahora.aplicado.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en.sentido.opuesto,.actúa.como.un.freno.al.motor..Almacenado.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la.energía.en.el.motor.giratorio.se.aplica.a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través.de.la.resistencia.y.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convierte.en.calor..La.resistencia.está.dimensionada.para.permitir.un.150%.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flujo.inicialmente..El.voltaje.del.inducido.disminuye.a.medida.que.el.motor.desacelera.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abajo,.produciendo.menos.corriente.a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través.de.las.resistencias..El.motor.es.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finalmente.se.detuvo.debido.al.par.de.fricción.de.la.carga.conectada.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10259" y="2068818"/>
            <a:ext cx="2378075" cy="2378075"/>
            <a:chOff x="2855658" y="2068817"/>
            <a:chExt cx="2378075" cy="2378075"/>
          </a:xfrm>
        </p:grpSpPr>
        <p:sp>
          <p:nvSpPr>
            <p:cNvPr id="3" name="object 3"/>
            <p:cNvSpPr/>
            <p:nvPr/>
          </p:nvSpPr>
          <p:spPr>
            <a:xfrm>
              <a:off x="2944063" y="2156307"/>
              <a:ext cx="2197100" cy="2192020"/>
            </a:xfrm>
            <a:custGeom>
              <a:avLst/>
              <a:gdLst/>
              <a:ahLst/>
              <a:cxnLst/>
              <a:rect l="l" t="t" r="r" b="b"/>
              <a:pathLst>
                <a:path w="2197100" h="2192020">
                  <a:moveTo>
                    <a:pt x="2196769" y="0"/>
                  </a:moveTo>
                  <a:lnTo>
                    <a:pt x="0" y="0"/>
                  </a:lnTo>
                  <a:lnTo>
                    <a:pt x="0" y="2192020"/>
                  </a:lnTo>
                  <a:lnTo>
                    <a:pt x="2196769" y="2192020"/>
                  </a:lnTo>
                  <a:lnTo>
                    <a:pt x="2196769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44086" y="2085149"/>
              <a:ext cx="0" cy="2345690"/>
            </a:xfrm>
            <a:custGeom>
              <a:avLst/>
              <a:gdLst/>
              <a:ahLst/>
              <a:cxnLst/>
              <a:rect l="l" t="t" r="r" b="b"/>
              <a:pathLst>
                <a:path h="2345690">
                  <a:moveTo>
                    <a:pt x="0" y="0"/>
                  </a:moveTo>
                  <a:lnTo>
                    <a:pt x="0" y="234510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11320" y="2075218"/>
              <a:ext cx="66040" cy="2365375"/>
            </a:xfrm>
            <a:custGeom>
              <a:avLst/>
              <a:gdLst/>
              <a:ahLst/>
              <a:cxnLst/>
              <a:rect l="l" t="t" r="r" b="b"/>
              <a:pathLst>
                <a:path w="66039" h="2365375">
                  <a:moveTo>
                    <a:pt x="65506" y="50507"/>
                  </a:moveTo>
                  <a:lnTo>
                    <a:pt x="32766" y="0"/>
                  </a:lnTo>
                  <a:lnTo>
                    <a:pt x="0" y="50507"/>
                  </a:lnTo>
                </a:path>
                <a:path w="66039" h="2365375">
                  <a:moveTo>
                    <a:pt x="65506" y="2314460"/>
                  </a:moveTo>
                  <a:lnTo>
                    <a:pt x="32766" y="2364968"/>
                  </a:lnTo>
                  <a:lnTo>
                    <a:pt x="0" y="231446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71990" y="3257245"/>
              <a:ext cx="2345690" cy="0"/>
            </a:xfrm>
            <a:custGeom>
              <a:avLst/>
              <a:gdLst/>
              <a:ahLst/>
              <a:cxnLst/>
              <a:rect l="l" t="t" r="r" b="b"/>
              <a:pathLst>
                <a:path w="2345690">
                  <a:moveTo>
                    <a:pt x="0" y="0"/>
                  </a:moveTo>
                  <a:lnTo>
                    <a:pt x="234510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62059" y="3224504"/>
              <a:ext cx="2365375" cy="66040"/>
            </a:xfrm>
            <a:custGeom>
              <a:avLst/>
              <a:gdLst/>
              <a:ahLst/>
              <a:cxnLst/>
              <a:rect l="l" t="t" r="r" b="b"/>
              <a:pathLst>
                <a:path w="2365375" h="66039">
                  <a:moveTo>
                    <a:pt x="50507" y="0"/>
                  </a:moveTo>
                  <a:lnTo>
                    <a:pt x="0" y="32740"/>
                  </a:lnTo>
                  <a:lnTo>
                    <a:pt x="50507" y="65506"/>
                  </a:lnTo>
                </a:path>
                <a:path w="2365375" h="66039">
                  <a:moveTo>
                    <a:pt x="2314460" y="0"/>
                  </a:moveTo>
                  <a:lnTo>
                    <a:pt x="2364968" y="32740"/>
                  </a:lnTo>
                  <a:lnTo>
                    <a:pt x="231446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46399" y="2538526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9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4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69944" y="273239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23"/>
                  </a:moveTo>
                  <a:lnTo>
                    <a:pt x="9906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30308" y="2456891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7"/>
                  </a:lnTo>
                  <a:lnTo>
                    <a:pt x="571209" y="200719"/>
                  </a:lnTo>
                  <a:lnTo>
                    <a:pt x="553449" y="158525"/>
                  </a:lnTo>
                  <a:lnTo>
                    <a:pt x="529614" y="120031"/>
                  </a:lnTo>
                  <a:lnTo>
                    <a:pt x="500299" y="85829"/>
                  </a:lnTo>
                  <a:lnTo>
                    <a:pt x="466096" y="56514"/>
                  </a:lnTo>
                  <a:lnTo>
                    <a:pt x="427600" y="32680"/>
                  </a:lnTo>
                  <a:lnTo>
                    <a:pt x="385404" y="14920"/>
                  </a:lnTo>
                  <a:lnTo>
                    <a:pt x="340103" y="3829"/>
                  </a:lnTo>
                  <a:lnTo>
                    <a:pt x="292290" y="0"/>
                  </a:lnTo>
                  <a:lnTo>
                    <a:pt x="244894" y="3829"/>
                  </a:lnTo>
                  <a:lnTo>
                    <a:pt x="199927" y="14920"/>
                  </a:lnTo>
                  <a:lnTo>
                    <a:pt x="157993" y="32680"/>
                  </a:lnTo>
                  <a:lnTo>
                    <a:pt x="119694" y="56514"/>
                  </a:lnTo>
                  <a:lnTo>
                    <a:pt x="85632" y="85829"/>
                  </a:lnTo>
                  <a:lnTo>
                    <a:pt x="56412" y="120031"/>
                  </a:lnTo>
                  <a:lnTo>
                    <a:pt x="32636" y="158525"/>
                  </a:lnTo>
                  <a:lnTo>
                    <a:pt x="14907" y="200719"/>
                  </a:lnTo>
                  <a:lnTo>
                    <a:pt x="3827" y="246017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08426" y="281311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190" y="59372"/>
                  </a:lnTo>
                  <a:lnTo>
                    <a:pt x="0" y="26111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97959" y="364860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4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66348" y="384247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79963" y="3566972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7"/>
                  </a:lnTo>
                  <a:lnTo>
                    <a:pt x="14920" y="200719"/>
                  </a:lnTo>
                  <a:lnTo>
                    <a:pt x="32680" y="158525"/>
                  </a:lnTo>
                  <a:lnTo>
                    <a:pt x="56515" y="120031"/>
                  </a:lnTo>
                  <a:lnTo>
                    <a:pt x="85831" y="85829"/>
                  </a:lnTo>
                  <a:lnTo>
                    <a:pt x="120034" y="56514"/>
                  </a:lnTo>
                  <a:lnTo>
                    <a:pt x="158530" y="32680"/>
                  </a:lnTo>
                  <a:lnTo>
                    <a:pt x="200725" y="14920"/>
                  </a:lnTo>
                  <a:lnTo>
                    <a:pt x="246026" y="3829"/>
                  </a:lnTo>
                  <a:lnTo>
                    <a:pt x="293839" y="0"/>
                  </a:lnTo>
                  <a:lnTo>
                    <a:pt x="341236" y="3829"/>
                  </a:lnTo>
                  <a:lnTo>
                    <a:pt x="386202" y="14920"/>
                  </a:lnTo>
                  <a:lnTo>
                    <a:pt x="428137" y="32680"/>
                  </a:lnTo>
                  <a:lnTo>
                    <a:pt x="466436" y="56514"/>
                  </a:lnTo>
                  <a:lnTo>
                    <a:pt x="500497" y="85829"/>
                  </a:lnTo>
                  <a:lnTo>
                    <a:pt x="529717" y="120031"/>
                  </a:lnTo>
                  <a:lnTo>
                    <a:pt x="553493" y="158525"/>
                  </a:lnTo>
                  <a:lnTo>
                    <a:pt x="571223" y="200719"/>
                  </a:lnTo>
                  <a:lnTo>
                    <a:pt x="582303" y="246017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27866" y="392318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82414" y="254309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8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3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05959" y="2736964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23"/>
                  </a:moveTo>
                  <a:lnTo>
                    <a:pt x="9905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65333" y="2461463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7"/>
                  </a:lnTo>
                  <a:lnTo>
                    <a:pt x="14920" y="200719"/>
                  </a:lnTo>
                  <a:lnTo>
                    <a:pt x="32680" y="158525"/>
                  </a:lnTo>
                  <a:lnTo>
                    <a:pt x="56515" y="120031"/>
                  </a:lnTo>
                  <a:lnTo>
                    <a:pt x="85831" y="85829"/>
                  </a:lnTo>
                  <a:lnTo>
                    <a:pt x="120034" y="56514"/>
                  </a:lnTo>
                  <a:lnTo>
                    <a:pt x="158530" y="32680"/>
                  </a:lnTo>
                  <a:lnTo>
                    <a:pt x="200725" y="14920"/>
                  </a:lnTo>
                  <a:lnTo>
                    <a:pt x="246026" y="3829"/>
                  </a:lnTo>
                  <a:lnTo>
                    <a:pt x="293839" y="0"/>
                  </a:lnTo>
                  <a:lnTo>
                    <a:pt x="341236" y="3829"/>
                  </a:lnTo>
                  <a:lnTo>
                    <a:pt x="386202" y="14920"/>
                  </a:lnTo>
                  <a:lnTo>
                    <a:pt x="428137" y="32680"/>
                  </a:lnTo>
                  <a:lnTo>
                    <a:pt x="466436" y="56514"/>
                  </a:lnTo>
                  <a:lnTo>
                    <a:pt x="500497" y="85829"/>
                  </a:lnTo>
                  <a:lnTo>
                    <a:pt x="529717" y="120031"/>
                  </a:lnTo>
                  <a:lnTo>
                    <a:pt x="553493" y="158525"/>
                  </a:lnTo>
                  <a:lnTo>
                    <a:pt x="571223" y="200719"/>
                  </a:lnTo>
                  <a:lnTo>
                    <a:pt x="582303" y="246017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13236" y="281767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01593" y="3642207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3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4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69983" y="383607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84588" y="3560572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7"/>
                  </a:lnTo>
                  <a:lnTo>
                    <a:pt x="571209" y="200719"/>
                  </a:lnTo>
                  <a:lnTo>
                    <a:pt x="553449" y="158525"/>
                  </a:lnTo>
                  <a:lnTo>
                    <a:pt x="529614" y="120031"/>
                  </a:lnTo>
                  <a:lnTo>
                    <a:pt x="500299" y="85829"/>
                  </a:lnTo>
                  <a:lnTo>
                    <a:pt x="466096" y="56514"/>
                  </a:lnTo>
                  <a:lnTo>
                    <a:pt x="427600" y="32680"/>
                  </a:lnTo>
                  <a:lnTo>
                    <a:pt x="385404" y="14920"/>
                  </a:lnTo>
                  <a:lnTo>
                    <a:pt x="340103" y="3829"/>
                  </a:lnTo>
                  <a:lnTo>
                    <a:pt x="292290" y="0"/>
                  </a:lnTo>
                  <a:lnTo>
                    <a:pt x="244894" y="3829"/>
                  </a:lnTo>
                  <a:lnTo>
                    <a:pt x="199927" y="14920"/>
                  </a:lnTo>
                  <a:lnTo>
                    <a:pt x="157993" y="32680"/>
                  </a:lnTo>
                  <a:lnTo>
                    <a:pt x="119694" y="56514"/>
                  </a:lnTo>
                  <a:lnTo>
                    <a:pt x="85632" y="85829"/>
                  </a:lnTo>
                  <a:lnTo>
                    <a:pt x="56412" y="120031"/>
                  </a:lnTo>
                  <a:lnTo>
                    <a:pt x="32636" y="158525"/>
                  </a:lnTo>
                  <a:lnTo>
                    <a:pt x="14907" y="200719"/>
                  </a:lnTo>
                  <a:lnTo>
                    <a:pt x="3827" y="246017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62706" y="3916794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190" y="59372"/>
                  </a:lnTo>
                  <a:lnTo>
                    <a:pt x="0" y="26111"/>
                  </a:lnTo>
                </a:path>
              </a:pathLst>
            </a:custGeom>
            <a:ln w="128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90454" y="3170187"/>
            <a:ext cx="493763" cy="21000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9064029" y="196616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024341" y="4473511"/>
            <a:ext cx="90805" cy="73660"/>
          </a:xfrm>
          <a:custGeom>
            <a:avLst/>
            <a:gdLst/>
            <a:ahLst/>
            <a:cxnLst/>
            <a:rect l="l" t="t" r="r" b="b"/>
            <a:pathLst>
              <a:path w="90804" h="73660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90804" h="73660">
                <a:moveTo>
                  <a:pt x="90424" y="0"/>
                </a:moveTo>
                <a:lnTo>
                  <a:pt x="83921" y="0"/>
                </a:lnTo>
                <a:lnTo>
                  <a:pt x="83921" y="63906"/>
                </a:lnTo>
                <a:lnTo>
                  <a:pt x="44094" y="0"/>
                </a:lnTo>
                <a:lnTo>
                  <a:pt x="36779" y="0"/>
                </a:lnTo>
                <a:lnTo>
                  <a:pt x="36779" y="73355"/>
                </a:lnTo>
                <a:lnTo>
                  <a:pt x="43281" y="73355"/>
                </a:lnTo>
                <a:lnTo>
                  <a:pt x="43281" y="10566"/>
                </a:lnTo>
                <a:lnTo>
                  <a:pt x="82664" y="73367"/>
                </a:lnTo>
                <a:lnTo>
                  <a:pt x="90424" y="73355"/>
                </a:lnTo>
                <a:lnTo>
                  <a:pt x="904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9380397" y="2250161"/>
            <a:ext cx="603250" cy="76835"/>
            <a:chOff x="4325797" y="2250160"/>
            <a:chExt cx="603250" cy="76835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5797" y="2250160"/>
              <a:ext cx="163868" cy="7639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5937" y="2251684"/>
              <a:ext cx="403034" cy="75183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8285048" y="2250161"/>
            <a:ext cx="603250" cy="76835"/>
            <a:chOff x="3230448" y="2250160"/>
            <a:chExt cx="603250" cy="76835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0448" y="2250160"/>
              <a:ext cx="163880" cy="7639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0600" y="2251684"/>
              <a:ext cx="403034" cy="75183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8251165" y="4217620"/>
            <a:ext cx="671195" cy="76835"/>
            <a:chOff x="3196564" y="4217619"/>
            <a:chExt cx="671195" cy="76835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6564" y="4217619"/>
              <a:ext cx="231647" cy="764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64483" y="4219143"/>
              <a:ext cx="403034" cy="75184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9346515" y="4217620"/>
            <a:ext cx="671195" cy="76835"/>
            <a:chOff x="4291914" y="4217619"/>
            <a:chExt cx="671195" cy="76835"/>
          </a:xfrm>
        </p:grpSpPr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91914" y="4217619"/>
              <a:ext cx="231635" cy="7640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59820" y="4219143"/>
              <a:ext cx="403034" cy="75184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9175281" y="3113417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60">
                <a:moveTo>
                  <a:pt x="15748" y="0"/>
                </a:moveTo>
                <a:lnTo>
                  <a:pt x="0" y="0"/>
                </a:lnTo>
                <a:lnTo>
                  <a:pt x="0" y="73355"/>
                </a:lnTo>
                <a:lnTo>
                  <a:pt x="15748" y="73355"/>
                </a:lnTo>
                <a:lnTo>
                  <a:pt x="157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996311" y="3113417"/>
            <a:ext cx="45720" cy="73660"/>
          </a:xfrm>
          <a:custGeom>
            <a:avLst/>
            <a:gdLst/>
            <a:ahLst/>
            <a:cxnLst/>
            <a:rect l="l" t="t" r="r" b="b"/>
            <a:pathLst>
              <a:path w="45720" h="73660">
                <a:moveTo>
                  <a:pt x="15748" y="0"/>
                </a:moveTo>
                <a:lnTo>
                  <a:pt x="0" y="0"/>
                </a:lnTo>
                <a:lnTo>
                  <a:pt x="0" y="73355"/>
                </a:lnTo>
                <a:lnTo>
                  <a:pt x="15748" y="73355"/>
                </a:lnTo>
                <a:lnTo>
                  <a:pt x="15748" y="0"/>
                </a:lnTo>
                <a:close/>
              </a:path>
              <a:path w="45720" h="73660">
                <a:moveTo>
                  <a:pt x="45313" y="0"/>
                </a:moveTo>
                <a:lnTo>
                  <a:pt x="29565" y="0"/>
                </a:lnTo>
                <a:lnTo>
                  <a:pt x="29565" y="73355"/>
                </a:lnTo>
                <a:lnTo>
                  <a:pt x="45313" y="73355"/>
                </a:lnTo>
                <a:lnTo>
                  <a:pt x="453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983205" y="3341827"/>
            <a:ext cx="74930" cy="73660"/>
          </a:xfrm>
          <a:custGeom>
            <a:avLst/>
            <a:gdLst/>
            <a:ahLst/>
            <a:cxnLst/>
            <a:rect l="l" t="t" r="r" b="b"/>
            <a:pathLst>
              <a:path w="74929" h="73660">
                <a:moveTo>
                  <a:pt x="15748" y="0"/>
                </a:moveTo>
                <a:lnTo>
                  <a:pt x="0" y="0"/>
                </a:lnTo>
                <a:lnTo>
                  <a:pt x="0" y="73355"/>
                </a:lnTo>
                <a:lnTo>
                  <a:pt x="15748" y="73355"/>
                </a:lnTo>
                <a:lnTo>
                  <a:pt x="15748" y="0"/>
                </a:lnTo>
                <a:close/>
              </a:path>
              <a:path w="74929" h="73660">
                <a:moveTo>
                  <a:pt x="45313" y="0"/>
                </a:moveTo>
                <a:lnTo>
                  <a:pt x="29565" y="0"/>
                </a:lnTo>
                <a:lnTo>
                  <a:pt x="29565" y="73355"/>
                </a:lnTo>
                <a:lnTo>
                  <a:pt x="45313" y="73355"/>
                </a:lnTo>
                <a:lnTo>
                  <a:pt x="45313" y="0"/>
                </a:lnTo>
                <a:close/>
              </a:path>
              <a:path w="74929" h="73660">
                <a:moveTo>
                  <a:pt x="74879" y="0"/>
                </a:moveTo>
                <a:lnTo>
                  <a:pt x="59131" y="0"/>
                </a:lnTo>
                <a:lnTo>
                  <a:pt x="59131" y="73355"/>
                </a:lnTo>
                <a:lnTo>
                  <a:pt x="74879" y="73355"/>
                </a:lnTo>
                <a:lnTo>
                  <a:pt x="74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139720" y="3341827"/>
            <a:ext cx="95250" cy="73660"/>
          </a:xfrm>
          <a:custGeom>
            <a:avLst/>
            <a:gdLst/>
            <a:ahLst/>
            <a:cxnLst/>
            <a:rect l="l" t="t" r="r" b="b"/>
            <a:pathLst>
              <a:path w="95250" h="73660">
                <a:moveTo>
                  <a:pt x="15748" y="0"/>
                </a:moveTo>
                <a:lnTo>
                  <a:pt x="0" y="0"/>
                </a:lnTo>
                <a:lnTo>
                  <a:pt x="0" y="73355"/>
                </a:lnTo>
                <a:lnTo>
                  <a:pt x="15748" y="73355"/>
                </a:lnTo>
                <a:lnTo>
                  <a:pt x="15748" y="0"/>
                </a:lnTo>
                <a:close/>
              </a:path>
              <a:path w="95250" h="73660">
                <a:moveTo>
                  <a:pt x="94894" y="0"/>
                </a:moveTo>
                <a:lnTo>
                  <a:pt x="79349" y="0"/>
                </a:lnTo>
                <a:lnTo>
                  <a:pt x="60147" y="57810"/>
                </a:lnTo>
                <a:lnTo>
                  <a:pt x="40944" y="0"/>
                </a:lnTo>
                <a:lnTo>
                  <a:pt x="23774" y="0"/>
                </a:lnTo>
                <a:lnTo>
                  <a:pt x="50800" y="73367"/>
                </a:lnTo>
                <a:lnTo>
                  <a:pt x="67970" y="73367"/>
                </a:lnTo>
                <a:lnTo>
                  <a:pt x="948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500680" y="3341827"/>
            <a:ext cx="358343" cy="9337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16061" y="3341827"/>
            <a:ext cx="337502" cy="9337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05342" y="3113417"/>
            <a:ext cx="358330" cy="9337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11399" y="3113417"/>
            <a:ext cx="337515" cy="9337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356330" y="3224708"/>
            <a:ext cx="73825" cy="71081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7799222" y="3222434"/>
            <a:ext cx="113030" cy="73660"/>
          </a:xfrm>
          <a:custGeom>
            <a:avLst/>
            <a:gdLst/>
            <a:ahLst/>
            <a:cxnLst/>
            <a:rect l="l" t="t" r="r" b="b"/>
            <a:pathLst>
              <a:path w="113030" h="73660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113030" h="73660">
                <a:moveTo>
                  <a:pt x="112979" y="0"/>
                </a:moveTo>
                <a:lnTo>
                  <a:pt x="102616" y="0"/>
                </a:lnTo>
                <a:lnTo>
                  <a:pt x="74879" y="63995"/>
                </a:lnTo>
                <a:lnTo>
                  <a:pt x="47142" y="0"/>
                </a:lnTo>
                <a:lnTo>
                  <a:pt x="36779" y="0"/>
                </a:lnTo>
                <a:lnTo>
                  <a:pt x="36779" y="73355"/>
                </a:lnTo>
                <a:lnTo>
                  <a:pt x="43281" y="73355"/>
                </a:lnTo>
                <a:lnTo>
                  <a:pt x="43281" y="6197"/>
                </a:lnTo>
                <a:lnTo>
                  <a:pt x="71932" y="73355"/>
                </a:lnTo>
                <a:lnTo>
                  <a:pt x="77825" y="73355"/>
                </a:lnTo>
                <a:lnTo>
                  <a:pt x="106476" y="6197"/>
                </a:lnTo>
                <a:lnTo>
                  <a:pt x="106476" y="73355"/>
                </a:lnTo>
                <a:lnTo>
                  <a:pt x="112979" y="73355"/>
                </a:lnTo>
                <a:lnTo>
                  <a:pt x="1129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985870" y="3953193"/>
            <a:ext cx="78460" cy="73355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549053" y="3907676"/>
            <a:ext cx="65024" cy="73355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453704" y="3834994"/>
            <a:ext cx="65024" cy="7335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88960" y="4027069"/>
            <a:ext cx="82994" cy="73355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83766" y="2853856"/>
            <a:ext cx="83007" cy="73355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604250" y="2750033"/>
            <a:ext cx="65024" cy="73355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647683" y="2744851"/>
            <a:ext cx="65023" cy="7334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948774" y="2833091"/>
            <a:ext cx="83007" cy="73355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7999121" y="2156791"/>
            <a:ext cx="2196465" cy="2191385"/>
          </a:xfrm>
          <a:custGeom>
            <a:avLst/>
            <a:gdLst/>
            <a:ahLst/>
            <a:cxnLst/>
            <a:rect l="l" t="t" r="r" b="b"/>
            <a:pathLst>
              <a:path w="2196465" h="2191385">
                <a:moveTo>
                  <a:pt x="1099566" y="0"/>
                </a:moveTo>
                <a:lnTo>
                  <a:pt x="1099566" y="2190965"/>
                </a:lnTo>
              </a:path>
              <a:path w="2196465" h="2191385">
                <a:moveTo>
                  <a:pt x="0" y="1100454"/>
                </a:moveTo>
                <a:lnTo>
                  <a:pt x="2196439" y="110045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142486" y="7097382"/>
            <a:ext cx="0" cy="2100580"/>
          </a:xfrm>
          <a:custGeom>
            <a:avLst/>
            <a:gdLst/>
            <a:ahLst/>
            <a:cxnLst/>
            <a:rect l="l" t="t" r="r" b="b"/>
            <a:pathLst>
              <a:path h="2100579">
                <a:moveTo>
                  <a:pt x="0" y="0"/>
                </a:moveTo>
                <a:lnTo>
                  <a:pt x="0" y="21005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895598" y="7091476"/>
            <a:ext cx="0" cy="2100580"/>
          </a:xfrm>
          <a:custGeom>
            <a:avLst/>
            <a:gdLst/>
            <a:ahLst/>
            <a:cxnLst/>
            <a:rect l="l" t="t" r="r" b="b"/>
            <a:pathLst>
              <a:path h="2100579">
                <a:moveTo>
                  <a:pt x="0" y="0"/>
                </a:moveTo>
                <a:lnTo>
                  <a:pt x="0" y="21005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7800150" y="7070534"/>
            <a:ext cx="3333115" cy="2137410"/>
            <a:chOff x="2745549" y="7070534"/>
            <a:chExt cx="3333115" cy="2137410"/>
          </a:xfrm>
        </p:grpSpPr>
        <p:sp>
          <p:nvSpPr>
            <p:cNvPr id="61" name="object 61"/>
            <p:cNvSpPr/>
            <p:nvPr/>
          </p:nvSpPr>
          <p:spPr>
            <a:xfrm>
              <a:off x="2855950" y="7088720"/>
              <a:ext cx="2999740" cy="2104390"/>
            </a:xfrm>
            <a:custGeom>
              <a:avLst/>
              <a:gdLst/>
              <a:ahLst/>
              <a:cxnLst/>
              <a:rect l="l" t="t" r="r" b="b"/>
              <a:pathLst>
                <a:path w="2999740" h="2104390">
                  <a:moveTo>
                    <a:pt x="1733588" y="2755"/>
                  </a:moveTo>
                  <a:lnTo>
                    <a:pt x="1733588" y="2103259"/>
                  </a:lnTo>
                </a:path>
                <a:path w="2999740" h="2104390">
                  <a:moveTo>
                    <a:pt x="2999473" y="1341361"/>
                  </a:moveTo>
                  <a:lnTo>
                    <a:pt x="2999473" y="2104034"/>
                  </a:lnTo>
                  <a:lnTo>
                    <a:pt x="982611" y="2104034"/>
                  </a:lnTo>
                  <a:lnTo>
                    <a:pt x="982611" y="0"/>
                  </a:lnTo>
                </a:path>
                <a:path w="2999740" h="2104390">
                  <a:moveTo>
                    <a:pt x="1228674" y="2755"/>
                  </a:moveTo>
                  <a:lnTo>
                    <a:pt x="1228674" y="2103259"/>
                  </a:lnTo>
                </a:path>
                <a:path w="2999740" h="2104390">
                  <a:moveTo>
                    <a:pt x="1480197" y="2755"/>
                  </a:moveTo>
                  <a:lnTo>
                    <a:pt x="1480197" y="2103259"/>
                  </a:lnTo>
                </a:path>
                <a:path w="2999740" h="2104390">
                  <a:moveTo>
                    <a:pt x="0" y="1052766"/>
                  </a:moveTo>
                  <a:lnTo>
                    <a:pt x="1986622" y="1040942"/>
                  </a:lnTo>
                </a:path>
                <a:path w="2999740" h="2104390">
                  <a:moveTo>
                    <a:pt x="0" y="1533258"/>
                  </a:moveTo>
                  <a:lnTo>
                    <a:pt x="2237054" y="1533258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822052" y="764712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822052" y="764712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068025" y="70747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68025" y="70747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320400" y="70747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320400" y="70747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68940" y="91750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68940" y="91750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20400" y="91769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320400" y="91769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068025" y="812535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068025" y="812535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20400" y="860633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855950" y="7661960"/>
              <a:ext cx="1738630" cy="974090"/>
            </a:xfrm>
            <a:custGeom>
              <a:avLst/>
              <a:gdLst/>
              <a:ahLst/>
              <a:cxnLst/>
              <a:rect l="l" t="t" r="r" b="b"/>
              <a:pathLst>
                <a:path w="1738629" h="974090">
                  <a:moveTo>
                    <a:pt x="1495336" y="959091"/>
                  </a:moveTo>
                  <a:lnTo>
                    <a:pt x="1495336" y="951001"/>
                  </a:lnTo>
                  <a:lnTo>
                    <a:pt x="1488719" y="944372"/>
                  </a:lnTo>
                  <a:lnTo>
                    <a:pt x="1479892" y="944372"/>
                  </a:lnTo>
                  <a:lnTo>
                    <a:pt x="1471066" y="944372"/>
                  </a:lnTo>
                  <a:lnTo>
                    <a:pt x="1464449" y="951001"/>
                  </a:lnTo>
                  <a:lnTo>
                    <a:pt x="1464449" y="959091"/>
                  </a:lnTo>
                  <a:lnTo>
                    <a:pt x="1464449" y="967181"/>
                  </a:lnTo>
                  <a:lnTo>
                    <a:pt x="1471066" y="973797"/>
                  </a:lnTo>
                  <a:lnTo>
                    <a:pt x="1479892" y="973797"/>
                  </a:lnTo>
                  <a:lnTo>
                    <a:pt x="1488719" y="973797"/>
                  </a:lnTo>
                  <a:lnTo>
                    <a:pt x="1495336" y="967181"/>
                  </a:lnTo>
                  <a:lnTo>
                    <a:pt x="1495336" y="959091"/>
                  </a:lnTo>
                  <a:close/>
                </a:path>
                <a:path w="1738629" h="974090">
                  <a:moveTo>
                    <a:pt x="0" y="0"/>
                  </a:moveTo>
                  <a:lnTo>
                    <a:pt x="17380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67759" y="7191933"/>
              <a:ext cx="146278" cy="21148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15612" y="7191933"/>
              <a:ext cx="146265" cy="21148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70527" y="7191933"/>
              <a:ext cx="146278" cy="21148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67759" y="8798128"/>
              <a:ext cx="146278" cy="21149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15612" y="8798128"/>
              <a:ext cx="146265" cy="21149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270527" y="8798128"/>
              <a:ext cx="146278" cy="21149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3823093" y="91750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823093" y="8616289"/>
              <a:ext cx="1268095" cy="588645"/>
            </a:xfrm>
            <a:custGeom>
              <a:avLst/>
              <a:gdLst/>
              <a:ahLst/>
              <a:cxnLst/>
              <a:rect l="l" t="t" r="r" b="b"/>
              <a:pathLst>
                <a:path w="1268095" h="588645">
                  <a:moveTo>
                    <a:pt x="30899" y="573519"/>
                  </a:moveTo>
                  <a:lnTo>
                    <a:pt x="30899" y="565429"/>
                  </a:lnTo>
                  <a:lnTo>
                    <a:pt x="24282" y="558800"/>
                  </a:lnTo>
                  <a:lnTo>
                    <a:pt x="15455" y="558800"/>
                  </a:lnTo>
                  <a:lnTo>
                    <a:pt x="6629" y="558800"/>
                  </a:lnTo>
                  <a:lnTo>
                    <a:pt x="0" y="565429"/>
                  </a:lnTo>
                  <a:lnTo>
                    <a:pt x="0" y="573519"/>
                  </a:lnTo>
                  <a:lnTo>
                    <a:pt x="0" y="581609"/>
                  </a:lnTo>
                  <a:lnTo>
                    <a:pt x="6629" y="588225"/>
                  </a:lnTo>
                  <a:lnTo>
                    <a:pt x="15455" y="588225"/>
                  </a:lnTo>
                  <a:lnTo>
                    <a:pt x="24282" y="588225"/>
                  </a:lnTo>
                  <a:lnTo>
                    <a:pt x="30899" y="581609"/>
                  </a:lnTo>
                  <a:lnTo>
                    <a:pt x="30899" y="573519"/>
                  </a:lnTo>
                  <a:close/>
                </a:path>
                <a:path w="1268095" h="588645">
                  <a:moveTo>
                    <a:pt x="1267726" y="0"/>
                  </a:moveTo>
                  <a:lnTo>
                    <a:pt x="1267726" y="0"/>
                  </a:lnTo>
                </a:path>
                <a:path w="1268095" h="588645">
                  <a:moveTo>
                    <a:pt x="1267726" y="0"/>
                  </a:moveTo>
                  <a:lnTo>
                    <a:pt x="12677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072430" y="86016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72430" y="86016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825542" y="707373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825542" y="707373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574082" y="707190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574082" y="707190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825542" y="812346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25542" y="812346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574082" y="764249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74082" y="764249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11343" y="8874836"/>
              <a:ext cx="146278" cy="21148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63503" y="8874836"/>
              <a:ext cx="146265" cy="21148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08576" y="8874836"/>
              <a:ext cx="146278" cy="21148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11343" y="7268628"/>
              <a:ext cx="146278" cy="21149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63503" y="7268628"/>
              <a:ext cx="146265" cy="211493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508576" y="7268628"/>
              <a:ext cx="146278" cy="211493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5071389" y="707373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071389" y="707373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23093" y="70747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23093" y="707471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745562" y="7627035"/>
              <a:ext cx="80975" cy="73355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745562" y="8094725"/>
              <a:ext cx="95910" cy="7336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45549" y="8586698"/>
              <a:ext cx="97027" cy="74371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5787085" y="7848688"/>
              <a:ext cx="133985" cy="578485"/>
            </a:xfrm>
            <a:custGeom>
              <a:avLst/>
              <a:gdLst/>
              <a:ahLst/>
              <a:cxnLst/>
              <a:rect l="l" t="t" r="r" b="b"/>
              <a:pathLst>
                <a:path w="133985" h="578484">
                  <a:moveTo>
                    <a:pt x="0" y="476275"/>
                  </a:moveTo>
                  <a:lnTo>
                    <a:pt x="133362" y="476275"/>
                  </a:lnTo>
                  <a:lnTo>
                    <a:pt x="133362" y="577888"/>
                  </a:lnTo>
                  <a:lnTo>
                    <a:pt x="0" y="577888"/>
                  </a:lnTo>
                  <a:lnTo>
                    <a:pt x="0" y="476275"/>
                  </a:lnTo>
                  <a:close/>
                </a:path>
                <a:path w="133985" h="578484">
                  <a:moveTo>
                    <a:pt x="0" y="0"/>
                  </a:moveTo>
                  <a:lnTo>
                    <a:pt x="133362" y="0"/>
                  </a:lnTo>
                  <a:lnTo>
                    <a:pt x="133362" y="101612"/>
                  </a:lnTo>
                  <a:lnTo>
                    <a:pt x="0" y="1016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631497" y="7915363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3"/>
                  </a:lnTo>
                  <a:lnTo>
                    <a:pt x="98141" y="38047"/>
                  </a:lnTo>
                  <a:lnTo>
                    <a:pt x="65225" y="65225"/>
                  </a:lnTo>
                  <a:lnTo>
                    <a:pt x="38047" y="98141"/>
                  </a:lnTo>
                  <a:lnTo>
                    <a:pt x="17513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63"/>
                  </a:lnTo>
                  <a:lnTo>
                    <a:pt x="17513" y="308642"/>
                  </a:lnTo>
                  <a:lnTo>
                    <a:pt x="38047" y="346393"/>
                  </a:lnTo>
                  <a:lnTo>
                    <a:pt x="65225" y="379310"/>
                  </a:lnTo>
                  <a:lnTo>
                    <a:pt x="98141" y="406489"/>
                  </a:lnTo>
                  <a:lnTo>
                    <a:pt x="135890" y="427024"/>
                  </a:lnTo>
                  <a:lnTo>
                    <a:pt x="177565" y="440008"/>
                  </a:lnTo>
                  <a:lnTo>
                    <a:pt x="222262" y="444538"/>
                  </a:lnTo>
                  <a:lnTo>
                    <a:pt x="266959" y="440008"/>
                  </a:lnTo>
                  <a:lnTo>
                    <a:pt x="308635" y="427024"/>
                  </a:lnTo>
                  <a:lnTo>
                    <a:pt x="346383" y="406489"/>
                  </a:lnTo>
                  <a:lnTo>
                    <a:pt x="379299" y="379310"/>
                  </a:lnTo>
                  <a:lnTo>
                    <a:pt x="406477" y="346393"/>
                  </a:lnTo>
                  <a:lnTo>
                    <a:pt x="427011" y="308642"/>
                  </a:lnTo>
                  <a:lnTo>
                    <a:pt x="439995" y="266963"/>
                  </a:lnTo>
                  <a:lnTo>
                    <a:pt x="444525" y="222262"/>
                  </a:lnTo>
                  <a:lnTo>
                    <a:pt x="439995" y="177565"/>
                  </a:lnTo>
                  <a:lnTo>
                    <a:pt x="427011" y="135890"/>
                  </a:lnTo>
                  <a:lnTo>
                    <a:pt x="406477" y="98141"/>
                  </a:lnTo>
                  <a:lnTo>
                    <a:pt x="379299" y="65225"/>
                  </a:lnTo>
                  <a:lnTo>
                    <a:pt x="346383" y="38047"/>
                  </a:lnTo>
                  <a:lnTo>
                    <a:pt x="308635" y="17513"/>
                  </a:lnTo>
                  <a:lnTo>
                    <a:pt x="266959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631497" y="7915363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266959" y="4529"/>
                  </a:lnTo>
                  <a:lnTo>
                    <a:pt x="308635" y="17513"/>
                  </a:lnTo>
                  <a:lnTo>
                    <a:pt x="346383" y="38047"/>
                  </a:lnTo>
                  <a:lnTo>
                    <a:pt x="379299" y="65225"/>
                  </a:lnTo>
                  <a:lnTo>
                    <a:pt x="406477" y="98141"/>
                  </a:lnTo>
                  <a:lnTo>
                    <a:pt x="427011" y="135890"/>
                  </a:lnTo>
                  <a:lnTo>
                    <a:pt x="439995" y="177565"/>
                  </a:lnTo>
                  <a:lnTo>
                    <a:pt x="444525" y="222262"/>
                  </a:lnTo>
                  <a:lnTo>
                    <a:pt x="439995" y="266963"/>
                  </a:lnTo>
                  <a:lnTo>
                    <a:pt x="427011" y="308642"/>
                  </a:lnTo>
                  <a:lnTo>
                    <a:pt x="406477" y="346393"/>
                  </a:lnTo>
                  <a:lnTo>
                    <a:pt x="379299" y="379310"/>
                  </a:lnTo>
                  <a:lnTo>
                    <a:pt x="346383" y="406489"/>
                  </a:lnTo>
                  <a:lnTo>
                    <a:pt x="308635" y="427024"/>
                  </a:lnTo>
                  <a:lnTo>
                    <a:pt x="266959" y="440008"/>
                  </a:lnTo>
                  <a:lnTo>
                    <a:pt x="222262" y="444538"/>
                  </a:lnTo>
                  <a:lnTo>
                    <a:pt x="177565" y="440008"/>
                  </a:lnTo>
                  <a:lnTo>
                    <a:pt x="135890" y="427024"/>
                  </a:lnTo>
                  <a:lnTo>
                    <a:pt x="98141" y="406489"/>
                  </a:lnTo>
                  <a:lnTo>
                    <a:pt x="65225" y="379310"/>
                  </a:lnTo>
                  <a:lnTo>
                    <a:pt x="38047" y="346393"/>
                  </a:lnTo>
                  <a:lnTo>
                    <a:pt x="17513" y="308642"/>
                  </a:lnTo>
                  <a:lnTo>
                    <a:pt x="4529" y="266963"/>
                  </a:lnTo>
                  <a:lnTo>
                    <a:pt x="0" y="222262"/>
                  </a:lnTo>
                  <a:lnTo>
                    <a:pt x="4529" y="177565"/>
                  </a:lnTo>
                  <a:lnTo>
                    <a:pt x="17513" y="135890"/>
                  </a:lnTo>
                  <a:lnTo>
                    <a:pt x="38047" y="98141"/>
                  </a:lnTo>
                  <a:lnTo>
                    <a:pt x="65225" y="65225"/>
                  </a:lnTo>
                  <a:lnTo>
                    <a:pt x="98141" y="38047"/>
                  </a:lnTo>
                  <a:lnTo>
                    <a:pt x="135890" y="17513"/>
                  </a:lnTo>
                  <a:lnTo>
                    <a:pt x="177565" y="4529"/>
                  </a:lnTo>
                  <a:lnTo>
                    <a:pt x="2222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21044" y="8104123"/>
              <a:ext cx="66243" cy="73367"/>
            </a:xfrm>
            <a:prstGeom prst="rect">
              <a:avLst/>
            </a:prstGeom>
          </p:spPr>
        </p:pic>
      </p:grpSp>
      <p:sp>
        <p:nvSpPr>
          <p:cNvPr id="111" name="object 111"/>
          <p:cNvSpPr/>
          <p:nvPr/>
        </p:nvSpPr>
        <p:spPr>
          <a:xfrm>
            <a:off x="11309516" y="7399605"/>
            <a:ext cx="554355" cy="1477645"/>
          </a:xfrm>
          <a:custGeom>
            <a:avLst/>
            <a:gdLst/>
            <a:ahLst/>
            <a:cxnLst/>
            <a:rect l="l" t="t" r="r" b="b"/>
            <a:pathLst>
              <a:path w="554354" h="1477645">
                <a:moveTo>
                  <a:pt x="91897" y="444195"/>
                </a:moveTo>
                <a:lnTo>
                  <a:pt x="56187" y="449966"/>
                </a:lnTo>
                <a:lnTo>
                  <a:pt x="26970" y="465689"/>
                </a:lnTo>
                <a:lnTo>
                  <a:pt x="7241" y="488975"/>
                </a:lnTo>
                <a:lnTo>
                  <a:pt x="0" y="517436"/>
                </a:lnTo>
                <a:lnTo>
                  <a:pt x="7241" y="545889"/>
                </a:lnTo>
                <a:lnTo>
                  <a:pt x="26970" y="569171"/>
                </a:lnTo>
                <a:lnTo>
                  <a:pt x="56187" y="584892"/>
                </a:lnTo>
                <a:lnTo>
                  <a:pt x="91897" y="590664"/>
                </a:lnTo>
              </a:path>
              <a:path w="554354" h="1477645">
                <a:moveTo>
                  <a:pt x="91897" y="591261"/>
                </a:moveTo>
                <a:lnTo>
                  <a:pt x="56182" y="597030"/>
                </a:lnTo>
                <a:lnTo>
                  <a:pt x="26965" y="612749"/>
                </a:lnTo>
                <a:lnTo>
                  <a:pt x="7240" y="636031"/>
                </a:lnTo>
                <a:lnTo>
                  <a:pt x="0" y="664489"/>
                </a:lnTo>
                <a:lnTo>
                  <a:pt x="7240" y="692947"/>
                </a:lnTo>
                <a:lnTo>
                  <a:pt x="26965" y="716229"/>
                </a:lnTo>
                <a:lnTo>
                  <a:pt x="56182" y="731947"/>
                </a:lnTo>
                <a:lnTo>
                  <a:pt x="91897" y="737717"/>
                </a:lnTo>
              </a:path>
              <a:path w="554354" h="1477645">
                <a:moveTo>
                  <a:pt x="91897" y="738339"/>
                </a:moveTo>
                <a:lnTo>
                  <a:pt x="56187" y="744109"/>
                </a:lnTo>
                <a:lnTo>
                  <a:pt x="26970" y="759828"/>
                </a:lnTo>
                <a:lnTo>
                  <a:pt x="7241" y="783109"/>
                </a:lnTo>
                <a:lnTo>
                  <a:pt x="0" y="811568"/>
                </a:lnTo>
                <a:lnTo>
                  <a:pt x="7241" y="840026"/>
                </a:lnTo>
                <a:lnTo>
                  <a:pt x="26970" y="863307"/>
                </a:lnTo>
                <a:lnTo>
                  <a:pt x="56187" y="879026"/>
                </a:lnTo>
                <a:lnTo>
                  <a:pt x="91897" y="884796"/>
                </a:lnTo>
              </a:path>
              <a:path w="554354" h="1477645">
                <a:moveTo>
                  <a:pt x="91897" y="885393"/>
                </a:moveTo>
                <a:lnTo>
                  <a:pt x="56182" y="891162"/>
                </a:lnTo>
                <a:lnTo>
                  <a:pt x="26965" y="906881"/>
                </a:lnTo>
                <a:lnTo>
                  <a:pt x="7240" y="930163"/>
                </a:lnTo>
                <a:lnTo>
                  <a:pt x="0" y="958621"/>
                </a:lnTo>
                <a:lnTo>
                  <a:pt x="7240" y="987079"/>
                </a:lnTo>
                <a:lnTo>
                  <a:pt x="26965" y="1010361"/>
                </a:lnTo>
                <a:lnTo>
                  <a:pt x="56182" y="1026079"/>
                </a:lnTo>
                <a:lnTo>
                  <a:pt x="91897" y="1031849"/>
                </a:lnTo>
              </a:path>
              <a:path w="554354" h="1477645">
                <a:moveTo>
                  <a:pt x="93421" y="440093"/>
                </a:moveTo>
                <a:lnTo>
                  <a:pt x="93421" y="0"/>
                </a:lnTo>
                <a:lnTo>
                  <a:pt x="551649" y="0"/>
                </a:lnTo>
              </a:path>
              <a:path w="554354" h="1477645">
                <a:moveTo>
                  <a:pt x="93421" y="1036980"/>
                </a:moveTo>
                <a:lnTo>
                  <a:pt x="93421" y="1477073"/>
                </a:lnTo>
                <a:lnTo>
                  <a:pt x="554062" y="14770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891436" y="7087717"/>
            <a:ext cx="1412875" cy="0"/>
          </a:xfrm>
          <a:custGeom>
            <a:avLst/>
            <a:gdLst/>
            <a:ahLst/>
            <a:cxnLst/>
            <a:rect l="l" t="t" r="r" b="b"/>
            <a:pathLst>
              <a:path w="1412875">
                <a:moveTo>
                  <a:pt x="141251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10300373" y="6919481"/>
            <a:ext cx="610870" cy="930275"/>
            <a:chOff x="5245773" y="6919480"/>
            <a:chExt cx="610870" cy="930275"/>
          </a:xfrm>
        </p:grpSpPr>
        <p:sp>
          <p:nvSpPr>
            <p:cNvPr id="114" name="object 114"/>
            <p:cNvSpPr/>
            <p:nvPr/>
          </p:nvSpPr>
          <p:spPr>
            <a:xfrm>
              <a:off x="5248059" y="7039800"/>
              <a:ext cx="606425" cy="807720"/>
            </a:xfrm>
            <a:custGeom>
              <a:avLst/>
              <a:gdLst/>
              <a:ahLst/>
              <a:cxnLst/>
              <a:rect l="l" t="t" r="r" b="b"/>
              <a:pathLst>
                <a:path w="606425" h="807720">
                  <a:moveTo>
                    <a:pt x="605053" y="807440"/>
                  </a:moveTo>
                  <a:lnTo>
                    <a:pt x="606285" y="47917"/>
                  </a:lnTo>
                  <a:lnTo>
                    <a:pt x="439432" y="47104"/>
                  </a:lnTo>
                </a:path>
                <a:path w="606425" h="807720">
                  <a:moveTo>
                    <a:pt x="0" y="49060"/>
                  </a:moveTo>
                  <a:lnTo>
                    <a:pt x="27127" y="0"/>
                  </a:lnTo>
                  <a:lnTo>
                    <a:pt x="83578" y="97916"/>
                  </a:lnTo>
                  <a:lnTo>
                    <a:pt x="137718" y="0"/>
                  </a:lnTo>
                  <a:lnTo>
                    <a:pt x="193014" y="97916"/>
                  </a:lnTo>
                  <a:lnTo>
                    <a:pt x="247154" y="0"/>
                  </a:lnTo>
                  <a:lnTo>
                    <a:pt x="301307" y="97916"/>
                  </a:lnTo>
                  <a:lnTo>
                    <a:pt x="357746" y="0"/>
                  </a:lnTo>
                  <a:lnTo>
                    <a:pt x="411899" y="97916"/>
                  </a:lnTo>
                  <a:lnTo>
                    <a:pt x="441045" y="458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415762" y="6919480"/>
              <a:ext cx="91655" cy="74193"/>
            </a:xfrm>
            <a:prstGeom prst="rect">
              <a:avLst/>
            </a:prstGeom>
          </p:spPr>
        </p:pic>
      </p:grpSp>
      <p:grpSp>
        <p:nvGrpSpPr>
          <p:cNvPr id="116" name="object 116"/>
          <p:cNvGrpSpPr/>
          <p:nvPr/>
        </p:nvGrpSpPr>
        <p:grpSpPr>
          <a:xfrm>
            <a:off x="8792465" y="7040309"/>
            <a:ext cx="1452245" cy="2202815"/>
            <a:chOff x="3737864" y="7040308"/>
            <a:chExt cx="1452245" cy="2202815"/>
          </a:xfrm>
        </p:grpSpPr>
        <p:sp>
          <p:nvSpPr>
            <p:cNvPr id="117" name="object 117"/>
            <p:cNvSpPr/>
            <p:nvPr/>
          </p:nvSpPr>
          <p:spPr>
            <a:xfrm>
              <a:off x="3740150" y="7042594"/>
              <a:ext cx="1447800" cy="2197735"/>
            </a:xfrm>
            <a:custGeom>
              <a:avLst/>
              <a:gdLst/>
              <a:ahLst/>
              <a:cxnLst/>
              <a:rect l="l" t="t" r="r" b="b"/>
              <a:pathLst>
                <a:path w="1447800" h="2197734">
                  <a:moveTo>
                    <a:pt x="0" y="0"/>
                  </a:moveTo>
                  <a:lnTo>
                    <a:pt x="726630" y="0"/>
                  </a:lnTo>
                  <a:lnTo>
                    <a:pt x="726630" y="2197633"/>
                  </a:lnTo>
                  <a:lnTo>
                    <a:pt x="0" y="2197633"/>
                  </a:lnTo>
                  <a:lnTo>
                    <a:pt x="0" y="0"/>
                  </a:lnTo>
                  <a:close/>
                </a:path>
                <a:path w="1447800" h="2197734">
                  <a:moveTo>
                    <a:pt x="761314" y="0"/>
                  </a:moveTo>
                  <a:lnTo>
                    <a:pt x="1447355" y="0"/>
                  </a:lnTo>
                  <a:lnTo>
                    <a:pt x="1447355" y="2197633"/>
                  </a:lnTo>
                  <a:lnTo>
                    <a:pt x="761314" y="2197633"/>
                  </a:lnTo>
                  <a:lnTo>
                    <a:pt x="76131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825542" y="91750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825542" y="91750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72430" y="91769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72430" y="91769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574082" y="91750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74082" y="91750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4" name="object 12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971254" y="6780200"/>
            <a:ext cx="394906" cy="211124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774237" y="6780200"/>
            <a:ext cx="279590" cy="211124"/>
          </a:xfrm>
          <a:prstGeom prst="rect">
            <a:avLst/>
          </a:prstGeom>
        </p:spPr>
      </p:pic>
      <p:sp>
        <p:nvSpPr>
          <p:cNvPr id="126" name="object 126"/>
          <p:cNvSpPr txBox="1"/>
          <p:nvPr/>
        </p:nvSpPr>
        <p:spPr>
          <a:xfrm>
            <a:off x="5581651" y="538885"/>
            <a:ext cx="179323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cuatro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cuadrantes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7777407" y="484274"/>
            <a:ext cx="416179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7752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La.dinámica.de.ciertas.cargas.requiere.una.operación.de.cuatro-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cuadrantes..  Si.el.voltaje.del.motor.se.reduce.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desarrollado.en.el.motor.debido.a.la.inercia.de.la.carga.conectada..</a:t>
            </a:r>
            <a:endParaRPr sz="8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El.motor.actúa.como.un.generador.convirtiendo.la.potencia.mecánica.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desde.el.eje.a.energía.eléctrica.que.es.devuelta.al.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conducir..Esto.es.similar.a.conducir.un.automóvil.cuesta abajo..El.motor.del.automóvil. </a:t>
            </a:r>
            <a:r>
              <a:rPr sz="800" spc="-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actuará.como.un.freno..El.frenado.ocurre.en.los.cuadrantes.II.y.IV.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581650" y="4836568"/>
            <a:ext cx="5105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5" dirty="0">
                <a:solidFill>
                  <a:srgbClr val="171514"/>
                </a:solidFill>
                <a:latin typeface="Arial"/>
                <a:cs typeface="Arial"/>
              </a:rPr>
              <a:t>regeneración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7777422" y="4750207"/>
            <a:ext cx="504317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7225" indent="-635">
              <a:lnSpc>
                <a:spcPct val="114300"/>
              </a:lnSpc>
              <a:spcBef>
                <a:spcPts val="100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Para.que.un.impulsor.opere.en.los.cuatro.cuadrantes.un.medio.debe.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existen.para.hacer.con.la.energía.eléctrica.devuelta.por.el.motor..</a:t>
            </a:r>
            <a:endParaRPr sz="10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La.energía.eléctrica.devuelta.por.el.motor.tiende.a.impulsar.la.CC.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subiendo.el.voltaje,.lo.resultando.en.un.exceso.de.voltaje.que.puede.causar.dañ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es.agregar.un.segundo.puente.conectado.en.reverso.del.principal.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puente..El.puente.principal.acciona.el.motor..El.segundo.puente.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devuelve.el.exceso.de.energía.del.motor.a.la.línea.de.CA...Este.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el.proceso.comúnmente.se.denomina.regeneración..Esta.configuración.es.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también.referido.como.un.diseño.4-Quad.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17610" y="1312355"/>
            <a:ext cx="727075" cy="2197735"/>
          </a:xfrm>
          <a:custGeom>
            <a:avLst/>
            <a:gdLst/>
            <a:ahLst/>
            <a:cxnLst/>
            <a:rect l="l" t="t" r="r" b="b"/>
            <a:pathLst>
              <a:path w="727075" h="2197735">
                <a:moveTo>
                  <a:pt x="726630" y="0"/>
                </a:moveTo>
                <a:lnTo>
                  <a:pt x="0" y="0"/>
                </a:lnTo>
                <a:lnTo>
                  <a:pt x="0" y="2197633"/>
                </a:lnTo>
                <a:lnTo>
                  <a:pt x="726630" y="2197633"/>
                </a:lnTo>
                <a:lnTo>
                  <a:pt x="72663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65346" y="1367142"/>
            <a:ext cx="0" cy="2100580"/>
          </a:xfrm>
          <a:custGeom>
            <a:avLst/>
            <a:gdLst/>
            <a:ahLst/>
            <a:cxnLst/>
            <a:rect l="l" t="t" r="r" b="b"/>
            <a:pathLst>
              <a:path h="2100579">
                <a:moveTo>
                  <a:pt x="0" y="0"/>
                </a:moveTo>
                <a:lnTo>
                  <a:pt x="0" y="21005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18458" y="1361224"/>
            <a:ext cx="0" cy="2100580"/>
          </a:xfrm>
          <a:custGeom>
            <a:avLst/>
            <a:gdLst/>
            <a:ahLst/>
            <a:cxnLst/>
            <a:rect l="l" t="t" r="r" b="b"/>
            <a:pathLst>
              <a:path h="2100579">
                <a:moveTo>
                  <a:pt x="0" y="0"/>
                </a:moveTo>
                <a:lnTo>
                  <a:pt x="0" y="21005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005889" y="1340294"/>
            <a:ext cx="3424554" cy="2137410"/>
            <a:chOff x="2951289" y="1340294"/>
            <a:chExt cx="3424554" cy="2137410"/>
          </a:xfrm>
        </p:grpSpPr>
        <p:sp>
          <p:nvSpPr>
            <p:cNvPr id="6" name="object 6"/>
            <p:cNvSpPr/>
            <p:nvPr/>
          </p:nvSpPr>
          <p:spPr>
            <a:xfrm>
              <a:off x="4612398" y="1361224"/>
              <a:ext cx="0" cy="2100580"/>
            </a:xfrm>
            <a:custGeom>
              <a:avLst/>
              <a:gdLst/>
              <a:ahLst/>
              <a:cxnLst/>
              <a:rect l="l" t="t" r="r" b="b"/>
              <a:pathLst>
                <a:path h="2100579">
                  <a:moveTo>
                    <a:pt x="0" y="0"/>
                  </a:moveTo>
                  <a:lnTo>
                    <a:pt x="0" y="21005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61422" y="1358480"/>
              <a:ext cx="2291715" cy="2104390"/>
            </a:xfrm>
            <a:custGeom>
              <a:avLst/>
              <a:gdLst/>
              <a:ahLst/>
              <a:cxnLst/>
              <a:rect l="l" t="t" r="r" b="b"/>
              <a:pathLst>
                <a:path w="2291715" h="2104390">
                  <a:moveTo>
                    <a:pt x="2291181" y="1341348"/>
                  </a:moveTo>
                  <a:lnTo>
                    <a:pt x="2291181" y="2104034"/>
                  </a:lnTo>
                  <a:lnTo>
                    <a:pt x="0" y="2104034"/>
                  </a:lnTo>
                  <a:lnTo>
                    <a:pt x="0" y="0"/>
                  </a:lnTo>
                </a:path>
                <a:path w="2291715" h="2104390">
                  <a:moveTo>
                    <a:pt x="246062" y="2743"/>
                  </a:moveTo>
                  <a:lnTo>
                    <a:pt x="246062" y="2103259"/>
                  </a:lnTo>
                </a:path>
                <a:path w="2291715" h="2104390">
                  <a:moveTo>
                    <a:pt x="497586" y="2743"/>
                  </a:moveTo>
                  <a:lnTo>
                    <a:pt x="497586" y="2103259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61690" y="1931720"/>
              <a:ext cx="2054225" cy="960119"/>
            </a:xfrm>
            <a:custGeom>
              <a:avLst/>
              <a:gdLst/>
              <a:ahLst/>
              <a:cxnLst/>
              <a:rect l="l" t="t" r="r" b="b"/>
              <a:pathLst>
                <a:path w="2054225" h="960119">
                  <a:moveTo>
                    <a:pt x="0" y="479526"/>
                  </a:moveTo>
                  <a:lnTo>
                    <a:pt x="1803742" y="467702"/>
                  </a:lnTo>
                </a:path>
                <a:path w="2054225" h="960119">
                  <a:moveTo>
                    <a:pt x="0" y="960018"/>
                  </a:moveTo>
                  <a:lnTo>
                    <a:pt x="2054174" y="960018"/>
                  </a:lnTo>
                </a:path>
                <a:path w="2054225" h="960119">
                  <a:moveTo>
                    <a:pt x="795731" y="0"/>
                  </a:moveTo>
                  <a:lnTo>
                    <a:pt x="795731" y="0"/>
                  </a:lnTo>
                </a:path>
                <a:path w="2054225" h="960119">
                  <a:moveTo>
                    <a:pt x="795731" y="0"/>
                  </a:moveTo>
                  <a:lnTo>
                    <a:pt x="79573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44912" y="191688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44912" y="191688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90885" y="134447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90885" y="134447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43260" y="134447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43260" y="134447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91800" y="344484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91800" y="344484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43260" y="344667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43260" y="344667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90885" y="23951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90885" y="23951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43260" y="287609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61690" y="1931720"/>
              <a:ext cx="1555750" cy="974090"/>
            </a:xfrm>
            <a:custGeom>
              <a:avLst/>
              <a:gdLst/>
              <a:ahLst/>
              <a:cxnLst/>
              <a:rect l="l" t="t" r="r" b="b"/>
              <a:pathLst>
                <a:path w="1555750" h="974089">
                  <a:moveTo>
                    <a:pt x="1312456" y="959078"/>
                  </a:moveTo>
                  <a:lnTo>
                    <a:pt x="1312456" y="950988"/>
                  </a:lnTo>
                  <a:lnTo>
                    <a:pt x="1305839" y="944372"/>
                  </a:lnTo>
                  <a:lnTo>
                    <a:pt x="1297012" y="944372"/>
                  </a:lnTo>
                  <a:lnTo>
                    <a:pt x="1288186" y="944372"/>
                  </a:lnTo>
                  <a:lnTo>
                    <a:pt x="1281569" y="950988"/>
                  </a:lnTo>
                  <a:lnTo>
                    <a:pt x="1281569" y="959078"/>
                  </a:lnTo>
                  <a:lnTo>
                    <a:pt x="1281569" y="967168"/>
                  </a:lnTo>
                  <a:lnTo>
                    <a:pt x="1288186" y="973797"/>
                  </a:lnTo>
                  <a:lnTo>
                    <a:pt x="1297012" y="973797"/>
                  </a:lnTo>
                  <a:lnTo>
                    <a:pt x="1305839" y="973797"/>
                  </a:lnTo>
                  <a:lnTo>
                    <a:pt x="1312456" y="967168"/>
                  </a:lnTo>
                  <a:lnTo>
                    <a:pt x="1312456" y="959078"/>
                  </a:lnTo>
                  <a:close/>
                </a:path>
                <a:path w="1555750" h="974089">
                  <a:moveTo>
                    <a:pt x="0" y="0"/>
                  </a:moveTo>
                  <a:lnTo>
                    <a:pt x="155515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9705" y="1460766"/>
              <a:ext cx="148107" cy="21332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7545" y="1460766"/>
              <a:ext cx="148107" cy="2133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2472" y="1460766"/>
              <a:ext cx="148107" cy="21332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9705" y="3066973"/>
              <a:ext cx="148107" cy="21330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7545" y="3066973"/>
              <a:ext cx="148107" cy="21330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2472" y="3066973"/>
              <a:ext cx="148107" cy="21330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845966" y="344484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45966" y="2886036"/>
              <a:ext cx="1268095" cy="588645"/>
            </a:xfrm>
            <a:custGeom>
              <a:avLst/>
              <a:gdLst/>
              <a:ahLst/>
              <a:cxnLst/>
              <a:rect l="l" t="t" r="r" b="b"/>
              <a:pathLst>
                <a:path w="1268095" h="588645">
                  <a:moveTo>
                    <a:pt x="30886" y="573519"/>
                  </a:moveTo>
                  <a:lnTo>
                    <a:pt x="30886" y="565429"/>
                  </a:lnTo>
                  <a:lnTo>
                    <a:pt x="24269" y="558812"/>
                  </a:lnTo>
                  <a:lnTo>
                    <a:pt x="15443" y="558812"/>
                  </a:lnTo>
                  <a:lnTo>
                    <a:pt x="6616" y="558812"/>
                  </a:lnTo>
                  <a:lnTo>
                    <a:pt x="0" y="565429"/>
                  </a:lnTo>
                  <a:lnTo>
                    <a:pt x="0" y="573519"/>
                  </a:lnTo>
                  <a:lnTo>
                    <a:pt x="0" y="581609"/>
                  </a:lnTo>
                  <a:lnTo>
                    <a:pt x="6616" y="588238"/>
                  </a:lnTo>
                  <a:lnTo>
                    <a:pt x="15443" y="588238"/>
                  </a:lnTo>
                  <a:lnTo>
                    <a:pt x="24269" y="588238"/>
                  </a:lnTo>
                  <a:lnTo>
                    <a:pt x="30886" y="581609"/>
                  </a:lnTo>
                  <a:lnTo>
                    <a:pt x="30886" y="573519"/>
                  </a:lnTo>
                  <a:close/>
                </a:path>
                <a:path w="1268095" h="588645">
                  <a:moveTo>
                    <a:pt x="1267714" y="0"/>
                  </a:moveTo>
                  <a:lnTo>
                    <a:pt x="1267714" y="0"/>
                  </a:lnTo>
                </a:path>
                <a:path w="1268095" h="588645">
                  <a:moveTo>
                    <a:pt x="1267714" y="0"/>
                  </a:moveTo>
                  <a:lnTo>
                    <a:pt x="126771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95290" y="287145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95290" y="287145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48402" y="134349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48402" y="134349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96942" y="134166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96942" y="134166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48402" y="23932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48402" y="23932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96942" y="191225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96942" y="191225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4203" y="3144596"/>
              <a:ext cx="146278" cy="2114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6363" y="3144596"/>
              <a:ext cx="146265" cy="21148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1436" y="3144596"/>
              <a:ext cx="146278" cy="21148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34203" y="1538389"/>
              <a:ext cx="146278" cy="2114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6363" y="1538389"/>
              <a:ext cx="146265" cy="2114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31436" y="1538389"/>
              <a:ext cx="146278" cy="21148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094249" y="134349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094249" y="134349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0" y="14706"/>
                  </a:move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45966" y="134447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45966" y="134447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51302" y="1896795"/>
              <a:ext cx="80975" cy="7335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51302" y="2364486"/>
              <a:ext cx="95910" cy="7335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1289" y="2856458"/>
              <a:ext cx="97028" cy="7437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084265" y="2118448"/>
              <a:ext cx="133985" cy="578485"/>
            </a:xfrm>
            <a:custGeom>
              <a:avLst/>
              <a:gdLst/>
              <a:ahLst/>
              <a:cxnLst/>
              <a:rect l="l" t="t" r="r" b="b"/>
              <a:pathLst>
                <a:path w="133985" h="578485">
                  <a:moveTo>
                    <a:pt x="0" y="476275"/>
                  </a:moveTo>
                  <a:lnTo>
                    <a:pt x="133362" y="476275"/>
                  </a:lnTo>
                  <a:lnTo>
                    <a:pt x="133362" y="577888"/>
                  </a:lnTo>
                  <a:lnTo>
                    <a:pt x="0" y="577888"/>
                  </a:lnTo>
                  <a:lnTo>
                    <a:pt x="0" y="476275"/>
                  </a:lnTo>
                  <a:close/>
                </a:path>
                <a:path w="133985" h="578485">
                  <a:moveTo>
                    <a:pt x="0" y="0"/>
                  </a:moveTo>
                  <a:lnTo>
                    <a:pt x="133362" y="0"/>
                  </a:lnTo>
                  <a:lnTo>
                    <a:pt x="133362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928677" y="2185123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5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3"/>
                  </a:lnTo>
                  <a:lnTo>
                    <a:pt x="98141" y="38047"/>
                  </a:lnTo>
                  <a:lnTo>
                    <a:pt x="65225" y="65225"/>
                  </a:lnTo>
                  <a:lnTo>
                    <a:pt x="38047" y="98141"/>
                  </a:lnTo>
                  <a:lnTo>
                    <a:pt x="17513" y="135890"/>
                  </a:lnTo>
                  <a:lnTo>
                    <a:pt x="4529" y="177565"/>
                  </a:lnTo>
                  <a:lnTo>
                    <a:pt x="0" y="222262"/>
                  </a:lnTo>
                  <a:lnTo>
                    <a:pt x="4529" y="266959"/>
                  </a:lnTo>
                  <a:lnTo>
                    <a:pt x="17513" y="308635"/>
                  </a:lnTo>
                  <a:lnTo>
                    <a:pt x="38047" y="346383"/>
                  </a:lnTo>
                  <a:lnTo>
                    <a:pt x="65225" y="379299"/>
                  </a:lnTo>
                  <a:lnTo>
                    <a:pt x="98141" y="406477"/>
                  </a:lnTo>
                  <a:lnTo>
                    <a:pt x="135890" y="427011"/>
                  </a:lnTo>
                  <a:lnTo>
                    <a:pt x="177565" y="439995"/>
                  </a:lnTo>
                  <a:lnTo>
                    <a:pt x="222262" y="444525"/>
                  </a:lnTo>
                  <a:lnTo>
                    <a:pt x="266959" y="439995"/>
                  </a:lnTo>
                  <a:lnTo>
                    <a:pt x="308635" y="427011"/>
                  </a:lnTo>
                  <a:lnTo>
                    <a:pt x="346383" y="406477"/>
                  </a:lnTo>
                  <a:lnTo>
                    <a:pt x="379299" y="379299"/>
                  </a:lnTo>
                  <a:lnTo>
                    <a:pt x="406477" y="346383"/>
                  </a:lnTo>
                  <a:lnTo>
                    <a:pt x="427011" y="308635"/>
                  </a:lnTo>
                  <a:lnTo>
                    <a:pt x="439995" y="266959"/>
                  </a:lnTo>
                  <a:lnTo>
                    <a:pt x="444525" y="222262"/>
                  </a:lnTo>
                  <a:lnTo>
                    <a:pt x="439995" y="177565"/>
                  </a:lnTo>
                  <a:lnTo>
                    <a:pt x="427011" y="135890"/>
                  </a:lnTo>
                  <a:lnTo>
                    <a:pt x="406477" y="98141"/>
                  </a:lnTo>
                  <a:lnTo>
                    <a:pt x="379299" y="65225"/>
                  </a:lnTo>
                  <a:lnTo>
                    <a:pt x="346383" y="38047"/>
                  </a:lnTo>
                  <a:lnTo>
                    <a:pt x="308635" y="17513"/>
                  </a:lnTo>
                  <a:lnTo>
                    <a:pt x="266959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928677" y="2185123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5">
                  <a:moveTo>
                    <a:pt x="222262" y="0"/>
                  </a:moveTo>
                  <a:lnTo>
                    <a:pt x="266959" y="4529"/>
                  </a:lnTo>
                  <a:lnTo>
                    <a:pt x="308635" y="17513"/>
                  </a:lnTo>
                  <a:lnTo>
                    <a:pt x="346383" y="38047"/>
                  </a:lnTo>
                  <a:lnTo>
                    <a:pt x="379299" y="65225"/>
                  </a:lnTo>
                  <a:lnTo>
                    <a:pt x="406477" y="98141"/>
                  </a:lnTo>
                  <a:lnTo>
                    <a:pt x="427011" y="135890"/>
                  </a:lnTo>
                  <a:lnTo>
                    <a:pt x="439995" y="177565"/>
                  </a:lnTo>
                  <a:lnTo>
                    <a:pt x="444525" y="222262"/>
                  </a:lnTo>
                  <a:lnTo>
                    <a:pt x="439995" y="266959"/>
                  </a:lnTo>
                  <a:lnTo>
                    <a:pt x="427011" y="308635"/>
                  </a:lnTo>
                  <a:lnTo>
                    <a:pt x="406477" y="346383"/>
                  </a:lnTo>
                  <a:lnTo>
                    <a:pt x="379299" y="379299"/>
                  </a:lnTo>
                  <a:lnTo>
                    <a:pt x="346383" y="406477"/>
                  </a:lnTo>
                  <a:lnTo>
                    <a:pt x="308635" y="427011"/>
                  </a:lnTo>
                  <a:lnTo>
                    <a:pt x="266959" y="439995"/>
                  </a:lnTo>
                  <a:lnTo>
                    <a:pt x="222262" y="444525"/>
                  </a:lnTo>
                  <a:lnTo>
                    <a:pt x="177565" y="439995"/>
                  </a:lnTo>
                  <a:lnTo>
                    <a:pt x="135890" y="427011"/>
                  </a:lnTo>
                  <a:lnTo>
                    <a:pt x="98141" y="406477"/>
                  </a:lnTo>
                  <a:lnTo>
                    <a:pt x="65225" y="379299"/>
                  </a:lnTo>
                  <a:lnTo>
                    <a:pt x="38047" y="346383"/>
                  </a:lnTo>
                  <a:lnTo>
                    <a:pt x="17513" y="308635"/>
                  </a:lnTo>
                  <a:lnTo>
                    <a:pt x="4529" y="266959"/>
                  </a:lnTo>
                  <a:lnTo>
                    <a:pt x="0" y="222262"/>
                  </a:lnTo>
                  <a:lnTo>
                    <a:pt x="4529" y="177565"/>
                  </a:lnTo>
                  <a:lnTo>
                    <a:pt x="17513" y="135890"/>
                  </a:lnTo>
                  <a:lnTo>
                    <a:pt x="38047" y="98141"/>
                  </a:lnTo>
                  <a:lnTo>
                    <a:pt x="65225" y="65225"/>
                  </a:lnTo>
                  <a:lnTo>
                    <a:pt x="98141" y="38047"/>
                  </a:lnTo>
                  <a:lnTo>
                    <a:pt x="135890" y="17513"/>
                  </a:lnTo>
                  <a:lnTo>
                    <a:pt x="177565" y="4529"/>
                  </a:lnTo>
                  <a:lnTo>
                    <a:pt x="2222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18225" y="2373884"/>
              <a:ext cx="66243" cy="73367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11606696" y="1669365"/>
            <a:ext cx="554355" cy="1477645"/>
          </a:xfrm>
          <a:custGeom>
            <a:avLst/>
            <a:gdLst/>
            <a:ahLst/>
            <a:cxnLst/>
            <a:rect l="l" t="t" r="r" b="b"/>
            <a:pathLst>
              <a:path w="554354" h="1477645">
                <a:moveTo>
                  <a:pt x="91897" y="444195"/>
                </a:moveTo>
                <a:lnTo>
                  <a:pt x="56187" y="449964"/>
                </a:lnTo>
                <a:lnTo>
                  <a:pt x="26970" y="465683"/>
                </a:lnTo>
                <a:lnTo>
                  <a:pt x="7241" y="488965"/>
                </a:lnTo>
                <a:lnTo>
                  <a:pt x="0" y="517423"/>
                </a:lnTo>
                <a:lnTo>
                  <a:pt x="7241" y="545883"/>
                </a:lnTo>
                <a:lnTo>
                  <a:pt x="26970" y="569169"/>
                </a:lnTo>
                <a:lnTo>
                  <a:pt x="56187" y="584892"/>
                </a:lnTo>
                <a:lnTo>
                  <a:pt x="91897" y="590664"/>
                </a:lnTo>
              </a:path>
              <a:path w="554354" h="1477645">
                <a:moveTo>
                  <a:pt x="91897" y="591248"/>
                </a:moveTo>
                <a:lnTo>
                  <a:pt x="56182" y="597020"/>
                </a:lnTo>
                <a:lnTo>
                  <a:pt x="26965" y="612743"/>
                </a:lnTo>
                <a:lnTo>
                  <a:pt x="7240" y="636029"/>
                </a:lnTo>
                <a:lnTo>
                  <a:pt x="0" y="664489"/>
                </a:lnTo>
                <a:lnTo>
                  <a:pt x="7240" y="692947"/>
                </a:lnTo>
                <a:lnTo>
                  <a:pt x="26965" y="716229"/>
                </a:lnTo>
                <a:lnTo>
                  <a:pt x="56182" y="731947"/>
                </a:lnTo>
                <a:lnTo>
                  <a:pt x="91897" y="737717"/>
                </a:lnTo>
              </a:path>
              <a:path w="554354" h="1477645">
                <a:moveTo>
                  <a:pt x="91897" y="738327"/>
                </a:moveTo>
                <a:lnTo>
                  <a:pt x="56187" y="744098"/>
                </a:lnTo>
                <a:lnTo>
                  <a:pt x="26970" y="759821"/>
                </a:lnTo>
                <a:lnTo>
                  <a:pt x="7241" y="783107"/>
                </a:lnTo>
                <a:lnTo>
                  <a:pt x="0" y="811568"/>
                </a:lnTo>
                <a:lnTo>
                  <a:pt x="7241" y="840026"/>
                </a:lnTo>
                <a:lnTo>
                  <a:pt x="26970" y="863307"/>
                </a:lnTo>
                <a:lnTo>
                  <a:pt x="56187" y="879026"/>
                </a:lnTo>
                <a:lnTo>
                  <a:pt x="91897" y="884796"/>
                </a:lnTo>
              </a:path>
              <a:path w="554354" h="1477645">
                <a:moveTo>
                  <a:pt x="91897" y="885393"/>
                </a:moveTo>
                <a:lnTo>
                  <a:pt x="56182" y="891162"/>
                </a:lnTo>
                <a:lnTo>
                  <a:pt x="26965" y="906881"/>
                </a:lnTo>
                <a:lnTo>
                  <a:pt x="7240" y="930163"/>
                </a:lnTo>
                <a:lnTo>
                  <a:pt x="0" y="958621"/>
                </a:lnTo>
                <a:lnTo>
                  <a:pt x="7240" y="987079"/>
                </a:lnTo>
                <a:lnTo>
                  <a:pt x="26965" y="1010361"/>
                </a:lnTo>
                <a:lnTo>
                  <a:pt x="56182" y="1026079"/>
                </a:lnTo>
                <a:lnTo>
                  <a:pt x="91897" y="1031849"/>
                </a:lnTo>
              </a:path>
              <a:path w="554354" h="1477645">
                <a:moveTo>
                  <a:pt x="93421" y="440093"/>
                </a:moveTo>
                <a:lnTo>
                  <a:pt x="93421" y="0"/>
                </a:lnTo>
                <a:lnTo>
                  <a:pt x="551649" y="0"/>
                </a:lnTo>
              </a:path>
              <a:path w="554354" h="1477645">
                <a:moveTo>
                  <a:pt x="93421" y="1036980"/>
                </a:moveTo>
                <a:lnTo>
                  <a:pt x="93421" y="1477073"/>
                </a:lnTo>
                <a:lnTo>
                  <a:pt x="554062" y="14770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914308" y="1357477"/>
            <a:ext cx="1687195" cy="0"/>
          </a:xfrm>
          <a:custGeom>
            <a:avLst/>
            <a:gdLst/>
            <a:ahLst/>
            <a:cxnLst/>
            <a:rect l="l" t="t" r="r" b="b"/>
            <a:pathLst>
              <a:path w="1687195">
                <a:moveTo>
                  <a:pt x="1686826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599840" y="1309560"/>
            <a:ext cx="606425" cy="807720"/>
          </a:xfrm>
          <a:custGeom>
            <a:avLst/>
            <a:gdLst/>
            <a:ahLst/>
            <a:cxnLst/>
            <a:rect l="l" t="t" r="r" b="b"/>
            <a:pathLst>
              <a:path w="606425" h="807719">
                <a:moveTo>
                  <a:pt x="605066" y="807440"/>
                </a:moveTo>
                <a:lnTo>
                  <a:pt x="606285" y="47917"/>
                </a:lnTo>
                <a:lnTo>
                  <a:pt x="439432" y="47104"/>
                </a:lnTo>
              </a:path>
              <a:path w="606425" h="807719">
                <a:moveTo>
                  <a:pt x="0" y="49060"/>
                </a:moveTo>
                <a:lnTo>
                  <a:pt x="27127" y="0"/>
                </a:lnTo>
                <a:lnTo>
                  <a:pt x="83578" y="97917"/>
                </a:lnTo>
                <a:lnTo>
                  <a:pt x="137718" y="0"/>
                </a:lnTo>
                <a:lnTo>
                  <a:pt x="193014" y="97917"/>
                </a:lnTo>
                <a:lnTo>
                  <a:pt x="247154" y="0"/>
                </a:lnTo>
                <a:lnTo>
                  <a:pt x="301307" y="97917"/>
                </a:lnTo>
                <a:lnTo>
                  <a:pt x="357746" y="0"/>
                </a:lnTo>
                <a:lnTo>
                  <a:pt x="411899" y="97917"/>
                </a:lnTo>
                <a:lnTo>
                  <a:pt x="441045" y="458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9576638" y="1310069"/>
            <a:ext cx="690880" cy="2202815"/>
            <a:chOff x="4522038" y="1310068"/>
            <a:chExt cx="690880" cy="2202815"/>
          </a:xfrm>
        </p:grpSpPr>
        <p:sp>
          <p:nvSpPr>
            <p:cNvPr id="62" name="object 62"/>
            <p:cNvSpPr/>
            <p:nvPr/>
          </p:nvSpPr>
          <p:spPr>
            <a:xfrm>
              <a:off x="4524324" y="1312354"/>
              <a:ext cx="686435" cy="2197735"/>
            </a:xfrm>
            <a:custGeom>
              <a:avLst/>
              <a:gdLst/>
              <a:ahLst/>
              <a:cxnLst/>
              <a:rect l="l" t="t" r="r" b="b"/>
              <a:pathLst>
                <a:path w="686435" h="2197735">
                  <a:moveTo>
                    <a:pt x="0" y="0"/>
                  </a:moveTo>
                  <a:lnTo>
                    <a:pt x="686041" y="0"/>
                  </a:lnTo>
                  <a:lnTo>
                    <a:pt x="686041" y="2197633"/>
                  </a:lnTo>
                  <a:lnTo>
                    <a:pt x="0" y="2197633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48402" y="344484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848402" y="344484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095290" y="344667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095290" y="344667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96942" y="344484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96942" y="344484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" name="object 6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42020" y="1049959"/>
            <a:ext cx="299097" cy="211124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797097" y="1049959"/>
            <a:ext cx="279590" cy="211124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11936615" y="2135530"/>
            <a:ext cx="78740" cy="561340"/>
            <a:chOff x="6882015" y="2135530"/>
            <a:chExt cx="78740" cy="561340"/>
          </a:xfrm>
        </p:grpSpPr>
        <p:sp>
          <p:nvSpPr>
            <p:cNvPr id="72" name="object 72"/>
            <p:cNvSpPr/>
            <p:nvPr/>
          </p:nvSpPr>
          <p:spPr>
            <a:xfrm>
              <a:off x="6921156" y="2151862"/>
              <a:ext cx="0" cy="544830"/>
            </a:xfrm>
            <a:custGeom>
              <a:avLst/>
              <a:gdLst/>
              <a:ahLst/>
              <a:cxnLst/>
              <a:rect l="l" t="t" r="r" b="b"/>
              <a:pathLst>
                <a:path h="544830">
                  <a:moveTo>
                    <a:pt x="0" y="54443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88416" y="214193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40" h="50800">
                  <a:moveTo>
                    <a:pt x="0" y="50520"/>
                  </a:moveTo>
                  <a:lnTo>
                    <a:pt x="32740" y="0"/>
                  </a:lnTo>
                  <a:lnTo>
                    <a:pt x="65506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4" name="object 7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767543" y="1189241"/>
            <a:ext cx="91655" cy="74193"/>
          </a:xfrm>
          <a:prstGeom prst="rect">
            <a:avLst/>
          </a:prstGeom>
        </p:spPr>
      </p:pic>
      <p:grpSp>
        <p:nvGrpSpPr>
          <p:cNvPr id="75" name="object 75"/>
          <p:cNvGrpSpPr/>
          <p:nvPr/>
        </p:nvGrpSpPr>
        <p:grpSpPr>
          <a:xfrm>
            <a:off x="11777014" y="2061336"/>
            <a:ext cx="88900" cy="698500"/>
            <a:chOff x="6722414" y="2061336"/>
            <a:chExt cx="88900" cy="698500"/>
          </a:xfrm>
        </p:grpSpPr>
        <p:pic>
          <p:nvPicPr>
            <p:cNvPr id="76" name="object 7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25233" y="2562669"/>
              <a:ext cx="74510" cy="19669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23862" y="2193658"/>
              <a:ext cx="75920" cy="326174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22414" y="2061336"/>
              <a:ext cx="88303" cy="94081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8099121" y="2277325"/>
            <a:ext cx="371475" cy="76200"/>
            <a:chOff x="3044520" y="2277325"/>
            <a:chExt cx="371475" cy="76200"/>
          </a:xfrm>
        </p:grpSpPr>
        <p:pic>
          <p:nvPicPr>
            <p:cNvPr id="80" name="object 8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44520" y="2280259"/>
              <a:ext cx="162140" cy="7284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30638" y="2277325"/>
              <a:ext cx="185013" cy="75882"/>
            </a:xfrm>
            <a:prstGeom prst="rect">
              <a:avLst/>
            </a:prstGeom>
          </p:spPr>
        </p:pic>
      </p:grpSp>
      <p:grpSp>
        <p:nvGrpSpPr>
          <p:cNvPr id="82" name="object 82"/>
          <p:cNvGrpSpPr/>
          <p:nvPr/>
        </p:nvGrpSpPr>
        <p:grpSpPr>
          <a:xfrm>
            <a:off x="10413707" y="2213940"/>
            <a:ext cx="76200" cy="383540"/>
            <a:chOff x="5359107" y="2213940"/>
            <a:chExt cx="76200" cy="383540"/>
          </a:xfrm>
        </p:grpSpPr>
        <p:pic>
          <p:nvPicPr>
            <p:cNvPr id="83" name="object 8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62003" y="2436101"/>
              <a:ext cx="72885" cy="16095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59107" y="2213940"/>
              <a:ext cx="75907" cy="198120"/>
            </a:xfrm>
            <a:prstGeom prst="rect">
              <a:avLst/>
            </a:prstGeom>
          </p:spPr>
        </p:pic>
      </p:grpSp>
      <p:grpSp>
        <p:nvGrpSpPr>
          <p:cNvPr id="85" name="object 85"/>
          <p:cNvGrpSpPr/>
          <p:nvPr/>
        </p:nvGrpSpPr>
        <p:grpSpPr>
          <a:xfrm>
            <a:off x="10683125" y="1473860"/>
            <a:ext cx="325120" cy="76200"/>
            <a:chOff x="5628525" y="1473860"/>
            <a:chExt cx="325120" cy="76200"/>
          </a:xfrm>
        </p:grpSpPr>
        <p:pic>
          <p:nvPicPr>
            <p:cNvPr id="86" name="object 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28525" y="1476806"/>
              <a:ext cx="102412" cy="7283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54916" y="1473860"/>
              <a:ext cx="198221" cy="75882"/>
            </a:xfrm>
            <a:prstGeom prst="rect">
              <a:avLst/>
            </a:prstGeom>
          </p:spPr>
        </p:pic>
      </p:grpSp>
      <p:pic>
        <p:nvPicPr>
          <p:cNvPr id="88" name="object 8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603345" y="3655771"/>
            <a:ext cx="793229" cy="310578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988617" y="1172959"/>
            <a:ext cx="888466" cy="311480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71700" y="3655771"/>
            <a:ext cx="1301419" cy="310578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10412399" y="2634793"/>
            <a:ext cx="78740" cy="826135"/>
            <a:chOff x="5357799" y="2634792"/>
            <a:chExt cx="78740" cy="826135"/>
          </a:xfrm>
        </p:grpSpPr>
        <p:sp>
          <p:nvSpPr>
            <p:cNvPr id="92" name="object 92"/>
            <p:cNvSpPr/>
            <p:nvPr/>
          </p:nvSpPr>
          <p:spPr>
            <a:xfrm>
              <a:off x="5396966" y="2634792"/>
              <a:ext cx="0" cy="809625"/>
            </a:xfrm>
            <a:custGeom>
              <a:avLst/>
              <a:gdLst/>
              <a:ahLst/>
              <a:cxnLst/>
              <a:rect l="l" t="t" r="r" b="b"/>
              <a:pathLst>
                <a:path h="809625">
                  <a:moveTo>
                    <a:pt x="0" y="0"/>
                  </a:moveTo>
                  <a:lnTo>
                    <a:pt x="0" y="8092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364200" y="340344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0"/>
                  </a:moveTo>
                  <a:lnTo>
                    <a:pt x="32766" y="50507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10412399" y="1356207"/>
            <a:ext cx="78740" cy="797560"/>
            <a:chOff x="5357799" y="1356207"/>
            <a:chExt cx="78740" cy="797560"/>
          </a:xfrm>
        </p:grpSpPr>
        <p:sp>
          <p:nvSpPr>
            <p:cNvPr id="95" name="object 95"/>
            <p:cNvSpPr/>
            <p:nvPr/>
          </p:nvSpPr>
          <p:spPr>
            <a:xfrm>
              <a:off x="5396966" y="1372539"/>
              <a:ext cx="0" cy="781050"/>
            </a:xfrm>
            <a:custGeom>
              <a:avLst/>
              <a:gdLst/>
              <a:ahLst/>
              <a:cxnLst/>
              <a:rect l="l" t="t" r="r" b="b"/>
              <a:pathLst>
                <a:path h="781050">
                  <a:moveTo>
                    <a:pt x="0" y="0"/>
                  </a:moveTo>
                  <a:lnTo>
                    <a:pt x="0" y="7809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364200" y="136260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07"/>
                  </a:moveTo>
                  <a:lnTo>
                    <a:pt x="32766" y="0"/>
                  </a:lnTo>
                  <a:lnTo>
                    <a:pt x="0" y="5050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10578719" y="2307107"/>
            <a:ext cx="374650" cy="1043940"/>
            <a:chOff x="5524119" y="2307107"/>
            <a:chExt cx="374650" cy="1043940"/>
          </a:xfrm>
        </p:grpSpPr>
        <p:sp>
          <p:nvSpPr>
            <p:cNvPr id="98" name="object 98"/>
            <p:cNvSpPr/>
            <p:nvPr/>
          </p:nvSpPr>
          <p:spPr>
            <a:xfrm>
              <a:off x="5526405" y="2323439"/>
              <a:ext cx="335280" cy="1025525"/>
            </a:xfrm>
            <a:custGeom>
              <a:avLst/>
              <a:gdLst/>
              <a:ahLst/>
              <a:cxnLst/>
              <a:rect l="l" t="t" r="r" b="b"/>
              <a:pathLst>
                <a:path w="335279" h="1025525">
                  <a:moveTo>
                    <a:pt x="0" y="1025194"/>
                  </a:moveTo>
                  <a:lnTo>
                    <a:pt x="46971" y="1022411"/>
                  </a:lnTo>
                  <a:lnTo>
                    <a:pt x="89374" y="1014534"/>
                  </a:lnTo>
                  <a:lnTo>
                    <a:pt x="127441" y="1001865"/>
                  </a:lnTo>
                  <a:lnTo>
                    <a:pt x="191487" y="963346"/>
                  </a:lnTo>
                  <a:lnTo>
                    <a:pt x="240959" y="909254"/>
                  </a:lnTo>
                  <a:lnTo>
                    <a:pt x="277704" y="841990"/>
                  </a:lnTo>
                  <a:lnTo>
                    <a:pt x="291882" y="804168"/>
                  </a:lnTo>
                  <a:lnTo>
                    <a:pt x="303572" y="763954"/>
                  </a:lnTo>
                  <a:lnTo>
                    <a:pt x="313005" y="721646"/>
                  </a:lnTo>
                  <a:lnTo>
                    <a:pt x="320412" y="677545"/>
                  </a:lnTo>
                  <a:lnTo>
                    <a:pt x="326024" y="631951"/>
                  </a:lnTo>
                  <a:lnTo>
                    <a:pt x="330072" y="585164"/>
                  </a:lnTo>
                  <a:lnTo>
                    <a:pt x="332788" y="537485"/>
                  </a:lnTo>
                  <a:lnTo>
                    <a:pt x="334402" y="489212"/>
                  </a:lnTo>
                  <a:lnTo>
                    <a:pt x="335145" y="440646"/>
                  </a:lnTo>
                  <a:lnTo>
                    <a:pt x="335249" y="392087"/>
                  </a:lnTo>
                  <a:lnTo>
                    <a:pt x="334944" y="343835"/>
                  </a:lnTo>
                  <a:lnTo>
                    <a:pt x="334463" y="296191"/>
                  </a:lnTo>
                  <a:lnTo>
                    <a:pt x="334035" y="249453"/>
                  </a:lnTo>
                  <a:lnTo>
                    <a:pt x="33227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826213" y="231350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736"/>
                  </a:moveTo>
                  <a:lnTo>
                    <a:pt x="32397" y="0"/>
                  </a:lnTo>
                  <a:lnTo>
                    <a:pt x="65531" y="5027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756668" y="2431300"/>
              <a:ext cx="50165" cy="74295"/>
            </a:xfrm>
            <a:custGeom>
              <a:avLst/>
              <a:gdLst/>
              <a:ahLst/>
              <a:cxnLst/>
              <a:rect l="l" t="t" r="r" b="b"/>
              <a:pathLst>
                <a:path w="50164" h="74294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  <a:path w="50164" h="74294">
                  <a:moveTo>
                    <a:pt x="50114" y="73355"/>
                  </a:moveTo>
                  <a:lnTo>
                    <a:pt x="50063" y="72491"/>
                  </a:lnTo>
                  <a:lnTo>
                    <a:pt x="49568" y="66725"/>
                  </a:lnTo>
                  <a:lnTo>
                    <a:pt x="49466" y="65455"/>
                  </a:lnTo>
                  <a:lnTo>
                    <a:pt x="49352" y="53695"/>
                  </a:lnTo>
                  <a:lnTo>
                    <a:pt x="49352" y="50266"/>
                  </a:lnTo>
                  <a:lnTo>
                    <a:pt x="49250" y="43764"/>
                  </a:lnTo>
                  <a:lnTo>
                    <a:pt x="37757" y="34112"/>
                  </a:lnTo>
                  <a:lnTo>
                    <a:pt x="31292" y="34112"/>
                  </a:lnTo>
                  <a:lnTo>
                    <a:pt x="28054" y="35052"/>
                  </a:lnTo>
                  <a:lnTo>
                    <a:pt x="23406" y="38658"/>
                  </a:lnTo>
                  <a:lnTo>
                    <a:pt x="22021" y="41224"/>
                  </a:lnTo>
                  <a:lnTo>
                    <a:pt x="21463" y="44627"/>
                  </a:lnTo>
                  <a:lnTo>
                    <a:pt x="26339" y="44627"/>
                  </a:lnTo>
                  <a:lnTo>
                    <a:pt x="26492" y="43561"/>
                  </a:lnTo>
                  <a:lnTo>
                    <a:pt x="26708" y="42697"/>
                  </a:lnTo>
                  <a:lnTo>
                    <a:pt x="27266" y="41376"/>
                  </a:lnTo>
                  <a:lnTo>
                    <a:pt x="27660" y="40792"/>
                  </a:lnTo>
                  <a:lnTo>
                    <a:pt x="28168" y="40284"/>
                  </a:lnTo>
                  <a:lnTo>
                    <a:pt x="29641" y="38658"/>
                  </a:lnTo>
                  <a:lnTo>
                    <a:pt x="32080" y="37846"/>
                  </a:lnTo>
                  <a:lnTo>
                    <a:pt x="39700" y="37846"/>
                  </a:lnTo>
                  <a:lnTo>
                    <a:pt x="42443" y="39090"/>
                  </a:lnTo>
                  <a:lnTo>
                    <a:pt x="44424" y="43002"/>
                  </a:lnTo>
                  <a:lnTo>
                    <a:pt x="44704" y="45313"/>
                  </a:lnTo>
                  <a:lnTo>
                    <a:pt x="44780" y="50266"/>
                  </a:lnTo>
                  <a:lnTo>
                    <a:pt x="44780" y="53695"/>
                  </a:lnTo>
                  <a:lnTo>
                    <a:pt x="35483" y="70383"/>
                  </a:lnTo>
                  <a:lnTo>
                    <a:pt x="30200" y="70383"/>
                  </a:lnTo>
                  <a:lnTo>
                    <a:pt x="28016" y="69545"/>
                  </a:lnTo>
                  <a:lnTo>
                    <a:pt x="25222" y="66446"/>
                  </a:lnTo>
                  <a:lnTo>
                    <a:pt x="24587" y="64719"/>
                  </a:lnTo>
                  <a:lnTo>
                    <a:pt x="24587" y="60655"/>
                  </a:lnTo>
                  <a:lnTo>
                    <a:pt x="25222" y="58940"/>
                  </a:lnTo>
                  <a:lnTo>
                    <a:pt x="27762" y="56146"/>
                  </a:lnTo>
                  <a:lnTo>
                    <a:pt x="29591" y="55168"/>
                  </a:lnTo>
                  <a:lnTo>
                    <a:pt x="31978" y="54610"/>
                  </a:lnTo>
                  <a:lnTo>
                    <a:pt x="33604" y="54152"/>
                  </a:lnTo>
                  <a:lnTo>
                    <a:pt x="35293" y="53886"/>
                  </a:lnTo>
                  <a:lnTo>
                    <a:pt x="38798" y="53733"/>
                  </a:lnTo>
                  <a:lnTo>
                    <a:pt x="41376" y="53695"/>
                  </a:lnTo>
                  <a:lnTo>
                    <a:pt x="44780" y="53695"/>
                  </a:lnTo>
                  <a:lnTo>
                    <a:pt x="44780" y="50266"/>
                  </a:lnTo>
                  <a:lnTo>
                    <a:pt x="43408" y="50114"/>
                  </a:lnTo>
                  <a:lnTo>
                    <a:pt x="41935" y="50038"/>
                  </a:lnTo>
                  <a:lnTo>
                    <a:pt x="35229" y="50038"/>
                  </a:lnTo>
                  <a:lnTo>
                    <a:pt x="31038" y="50647"/>
                  </a:lnTo>
                  <a:lnTo>
                    <a:pt x="22352" y="53898"/>
                  </a:lnTo>
                  <a:lnTo>
                    <a:pt x="19634" y="57581"/>
                  </a:lnTo>
                  <a:lnTo>
                    <a:pt x="19748" y="66725"/>
                  </a:lnTo>
                  <a:lnTo>
                    <a:pt x="20955" y="69291"/>
                  </a:lnTo>
                  <a:lnTo>
                    <a:pt x="23596" y="71374"/>
                  </a:lnTo>
                  <a:lnTo>
                    <a:pt x="25933" y="73253"/>
                  </a:lnTo>
                  <a:lnTo>
                    <a:pt x="28829" y="74193"/>
                  </a:lnTo>
                  <a:lnTo>
                    <a:pt x="35128" y="74193"/>
                  </a:lnTo>
                  <a:lnTo>
                    <a:pt x="37655" y="73558"/>
                  </a:lnTo>
                  <a:lnTo>
                    <a:pt x="42075" y="71018"/>
                  </a:lnTo>
                  <a:lnTo>
                    <a:pt x="42684" y="70383"/>
                  </a:lnTo>
                  <a:lnTo>
                    <a:pt x="43891" y="69164"/>
                  </a:lnTo>
                  <a:lnTo>
                    <a:pt x="45313" y="66725"/>
                  </a:lnTo>
                  <a:lnTo>
                    <a:pt x="45542" y="73355"/>
                  </a:lnTo>
                  <a:lnTo>
                    <a:pt x="50114" y="7335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11242763" y="1874178"/>
            <a:ext cx="384810" cy="193675"/>
            <a:chOff x="6188163" y="1874177"/>
            <a:chExt cx="384810" cy="193675"/>
          </a:xfrm>
        </p:grpSpPr>
        <p:pic>
          <p:nvPicPr>
            <p:cNvPr id="102" name="object 10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88163" y="1877123"/>
              <a:ext cx="162140" cy="7284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74282" y="1874177"/>
              <a:ext cx="198221" cy="75895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92837" y="1991525"/>
              <a:ext cx="208991" cy="75895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6421538" y="1992947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10" h="73660">
                  <a:moveTo>
                    <a:pt x="4145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0220" y="38303"/>
                  </a:lnTo>
                  <a:lnTo>
                    <a:pt x="40220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1452" y="5892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7981251" y="6361099"/>
            <a:ext cx="4169410" cy="2462530"/>
            <a:chOff x="2926651" y="6361099"/>
            <a:chExt cx="4169410" cy="2462530"/>
          </a:xfrm>
        </p:grpSpPr>
        <p:sp>
          <p:nvSpPr>
            <p:cNvPr id="107" name="object 107"/>
            <p:cNvSpPr/>
            <p:nvPr/>
          </p:nvSpPr>
          <p:spPr>
            <a:xfrm>
              <a:off x="4471047" y="6623494"/>
              <a:ext cx="727075" cy="2197735"/>
            </a:xfrm>
            <a:custGeom>
              <a:avLst/>
              <a:gdLst/>
              <a:ahLst/>
              <a:cxnLst/>
              <a:rect l="l" t="t" r="r" b="b"/>
              <a:pathLst>
                <a:path w="727075" h="2197734">
                  <a:moveTo>
                    <a:pt x="726630" y="0"/>
                  </a:moveTo>
                  <a:lnTo>
                    <a:pt x="0" y="0"/>
                  </a:lnTo>
                  <a:lnTo>
                    <a:pt x="0" y="2197633"/>
                  </a:lnTo>
                  <a:lnTo>
                    <a:pt x="726630" y="2197633"/>
                  </a:lnTo>
                  <a:lnTo>
                    <a:pt x="72663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750310" y="6623494"/>
              <a:ext cx="686435" cy="2197735"/>
            </a:xfrm>
            <a:custGeom>
              <a:avLst/>
              <a:gdLst/>
              <a:ahLst/>
              <a:cxnLst/>
              <a:rect l="l" t="t" r="r" b="b"/>
              <a:pathLst>
                <a:path w="686435" h="2197734">
                  <a:moveTo>
                    <a:pt x="686053" y="0"/>
                  </a:moveTo>
                  <a:lnTo>
                    <a:pt x="0" y="0"/>
                  </a:lnTo>
                  <a:lnTo>
                    <a:pt x="0" y="2197633"/>
                  </a:lnTo>
                  <a:lnTo>
                    <a:pt x="686053" y="2197633"/>
                  </a:lnTo>
                  <a:lnTo>
                    <a:pt x="68605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048990" y="6669620"/>
              <a:ext cx="3091180" cy="2109470"/>
            </a:xfrm>
            <a:custGeom>
              <a:avLst/>
              <a:gdLst/>
              <a:ahLst/>
              <a:cxnLst/>
              <a:rect l="l" t="t" r="r" b="b"/>
              <a:pathLst>
                <a:path w="3091179" h="2109470">
                  <a:moveTo>
                    <a:pt x="2049056" y="8661"/>
                  </a:moveTo>
                  <a:lnTo>
                    <a:pt x="2049056" y="2109165"/>
                  </a:lnTo>
                </a:path>
                <a:path w="3091179" h="2109470">
                  <a:moveTo>
                    <a:pt x="1802168" y="2743"/>
                  </a:moveTo>
                  <a:lnTo>
                    <a:pt x="1802168" y="2103259"/>
                  </a:lnTo>
                </a:path>
                <a:path w="3091179" h="2109470">
                  <a:moveTo>
                    <a:pt x="1550708" y="2743"/>
                  </a:moveTo>
                  <a:lnTo>
                    <a:pt x="1550708" y="2103259"/>
                  </a:lnTo>
                </a:path>
                <a:path w="3091179" h="2109470">
                  <a:moveTo>
                    <a:pt x="3090913" y="1341361"/>
                  </a:moveTo>
                  <a:lnTo>
                    <a:pt x="3090913" y="2104034"/>
                  </a:lnTo>
                  <a:lnTo>
                    <a:pt x="799731" y="2104034"/>
                  </a:lnTo>
                  <a:lnTo>
                    <a:pt x="799731" y="0"/>
                  </a:lnTo>
                </a:path>
                <a:path w="3091179" h="2109470">
                  <a:moveTo>
                    <a:pt x="1045794" y="2743"/>
                  </a:moveTo>
                  <a:lnTo>
                    <a:pt x="1045794" y="2103259"/>
                  </a:lnTo>
                </a:path>
                <a:path w="3091179" h="2109470">
                  <a:moveTo>
                    <a:pt x="1297317" y="2743"/>
                  </a:moveTo>
                  <a:lnTo>
                    <a:pt x="1297317" y="2103259"/>
                  </a:lnTo>
                </a:path>
                <a:path w="3091179" h="2109470">
                  <a:moveTo>
                    <a:pt x="0" y="1052766"/>
                  </a:moveTo>
                  <a:lnTo>
                    <a:pt x="1803742" y="1040942"/>
                  </a:lnTo>
                </a:path>
                <a:path w="3091179" h="2109470">
                  <a:moveTo>
                    <a:pt x="0" y="1533258"/>
                  </a:moveTo>
                  <a:lnTo>
                    <a:pt x="2054174" y="1533258"/>
                  </a:lnTo>
                </a:path>
                <a:path w="3091179" h="2109470">
                  <a:moveTo>
                    <a:pt x="795731" y="573239"/>
                  </a:moveTo>
                  <a:lnTo>
                    <a:pt x="795731" y="573239"/>
                  </a:lnTo>
                </a:path>
                <a:path w="3091179" h="2109470">
                  <a:moveTo>
                    <a:pt x="795731" y="573239"/>
                  </a:moveTo>
                  <a:lnTo>
                    <a:pt x="795731" y="573239"/>
                  </a:lnTo>
                </a:path>
                <a:path w="3091179" h="2109470">
                  <a:moveTo>
                    <a:pt x="814108" y="573112"/>
                  </a:moveTo>
                  <a:lnTo>
                    <a:pt x="814108" y="565035"/>
                  </a:lnTo>
                  <a:lnTo>
                    <a:pt x="807491" y="558406"/>
                  </a:lnTo>
                  <a:lnTo>
                    <a:pt x="798664" y="558406"/>
                  </a:lnTo>
                  <a:lnTo>
                    <a:pt x="789838" y="558406"/>
                  </a:lnTo>
                  <a:lnTo>
                    <a:pt x="783221" y="565035"/>
                  </a:lnTo>
                  <a:lnTo>
                    <a:pt x="783221" y="573112"/>
                  </a:lnTo>
                  <a:lnTo>
                    <a:pt x="783221" y="581202"/>
                  </a:lnTo>
                  <a:lnTo>
                    <a:pt x="789838" y="587832"/>
                  </a:lnTo>
                  <a:lnTo>
                    <a:pt x="798664" y="587832"/>
                  </a:lnTo>
                  <a:lnTo>
                    <a:pt x="807491" y="587832"/>
                  </a:lnTo>
                  <a:lnTo>
                    <a:pt x="814108" y="581202"/>
                  </a:lnTo>
                  <a:lnTo>
                    <a:pt x="814108" y="5731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79100" y="87559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079100" y="87559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330560" y="87578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330560" y="87578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048990" y="7242860"/>
              <a:ext cx="1555750" cy="974090"/>
            </a:xfrm>
            <a:custGeom>
              <a:avLst/>
              <a:gdLst/>
              <a:ahLst/>
              <a:cxnLst/>
              <a:rect l="l" t="t" r="r" b="b"/>
              <a:pathLst>
                <a:path w="1555750" h="974090">
                  <a:moveTo>
                    <a:pt x="1060081" y="478104"/>
                  </a:moveTo>
                  <a:lnTo>
                    <a:pt x="1060081" y="470027"/>
                  </a:lnTo>
                  <a:lnTo>
                    <a:pt x="1053465" y="463397"/>
                  </a:lnTo>
                  <a:lnTo>
                    <a:pt x="1044638" y="463397"/>
                  </a:lnTo>
                  <a:lnTo>
                    <a:pt x="1035811" y="463397"/>
                  </a:lnTo>
                  <a:lnTo>
                    <a:pt x="1029195" y="470027"/>
                  </a:lnTo>
                  <a:lnTo>
                    <a:pt x="1029195" y="478104"/>
                  </a:lnTo>
                  <a:lnTo>
                    <a:pt x="1029195" y="486194"/>
                  </a:lnTo>
                  <a:lnTo>
                    <a:pt x="1035811" y="492823"/>
                  </a:lnTo>
                  <a:lnTo>
                    <a:pt x="1044638" y="492823"/>
                  </a:lnTo>
                  <a:lnTo>
                    <a:pt x="1053465" y="492823"/>
                  </a:lnTo>
                  <a:lnTo>
                    <a:pt x="1060081" y="486194"/>
                  </a:lnTo>
                  <a:lnTo>
                    <a:pt x="1060081" y="478104"/>
                  </a:lnTo>
                  <a:close/>
                </a:path>
                <a:path w="1555750" h="974090">
                  <a:moveTo>
                    <a:pt x="1312456" y="959078"/>
                  </a:moveTo>
                  <a:lnTo>
                    <a:pt x="1312456" y="951001"/>
                  </a:lnTo>
                  <a:lnTo>
                    <a:pt x="1305839" y="944372"/>
                  </a:lnTo>
                  <a:lnTo>
                    <a:pt x="1297012" y="944372"/>
                  </a:lnTo>
                  <a:lnTo>
                    <a:pt x="1288186" y="944372"/>
                  </a:lnTo>
                  <a:lnTo>
                    <a:pt x="1281569" y="951001"/>
                  </a:lnTo>
                  <a:lnTo>
                    <a:pt x="1281569" y="959078"/>
                  </a:lnTo>
                  <a:lnTo>
                    <a:pt x="1281569" y="967168"/>
                  </a:lnTo>
                  <a:lnTo>
                    <a:pt x="1288186" y="973797"/>
                  </a:lnTo>
                  <a:lnTo>
                    <a:pt x="1297012" y="973797"/>
                  </a:lnTo>
                  <a:lnTo>
                    <a:pt x="1305839" y="973797"/>
                  </a:lnTo>
                  <a:lnTo>
                    <a:pt x="1312456" y="967168"/>
                  </a:lnTo>
                  <a:lnTo>
                    <a:pt x="1312456" y="959078"/>
                  </a:lnTo>
                  <a:close/>
                </a:path>
                <a:path w="1555750" h="974090">
                  <a:moveTo>
                    <a:pt x="0" y="0"/>
                  </a:moveTo>
                  <a:lnTo>
                    <a:pt x="155515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77919" y="8379028"/>
              <a:ext cx="146278" cy="21149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25760" y="8379028"/>
              <a:ext cx="146278" cy="211493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280687" y="8379028"/>
              <a:ext cx="146278" cy="211493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3833266" y="87559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833266" y="8197176"/>
              <a:ext cx="1268095" cy="588645"/>
            </a:xfrm>
            <a:custGeom>
              <a:avLst/>
              <a:gdLst/>
              <a:ahLst/>
              <a:cxnLst/>
              <a:rect l="l" t="t" r="r" b="b"/>
              <a:pathLst>
                <a:path w="1268095" h="588645">
                  <a:moveTo>
                    <a:pt x="30886" y="573519"/>
                  </a:moveTo>
                  <a:lnTo>
                    <a:pt x="30886" y="565442"/>
                  </a:lnTo>
                  <a:lnTo>
                    <a:pt x="24269" y="558812"/>
                  </a:lnTo>
                  <a:lnTo>
                    <a:pt x="15443" y="558812"/>
                  </a:lnTo>
                  <a:lnTo>
                    <a:pt x="6616" y="558812"/>
                  </a:lnTo>
                  <a:lnTo>
                    <a:pt x="0" y="565442"/>
                  </a:lnTo>
                  <a:lnTo>
                    <a:pt x="0" y="573519"/>
                  </a:lnTo>
                  <a:lnTo>
                    <a:pt x="0" y="581609"/>
                  </a:lnTo>
                  <a:lnTo>
                    <a:pt x="6616" y="588238"/>
                  </a:lnTo>
                  <a:lnTo>
                    <a:pt x="15443" y="588238"/>
                  </a:lnTo>
                  <a:lnTo>
                    <a:pt x="24269" y="588238"/>
                  </a:lnTo>
                  <a:lnTo>
                    <a:pt x="30886" y="581609"/>
                  </a:lnTo>
                  <a:lnTo>
                    <a:pt x="30886" y="573519"/>
                  </a:lnTo>
                  <a:close/>
                </a:path>
                <a:path w="1268095" h="588645">
                  <a:moveTo>
                    <a:pt x="1267714" y="0"/>
                  </a:moveTo>
                  <a:lnTo>
                    <a:pt x="1267714" y="0"/>
                  </a:lnTo>
                </a:path>
                <a:path w="1268095" h="588645">
                  <a:moveTo>
                    <a:pt x="1267714" y="0"/>
                  </a:moveTo>
                  <a:lnTo>
                    <a:pt x="126771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82590" y="81825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82590" y="81825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35702" y="770436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835702" y="770436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84242" y="722339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584242" y="722339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13"/>
                  </a:lnTo>
                  <a:lnTo>
                    <a:pt x="15455" y="29413"/>
                  </a:lnTo>
                  <a:lnTo>
                    <a:pt x="24282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21503" y="8455736"/>
              <a:ext cx="146278" cy="21148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73663" y="8455736"/>
              <a:ext cx="146265" cy="21148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18736" y="8455736"/>
              <a:ext cx="146278" cy="21148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21503" y="6849529"/>
              <a:ext cx="146278" cy="21148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73663" y="6849529"/>
              <a:ext cx="146265" cy="21148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38602" y="7207935"/>
              <a:ext cx="80975" cy="7335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938602" y="7675625"/>
              <a:ext cx="95910" cy="73355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38589" y="8167598"/>
              <a:ext cx="97028" cy="74371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4835702" y="87559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835702" y="87559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82590" y="87578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82590" y="87578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584242" y="87559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84242" y="875598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26651" y="6361099"/>
              <a:ext cx="4169092" cy="2410396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031820" y="7591399"/>
              <a:ext cx="162140" cy="72847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217938" y="7588465"/>
              <a:ext cx="185013" cy="75882"/>
            </a:xfrm>
            <a:prstGeom prst="rect">
              <a:avLst/>
            </a:prstGeom>
          </p:spPr>
        </p:pic>
      </p:grpSp>
      <p:pic>
        <p:nvPicPr>
          <p:cNvPr id="143" name="object 14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0590645" y="8966924"/>
            <a:ext cx="793229" cy="310565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659000" y="8966924"/>
            <a:ext cx="1246047" cy="310565"/>
          </a:xfrm>
          <a:prstGeom prst="rect">
            <a:avLst/>
          </a:prstGeom>
        </p:spPr>
      </p:pic>
      <p:sp>
        <p:nvSpPr>
          <p:cNvPr id="145" name="object 145"/>
          <p:cNvSpPr txBox="1"/>
          <p:nvPr/>
        </p:nvSpPr>
        <p:spPr>
          <a:xfrm>
            <a:off x="5761990" y="557934"/>
            <a:ext cx="7239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Automovilismo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957762" y="488084"/>
            <a:ext cx="3778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El.motor.recibe.energía.de.la.línea.de.entrada..En.este.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ejemplo.el.motor.está.funcionando.a.máxima.velocidad.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(500.VCC).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957751" y="3946295"/>
            <a:ext cx="4881880" cy="22453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 marR="534670" indent="-635">
              <a:lnSpc>
                <a:spcPts val="1440"/>
              </a:lnSpc>
              <a:spcBef>
                <a:spcPts val="45"/>
              </a:spcBef>
            </a:pP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Cuando.se.requiere.que.el.motor.se.pare.rápidamente,.el.puente.motor.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se.apaga.y.el.puente.de.regen.se.enciende..Debido.a.la.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inercia.de.la.carga.conectada.el.motor.actúa.como.un.generador,.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convertir.la.potencia.mecánica.en.el.eje.en.potencia.eléctrica.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que.es.devuelto.a.la.línea.de.CA..El.I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la.caída.de.voltaje.(-50.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ts val="144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VDC).es.de.polaridad.opuesta.entonces.cuando.el.variador.estaba.suministrando.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potencia.de.motor..La.lógica.de.control.está.activando.los.tiristores.en.la.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puente.regen.en.un.ángulo.de.130°.y.el.voltaje.CC.resultante.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en.el.puente.es.400.VDC,.en.la.polaridad.opuesta..Por.que.el.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el.puente.de.regeneración.es.de.polaridad.opuesta,.el.voltaje.aplicado.al.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el.motor.actúa.como.un.freno.eléctrico.para.la.carga.conectada.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761991" y="4216806"/>
            <a:ext cx="173608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%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velocidad,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-100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%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0721" y="2893828"/>
            <a:ext cx="2699385" cy="1841500"/>
            <a:chOff x="2746120" y="2893828"/>
            <a:chExt cx="2699385" cy="1841500"/>
          </a:xfrm>
        </p:grpSpPr>
        <p:sp>
          <p:nvSpPr>
            <p:cNvPr id="3" name="object 3"/>
            <p:cNvSpPr/>
            <p:nvPr/>
          </p:nvSpPr>
          <p:spPr>
            <a:xfrm>
              <a:off x="2920809" y="2897428"/>
              <a:ext cx="2521585" cy="1720850"/>
            </a:xfrm>
            <a:custGeom>
              <a:avLst/>
              <a:gdLst/>
              <a:ahLst/>
              <a:cxnLst/>
              <a:rect l="l" t="t" r="r" b="b"/>
              <a:pathLst>
                <a:path w="2521585" h="1720850">
                  <a:moveTo>
                    <a:pt x="1104" y="0"/>
                  </a:moveTo>
                  <a:lnTo>
                    <a:pt x="0" y="1684527"/>
                  </a:lnTo>
                  <a:lnTo>
                    <a:pt x="2520988" y="1684527"/>
                  </a:lnTo>
                </a:path>
                <a:path w="2521585" h="1720850">
                  <a:moveTo>
                    <a:pt x="783539" y="1720646"/>
                  </a:moveTo>
                  <a:lnTo>
                    <a:pt x="783539" y="1689227"/>
                  </a:lnTo>
                </a:path>
                <a:path w="2521585" h="1720850">
                  <a:moveTo>
                    <a:pt x="1573110" y="1720646"/>
                  </a:moveTo>
                  <a:lnTo>
                    <a:pt x="1573110" y="1689227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6120" y="2981147"/>
              <a:ext cx="2671159" cy="16028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83504" y="4586655"/>
              <a:ext cx="0" cy="31750"/>
            </a:xfrm>
            <a:custGeom>
              <a:avLst/>
              <a:gdLst/>
              <a:ahLst/>
              <a:cxnLst/>
              <a:rect l="l" t="t" r="r" b="b"/>
              <a:pathLst>
                <a:path h="31750">
                  <a:moveTo>
                    <a:pt x="0" y="31419"/>
                  </a:moveTo>
                  <a:lnTo>
                    <a:pt x="0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0027" y="4658791"/>
              <a:ext cx="215493" cy="744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01083" y="4696028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0" y="0"/>
                  </a:moveTo>
                  <a:lnTo>
                    <a:pt x="21537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75886" y="4663287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0142486" y="6579222"/>
            <a:ext cx="0" cy="2100580"/>
          </a:xfrm>
          <a:custGeom>
            <a:avLst/>
            <a:gdLst/>
            <a:ahLst/>
            <a:cxnLst/>
            <a:rect l="l" t="t" r="r" b="b"/>
            <a:pathLst>
              <a:path h="2100579">
                <a:moveTo>
                  <a:pt x="0" y="0"/>
                </a:moveTo>
                <a:lnTo>
                  <a:pt x="0" y="21005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95598" y="6573316"/>
            <a:ext cx="0" cy="2100580"/>
          </a:xfrm>
          <a:custGeom>
            <a:avLst/>
            <a:gdLst/>
            <a:ahLst/>
            <a:cxnLst/>
            <a:rect l="l" t="t" r="r" b="b"/>
            <a:pathLst>
              <a:path h="2100579">
                <a:moveTo>
                  <a:pt x="0" y="0"/>
                </a:moveTo>
                <a:lnTo>
                  <a:pt x="0" y="21005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800150" y="6552374"/>
            <a:ext cx="3333115" cy="2137410"/>
            <a:chOff x="2745549" y="6552374"/>
            <a:chExt cx="3333115" cy="2137410"/>
          </a:xfrm>
        </p:grpSpPr>
        <p:sp>
          <p:nvSpPr>
            <p:cNvPr id="12" name="object 12"/>
            <p:cNvSpPr/>
            <p:nvPr/>
          </p:nvSpPr>
          <p:spPr>
            <a:xfrm>
              <a:off x="2855950" y="6570560"/>
              <a:ext cx="2999740" cy="2104390"/>
            </a:xfrm>
            <a:custGeom>
              <a:avLst/>
              <a:gdLst/>
              <a:ahLst/>
              <a:cxnLst/>
              <a:rect l="l" t="t" r="r" b="b"/>
              <a:pathLst>
                <a:path w="2999740" h="2104390">
                  <a:moveTo>
                    <a:pt x="1733588" y="2755"/>
                  </a:moveTo>
                  <a:lnTo>
                    <a:pt x="1733588" y="2103259"/>
                  </a:lnTo>
                </a:path>
                <a:path w="2999740" h="2104390">
                  <a:moveTo>
                    <a:pt x="2999473" y="1341361"/>
                  </a:moveTo>
                  <a:lnTo>
                    <a:pt x="2999473" y="2104034"/>
                  </a:lnTo>
                  <a:lnTo>
                    <a:pt x="982611" y="2104034"/>
                  </a:lnTo>
                  <a:lnTo>
                    <a:pt x="982611" y="0"/>
                  </a:lnTo>
                </a:path>
                <a:path w="2999740" h="2104390">
                  <a:moveTo>
                    <a:pt x="1228674" y="2755"/>
                  </a:moveTo>
                  <a:lnTo>
                    <a:pt x="1228674" y="2103259"/>
                  </a:lnTo>
                </a:path>
                <a:path w="2999740" h="2104390">
                  <a:moveTo>
                    <a:pt x="1480197" y="2755"/>
                  </a:moveTo>
                  <a:lnTo>
                    <a:pt x="1480197" y="2103259"/>
                  </a:lnTo>
                </a:path>
                <a:path w="2999740" h="2104390">
                  <a:moveTo>
                    <a:pt x="0" y="1052766"/>
                  </a:moveTo>
                  <a:lnTo>
                    <a:pt x="1986622" y="1040942"/>
                  </a:lnTo>
                </a:path>
                <a:path w="2999740" h="2104390">
                  <a:moveTo>
                    <a:pt x="0" y="1533258"/>
                  </a:moveTo>
                  <a:lnTo>
                    <a:pt x="2237054" y="1533258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  <a:path w="2999740" h="2104390">
                  <a:moveTo>
                    <a:pt x="978611" y="573239"/>
                  </a:moveTo>
                  <a:lnTo>
                    <a:pt x="978611" y="5732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22052" y="712896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22052" y="712896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68025" y="655655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68025" y="655655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20400" y="655655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20400" y="655655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68940" y="865692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68940" y="865692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20400" y="865875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20400" y="865875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68025" y="76071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68025" y="76071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20400" y="808817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55950" y="7143800"/>
              <a:ext cx="1738630" cy="974090"/>
            </a:xfrm>
            <a:custGeom>
              <a:avLst/>
              <a:gdLst/>
              <a:ahLst/>
              <a:cxnLst/>
              <a:rect l="l" t="t" r="r" b="b"/>
              <a:pathLst>
                <a:path w="1738629" h="974090">
                  <a:moveTo>
                    <a:pt x="1495336" y="959091"/>
                  </a:moveTo>
                  <a:lnTo>
                    <a:pt x="1495336" y="951001"/>
                  </a:lnTo>
                  <a:lnTo>
                    <a:pt x="1488719" y="944371"/>
                  </a:lnTo>
                  <a:lnTo>
                    <a:pt x="1479892" y="944371"/>
                  </a:lnTo>
                  <a:lnTo>
                    <a:pt x="1471066" y="944371"/>
                  </a:lnTo>
                  <a:lnTo>
                    <a:pt x="1464449" y="951001"/>
                  </a:lnTo>
                  <a:lnTo>
                    <a:pt x="1464449" y="959091"/>
                  </a:lnTo>
                  <a:lnTo>
                    <a:pt x="1464449" y="967181"/>
                  </a:lnTo>
                  <a:lnTo>
                    <a:pt x="1471066" y="973797"/>
                  </a:lnTo>
                  <a:lnTo>
                    <a:pt x="1479892" y="973797"/>
                  </a:lnTo>
                  <a:lnTo>
                    <a:pt x="1488719" y="973797"/>
                  </a:lnTo>
                  <a:lnTo>
                    <a:pt x="1495336" y="967181"/>
                  </a:lnTo>
                  <a:lnTo>
                    <a:pt x="1495336" y="959091"/>
                  </a:lnTo>
                  <a:close/>
                </a:path>
                <a:path w="1738629" h="974090">
                  <a:moveTo>
                    <a:pt x="0" y="0"/>
                  </a:moveTo>
                  <a:lnTo>
                    <a:pt x="17380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7759" y="6673773"/>
              <a:ext cx="146278" cy="2114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15612" y="6673773"/>
              <a:ext cx="146265" cy="2114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0527" y="6673773"/>
              <a:ext cx="146278" cy="2114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67759" y="8279968"/>
              <a:ext cx="146278" cy="21149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15612" y="8279968"/>
              <a:ext cx="146265" cy="21149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70527" y="8279968"/>
              <a:ext cx="146278" cy="21149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823093" y="865692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23093" y="8098129"/>
              <a:ext cx="1268095" cy="588645"/>
            </a:xfrm>
            <a:custGeom>
              <a:avLst/>
              <a:gdLst/>
              <a:ahLst/>
              <a:cxnLst/>
              <a:rect l="l" t="t" r="r" b="b"/>
              <a:pathLst>
                <a:path w="1268095" h="588645">
                  <a:moveTo>
                    <a:pt x="30899" y="573519"/>
                  </a:moveTo>
                  <a:lnTo>
                    <a:pt x="30899" y="565429"/>
                  </a:lnTo>
                  <a:lnTo>
                    <a:pt x="24282" y="558799"/>
                  </a:lnTo>
                  <a:lnTo>
                    <a:pt x="15455" y="558799"/>
                  </a:lnTo>
                  <a:lnTo>
                    <a:pt x="6629" y="558799"/>
                  </a:lnTo>
                  <a:lnTo>
                    <a:pt x="0" y="565429"/>
                  </a:lnTo>
                  <a:lnTo>
                    <a:pt x="0" y="573519"/>
                  </a:lnTo>
                  <a:lnTo>
                    <a:pt x="0" y="581609"/>
                  </a:lnTo>
                  <a:lnTo>
                    <a:pt x="6629" y="588225"/>
                  </a:lnTo>
                  <a:lnTo>
                    <a:pt x="15455" y="588225"/>
                  </a:lnTo>
                  <a:lnTo>
                    <a:pt x="24282" y="588225"/>
                  </a:lnTo>
                  <a:lnTo>
                    <a:pt x="30899" y="581609"/>
                  </a:lnTo>
                  <a:lnTo>
                    <a:pt x="30899" y="573519"/>
                  </a:lnTo>
                  <a:close/>
                </a:path>
                <a:path w="1268095" h="588645">
                  <a:moveTo>
                    <a:pt x="1267726" y="0"/>
                  </a:moveTo>
                  <a:lnTo>
                    <a:pt x="1267726" y="0"/>
                  </a:lnTo>
                </a:path>
                <a:path w="1268095" h="588645">
                  <a:moveTo>
                    <a:pt x="1267726" y="0"/>
                  </a:moveTo>
                  <a:lnTo>
                    <a:pt x="12677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72430" y="808353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72430" y="808353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25542" y="655557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25542" y="655557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74082" y="655374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74082" y="655374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25542" y="760530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25542" y="760530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74082" y="712433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6616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74082" y="712433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11343" y="8356676"/>
              <a:ext cx="146278" cy="2114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63503" y="8356676"/>
              <a:ext cx="146265" cy="2114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08576" y="8356676"/>
              <a:ext cx="146278" cy="2114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11343" y="6750469"/>
              <a:ext cx="146278" cy="21149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63503" y="6750469"/>
              <a:ext cx="146265" cy="21149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08576" y="6750469"/>
              <a:ext cx="146278" cy="21149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071389" y="655557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71389" y="655557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0" y="14706"/>
                  </a:moveTo>
                  <a:lnTo>
                    <a:pt x="0" y="22796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23093" y="655655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823093" y="6556552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45562" y="7108875"/>
              <a:ext cx="80975" cy="7335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45562" y="7576565"/>
              <a:ext cx="95910" cy="7336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45549" y="8068538"/>
              <a:ext cx="97027" cy="7437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787085" y="7330528"/>
              <a:ext cx="133985" cy="578485"/>
            </a:xfrm>
            <a:custGeom>
              <a:avLst/>
              <a:gdLst/>
              <a:ahLst/>
              <a:cxnLst/>
              <a:rect l="l" t="t" r="r" b="b"/>
              <a:pathLst>
                <a:path w="133985" h="578484">
                  <a:moveTo>
                    <a:pt x="0" y="476275"/>
                  </a:moveTo>
                  <a:lnTo>
                    <a:pt x="133362" y="476275"/>
                  </a:lnTo>
                  <a:lnTo>
                    <a:pt x="133362" y="577888"/>
                  </a:lnTo>
                  <a:lnTo>
                    <a:pt x="0" y="577888"/>
                  </a:lnTo>
                  <a:lnTo>
                    <a:pt x="0" y="476275"/>
                  </a:lnTo>
                  <a:close/>
                </a:path>
                <a:path w="133985" h="578484">
                  <a:moveTo>
                    <a:pt x="0" y="0"/>
                  </a:moveTo>
                  <a:lnTo>
                    <a:pt x="133362" y="0"/>
                  </a:lnTo>
                  <a:lnTo>
                    <a:pt x="133362" y="101612"/>
                  </a:lnTo>
                  <a:lnTo>
                    <a:pt x="0" y="1016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31497" y="7397203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177565" y="4529"/>
                  </a:lnTo>
                  <a:lnTo>
                    <a:pt x="135890" y="17514"/>
                  </a:lnTo>
                  <a:lnTo>
                    <a:pt x="98141" y="38048"/>
                  </a:lnTo>
                  <a:lnTo>
                    <a:pt x="65225" y="65227"/>
                  </a:lnTo>
                  <a:lnTo>
                    <a:pt x="38047" y="98144"/>
                  </a:lnTo>
                  <a:lnTo>
                    <a:pt x="17513" y="135895"/>
                  </a:lnTo>
                  <a:lnTo>
                    <a:pt x="4529" y="177574"/>
                  </a:lnTo>
                  <a:lnTo>
                    <a:pt x="0" y="222275"/>
                  </a:lnTo>
                  <a:lnTo>
                    <a:pt x="4529" y="266972"/>
                  </a:lnTo>
                  <a:lnTo>
                    <a:pt x="17513" y="308647"/>
                  </a:lnTo>
                  <a:lnTo>
                    <a:pt x="38047" y="346396"/>
                  </a:lnTo>
                  <a:lnTo>
                    <a:pt x="65225" y="379312"/>
                  </a:lnTo>
                  <a:lnTo>
                    <a:pt x="98141" y="406490"/>
                  </a:lnTo>
                  <a:lnTo>
                    <a:pt x="135890" y="427024"/>
                  </a:lnTo>
                  <a:lnTo>
                    <a:pt x="177565" y="440008"/>
                  </a:lnTo>
                  <a:lnTo>
                    <a:pt x="222262" y="444538"/>
                  </a:lnTo>
                  <a:lnTo>
                    <a:pt x="266959" y="440008"/>
                  </a:lnTo>
                  <a:lnTo>
                    <a:pt x="308635" y="427024"/>
                  </a:lnTo>
                  <a:lnTo>
                    <a:pt x="346383" y="406490"/>
                  </a:lnTo>
                  <a:lnTo>
                    <a:pt x="379299" y="379312"/>
                  </a:lnTo>
                  <a:lnTo>
                    <a:pt x="406477" y="346396"/>
                  </a:lnTo>
                  <a:lnTo>
                    <a:pt x="427011" y="308647"/>
                  </a:lnTo>
                  <a:lnTo>
                    <a:pt x="439995" y="266972"/>
                  </a:lnTo>
                  <a:lnTo>
                    <a:pt x="444525" y="222275"/>
                  </a:lnTo>
                  <a:lnTo>
                    <a:pt x="439995" y="177574"/>
                  </a:lnTo>
                  <a:lnTo>
                    <a:pt x="427011" y="135895"/>
                  </a:lnTo>
                  <a:lnTo>
                    <a:pt x="406477" y="98144"/>
                  </a:lnTo>
                  <a:lnTo>
                    <a:pt x="379299" y="65227"/>
                  </a:lnTo>
                  <a:lnTo>
                    <a:pt x="346383" y="38048"/>
                  </a:lnTo>
                  <a:lnTo>
                    <a:pt x="308635" y="17514"/>
                  </a:lnTo>
                  <a:lnTo>
                    <a:pt x="266959" y="4529"/>
                  </a:lnTo>
                  <a:lnTo>
                    <a:pt x="222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31497" y="7397203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5" h="445134">
                  <a:moveTo>
                    <a:pt x="222262" y="0"/>
                  </a:moveTo>
                  <a:lnTo>
                    <a:pt x="266959" y="4529"/>
                  </a:lnTo>
                  <a:lnTo>
                    <a:pt x="308635" y="17514"/>
                  </a:lnTo>
                  <a:lnTo>
                    <a:pt x="346383" y="38048"/>
                  </a:lnTo>
                  <a:lnTo>
                    <a:pt x="379299" y="65227"/>
                  </a:lnTo>
                  <a:lnTo>
                    <a:pt x="406477" y="98144"/>
                  </a:lnTo>
                  <a:lnTo>
                    <a:pt x="427011" y="135895"/>
                  </a:lnTo>
                  <a:lnTo>
                    <a:pt x="439995" y="177574"/>
                  </a:lnTo>
                  <a:lnTo>
                    <a:pt x="444525" y="222275"/>
                  </a:lnTo>
                  <a:lnTo>
                    <a:pt x="439995" y="266972"/>
                  </a:lnTo>
                  <a:lnTo>
                    <a:pt x="427011" y="308647"/>
                  </a:lnTo>
                  <a:lnTo>
                    <a:pt x="406477" y="346396"/>
                  </a:lnTo>
                  <a:lnTo>
                    <a:pt x="379299" y="379312"/>
                  </a:lnTo>
                  <a:lnTo>
                    <a:pt x="346383" y="406490"/>
                  </a:lnTo>
                  <a:lnTo>
                    <a:pt x="308635" y="427024"/>
                  </a:lnTo>
                  <a:lnTo>
                    <a:pt x="266959" y="440008"/>
                  </a:lnTo>
                  <a:lnTo>
                    <a:pt x="222262" y="444538"/>
                  </a:lnTo>
                  <a:lnTo>
                    <a:pt x="177565" y="440008"/>
                  </a:lnTo>
                  <a:lnTo>
                    <a:pt x="135890" y="427024"/>
                  </a:lnTo>
                  <a:lnTo>
                    <a:pt x="98141" y="406490"/>
                  </a:lnTo>
                  <a:lnTo>
                    <a:pt x="65225" y="379312"/>
                  </a:lnTo>
                  <a:lnTo>
                    <a:pt x="38047" y="346396"/>
                  </a:lnTo>
                  <a:lnTo>
                    <a:pt x="17513" y="308647"/>
                  </a:lnTo>
                  <a:lnTo>
                    <a:pt x="4529" y="266972"/>
                  </a:lnTo>
                  <a:lnTo>
                    <a:pt x="0" y="222275"/>
                  </a:lnTo>
                  <a:lnTo>
                    <a:pt x="4529" y="177574"/>
                  </a:lnTo>
                  <a:lnTo>
                    <a:pt x="17513" y="135895"/>
                  </a:lnTo>
                  <a:lnTo>
                    <a:pt x="38047" y="98144"/>
                  </a:lnTo>
                  <a:lnTo>
                    <a:pt x="65225" y="65227"/>
                  </a:lnTo>
                  <a:lnTo>
                    <a:pt x="98141" y="38048"/>
                  </a:lnTo>
                  <a:lnTo>
                    <a:pt x="135890" y="17514"/>
                  </a:lnTo>
                  <a:lnTo>
                    <a:pt x="177565" y="4529"/>
                  </a:lnTo>
                  <a:lnTo>
                    <a:pt x="222262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21044" y="7585963"/>
              <a:ext cx="66243" cy="73367"/>
            </a:xfrm>
            <a:prstGeom prst="rect">
              <a:avLst/>
            </a:prstGeom>
          </p:spPr>
        </p:pic>
      </p:grpSp>
      <p:sp>
        <p:nvSpPr>
          <p:cNvPr id="62" name="object 62"/>
          <p:cNvSpPr/>
          <p:nvPr/>
        </p:nvSpPr>
        <p:spPr>
          <a:xfrm>
            <a:off x="11309516" y="6881445"/>
            <a:ext cx="554355" cy="1477645"/>
          </a:xfrm>
          <a:custGeom>
            <a:avLst/>
            <a:gdLst/>
            <a:ahLst/>
            <a:cxnLst/>
            <a:rect l="l" t="t" r="r" b="b"/>
            <a:pathLst>
              <a:path w="554354" h="1477645">
                <a:moveTo>
                  <a:pt x="91897" y="444195"/>
                </a:moveTo>
                <a:lnTo>
                  <a:pt x="56187" y="449966"/>
                </a:lnTo>
                <a:lnTo>
                  <a:pt x="26970" y="465689"/>
                </a:lnTo>
                <a:lnTo>
                  <a:pt x="7241" y="488975"/>
                </a:lnTo>
                <a:lnTo>
                  <a:pt x="0" y="517436"/>
                </a:lnTo>
                <a:lnTo>
                  <a:pt x="7241" y="545894"/>
                </a:lnTo>
                <a:lnTo>
                  <a:pt x="26970" y="569175"/>
                </a:lnTo>
                <a:lnTo>
                  <a:pt x="56187" y="584894"/>
                </a:lnTo>
                <a:lnTo>
                  <a:pt x="91897" y="590664"/>
                </a:lnTo>
              </a:path>
              <a:path w="554354" h="1477645">
                <a:moveTo>
                  <a:pt x="91897" y="591261"/>
                </a:moveTo>
                <a:lnTo>
                  <a:pt x="56182" y="597030"/>
                </a:lnTo>
                <a:lnTo>
                  <a:pt x="26965" y="612749"/>
                </a:lnTo>
                <a:lnTo>
                  <a:pt x="7240" y="636031"/>
                </a:lnTo>
                <a:lnTo>
                  <a:pt x="0" y="664489"/>
                </a:lnTo>
                <a:lnTo>
                  <a:pt x="7240" y="692947"/>
                </a:lnTo>
                <a:lnTo>
                  <a:pt x="26965" y="716229"/>
                </a:lnTo>
                <a:lnTo>
                  <a:pt x="56182" y="731947"/>
                </a:lnTo>
                <a:lnTo>
                  <a:pt x="91897" y="737717"/>
                </a:lnTo>
              </a:path>
              <a:path w="554354" h="1477645">
                <a:moveTo>
                  <a:pt x="91897" y="738339"/>
                </a:moveTo>
                <a:lnTo>
                  <a:pt x="56187" y="744109"/>
                </a:lnTo>
                <a:lnTo>
                  <a:pt x="26970" y="759828"/>
                </a:lnTo>
                <a:lnTo>
                  <a:pt x="7241" y="783109"/>
                </a:lnTo>
                <a:lnTo>
                  <a:pt x="0" y="811568"/>
                </a:lnTo>
                <a:lnTo>
                  <a:pt x="7241" y="840026"/>
                </a:lnTo>
                <a:lnTo>
                  <a:pt x="26970" y="863307"/>
                </a:lnTo>
                <a:lnTo>
                  <a:pt x="56187" y="879026"/>
                </a:lnTo>
                <a:lnTo>
                  <a:pt x="91897" y="884796"/>
                </a:lnTo>
              </a:path>
              <a:path w="554354" h="1477645">
                <a:moveTo>
                  <a:pt x="91897" y="885393"/>
                </a:moveTo>
                <a:lnTo>
                  <a:pt x="56182" y="891162"/>
                </a:lnTo>
                <a:lnTo>
                  <a:pt x="26965" y="906881"/>
                </a:lnTo>
                <a:lnTo>
                  <a:pt x="7240" y="930163"/>
                </a:lnTo>
                <a:lnTo>
                  <a:pt x="0" y="958621"/>
                </a:lnTo>
                <a:lnTo>
                  <a:pt x="7240" y="987079"/>
                </a:lnTo>
                <a:lnTo>
                  <a:pt x="26965" y="1010361"/>
                </a:lnTo>
                <a:lnTo>
                  <a:pt x="56182" y="1026079"/>
                </a:lnTo>
                <a:lnTo>
                  <a:pt x="91897" y="1031849"/>
                </a:lnTo>
              </a:path>
              <a:path w="554354" h="1477645">
                <a:moveTo>
                  <a:pt x="93421" y="440093"/>
                </a:moveTo>
                <a:lnTo>
                  <a:pt x="93421" y="0"/>
                </a:lnTo>
                <a:lnTo>
                  <a:pt x="551649" y="0"/>
                </a:lnTo>
              </a:path>
              <a:path w="554354" h="1477645">
                <a:moveTo>
                  <a:pt x="93421" y="1036993"/>
                </a:moveTo>
                <a:lnTo>
                  <a:pt x="93421" y="1477086"/>
                </a:lnTo>
                <a:lnTo>
                  <a:pt x="554062" y="14770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891436" y="6569557"/>
            <a:ext cx="1412875" cy="0"/>
          </a:xfrm>
          <a:custGeom>
            <a:avLst/>
            <a:gdLst/>
            <a:ahLst/>
            <a:cxnLst/>
            <a:rect l="l" t="t" r="r" b="b"/>
            <a:pathLst>
              <a:path w="1412875">
                <a:moveTo>
                  <a:pt x="141251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10300373" y="6401321"/>
            <a:ext cx="610870" cy="930275"/>
            <a:chOff x="5245773" y="6401320"/>
            <a:chExt cx="610870" cy="930275"/>
          </a:xfrm>
        </p:grpSpPr>
        <p:sp>
          <p:nvSpPr>
            <p:cNvPr id="65" name="object 65"/>
            <p:cNvSpPr/>
            <p:nvPr/>
          </p:nvSpPr>
          <p:spPr>
            <a:xfrm>
              <a:off x="5248059" y="6521640"/>
              <a:ext cx="606425" cy="807720"/>
            </a:xfrm>
            <a:custGeom>
              <a:avLst/>
              <a:gdLst/>
              <a:ahLst/>
              <a:cxnLst/>
              <a:rect l="l" t="t" r="r" b="b"/>
              <a:pathLst>
                <a:path w="606425" h="807720">
                  <a:moveTo>
                    <a:pt x="605053" y="807440"/>
                  </a:moveTo>
                  <a:lnTo>
                    <a:pt x="606285" y="47917"/>
                  </a:lnTo>
                  <a:lnTo>
                    <a:pt x="439432" y="47104"/>
                  </a:lnTo>
                </a:path>
                <a:path w="606425" h="807720">
                  <a:moveTo>
                    <a:pt x="0" y="49060"/>
                  </a:moveTo>
                  <a:lnTo>
                    <a:pt x="27127" y="0"/>
                  </a:lnTo>
                  <a:lnTo>
                    <a:pt x="83578" y="97917"/>
                  </a:lnTo>
                  <a:lnTo>
                    <a:pt x="137718" y="0"/>
                  </a:lnTo>
                  <a:lnTo>
                    <a:pt x="193014" y="97917"/>
                  </a:lnTo>
                  <a:lnTo>
                    <a:pt x="247154" y="0"/>
                  </a:lnTo>
                  <a:lnTo>
                    <a:pt x="301307" y="97917"/>
                  </a:lnTo>
                  <a:lnTo>
                    <a:pt x="357746" y="0"/>
                  </a:lnTo>
                  <a:lnTo>
                    <a:pt x="411899" y="97917"/>
                  </a:lnTo>
                  <a:lnTo>
                    <a:pt x="441045" y="458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15762" y="6401320"/>
              <a:ext cx="91655" cy="74193"/>
            </a:xfrm>
            <a:prstGeom prst="rect">
              <a:avLst/>
            </a:prstGeom>
          </p:spPr>
        </p:pic>
      </p:grpSp>
      <p:grpSp>
        <p:nvGrpSpPr>
          <p:cNvPr id="67" name="object 67"/>
          <p:cNvGrpSpPr/>
          <p:nvPr/>
        </p:nvGrpSpPr>
        <p:grpSpPr>
          <a:xfrm>
            <a:off x="8792465" y="6522149"/>
            <a:ext cx="1452245" cy="2202815"/>
            <a:chOff x="3737864" y="6522148"/>
            <a:chExt cx="1452245" cy="2202815"/>
          </a:xfrm>
        </p:grpSpPr>
        <p:sp>
          <p:nvSpPr>
            <p:cNvPr id="68" name="object 68"/>
            <p:cNvSpPr/>
            <p:nvPr/>
          </p:nvSpPr>
          <p:spPr>
            <a:xfrm>
              <a:off x="3740150" y="6524434"/>
              <a:ext cx="1447800" cy="2197735"/>
            </a:xfrm>
            <a:custGeom>
              <a:avLst/>
              <a:gdLst/>
              <a:ahLst/>
              <a:cxnLst/>
              <a:rect l="l" t="t" r="r" b="b"/>
              <a:pathLst>
                <a:path w="1447800" h="2197734">
                  <a:moveTo>
                    <a:pt x="0" y="0"/>
                  </a:moveTo>
                  <a:lnTo>
                    <a:pt x="726630" y="0"/>
                  </a:lnTo>
                  <a:lnTo>
                    <a:pt x="726630" y="2197633"/>
                  </a:lnTo>
                  <a:lnTo>
                    <a:pt x="0" y="2197633"/>
                  </a:lnTo>
                  <a:lnTo>
                    <a:pt x="0" y="0"/>
                  </a:lnTo>
                  <a:close/>
                </a:path>
                <a:path w="1447800" h="2197734">
                  <a:moveTo>
                    <a:pt x="761314" y="0"/>
                  </a:moveTo>
                  <a:lnTo>
                    <a:pt x="1447355" y="0"/>
                  </a:lnTo>
                  <a:lnTo>
                    <a:pt x="1447355" y="2197633"/>
                  </a:lnTo>
                  <a:lnTo>
                    <a:pt x="761314" y="2197633"/>
                  </a:lnTo>
                  <a:lnTo>
                    <a:pt x="76131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825542" y="865692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825542" y="865692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72430" y="865875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072430" y="865875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74082" y="865692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82" y="0"/>
                  </a:moveTo>
                  <a:lnTo>
                    <a:pt x="6629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lnTo>
                    <a:pt x="30899" y="6629"/>
                  </a:lnTo>
                  <a:lnTo>
                    <a:pt x="24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74082" y="865692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19"/>
                  </a:moveTo>
                  <a:lnTo>
                    <a:pt x="30899" y="6629"/>
                  </a:lnTo>
                  <a:lnTo>
                    <a:pt x="24282" y="0"/>
                  </a:lnTo>
                  <a:lnTo>
                    <a:pt x="15455" y="0"/>
                  </a:lnTo>
                  <a:lnTo>
                    <a:pt x="6629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29" y="29425"/>
                  </a:lnTo>
                  <a:lnTo>
                    <a:pt x="15455" y="29425"/>
                  </a:lnTo>
                  <a:lnTo>
                    <a:pt x="24282" y="29425"/>
                  </a:lnTo>
                  <a:lnTo>
                    <a:pt x="30899" y="22809"/>
                  </a:lnTo>
                  <a:lnTo>
                    <a:pt x="30899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5" name="object 7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019858" y="6050128"/>
            <a:ext cx="1077823" cy="423036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5581650" y="551584"/>
            <a:ext cx="19748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Regeneración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40" dirty="0">
                <a:solidFill>
                  <a:srgbClr val="171514"/>
                </a:solidFill>
                <a:latin typeface="Arial"/>
                <a:cs typeface="Arial"/>
              </a:rPr>
              <a:t>frente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frenado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dinámico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777405" y="484274"/>
            <a:ext cx="426656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La.regeneración.y.el.frenado.dinámico.proporcionan.la.misma.cantidad.de.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potencia.de.frenado.para.desacelerar.un.motor.desde.la.velocidad.máxima.en.el.campo.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debilitándose.a.la.velocidad.base..Esto.se.debe.a.la.intensidad.de.campo.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aumenta.hasta.que.el.motor.alcanza.la.velocidad.base..Sin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embargo,.desde.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la.velocidad.base.para.detener,.la.regeneración.es.capaz.de.desacelerar.un.motor.en.un.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mayor.velocidad..Además,.la.regeneración.puede.desarrollar.un.torque.a.velocidad.cero.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para.detener.el.motor.completamente.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777480" y="1949857"/>
            <a:ext cx="4305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Otra.ventaja.de.regen.es.que.el.frenado.regen.no.está.limitado.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en.ciclos.de.trabajo.y.períodos.de.enfriamiento..Las.aplicaciones.que.requieren.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frenada.frecuente.o.tiene.cargas.de.revisión.debe.considerarse.cuatro.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funcionamiento.por.cuadrante.con.frenado.regenerativo.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581650" y="4990239"/>
            <a:ext cx="7302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marcha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atrás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777417" y="4930550"/>
            <a:ext cx="4284980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Una.unidad.de.cuatro-cuadrantes.puede.invertir.fácilmente.la.dirección.de.rotación.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de.un.motor.CC.simplemente.aplicando.voltaje.de.inducido.en.la.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polaridad.opuesta..Esto.se.logra.usando.lo.que.fue.el.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puente.de.regeneración.al.motor..El.puente.que.se.utilizó.para.impulsar.el.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el.motor.en.la.dirección.de.avance.se.convierte.en.el.puente.de.regeneración.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199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7979" y="539751"/>
            <a:ext cx="4319270" cy="5310505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7635" rIns="0" bIns="0" rtlCol="0">
            <a:spAutoFit/>
          </a:bodyPr>
          <a:lstStyle/>
          <a:p>
            <a:pPr marL="398145" marR="227329" indent="-306070">
              <a:lnSpc>
                <a:spcPct val="112400"/>
              </a:lnSpc>
              <a:spcBef>
                <a:spcPts val="1005"/>
              </a:spcBef>
              <a:tabLst>
                <a:tab pos="398145" algn="l"/>
                <a:tab pos="363918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	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Cuando.el.torque.se.desarrolla.en.la.dirección.de.avance.y.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el.inducido.está.girando.hacia.adelante,.el.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el.motor.está.operando.en.el.cuadrante.</a:t>
            </a:r>
            <a:r>
              <a:rPr sz="10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98145" marR="521970" indent="-306070">
              <a:lnSpc>
                <a:spcPct val="112400"/>
              </a:lnSpc>
              <a:tabLst>
                <a:tab pos="398145" algn="l"/>
                <a:tab pos="363918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Cuando.el.inducido.está.girando.hacia.adelante.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pero.el.torque.se.desarrolla.en.la.dirección.inversa,.el. 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el.motor.está.operando.en.el.cuadrante.</a:t>
            </a:r>
            <a:r>
              <a:rPr sz="10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98145" marR="242570" indent="-306070">
              <a:lnSpc>
                <a:spcPct val="112400"/>
              </a:lnSpc>
              <a:tabLst>
                <a:tab pos="398145" algn="l"/>
                <a:tab pos="3335654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La.dirección.de.rotación.de.un.motor.CC,.operado.desde.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un.convertidor.de.6-pulsos,.puede.invertirse.invirtiendo.la.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polaridad.del.voltaje.CC.aplicado.al.</a:t>
            </a:r>
            <a:r>
              <a:rPr sz="10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92075">
              <a:tabLst>
                <a:tab pos="398145" algn="l"/>
                <a:tab pos="1041400" algn="l"/>
                <a:tab pos="1748789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.es.un.método.utilizado.para.detener.un.</a:t>
            </a:r>
            <a:endParaRPr sz="950">
              <a:latin typeface="Microsoft Sans Serif"/>
              <a:cs typeface="Microsoft Sans Serif"/>
            </a:endParaRPr>
          </a:p>
          <a:p>
            <a:pPr marL="398145">
              <a:spcBef>
                <a:spcPts val="25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motor.rápidamente.aplicando.una.resistencia.al.armazón.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92075">
              <a:spcBef>
                <a:spcPts val="5"/>
              </a:spcBef>
              <a:tabLst>
                <a:tab pos="39814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¿Cuál.de.las.siguientes.es.una.ventaja.de.un.4-quad.</a:t>
            </a:r>
            <a:endParaRPr sz="1000">
              <a:latin typeface="Microsoft Sans Serif"/>
              <a:cs typeface="Microsoft Sans Serif"/>
            </a:endParaRPr>
          </a:p>
          <a:p>
            <a:pPr marL="398145">
              <a:spcBef>
                <a:spcPts val="2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¿convertidor?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92075"/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a..En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lugar.de.disiparse.en.calor,.el.exceso.de.energía.se.</a:t>
            </a:r>
            <a:endParaRPr sz="1100">
              <a:latin typeface="Microsoft Sans Serif"/>
              <a:cs typeface="Microsoft Sans Serif"/>
            </a:endParaRPr>
          </a:p>
          <a:p>
            <a:pPr marL="92075">
              <a:spcBef>
                <a:spcPts val="22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devuelto.a.la.línea.de.suministro.</a:t>
            </a:r>
            <a:endParaRPr sz="1000">
              <a:latin typeface="Microsoft Sans Serif"/>
              <a:cs typeface="Microsoft Sans Serif"/>
            </a:endParaRPr>
          </a:p>
          <a:p>
            <a:pPr marL="92075">
              <a:spcBef>
                <a:spcPts val="34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b..Desde.la.velocidad.base.a.la.velocidad.cero.un.convertidor.4-quad.</a:t>
            </a:r>
            <a:endParaRPr sz="900">
              <a:latin typeface="Microsoft Sans Serif"/>
              <a:cs typeface="Microsoft Sans Serif"/>
            </a:endParaRPr>
          </a:p>
          <a:p>
            <a:pPr marL="92075">
              <a:spcBef>
                <a:spcPts val="409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detendrá.un.motor.más.rápidamente.que.un.convertidor.1-quad.</a:t>
            </a:r>
            <a:endParaRPr sz="850">
              <a:latin typeface="Microsoft Sans Serif"/>
              <a:cs typeface="Microsoft Sans Serif"/>
            </a:endParaRPr>
          </a:p>
          <a:p>
            <a:pPr marL="92075">
              <a:spcBef>
                <a:spcPts val="32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c..Un.convertidor.4-quad.puede.revertir.la.dirección.del.motor.</a:t>
            </a:r>
            <a:endParaRPr sz="950">
              <a:latin typeface="Microsoft Sans Serif"/>
              <a:cs typeface="Microsoft Sans Serif"/>
            </a:endParaRPr>
          </a:p>
          <a:p>
            <a:pPr marL="92075">
              <a:spcBef>
                <a:spcPts val="25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simplemente.aplicando.voltaje.en.la.polaridad.opuesta.</a:t>
            </a:r>
            <a:endParaRPr sz="1000">
              <a:latin typeface="Microsoft Sans Serif"/>
              <a:cs typeface="Microsoft Sans Serif"/>
            </a:endParaRPr>
          </a:p>
          <a:p>
            <a:pPr marL="92075">
              <a:spcBef>
                <a:spcPts val="9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través.de.la.armazón.</a:t>
            </a:r>
            <a:endParaRPr sz="1150">
              <a:latin typeface="Microsoft Sans Serif"/>
              <a:cs typeface="Microsoft Sans Serif"/>
            </a:endParaRPr>
          </a:p>
          <a:p>
            <a:pPr marL="92075">
              <a:spcBef>
                <a:spcPts val="6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anterior.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2880" y="7759014"/>
            <a:ext cx="276225" cy="193675"/>
            <a:chOff x="2748279" y="7759013"/>
            <a:chExt cx="276225" cy="193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8279" y="7759013"/>
              <a:ext cx="275742" cy="940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7614" y="7877073"/>
              <a:ext cx="158597" cy="7518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8826" y="7700911"/>
            <a:ext cx="505942" cy="30944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270805" y="8520672"/>
            <a:ext cx="445770" cy="335915"/>
            <a:chOff x="6216205" y="8520671"/>
            <a:chExt cx="445770" cy="335915"/>
          </a:xfrm>
        </p:grpSpPr>
        <p:sp>
          <p:nvSpPr>
            <p:cNvPr id="7" name="object 7"/>
            <p:cNvSpPr/>
            <p:nvPr/>
          </p:nvSpPr>
          <p:spPr>
            <a:xfrm>
              <a:off x="6296253" y="8522957"/>
              <a:ext cx="363855" cy="323850"/>
            </a:xfrm>
            <a:custGeom>
              <a:avLst/>
              <a:gdLst/>
              <a:ahLst/>
              <a:cxnLst/>
              <a:rect l="l" t="t" r="r" b="b"/>
              <a:pathLst>
                <a:path w="363854" h="323850">
                  <a:moveTo>
                    <a:pt x="214757" y="44678"/>
                  </a:moveTo>
                  <a:lnTo>
                    <a:pt x="217565" y="27314"/>
                  </a:lnTo>
                  <a:lnTo>
                    <a:pt x="225217" y="13109"/>
                  </a:lnTo>
                  <a:lnTo>
                    <a:pt x="236547" y="3519"/>
                  </a:lnTo>
                  <a:lnTo>
                    <a:pt x="250393" y="0"/>
                  </a:lnTo>
                  <a:lnTo>
                    <a:pt x="264251" y="3519"/>
                  </a:lnTo>
                  <a:lnTo>
                    <a:pt x="275585" y="13109"/>
                  </a:lnTo>
                  <a:lnTo>
                    <a:pt x="283234" y="27314"/>
                  </a:lnTo>
                  <a:lnTo>
                    <a:pt x="286042" y="44678"/>
                  </a:lnTo>
                </a:path>
                <a:path w="363854" h="323850">
                  <a:moveTo>
                    <a:pt x="143179" y="44678"/>
                  </a:moveTo>
                  <a:lnTo>
                    <a:pt x="145988" y="27314"/>
                  </a:lnTo>
                  <a:lnTo>
                    <a:pt x="153639" y="13109"/>
                  </a:lnTo>
                  <a:lnTo>
                    <a:pt x="164970" y="3519"/>
                  </a:lnTo>
                  <a:lnTo>
                    <a:pt x="178816" y="0"/>
                  </a:lnTo>
                  <a:lnTo>
                    <a:pt x="192671" y="3519"/>
                  </a:lnTo>
                  <a:lnTo>
                    <a:pt x="204009" y="13109"/>
                  </a:lnTo>
                  <a:lnTo>
                    <a:pt x="211666" y="27314"/>
                  </a:lnTo>
                  <a:lnTo>
                    <a:pt x="214477" y="44678"/>
                  </a:lnTo>
                </a:path>
                <a:path w="363854" h="323850">
                  <a:moveTo>
                    <a:pt x="71589" y="44678"/>
                  </a:moveTo>
                  <a:lnTo>
                    <a:pt x="74396" y="27314"/>
                  </a:lnTo>
                  <a:lnTo>
                    <a:pt x="82045" y="13109"/>
                  </a:lnTo>
                  <a:lnTo>
                    <a:pt x="93374" y="3519"/>
                  </a:lnTo>
                  <a:lnTo>
                    <a:pt x="107226" y="0"/>
                  </a:lnTo>
                  <a:lnTo>
                    <a:pt x="121084" y="3519"/>
                  </a:lnTo>
                  <a:lnTo>
                    <a:pt x="132418" y="13109"/>
                  </a:lnTo>
                  <a:lnTo>
                    <a:pt x="140067" y="27314"/>
                  </a:lnTo>
                  <a:lnTo>
                    <a:pt x="142875" y="44678"/>
                  </a:lnTo>
                </a:path>
                <a:path w="363854" h="323850">
                  <a:moveTo>
                    <a:pt x="0" y="44678"/>
                  </a:moveTo>
                  <a:lnTo>
                    <a:pt x="2808" y="27314"/>
                  </a:lnTo>
                  <a:lnTo>
                    <a:pt x="10460" y="13109"/>
                  </a:lnTo>
                  <a:lnTo>
                    <a:pt x="21790" y="3519"/>
                  </a:lnTo>
                  <a:lnTo>
                    <a:pt x="35636" y="0"/>
                  </a:lnTo>
                  <a:lnTo>
                    <a:pt x="49496" y="3519"/>
                  </a:lnTo>
                  <a:lnTo>
                    <a:pt x="60834" y="13109"/>
                  </a:lnTo>
                  <a:lnTo>
                    <a:pt x="68488" y="27314"/>
                  </a:lnTo>
                  <a:lnTo>
                    <a:pt x="71297" y="44678"/>
                  </a:lnTo>
                </a:path>
                <a:path w="363854" h="323850">
                  <a:moveTo>
                    <a:pt x="271399" y="323481"/>
                  </a:moveTo>
                  <a:lnTo>
                    <a:pt x="363308" y="323481"/>
                  </a:lnTo>
                  <a:lnTo>
                    <a:pt x="363308" y="45402"/>
                  </a:lnTo>
                  <a:lnTo>
                    <a:pt x="305574" y="454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91896" y="8535593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50520" y="65519"/>
                  </a:moveTo>
                  <a:lnTo>
                    <a:pt x="0" y="32765"/>
                  </a:lnTo>
                  <a:lnTo>
                    <a:pt x="5052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18491" y="8568359"/>
              <a:ext cx="95885" cy="285750"/>
            </a:xfrm>
            <a:custGeom>
              <a:avLst/>
              <a:gdLst/>
              <a:ahLst/>
              <a:cxnLst/>
              <a:rect l="l" t="t" r="r" b="b"/>
              <a:pathLst>
                <a:path w="95885" h="285750">
                  <a:moveTo>
                    <a:pt x="95415" y="285381"/>
                  </a:moveTo>
                  <a:lnTo>
                    <a:pt x="1701" y="285419"/>
                  </a:lnTo>
                  <a:lnTo>
                    <a:pt x="0" y="0"/>
                  </a:lnTo>
                  <a:lnTo>
                    <a:pt x="5772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35636" y="853561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07" y="32740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138376" y="7816494"/>
            <a:ext cx="128905" cy="78740"/>
            <a:chOff x="3083775" y="7816494"/>
            <a:chExt cx="128905" cy="78740"/>
          </a:xfrm>
        </p:grpSpPr>
        <p:sp>
          <p:nvSpPr>
            <p:cNvPr id="12" name="object 12"/>
            <p:cNvSpPr/>
            <p:nvPr/>
          </p:nvSpPr>
          <p:spPr>
            <a:xfrm>
              <a:off x="3083775" y="7855635"/>
              <a:ext cx="112395" cy="0"/>
            </a:xfrm>
            <a:custGeom>
              <a:avLst/>
              <a:gdLst/>
              <a:ahLst/>
              <a:cxnLst/>
              <a:rect l="l" t="t" r="r" b="b"/>
              <a:pathLst>
                <a:path w="112394">
                  <a:moveTo>
                    <a:pt x="0" y="0"/>
                  </a:moveTo>
                  <a:lnTo>
                    <a:pt x="1120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55213" y="782289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71376" y="8768613"/>
            <a:ext cx="253758" cy="16767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07231" y="7202971"/>
            <a:ext cx="2067610" cy="1268679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1129811" y="8934246"/>
            <a:ext cx="756285" cy="254000"/>
            <a:chOff x="6075210" y="8934246"/>
            <a:chExt cx="756285" cy="254000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5210" y="9095257"/>
              <a:ext cx="336994" cy="744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3091" y="9093835"/>
              <a:ext cx="128524" cy="7588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13880" y="9095257"/>
              <a:ext cx="217106" cy="926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63233" y="8934246"/>
              <a:ext cx="156298" cy="13021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8270787" y="7645820"/>
            <a:ext cx="3086735" cy="429895"/>
            <a:chOff x="3216186" y="7645819"/>
            <a:chExt cx="3086735" cy="429895"/>
          </a:xfrm>
        </p:grpSpPr>
        <p:sp>
          <p:nvSpPr>
            <p:cNvPr id="22" name="object 22"/>
            <p:cNvSpPr/>
            <p:nvPr/>
          </p:nvSpPr>
          <p:spPr>
            <a:xfrm>
              <a:off x="3899750" y="7935722"/>
              <a:ext cx="2400935" cy="137795"/>
            </a:xfrm>
            <a:custGeom>
              <a:avLst/>
              <a:gdLst/>
              <a:ahLst/>
              <a:cxnLst/>
              <a:rect l="l" t="t" r="r" b="b"/>
              <a:pathLst>
                <a:path w="2400935" h="137795">
                  <a:moveTo>
                    <a:pt x="2400757" y="137604"/>
                  </a:moveTo>
                  <a:lnTo>
                    <a:pt x="0" y="137604"/>
                  </a:lnTo>
                  <a:lnTo>
                    <a:pt x="181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6186" y="7645819"/>
              <a:ext cx="873315" cy="41963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39195" y="7803515"/>
              <a:ext cx="104241" cy="10424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662929" y="7703197"/>
              <a:ext cx="501650" cy="305435"/>
            </a:xfrm>
            <a:custGeom>
              <a:avLst/>
              <a:gdLst/>
              <a:ahLst/>
              <a:cxnLst/>
              <a:rect l="l" t="t" r="r" b="b"/>
              <a:pathLst>
                <a:path w="501650" h="305434">
                  <a:moveTo>
                    <a:pt x="0" y="0"/>
                  </a:moveTo>
                  <a:lnTo>
                    <a:pt x="501370" y="0"/>
                  </a:lnTo>
                  <a:lnTo>
                    <a:pt x="501370" y="304876"/>
                  </a:lnTo>
                  <a:lnTo>
                    <a:pt x="0" y="30487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03937" y="7750784"/>
              <a:ext cx="230835" cy="9377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81484" y="7866710"/>
              <a:ext cx="276148" cy="7589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605985" y="7855636"/>
              <a:ext cx="112395" cy="0"/>
            </a:xfrm>
            <a:custGeom>
              <a:avLst/>
              <a:gdLst/>
              <a:ahLst/>
              <a:cxnLst/>
              <a:rect l="l" t="t" r="r" b="b"/>
              <a:pathLst>
                <a:path w="112395">
                  <a:moveTo>
                    <a:pt x="0" y="0"/>
                  </a:moveTo>
                  <a:lnTo>
                    <a:pt x="1120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77422" y="782289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44694" y="7855636"/>
              <a:ext cx="112395" cy="0"/>
            </a:xfrm>
            <a:custGeom>
              <a:avLst/>
              <a:gdLst/>
              <a:ahLst/>
              <a:cxnLst/>
              <a:rect l="l" t="t" r="r" b="b"/>
              <a:pathLst>
                <a:path w="112395">
                  <a:moveTo>
                    <a:pt x="0" y="0"/>
                  </a:moveTo>
                  <a:lnTo>
                    <a:pt x="1120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16131" y="782289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64541" y="7855636"/>
              <a:ext cx="112395" cy="0"/>
            </a:xfrm>
            <a:custGeom>
              <a:avLst/>
              <a:gdLst/>
              <a:ahLst/>
              <a:cxnLst/>
              <a:rect l="l" t="t" r="r" b="b"/>
              <a:pathLst>
                <a:path w="112395">
                  <a:moveTo>
                    <a:pt x="0" y="0"/>
                  </a:moveTo>
                  <a:lnTo>
                    <a:pt x="1120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35992" y="782289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07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343556" y="8140231"/>
            <a:ext cx="1443355" cy="239395"/>
            <a:chOff x="4288955" y="8140230"/>
            <a:chExt cx="1443355" cy="239395"/>
          </a:xfrm>
        </p:grpSpPr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88955" y="8140230"/>
              <a:ext cx="1030008" cy="23889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13527" y="8143075"/>
              <a:ext cx="418287" cy="74472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10536149" y="7816494"/>
            <a:ext cx="174625" cy="78740"/>
            <a:chOff x="5481548" y="7816494"/>
            <a:chExt cx="174625" cy="78740"/>
          </a:xfrm>
        </p:grpSpPr>
        <p:sp>
          <p:nvSpPr>
            <p:cNvPr id="38" name="object 38"/>
            <p:cNvSpPr/>
            <p:nvPr/>
          </p:nvSpPr>
          <p:spPr>
            <a:xfrm>
              <a:off x="5481548" y="7855635"/>
              <a:ext cx="158115" cy="0"/>
            </a:xfrm>
            <a:custGeom>
              <a:avLst/>
              <a:gdLst/>
              <a:ahLst/>
              <a:cxnLst/>
              <a:rect l="l" t="t" r="r" b="b"/>
              <a:pathLst>
                <a:path w="158114">
                  <a:moveTo>
                    <a:pt x="0" y="0"/>
                  </a:moveTo>
                  <a:lnTo>
                    <a:pt x="15775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98718" y="782289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777480" y="501650"/>
            <a:ext cx="39033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</a:t>
            </a:r>
            <a:r>
              <a:rPr sz="1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-110" dirty="0">
                <a:solidFill>
                  <a:srgbClr val="171514"/>
                </a:solidFill>
                <a:latin typeface="Microsoft Sans Serif"/>
                <a:cs typeface="Microsoft Sans Serif"/>
              </a:rPr>
              <a:t>RA</a:t>
            </a:r>
            <a:r>
              <a:rPr sz="1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1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DC</a:t>
            </a:r>
            <a:r>
              <a:rPr sz="1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MASTER</a:t>
            </a:r>
            <a:r>
              <a:rPr sz="1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77479" y="1878329"/>
            <a:ext cx="5036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Hasta.este.punto.hemos.observado.los.componentes.de.potencia.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de.un.controlador.de.CC.necesario.para.controlar.la.velocidad.de.un.motor.de.C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El.control.real.de.estos.componentes.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hardware.electrónico.y.tecnología.software..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581650" y="2786380"/>
            <a:ext cx="1301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Control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velocidad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00" spc="-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Comentarios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CEMF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77415" y="2973070"/>
            <a:ext cx="50419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El.control.de.velocidad.es.un.modo.de.operación..El.variador.intentará.mantener.una.vel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que.aplica.un.voltaje.de.referencia.al.controlador.de.velocidad.sobre.un.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período.de.tiempo.especificado..Esto.permite.una.aceleración.más.suave.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del.motor.y.la.carga.conectada..La.salida.de.la.velocidad.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el.controlador.está.encaminado.al.circuito.de.disparo,.que.controla.la.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cantidad.de.voltaje.aplicado.al.inducido..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77479" y="4438652"/>
            <a:ext cx="46278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Usted.recordará.que.V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.(voltaje.aplicado).=.I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.+.CEMF...I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proporcional.a.la.carga.y.generalmente.es.el.10%.de.la.placa.de.inducido.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tensión.al.100%.carga..Por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tanto,.a.la.carga.el.par/corriente.varía.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entre.0.y.100%,.I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.varía.de.0.a.50.VDC.para.un.500.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VDC.armadura..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77480" y="5533392"/>
            <a:ext cx="460565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.y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.son.controlados.constantemente..R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.se.mide.durante.la.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puesta 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marcha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convertidor..Porque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,.I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,.y.R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valores.conocidos,.CEMF.(E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).puede.calcularse.con.precisión..CEMF.es.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proporcional.a.la.velocidad.y.el.controlador.de.velocidad.utiliza.este.valor.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para.calcular.la.velocidad.real..Control.de.velocidad.con.retroalimentación.CEMF.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solo.puede.usarse.en.aplicaciones.donde.el.motor.opere.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entre.cero.y.la.velocidad.base..La.retroalimentación.CEMF.proporciona.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aproximadamente.2-5%.regulación.de.velocidad..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879581" y="9027162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3221" y="5091151"/>
            <a:ext cx="276225" cy="193675"/>
            <a:chOff x="2928620" y="5091150"/>
            <a:chExt cx="276225" cy="193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8620" y="5091150"/>
              <a:ext cx="275742" cy="940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7954" y="5209209"/>
              <a:ext cx="158597" cy="7518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8318715" y="4535106"/>
            <a:ext cx="3747770" cy="1985010"/>
            <a:chOff x="3264115" y="4535106"/>
            <a:chExt cx="3747770" cy="198501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94220" y="6427393"/>
              <a:ext cx="217106" cy="926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4115" y="4535106"/>
              <a:ext cx="3736466" cy="196674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61990" y="557934"/>
            <a:ext cx="126746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Control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velocidad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600"/>
              </a:spcBef>
            </a:pP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Comentarios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tacómetro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60" y="669694"/>
            <a:ext cx="486600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Se.puede.utilizar.un.tacómetro.cuando.se.necesita.una.medición.más.precisa.de.la.velocid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base..Una.medición.de.la.velocidad.real.es.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devuelto.al.controlador.de.velocidad..El.controlador.de.velocidad.hará.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ajustes.de.voltaje.del.inducido.para.mantener.una.velocidad.constante.con.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variaciones.en.la.carga..Si,.por.ejemplo,.la.carga.aumenta.repentinamente.la.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el.motor.disminuirá.la.reducción.de.la.retroalimentación.de.velocidad..El.controlador.de.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enviará.una.señal.más.alta.al.controlador.de.corriente.que.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aumentará.el.ángulo.de.disparo.del.circuito.de.disparo..El.resultado.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el.voltaje.inducido.aumentado.aplica.más.par.al.motor.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para.compensar.el.aumento.de.carga..La.velocidad.del.motor.aumentará.hasta.que.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igual.al.punto.de.consigna.de.referencia.de.velocidad.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1" y="2861719"/>
            <a:ext cx="442150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Cuando.el.motor.gira.más.rápidamente.que.la.velocidad.deseada.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se.reduce..En.una.unidad.cuatro.cuatro.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podría.invertirse.momentáneamente.para.desacelerar.el.motor.a.una.velocidad.más.rápida. 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velocidad.a.la.velocidad.deseada..Se.pueden.usar.varios.tacómetros.con.la.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endParaRPr sz="800">
              <a:latin typeface="Microsoft Sans Serif"/>
              <a:cs typeface="Microsoft Sans Serif"/>
            </a:endParaRPr>
          </a:p>
          <a:p>
            <a:pPr marL="12700" marR="214629">
              <a:lnSpc>
                <a:spcPct val="150000"/>
              </a:lnSpc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tacógrafos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SIMOREG.6RA70..DC.proporcionan.aproximadamente.0.10.a.2%.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regulación.de.velocidad..Los.tacómetros.digitales.(pulso).proporcionan.al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menos.0.01%.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regulación.de.velocidad..Estos.valores.varían.dependiendo.del.tacómetro.y.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las.condiciones.de.funcionamiento.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2880" y="2165071"/>
            <a:ext cx="276225" cy="193675"/>
            <a:chOff x="2748279" y="2165070"/>
            <a:chExt cx="276225" cy="193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8279" y="2165070"/>
              <a:ext cx="275742" cy="940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7614" y="2283129"/>
              <a:ext cx="158597" cy="75171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8138375" y="1609026"/>
            <a:ext cx="3747770" cy="1985010"/>
            <a:chOff x="3083775" y="1609026"/>
            <a:chExt cx="3747770" cy="198501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83775" y="1609026"/>
              <a:ext cx="3736467" cy="19667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3880" y="3501313"/>
              <a:ext cx="217106" cy="9264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7794193" y="5471034"/>
            <a:ext cx="297180" cy="192405"/>
            <a:chOff x="2739593" y="5471033"/>
            <a:chExt cx="297180" cy="19240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39593" y="5471033"/>
              <a:ext cx="296964" cy="926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0154" y="5587669"/>
              <a:ext cx="158597" cy="75171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0381805" y="6231268"/>
            <a:ext cx="445770" cy="415925"/>
            <a:chOff x="5327205" y="6231267"/>
            <a:chExt cx="445770" cy="415925"/>
          </a:xfrm>
        </p:grpSpPr>
        <p:sp>
          <p:nvSpPr>
            <p:cNvPr id="12" name="object 12"/>
            <p:cNvSpPr/>
            <p:nvPr/>
          </p:nvSpPr>
          <p:spPr>
            <a:xfrm>
              <a:off x="5407253" y="6233553"/>
              <a:ext cx="363855" cy="323850"/>
            </a:xfrm>
            <a:custGeom>
              <a:avLst/>
              <a:gdLst/>
              <a:ahLst/>
              <a:cxnLst/>
              <a:rect l="l" t="t" r="r" b="b"/>
              <a:pathLst>
                <a:path w="363854" h="323850">
                  <a:moveTo>
                    <a:pt x="214757" y="44665"/>
                  </a:moveTo>
                  <a:lnTo>
                    <a:pt x="217565" y="27303"/>
                  </a:lnTo>
                  <a:lnTo>
                    <a:pt x="225217" y="13103"/>
                  </a:lnTo>
                  <a:lnTo>
                    <a:pt x="236547" y="3517"/>
                  </a:lnTo>
                  <a:lnTo>
                    <a:pt x="250393" y="0"/>
                  </a:lnTo>
                  <a:lnTo>
                    <a:pt x="264251" y="3517"/>
                  </a:lnTo>
                  <a:lnTo>
                    <a:pt x="275585" y="13103"/>
                  </a:lnTo>
                  <a:lnTo>
                    <a:pt x="283234" y="27303"/>
                  </a:lnTo>
                  <a:lnTo>
                    <a:pt x="286042" y="44665"/>
                  </a:lnTo>
                </a:path>
                <a:path w="363854" h="323850">
                  <a:moveTo>
                    <a:pt x="143179" y="44665"/>
                  </a:moveTo>
                  <a:lnTo>
                    <a:pt x="145988" y="27303"/>
                  </a:lnTo>
                  <a:lnTo>
                    <a:pt x="153639" y="13103"/>
                  </a:lnTo>
                  <a:lnTo>
                    <a:pt x="164970" y="3517"/>
                  </a:lnTo>
                  <a:lnTo>
                    <a:pt x="178816" y="0"/>
                  </a:lnTo>
                  <a:lnTo>
                    <a:pt x="192671" y="3517"/>
                  </a:lnTo>
                  <a:lnTo>
                    <a:pt x="204009" y="13103"/>
                  </a:lnTo>
                  <a:lnTo>
                    <a:pt x="211666" y="27303"/>
                  </a:lnTo>
                  <a:lnTo>
                    <a:pt x="214477" y="44665"/>
                  </a:lnTo>
                </a:path>
                <a:path w="363854" h="323850">
                  <a:moveTo>
                    <a:pt x="71589" y="44665"/>
                  </a:moveTo>
                  <a:lnTo>
                    <a:pt x="74396" y="27303"/>
                  </a:lnTo>
                  <a:lnTo>
                    <a:pt x="82045" y="13103"/>
                  </a:lnTo>
                  <a:lnTo>
                    <a:pt x="93374" y="3517"/>
                  </a:lnTo>
                  <a:lnTo>
                    <a:pt x="107226" y="0"/>
                  </a:lnTo>
                  <a:lnTo>
                    <a:pt x="121084" y="3517"/>
                  </a:lnTo>
                  <a:lnTo>
                    <a:pt x="132418" y="13103"/>
                  </a:lnTo>
                  <a:lnTo>
                    <a:pt x="140067" y="27303"/>
                  </a:lnTo>
                  <a:lnTo>
                    <a:pt x="142875" y="44665"/>
                  </a:lnTo>
                </a:path>
                <a:path w="363854" h="323850">
                  <a:moveTo>
                    <a:pt x="0" y="44665"/>
                  </a:moveTo>
                  <a:lnTo>
                    <a:pt x="2808" y="27303"/>
                  </a:lnTo>
                  <a:lnTo>
                    <a:pt x="10460" y="13103"/>
                  </a:lnTo>
                  <a:lnTo>
                    <a:pt x="21790" y="3517"/>
                  </a:lnTo>
                  <a:lnTo>
                    <a:pt x="35636" y="0"/>
                  </a:lnTo>
                  <a:lnTo>
                    <a:pt x="49496" y="3517"/>
                  </a:lnTo>
                  <a:lnTo>
                    <a:pt x="60834" y="13103"/>
                  </a:lnTo>
                  <a:lnTo>
                    <a:pt x="68488" y="27303"/>
                  </a:lnTo>
                  <a:lnTo>
                    <a:pt x="71297" y="44665"/>
                  </a:lnTo>
                </a:path>
                <a:path w="363854" h="323850">
                  <a:moveTo>
                    <a:pt x="271399" y="323481"/>
                  </a:moveTo>
                  <a:lnTo>
                    <a:pt x="363308" y="323481"/>
                  </a:lnTo>
                  <a:lnTo>
                    <a:pt x="363308" y="45402"/>
                  </a:lnTo>
                  <a:lnTo>
                    <a:pt x="305574" y="454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02896" y="6246190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520" y="65506"/>
                  </a:moveTo>
                  <a:lnTo>
                    <a:pt x="0" y="32765"/>
                  </a:lnTo>
                  <a:lnTo>
                    <a:pt x="5052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29491" y="6278956"/>
              <a:ext cx="95885" cy="285750"/>
            </a:xfrm>
            <a:custGeom>
              <a:avLst/>
              <a:gdLst/>
              <a:ahLst/>
              <a:cxnLst/>
              <a:rect l="l" t="t" r="r" b="b"/>
              <a:pathLst>
                <a:path w="95885" h="285750">
                  <a:moveTo>
                    <a:pt x="95415" y="285381"/>
                  </a:moveTo>
                  <a:lnTo>
                    <a:pt x="1701" y="285419"/>
                  </a:lnTo>
                  <a:lnTo>
                    <a:pt x="0" y="0"/>
                  </a:lnTo>
                  <a:lnTo>
                    <a:pt x="5772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46636" y="624621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27776" y="6479209"/>
              <a:ext cx="253758" cy="167678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20938" y="4913567"/>
            <a:ext cx="2864904" cy="1268679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10240811" y="6644843"/>
            <a:ext cx="756285" cy="254000"/>
            <a:chOff x="5186210" y="6644843"/>
            <a:chExt cx="756285" cy="254000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86210" y="6805853"/>
              <a:ext cx="336994" cy="744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54091" y="6804431"/>
              <a:ext cx="128524" cy="7588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4880" y="6805853"/>
              <a:ext cx="217106" cy="926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74233" y="6644843"/>
              <a:ext cx="156298" cy="13021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581651" y="500784"/>
            <a:ext cx="15360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0" dirty="0">
                <a:solidFill>
                  <a:srgbClr val="171514"/>
                </a:solidFill>
                <a:latin typeface="Arial"/>
                <a:cs typeface="Arial"/>
              </a:rPr>
              <a:t>Medida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77480" y="486814"/>
            <a:ext cx="46920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El.drive.monitoriza.la.corriente.que.se.suma.con.la.velocidad.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señal.de.control.en.el.controlador.de.corriente..El.accionamiento.actúa.para.mantener.  la.corriente.a.la.corriente.nominal.o.por.bajo..reduciendo.el.voltaje.del.inducido.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si.es.necesario..Esto.resulta.en.una.reducción.correspondiente.de.la.velocidad.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hasta.que.se.elimine.la.causa.de.la.sobrecorriente..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81651" y="3805326"/>
            <a:ext cx="11106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Control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par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77416" y="3856127"/>
            <a:ext cx="4229100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Algunas.aplicaciones.requieren.que.el.motor.opere.con.una.específica.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par.independientemente.de.la.velocidad..El.bucle.externo.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(retroalimentación.de.velocidad).es. 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se.elimina.y.se.ingresa.una.referencia.de.torque..El.controlador.de.corriente.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es.efectivamente.un.controlador.de.torque.porque.el.torque.es.directamente.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proporcional.a.la.corriente.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81651" y="7135266"/>
            <a:ext cx="12134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Ajuste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77412" y="7095896"/>
            <a:ext cx="46596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Una.característica.del.SIMOREG.6RA70.DC.MASTER.es.la.capacidad.de.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autoajuste.para.un.motor.dado.y.la.carga.asociada..Un.incorrectamente.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el.control.sintonizado.puede.provocar.un.sobreimpulso.de.velocidad.excesivo.cuando.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cambiando.de.una.velocidad.a.otra..Pueden.ocurrir.oscilaciones.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que.contribuyen.a.la.inestabilidad.del.sistema.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4114" y="551498"/>
            <a:ext cx="3084588" cy="18324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2654" y="3350591"/>
            <a:ext cx="3086049" cy="18324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21" y="2584448"/>
            <a:ext cx="3923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Una.unidad.adecuadamente.sintonizada.tendrá.un.sobreimpulso.inicial.de.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aproximadamente.43%.y.establecerse.en.una.nueva.velocidad.rápidamente..Este.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proporciona.un.sistema.estable.con.respuesta.rápida.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0" y="5388611"/>
            <a:ext cx="4249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El.SIMOREG.6RA70.DC.MASTER.dispone.de.cinco.rutinas.de.autoajuste.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para.igualar.el.rendimiento.del.convertidor.al.motor.controlado.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y.carga.asociada.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111" y="6529072"/>
            <a:ext cx="29635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Controlador.de.velocidad.para.la.mecánica.del.sistema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0110" y="6920231"/>
            <a:ext cx="110109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Debilitamiento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0" y="6125211"/>
            <a:ext cx="380492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Precontrol.y.controlador.de.corriente.para.inducido.y.campo</a:t>
            </a:r>
            <a:endParaRPr sz="95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1440"/>
              </a:spcBef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1440"/>
              </a:spcBef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1440"/>
              </a:spcBef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0111" y="7218680"/>
            <a:ext cx="33578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Fricción,.viento.y.compensación.de.inercia.para.altas.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intertia.loads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0" y="7720331"/>
            <a:ext cx="3532504" cy="41671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09855" marR="5080" indent="-109855">
              <a:lnSpc>
                <a:spcPct val="120800"/>
              </a:lnSpc>
              <a:spcBef>
                <a:spcPts val="2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Optimización.para.accionamientos.con.mecánica.oscilante.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60203" y="4169791"/>
            <a:ext cx="4658360" cy="4379595"/>
            <a:chOff x="1905603" y="4169790"/>
            <a:chExt cx="4658360" cy="4379595"/>
          </a:xfrm>
        </p:grpSpPr>
        <p:sp>
          <p:nvSpPr>
            <p:cNvPr id="3" name="object 3"/>
            <p:cNvSpPr/>
            <p:nvPr/>
          </p:nvSpPr>
          <p:spPr>
            <a:xfrm>
              <a:off x="2032939" y="4172076"/>
              <a:ext cx="4403090" cy="4375150"/>
            </a:xfrm>
            <a:custGeom>
              <a:avLst/>
              <a:gdLst/>
              <a:ahLst/>
              <a:cxnLst/>
              <a:rect l="l" t="t" r="r" b="b"/>
              <a:pathLst>
                <a:path w="4403090" h="4375150">
                  <a:moveTo>
                    <a:pt x="0" y="4374667"/>
                  </a:moveTo>
                  <a:lnTo>
                    <a:pt x="4402556" y="4374667"/>
                  </a:lnTo>
                  <a:lnTo>
                    <a:pt x="4402556" y="0"/>
                  </a:lnTo>
                  <a:lnTo>
                    <a:pt x="0" y="0"/>
                  </a:lnTo>
                  <a:lnTo>
                    <a:pt x="0" y="43746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13411" y="7120686"/>
              <a:ext cx="179705" cy="900430"/>
            </a:xfrm>
            <a:custGeom>
              <a:avLst/>
              <a:gdLst/>
              <a:ahLst/>
              <a:cxnLst/>
              <a:rect l="l" t="t" r="r" b="b"/>
              <a:pathLst>
                <a:path w="179704" h="900429">
                  <a:moveTo>
                    <a:pt x="179235" y="0"/>
                  </a:moveTo>
                  <a:lnTo>
                    <a:pt x="0" y="0"/>
                  </a:lnTo>
                  <a:lnTo>
                    <a:pt x="0" y="900264"/>
                  </a:lnTo>
                  <a:lnTo>
                    <a:pt x="179235" y="900264"/>
                  </a:lnTo>
                  <a:lnTo>
                    <a:pt x="179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13411" y="7120686"/>
              <a:ext cx="248285" cy="900430"/>
            </a:xfrm>
            <a:custGeom>
              <a:avLst/>
              <a:gdLst/>
              <a:ahLst/>
              <a:cxnLst/>
              <a:rect l="l" t="t" r="r" b="b"/>
              <a:pathLst>
                <a:path w="248284" h="900429">
                  <a:moveTo>
                    <a:pt x="0" y="900264"/>
                  </a:moveTo>
                  <a:lnTo>
                    <a:pt x="247815" y="900264"/>
                  </a:lnTo>
                  <a:lnTo>
                    <a:pt x="247815" y="0"/>
                  </a:lnTo>
                  <a:lnTo>
                    <a:pt x="0" y="0"/>
                  </a:lnTo>
                  <a:lnTo>
                    <a:pt x="0" y="900264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93754" y="5996838"/>
              <a:ext cx="371475" cy="612775"/>
            </a:xfrm>
            <a:custGeom>
              <a:avLst/>
              <a:gdLst/>
              <a:ahLst/>
              <a:cxnLst/>
              <a:rect l="l" t="t" r="r" b="b"/>
              <a:pathLst>
                <a:path w="371475" h="612775">
                  <a:moveTo>
                    <a:pt x="0" y="612216"/>
                  </a:moveTo>
                  <a:lnTo>
                    <a:pt x="371259" y="612216"/>
                  </a:lnTo>
                  <a:lnTo>
                    <a:pt x="371259" y="0"/>
                  </a:lnTo>
                  <a:lnTo>
                    <a:pt x="0" y="0"/>
                  </a:lnTo>
                  <a:lnTo>
                    <a:pt x="0" y="612216"/>
                  </a:lnTo>
                  <a:close/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63122" y="7347927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5" h="271145">
                  <a:moveTo>
                    <a:pt x="0" y="0"/>
                  </a:moveTo>
                  <a:lnTo>
                    <a:pt x="271132" y="0"/>
                  </a:lnTo>
                  <a:lnTo>
                    <a:pt x="271132" y="271132"/>
                  </a:lnTo>
                  <a:lnTo>
                    <a:pt x="0" y="271132"/>
                  </a:lnTo>
                  <a:lnTo>
                    <a:pt x="0" y="457"/>
                  </a:lnTo>
                  <a:lnTo>
                    <a:pt x="0" y="0"/>
                  </a:lnTo>
                  <a:close/>
                </a:path>
              </a:pathLst>
            </a:custGeom>
            <a:ln w="63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29888" y="6004623"/>
              <a:ext cx="1604645" cy="1899920"/>
            </a:xfrm>
            <a:custGeom>
              <a:avLst/>
              <a:gdLst/>
              <a:ahLst/>
              <a:cxnLst/>
              <a:rect l="l" t="t" r="r" b="b"/>
              <a:pathLst>
                <a:path w="1604645" h="1899920">
                  <a:moveTo>
                    <a:pt x="1333233" y="1899742"/>
                  </a:moveTo>
                  <a:lnTo>
                    <a:pt x="1604365" y="1899742"/>
                  </a:lnTo>
                  <a:lnTo>
                    <a:pt x="1604365" y="1628152"/>
                  </a:lnTo>
                  <a:lnTo>
                    <a:pt x="1333233" y="1628152"/>
                  </a:lnTo>
                  <a:lnTo>
                    <a:pt x="1333233" y="1899742"/>
                  </a:lnTo>
                  <a:close/>
                </a:path>
                <a:path w="1604645" h="1899920">
                  <a:moveTo>
                    <a:pt x="0" y="671652"/>
                  </a:moveTo>
                  <a:lnTo>
                    <a:pt x="208940" y="671652"/>
                  </a:lnTo>
                  <a:lnTo>
                    <a:pt x="208940" y="477786"/>
                  </a:lnTo>
                  <a:lnTo>
                    <a:pt x="0" y="477786"/>
                  </a:lnTo>
                  <a:lnTo>
                    <a:pt x="0" y="671652"/>
                  </a:lnTo>
                  <a:close/>
                </a:path>
                <a:path w="1604645" h="1899920">
                  <a:moveTo>
                    <a:pt x="0" y="423379"/>
                  </a:moveTo>
                  <a:lnTo>
                    <a:pt x="208940" y="423379"/>
                  </a:lnTo>
                  <a:lnTo>
                    <a:pt x="208940" y="229514"/>
                  </a:lnTo>
                  <a:lnTo>
                    <a:pt x="0" y="229514"/>
                  </a:lnTo>
                  <a:lnTo>
                    <a:pt x="0" y="423379"/>
                  </a:lnTo>
                  <a:close/>
                </a:path>
                <a:path w="1604645" h="1899920">
                  <a:moveTo>
                    <a:pt x="0" y="193852"/>
                  </a:moveTo>
                  <a:lnTo>
                    <a:pt x="208940" y="193852"/>
                  </a:lnTo>
                  <a:lnTo>
                    <a:pt x="208940" y="0"/>
                  </a:lnTo>
                  <a:lnTo>
                    <a:pt x="0" y="0"/>
                  </a:lnTo>
                  <a:lnTo>
                    <a:pt x="0" y="193852"/>
                  </a:lnTo>
                  <a:close/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10668" y="4821796"/>
              <a:ext cx="179705" cy="716280"/>
            </a:xfrm>
            <a:custGeom>
              <a:avLst/>
              <a:gdLst/>
              <a:ahLst/>
              <a:cxnLst/>
              <a:rect l="l" t="t" r="r" b="b"/>
              <a:pathLst>
                <a:path w="179704" h="716279">
                  <a:moveTo>
                    <a:pt x="179235" y="0"/>
                  </a:moveTo>
                  <a:lnTo>
                    <a:pt x="0" y="0"/>
                  </a:lnTo>
                  <a:lnTo>
                    <a:pt x="0" y="716000"/>
                  </a:lnTo>
                  <a:lnTo>
                    <a:pt x="179235" y="716000"/>
                  </a:lnTo>
                  <a:lnTo>
                    <a:pt x="179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10668" y="4821338"/>
              <a:ext cx="248285" cy="716915"/>
            </a:xfrm>
            <a:custGeom>
              <a:avLst/>
              <a:gdLst/>
              <a:ahLst/>
              <a:cxnLst/>
              <a:rect l="l" t="t" r="r" b="b"/>
              <a:pathLst>
                <a:path w="248284" h="716914">
                  <a:moveTo>
                    <a:pt x="247815" y="457"/>
                  </a:moveTo>
                  <a:lnTo>
                    <a:pt x="0" y="457"/>
                  </a:lnTo>
                  <a:lnTo>
                    <a:pt x="0" y="716457"/>
                  </a:lnTo>
                  <a:lnTo>
                    <a:pt x="247815" y="716457"/>
                  </a:lnTo>
                  <a:lnTo>
                    <a:pt x="247815" y="0"/>
                  </a:lnTo>
                  <a:lnTo>
                    <a:pt x="247815" y="457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12497" y="6117551"/>
              <a:ext cx="179705" cy="594995"/>
            </a:xfrm>
            <a:custGeom>
              <a:avLst/>
              <a:gdLst/>
              <a:ahLst/>
              <a:cxnLst/>
              <a:rect l="l" t="t" r="r" b="b"/>
              <a:pathLst>
                <a:path w="179704" h="594995">
                  <a:moveTo>
                    <a:pt x="179235" y="0"/>
                  </a:moveTo>
                  <a:lnTo>
                    <a:pt x="0" y="0"/>
                  </a:lnTo>
                  <a:lnTo>
                    <a:pt x="0" y="594385"/>
                  </a:lnTo>
                  <a:lnTo>
                    <a:pt x="179235" y="594385"/>
                  </a:lnTo>
                  <a:lnTo>
                    <a:pt x="179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12497" y="6117551"/>
              <a:ext cx="248285" cy="594995"/>
            </a:xfrm>
            <a:custGeom>
              <a:avLst/>
              <a:gdLst/>
              <a:ahLst/>
              <a:cxnLst/>
              <a:rect l="l" t="t" r="r" b="b"/>
              <a:pathLst>
                <a:path w="248284" h="594995">
                  <a:moveTo>
                    <a:pt x="0" y="594385"/>
                  </a:moveTo>
                  <a:lnTo>
                    <a:pt x="247815" y="594385"/>
                  </a:lnTo>
                  <a:lnTo>
                    <a:pt x="247815" y="0"/>
                  </a:lnTo>
                  <a:lnTo>
                    <a:pt x="0" y="0"/>
                  </a:lnTo>
                  <a:lnTo>
                    <a:pt x="0" y="594385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81733" y="6984428"/>
              <a:ext cx="179070" cy="1390015"/>
            </a:xfrm>
            <a:custGeom>
              <a:avLst/>
              <a:gdLst/>
              <a:ahLst/>
              <a:cxnLst/>
              <a:rect l="l" t="t" r="r" b="b"/>
              <a:pathLst>
                <a:path w="179069" h="1390015">
                  <a:moveTo>
                    <a:pt x="178765" y="0"/>
                  </a:moveTo>
                  <a:lnTo>
                    <a:pt x="0" y="0"/>
                  </a:lnTo>
                  <a:lnTo>
                    <a:pt x="0" y="1389494"/>
                  </a:lnTo>
                  <a:lnTo>
                    <a:pt x="178765" y="1389494"/>
                  </a:lnTo>
                  <a:lnTo>
                    <a:pt x="178765" y="927"/>
                  </a:lnTo>
                  <a:lnTo>
                    <a:pt x="178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13153" y="6984428"/>
              <a:ext cx="247650" cy="1390015"/>
            </a:xfrm>
            <a:custGeom>
              <a:avLst/>
              <a:gdLst/>
              <a:ahLst/>
              <a:cxnLst/>
              <a:rect l="l" t="t" r="r" b="b"/>
              <a:pathLst>
                <a:path w="247650" h="1390015">
                  <a:moveTo>
                    <a:pt x="247345" y="927"/>
                  </a:moveTo>
                  <a:lnTo>
                    <a:pt x="247345" y="1389494"/>
                  </a:lnTo>
                  <a:lnTo>
                    <a:pt x="0" y="1389494"/>
                  </a:lnTo>
                  <a:lnTo>
                    <a:pt x="0" y="0"/>
                  </a:lnTo>
                  <a:lnTo>
                    <a:pt x="247345" y="0"/>
                  </a:lnTo>
                  <a:lnTo>
                    <a:pt x="247345" y="927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80819" y="5607748"/>
              <a:ext cx="179070" cy="1144905"/>
            </a:xfrm>
            <a:custGeom>
              <a:avLst/>
              <a:gdLst/>
              <a:ahLst/>
              <a:cxnLst/>
              <a:rect l="l" t="t" r="r" b="b"/>
              <a:pathLst>
                <a:path w="179069" h="1144904">
                  <a:moveTo>
                    <a:pt x="178777" y="0"/>
                  </a:moveTo>
                  <a:lnTo>
                    <a:pt x="0" y="0"/>
                  </a:lnTo>
                  <a:lnTo>
                    <a:pt x="0" y="1144422"/>
                  </a:lnTo>
                  <a:lnTo>
                    <a:pt x="178777" y="1144422"/>
                  </a:lnTo>
                  <a:lnTo>
                    <a:pt x="1787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12239" y="5607748"/>
              <a:ext cx="247650" cy="1144905"/>
            </a:xfrm>
            <a:custGeom>
              <a:avLst/>
              <a:gdLst/>
              <a:ahLst/>
              <a:cxnLst/>
              <a:rect l="l" t="t" r="r" b="b"/>
              <a:pathLst>
                <a:path w="247650" h="1144904">
                  <a:moveTo>
                    <a:pt x="0" y="1144422"/>
                  </a:moveTo>
                  <a:lnTo>
                    <a:pt x="247357" y="1144422"/>
                  </a:lnTo>
                  <a:lnTo>
                    <a:pt x="247357" y="0"/>
                  </a:lnTo>
                  <a:lnTo>
                    <a:pt x="0" y="0"/>
                  </a:lnTo>
                  <a:lnTo>
                    <a:pt x="0" y="1144422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76704" y="4405718"/>
              <a:ext cx="199390" cy="922019"/>
            </a:xfrm>
            <a:custGeom>
              <a:avLst/>
              <a:gdLst/>
              <a:ahLst/>
              <a:cxnLst/>
              <a:rect l="l" t="t" r="r" b="b"/>
              <a:pathLst>
                <a:path w="199389" h="922020">
                  <a:moveTo>
                    <a:pt x="199351" y="0"/>
                  </a:moveTo>
                  <a:lnTo>
                    <a:pt x="0" y="0"/>
                  </a:lnTo>
                  <a:lnTo>
                    <a:pt x="0" y="921753"/>
                  </a:lnTo>
                  <a:lnTo>
                    <a:pt x="199351" y="921753"/>
                  </a:lnTo>
                  <a:lnTo>
                    <a:pt x="1993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08124" y="4405731"/>
              <a:ext cx="267970" cy="922019"/>
            </a:xfrm>
            <a:custGeom>
              <a:avLst/>
              <a:gdLst/>
              <a:ahLst/>
              <a:cxnLst/>
              <a:rect l="l" t="t" r="r" b="b"/>
              <a:pathLst>
                <a:path w="267969" h="922020">
                  <a:moveTo>
                    <a:pt x="0" y="921740"/>
                  </a:moveTo>
                  <a:lnTo>
                    <a:pt x="267931" y="921740"/>
                  </a:lnTo>
                  <a:lnTo>
                    <a:pt x="267931" y="0"/>
                  </a:lnTo>
                  <a:lnTo>
                    <a:pt x="0" y="0"/>
                  </a:lnTo>
                  <a:lnTo>
                    <a:pt x="0" y="921740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96691" y="4678222"/>
              <a:ext cx="1433830" cy="3629660"/>
            </a:xfrm>
            <a:custGeom>
              <a:avLst/>
              <a:gdLst/>
              <a:ahLst/>
              <a:cxnLst/>
              <a:rect l="l" t="t" r="r" b="b"/>
              <a:pathLst>
                <a:path w="1433829" h="3629659">
                  <a:moveTo>
                    <a:pt x="0" y="566953"/>
                  </a:moveTo>
                  <a:lnTo>
                    <a:pt x="440296" y="566953"/>
                  </a:lnTo>
                  <a:lnTo>
                    <a:pt x="440296" y="126669"/>
                  </a:lnTo>
                  <a:lnTo>
                    <a:pt x="0" y="126669"/>
                  </a:lnTo>
                  <a:lnTo>
                    <a:pt x="0" y="566953"/>
                  </a:lnTo>
                  <a:close/>
                </a:path>
                <a:path w="1433829" h="3629659">
                  <a:moveTo>
                    <a:pt x="573811" y="3629406"/>
                  </a:moveTo>
                  <a:lnTo>
                    <a:pt x="1433385" y="3629406"/>
                  </a:lnTo>
                  <a:lnTo>
                    <a:pt x="1433385" y="0"/>
                  </a:lnTo>
                  <a:lnTo>
                    <a:pt x="573811" y="0"/>
                  </a:lnTo>
                  <a:lnTo>
                    <a:pt x="573811" y="3629406"/>
                  </a:lnTo>
                  <a:close/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6668731" y="5615063"/>
            <a:ext cx="30480" cy="7620"/>
          </a:xfrm>
          <a:custGeom>
            <a:avLst/>
            <a:gdLst/>
            <a:ahLst/>
            <a:cxnLst/>
            <a:rect l="l" t="t" r="r" b="b"/>
            <a:pathLst>
              <a:path w="30480" h="7620">
                <a:moveTo>
                  <a:pt x="15087" y="0"/>
                </a:moveTo>
                <a:lnTo>
                  <a:pt x="30175" y="0"/>
                </a:lnTo>
              </a:path>
              <a:path w="30480" h="7620">
                <a:moveTo>
                  <a:pt x="15087" y="0"/>
                </a:moveTo>
                <a:lnTo>
                  <a:pt x="0" y="0"/>
                </a:lnTo>
              </a:path>
              <a:path w="30480" h="7620">
                <a:moveTo>
                  <a:pt x="15087" y="6858"/>
                </a:moveTo>
                <a:lnTo>
                  <a:pt x="22402" y="6858"/>
                </a:lnTo>
              </a:path>
              <a:path w="30480" h="7620">
                <a:moveTo>
                  <a:pt x="15087" y="7315"/>
                </a:moveTo>
                <a:lnTo>
                  <a:pt x="7772" y="7315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54102" y="5586730"/>
            <a:ext cx="104139" cy="52705"/>
          </a:xfrm>
          <a:custGeom>
            <a:avLst/>
            <a:gdLst/>
            <a:ahLst/>
            <a:cxnLst/>
            <a:rect l="l" t="t" r="r" b="b"/>
            <a:pathLst>
              <a:path w="104139" h="52704">
                <a:moveTo>
                  <a:pt x="103784" y="52108"/>
                </a:moveTo>
                <a:lnTo>
                  <a:pt x="103784" y="0"/>
                </a:lnTo>
              </a:path>
              <a:path w="104139" h="52704">
                <a:moveTo>
                  <a:pt x="0" y="21018"/>
                </a:moveTo>
                <a:lnTo>
                  <a:pt x="59436" y="21018"/>
                </a:lnTo>
              </a:path>
              <a:path w="104139" h="52704">
                <a:moveTo>
                  <a:pt x="103784" y="0"/>
                </a:moveTo>
                <a:lnTo>
                  <a:pt x="29718" y="0"/>
                </a:lnTo>
              </a:path>
              <a:path w="104139" h="52704">
                <a:moveTo>
                  <a:pt x="29718" y="21018"/>
                </a:moveTo>
                <a:lnTo>
                  <a:pt x="29718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93416" y="6101550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>
                <a:moveTo>
                  <a:pt x="0" y="0"/>
                </a:moveTo>
                <a:lnTo>
                  <a:pt x="90081" y="0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93416" y="6327406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>
                <a:moveTo>
                  <a:pt x="0" y="0"/>
                </a:moveTo>
                <a:lnTo>
                  <a:pt x="90081" y="0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93416" y="6579793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>
                <a:moveTo>
                  <a:pt x="0" y="0"/>
                </a:moveTo>
                <a:lnTo>
                  <a:pt x="90081" y="0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06615" y="7761021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69" h="40004">
                <a:moveTo>
                  <a:pt x="39319" y="19888"/>
                </a:moveTo>
                <a:lnTo>
                  <a:pt x="33175" y="4972"/>
                </a:lnTo>
                <a:lnTo>
                  <a:pt x="19659" y="0"/>
                </a:lnTo>
                <a:lnTo>
                  <a:pt x="6143" y="4972"/>
                </a:lnTo>
                <a:lnTo>
                  <a:pt x="0" y="19888"/>
                </a:lnTo>
                <a:lnTo>
                  <a:pt x="6143" y="34804"/>
                </a:lnTo>
                <a:lnTo>
                  <a:pt x="19659" y="39776"/>
                </a:lnTo>
                <a:lnTo>
                  <a:pt x="33175" y="34804"/>
                </a:lnTo>
                <a:lnTo>
                  <a:pt x="39319" y="19888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621510" y="6027014"/>
            <a:ext cx="149225" cy="149225"/>
          </a:xfrm>
          <a:custGeom>
            <a:avLst/>
            <a:gdLst/>
            <a:ahLst/>
            <a:cxnLst/>
            <a:rect l="l" t="t" r="r" b="b"/>
            <a:pathLst>
              <a:path w="149225" h="149225">
                <a:moveTo>
                  <a:pt x="149047" y="74536"/>
                </a:moveTo>
                <a:lnTo>
                  <a:pt x="0" y="149059"/>
                </a:lnTo>
                <a:lnTo>
                  <a:pt x="0" y="0"/>
                </a:lnTo>
                <a:lnTo>
                  <a:pt x="149047" y="74536"/>
                </a:lnTo>
                <a:close/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21510" y="6256541"/>
            <a:ext cx="149225" cy="149225"/>
          </a:xfrm>
          <a:custGeom>
            <a:avLst/>
            <a:gdLst/>
            <a:ahLst/>
            <a:cxnLst/>
            <a:rect l="l" t="t" r="r" b="b"/>
            <a:pathLst>
              <a:path w="149225" h="149225">
                <a:moveTo>
                  <a:pt x="149047" y="74523"/>
                </a:moveTo>
                <a:lnTo>
                  <a:pt x="0" y="0"/>
                </a:lnTo>
                <a:lnTo>
                  <a:pt x="0" y="149059"/>
                </a:lnTo>
                <a:lnTo>
                  <a:pt x="149047" y="74523"/>
                </a:lnTo>
                <a:close/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21510" y="6504814"/>
            <a:ext cx="149225" cy="149225"/>
          </a:xfrm>
          <a:custGeom>
            <a:avLst/>
            <a:gdLst/>
            <a:ahLst/>
            <a:cxnLst/>
            <a:rect l="l" t="t" r="r" b="b"/>
            <a:pathLst>
              <a:path w="149225" h="149225">
                <a:moveTo>
                  <a:pt x="149047" y="74523"/>
                </a:moveTo>
                <a:lnTo>
                  <a:pt x="0" y="0"/>
                </a:lnTo>
                <a:lnTo>
                  <a:pt x="0" y="149047"/>
                </a:lnTo>
                <a:lnTo>
                  <a:pt x="149047" y="74523"/>
                </a:lnTo>
                <a:close/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5937" y="4479151"/>
            <a:ext cx="2681909" cy="109992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2758" y="6795706"/>
            <a:ext cx="786345" cy="91405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8846922" y="6560134"/>
            <a:ext cx="78105" cy="39370"/>
            <a:chOff x="3792321" y="6560134"/>
            <a:chExt cx="78105" cy="39370"/>
          </a:xfrm>
        </p:grpSpPr>
        <p:sp>
          <p:nvSpPr>
            <p:cNvPr id="32" name="object 32"/>
            <p:cNvSpPr/>
            <p:nvPr/>
          </p:nvSpPr>
          <p:spPr>
            <a:xfrm>
              <a:off x="3793693" y="6561506"/>
              <a:ext cx="75565" cy="36195"/>
            </a:xfrm>
            <a:custGeom>
              <a:avLst/>
              <a:gdLst/>
              <a:ahLst/>
              <a:cxnLst/>
              <a:rect l="l" t="t" r="r" b="b"/>
              <a:pathLst>
                <a:path w="75564" h="36195">
                  <a:moveTo>
                    <a:pt x="0" y="0"/>
                  </a:moveTo>
                  <a:lnTo>
                    <a:pt x="0" y="36118"/>
                  </a:lnTo>
                  <a:lnTo>
                    <a:pt x="74980" y="17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93693" y="6561506"/>
              <a:ext cx="75565" cy="36195"/>
            </a:xfrm>
            <a:custGeom>
              <a:avLst/>
              <a:gdLst/>
              <a:ahLst/>
              <a:cxnLst/>
              <a:rect l="l" t="t" r="r" b="b"/>
              <a:pathLst>
                <a:path w="75564" h="36195">
                  <a:moveTo>
                    <a:pt x="0" y="0"/>
                  </a:moveTo>
                  <a:lnTo>
                    <a:pt x="74980" y="17830"/>
                  </a:lnTo>
                  <a:lnTo>
                    <a:pt x="0" y="3611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8846922" y="6306832"/>
            <a:ext cx="78105" cy="39370"/>
            <a:chOff x="3792321" y="6306832"/>
            <a:chExt cx="78105" cy="39370"/>
          </a:xfrm>
        </p:grpSpPr>
        <p:sp>
          <p:nvSpPr>
            <p:cNvPr id="35" name="object 35"/>
            <p:cNvSpPr/>
            <p:nvPr/>
          </p:nvSpPr>
          <p:spPr>
            <a:xfrm>
              <a:off x="3793693" y="6308204"/>
              <a:ext cx="75565" cy="36195"/>
            </a:xfrm>
            <a:custGeom>
              <a:avLst/>
              <a:gdLst/>
              <a:ahLst/>
              <a:cxnLst/>
              <a:rect l="l" t="t" r="r" b="b"/>
              <a:pathLst>
                <a:path w="75564" h="36195">
                  <a:moveTo>
                    <a:pt x="0" y="0"/>
                  </a:moveTo>
                  <a:lnTo>
                    <a:pt x="0" y="36118"/>
                  </a:lnTo>
                  <a:lnTo>
                    <a:pt x="74980" y="17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93693" y="6308204"/>
              <a:ext cx="75565" cy="36195"/>
            </a:xfrm>
            <a:custGeom>
              <a:avLst/>
              <a:gdLst/>
              <a:ahLst/>
              <a:cxnLst/>
              <a:rect l="l" t="t" r="r" b="b"/>
              <a:pathLst>
                <a:path w="75564" h="36195">
                  <a:moveTo>
                    <a:pt x="0" y="0"/>
                  </a:moveTo>
                  <a:lnTo>
                    <a:pt x="74980" y="17830"/>
                  </a:lnTo>
                  <a:lnTo>
                    <a:pt x="0" y="3611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846922" y="6081890"/>
            <a:ext cx="78105" cy="39370"/>
            <a:chOff x="3792321" y="6081890"/>
            <a:chExt cx="78105" cy="39370"/>
          </a:xfrm>
        </p:grpSpPr>
        <p:sp>
          <p:nvSpPr>
            <p:cNvPr id="38" name="object 38"/>
            <p:cNvSpPr/>
            <p:nvPr/>
          </p:nvSpPr>
          <p:spPr>
            <a:xfrm>
              <a:off x="3793693" y="6083261"/>
              <a:ext cx="75565" cy="36195"/>
            </a:xfrm>
            <a:custGeom>
              <a:avLst/>
              <a:gdLst/>
              <a:ahLst/>
              <a:cxnLst/>
              <a:rect l="l" t="t" r="r" b="b"/>
              <a:pathLst>
                <a:path w="75564" h="36195">
                  <a:moveTo>
                    <a:pt x="0" y="0"/>
                  </a:moveTo>
                  <a:lnTo>
                    <a:pt x="0" y="36118"/>
                  </a:lnTo>
                  <a:lnTo>
                    <a:pt x="74980" y="17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93693" y="6083261"/>
              <a:ext cx="75565" cy="36195"/>
            </a:xfrm>
            <a:custGeom>
              <a:avLst/>
              <a:gdLst/>
              <a:ahLst/>
              <a:cxnLst/>
              <a:rect l="l" t="t" r="r" b="b"/>
              <a:pathLst>
                <a:path w="75564" h="36195">
                  <a:moveTo>
                    <a:pt x="0" y="0"/>
                  </a:moveTo>
                  <a:lnTo>
                    <a:pt x="74980" y="17830"/>
                  </a:lnTo>
                  <a:lnTo>
                    <a:pt x="0" y="3611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24220" y="8410728"/>
            <a:ext cx="848080" cy="56623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58691" y="8406346"/>
            <a:ext cx="1009827" cy="667099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7876" y="4231817"/>
            <a:ext cx="265887" cy="92646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40626" y="4272292"/>
            <a:ext cx="830859" cy="92646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58015" y="5646154"/>
            <a:ext cx="2575267" cy="1056665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83293" y="4826293"/>
            <a:ext cx="1799583" cy="931189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75119" y="8015668"/>
            <a:ext cx="1491710" cy="961294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84664" y="6973507"/>
            <a:ext cx="2200560" cy="966495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784665" y="5963705"/>
            <a:ext cx="2187301" cy="865949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003446" y="6866573"/>
            <a:ext cx="1923942" cy="1449425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622200" y="5483440"/>
            <a:ext cx="198221" cy="75882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220824" y="6867284"/>
            <a:ext cx="91122" cy="85547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8357261" y="6867283"/>
            <a:ext cx="544195" cy="92710"/>
          </a:xfrm>
          <a:custGeom>
            <a:avLst/>
            <a:gdLst/>
            <a:ahLst/>
            <a:cxnLst/>
            <a:rect l="l" t="t" r="r" b="b"/>
            <a:pathLst>
              <a:path w="544195" h="92709">
                <a:moveTo>
                  <a:pt x="76200" y="0"/>
                </a:moveTo>
                <a:lnTo>
                  <a:pt x="65836" y="0"/>
                </a:lnTo>
                <a:lnTo>
                  <a:pt x="38100" y="63982"/>
                </a:lnTo>
                <a:lnTo>
                  <a:pt x="10363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6197"/>
                </a:lnTo>
                <a:lnTo>
                  <a:pt x="35153" y="73355"/>
                </a:lnTo>
                <a:lnTo>
                  <a:pt x="41046" y="73355"/>
                </a:lnTo>
                <a:lnTo>
                  <a:pt x="69697" y="6197"/>
                </a:lnTo>
                <a:lnTo>
                  <a:pt x="69697" y="73355"/>
                </a:lnTo>
                <a:lnTo>
                  <a:pt x="76200" y="73355"/>
                </a:lnTo>
                <a:lnTo>
                  <a:pt x="76200" y="0"/>
                </a:lnTo>
                <a:close/>
              </a:path>
              <a:path w="544195" h="92709">
                <a:moveTo>
                  <a:pt x="137972" y="38531"/>
                </a:moveTo>
                <a:lnTo>
                  <a:pt x="135509" y="31699"/>
                </a:lnTo>
                <a:lnTo>
                  <a:pt x="131368" y="27800"/>
                </a:lnTo>
                <a:lnTo>
                  <a:pt x="131368" y="40767"/>
                </a:lnTo>
                <a:lnTo>
                  <a:pt x="131368" y="53238"/>
                </a:lnTo>
                <a:lnTo>
                  <a:pt x="130048" y="58242"/>
                </a:lnTo>
                <a:lnTo>
                  <a:pt x="124358" y="66713"/>
                </a:lnTo>
                <a:lnTo>
                  <a:pt x="119964" y="68973"/>
                </a:lnTo>
                <a:lnTo>
                  <a:pt x="108445" y="68973"/>
                </a:lnTo>
                <a:lnTo>
                  <a:pt x="104038" y="66713"/>
                </a:lnTo>
                <a:lnTo>
                  <a:pt x="98348" y="58242"/>
                </a:lnTo>
                <a:lnTo>
                  <a:pt x="97028" y="53238"/>
                </a:lnTo>
                <a:lnTo>
                  <a:pt x="97028" y="40767"/>
                </a:lnTo>
                <a:lnTo>
                  <a:pt x="98602" y="35737"/>
                </a:lnTo>
                <a:lnTo>
                  <a:pt x="104902" y="28359"/>
                </a:lnTo>
                <a:lnTo>
                  <a:pt x="109054" y="26517"/>
                </a:lnTo>
                <a:lnTo>
                  <a:pt x="119341" y="26517"/>
                </a:lnTo>
                <a:lnTo>
                  <a:pt x="123494" y="28359"/>
                </a:lnTo>
                <a:lnTo>
                  <a:pt x="129794" y="35737"/>
                </a:lnTo>
                <a:lnTo>
                  <a:pt x="131368" y="40767"/>
                </a:lnTo>
                <a:lnTo>
                  <a:pt x="131368" y="27800"/>
                </a:lnTo>
                <a:lnTo>
                  <a:pt x="130022" y="26517"/>
                </a:lnTo>
                <a:lnTo>
                  <a:pt x="126365" y="23025"/>
                </a:lnTo>
                <a:lnTo>
                  <a:pt x="120904" y="21031"/>
                </a:lnTo>
                <a:lnTo>
                  <a:pt x="107492" y="21031"/>
                </a:lnTo>
                <a:lnTo>
                  <a:pt x="102006" y="23063"/>
                </a:lnTo>
                <a:lnTo>
                  <a:pt x="92862" y="31800"/>
                </a:lnTo>
                <a:lnTo>
                  <a:pt x="90449" y="38531"/>
                </a:lnTo>
                <a:lnTo>
                  <a:pt x="90436" y="56413"/>
                </a:lnTo>
                <a:lnTo>
                  <a:pt x="92760" y="63157"/>
                </a:lnTo>
                <a:lnTo>
                  <a:pt x="101701" y="72301"/>
                </a:lnTo>
                <a:lnTo>
                  <a:pt x="107289" y="74460"/>
                </a:lnTo>
                <a:lnTo>
                  <a:pt x="121246" y="74460"/>
                </a:lnTo>
                <a:lnTo>
                  <a:pt x="126873" y="72301"/>
                </a:lnTo>
                <a:lnTo>
                  <a:pt x="130073" y="68973"/>
                </a:lnTo>
                <a:lnTo>
                  <a:pt x="135674" y="63220"/>
                </a:lnTo>
                <a:lnTo>
                  <a:pt x="137972" y="56413"/>
                </a:lnTo>
                <a:lnTo>
                  <a:pt x="137972" y="38531"/>
                </a:lnTo>
                <a:close/>
              </a:path>
              <a:path w="544195" h="92709">
                <a:moveTo>
                  <a:pt x="173228" y="67462"/>
                </a:moveTo>
                <a:lnTo>
                  <a:pt x="172415" y="67792"/>
                </a:lnTo>
                <a:lnTo>
                  <a:pt x="170319" y="68389"/>
                </a:lnTo>
                <a:lnTo>
                  <a:pt x="165239" y="68465"/>
                </a:lnTo>
                <a:lnTo>
                  <a:pt x="163004" y="67424"/>
                </a:lnTo>
                <a:lnTo>
                  <a:pt x="161239" y="64173"/>
                </a:lnTo>
                <a:lnTo>
                  <a:pt x="160934" y="62407"/>
                </a:lnTo>
                <a:lnTo>
                  <a:pt x="160934" y="27025"/>
                </a:lnTo>
                <a:lnTo>
                  <a:pt x="172516" y="27025"/>
                </a:lnTo>
                <a:lnTo>
                  <a:pt x="172516" y="22352"/>
                </a:lnTo>
                <a:lnTo>
                  <a:pt x="160934" y="22352"/>
                </a:lnTo>
                <a:lnTo>
                  <a:pt x="160934" y="8839"/>
                </a:lnTo>
                <a:lnTo>
                  <a:pt x="154432" y="11480"/>
                </a:lnTo>
                <a:lnTo>
                  <a:pt x="154432" y="22352"/>
                </a:lnTo>
                <a:lnTo>
                  <a:pt x="144576" y="22352"/>
                </a:lnTo>
                <a:lnTo>
                  <a:pt x="144576" y="27025"/>
                </a:lnTo>
                <a:lnTo>
                  <a:pt x="154432" y="27025"/>
                </a:lnTo>
                <a:lnTo>
                  <a:pt x="154432" y="66509"/>
                </a:lnTo>
                <a:lnTo>
                  <a:pt x="155549" y="69316"/>
                </a:lnTo>
                <a:lnTo>
                  <a:pt x="159816" y="72910"/>
                </a:lnTo>
                <a:lnTo>
                  <a:pt x="162725" y="73761"/>
                </a:lnTo>
                <a:lnTo>
                  <a:pt x="169621" y="73672"/>
                </a:lnTo>
                <a:lnTo>
                  <a:pt x="171450" y="73329"/>
                </a:lnTo>
                <a:lnTo>
                  <a:pt x="173228" y="72745"/>
                </a:lnTo>
                <a:lnTo>
                  <a:pt x="173228" y="67462"/>
                </a:lnTo>
                <a:close/>
              </a:path>
              <a:path w="544195" h="92709">
                <a:moveTo>
                  <a:pt x="228092" y="38531"/>
                </a:moveTo>
                <a:lnTo>
                  <a:pt x="225628" y="31699"/>
                </a:lnTo>
                <a:lnTo>
                  <a:pt x="221488" y="27800"/>
                </a:lnTo>
                <a:lnTo>
                  <a:pt x="221488" y="40767"/>
                </a:lnTo>
                <a:lnTo>
                  <a:pt x="221488" y="53238"/>
                </a:lnTo>
                <a:lnTo>
                  <a:pt x="220167" y="58242"/>
                </a:lnTo>
                <a:lnTo>
                  <a:pt x="214477" y="66713"/>
                </a:lnTo>
                <a:lnTo>
                  <a:pt x="210083" y="68973"/>
                </a:lnTo>
                <a:lnTo>
                  <a:pt x="198564" y="68973"/>
                </a:lnTo>
                <a:lnTo>
                  <a:pt x="194157" y="66713"/>
                </a:lnTo>
                <a:lnTo>
                  <a:pt x="188468" y="58242"/>
                </a:lnTo>
                <a:lnTo>
                  <a:pt x="187147" y="53238"/>
                </a:lnTo>
                <a:lnTo>
                  <a:pt x="187147" y="40767"/>
                </a:lnTo>
                <a:lnTo>
                  <a:pt x="188722" y="35737"/>
                </a:lnTo>
                <a:lnTo>
                  <a:pt x="195021" y="28359"/>
                </a:lnTo>
                <a:lnTo>
                  <a:pt x="199174" y="26517"/>
                </a:lnTo>
                <a:lnTo>
                  <a:pt x="209461" y="26517"/>
                </a:lnTo>
                <a:lnTo>
                  <a:pt x="213614" y="28359"/>
                </a:lnTo>
                <a:lnTo>
                  <a:pt x="219913" y="35737"/>
                </a:lnTo>
                <a:lnTo>
                  <a:pt x="221488" y="40767"/>
                </a:lnTo>
                <a:lnTo>
                  <a:pt x="221488" y="27800"/>
                </a:lnTo>
                <a:lnTo>
                  <a:pt x="220141" y="26517"/>
                </a:lnTo>
                <a:lnTo>
                  <a:pt x="216484" y="23025"/>
                </a:lnTo>
                <a:lnTo>
                  <a:pt x="211023" y="21031"/>
                </a:lnTo>
                <a:lnTo>
                  <a:pt x="197612" y="21031"/>
                </a:lnTo>
                <a:lnTo>
                  <a:pt x="192125" y="23063"/>
                </a:lnTo>
                <a:lnTo>
                  <a:pt x="182981" y="31800"/>
                </a:lnTo>
                <a:lnTo>
                  <a:pt x="180568" y="38531"/>
                </a:lnTo>
                <a:lnTo>
                  <a:pt x="180555" y="56413"/>
                </a:lnTo>
                <a:lnTo>
                  <a:pt x="182880" y="63157"/>
                </a:lnTo>
                <a:lnTo>
                  <a:pt x="191820" y="72301"/>
                </a:lnTo>
                <a:lnTo>
                  <a:pt x="197408" y="74460"/>
                </a:lnTo>
                <a:lnTo>
                  <a:pt x="211366" y="74460"/>
                </a:lnTo>
                <a:lnTo>
                  <a:pt x="216979" y="72301"/>
                </a:lnTo>
                <a:lnTo>
                  <a:pt x="220205" y="68973"/>
                </a:lnTo>
                <a:lnTo>
                  <a:pt x="225793" y="63220"/>
                </a:lnTo>
                <a:lnTo>
                  <a:pt x="228092" y="56413"/>
                </a:lnTo>
                <a:lnTo>
                  <a:pt x="228092" y="38531"/>
                </a:lnTo>
                <a:close/>
              </a:path>
              <a:path w="544195" h="92709">
                <a:moveTo>
                  <a:pt x="264363" y="21844"/>
                </a:moveTo>
                <a:lnTo>
                  <a:pt x="257860" y="21844"/>
                </a:lnTo>
                <a:lnTo>
                  <a:pt x="255358" y="22377"/>
                </a:lnTo>
                <a:lnTo>
                  <a:pt x="250278" y="24917"/>
                </a:lnTo>
                <a:lnTo>
                  <a:pt x="248043" y="27330"/>
                </a:lnTo>
                <a:lnTo>
                  <a:pt x="246481" y="30683"/>
                </a:lnTo>
                <a:lnTo>
                  <a:pt x="246075" y="22352"/>
                </a:lnTo>
                <a:lnTo>
                  <a:pt x="239776" y="22352"/>
                </a:lnTo>
                <a:lnTo>
                  <a:pt x="239776" y="23431"/>
                </a:lnTo>
                <a:lnTo>
                  <a:pt x="240385" y="33121"/>
                </a:lnTo>
                <a:lnTo>
                  <a:pt x="240385" y="73355"/>
                </a:lnTo>
                <a:lnTo>
                  <a:pt x="246888" y="73355"/>
                </a:lnTo>
                <a:lnTo>
                  <a:pt x="246888" y="40741"/>
                </a:lnTo>
                <a:lnTo>
                  <a:pt x="247459" y="37058"/>
                </a:lnTo>
                <a:lnTo>
                  <a:pt x="250723" y="30073"/>
                </a:lnTo>
                <a:lnTo>
                  <a:pt x="254812" y="27838"/>
                </a:lnTo>
                <a:lnTo>
                  <a:pt x="262191" y="27838"/>
                </a:lnTo>
                <a:lnTo>
                  <a:pt x="263347" y="27940"/>
                </a:lnTo>
                <a:lnTo>
                  <a:pt x="264363" y="28143"/>
                </a:lnTo>
                <a:lnTo>
                  <a:pt x="264363" y="21844"/>
                </a:lnTo>
                <a:close/>
              </a:path>
              <a:path w="544195" h="92709">
                <a:moveTo>
                  <a:pt x="332333" y="0"/>
                </a:moveTo>
                <a:lnTo>
                  <a:pt x="278688" y="0"/>
                </a:lnTo>
                <a:lnTo>
                  <a:pt x="278688" y="5892"/>
                </a:lnTo>
                <a:lnTo>
                  <a:pt x="302260" y="5892"/>
                </a:lnTo>
                <a:lnTo>
                  <a:pt x="302260" y="73355"/>
                </a:lnTo>
                <a:lnTo>
                  <a:pt x="308762" y="73355"/>
                </a:lnTo>
                <a:lnTo>
                  <a:pt x="308762" y="5892"/>
                </a:lnTo>
                <a:lnTo>
                  <a:pt x="332333" y="5892"/>
                </a:lnTo>
                <a:lnTo>
                  <a:pt x="332333" y="0"/>
                </a:lnTo>
                <a:close/>
              </a:path>
              <a:path w="544195" h="92709">
                <a:moveTo>
                  <a:pt x="373976" y="39954"/>
                </a:moveTo>
                <a:lnTo>
                  <a:pt x="371919" y="33134"/>
                </a:lnTo>
                <a:lnTo>
                  <a:pt x="367385" y="27838"/>
                </a:lnTo>
                <a:lnTo>
                  <a:pt x="367385" y="43688"/>
                </a:lnTo>
                <a:lnTo>
                  <a:pt x="333044" y="43688"/>
                </a:lnTo>
                <a:lnTo>
                  <a:pt x="333654" y="37998"/>
                </a:lnTo>
                <a:lnTo>
                  <a:pt x="335534" y="33705"/>
                </a:lnTo>
                <a:lnTo>
                  <a:pt x="341795" y="27952"/>
                </a:lnTo>
                <a:lnTo>
                  <a:pt x="345605" y="26517"/>
                </a:lnTo>
                <a:lnTo>
                  <a:pt x="355015" y="26517"/>
                </a:lnTo>
                <a:lnTo>
                  <a:pt x="359029" y="28143"/>
                </a:lnTo>
                <a:lnTo>
                  <a:pt x="365099" y="34442"/>
                </a:lnTo>
                <a:lnTo>
                  <a:pt x="366839" y="38531"/>
                </a:lnTo>
                <a:lnTo>
                  <a:pt x="367385" y="43688"/>
                </a:lnTo>
                <a:lnTo>
                  <a:pt x="367385" y="27838"/>
                </a:lnTo>
                <a:lnTo>
                  <a:pt x="366268" y="26517"/>
                </a:lnTo>
                <a:lnTo>
                  <a:pt x="363651" y="23444"/>
                </a:lnTo>
                <a:lnTo>
                  <a:pt x="357797" y="21031"/>
                </a:lnTo>
                <a:lnTo>
                  <a:pt x="343509" y="21031"/>
                </a:lnTo>
                <a:lnTo>
                  <a:pt x="338023" y="23063"/>
                </a:lnTo>
                <a:lnTo>
                  <a:pt x="328879" y="31800"/>
                </a:lnTo>
                <a:lnTo>
                  <a:pt x="326466" y="38531"/>
                </a:lnTo>
                <a:lnTo>
                  <a:pt x="326440" y="56349"/>
                </a:lnTo>
                <a:lnTo>
                  <a:pt x="328777" y="63157"/>
                </a:lnTo>
                <a:lnTo>
                  <a:pt x="337718" y="72301"/>
                </a:lnTo>
                <a:lnTo>
                  <a:pt x="343306" y="74460"/>
                </a:lnTo>
                <a:lnTo>
                  <a:pt x="356438" y="74460"/>
                </a:lnTo>
                <a:lnTo>
                  <a:pt x="361619" y="72669"/>
                </a:lnTo>
                <a:lnTo>
                  <a:pt x="365874" y="68973"/>
                </a:lnTo>
                <a:lnTo>
                  <a:pt x="369341" y="65963"/>
                </a:lnTo>
                <a:lnTo>
                  <a:pt x="371716" y="61976"/>
                </a:lnTo>
                <a:lnTo>
                  <a:pt x="372872" y="57086"/>
                </a:lnTo>
                <a:lnTo>
                  <a:pt x="365861" y="57086"/>
                </a:lnTo>
                <a:lnTo>
                  <a:pt x="364159" y="61493"/>
                </a:lnTo>
                <a:lnTo>
                  <a:pt x="361899" y="64643"/>
                </a:lnTo>
                <a:lnTo>
                  <a:pt x="356616" y="68173"/>
                </a:lnTo>
                <a:lnTo>
                  <a:pt x="353669" y="68973"/>
                </a:lnTo>
                <a:lnTo>
                  <a:pt x="344932" y="68973"/>
                </a:lnTo>
                <a:lnTo>
                  <a:pt x="340741" y="67094"/>
                </a:lnTo>
                <a:lnTo>
                  <a:pt x="334581" y="59588"/>
                </a:lnTo>
                <a:lnTo>
                  <a:pt x="333044" y="54724"/>
                </a:lnTo>
                <a:lnTo>
                  <a:pt x="333044" y="48768"/>
                </a:lnTo>
                <a:lnTo>
                  <a:pt x="373976" y="48768"/>
                </a:lnTo>
                <a:lnTo>
                  <a:pt x="373976" y="43688"/>
                </a:lnTo>
                <a:lnTo>
                  <a:pt x="373976" y="39954"/>
                </a:lnTo>
                <a:close/>
              </a:path>
              <a:path w="544195" h="92709">
                <a:moveTo>
                  <a:pt x="460641" y="37376"/>
                </a:moveTo>
                <a:lnTo>
                  <a:pt x="459905" y="33185"/>
                </a:lnTo>
                <a:lnTo>
                  <a:pt x="455701" y="24447"/>
                </a:lnTo>
                <a:lnTo>
                  <a:pt x="450557" y="21640"/>
                </a:lnTo>
                <a:lnTo>
                  <a:pt x="438772" y="21640"/>
                </a:lnTo>
                <a:lnTo>
                  <a:pt x="435140" y="22580"/>
                </a:lnTo>
                <a:lnTo>
                  <a:pt x="429526" y="26111"/>
                </a:lnTo>
                <a:lnTo>
                  <a:pt x="427012" y="28613"/>
                </a:lnTo>
                <a:lnTo>
                  <a:pt x="424573" y="32004"/>
                </a:lnTo>
                <a:lnTo>
                  <a:pt x="423164" y="28003"/>
                </a:lnTo>
                <a:lnTo>
                  <a:pt x="420789" y="25158"/>
                </a:lnTo>
                <a:lnTo>
                  <a:pt x="415099" y="22250"/>
                </a:lnTo>
                <a:lnTo>
                  <a:pt x="412280" y="21640"/>
                </a:lnTo>
                <a:lnTo>
                  <a:pt x="405511" y="21640"/>
                </a:lnTo>
                <a:lnTo>
                  <a:pt x="402259" y="22428"/>
                </a:lnTo>
                <a:lnTo>
                  <a:pt x="396303" y="25615"/>
                </a:lnTo>
                <a:lnTo>
                  <a:pt x="394004" y="27863"/>
                </a:lnTo>
                <a:lnTo>
                  <a:pt x="392379" y="30784"/>
                </a:lnTo>
                <a:lnTo>
                  <a:pt x="391972" y="22352"/>
                </a:lnTo>
                <a:lnTo>
                  <a:pt x="385673" y="22352"/>
                </a:lnTo>
                <a:lnTo>
                  <a:pt x="386270" y="33121"/>
                </a:lnTo>
                <a:lnTo>
                  <a:pt x="386270" y="73355"/>
                </a:lnTo>
                <a:lnTo>
                  <a:pt x="392785" y="73355"/>
                </a:lnTo>
                <a:lnTo>
                  <a:pt x="392785" y="40195"/>
                </a:lnTo>
                <a:lnTo>
                  <a:pt x="393865" y="35890"/>
                </a:lnTo>
                <a:lnTo>
                  <a:pt x="398538" y="28981"/>
                </a:lnTo>
                <a:lnTo>
                  <a:pt x="402323" y="27127"/>
                </a:lnTo>
                <a:lnTo>
                  <a:pt x="412356" y="27127"/>
                </a:lnTo>
                <a:lnTo>
                  <a:pt x="415848" y="28778"/>
                </a:lnTo>
                <a:lnTo>
                  <a:pt x="419430" y="34671"/>
                </a:lnTo>
                <a:lnTo>
                  <a:pt x="420204" y="38633"/>
                </a:lnTo>
                <a:lnTo>
                  <a:pt x="420204" y="73355"/>
                </a:lnTo>
                <a:lnTo>
                  <a:pt x="426720" y="73355"/>
                </a:lnTo>
                <a:lnTo>
                  <a:pt x="426720" y="40195"/>
                </a:lnTo>
                <a:lnTo>
                  <a:pt x="427799" y="35890"/>
                </a:lnTo>
                <a:lnTo>
                  <a:pt x="432473" y="28981"/>
                </a:lnTo>
                <a:lnTo>
                  <a:pt x="436270" y="27127"/>
                </a:lnTo>
                <a:lnTo>
                  <a:pt x="446290" y="27127"/>
                </a:lnTo>
                <a:lnTo>
                  <a:pt x="449770" y="28778"/>
                </a:lnTo>
                <a:lnTo>
                  <a:pt x="453364" y="34671"/>
                </a:lnTo>
                <a:lnTo>
                  <a:pt x="454152" y="38633"/>
                </a:lnTo>
                <a:lnTo>
                  <a:pt x="454152" y="73355"/>
                </a:lnTo>
                <a:lnTo>
                  <a:pt x="460641" y="73355"/>
                </a:lnTo>
                <a:lnTo>
                  <a:pt x="460641" y="37376"/>
                </a:lnTo>
                <a:close/>
              </a:path>
              <a:path w="544195" h="92709">
                <a:moveTo>
                  <a:pt x="521500" y="39522"/>
                </a:moveTo>
                <a:lnTo>
                  <a:pt x="519734" y="33185"/>
                </a:lnTo>
                <a:lnTo>
                  <a:pt x="514997" y="26847"/>
                </a:lnTo>
                <a:lnTo>
                  <a:pt x="514997" y="42938"/>
                </a:lnTo>
                <a:lnTo>
                  <a:pt x="514997" y="55257"/>
                </a:lnTo>
                <a:lnTo>
                  <a:pt x="513448" y="60579"/>
                </a:lnTo>
                <a:lnTo>
                  <a:pt x="507619" y="67551"/>
                </a:lnTo>
                <a:lnTo>
                  <a:pt x="504101" y="69189"/>
                </a:lnTo>
                <a:lnTo>
                  <a:pt x="493864" y="69189"/>
                </a:lnTo>
                <a:lnTo>
                  <a:pt x="489470" y="66852"/>
                </a:lnTo>
                <a:lnTo>
                  <a:pt x="488505" y="65316"/>
                </a:lnTo>
                <a:lnTo>
                  <a:pt x="484187" y="58381"/>
                </a:lnTo>
                <a:lnTo>
                  <a:pt x="482993" y="53428"/>
                </a:lnTo>
                <a:lnTo>
                  <a:pt x="482993" y="41452"/>
                </a:lnTo>
                <a:lnTo>
                  <a:pt x="484149" y="36639"/>
                </a:lnTo>
                <a:lnTo>
                  <a:pt x="487756" y="30784"/>
                </a:lnTo>
                <a:lnTo>
                  <a:pt x="489165" y="28511"/>
                </a:lnTo>
                <a:lnTo>
                  <a:pt x="493331" y="26314"/>
                </a:lnTo>
                <a:lnTo>
                  <a:pt x="505383" y="26314"/>
                </a:lnTo>
                <a:lnTo>
                  <a:pt x="509917" y="29184"/>
                </a:lnTo>
                <a:lnTo>
                  <a:pt x="514184" y="38468"/>
                </a:lnTo>
                <a:lnTo>
                  <a:pt x="514997" y="42938"/>
                </a:lnTo>
                <a:lnTo>
                  <a:pt x="514997" y="26847"/>
                </a:lnTo>
                <a:lnTo>
                  <a:pt x="514604" y="26314"/>
                </a:lnTo>
                <a:lnTo>
                  <a:pt x="512495" y="23495"/>
                </a:lnTo>
                <a:lnTo>
                  <a:pt x="507276" y="21031"/>
                </a:lnTo>
                <a:lnTo>
                  <a:pt x="496379" y="21031"/>
                </a:lnTo>
                <a:lnTo>
                  <a:pt x="492683" y="21971"/>
                </a:lnTo>
                <a:lnTo>
                  <a:pt x="489496" y="23876"/>
                </a:lnTo>
                <a:lnTo>
                  <a:pt x="486587" y="25565"/>
                </a:lnTo>
                <a:lnTo>
                  <a:pt x="484289" y="27863"/>
                </a:lnTo>
                <a:lnTo>
                  <a:pt x="482587" y="30784"/>
                </a:lnTo>
                <a:lnTo>
                  <a:pt x="482180" y="22352"/>
                </a:lnTo>
                <a:lnTo>
                  <a:pt x="475881" y="22352"/>
                </a:lnTo>
                <a:lnTo>
                  <a:pt x="475983" y="25425"/>
                </a:lnTo>
                <a:lnTo>
                  <a:pt x="476389" y="31254"/>
                </a:lnTo>
                <a:lnTo>
                  <a:pt x="476491" y="92646"/>
                </a:lnTo>
                <a:lnTo>
                  <a:pt x="482993" y="92646"/>
                </a:lnTo>
                <a:lnTo>
                  <a:pt x="482993" y="65316"/>
                </a:lnTo>
                <a:lnTo>
                  <a:pt x="484822" y="68173"/>
                </a:lnTo>
                <a:lnTo>
                  <a:pt x="487159" y="70408"/>
                </a:lnTo>
                <a:lnTo>
                  <a:pt x="492848" y="73660"/>
                </a:lnTo>
                <a:lnTo>
                  <a:pt x="496303" y="74460"/>
                </a:lnTo>
                <a:lnTo>
                  <a:pt x="505853" y="74460"/>
                </a:lnTo>
                <a:lnTo>
                  <a:pt x="510463" y="72631"/>
                </a:lnTo>
                <a:lnTo>
                  <a:pt x="513956" y="69189"/>
                </a:lnTo>
                <a:lnTo>
                  <a:pt x="519061" y="64236"/>
                </a:lnTo>
                <a:lnTo>
                  <a:pt x="521500" y="57061"/>
                </a:lnTo>
                <a:lnTo>
                  <a:pt x="521500" y="39522"/>
                </a:lnTo>
                <a:close/>
              </a:path>
              <a:path w="544195" h="92709">
                <a:moveTo>
                  <a:pt x="544042" y="64617"/>
                </a:moveTo>
                <a:lnTo>
                  <a:pt x="535927" y="64617"/>
                </a:lnTo>
                <a:lnTo>
                  <a:pt x="535927" y="73355"/>
                </a:lnTo>
                <a:lnTo>
                  <a:pt x="544042" y="73355"/>
                </a:lnTo>
                <a:lnTo>
                  <a:pt x="544042" y="6461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604867" y="4231817"/>
            <a:ext cx="355485" cy="94068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163240" y="4234955"/>
            <a:ext cx="255524" cy="76403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259189" y="6454725"/>
            <a:ext cx="195770" cy="7640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064052" y="4671200"/>
            <a:ext cx="233667" cy="75895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343756" y="4671200"/>
            <a:ext cx="1095006" cy="75895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5581650" y="519834"/>
            <a:ext cx="9169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Tablero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CUD1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777419" y="488084"/>
            <a:ext cx="437769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La.placa.CUD1.es.la.placa.de.control.principal.del.SIMOREG.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6RA70...Esta.placa.contiene.el.software.necesario.y.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interfaces.de.hardware.para.operar.la.unidad.en.velocidad.o.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control.de.torque..Dispone.de.conexiones.de.entrada.y.salida.para.cableado.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los.dispositivos.de.control.de.varias.funciones.como.marcha/parada.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pulsadores.y.potenciómetro.de.velocidad..La.placa.CUD1.tiene.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completos.diagnósticos.para.la.resolución.de.problemas..CUD1.también.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contiene.el.software.necesario.para.el.autoajuste..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777480" y="2132737"/>
            <a:ext cx="467169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Salidas.binarias.programables,.usadas.para.indicar.la.condición.de.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la.unidad,.están.disponibles.en.X171..Las.entradas.binarias.también.están.disponibles.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para.iniciar.y.detener.la.unidad.en.X171..Además,.hay.dos.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entradas.binarias.programables.para.funciones.como.reversa.y.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jog..El.6RA70.acepta.entradas.analógicas.para.control.de.velocidad.</a:t>
            </a:r>
            <a:endParaRPr sz="900">
              <a:latin typeface="Microsoft Sans Serif"/>
              <a:cs typeface="Microsoft Sans Serif"/>
            </a:endParaRPr>
          </a:p>
          <a:p>
            <a:pPr marL="12700" marR="58039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X174..Las.salidas.analógicas.programables.en.X175.proporcionan.medidor.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indicación.de.varios.parámetros.del.accionamiento.como.la.corriente.y.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voltaje..Se.puede.conectar.un.interruptor.de.temperatura.del.motor.a.X174.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y.se.utiliza.para.detener.el.convertidor.si.el.motor.se.sobrecalienta..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Las.conexiones.también.están.disponibles.en.X173.para.un.tacómetro.digital..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2076" y="1238441"/>
            <a:ext cx="2901950" cy="3439795"/>
            <a:chOff x="2927476" y="1238440"/>
            <a:chExt cx="2901950" cy="3439795"/>
          </a:xfrm>
        </p:grpSpPr>
        <p:sp>
          <p:nvSpPr>
            <p:cNvPr id="3" name="object 3"/>
            <p:cNvSpPr/>
            <p:nvPr/>
          </p:nvSpPr>
          <p:spPr>
            <a:xfrm>
              <a:off x="3890492" y="1598955"/>
              <a:ext cx="1937385" cy="2291080"/>
            </a:xfrm>
            <a:custGeom>
              <a:avLst/>
              <a:gdLst/>
              <a:ahLst/>
              <a:cxnLst/>
              <a:rect l="l" t="t" r="r" b="b"/>
              <a:pathLst>
                <a:path w="1937385" h="2291079">
                  <a:moveTo>
                    <a:pt x="0" y="2290648"/>
                  </a:moveTo>
                  <a:lnTo>
                    <a:pt x="1937219" y="2290648"/>
                  </a:lnTo>
                  <a:lnTo>
                    <a:pt x="1937219" y="0"/>
                  </a:lnTo>
                  <a:lnTo>
                    <a:pt x="0" y="0"/>
                  </a:lnTo>
                  <a:lnTo>
                    <a:pt x="0" y="22906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445937" y="3908805"/>
              <a:ext cx="268605" cy="471170"/>
            </a:xfrm>
            <a:custGeom>
              <a:avLst/>
              <a:gdLst/>
              <a:ahLst/>
              <a:cxnLst/>
              <a:rect l="l" t="t" r="r" b="b"/>
              <a:pathLst>
                <a:path w="268604" h="471170">
                  <a:moveTo>
                    <a:pt x="0" y="0"/>
                  </a:moveTo>
                  <a:lnTo>
                    <a:pt x="0" y="448538"/>
                  </a:lnTo>
                  <a:lnTo>
                    <a:pt x="57150" y="448538"/>
                  </a:lnTo>
                </a:path>
                <a:path w="268604" h="471170">
                  <a:moveTo>
                    <a:pt x="217639" y="447167"/>
                  </a:moveTo>
                  <a:lnTo>
                    <a:pt x="217639" y="450824"/>
                  </a:lnTo>
                  <a:lnTo>
                    <a:pt x="216039" y="458597"/>
                  </a:lnTo>
                  <a:lnTo>
                    <a:pt x="211696" y="464997"/>
                  </a:lnTo>
                  <a:lnTo>
                    <a:pt x="205295" y="469341"/>
                  </a:lnTo>
                  <a:lnTo>
                    <a:pt x="197523" y="470941"/>
                  </a:lnTo>
                  <a:lnTo>
                    <a:pt x="189557" y="469341"/>
                  </a:lnTo>
                  <a:lnTo>
                    <a:pt x="183178" y="464997"/>
                  </a:lnTo>
                  <a:lnTo>
                    <a:pt x="178942" y="458597"/>
                  </a:lnTo>
                  <a:lnTo>
                    <a:pt x="177406" y="450824"/>
                  </a:lnTo>
                  <a:lnTo>
                    <a:pt x="177406" y="448995"/>
                  </a:lnTo>
                  <a:lnTo>
                    <a:pt x="177406" y="447624"/>
                  </a:lnTo>
                  <a:lnTo>
                    <a:pt x="177863" y="446252"/>
                  </a:lnTo>
                </a:path>
                <a:path w="268604" h="471170">
                  <a:moveTo>
                    <a:pt x="177406" y="447167"/>
                  </a:moveTo>
                  <a:lnTo>
                    <a:pt x="177406" y="450824"/>
                  </a:lnTo>
                  <a:lnTo>
                    <a:pt x="175870" y="458597"/>
                  </a:lnTo>
                  <a:lnTo>
                    <a:pt x="171634" y="464997"/>
                  </a:lnTo>
                  <a:lnTo>
                    <a:pt x="165254" y="469341"/>
                  </a:lnTo>
                  <a:lnTo>
                    <a:pt x="157289" y="470941"/>
                  </a:lnTo>
                  <a:lnTo>
                    <a:pt x="149517" y="469341"/>
                  </a:lnTo>
                  <a:lnTo>
                    <a:pt x="143116" y="464997"/>
                  </a:lnTo>
                  <a:lnTo>
                    <a:pt x="138772" y="458597"/>
                  </a:lnTo>
                  <a:lnTo>
                    <a:pt x="137172" y="450824"/>
                  </a:lnTo>
                  <a:lnTo>
                    <a:pt x="137172" y="448995"/>
                  </a:lnTo>
                  <a:lnTo>
                    <a:pt x="137172" y="447624"/>
                  </a:lnTo>
                  <a:lnTo>
                    <a:pt x="137629" y="446252"/>
                  </a:lnTo>
                </a:path>
                <a:path w="268604" h="471170">
                  <a:moveTo>
                    <a:pt x="137172" y="447167"/>
                  </a:moveTo>
                  <a:lnTo>
                    <a:pt x="137172" y="448081"/>
                  </a:lnTo>
                  <a:lnTo>
                    <a:pt x="137172" y="449453"/>
                  </a:lnTo>
                  <a:lnTo>
                    <a:pt x="137629" y="450824"/>
                  </a:lnTo>
                  <a:lnTo>
                    <a:pt x="136022" y="458597"/>
                  </a:lnTo>
                  <a:lnTo>
                    <a:pt x="131629" y="464997"/>
                  </a:lnTo>
                  <a:lnTo>
                    <a:pt x="125092" y="469341"/>
                  </a:lnTo>
                  <a:lnTo>
                    <a:pt x="117055" y="470941"/>
                  </a:lnTo>
                  <a:lnTo>
                    <a:pt x="109283" y="469341"/>
                  </a:lnTo>
                  <a:lnTo>
                    <a:pt x="102882" y="464997"/>
                  </a:lnTo>
                  <a:lnTo>
                    <a:pt x="98539" y="458597"/>
                  </a:lnTo>
                  <a:lnTo>
                    <a:pt x="96939" y="450824"/>
                  </a:lnTo>
                  <a:lnTo>
                    <a:pt x="96939" y="448995"/>
                  </a:lnTo>
                  <a:lnTo>
                    <a:pt x="96939" y="447624"/>
                  </a:lnTo>
                  <a:lnTo>
                    <a:pt x="97396" y="446252"/>
                  </a:lnTo>
                </a:path>
                <a:path w="268604" h="471170">
                  <a:moveTo>
                    <a:pt x="96939" y="447167"/>
                  </a:moveTo>
                  <a:lnTo>
                    <a:pt x="96939" y="448081"/>
                  </a:lnTo>
                  <a:lnTo>
                    <a:pt x="96939" y="449453"/>
                  </a:lnTo>
                  <a:lnTo>
                    <a:pt x="97396" y="450824"/>
                  </a:lnTo>
                  <a:lnTo>
                    <a:pt x="95788" y="458597"/>
                  </a:lnTo>
                  <a:lnTo>
                    <a:pt x="91395" y="464997"/>
                  </a:lnTo>
                  <a:lnTo>
                    <a:pt x="84859" y="469341"/>
                  </a:lnTo>
                  <a:lnTo>
                    <a:pt x="76822" y="470941"/>
                  </a:lnTo>
                  <a:lnTo>
                    <a:pt x="69042" y="469341"/>
                  </a:lnTo>
                  <a:lnTo>
                    <a:pt x="62637" y="464997"/>
                  </a:lnTo>
                  <a:lnTo>
                    <a:pt x="58293" y="458597"/>
                  </a:lnTo>
                  <a:lnTo>
                    <a:pt x="56692" y="450824"/>
                  </a:lnTo>
                  <a:lnTo>
                    <a:pt x="56692" y="448995"/>
                  </a:lnTo>
                  <a:lnTo>
                    <a:pt x="56692" y="447624"/>
                  </a:lnTo>
                  <a:lnTo>
                    <a:pt x="57150" y="446252"/>
                  </a:lnTo>
                </a:path>
                <a:path w="268604" h="471170">
                  <a:moveTo>
                    <a:pt x="268389" y="1828"/>
                  </a:moveTo>
                  <a:lnTo>
                    <a:pt x="268389" y="448538"/>
                  </a:lnTo>
                  <a:lnTo>
                    <a:pt x="215811" y="4485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1977" y="2277497"/>
              <a:ext cx="536028" cy="51499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7476" y="1632889"/>
              <a:ext cx="2493060" cy="20390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1366" y="3725500"/>
              <a:ext cx="1650898" cy="95255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9224" y="387064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0"/>
                  </a:moveTo>
                  <a:lnTo>
                    <a:pt x="12569" y="1618"/>
                  </a:lnTo>
                  <a:lnTo>
                    <a:pt x="6029" y="6029"/>
                  </a:lnTo>
                  <a:lnTo>
                    <a:pt x="1618" y="12569"/>
                  </a:lnTo>
                  <a:lnTo>
                    <a:pt x="0" y="20574"/>
                  </a:lnTo>
                  <a:lnTo>
                    <a:pt x="1618" y="28578"/>
                  </a:lnTo>
                  <a:lnTo>
                    <a:pt x="6029" y="35118"/>
                  </a:lnTo>
                  <a:lnTo>
                    <a:pt x="12569" y="39529"/>
                  </a:lnTo>
                  <a:lnTo>
                    <a:pt x="20574" y="41148"/>
                  </a:lnTo>
                  <a:lnTo>
                    <a:pt x="28578" y="39529"/>
                  </a:lnTo>
                  <a:lnTo>
                    <a:pt x="35118" y="35118"/>
                  </a:lnTo>
                  <a:lnTo>
                    <a:pt x="39529" y="28578"/>
                  </a:lnTo>
                  <a:lnTo>
                    <a:pt x="41148" y="20574"/>
                  </a:lnTo>
                  <a:lnTo>
                    <a:pt x="39529" y="12569"/>
                  </a:lnTo>
                  <a:lnTo>
                    <a:pt x="35118" y="6029"/>
                  </a:lnTo>
                  <a:lnTo>
                    <a:pt x="28578" y="1618"/>
                  </a:lnTo>
                  <a:lnTo>
                    <a:pt x="20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29224" y="387064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0"/>
                  </a:moveTo>
                  <a:lnTo>
                    <a:pt x="28578" y="1618"/>
                  </a:lnTo>
                  <a:lnTo>
                    <a:pt x="35118" y="6029"/>
                  </a:lnTo>
                  <a:lnTo>
                    <a:pt x="39529" y="12569"/>
                  </a:lnTo>
                  <a:lnTo>
                    <a:pt x="41148" y="20574"/>
                  </a:lnTo>
                  <a:lnTo>
                    <a:pt x="39529" y="28578"/>
                  </a:lnTo>
                  <a:lnTo>
                    <a:pt x="35118" y="35118"/>
                  </a:lnTo>
                  <a:lnTo>
                    <a:pt x="28578" y="39529"/>
                  </a:lnTo>
                  <a:lnTo>
                    <a:pt x="20574" y="41148"/>
                  </a:lnTo>
                  <a:lnTo>
                    <a:pt x="12569" y="39529"/>
                  </a:lnTo>
                  <a:lnTo>
                    <a:pt x="6029" y="35118"/>
                  </a:lnTo>
                  <a:lnTo>
                    <a:pt x="1618" y="28578"/>
                  </a:lnTo>
                  <a:lnTo>
                    <a:pt x="0" y="20574"/>
                  </a:lnTo>
                  <a:lnTo>
                    <a:pt x="1618" y="12569"/>
                  </a:lnTo>
                  <a:lnTo>
                    <a:pt x="6029" y="6029"/>
                  </a:lnTo>
                  <a:lnTo>
                    <a:pt x="12569" y="1618"/>
                  </a:lnTo>
                  <a:lnTo>
                    <a:pt x="20574" y="0"/>
                  </a:lnTo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92800" y="3870642"/>
              <a:ext cx="42545" cy="41275"/>
            </a:xfrm>
            <a:custGeom>
              <a:avLst/>
              <a:gdLst/>
              <a:ahLst/>
              <a:cxnLst/>
              <a:rect l="l" t="t" r="r" b="b"/>
              <a:pathLst>
                <a:path w="42545" h="41275">
                  <a:moveTo>
                    <a:pt x="21031" y="0"/>
                  </a:moveTo>
                  <a:lnTo>
                    <a:pt x="12848" y="1618"/>
                  </a:lnTo>
                  <a:lnTo>
                    <a:pt x="6162" y="6029"/>
                  </a:lnTo>
                  <a:lnTo>
                    <a:pt x="1653" y="12569"/>
                  </a:lnTo>
                  <a:lnTo>
                    <a:pt x="0" y="20574"/>
                  </a:lnTo>
                  <a:lnTo>
                    <a:pt x="1653" y="28578"/>
                  </a:lnTo>
                  <a:lnTo>
                    <a:pt x="6162" y="35118"/>
                  </a:lnTo>
                  <a:lnTo>
                    <a:pt x="12848" y="39529"/>
                  </a:lnTo>
                  <a:lnTo>
                    <a:pt x="21031" y="41148"/>
                  </a:lnTo>
                  <a:lnTo>
                    <a:pt x="29214" y="39529"/>
                  </a:lnTo>
                  <a:lnTo>
                    <a:pt x="35899" y="35118"/>
                  </a:lnTo>
                  <a:lnTo>
                    <a:pt x="40408" y="28578"/>
                  </a:lnTo>
                  <a:lnTo>
                    <a:pt x="42062" y="20574"/>
                  </a:lnTo>
                  <a:lnTo>
                    <a:pt x="40408" y="12569"/>
                  </a:lnTo>
                  <a:lnTo>
                    <a:pt x="35899" y="6029"/>
                  </a:lnTo>
                  <a:lnTo>
                    <a:pt x="29214" y="1618"/>
                  </a:lnTo>
                  <a:lnTo>
                    <a:pt x="21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92800" y="3870642"/>
              <a:ext cx="42545" cy="41275"/>
            </a:xfrm>
            <a:custGeom>
              <a:avLst/>
              <a:gdLst/>
              <a:ahLst/>
              <a:cxnLst/>
              <a:rect l="l" t="t" r="r" b="b"/>
              <a:pathLst>
                <a:path w="42545" h="41275">
                  <a:moveTo>
                    <a:pt x="21031" y="0"/>
                  </a:moveTo>
                  <a:lnTo>
                    <a:pt x="29214" y="1618"/>
                  </a:lnTo>
                  <a:lnTo>
                    <a:pt x="35899" y="6029"/>
                  </a:lnTo>
                  <a:lnTo>
                    <a:pt x="40408" y="12569"/>
                  </a:lnTo>
                  <a:lnTo>
                    <a:pt x="42062" y="20574"/>
                  </a:lnTo>
                  <a:lnTo>
                    <a:pt x="40408" y="28578"/>
                  </a:lnTo>
                  <a:lnTo>
                    <a:pt x="35899" y="35118"/>
                  </a:lnTo>
                  <a:lnTo>
                    <a:pt x="29214" y="39529"/>
                  </a:lnTo>
                  <a:lnTo>
                    <a:pt x="21031" y="41148"/>
                  </a:lnTo>
                  <a:lnTo>
                    <a:pt x="12848" y="39529"/>
                  </a:lnTo>
                  <a:lnTo>
                    <a:pt x="6162" y="35118"/>
                  </a:lnTo>
                  <a:lnTo>
                    <a:pt x="1653" y="28578"/>
                  </a:lnTo>
                  <a:lnTo>
                    <a:pt x="0" y="20574"/>
                  </a:lnTo>
                  <a:lnTo>
                    <a:pt x="1653" y="12569"/>
                  </a:lnTo>
                  <a:lnTo>
                    <a:pt x="6162" y="6029"/>
                  </a:lnTo>
                  <a:lnTo>
                    <a:pt x="12848" y="1618"/>
                  </a:lnTo>
                  <a:lnTo>
                    <a:pt x="21031" y="0"/>
                  </a:lnTo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99100" y="4470907"/>
              <a:ext cx="196697" cy="74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35194" y="1238440"/>
              <a:ext cx="716572" cy="5606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36463" y="3758158"/>
              <a:ext cx="225247" cy="8827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13145" y="3762527"/>
              <a:ext cx="86563" cy="728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8868" y="3758158"/>
              <a:ext cx="70713" cy="88277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7982076" y="5447221"/>
            <a:ext cx="2901950" cy="3439795"/>
            <a:chOff x="2927476" y="5447220"/>
            <a:chExt cx="2901950" cy="3439795"/>
          </a:xfrm>
        </p:grpSpPr>
        <p:sp>
          <p:nvSpPr>
            <p:cNvPr id="18" name="object 18"/>
            <p:cNvSpPr/>
            <p:nvPr/>
          </p:nvSpPr>
          <p:spPr>
            <a:xfrm>
              <a:off x="3890492" y="5807735"/>
              <a:ext cx="1937385" cy="2291080"/>
            </a:xfrm>
            <a:custGeom>
              <a:avLst/>
              <a:gdLst/>
              <a:ahLst/>
              <a:cxnLst/>
              <a:rect l="l" t="t" r="r" b="b"/>
              <a:pathLst>
                <a:path w="1937385" h="2291079">
                  <a:moveTo>
                    <a:pt x="0" y="2290648"/>
                  </a:moveTo>
                  <a:lnTo>
                    <a:pt x="1937219" y="2290648"/>
                  </a:lnTo>
                  <a:lnTo>
                    <a:pt x="1937219" y="0"/>
                  </a:lnTo>
                  <a:lnTo>
                    <a:pt x="0" y="0"/>
                  </a:lnTo>
                  <a:lnTo>
                    <a:pt x="0" y="22906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45937" y="8117586"/>
              <a:ext cx="268605" cy="471170"/>
            </a:xfrm>
            <a:custGeom>
              <a:avLst/>
              <a:gdLst/>
              <a:ahLst/>
              <a:cxnLst/>
              <a:rect l="l" t="t" r="r" b="b"/>
              <a:pathLst>
                <a:path w="268604" h="471170">
                  <a:moveTo>
                    <a:pt x="0" y="0"/>
                  </a:moveTo>
                  <a:lnTo>
                    <a:pt x="0" y="448538"/>
                  </a:lnTo>
                  <a:lnTo>
                    <a:pt x="57150" y="448538"/>
                  </a:lnTo>
                </a:path>
                <a:path w="268604" h="471170">
                  <a:moveTo>
                    <a:pt x="217639" y="447166"/>
                  </a:moveTo>
                  <a:lnTo>
                    <a:pt x="217639" y="450824"/>
                  </a:lnTo>
                  <a:lnTo>
                    <a:pt x="216039" y="458596"/>
                  </a:lnTo>
                  <a:lnTo>
                    <a:pt x="211696" y="464997"/>
                  </a:lnTo>
                  <a:lnTo>
                    <a:pt x="205295" y="469341"/>
                  </a:lnTo>
                  <a:lnTo>
                    <a:pt x="197523" y="470941"/>
                  </a:lnTo>
                  <a:lnTo>
                    <a:pt x="189557" y="469341"/>
                  </a:lnTo>
                  <a:lnTo>
                    <a:pt x="183178" y="464997"/>
                  </a:lnTo>
                  <a:lnTo>
                    <a:pt x="178942" y="458596"/>
                  </a:lnTo>
                  <a:lnTo>
                    <a:pt x="177406" y="450824"/>
                  </a:lnTo>
                  <a:lnTo>
                    <a:pt x="177406" y="448995"/>
                  </a:lnTo>
                  <a:lnTo>
                    <a:pt x="177406" y="447624"/>
                  </a:lnTo>
                  <a:lnTo>
                    <a:pt x="177863" y="446252"/>
                  </a:lnTo>
                </a:path>
                <a:path w="268604" h="471170">
                  <a:moveTo>
                    <a:pt x="177406" y="447166"/>
                  </a:moveTo>
                  <a:lnTo>
                    <a:pt x="177406" y="450824"/>
                  </a:lnTo>
                  <a:lnTo>
                    <a:pt x="175870" y="458596"/>
                  </a:lnTo>
                  <a:lnTo>
                    <a:pt x="171634" y="464997"/>
                  </a:lnTo>
                  <a:lnTo>
                    <a:pt x="165254" y="469341"/>
                  </a:lnTo>
                  <a:lnTo>
                    <a:pt x="157289" y="470941"/>
                  </a:lnTo>
                  <a:lnTo>
                    <a:pt x="149517" y="469341"/>
                  </a:lnTo>
                  <a:lnTo>
                    <a:pt x="143116" y="464997"/>
                  </a:lnTo>
                  <a:lnTo>
                    <a:pt x="138772" y="458596"/>
                  </a:lnTo>
                  <a:lnTo>
                    <a:pt x="137172" y="450824"/>
                  </a:lnTo>
                  <a:lnTo>
                    <a:pt x="137172" y="448995"/>
                  </a:lnTo>
                  <a:lnTo>
                    <a:pt x="137172" y="447624"/>
                  </a:lnTo>
                  <a:lnTo>
                    <a:pt x="137629" y="446252"/>
                  </a:lnTo>
                </a:path>
                <a:path w="268604" h="471170">
                  <a:moveTo>
                    <a:pt x="137172" y="447166"/>
                  </a:moveTo>
                  <a:lnTo>
                    <a:pt x="137172" y="448081"/>
                  </a:lnTo>
                  <a:lnTo>
                    <a:pt x="137172" y="449452"/>
                  </a:lnTo>
                  <a:lnTo>
                    <a:pt x="137629" y="450824"/>
                  </a:lnTo>
                  <a:lnTo>
                    <a:pt x="136022" y="458596"/>
                  </a:lnTo>
                  <a:lnTo>
                    <a:pt x="131629" y="464997"/>
                  </a:lnTo>
                  <a:lnTo>
                    <a:pt x="125092" y="469341"/>
                  </a:lnTo>
                  <a:lnTo>
                    <a:pt x="117055" y="470941"/>
                  </a:lnTo>
                  <a:lnTo>
                    <a:pt x="109283" y="469341"/>
                  </a:lnTo>
                  <a:lnTo>
                    <a:pt x="102882" y="464997"/>
                  </a:lnTo>
                  <a:lnTo>
                    <a:pt x="98539" y="458596"/>
                  </a:lnTo>
                  <a:lnTo>
                    <a:pt x="96939" y="450824"/>
                  </a:lnTo>
                  <a:lnTo>
                    <a:pt x="96939" y="448995"/>
                  </a:lnTo>
                  <a:lnTo>
                    <a:pt x="96939" y="447624"/>
                  </a:lnTo>
                  <a:lnTo>
                    <a:pt x="97396" y="446252"/>
                  </a:lnTo>
                </a:path>
                <a:path w="268604" h="471170">
                  <a:moveTo>
                    <a:pt x="96939" y="447166"/>
                  </a:moveTo>
                  <a:lnTo>
                    <a:pt x="96939" y="448081"/>
                  </a:lnTo>
                  <a:lnTo>
                    <a:pt x="96939" y="449452"/>
                  </a:lnTo>
                  <a:lnTo>
                    <a:pt x="97396" y="450824"/>
                  </a:lnTo>
                  <a:lnTo>
                    <a:pt x="95788" y="458596"/>
                  </a:lnTo>
                  <a:lnTo>
                    <a:pt x="91395" y="464997"/>
                  </a:lnTo>
                  <a:lnTo>
                    <a:pt x="84859" y="469341"/>
                  </a:lnTo>
                  <a:lnTo>
                    <a:pt x="76822" y="470941"/>
                  </a:lnTo>
                  <a:lnTo>
                    <a:pt x="69042" y="469341"/>
                  </a:lnTo>
                  <a:lnTo>
                    <a:pt x="62637" y="464997"/>
                  </a:lnTo>
                  <a:lnTo>
                    <a:pt x="58293" y="458596"/>
                  </a:lnTo>
                  <a:lnTo>
                    <a:pt x="56692" y="450824"/>
                  </a:lnTo>
                  <a:lnTo>
                    <a:pt x="56692" y="448995"/>
                  </a:lnTo>
                  <a:lnTo>
                    <a:pt x="56692" y="447624"/>
                  </a:lnTo>
                  <a:lnTo>
                    <a:pt x="57150" y="446252"/>
                  </a:lnTo>
                </a:path>
                <a:path w="268604" h="471170">
                  <a:moveTo>
                    <a:pt x="268389" y="1828"/>
                  </a:moveTo>
                  <a:lnTo>
                    <a:pt x="268389" y="448538"/>
                  </a:lnTo>
                  <a:lnTo>
                    <a:pt x="215811" y="4485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51977" y="6486277"/>
              <a:ext cx="536028" cy="5149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27476" y="5841669"/>
              <a:ext cx="1533867" cy="70552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62445" y="7491869"/>
              <a:ext cx="2058092" cy="38885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21366" y="7934280"/>
              <a:ext cx="1650898" cy="95255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429224" y="80794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0"/>
                  </a:moveTo>
                  <a:lnTo>
                    <a:pt x="12569" y="1618"/>
                  </a:lnTo>
                  <a:lnTo>
                    <a:pt x="6029" y="6029"/>
                  </a:lnTo>
                  <a:lnTo>
                    <a:pt x="1618" y="12569"/>
                  </a:lnTo>
                  <a:lnTo>
                    <a:pt x="0" y="20574"/>
                  </a:lnTo>
                  <a:lnTo>
                    <a:pt x="1618" y="28578"/>
                  </a:lnTo>
                  <a:lnTo>
                    <a:pt x="6029" y="35118"/>
                  </a:lnTo>
                  <a:lnTo>
                    <a:pt x="12569" y="39529"/>
                  </a:lnTo>
                  <a:lnTo>
                    <a:pt x="20574" y="41148"/>
                  </a:lnTo>
                  <a:lnTo>
                    <a:pt x="28578" y="39529"/>
                  </a:lnTo>
                  <a:lnTo>
                    <a:pt x="35118" y="35118"/>
                  </a:lnTo>
                  <a:lnTo>
                    <a:pt x="39529" y="28578"/>
                  </a:lnTo>
                  <a:lnTo>
                    <a:pt x="41148" y="20574"/>
                  </a:lnTo>
                  <a:lnTo>
                    <a:pt x="39529" y="12569"/>
                  </a:lnTo>
                  <a:lnTo>
                    <a:pt x="35118" y="6029"/>
                  </a:lnTo>
                  <a:lnTo>
                    <a:pt x="28578" y="1618"/>
                  </a:lnTo>
                  <a:lnTo>
                    <a:pt x="20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29224" y="807942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574" y="0"/>
                  </a:moveTo>
                  <a:lnTo>
                    <a:pt x="28578" y="1618"/>
                  </a:lnTo>
                  <a:lnTo>
                    <a:pt x="35118" y="6029"/>
                  </a:lnTo>
                  <a:lnTo>
                    <a:pt x="39529" y="12569"/>
                  </a:lnTo>
                  <a:lnTo>
                    <a:pt x="41148" y="20574"/>
                  </a:lnTo>
                  <a:lnTo>
                    <a:pt x="39529" y="28578"/>
                  </a:lnTo>
                  <a:lnTo>
                    <a:pt x="35118" y="35118"/>
                  </a:lnTo>
                  <a:lnTo>
                    <a:pt x="28578" y="39529"/>
                  </a:lnTo>
                  <a:lnTo>
                    <a:pt x="20574" y="41148"/>
                  </a:lnTo>
                  <a:lnTo>
                    <a:pt x="12569" y="39529"/>
                  </a:lnTo>
                  <a:lnTo>
                    <a:pt x="6029" y="35118"/>
                  </a:lnTo>
                  <a:lnTo>
                    <a:pt x="1618" y="28578"/>
                  </a:lnTo>
                  <a:lnTo>
                    <a:pt x="0" y="20574"/>
                  </a:lnTo>
                  <a:lnTo>
                    <a:pt x="1618" y="12569"/>
                  </a:lnTo>
                  <a:lnTo>
                    <a:pt x="6029" y="6029"/>
                  </a:lnTo>
                  <a:lnTo>
                    <a:pt x="12569" y="1618"/>
                  </a:lnTo>
                  <a:lnTo>
                    <a:pt x="20574" y="0"/>
                  </a:lnTo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92800" y="8079422"/>
              <a:ext cx="42545" cy="41275"/>
            </a:xfrm>
            <a:custGeom>
              <a:avLst/>
              <a:gdLst/>
              <a:ahLst/>
              <a:cxnLst/>
              <a:rect l="l" t="t" r="r" b="b"/>
              <a:pathLst>
                <a:path w="42545" h="41275">
                  <a:moveTo>
                    <a:pt x="21031" y="0"/>
                  </a:moveTo>
                  <a:lnTo>
                    <a:pt x="12848" y="1618"/>
                  </a:lnTo>
                  <a:lnTo>
                    <a:pt x="6162" y="6029"/>
                  </a:lnTo>
                  <a:lnTo>
                    <a:pt x="1653" y="12569"/>
                  </a:lnTo>
                  <a:lnTo>
                    <a:pt x="0" y="20574"/>
                  </a:lnTo>
                  <a:lnTo>
                    <a:pt x="1653" y="28578"/>
                  </a:lnTo>
                  <a:lnTo>
                    <a:pt x="6162" y="35118"/>
                  </a:lnTo>
                  <a:lnTo>
                    <a:pt x="12848" y="39529"/>
                  </a:lnTo>
                  <a:lnTo>
                    <a:pt x="21031" y="41148"/>
                  </a:lnTo>
                  <a:lnTo>
                    <a:pt x="29214" y="39529"/>
                  </a:lnTo>
                  <a:lnTo>
                    <a:pt x="35899" y="35118"/>
                  </a:lnTo>
                  <a:lnTo>
                    <a:pt x="40408" y="28578"/>
                  </a:lnTo>
                  <a:lnTo>
                    <a:pt x="42062" y="20574"/>
                  </a:lnTo>
                  <a:lnTo>
                    <a:pt x="40408" y="12569"/>
                  </a:lnTo>
                  <a:lnTo>
                    <a:pt x="35899" y="6029"/>
                  </a:lnTo>
                  <a:lnTo>
                    <a:pt x="29214" y="1618"/>
                  </a:lnTo>
                  <a:lnTo>
                    <a:pt x="21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92800" y="8079422"/>
              <a:ext cx="42545" cy="41275"/>
            </a:xfrm>
            <a:custGeom>
              <a:avLst/>
              <a:gdLst/>
              <a:ahLst/>
              <a:cxnLst/>
              <a:rect l="l" t="t" r="r" b="b"/>
              <a:pathLst>
                <a:path w="42545" h="41275">
                  <a:moveTo>
                    <a:pt x="21031" y="0"/>
                  </a:moveTo>
                  <a:lnTo>
                    <a:pt x="29214" y="1618"/>
                  </a:lnTo>
                  <a:lnTo>
                    <a:pt x="35899" y="6029"/>
                  </a:lnTo>
                  <a:lnTo>
                    <a:pt x="40408" y="12569"/>
                  </a:lnTo>
                  <a:lnTo>
                    <a:pt x="42062" y="20574"/>
                  </a:lnTo>
                  <a:lnTo>
                    <a:pt x="40408" y="28578"/>
                  </a:lnTo>
                  <a:lnTo>
                    <a:pt x="35899" y="35118"/>
                  </a:lnTo>
                  <a:lnTo>
                    <a:pt x="29214" y="39529"/>
                  </a:lnTo>
                  <a:lnTo>
                    <a:pt x="21031" y="41148"/>
                  </a:lnTo>
                  <a:lnTo>
                    <a:pt x="12848" y="39529"/>
                  </a:lnTo>
                  <a:lnTo>
                    <a:pt x="6162" y="35118"/>
                  </a:lnTo>
                  <a:lnTo>
                    <a:pt x="1653" y="28578"/>
                  </a:lnTo>
                  <a:lnTo>
                    <a:pt x="0" y="20574"/>
                  </a:lnTo>
                  <a:lnTo>
                    <a:pt x="1653" y="12569"/>
                  </a:lnTo>
                  <a:lnTo>
                    <a:pt x="6162" y="6029"/>
                  </a:lnTo>
                  <a:lnTo>
                    <a:pt x="12848" y="1618"/>
                  </a:lnTo>
                  <a:lnTo>
                    <a:pt x="21031" y="0"/>
                  </a:lnTo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35194" y="5447220"/>
              <a:ext cx="716572" cy="5606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99100" y="8679688"/>
              <a:ext cx="196697" cy="744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36463" y="7966938"/>
              <a:ext cx="225247" cy="8827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13145" y="7971307"/>
              <a:ext cx="86563" cy="7284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28868" y="7966938"/>
              <a:ext cx="70713" cy="8827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50850" y="6594360"/>
              <a:ext cx="763314" cy="84673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5761990" y="500784"/>
            <a:ext cx="14236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Conexiones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típicas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748" y="486814"/>
            <a:ext cx="35833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El.siguiente.diagrama.muestra.una.conexión.típica.usada.para.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operar.el.convertidor..Se.utiliza.un.contacto.normalmente.abierto.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(NA).para.arrancar.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y.detenga.la.unidad.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820" y="4943246"/>
            <a:ext cx="3691890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Alternativamente,.los.botones.pulsadores.pueden.usarse.para.iniciar.y.detener.la.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conducir.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32074" y="4289691"/>
            <a:ext cx="998855" cy="1024890"/>
            <a:chOff x="4477473" y="4289691"/>
            <a:chExt cx="998855" cy="1024890"/>
          </a:xfrm>
        </p:grpSpPr>
        <p:sp>
          <p:nvSpPr>
            <p:cNvPr id="3" name="object 3"/>
            <p:cNvSpPr/>
            <p:nvPr/>
          </p:nvSpPr>
          <p:spPr>
            <a:xfrm>
              <a:off x="4479759" y="4291977"/>
              <a:ext cx="994410" cy="1019810"/>
            </a:xfrm>
            <a:custGeom>
              <a:avLst/>
              <a:gdLst/>
              <a:ahLst/>
              <a:cxnLst/>
              <a:rect l="l" t="t" r="r" b="b"/>
              <a:pathLst>
                <a:path w="994410" h="1019810">
                  <a:moveTo>
                    <a:pt x="994105" y="1019809"/>
                  </a:moveTo>
                  <a:lnTo>
                    <a:pt x="994105" y="0"/>
                  </a:lnTo>
                  <a:lnTo>
                    <a:pt x="0" y="0"/>
                  </a:lnTo>
                  <a:lnTo>
                    <a:pt x="0" y="1019809"/>
                  </a:lnTo>
                  <a:lnTo>
                    <a:pt x="994105" y="1019809"/>
                  </a:lnTo>
                  <a:close/>
                </a:path>
                <a:path w="994410" h="1019810">
                  <a:moveTo>
                    <a:pt x="666597" y="232155"/>
                  </a:moveTo>
                  <a:lnTo>
                    <a:pt x="666597" y="58038"/>
                  </a:lnTo>
                  <a:lnTo>
                    <a:pt x="103644" y="58038"/>
                  </a:lnTo>
                  <a:lnTo>
                    <a:pt x="103644" y="232155"/>
                  </a:lnTo>
                  <a:lnTo>
                    <a:pt x="666597" y="232155"/>
                  </a:lnTo>
                  <a:close/>
                </a:path>
                <a:path w="994410" h="1019810">
                  <a:moveTo>
                    <a:pt x="277749" y="505752"/>
                  </a:moveTo>
                  <a:lnTo>
                    <a:pt x="277749" y="331647"/>
                  </a:lnTo>
                  <a:lnTo>
                    <a:pt x="103644" y="331647"/>
                  </a:lnTo>
                  <a:lnTo>
                    <a:pt x="103644" y="505752"/>
                  </a:lnTo>
                  <a:lnTo>
                    <a:pt x="277749" y="505752"/>
                  </a:lnTo>
                  <a:close/>
                </a:path>
                <a:path w="994410" h="1019810">
                  <a:moveTo>
                    <a:pt x="666597" y="505752"/>
                  </a:moveTo>
                  <a:lnTo>
                    <a:pt x="666597" y="331647"/>
                  </a:lnTo>
                  <a:lnTo>
                    <a:pt x="493318" y="331647"/>
                  </a:lnTo>
                  <a:lnTo>
                    <a:pt x="493318" y="505752"/>
                  </a:lnTo>
                  <a:lnTo>
                    <a:pt x="666597" y="505752"/>
                  </a:lnTo>
                  <a:close/>
                </a:path>
                <a:path w="994410" h="1019810">
                  <a:moveTo>
                    <a:pt x="890460" y="505752"/>
                  </a:moveTo>
                  <a:lnTo>
                    <a:pt x="890460" y="331647"/>
                  </a:lnTo>
                  <a:lnTo>
                    <a:pt x="716356" y="331647"/>
                  </a:lnTo>
                  <a:lnTo>
                    <a:pt x="716356" y="505752"/>
                  </a:lnTo>
                  <a:lnTo>
                    <a:pt x="890460" y="505752"/>
                  </a:lnTo>
                  <a:close/>
                </a:path>
                <a:path w="994410" h="1019810">
                  <a:moveTo>
                    <a:pt x="277749" y="713028"/>
                  </a:moveTo>
                  <a:lnTo>
                    <a:pt x="277749" y="538924"/>
                  </a:lnTo>
                  <a:lnTo>
                    <a:pt x="103644" y="538924"/>
                  </a:lnTo>
                  <a:lnTo>
                    <a:pt x="103644" y="713028"/>
                  </a:lnTo>
                  <a:lnTo>
                    <a:pt x="277749" y="713028"/>
                  </a:lnTo>
                  <a:close/>
                </a:path>
                <a:path w="994410" h="1019810">
                  <a:moveTo>
                    <a:pt x="666597" y="713028"/>
                  </a:moveTo>
                  <a:lnTo>
                    <a:pt x="666597" y="538924"/>
                  </a:lnTo>
                  <a:lnTo>
                    <a:pt x="493318" y="538924"/>
                  </a:lnTo>
                  <a:lnTo>
                    <a:pt x="493318" y="713028"/>
                  </a:lnTo>
                  <a:lnTo>
                    <a:pt x="666597" y="713028"/>
                  </a:lnTo>
                  <a:close/>
                </a:path>
                <a:path w="994410" h="1019810">
                  <a:moveTo>
                    <a:pt x="890460" y="713028"/>
                  </a:moveTo>
                  <a:lnTo>
                    <a:pt x="890460" y="538924"/>
                  </a:lnTo>
                  <a:lnTo>
                    <a:pt x="716356" y="538924"/>
                  </a:lnTo>
                  <a:lnTo>
                    <a:pt x="716356" y="713028"/>
                  </a:lnTo>
                  <a:lnTo>
                    <a:pt x="890460" y="713028"/>
                  </a:lnTo>
                  <a:close/>
                </a:path>
                <a:path w="994410" h="1019810">
                  <a:moveTo>
                    <a:pt x="190703" y="393826"/>
                  </a:moveTo>
                  <a:lnTo>
                    <a:pt x="190703" y="449376"/>
                  </a:lnTo>
                </a:path>
                <a:path w="994410" h="1019810">
                  <a:moveTo>
                    <a:pt x="190703" y="649198"/>
                  </a:moveTo>
                  <a:lnTo>
                    <a:pt x="200053" y="647319"/>
                  </a:lnTo>
                  <a:lnTo>
                    <a:pt x="207695" y="642253"/>
                  </a:lnTo>
                  <a:lnTo>
                    <a:pt x="212852" y="634855"/>
                  </a:lnTo>
                  <a:lnTo>
                    <a:pt x="214744" y="625982"/>
                  </a:lnTo>
                  <a:lnTo>
                    <a:pt x="212852" y="616625"/>
                  </a:lnTo>
                  <a:lnTo>
                    <a:pt x="207695" y="608979"/>
                  </a:lnTo>
                  <a:lnTo>
                    <a:pt x="200053" y="603821"/>
                  </a:lnTo>
                  <a:lnTo>
                    <a:pt x="190703" y="601929"/>
                  </a:lnTo>
                  <a:lnTo>
                    <a:pt x="181823" y="603821"/>
                  </a:lnTo>
                  <a:lnTo>
                    <a:pt x="174421" y="608979"/>
                  </a:lnTo>
                  <a:lnTo>
                    <a:pt x="169354" y="616625"/>
                  </a:lnTo>
                  <a:lnTo>
                    <a:pt x="167474" y="625982"/>
                  </a:lnTo>
                  <a:lnTo>
                    <a:pt x="169354" y="634855"/>
                  </a:lnTo>
                  <a:lnTo>
                    <a:pt x="174421" y="642253"/>
                  </a:lnTo>
                  <a:lnTo>
                    <a:pt x="181823" y="647319"/>
                  </a:lnTo>
                  <a:lnTo>
                    <a:pt x="190703" y="649198"/>
                  </a:lnTo>
                  <a:close/>
                </a:path>
                <a:path w="994410" h="1019810">
                  <a:moveTo>
                    <a:pt x="621830" y="417868"/>
                  </a:moveTo>
                  <a:lnTo>
                    <a:pt x="612696" y="413388"/>
                  </a:lnTo>
                  <a:lnTo>
                    <a:pt x="602864" y="409997"/>
                  </a:lnTo>
                  <a:lnTo>
                    <a:pt x="592567" y="407848"/>
                  </a:lnTo>
                  <a:lnTo>
                    <a:pt x="582040" y="407098"/>
                  </a:lnTo>
                  <a:lnTo>
                    <a:pt x="571765" y="407720"/>
                  </a:lnTo>
                  <a:lnTo>
                    <a:pt x="562033" y="409584"/>
                  </a:lnTo>
                  <a:lnTo>
                    <a:pt x="552771" y="412692"/>
                  </a:lnTo>
                  <a:lnTo>
                    <a:pt x="543902" y="417042"/>
                  </a:lnTo>
                </a:path>
                <a:path w="994410" h="1019810">
                  <a:moveTo>
                    <a:pt x="552183" y="398805"/>
                  </a:moveTo>
                  <a:lnTo>
                    <a:pt x="543064" y="417042"/>
                  </a:lnTo>
                  <a:lnTo>
                    <a:pt x="560476" y="423671"/>
                  </a:lnTo>
                </a:path>
                <a:path w="994410" h="1019810">
                  <a:moveTo>
                    <a:pt x="612711" y="399630"/>
                  </a:moveTo>
                  <a:lnTo>
                    <a:pt x="621830" y="417868"/>
                  </a:lnTo>
                  <a:lnTo>
                    <a:pt x="605256" y="424510"/>
                  </a:lnTo>
                </a:path>
                <a:path w="994410" h="1019810">
                  <a:moveTo>
                    <a:pt x="803401" y="375589"/>
                  </a:moveTo>
                  <a:lnTo>
                    <a:pt x="856475" y="431139"/>
                  </a:lnTo>
                  <a:lnTo>
                    <a:pt x="749515" y="431139"/>
                  </a:lnTo>
                  <a:lnTo>
                    <a:pt x="803401" y="375589"/>
                  </a:lnTo>
                  <a:close/>
                </a:path>
                <a:path w="994410" h="1019810">
                  <a:moveTo>
                    <a:pt x="803401" y="646709"/>
                  </a:moveTo>
                  <a:lnTo>
                    <a:pt x="749515" y="591985"/>
                  </a:lnTo>
                  <a:lnTo>
                    <a:pt x="856475" y="591985"/>
                  </a:lnTo>
                  <a:lnTo>
                    <a:pt x="803401" y="6467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48529" y="4889766"/>
              <a:ext cx="33655" cy="47625"/>
            </a:xfrm>
            <a:custGeom>
              <a:avLst/>
              <a:gdLst/>
              <a:ahLst/>
              <a:cxnLst/>
              <a:rect l="l" t="t" r="r" b="b"/>
              <a:pathLst>
                <a:path w="33654" h="47625">
                  <a:moveTo>
                    <a:pt x="28194" y="0"/>
                  </a:moveTo>
                  <a:lnTo>
                    <a:pt x="0" y="0"/>
                  </a:lnTo>
                  <a:lnTo>
                    <a:pt x="0" y="47256"/>
                  </a:lnTo>
                  <a:lnTo>
                    <a:pt x="9118" y="47256"/>
                  </a:lnTo>
                  <a:lnTo>
                    <a:pt x="9118" y="30670"/>
                  </a:lnTo>
                  <a:lnTo>
                    <a:pt x="30683" y="30670"/>
                  </a:lnTo>
                  <a:lnTo>
                    <a:pt x="32451" y="22390"/>
                  </a:lnTo>
                  <a:lnTo>
                    <a:pt x="9118" y="22390"/>
                  </a:lnTo>
                  <a:lnTo>
                    <a:pt x="9118" y="8293"/>
                  </a:lnTo>
                  <a:lnTo>
                    <a:pt x="33159" y="8293"/>
                  </a:lnTo>
                  <a:lnTo>
                    <a:pt x="33159" y="5803"/>
                  </a:lnTo>
                  <a:lnTo>
                    <a:pt x="28194" y="0"/>
                  </a:lnTo>
                  <a:close/>
                </a:path>
                <a:path w="33654" h="47625">
                  <a:moveTo>
                    <a:pt x="33159" y="8293"/>
                  </a:moveTo>
                  <a:lnTo>
                    <a:pt x="21551" y="8293"/>
                  </a:lnTo>
                  <a:lnTo>
                    <a:pt x="24041" y="9944"/>
                  </a:lnTo>
                  <a:lnTo>
                    <a:pt x="24041" y="22390"/>
                  </a:lnTo>
                  <a:lnTo>
                    <a:pt x="32451" y="22390"/>
                  </a:lnTo>
                  <a:lnTo>
                    <a:pt x="33159" y="19075"/>
                  </a:lnTo>
                  <a:lnTo>
                    <a:pt x="33159" y="82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14544" y="5140159"/>
              <a:ext cx="415925" cy="132080"/>
            </a:xfrm>
            <a:custGeom>
              <a:avLst/>
              <a:gdLst/>
              <a:ahLst/>
              <a:cxnLst/>
              <a:rect l="l" t="t" r="r" b="b"/>
              <a:pathLst>
                <a:path w="415925" h="132079">
                  <a:moveTo>
                    <a:pt x="121869" y="131825"/>
                  </a:moveTo>
                  <a:lnTo>
                    <a:pt x="87045" y="48907"/>
                  </a:lnTo>
                  <a:lnTo>
                    <a:pt x="87045" y="50571"/>
                  </a:lnTo>
                  <a:lnTo>
                    <a:pt x="86220" y="47256"/>
                  </a:lnTo>
                  <a:lnTo>
                    <a:pt x="85394" y="43103"/>
                  </a:lnTo>
                  <a:lnTo>
                    <a:pt x="85394" y="39789"/>
                  </a:lnTo>
                  <a:lnTo>
                    <a:pt x="109848" y="3003"/>
                  </a:lnTo>
                  <a:lnTo>
                    <a:pt x="125183" y="0"/>
                  </a:lnTo>
                  <a:lnTo>
                    <a:pt x="291833" y="0"/>
                  </a:lnTo>
                  <a:lnTo>
                    <a:pt x="327801" y="24455"/>
                  </a:lnTo>
                  <a:lnTo>
                    <a:pt x="330809" y="39789"/>
                  </a:lnTo>
                  <a:lnTo>
                    <a:pt x="330809" y="43103"/>
                  </a:lnTo>
                  <a:lnTo>
                    <a:pt x="330809" y="47256"/>
                  </a:lnTo>
                  <a:lnTo>
                    <a:pt x="322516" y="108610"/>
                  </a:lnTo>
                  <a:lnTo>
                    <a:pt x="295148" y="131825"/>
                  </a:lnTo>
                  <a:lnTo>
                    <a:pt x="121869" y="131825"/>
                  </a:lnTo>
                  <a:close/>
                </a:path>
                <a:path w="415925" h="132079">
                  <a:moveTo>
                    <a:pt x="295148" y="120218"/>
                  </a:moveTo>
                  <a:lnTo>
                    <a:pt x="302615" y="120218"/>
                  </a:lnTo>
                  <a:lnTo>
                    <a:pt x="309245" y="114414"/>
                  </a:lnTo>
                  <a:lnTo>
                    <a:pt x="310908" y="106946"/>
                  </a:lnTo>
                  <a:lnTo>
                    <a:pt x="318376" y="47256"/>
                  </a:lnTo>
                  <a:lnTo>
                    <a:pt x="319201" y="44767"/>
                  </a:lnTo>
                  <a:lnTo>
                    <a:pt x="320027" y="42278"/>
                  </a:lnTo>
                  <a:lnTo>
                    <a:pt x="320027" y="39789"/>
                  </a:lnTo>
                  <a:lnTo>
                    <a:pt x="317720" y="28742"/>
                  </a:lnTo>
                  <a:lnTo>
                    <a:pt x="311526" y="19792"/>
                  </a:lnTo>
                  <a:lnTo>
                    <a:pt x="302534" y="13796"/>
                  </a:lnTo>
                  <a:lnTo>
                    <a:pt x="291833" y="11607"/>
                  </a:lnTo>
                  <a:lnTo>
                    <a:pt x="125183" y="11607"/>
                  </a:lnTo>
                  <a:lnTo>
                    <a:pt x="114134" y="13796"/>
                  </a:lnTo>
                  <a:lnTo>
                    <a:pt x="105181" y="19792"/>
                  </a:lnTo>
                  <a:lnTo>
                    <a:pt x="99180" y="28742"/>
                  </a:lnTo>
                  <a:lnTo>
                    <a:pt x="96989" y="39789"/>
                  </a:lnTo>
                  <a:lnTo>
                    <a:pt x="96989" y="42278"/>
                  </a:lnTo>
                  <a:lnTo>
                    <a:pt x="97828" y="44767"/>
                  </a:lnTo>
                  <a:lnTo>
                    <a:pt x="97828" y="47256"/>
                  </a:lnTo>
                  <a:lnTo>
                    <a:pt x="106121" y="106946"/>
                  </a:lnTo>
                  <a:lnTo>
                    <a:pt x="106946" y="114414"/>
                  </a:lnTo>
                  <a:lnTo>
                    <a:pt x="113576" y="120218"/>
                  </a:lnTo>
                  <a:lnTo>
                    <a:pt x="121869" y="120218"/>
                  </a:lnTo>
                  <a:lnTo>
                    <a:pt x="295148" y="120218"/>
                  </a:lnTo>
                  <a:close/>
                </a:path>
                <a:path w="415925" h="132079">
                  <a:moveTo>
                    <a:pt x="130987" y="56375"/>
                  </a:moveTo>
                  <a:lnTo>
                    <a:pt x="136791" y="56375"/>
                  </a:lnTo>
                  <a:lnTo>
                    <a:pt x="141770" y="51396"/>
                  </a:lnTo>
                  <a:lnTo>
                    <a:pt x="141770" y="45592"/>
                  </a:lnTo>
                  <a:lnTo>
                    <a:pt x="141770" y="39789"/>
                  </a:lnTo>
                  <a:lnTo>
                    <a:pt x="136791" y="35648"/>
                  </a:lnTo>
                  <a:lnTo>
                    <a:pt x="130987" y="35648"/>
                  </a:lnTo>
                  <a:lnTo>
                    <a:pt x="125183" y="35648"/>
                  </a:lnTo>
                  <a:lnTo>
                    <a:pt x="121043" y="39789"/>
                  </a:lnTo>
                  <a:lnTo>
                    <a:pt x="121043" y="45592"/>
                  </a:lnTo>
                  <a:lnTo>
                    <a:pt x="121043" y="51396"/>
                  </a:lnTo>
                  <a:lnTo>
                    <a:pt x="125183" y="56375"/>
                  </a:lnTo>
                  <a:lnTo>
                    <a:pt x="130987" y="56375"/>
                  </a:lnTo>
                  <a:close/>
                </a:path>
                <a:path w="415925" h="132079">
                  <a:moveTo>
                    <a:pt x="23202" y="77927"/>
                  </a:moveTo>
                  <a:lnTo>
                    <a:pt x="29006" y="77927"/>
                  </a:lnTo>
                  <a:lnTo>
                    <a:pt x="33985" y="72961"/>
                  </a:lnTo>
                  <a:lnTo>
                    <a:pt x="33985" y="67983"/>
                  </a:lnTo>
                  <a:lnTo>
                    <a:pt x="33985" y="62179"/>
                  </a:lnTo>
                  <a:lnTo>
                    <a:pt x="29006" y="57213"/>
                  </a:lnTo>
                  <a:lnTo>
                    <a:pt x="23202" y="57213"/>
                  </a:lnTo>
                  <a:lnTo>
                    <a:pt x="17399" y="57213"/>
                  </a:lnTo>
                  <a:lnTo>
                    <a:pt x="13258" y="62179"/>
                  </a:lnTo>
                  <a:lnTo>
                    <a:pt x="13258" y="67983"/>
                  </a:lnTo>
                  <a:lnTo>
                    <a:pt x="13258" y="72961"/>
                  </a:lnTo>
                  <a:lnTo>
                    <a:pt x="17399" y="77927"/>
                  </a:lnTo>
                  <a:lnTo>
                    <a:pt x="23202" y="77927"/>
                  </a:lnTo>
                  <a:close/>
                </a:path>
                <a:path w="415925" h="132079">
                  <a:moveTo>
                    <a:pt x="170789" y="56375"/>
                  </a:moveTo>
                  <a:lnTo>
                    <a:pt x="176593" y="56375"/>
                  </a:lnTo>
                  <a:lnTo>
                    <a:pt x="180733" y="51396"/>
                  </a:lnTo>
                  <a:lnTo>
                    <a:pt x="180733" y="45592"/>
                  </a:lnTo>
                  <a:lnTo>
                    <a:pt x="180733" y="39789"/>
                  </a:lnTo>
                  <a:lnTo>
                    <a:pt x="176593" y="35648"/>
                  </a:lnTo>
                  <a:lnTo>
                    <a:pt x="170789" y="35648"/>
                  </a:lnTo>
                  <a:lnTo>
                    <a:pt x="164985" y="35648"/>
                  </a:lnTo>
                  <a:lnTo>
                    <a:pt x="160832" y="39789"/>
                  </a:lnTo>
                  <a:lnTo>
                    <a:pt x="160832" y="45592"/>
                  </a:lnTo>
                  <a:lnTo>
                    <a:pt x="160832" y="51396"/>
                  </a:lnTo>
                  <a:lnTo>
                    <a:pt x="164985" y="56375"/>
                  </a:lnTo>
                  <a:lnTo>
                    <a:pt x="170789" y="56375"/>
                  </a:lnTo>
                  <a:close/>
                </a:path>
                <a:path w="415925" h="132079">
                  <a:moveTo>
                    <a:pt x="210591" y="56375"/>
                  </a:moveTo>
                  <a:lnTo>
                    <a:pt x="216395" y="56375"/>
                  </a:lnTo>
                  <a:lnTo>
                    <a:pt x="220535" y="51396"/>
                  </a:lnTo>
                  <a:lnTo>
                    <a:pt x="220535" y="45592"/>
                  </a:lnTo>
                  <a:lnTo>
                    <a:pt x="220535" y="39789"/>
                  </a:lnTo>
                  <a:lnTo>
                    <a:pt x="216395" y="35648"/>
                  </a:lnTo>
                  <a:lnTo>
                    <a:pt x="210591" y="35648"/>
                  </a:lnTo>
                  <a:lnTo>
                    <a:pt x="204774" y="35648"/>
                  </a:lnTo>
                  <a:lnTo>
                    <a:pt x="199809" y="39789"/>
                  </a:lnTo>
                  <a:lnTo>
                    <a:pt x="199809" y="45592"/>
                  </a:lnTo>
                  <a:lnTo>
                    <a:pt x="199809" y="51396"/>
                  </a:lnTo>
                  <a:lnTo>
                    <a:pt x="204774" y="56375"/>
                  </a:lnTo>
                  <a:lnTo>
                    <a:pt x="210591" y="56375"/>
                  </a:lnTo>
                  <a:close/>
                </a:path>
                <a:path w="415925" h="132079">
                  <a:moveTo>
                    <a:pt x="250380" y="56375"/>
                  </a:moveTo>
                  <a:lnTo>
                    <a:pt x="255358" y="56375"/>
                  </a:lnTo>
                  <a:lnTo>
                    <a:pt x="260337" y="51396"/>
                  </a:lnTo>
                  <a:lnTo>
                    <a:pt x="260337" y="45592"/>
                  </a:lnTo>
                  <a:lnTo>
                    <a:pt x="260337" y="39789"/>
                  </a:lnTo>
                  <a:lnTo>
                    <a:pt x="255358" y="35648"/>
                  </a:lnTo>
                  <a:lnTo>
                    <a:pt x="250380" y="35648"/>
                  </a:lnTo>
                  <a:lnTo>
                    <a:pt x="244576" y="35648"/>
                  </a:lnTo>
                  <a:lnTo>
                    <a:pt x="239598" y="39789"/>
                  </a:lnTo>
                  <a:lnTo>
                    <a:pt x="239598" y="45592"/>
                  </a:lnTo>
                  <a:lnTo>
                    <a:pt x="239598" y="51396"/>
                  </a:lnTo>
                  <a:lnTo>
                    <a:pt x="244576" y="56375"/>
                  </a:lnTo>
                  <a:lnTo>
                    <a:pt x="250380" y="56375"/>
                  </a:lnTo>
                  <a:close/>
                </a:path>
                <a:path w="415925" h="132079">
                  <a:moveTo>
                    <a:pt x="151714" y="99491"/>
                  </a:moveTo>
                  <a:lnTo>
                    <a:pt x="157518" y="99491"/>
                  </a:lnTo>
                  <a:lnTo>
                    <a:pt x="162496" y="94513"/>
                  </a:lnTo>
                  <a:lnTo>
                    <a:pt x="162496" y="88709"/>
                  </a:lnTo>
                  <a:lnTo>
                    <a:pt x="162496" y="82905"/>
                  </a:lnTo>
                  <a:lnTo>
                    <a:pt x="157518" y="78765"/>
                  </a:lnTo>
                  <a:lnTo>
                    <a:pt x="151714" y="78765"/>
                  </a:lnTo>
                  <a:lnTo>
                    <a:pt x="145910" y="78765"/>
                  </a:lnTo>
                  <a:lnTo>
                    <a:pt x="141770" y="82905"/>
                  </a:lnTo>
                  <a:lnTo>
                    <a:pt x="141770" y="88709"/>
                  </a:lnTo>
                  <a:lnTo>
                    <a:pt x="141770" y="94513"/>
                  </a:lnTo>
                  <a:lnTo>
                    <a:pt x="145910" y="99491"/>
                  </a:lnTo>
                  <a:lnTo>
                    <a:pt x="151714" y="99491"/>
                  </a:lnTo>
                  <a:close/>
                </a:path>
                <a:path w="415925" h="132079">
                  <a:moveTo>
                    <a:pt x="191515" y="99491"/>
                  </a:moveTo>
                  <a:lnTo>
                    <a:pt x="197319" y="99491"/>
                  </a:lnTo>
                  <a:lnTo>
                    <a:pt x="201460" y="94513"/>
                  </a:lnTo>
                  <a:lnTo>
                    <a:pt x="201460" y="88709"/>
                  </a:lnTo>
                  <a:lnTo>
                    <a:pt x="201460" y="82905"/>
                  </a:lnTo>
                  <a:lnTo>
                    <a:pt x="197319" y="78765"/>
                  </a:lnTo>
                  <a:lnTo>
                    <a:pt x="191515" y="78765"/>
                  </a:lnTo>
                  <a:lnTo>
                    <a:pt x="185712" y="78765"/>
                  </a:lnTo>
                  <a:lnTo>
                    <a:pt x="181571" y="82905"/>
                  </a:lnTo>
                  <a:lnTo>
                    <a:pt x="181571" y="88709"/>
                  </a:lnTo>
                  <a:lnTo>
                    <a:pt x="181571" y="94513"/>
                  </a:lnTo>
                  <a:lnTo>
                    <a:pt x="185712" y="99491"/>
                  </a:lnTo>
                  <a:lnTo>
                    <a:pt x="191515" y="99491"/>
                  </a:lnTo>
                  <a:close/>
                </a:path>
                <a:path w="415925" h="132079">
                  <a:moveTo>
                    <a:pt x="231317" y="99491"/>
                  </a:moveTo>
                  <a:lnTo>
                    <a:pt x="237109" y="99491"/>
                  </a:lnTo>
                  <a:lnTo>
                    <a:pt x="241261" y="94513"/>
                  </a:lnTo>
                  <a:lnTo>
                    <a:pt x="241261" y="88709"/>
                  </a:lnTo>
                  <a:lnTo>
                    <a:pt x="241261" y="82905"/>
                  </a:lnTo>
                  <a:lnTo>
                    <a:pt x="237109" y="78765"/>
                  </a:lnTo>
                  <a:lnTo>
                    <a:pt x="231317" y="78765"/>
                  </a:lnTo>
                  <a:lnTo>
                    <a:pt x="225513" y="78765"/>
                  </a:lnTo>
                  <a:lnTo>
                    <a:pt x="220535" y="82905"/>
                  </a:lnTo>
                  <a:lnTo>
                    <a:pt x="220535" y="88709"/>
                  </a:lnTo>
                  <a:lnTo>
                    <a:pt x="220535" y="94513"/>
                  </a:lnTo>
                  <a:lnTo>
                    <a:pt x="225513" y="99491"/>
                  </a:lnTo>
                  <a:lnTo>
                    <a:pt x="231317" y="99491"/>
                  </a:lnTo>
                  <a:close/>
                </a:path>
                <a:path w="415925" h="132079">
                  <a:moveTo>
                    <a:pt x="271106" y="99491"/>
                  </a:moveTo>
                  <a:lnTo>
                    <a:pt x="276085" y="99491"/>
                  </a:lnTo>
                  <a:lnTo>
                    <a:pt x="281063" y="94513"/>
                  </a:lnTo>
                  <a:lnTo>
                    <a:pt x="281063" y="88709"/>
                  </a:lnTo>
                  <a:lnTo>
                    <a:pt x="281063" y="82905"/>
                  </a:lnTo>
                  <a:lnTo>
                    <a:pt x="276085" y="78765"/>
                  </a:lnTo>
                  <a:lnTo>
                    <a:pt x="271106" y="78765"/>
                  </a:lnTo>
                  <a:lnTo>
                    <a:pt x="265302" y="78765"/>
                  </a:lnTo>
                  <a:lnTo>
                    <a:pt x="260337" y="82905"/>
                  </a:lnTo>
                  <a:lnTo>
                    <a:pt x="260337" y="88709"/>
                  </a:lnTo>
                  <a:lnTo>
                    <a:pt x="260337" y="94513"/>
                  </a:lnTo>
                  <a:lnTo>
                    <a:pt x="265302" y="99491"/>
                  </a:lnTo>
                  <a:lnTo>
                    <a:pt x="271106" y="99491"/>
                  </a:lnTo>
                  <a:close/>
                </a:path>
                <a:path w="415925" h="132079">
                  <a:moveTo>
                    <a:pt x="289356" y="56375"/>
                  </a:moveTo>
                  <a:lnTo>
                    <a:pt x="295148" y="56375"/>
                  </a:lnTo>
                  <a:lnTo>
                    <a:pt x="300126" y="51396"/>
                  </a:lnTo>
                  <a:lnTo>
                    <a:pt x="300126" y="45592"/>
                  </a:lnTo>
                  <a:lnTo>
                    <a:pt x="300126" y="39789"/>
                  </a:lnTo>
                  <a:lnTo>
                    <a:pt x="295148" y="35648"/>
                  </a:lnTo>
                  <a:lnTo>
                    <a:pt x="289356" y="35648"/>
                  </a:lnTo>
                  <a:lnTo>
                    <a:pt x="284378" y="35648"/>
                  </a:lnTo>
                  <a:lnTo>
                    <a:pt x="279400" y="39789"/>
                  </a:lnTo>
                  <a:lnTo>
                    <a:pt x="279400" y="45592"/>
                  </a:lnTo>
                  <a:lnTo>
                    <a:pt x="279400" y="51396"/>
                  </a:lnTo>
                  <a:lnTo>
                    <a:pt x="284378" y="56375"/>
                  </a:lnTo>
                  <a:lnTo>
                    <a:pt x="289356" y="56375"/>
                  </a:lnTo>
                  <a:close/>
                </a:path>
                <a:path w="415925" h="132079">
                  <a:moveTo>
                    <a:pt x="23202" y="91198"/>
                  </a:moveTo>
                  <a:lnTo>
                    <a:pt x="32429" y="89319"/>
                  </a:lnTo>
                  <a:lnTo>
                    <a:pt x="39787" y="84253"/>
                  </a:lnTo>
                  <a:lnTo>
                    <a:pt x="44657" y="76855"/>
                  </a:lnTo>
                  <a:lnTo>
                    <a:pt x="46418" y="67983"/>
                  </a:lnTo>
                  <a:lnTo>
                    <a:pt x="44657" y="58633"/>
                  </a:lnTo>
                  <a:lnTo>
                    <a:pt x="39787" y="50990"/>
                  </a:lnTo>
                  <a:lnTo>
                    <a:pt x="32429" y="45833"/>
                  </a:lnTo>
                  <a:lnTo>
                    <a:pt x="23202" y="43941"/>
                  </a:lnTo>
                  <a:lnTo>
                    <a:pt x="14332" y="45833"/>
                  </a:lnTo>
                  <a:lnTo>
                    <a:pt x="6938" y="50990"/>
                  </a:lnTo>
                  <a:lnTo>
                    <a:pt x="1877" y="58633"/>
                  </a:lnTo>
                  <a:lnTo>
                    <a:pt x="0" y="67983"/>
                  </a:lnTo>
                  <a:lnTo>
                    <a:pt x="1877" y="76855"/>
                  </a:lnTo>
                  <a:lnTo>
                    <a:pt x="6938" y="84253"/>
                  </a:lnTo>
                  <a:lnTo>
                    <a:pt x="14332" y="89319"/>
                  </a:lnTo>
                  <a:lnTo>
                    <a:pt x="23202" y="91198"/>
                  </a:lnTo>
                  <a:close/>
                </a:path>
                <a:path w="415925" h="132079">
                  <a:moveTo>
                    <a:pt x="392163" y="77927"/>
                  </a:moveTo>
                  <a:lnTo>
                    <a:pt x="397967" y="77927"/>
                  </a:lnTo>
                  <a:lnTo>
                    <a:pt x="402107" y="72961"/>
                  </a:lnTo>
                  <a:lnTo>
                    <a:pt x="402107" y="67983"/>
                  </a:lnTo>
                  <a:lnTo>
                    <a:pt x="402107" y="62179"/>
                  </a:lnTo>
                  <a:lnTo>
                    <a:pt x="397967" y="57213"/>
                  </a:lnTo>
                  <a:lnTo>
                    <a:pt x="392163" y="57213"/>
                  </a:lnTo>
                  <a:lnTo>
                    <a:pt x="386359" y="57213"/>
                  </a:lnTo>
                  <a:lnTo>
                    <a:pt x="382206" y="62179"/>
                  </a:lnTo>
                  <a:lnTo>
                    <a:pt x="382206" y="67983"/>
                  </a:lnTo>
                  <a:lnTo>
                    <a:pt x="382206" y="72961"/>
                  </a:lnTo>
                  <a:lnTo>
                    <a:pt x="386359" y="77927"/>
                  </a:lnTo>
                  <a:lnTo>
                    <a:pt x="392163" y="77927"/>
                  </a:lnTo>
                  <a:close/>
                </a:path>
                <a:path w="415925" h="132079">
                  <a:moveTo>
                    <a:pt x="392163" y="91198"/>
                  </a:moveTo>
                  <a:lnTo>
                    <a:pt x="401384" y="89319"/>
                  </a:lnTo>
                  <a:lnTo>
                    <a:pt x="408743" y="84253"/>
                  </a:lnTo>
                  <a:lnTo>
                    <a:pt x="413615" y="76855"/>
                  </a:lnTo>
                  <a:lnTo>
                    <a:pt x="415378" y="67983"/>
                  </a:lnTo>
                  <a:lnTo>
                    <a:pt x="413615" y="58633"/>
                  </a:lnTo>
                  <a:lnTo>
                    <a:pt x="408743" y="50990"/>
                  </a:lnTo>
                  <a:lnTo>
                    <a:pt x="401384" y="45833"/>
                  </a:lnTo>
                  <a:lnTo>
                    <a:pt x="392163" y="43941"/>
                  </a:lnTo>
                  <a:lnTo>
                    <a:pt x="382936" y="45833"/>
                  </a:lnTo>
                  <a:lnTo>
                    <a:pt x="375578" y="50990"/>
                  </a:lnTo>
                  <a:lnTo>
                    <a:pt x="370708" y="58633"/>
                  </a:lnTo>
                  <a:lnTo>
                    <a:pt x="368947" y="67983"/>
                  </a:lnTo>
                  <a:lnTo>
                    <a:pt x="370708" y="76855"/>
                  </a:lnTo>
                  <a:lnTo>
                    <a:pt x="375578" y="84253"/>
                  </a:lnTo>
                  <a:lnTo>
                    <a:pt x="382936" y="89319"/>
                  </a:lnTo>
                  <a:lnTo>
                    <a:pt x="392163" y="911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8271" y="4366602"/>
              <a:ext cx="247078" cy="135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0216" y="4366602"/>
              <a:ext cx="246252" cy="13514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244649" y="6066460"/>
            <a:ext cx="251460" cy="75565"/>
            <a:chOff x="3190049" y="6066459"/>
            <a:chExt cx="251460" cy="7556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0049" y="6066459"/>
              <a:ext cx="171881" cy="7551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85743" y="6066459"/>
              <a:ext cx="55880" cy="75565"/>
            </a:xfrm>
            <a:custGeom>
              <a:avLst/>
              <a:gdLst/>
              <a:ahLst/>
              <a:cxnLst/>
              <a:rect l="l" t="t" r="r" b="b"/>
              <a:pathLst>
                <a:path w="55879" h="75564">
                  <a:moveTo>
                    <a:pt x="35991" y="0"/>
                  </a:moveTo>
                  <a:lnTo>
                    <a:pt x="19862" y="0"/>
                  </a:lnTo>
                  <a:lnTo>
                    <a:pt x="13106" y="1854"/>
                  </a:lnTo>
                  <a:lnTo>
                    <a:pt x="3251" y="9271"/>
                  </a:lnTo>
                  <a:lnTo>
                    <a:pt x="787" y="14300"/>
                  </a:lnTo>
                  <a:lnTo>
                    <a:pt x="787" y="23774"/>
                  </a:lnTo>
                  <a:lnTo>
                    <a:pt x="39395" y="44323"/>
                  </a:lnTo>
                  <a:lnTo>
                    <a:pt x="45085" y="48539"/>
                  </a:lnTo>
                  <a:lnTo>
                    <a:pt x="45085" y="58064"/>
                  </a:lnTo>
                  <a:lnTo>
                    <a:pt x="43497" y="61163"/>
                  </a:lnTo>
                  <a:lnTo>
                    <a:pt x="37147" y="65684"/>
                  </a:lnTo>
                  <a:lnTo>
                    <a:pt x="32816" y="66814"/>
                  </a:lnTo>
                  <a:lnTo>
                    <a:pt x="21666" y="66814"/>
                  </a:lnTo>
                  <a:lnTo>
                    <a:pt x="17487" y="65684"/>
                  </a:lnTo>
                  <a:lnTo>
                    <a:pt x="12014" y="61112"/>
                  </a:lnTo>
                  <a:lnTo>
                    <a:pt x="10579" y="57594"/>
                  </a:lnTo>
                  <a:lnTo>
                    <a:pt x="10413" y="52832"/>
                  </a:lnTo>
                  <a:lnTo>
                    <a:pt x="0" y="52832"/>
                  </a:lnTo>
                  <a:lnTo>
                    <a:pt x="0" y="61201"/>
                  </a:lnTo>
                  <a:lnTo>
                    <a:pt x="2247" y="66649"/>
                  </a:lnTo>
                  <a:lnTo>
                    <a:pt x="11290" y="73723"/>
                  </a:lnTo>
                  <a:lnTo>
                    <a:pt x="18237" y="75514"/>
                  </a:lnTo>
                  <a:lnTo>
                    <a:pt x="36296" y="75514"/>
                  </a:lnTo>
                  <a:lnTo>
                    <a:pt x="43078" y="73545"/>
                  </a:lnTo>
                  <a:lnTo>
                    <a:pt x="52832" y="65671"/>
                  </a:lnTo>
                  <a:lnTo>
                    <a:pt x="55270" y="60223"/>
                  </a:lnTo>
                  <a:lnTo>
                    <a:pt x="55270" y="47777"/>
                  </a:lnTo>
                  <a:lnTo>
                    <a:pt x="53695" y="43535"/>
                  </a:lnTo>
                  <a:lnTo>
                    <a:pt x="47409" y="37477"/>
                  </a:lnTo>
                  <a:lnTo>
                    <a:pt x="40944" y="34721"/>
                  </a:lnTo>
                  <a:lnTo>
                    <a:pt x="16624" y="28575"/>
                  </a:lnTo>
                  <a:lnTo>
                    <a:pt x="11150" y="24790"/>
                  </a:lnTo>
                  <a:lnTo>
                    <a:pt x="11150" y="16357"/>
                  </a:lnTo>
                  <a:lnTo>
                    <a:pt x="12623" y="13462"/>
                  </a:lnTo>
                  <a:lnTo>
                    <a:pt x="18554" y="9131"/>
                  </a:lnTo>
                  <a:lnTo>
                    <a:pt x="22529" y="8051"/>
                  </a:lnTo>
                  <a:lnTo>
                    <a:pt x="32321" y="8051"/>
                  </a:lnTo>
                  <a:lnTo>
                    <a:pt x="36042" y="9017"/>
                  </a:lnTo>
                  <a:lnTo>
                    <a:pt x="41376" y="12890"/>
                  </a:lnTo>
                  <a:lnTo>
                    <a:pt x="42786" y="15633"/>
                  </a:lnTo>
                  <a:lnTo>
                    <a:pt x="42951" y="19202"/>
                  </a:lnTo>
                  <a:lnTo>
                    <a:pt x="52832" y="19202"/>
                  </a:lnTo>
                  <a:lnTo>
                    <a:pt x="52832" y="12471"/>
                  </a:lnTo>
                  <a:lnTo>
                    <a:pt x="50660" y="8064"/>
                  </a:lnTo>
                  <a:lnTo>
                    <a:pt x="41960" y="161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8789" y="5381917"/>
            <a:ext cx="211531" cy="7429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7801572" y="3808896"/>
            <a:ext cx="902969" cy="2206625"/>
            <a:chOff x="2746971" y="3808895"/>
            <a:chExt cx="902969" cy="2206625"/>
          </a:xfrm>
        </p:grpSpPr>
        <p:sp>
          <p:nvSpPr>
            <p:cNvPr id="13" name="object 13"/>
            <p:cNvSpPr/>
            <p:nvPr/>
          </p:nvSpPr>
          <p:spPr>
            <a:xfrm>
              <a:off x="2749257" y="3811181"/>
              <a:ext cx="898525" cy="2201545"/>
            </a:xfrm>
            <a:custGeom>
              <a:avLst/>
              <a:gdLst/>
              <a:ahLst/>
              <a:cxnLst/>
              <a:rect l="l" t="t" r="r" b="b"/>
              <a:pathLst>
                <a:path w="898525" h="2201545">
                  <a:moveTo>
                    <a:pt x="898220" y="47447"/>
                  </a:moveTo>
                  <a:lnTo>
                    <a:pt x="135229" y="106146"/>
                  </a:lnTo>
                  <a:lnTo>
                    <a:pt x="135229" y="712622"/>
                  </a:lnTo>
                  <a:lnTo>
                    <a:pt x="147106" y="751807"/>
                  </a:lnTo>
                  <a:lnTo>
                    <a:pt x="155410" y="795104"/>
                  </a:lnTo>
                  <a:lnTo>
                    <a:pt x="159910" y="841405"/>
                  </a:lnTo>
                  <a:lnTo>
                    <a:pt x="160374" y="889604"/>
                  </a:lnTo>
                  <a:lnTo>
                    <a:pt x="156570" y="938595"/>
                  </a:lnTo>
                  <a:lnTo>
                    <a:pt x="148265" y="987272"/>
                  </a:lnTo>
                  <a:lnTo>
                    <a:pt x="135229" y="1034529"/>
                  </a:lnTo>
                  <a:lnTo>
                    <a:pt x="132041" y="2201519"/>
                  </a:lnTo>
                  <a:lnTo>
                    <a:pt x="898220" y="2080310"/>
                  </a:lnTo>
                  <a:lnTo>
                    <a:pt x="898220" y="899096"/>
                  </a:lnTo>
                  <a:lnTo>
                    <a:pt x="879506" y="852655"/>
                  </a:lnTo>
                  <a:lnTo>
                    <a:pt x="870252" y="804722"/>
                  </a:lnTo>
                  <a:lnTo>
                    <a:pt x="870354" y="755295"/>
                  </a:lnTo>
                  <a:lnTo>
                    <a:pt x="879711" y="704369"/>
                  </a:lnTo>
                  <a:lnTo>
                    <a:pt x="898220" y="651941"/>
                  </a:lnTo>
                  <a:lnTo>
                    <a:pt x="898220" y="47447"/>
                  </a:lnTo>
                  <a:lnTo>
                    <a:pt x="767499" y="10109"/>
                  </a:lnTo>
                  <a:lnTo>
                    <a:pt x="21412" y="63461"/>
                  </a:lnTo>
                  <a:lnTo>
                    <a:pt x="21412" y="669937"/>
                  </a:lnTo>
                  <a:lnTo>
                    <a:pt x="34925" y="715413"/>
                  </a:lnTo>
                  <a:lnTo>
                    <a:pt x="43521" y="765237"/>
                  </a:lnTo>
                  <a:lnTo>
                    <a:pt x="46834" y="818153"/>
                  </a:lnTo>
                  <a:lnTo>
                    <a:pt x="44497" y="872901"/>
                  </a:lnTo>
                  <a:lnTo>
                    <a:pt x="36145" y="928225"/>
                  </a:lnTo>
                  <a:lnTo>
                    <a:pt x="21412" y="982865"/>
                  </a:lnTo>
                  <a:lnTo>
                    <a:pt x="20789" y="2136965"/>
                  </a:lnTo>
                  <a:lnTo>
                    <a:pt x="132041" y="2201519"/>
                  </a:lnTo>
                </a:path>
                <a:path w="898525" h="2201545">
                  <a:moveTo>
                    <a:pt x="767499" y="10109"/>
                  </a:moveTo>
                  <a:lnTo>
                    <a:pt x="736752" y="0"/>
                  </a:lnTo>
                  <a:lnTo>
                    <a:pt x="76" y="52793"/>
                  </a:lnTo>
                  <a:lnTo>
                    <a:pt x="0" y="2124900"/>
                  </a:lnTo>
                  <a:lnTo>
                    <a:pt x="20789" y="21369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4002" y="4051985"/>
              <a:ext cx="602157" cy="3780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68384" y="4478832"/>
              <a:ext cx="810171" cy="138470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7797521" y="7282904"/>
            <a:ext cx="1868805" cy="1477645"/>
            <a:chOff x="2742920" y="7282903"/>
            <a:chExt cx="1868805" cy="1477645"/>
          </a:xfrm>
        </p:grpSpPr>
        <p:sp>
          <p:nvSpPr>
            <p:cNvPr id="17" name="object 17"/>
            <p:cNvSpPr/>
            <p:nvPr/>
          </p:nvSpPr>
          <p:spPr>
            <a:xfrm>
              <a:off x="3323437" y="7701901"/>
              <a:ext cx="1286510" cy="1056640"/>
            </a:xfrm>
            <a:custGeom>
              <a:avLst/>
              <a:gdLst/>
              <a:ahLst/>
              <a:cxnLst/>
              <a:rect l="l" t="t" r="r" b="b"/>
              <a:pathLst>
                <a:path w="1286510" h="1056640">
                  <a:moveTo>
                    <a:pt x="1226654" y="13436"/>
                  </a:moveTo>
                  <a:lnTo>
                    <a:pt x="0" y="0"/>
                  </a:lnTo>
                  <a:lnTo>
                    <a:pt x="0" y="950036"/>
                  </a:lnTo>
                  <a:lnTo>
                    <a:pt x="1220304" y="1056551"/>
                  </a:lnTo>
                  <a:lnTo>
                    <a:pt x="1235003" y="1055908"/>
                  </a:lnTo>
                  <a:lnTo>
                    <a:pt x="1242552" y="1052737"/>
                  </a:lnTo>
                  <a:lnTo>
                    <a:pt x="1245333" y="1046285"/>
                  </a:lnTo>
                  <a:lnTo>
                    <a:pt x="1245730" y="1035799"/>
                  </a:lnTo>
                  <a:lnTo>
                    <a:pt x="1245730" y="35039"/>
                  </a:lnTo>
                  <a:lnTo>
                    <a:pt x="1244537" y="24529"/>
                  </a:lnTo>
                  <a:lnTo>
                    <a:pt x="1240959" y="17956"/>
                  </a:lnTo>
                  <a:lnTo>
                    <a:pt x="1234998" y="14524"/>
                  </a:lnTo>
                  <a:lnTo>
                    <a:pt x="1226654" y="13436"/>
                  </a:lnTo>
                </a:path>
                <a:path w="1286510" h="1056640">
                  <a:moveTo>
                    <a:pt x="81559" y="10464"/>
                  </a:moveTo>
                  <a:lnTo>
                    <a:pt x="81559" y="63055"/>
                  </a:lnTo>
                  <a:lnTo>
                    <a:pt x="248412" y="64871"/>
                  </a:lnTo>
                  <a:lnTo>
                    <a:pt x="248412" y="12293"/>
                  </a:lnTo>
                  <a:lnTo>
                    <a:pt x="81559" y="10464"/>
                  </a:lnTo>
                  <a:close/>
                </a:path>
                <a:path w="1286510" h="1056640">
                  <a:moveTo>
                    <a:pt x="1271676" y="761136"/>
                  </a:moveTo>
                  <a:lnTo>
                    <a:pt x="1271676" y="746798"/>
                  </a:lnTo>
                  <a:lnTo>
                    <a:pt x="1285976" y="743191"/>
                  </a:lnTo>
                  <a:lnTo>
                    <a:pt x="1285976" y="718667"/>
                  </a:lnTo>
                  <a:lnTo>
                    <a:pt x="1271676" y="721969"/>
                  </a:lnTo>
                  <a:lnTo>
                    <a:pt x="1271676" y="707631"/>
                  </a:lnTo>
                  <a:lnTo>
                    <a:pt x="1285976" y="704329"/>
                  </a:lnTo>
                  <a:lnTo>
                    <a:pt x="1285976" y="679805"/>
                  </a:lnTo>
                  <a:lnTo>
                    <a:pt x="1271676" y="682790"/>
                  </a:lnTo>
                  <a:lnTo>
                    <a:pt x="1271676" y="668451"/>
                  </a:lnTo>
                  <a:lnTo>
                    <a:pt x="1285976" y="665467"/>
                  </a:lnTo>
                  <a:lnTo>
                    <a:pt x="1285976" y="640930"/>
                  </a:lnTo>
                  <a:lnTo>
                    <a:pt x="1271676" y="643623"/>
                  </a:lnTo>
                  <a:lnTo>
                    <a:pt x="1271676" y="629272"/>
                  </a:lnTo>
                  <a:lnTo>
                    <a:pt x="1285976" y="626605"/>
                  </a:lnTo>
                  <a:lnTo>
                    <a:pt x="1285976" y="602068"/>
                  </a:lnTo>
                  <a:lnTo>
                    <a:pt x="1271676" y="604443"/>
                  </a:lnTo>
                  <a:lnTo>
                    <a:pt x="1271676" y="590092"/>
                  </a:lnTo>
                  <a:lnTo>
                    <a:pt x="1285976" y="587730"/>
                  </a:lnTo>
                  <a:lnTo>
                    <a:pt x="1285976" y="563206"/>
                  </a:lnTo>
                  <a:lnTo>
                    <a:pt x="1271676" y="565264"/>
                  </a:lnTo>
                  <a:lnTo>
                    <a:pt x="1271676" y="550925"/>
                  </a:lnTo>
                  <a:lnTo>
                    <a:pt x="1285976" y="548855"/>
                  </a:lnTo>
                  <a:lnTo>
                    <a:pt x="1285976" y="130378"/>
                  </a:lnTo>
                  <a:lnTo>
                    <a:pt x="1285976" y="122415"/>
                  </a:lnTo>
                  <a:lnTo>
                    <a:pt x="1285976" y="114439"/>
                  </a:lnTo>
                  <a:lnTo>
                    <a:pt x="1279613" y="114325"/>
                  </a:lnTo>
                  <a:lnTo>
                    <a:pt x="1279613" y="101574"/>
                  </a:lnTo>
                  <a:lnTo>
                    <a:pt x="1276521" y="86252"/>
                  </a:lnTo>
                  <a:lnTo>
                    <a:pt x="1268544" y="75269"/>
                  </a:lnTo>
                  <a:lnTo>
                    <a:pt x="1257630" y="68520"/>
                  </a:lnTo>
                  <a:lnTo>
                    <a:pt x="1245730" y="65900"/>
                  </a:lnTo>
                  <a:lnTo>
                    <a:pt x="1245730" y="975029"/>
                  </a:lnTo>
                  <a:lnTo>
                    <a:pt x="1279613" y="962088"/>
                  </a:lnTo>
                  <a:lnTo>
                    <a:pt x="1279613" y="925423"/>
                  </a:lnTo>
                  <a:lnTo>
                    <a:pt x="1285976" y="920775"/>
                  </a:lnTo>
                  <a:lnTo>
                    <a:pt x="1285976" y="757529"/>
                  </a:lnTo>
                  <a:lnTo>
                    <a:pt x="1271676" y="761136"/>
                  </a:lnTo>
                </a:path>
                <a:path w="1286510" h="1056640">
                  <a:moveTo>
                    <a:pt x="86868" y="69976"/>
                  </a:moveTo>
                  <a:lnTo>
                    <a:pt x="86868" y="900734"/>
                  </a:lnTo>
                  <a:lnTo>
                    <a:pt x="1124965" y="978217"/>
                  </a:lnTo>
                  <a:lnTo>
                    <a:pt x="1124965" y="81584"/>
                  </a:lnTo>
                  <a:lnTo>
                    <a:pt x="256362" y="64757"/>
                  </a:lnTo>
                </a:path>
                <a:path w="1286510" h="1056640">
                  <a:moveTo>
                    <a:pt x="649338" y="178968"/>
                  </a:moveTo>
                  <a:lnTo>
                    <a:pt x="1038098" y="187553"/>
                  </a:lnTo>
                  <a:lnTo>
                    <a:pt x="1038098" y="117436"/>
                  </a:lnTo>
                  <a:lnTo>
                    <a:pt x="649338" y="109905"/>
                  </a:lnTo>
                  <a:lnTo>
                    <a:pt x="649338" y="178968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86288" y="7824596"/>
              <a:ext cx="358140" cy="50800"/>
            </a:xfrm>
            <a:custGeom>
              <a:avLst/>
              <a:gdLst/>
              <a:ahLst/>
              <a:cxnLst/>
              <a:rect l="l" t="t" r="r" b="b"/>
              <a:pathLst>
                <a:path w="358139" h="50800">
                  <a:moveTo>
                    <a:pt x="25971" y="26733"/>
                  </a:moveTo>
                  <a:lnTo>
                    <a:pt x="24485" y="23837"/>
                  </a:lnTo>
                  <a:lnTo>
                    <a:pt x="6819" y="16840"/>
                  </a:lnTo>
                  <a:lnTo>
                    <a:pt x="5499" y="14986"/>
                  </a:lnTo>
                  <a:lnTo>
                    <a:pt x="5499" y="8674"/>
                  </a:lnTo>
                  <a:lnTo>
                    <a:pt x="6248" y="4318"/>
                  </a:lnTo>
                  <a:lnTo>
                    <a:pt x="17919" y="4546"/>
                  </a:lnTo>
                  <a:lnTo>
                    <a:pt x="20320" y="7975"/>
                  </a:lnTo>
                  <a:lnTo>
                    <a:pt x="19977" y="12446"/>
                  </a:lnTo>
                  <a:lnTo>
                    <a:pt x="24714" y="12534"/>
                  </a:lnTo>
                  <a:lnTo>
                    <a:pt x="25184" y="4457"/>
                  </a:lnTo>
                  <a:lnTo>
                    <a:pt x="20370" y="292"/>
                  </a:lnTo>
                  <a:lnTo>
                    <a:pt x="5562" y="0"/>
                  </a:lnTo>
                  <a:lnTo>
                    <a:pt x="571" y="4559"/>
                  </a:lnTo>
                  <a:lnTo>
                    <a:pt x="571" y="15913"/>
                  </a:lnTo>
                  <a:lnTo>
                    <a:pt x="1600" y="19380"/>
                  </a:lnTo>
                  <a:lnTo>
                    <a:pt x="7962" y="22758"/>
                  </a:lnTo>
                  <a:lnTo>
                    <a:pt x="11734" y="24053"/>
                  </a:lnTo>
                  <a:lnTo>
                    <a:pt x="18427" y="26758"/>
                  </a:lnTo>
                  <a:lnTo>
                    <a:pt x="21056" y="26873"/>
                  </a:lnTo>
                  <a:lnTo>
                    <a:pt x="21056" y="38455"/>
                  </a:lnTo>
                  <a:lnTo>
                    <a:pt x="17678" y="40855"/>
                  </a:lnTo>
                  <a:lnTo>
                    <a:pt x="5727" y="40627"/>
                  </a:lnTo>
                  <a:lnTo>
                    <a:pt x="4521" y="36588"/>
                  </a:lnTo>
                  <a:lnTo>
                    <a:pt x="4762" y="30226"/>
                  </a:lnTo>
                  <a:lnTo>
                    <a:pt x="0" y="30137"/>
                  </a:lnTo>
                  <a:lnTo>
                    <a:pt x="63" y="32435"/>
                  </a:lnTo>
                  <a:lnTo>
                    <a:pt x="0" y="35864"/>
                  </a:lnTo>
                  <a:lnTo>
                    <a:pt x="3378" y="43675"/>
                  </a:lnTo>
                  <a:lnTo>
                    <a:pt x="8420" y="44983"/>
                  </a:lnTo>
                  <a:lnTo>
                    <a:pt x="20891" y="45224"/>
                  </a:lnTo>
                  <a:lnTo>
                    <a:pt x="25971" y="40563"/>
                  </a:lnTo>
                  <a:lnTo>
                    <a:pt x="25971" y="26733"/>
                  </a:lnTo>
                  <a:close/>
                </a:path>
                <a:path w="358139" h="50800">
                  <a:moveTo>
                    <a:pt x="39027" y="1511"/>
                  </a:moveTo>
                  <a:lnTo>
                    <a:pt x="34277" y="1422"/>
                  </a:lnTo>
                  <a:lnTo>
                    <a:pt x="34277" y="44450"/>
                  </a:lnTo>
                  <a:lnTo>
                    <a:pt x="39027" y="44538"/>
                  </a:lnTo>
                  <a:lnTo>
                    <a:pt x="39027" y="1511"/>
                  </a:lnTo>
                  <a:close/>
                </a:path>
                <a:path w="358139" h="50800">
                  <a:moveTo>
                    <a:pt x="84505" y="2400"/>
                  </a:moveTo>
                  <a:lnTo>
                    <a:pt x="76136" y="2235"/>
                  </a:lnTo>
                  <a:lnTo>
                    <a:pt x="67094" y="37680"/>
                  </a:lnTo>
                  <a:lnTo>
                    <a:pt x="66535" y="41986"/>
                  </a:lnTo>
                  <a:lnTo>
                    <a:pt x="66192" y="39204"/>
                  </a:lnTo>
                  <a:lnTo>
                    <a:pt x="65963" y="37426"/>
                  </a:lnTo>
                  <a:lnTo>
                    <a:pt x="57086" y="1866"/>
                  </a:lnTo>
                  <a:lnTo>
                    <a:pt x="48691" y="1701"/>
                  </a:lnTo>
                  <a:lnTo>
                    <a:pt x="48691" y="44729"/>
                  </a:lnTo>
                  <a:lnTo>
                    <a:pt x="53428" y="44818"/>
                  </a:lnTo>
                  <a:lnTo>
                    <a:pt x="53428" y="7645"/>
                  </a:lnTo>
                  <a:lnTo>
                    <a:pt x="53314" y="5753"/>
                  </a:lnTo>
                  <a:lnTo>
                    <a:pt x="53314" y="3911"/>
                  </a:lnTo>
                  <a:lnTo>
                    <a:pt x="53949" y="6273"/>
                  </a:lnTo>
                  <a:lnTo>
                    <a:pt x="63665" y="45021"/>
                  </a:lnTo>
                  <a:lnTo>
                    <a:pt x="69342" y="45135"/>
                  </a:lnTo>
                  <a:lnTo>
                    <a:pt x="79121" y="6946"/>
                  </a:lnTo>
                  <a:lnTo>
                    <a:pt x="79629" y="4419"/>
                  </a:lnTo>
                  <a:lnTo>
                    <a:pt x="79857" y="6273"/>
                  </a:lnTo>
                  <a:lnTo>
                    <a:pt x="79743" y="8039"/>
                  </a:lnTo>
                  <a:lnTo>
                    <a:pt x="79743" y="45326"/>
                  </a:lnTo>
                  <a:lnTo>
                    <a:pt x="84505" y="45427"/>
                  </a:lnTo>
                  <a:lnTo>
                    <a:pt x="84505" y="2400"/>
                  </a:lnTo>
                  <a:close/>
                </a:path>
                <a:path w="358139" h="50800">
                  <a:moveTo>
                    <a:pt x="119849" y="46101"/>
                  </a:moveTo>
                  <a:lnTo>
                    <a:pt x="116268" y="33286"/>
                  </a:lnTo>
                  <a:lnTo>
                    <a:pt x="115125" y="29222"/>
                  </a:lnTo>
                  <a:lnTo>
                    <a:pt x="110121" y="11290"/>
                  </a:lnTo>
                  <a:lnTo>
                    <a:pt x="110121" y="29222"/>
                  </a:lnTo>
                  <a:lnTo>
                    <a:pt x="98793" y="28994"/>
                  </a:lnTo>
                  <a:lnTo>
                    <a:pt x="104457" y="6223"/>
                  </a:lnTo>
                  <a:lnTo>
                    <a:pt x="110121" y="29222"/>
                  </a:lnTo>
                  <a:lnTo>
                    <a:pt x="110121" y="11290"/>
                  </a:lnTo>
                  <a:lnTo>
                    <a:pt x="108712" y="6223"/>
                  </a:lnTo>
                  <a:lnTo>
                    <a:pt x="107772" y="2844"/>
                  </a:lnTo>
                  <a:lnTo>
                    <a:pt x="101485" y="2730"/>
                  </a:lnTo>
                  <a:lnTo>
                    <a:pt x="89242" y="45516"/>
                  </a:lnTo>
                  <a:lnTo>
                    <a:pt x="94500" y="45618"/>
                  </a:lnTo>
                  <a:lnTo>
                    <a:pt x="97650" y="33286"/>
                  </a:lnTo>
                  <a:lnTo>
                    <a:pt x="111201" y="33540"/>
                  </a:lnTo>
                  <a:lnTo>
                    <a:pt x="114592" y="45999"/>
                  </a:lnTo>
                  <a:lnTo>
                    <a:pt x="119849" y="46101"/>
                  </a:lnTo>
                  <a:close/>
                </a:path>
                <a:path w="358139" h="50800">
                  <a:moveTo>
                    <a:pt x="144856" y="3568"/>
                  </a:moveTo>
                  <a:lnTo>
                    <a:pt x="117906" y="3048"/>
                  </a:lnTo>
                  <a:lnTo>
                    <a:pt x="117906" y="7340"/>
                  </a:lnTo>
                  <a:lnTo>
                    <a:pt x="129006" y="7556"/>
                  </a:lnTo>
                  <a:lnTo>
                    <a:pt x="129006" y="46291"/>
                  </a:lnTo>
                  <a:lnTo>
                    <a:pt x="133756" y="46380"/>
                  </a:lnTo>
                  <a:lnTo>
                    <a:pt x="133756" y="7658"/>
                  </a:lnTo>
                  <a:lnTo>
                    <a:pt x="144856" y="7874"/>
                  </a:lnTo>
                  <a:lnTo>
                    <a:pt x="144856" y="3568"/>
                  </a:lnTo>
                  <a:close/>
                </a:path>
                <a:path w="358139" h="50800">
                  <a:moveTo>
                    <a:pt x="155778" y="3784"/>
                  </a:moveTo>
                  <a:lnTo>
                    <a:pt x="151015" y="3683"/>
                  </a:lnTo>
                  <a:lnTo>
                    <a:pt x="151015" y="46710"/>
                  </a:lnTo>
                  <a:lnTo>
                    <a:pt x="155778" y="46812"/>
                  </a:lnTo>
                  <a:lnTo>
                    <a:pt x="155778" y="3784"/>
                  </a:lnTo>
                  <a:close/>
                </a:path>
                <a:path w="358139" h="50800">
                  <a:moveTo>
                    <a:pt x="190093" y="9664"/>
                  </a:moveTo>
                  <a:lnTo>
                    <a:pt x="185851" y="3492"/>
                  </a:lnTo>
                  <a:lnTo>
                    <a:pt x="177736" y="3340"/>
                  </a:lnTo>
                  <a:lnTo>
                    <a:pt x="170459" y="5257"/>
                  </a:lnTo>
                  <a:lnTo>
                    <a:pt x="166357" y="10414"/>
                  </a:lnTo>
                  <a:lnTo>
                    <a:pt x="164528" y="17437"/>
                  </a:lnTo>
                  <a:lnTo>
                    <a:pt x="164122" y="24930"/>
                  </a:lnTo>
                  <a:lnTo>
                    <a:pt x="164388" y="32880"/>
                  </a:lnTo>
                  <a:lnTo>
                    <a:pt x="166001" y="40347"/>
                  </a:lnTo>
                  <a:lnTo>
                    <a:pt x="170078" y="45961"/>
                  </a:lnTo>
                  <a:lnTo>
                    <a:pt x="177787" y="48260"/>
                  </a:lnTo>
                  <a:lnTo>
                    <a:pt x="181914" y="48336"/>
                  </a:lnTo>
                  <a:lnTo>
                    <a:pt x="184886" y="46685"/>
                  </a:lnTo>
                  <a:lnTo>
                    <a:pt x="189179" y="40678"/>
                  </a:lnTo>
                  <a:lnTo>
                    <a:pt x="189750" y="33693"/>
                  </a:lnTo>
                  <a:lnTo>
                    <a:pt x="189750" y="32766"/>
                  </a:lnTo>
                  <a:lnTo>
                    <a:pt x="189865" y="31915"/>
                  </a:lnTo>
                  <a:lnTo>
                    <a:pt x="185127" y="31826"/>
                  </a:lnTo>
                  <a:lnTo>
                    <a:pt x="184950" y="33769"/>
                  </a:lnTo>
                  <a:lnTo>
                    <a:pt x="184251" y="39433"/>
                  </a:lnTo>
                  <a:lnTo>
                    <a:pt x="183057" y="44056"/>
                  </a:lnTo>
                  <a:lnTo>
                    <a:pt x="168694" y="43789"/>
                  </a:lnTo>
                  <a:lnTo>
                    <a:pt x="168821" y="30759"/>
                  </a:lnTo>
                  <a:lnTo>
                    <a:pt x="169049" y="24917"/>
                  </a:lnTo>
                  <a:lnTo>
                    <a:pt x="169151" y="7480"/>
                  </a:lnTo>
                  <a:lnTo>
                    <a:pt x="183349" y="7747"/>
                  </a:lnTo>
                  <a:lnTo>
                    <a:pt x="185000" y="12153"/>
                  </a:lnTo>
                  <a:lnTo>
                    <a:pt x="185127" y="17246"/>
                  </a:lnTo>
                  <a:lnTo>
                    <a:pt x="189865" y="17335"/>
                  </a:lnTo>
                  <a:lnTo>
                    <a:pt x="190093" y="9664"/>
                  </a:lnTo>
                  <a:close/>
                </a:path>
                <a:path w="358139" h="50800">
                  <a:moveTo>
                    <a:pt x="236423" y="13881"/>
                  </a:moveTo>
                  <a:lnTo>
                    <a:pt x="235521" y="10541"/>
                  </a:lnTo>
                  <a:lnTo>
                    <a:pt x="234251" y="9334"/>
                  </a:lnTo>
                  <a:lnTo>
                    <a:pt x="232930" y="8077"/>
                  </a:lnTo>
                  <a:lnTo>
                    <a:pt x="231559" y="6743"/>
                  </a:lnTo>
                  <a:lnTo>
                    <a:pt x="231559" y="24752"/>
                  </a:lnTo>
                  <a:lnTo>
                    <a:pt x="227558" y="25590"/>
                  </a:lnTo>
                  <a:lnTo>
                    <a:pt x="216408" y="25425"/>
                  </a:lnTo>
                  <a:lnTo>
                    <a:pt x="216408" y="9258"/>
                  </a:lnTo>
                  <a:lnTo>
                    <a:pt x="221322" y="9347"/>
                  </a:lnTo>
                  <a:lnTo>
                    <a:pt x="227126" y="9347"/>
                  </a:lnTo>
                  <a:lnTo>
                    <a:pt x="231508" y="10414"/>
                  </a:lnTo>
                  <a:lnTo>
                    <a:pt x="231559" y="24752"/>
                  </a:lnTo>
                  <a:lnTo>
                    <a:pt x="231559" y="6743"/>
                  </a:lnTo>
                  <a:lnTo>
                    <a:pt x="230428" y="5626"/>
                  </a:lnTo>
                  <a:lnTo>
                    <a:pt x="226237" y="5143"/>
                  </a:lnTo>
                  <a:lnTo>
                    <a:pt x="211658" y="4864"/>
                  </a:lnTo>
                  <a:lnTo>
                    <a:pt x="211658" y="47891"/>
                  </a:lnTo>
                  <a:lnTo>
                    <a:pt x="216408" y="47980"/>
                  </a:lnTo>
                  <a:lnTo>
                    <a:pt x="216408" y="29730"/>
                  </a:lnTo>
                  <a:lnTo>
                    <a:pt x="227393" y="29946"/>
                  </a:lnTo>
                  <a:lnTo>
                    <a:pt x="227914" y="29730"/>
                  </a:lnTo>
                  <a:lnTo>
                    <a:pt x="230365" y="28740"/>
                  </a:lnTo>
                  <a:lnTo>
                    <a:pt x="235000" y="26708"/>
                  </a:lnTo>
                  <a:lnTo>
                    <a:pt x="235343" y="25590"/>
                  </a:lnTo>
                  <a:lnTo>
                    <a:pt x="236423" y="22085"/>
                  </a:lnTo>
                  <a:lnTo>
                    <a:pt x="236423" y="13881"/>
                  </a:lnTo>
                  <a:close/>
                </a:path>
                <a:path w="358139" h="50800">
                  <a:moveTo>
                    <a:pt x="267436" y="48971"/>
                  </a:moveTo>
                  <a:lnTo>
                    <a:pt x="263855" y="36144"/>
                  </a:lnTo>
                  <a:lnTo>
                    <a:pt x="262724" y="32080"/>
                  </a:lnTo>
                  <a:lnTo>
                    <a:pt x="257721" y="14147"/>
                  </a:lnTo>
                  <a:lnTo>
                    <a:pt x="257721" y="32080"/>
                  </a:lnTo>
                  <a:lnTo>
                    <a:pt x="246380" y="31864"/>
                  </a:lnTo>
                  <a:lnTo>
                    <a:pt x="252056" y="9080"/>
                  </a:lnTo>
                  <a:lnTo>
                    <a:pt x="257721" y="32080"/>
                  </a:lnTo>
                  <a:lnTo>
                    <a:pt x="257721" y="14147"/>
                  </a:lnTo>
                  <a:lnTo>
                    <a:pt x="256311" y="9080"/>
                  </a:lnTo>
                  <a:lnTo>
                    <a:pt x="255371" y="5702"/>
                  </a:lnTo>
                  <a:lnTo>
                    <a:pt x="249072" y="5588"/>
                  </a:lnTo>
                  <a:lnTo>
                    <a:pt x="236829" y="48374"/>
                  </a:lnTo>
                  <a:lnTo>
                    <a:pt x="242100" y="48475"/>
                  </a:lnTo>
                  <a:lnTo>
                    <a:pt x="245249" y="36144"/>
                  </a:lnTo>
                  <a:lnTo>
                    <a:pt x="258800" y="36398"/>
                  </a:lnTo>
                  <a:lnTo>
                    <a:pt x="262178" y="48869"/>
                  </a:lnTo>
                  <a:lnTo>
                    <a:pt x="267436" y="48971"/>
                  </a:lnTo>
                  <a:close/>
                </a:path>
                <a:path w="358139" h="50800">
                  <a:moveTo>
                    <a:pt x="298323" y="6540"/>
                  </a:moveTo>
                  <a:lnTo>
                    <a:pt x="293573" y="6451"/>
                  </a:lnTo>
                  <a:lnTo>
                    <a:pt x="293573" y="41554"/>
                  </a:lnTo>
                  <a:lnTo>
                    <a:pt x="293687" y="46380"/>
                  </a:lnTo>
                  <a:lnTo>
                    <a:pt x="292608" y="42964"/>
                  </a:lnTo>
                  <a:lnTo>
                    <a:pt x="292087" y="41643"/>
                  </a:lnTo>
                  <a:lnTo>
                    <a:pt x="279908" y="6172"/>
                  </a:lnTo>
                  <a:lnTo>
                    <a:pt x="272186" y="6032"/>
                  </a:lnTo>
                  <a:lnTo>
                    <a:pt x="272186" y="49060"/>
                  </a:lnTo>
                  <a:lnTo>
                    <a:pt x="276936" y="49149"/>
                  </a:lnTo>
                  <a:lnTo>
                    <a:pt x="276936" y="14846"/>
                  </a:lnTo>
                  <a:lnTo>
                    <a:pt x="276821" y="8242"/>
                  </a:lnTo>
                  <a:lnTo>
                    <a:pt x="277329" y="10833"/>
                  </a:lnTo>
                  <a:lnTo>
                    <a:pt x="277850" y="12801"/>
                  </a:lnTo>
                  <a:lnTo>
                    <a:pt x="290550" y="49415"/>
                  </a:lnTo>
                  <a:lnTo>
                    <a:pt x="298323" y="49568"/>
                  </a:lnTo>
                  <a:lnTo>
                    <a:pt x="298323" y="6540"/>
                  </a:lnTo>
                  <a:close/>
                </a:path>
                <a:path w="358139" h="50800">
                  <a:moveTo>
                    <a:pt x="328295" y="45834"/>
                  </a:moveTo>
                  <a:lnTo>
                    <a:pt x="311480" y="45516"/>
                  </a:lnTo>
                  <a:lnTo>
                    <a:pt x="311480" y="29629"/>
                  </a:lnTo>
                  <a:lnTo>
                    <a:pt x="327152" y="29933"/>
                  </a:lnTo>
                  <a:lnTo>
                    <a:pt x="327152" y="25628"/>
                  </a:lnTo>
                  <a:lnTo>
                    <a:pt x="311480" y="25336"/>
                  </a:lnTo>
                  <a:lnTo>
                    <a:pt x="311480" y="11099"/>
                  </a:lnTo>
                  <a:lnTo>
                    <a:pt x="328180" y="11417"/>
                  </a:lnTo>
                  <a:lnTo>
                    <a:pt x="328180" y="7112"/>
                  </a:lnTo>
                  <a:lnTo>
                    <a:pt x="306730" y="6705"/>
                  </a:lnTo>
                  <a:lnTo>
                    <a:pt x="306730" y="49733"/>
                  </a:lnTo>
                  <a:lnTo>
                    <a:pt x="328295" y="50139"/>
                  </a:lnTo>
                  <a:lnTo>
                    <a:pt x="328295" y="45834"/>
                  </a:lnTo>
                  <a:close/>
                </a:path>
                <a:path w="358139" h="50800">
                  <a:moveTo>
                    <a:pt x="357873" y="46405"/>
                  </a:moveTo>
                  <a:lnTo>
                    <a:pt x="340372" y="46075"/>
                  </a:lnTo>
                  <a:lnTo>
                    <a:pt x="340372" y="7353"/>
                  </a:lnTo>
                  <a:lnTo>
                    <a:pt x="335622" y="7264"/>
                  </a:lnTo>
                  <a:lnTo>
                    <a:pt x="335622" y="50292"/>
                  </a:lnTo>
                  <a:lnTo>
                    <a:pt x="357873" y="50711"/>
                  </a:lnTo>
                  <a:lnTo>
                    <a:pt x="357873" y="464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95573" y="7885112"/>
              <a:ext cx="840740" cy="615315"/>
            </a:xfrm>
            <a:custGeom>
              <a:avLst/>
              <a:gdLst/>
              <a:ahLst/>
              <a:cxnLst/>
              <a:rect l="l" t="t" r="r" b="b"/>
              <a:pathLst>
                <a:path w="840739" h="615315">
                  <a:moveTo>
                    <a:pt x="90563" y="42443"/>
                  </a:moveTo>
                  <a:lnTo>
                    <a:pt x="84456" y="30934"/>
                  </a:lnTo>
                  <a:lnTo>
                    <a:pt x="66732" y="18969"/>
                  </a:lnTo>
                  <a:lnTo>
                    <a:pt x="38282" y="8130"/>
                  </a:lnTo>
                  <a:lnTo>
                    <a:pt x="0" y="0"/>
                  </a:lnTo>
                  <a:lnTo>
                    <a:pt x="840536" y="19304"/>
                  </a:lnTo>
                  <a:lnTo>
                    <a:pt x="821721" y="26416"/>
                  </a:lnTo>
                  <a:lnTo>
                    <a:pt x="802009" y="37547"/>
                  </a:lnTo>
                  <a:lnTo>
                    <a:pt x="786467" y="49479"/>
                  </a:lnTo>
                  <a:lnTo>
                    <a:pt x="780161" y="58991"/>
                  </a:lnTo>
                </a:path>
                <a:path w="840739" h="615315">
                  <a:moveTo>
                    <a:pt x="780211" y="595744"/>
                  </a:moveTo>
                  <a:lnTo>
                    <a:pt x="780211" y="68630"/>
                  </a:lnTo>
                  <a:lnTo>
                    <a:pt x="780211" y="55943"/>
                  </a:lnTo>
                  <a:lnTo>
                    <a:pt x="781786" y="55994"/>
                  </a:lnTo>
                  <a:lnTo>
                    <a:pt x="770674" y="55702"/>
                  </a:lnTo>
                  <a:lnTo>
                    <a:pt x="103276" y="38696"/>
                  </a:lnTo>
                  <a:lnTo>
                    <a:pt x="95351" y="38493"/>
                  </a:lnTo>
                  <a:lnTo>
                    <a:pt x="90589" y="38366"/>
                  </a:lnTo>
                  <a:lnTo>
                    <a:pt x="90589" y="50469"/>
                  </a:lnTo>
                  <a:lnTo>
                    <a:pt x="90589" y="555015"/>
                  </a:lnTo>
                  <a:lnTo>
                    <a:pt x="760044" y="614959"/>
                  </a:lnTo>
                  <a:lnTo>
                    <a:pt x="769003" y="614376"/>
                  </a:lnTo>
                  <a:lnTo>
                    <a:pt x="775290" y="611605"/>
                  </a:lnTo>
                  <a:lnTo>
                    <a:pt x="778996" y="605706"/>
                  </a:lnTo>
                  <a:lnTo>
                    <a:pt x="780211" y="595744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14509" y="7727276"/>
              <a:ext cx="309245" cy="361950"/>
            </a:xfrm>
            <a:custGeom>
              <a:avLst/>
              <a:gdLst/>
              <a:ahLst/>
              <a:cxnLst/>
              <a:rect l="l" t="t" r="r" b="b"/>
              <a:pathLst>
                <a:path w="309245" h="361950">
                  <a:moveTo>
                    <a:pt x="17538" y="11417"/>
                  </a:moveTo>
                  <a:lnTo>
                    <a:pt x="12344" y="9588"/>
                  </a:lnTo>
                  <a:lnTo>
                    <a:pt x="8267" y="7835"/>
                  </a:lnTo>
                  <a:lnTo>
                    <a:pt x="6172" y="6299"/>
                  </a:lnTo>
                  <a:lnTo>
                    <a:pt x="6362" y="5943"/>
                  </a:lnTo>
                  <a:lnTo>
                    <a:pt x="6362" y="5194"/>
                  </a:lnTo>
                  <a:lnTo>
                    <a:pt x="7594" y="4229"/>
                  </a:lnTo>
                  <a:lnTo>
                    <a:pt x="11544" y="4178"/>
                  </a:lnTo>
                  <a:lnTo>
                    <a:pt x="14871" y="5232"/>
                  </a:lnTo>
                  <a:lnTo>
                    <a:pt x="15798" y="5499"/>
                  </a:lnTo>
                  <a:lnTo>
                    <a:pt x="15798" y="4178"/>
                  </a:lnTo>
                  <a:lnTo>
                    <a:pt x="15798" y="1104"/>
                  </a:lnTo>
                  <a:lnTo>
                    <a:pt x="12534" y="241"/>
                  </a:lnTo>
                  <a:lnTo>
                    <a:pt x="6362" y="0"/>
                  </a:lnTo>
                  <a:lnTo>
                    <a:pt x="0" y="1168"/>
                  </a:lnTo>
                  <a:lnTo>
                    <a:pt x="0" y="11887"/>
                  </a:lnTo>
                  <a:lnTo>
                    <a:pt x="5118" y="13220"/>
                  </a:lnTo>
                  <a:lnTo>
                    <a:pt x="7416" y="14325"/>
                  </a:lnTo>
                  <a:lnTo>
                    <a:pt x="6477" y="13754"/>
                  </a:lnTo>
                  <a:lnTo>
                    <a:pt x="9715" y="15430"/>
                  </a:lnTo>
                  <a:lnTo>
                    <a:pt x="10922" y="15875"/>
                  </a:lnTo>
                  <a:lnTo>
                    <a:pt x="10922" y="18351"/>
                  </a:lnTo>
                  <a:lnTo>
                    <a:pt x="9004" y="18935"/>
                  </a:lnTo>
                  <a:lnTo>
                    <a:pt x="5562" y="18872"/>
                  </a:lnTo>
                  <a:lnTo>
                    <a:pt x="304" y="17653"/>
                  </a:lnTo>
                  <a:lnTo>
                    <a:pt x="304" y="22237"/>
                  </a:lnTo>
                  <a:lnTo>
                    <a:pt x="2286" y="23012"/>
                  </a:lnTo>
                  <a:lnTo>
                    <a:pt x="12966" y="23583"/>
                  </a:lnTo>
                  <a:lnTo>
                    <a:pt x="17538" y="21082"/>
                  </a:lnTo>
                  <a:lnTo>
                    <a:pt x="17538" y="18935"/>
                  </a:lnTo>
                  <a:lnTo>
                    <a:pt x="17538" y="13754"/>
                  </a:lnTo>
                  <a:lnTo>
                    <a:pt x="17538" y="11417"/>
                  </a:lnTo>
                  <a:close/>
                </a:path>
                <a:path w="309245" h="361950">
                  <a:moveTo>
                    <a:pt x="27355" y="901"/>
                  </a:moveTo>
                  <a:lnTo>
                    <a:pt x="20497" y="762"/>
                  </a:lnTo>
                  <a:lnTo>
                    <a:pt x="20497" y="22999"/>
                  </a:lnTo>
                  <a:lnTo>
                    <a:pt x="27355" y="23126"/>
                  </a:lnTo>
                  <a:lnTo>
                    <a:pt x="27355" y="901"/>
                  </a:lnTo>
                  <a:close/>
                </a:path>
                <a:path w="309245" h="361950">
                  <a:moveTo>
                    <a:pt x="49085" y="19215"/>
                  </a:moveTo>
                  <a:lnTo>
                    <a:pt x="38963" y="19024"/>
                  </a:lnTo>
                  <a:lnTo>
                    <a:pt x="38963" y="13944"/>
                  </a:lnTo>
                  <a:lnTo>
                    <a:pt x="47599" y="14109"/>
                  </a:lnTo>
                  <a:lnTo>
                    <a:pt x="47599" y="10274"/>
                  </a:lnTo>
                  <a:lnTo>
                    <a:pt x="38963" y="10109"/>
                  </a:lnTo>
                  <a:lnTo>
                    <a:pt x="38963" y="5511"/>
                  </a:lnTo>
                  <a:lnTo>
                    <a:pt x="49022" y="5715"/>
                  </a:lnTo>
                  <a:lnTo>
                    <a:pt x="49022" y="1384"/>
                  </a:lnTo>
                  <a:lnTo>
                    <a:pt x="32410" y="1054"/>
                  </a:lnTo>
                  <a:lnTo>
                    <a:pt x="32410" y="23228"/>
                  </a:lnTo>
                  <a:lnTo>
                    <a:pt x="49085" y="23545"/>
                  </a:lnTo>
                  <a:lnTo>
                    <a:pt x="49085" y="19215"/>
                  </a:lnTo>
                  <a:close/>
                </a:path>
                <a:path w="309245" h="361950">
                  <a:moveTo>
                    <a:pt x="79959" y="1917"/>
                  </a:moveTo>
                  <a:lnTo>
                    <a:pt x="72123" y="1765"/>
                  </a:lnTo>
                  <a:lnTo>
                    <a:pt x="66319" y="14528"/>
                  </a:lnTo>
                  <a:lnTo>
                    <a:pt x="60883" y="1549"/>
                  </a:lnTo>
                  <a:lnTo>
                    <a:pt x="52603" y="1384"/>
                  </a:lnTo>
                  <a:lnTo>
                    <a:pt x="52603" y="23609"/>
                  </a:lnTo>
                  <a:lnTo>
                    <a:pt x="57302" y="23710"/>
                  </a:lnTo>
                  <a:lnTo>
                    <a:pt x="57302" y="9956"/>
                  </a:lnTo>
                  <a:lnTo>
                    <a:pt x="63030" y="24066"/>
                  </a:lnTo>
                  <a:lnTo>
                    <a:pt x="67538" y="24155"/>
                  </a:lnTo>
                  <a:lnTo>
                    <a:pt x="73418" y="10274"/>
                  </a:lnTo>
                  <a:lnTo>
                    <a:pt x="73418" y="24015"/>
                  </a:lnTo>
                  <a:lnTo>
                    <a:pt x="79959" y="24142"/>
                  </a:lnTo>
                  <a:lnTo>
                    <a:pt x="79959" y="1917"/>
                  </a:lnTo>
                  <a:close/>
                </a:path>
                <a:path w="309245" h="361950">
                  <a:moveTo>
                    <a:pt x="101701" y="20231"/>
                  </a:moveTo>
                  <a:lnTo>
                    <a:pt x="91567" y="20040"/>
                  </a:lnTo>
                  <a:lnTo>
                    <a:pt x="91567" y="14960"/>
                  </a:lnTo>
                  <a:lnTo>
                    <a:pt x="100215" y="15125"/>
                  </a:lnTo>
                  <a:lnTo>
                    <a:pt x="100215" y="11290"/>
                  </a:lnTo>
                  <a:lnTo>
                    <a:pt x="91567" y="11125"/>
                  </a:lnTo>
                  <a:lnTo>
                    <a:pt x="91567" y="6540"/>
                  </a:lnTo>
                  <a:lnTo>
                    <a:pt x="101638" y="6731"/>
                  </a:lnTo>
                  <a:lnTo>
                    <a:pt x="101638" y="2400"/>
                  </a:lnTo>
                  <a:lnTo>
                    <a:pt x="85026" y="2082"/>
                  </a:lnTo>
                  <a:lnTo>
                    <a:pt x="85026" y="24244"/>
                  </a:lnTo>
                  <a:lnTo>
                    <a:pt x="101701" y="24561"/>
                  </a:lnTo>
                  <a:lnTo>
                    <a:pt x="101701" y="20231"/>
                  </a:lnTo>
                  <a:close/>
                </a:path>
                <a:path w="309245" h="361950">
                  <a:moveTo>
                    <a:pt x="124917" y="2844"/>
                  </a:moveTo>
                  <a:lnTo>
                    <a:pt x="120281" y="2755"/>
                  </a:lnTo>
                  <a:lnTo>
                    <a:pt x="120281" y="16014"/>
                  </a:lnTo>
                  <a:lnTo>
                    <a:pt x="112750" y="2616"/>
                  </a:lnTo>
                  <a:lnTo>
                    <a:pt x="105219" y="2463"/>
                  </a:lnTo>
                  <a:lnTo>
                    <a:pt x="105219" y="24638"/>
                  </a:lnTo>
                  <a:lnTo>
                    <a:pt x="109855" y="24726"/>
                  </a:lnTo>
                  <a:lnTo>
                    <a:pt x="109855" y="10795"/>
                  </a:lnTo>
                  <a:lnTo>
                    <a:pt x="117576" y="24879"/>
                  </a:lnTo>
                  <a:lnTo>
                    <a:pt x="124917" y="25019"/>
                  </a:lnTo>
                  <a:lnTo>
                    <a:pt x="124917" y="2844"/>
                  </a:lnTo>
                  <a:close/>
                </a:path>
                <a:path w="309245" h="361950">
                  <a:moveTo>
                    <a:pt x="145973" y="13906"/>
                  </a:moveTo>
                  <a:lnTo>
                    <a:pt x="140779" y="12077"/>
                  </a:lnTo>
                  <a:lnTo>
                    <a:pt x="136702" y="10325"/>
                  </a:lnTo>
                  <a:lnTo>
                    <a:pt x="134607" y="8801"/>
                  </a:lnTo>
                  <a:lnTo>
                    <a:pt x="134797" y="8432"/>
                  </a:lnTo>
                  <a:lnTo>
                    <a:pt x="134797" y="7683"/>
                  </a:lnTo>
                  <a:lnTo>
                    <a:pt x="136029" y="6718"/>
                  </a:lnTo>
                  <a:lnTo>
                    <a:pt x="139992" y="6667"/>
                  </a:lnTo>
                  <a:lnTo>
                    <a:pt x="143306" y="7721"/>
                  </a:lnTo>
                  <a:lnTo>
                    <a:pt x="144246" y="7988"/>
                  </a:lnTo>
                  <a:lnTo>
                    <a:pt x="144246" y="6667"/>
                  </a:lnTo>
                  <a:lnTo>
                    <a:pt x="144246" y="3594"/>
                  </a:lnTo>
                  <a:lnTo>
                    <a:pt x="140970" y="2717"/>
                  </a:lnTo>
                  <a:lnTo>
                    <a:pt x="134797" y="2476"/>
                  </a:lnTo>
                  <a:lnTo>
                    <a:pt x="128435" y="3657"/>
                  </a:lnTo>
                  <a:lnTo>
                    <a:pt x="128435" y="14376"/>
                  </a:lnTo>
                  <a:lnTo>
                    <a:pt x="133553" y="15709"/>
                  </a:lnTo>
                  <a:lnTo>
                    <a:pt x="135839" y="16814"/>
                  </a:lnTo>
                  <a:lnTo>
                    <a:pt x="134924" y="16243"/>
                  </a:lnTo>
                  <a:lnTo>
                    <a:pt x="138150" y="17919"/>
                  </a:lnTo>
                  <a:lnTo>
                    <a:pt x="139369" y="18364"/>
                  </a:lnTo>
                  <a:lnTo>
                    <a:pt x="139369" y="20840"/>
                  </a:lnTo>
                  <a:lnTo>
                    <a:pt x="137452" y="21424"/>
                  </a:lnTo>
                  <a:lnTo>
                    <a:pt x="133997" y="21348"/>
                  </a:lnTo>
                  <a:lnTo>
                    <a:pt x="128739" y="20142"/>
                  </a:lnTo>
                  <a:lnTo>
                    <a:pt x="128739" y="24726"/>
                  </a:lnTo>
                  <a:lnTo>
                    <a:pt x="130721" y="25501"/>
                  </a:lnTo>
                  <a:lnTo>
                    <a:pt x="141401" y="26085"/>
                  </a:lnTo>
                  <a:lnTo>
                    <a:pt x="145973" y="23571"/>
                  </a:lnTo>
                  <a:lnTo>
                    <a:pt x="145973" y="21424"/>
                  </a:lnTo>
                  <a:lnTo>
                    <a:pt x="145973" y="16243"/>
                  </a:lnTo>
                  <a:lnTo>
                    <a:pt x="145973" y="13906"/>
                  </a:lnTo>
                  <a:close/>
                </a:path>
                <a:path w="309245" h="361950">
                  <a:moveTo>
                    <a:pt x="191389" y="353695"/>
                  </a:moveTo>
                  <a:lnTo>
                    <a:pt x="187909" y="353580"/>
                  </a:lnTo>
                  <a:lnTo>
                    <a:pt x="187909" y="357073"/>
                  </a:lnTo>
                  <a:lnTo>
                    <a:pt x="191389" y="357200"/>
                  </a:lnTo>
                  <a:lnTo>
                    <a:pt x="191389" y="353695"/>
                  </a:lnTo>
                  <a:close/>
                </a:path>
                <a:path w="309245" h="361950">
                  <a:moveTo>
                    <a:pt x="191389" y="336918"/>
                  </a:moveTo>
                  <a:lnTo>
                    <a:pt x="187909" y="336804"/>
                  </a:lnTo>
                  <a:lnTo>
                    <a:pt x="187909" y="340309"/>
                  </a:lnTo>
                  <a:lnTo>
                    <a:pt x="191389" y="340423"/>
                  </a:lnTo>
                  <a:lnTo>
                    <a:pt x="191389" y="336918"/>
                  </a:lnTo>
                  <a:close/>
                </a:path>
                <a:path w="309245" h="361950">
                  <a:moveTo>
                    <a:pt x="191389" y="320154"/>
                  </a:moveTo>
                  <a:lnTo>
                    <a:pt x="187909" y="320040"/>
                  </a:lnTo>
                  <a:lnTo>
                    <a:pt x="187909" y="323545"/>
                  </a:lnTo>
                  <a:lnTo>
                    <a:pt x="191389" y="323646"/>
                  </a:lnTo>
                  <a:lnTo>
                    <a:pt x="191389" y="320154"/>
                  </a:lnTo>
                  <a:close/>
                </a:path>
                <a:path w="309245" h="361950">
                  <a:moveTo>
                    <a:pt x="191389" y="303377"/>
                  </a:moveTo>
                  <a:lnTo>
                    <a:pt x="187909" y="303263"/>
                  </a:lnTo>
                  <a:lnTo>
                    <a:pt x="187909" y="306755"/>
                  </a:lnTo>
                  <a:lnTo>
                    <a:pt x="191389" y="306857"/>
                  </a:lnTo>
                  <a:lnTo>
                    <a:pt x="191389" y="303377"/>
                  </a:lnTo>
                  <a:close/>
                </a:path>
                <a:path w="309245" h="361950">
                  <a:moveTo>
                    <a:pt x="191389" y="286588"/>
                  </a:moveTo>
                  <a:lnTo>
                    <a:pt x="187909" y="286486"/>
                  </a:lnTo>
                  <a:lnTo>
                    <a:pt x="187909" y="289991"/>
                  </a:lnTo>
                  <a:lnTo>
                    <a:pt x="191389" y="290106"/>
                  </a:lnTo>
                  <a:lnTo>
                    <a:pt x="191389" y="286588"/>
                  </a:lnTo>
                  <a:close/>
                </a:path>
                <a:path w="309245" h="361950">
                  <a:moveTo>
                    <a:pt x="191389" y="269824"/>
                  </a:moveTo>
                  <a:lnTo>
                    <a:pt x="187909" y="269722"/>
                  </a:lnTo>
                  <a:lnTo>
                    <a:pt x="187909" y="273215"/>
                  </a:lnTo>
                  <a:lnTo>
                    <a:pt x="191389" y="273329"/>
                  </a:lnTo>
                  <a:lnTo>
                    <a:pt x="191389" y="269824"/>
                  </a:lnTo>
                  <a:close/>
                </a:path>
                <a:path w="309245" h="361950">
                  <a:moveTo>
                    <a:pt x="191389" y="253034"/>
                  </a:moveTo>
                  <a:lnTo>
                    <a:pt x="187909" y="252933"/>
                  </a:lnTo>
                  <a:lnTo>
                    <a:pt x="187909" y="256451"/>
                  </a:lnTo>
                  <a:lnTo>
                    <a:pt x="191389" y="256552"/>
                  </a:lnTo>
                  <a:lnTo>
                    <a:pt x="191389" y="253034"/>
                  </a:lnTo>
                  <a:close/>
                </a:path>
                <a:path w="309245" h="361950">
                  <a:moveTo>
                    <a:pt x="191389" y="236270"/>
                  </a:moveTo>
                  <a:lnTo>
                    <a:pt x="187909" y="236156"/>
                  </a:lnTo>
                  <a:lnTo>
                    <a:pt x="187909" y="239674"/>
                  </a:lnTo>
                  <a:lnTo>
                    <a:pt x="191389" y="239776"/>
                  </a:lnTo>
                  <a:lnTo>
                    <a:pt x="191389" y="236270"/>
                  </a:lnTo>
                  <a:close/>
                </a:path>
                <a:path w="309245" h="361950">
                  <a:moveTo>
                    <a:pt x="208089" y="354291"/>
                  </a:moveTo>
                  <a:lnTo>
                    <a:pt x="204584" y="354164"/>
                  </a:lnTo>
                  <a:lnTo>
                    <a:pt x="204584" y="357682"/>
                  </a:lnTo>
                  <a:lnTo>
                    <a:pt x="208089" y="357797"/>
                  </a:lnTo>
                  <a:lnTo>
                    <a:pt x="208089" y="354291"/>
                  </a:lnTo>
                  <a:close/>
                </a:path>
                <a:path w="309245" h="361950">
                  <a:moveTo>
                    <a:pt x="208089" y="337502"/>
                  </a:moveTo>
                  <a:lnTo>
                    <a:pt x="204584" y="337375"/>
                  </a:lnTo>
                  <a:lnTo>
                    <a:pt x="204584" y="340893"/>
                  </a:lnTo>
                  <a:lnTo>
                    <a:pt x="208089" y="341007"/>
                  </a:lnTo>
                  <a:lnTo>
                    <a:pt x="208089" y="337502"/>
                  </a:lnTo>
                  <a:close/>
                </a:path>
                <a:path w="309245" h="361950">
                  <a:moveTo>
                    <a:pt x="208089" y="320713"/>
                  </a:moveTo>
                  <a:lnTo>
                    <a:pt x="204584" y="320598"/>
                  </a:lnTo>
                  <a:lnTo>
                    <a:pt x="204584" y="324104"/>
                  </a:lnTo>
                  <a:lnTo>
                    <a:pt x="208089" y="324218"/>
                  </a:lnTo>
                  <a:lnTo>
                    <a:pt x="208089" y="320713"/>
                  </a:lnTo>
                  <a:close/>
                </a:path>
                <a:path w="309245" h="361950">
                  <a:moveTo>
                    <a:pt x="208089" y="303911"/>
                  </a:moveTo>
                  <a:lnTo>
                    <a:pt x="204584" y="303809"/>
                  </a:lnTo>
                  <a:lnTo>
                    <a:pt x="204584" y="307314"/>
                  </a:lnTo>
                  <a:lnTo>
                    <a:pt x="208089" y="307428"/>
                  </a:lnTo>
                  <a:lnTo>
                    <a:pt x="208089" y="303911"/>
                  </a:lnTo>
                  <a:close/>
                </a:path>
                <a:path w="309245" h="361950">
                  <a:moveTo>
                    <a:pt x="208089" y="287108"/>
                  </a:moveTo>
                  <a:lnTo>
                    <a:pt x="204584" y="287020"/>
                  </a:lnTo>
                  <a:lnTo>
                    <a:pt x="204584" y="290525"/>
                  </a:lnTo>
                  <a:lnTo>
                    <a:pt x="208089" y="290639"/>
                  </a:lnTo>
                  <a:lnTo>
                    <a:pt x="208089" y="287108"/>
                  </a:lnTo>
                  <a:close/>
                </a:path>
                <a:path w="309245" h="361950">
                  <a:moveTo>
                    <a:pt x="208089" y="270344"/>
                  </a:moveTo>
                  <a:lnTo>
                    <a:pt x="204584" y="270230"/>
                  </a:lnTo>
                  <a:lnTo>
                    <a:pt x="204584" y="273735"/>
                  </a:lnTo>
                  <a:lnTo>
                    <a:pt x="208089" y="273837"/>
                  </a:lnTo>
                  <a:lnTo>
                    <a:pt x="208089" y="270344"/>
                  </a:lnTo>
                  <a:close/>
                </a:path>
                <a:path w="309245" h="361950">
                  <a:moveTo>
                    <a:pt x="208089" y="253530"/>
                  </a:moveTo>
                  <a:lnTo>
                    <a:pt x="204584" y="253428"/>
                  </a:lnTo>
                  <a:lnTo>
                    <a:pt x="204584" y="256946"/>
                  </a:lnTo>
                  <a:lnTo>
                    <a:pt x="208089" y="257048"/>
                  </a:lnTo>
                  <a:lnTo>
                    <a:pt x="208089" y="253530"/>
                  </a:lnTo>
                  <a:close/>
                </a:path>
                <a:path w="309245" h="361950">
                  <a:moveTo>
                    <a:pt x="208089" y="236728"/>
                  </a:moveTo>
                  <a:lnTo>
                    <a:pt x="204584" y="236651"/>
                  </a:lnTo>
                  <a:lnTo>
                    <a:pt x="204584" y="240157"/>
                  </a:lnTo>
                  <a:lnTo>
                    <a:pt x="208089" y="240258"/>
                  </a:lnTo>
                  <a:lnTo>
                    <a:pt x="208089" y="236728"/>
                  </a:lnTo>
                  <a:close/>
                </a:path>
                <a:path w="309245" h="361950">
                  <a:moveTo>
                    <a:pt x="224815" y="354888"/>
                  </a:moveTo>
                  <a:lnTo>
                    <a:pt x="221310" y="354761"/>
                  </a:lnTo>
                  <a:lnTo>
                    <a:pt x="221310" y="358279"/>
                  </a:lnTo>
                  <a:lnTo>
                    <a:pt x="224815" y="358406"/>
                  </a:lnTo>
                  <a:lnTo>
                    <a:pt x="224815" y="354888"/>
                  </a:lnTo>
                  <a:close/>
                </a:path>
                <a:path w="309245" h="361950">
                  <a:moveTo>
                    <a:pt x="224815" y="338086"/>
                  </a:moveTo>
                  <a:lnTo>
                    <a:pt x="221310" y="337947"/>
                  </a:lnTo>
                  <a:lnTo>
                    <a:pt x="221310" y="341477"/>
                  </a:lnTo>
                  <a:lnTo>
                    <a:pt x="224815" y="341579"/>
                  </a:lnTo>
                  <a:lnTo>
                    <a:pt x="224815" y="338086"/>
                  </a:lnTo>
                  <a:close/>
                </a:path>
                <a:path w="309245" h="361950">
                  <a:moveTo>
                    <a:pt x="224815" y="321271"/>
                  </a:moveTo>
                  <a:lnTo>
                    <a:pt x="221310" y="321157"/>
                  </a:lnTo>
                  <a:lnTo>
                    <a:pt x="221310" y="324662"/>
                  </a:lnTo>
                  <a:lnTo>
                    <a:pt x="224815" y="324777"/>
                  </a:lnTo>
                  <a:lnTo>
                    <a:pt x="224815" y="321271"/>
                  </a:lnTo>
                  <a:close/>
                </a:path>
                <a:path w="309245" h="361950">
                  <a:moveTo>
                    <a:pt x="224815" y="304469"/>
                  </a:moveTo>
                  <a:lnTo>
                    <a:pt x="221310" y="304355"/>
                  </a:lnTo>
                  <a:lnTo>
                    <a:pt x="221310" y="307848"/>
                  </a:lnTo>
                  <a:lnTo>
                    <a:pt x="224815" y="307962"/>
                  </a:lnTo>
                  <a:lnTo>
                    <a:pt x="224815" y="304469"/>
                  </a:lnTo>
                  <a:close/>
                </a:path>
                <a:path w="309245" h="361950">
                  <a:moveTo>
                    <a:pt x="224815" y="287642"/>
                  </a:moveTo>
                  <a:lnTo>
                    <a:pt x="221310" y="287540"/>
                  </a:lnTo>
                  <a:lnTo>
                    <a:pt x="221310" y="291045"/>
                  </a:lnTo>
                  <a:lnTo>
                    <a:pt x="224815" y="291160"/>
                  </a:lnTo>
                  <a:lnTo>
                    <a:pt x="224815" y="287642"/>
                  </a:lnTo>
                  <a:close/>
                </a:path>
                <a:path w="309245" h="361950">
                  <a:moveTo>
                    <a:pt x="224815" y="270840"/>
                  </a:moveTo>
                  <a:lnTo>
                    <a:pt x="221310" y="270738"/>
                  </a:lnTo>
                  <a:lnTo>
                    <a:pt x="221310" y="274256"/>
                  </a:lnTo>
                  <a:lnTo>
                    <a:pt x="224815" y="274358"/>
                  </a:lnTo>
                  <a:lnTo>
                    <a:pt x="224815" y="270840"/>
                  </a:lnTo>
                  <a:close/>
                </a:path>
                <a:path w="309245" h="361950">
                  <a:moveTo>
                    <a:pt x="224815" y="254038"/>
                  </a:moveTo>
                  <a:lnTo>
                    <a:pt x="221310" y="253923"/>
                  </a:lnTo>
                  <a:lnTo>
                    <a:pt x="221310" y="257441"/>
                  </a:lnTo>
                  <a:lnTo>
                    <a:pt x="224815" y="257543"/>
                  </a:lnTo>
                  <a:lnTo>
                    <a:pt x="224815" y="254038"/>
                  </a:lnTo>
                  <a:close/>
                </a:path>
                <a:path w="309245" h="361950">
                  <a:moveTo>
                    <a:pt x="224815" y="237236"/>
                  </a:moveTo>
                  <a:lnTo>
                    <a:pt x="221310" y="237121"/>
                  </a:lnTo>
                  <a:lnTo>
                    <a:pt x="221310" y="240652"/>
                  </a:lnTo>
                  <a:lnTo>
                    <a:pt x="224815" y="240741"/>
                  </a:lnTo>
                  <a:lnTo>
                    <a:pt x="224815" y="237236"/>
                  </a:lnTo>
                  <a:close/>
                </a:path>
                <a:path w="309245" h="361950">
                  <a:moveTo>
                    <a:pt x="241554" y="355485"/>
                  </a:moveTo>
                  <a:lnTo>
                    <a:pt x="238074" y="355358"/>
                  </a:lnTo>
                  <a:lnTo>
                    <a:pt x="238074" y="358889"/>
                  </a:lnTo>
                  <a:lnTo>
                    <a:pt x="241554" y="358990"/>
                  </a:lnTo>
                  <a:lnTo>
                    <a:pt x="241554" y="355485"/>
                  </a:lnTo>
                  <a:close/>
                </a:path>
                <a:path w="309245" h="361950">
                  <a:moveTo>
                    <a:pt x="241554" y="338632"/>
                  </a:moveTo>
                  <a:lnTo>
                    <a:pt x="238074" y="338543"/>
                  </a:lnTo>
                  <a:lnTo>
                    <a:pt x="238074" y="342049"/>
                  </a:lnTo>
                  <a:lnTo>
                    <a:pt x="241554" y="342176"/>
                  </a:lnTo>
                  <a:lnTo>
                    <a:pt x="241554" y="338632"/>
                  </a:lnTo>
                  <a:close/>
                </a:path>
                <a:path w="309245" h="361950">
                  <a:moveTo>
                    <a:pt x="241554" y="321830"/>
                  </a:moveTo>
                  <a:lnTo>
                    <a:pt x="238074" y="321729"/>
                  </a:lnTo>
                  <a:lnTo>
                    <a:pt x="238074" y="325234"/>
                  </a:lnTo>
                  <a:lnTo>
                    <a:pt x="241554" y="325335"/>
                  </a:lnTo>
                  <a:lnTo>
                    <a:pt x="241554" y="321830"/>
                  </a:lnTo>
                  <a:close/>
                </a:path>
                <a:path w="309245" h="361950">
                  <a:moveTo>
                    <a:pt x="241554" y="305003"/>
                  </a:moveTo>
                  <a:lnTo>
                    <a:pt x="238074" y="304901"/>
                  </a:lnTo>
                  <a:lnTo>
                    <a:pt x="238074" y="308406"/>
                  </a:lnTo>
                  <a:lnTo>
                    <a:pt x="241554" y="308521"/>
                  </a:lnTo>
                  <a:lnTo>
                    <a:pt x="241554" y="305003"/>
                  </a:lnTo>
                  <a:close/>
                </a:path>
                <a:path w="309245" h="361950">
                  <a:moveTo>
                    <a:pt x="241554" y="288175"/>
                  </a:moveTo>
                  <a:lnTo>
                    <a:pt x="238074" y="288074"/>
                  </a:lnTo>
                  <a:lnTo>
                    <a:pt x="238074" y="291592"/>
                  </a:lnTo>
                  <a:lnTo>
                    <a:pt x="241554" y="291693"/>
                  </a:lnTo>
                  <a:lnTo>
                    <a:pt x="241554" y="288175"/>
                  </a:lnTo>
                  <a:close/>
                </a:path>
                <a:path w="309245" h="361950">
                  <a:moveTo>
                    <a:pt x="241554" y="271360"/>
                  </a:moveTo>
                  <a:lnTo>
                    <a:pt x="238074" y="271272"/>
                  </a:lnTo>
                  <a:lnTo>
                    <a:pt x="238074" y="274764"/>
                  </a:lnTo>
                  <a:lnTo>
                    <a:pt x="241554" y="274878"/>
                  </a:lnTo>
                  <a:lnTo>
                    <a:pt x="241554" y="271360"/>
                  </a:lnTo>
                  <a:close/>
                </a:path>
                <a:path w="309245" h="361950">
                  <a:moveTo>
                    <a:pt x="241554" y="254533"/>
                  </a:moveTo>
                  <a:lnTo>
                    <a:pt x="238074" y="254431"/>
                  </a:lnTo>
                  <a:lnTo>
                    <a:pt x="238074" y="257949"/>
                  </a:lnTo>
                  <a:lnTo>
                    <a:pt x="241554" y="258051"/>
                  </a:lnTo>
                  <a:lnTo>
                    <a:pt x="241554" y="254533"/>
                  </a:lnTo>
                  <a:close/>
                </a:path>
                <a:path w="309245" h="361950">
                  <a:moveTo>
                    <a:pt x="241554" y="237705"/>
                  </a:moveTo>
                  <a:lnTo>
                    <a:pt x="238074" y="237617"/>
                  </a:lnTo>
                  <a:lnTo>
                    <a:pt x="238074" y="241122"/>
                  </a:lnTo>
                  <a:lnTo>
                    <a:pt x="241554" y="241211"/>
                  </a:lnTo>
                  <a:lnTo>
                    <a:pt x="241554" y="237705"/>
                  </a:lnTo>
                  <a:close/>
                </a:path>
                <a:path w="309245" h="361950">
                  <a:moveTo>
                    <a:pt x="258356" y="356082"/>
                  </a:moveTo>
                  <a:lnTo>
                    <a:pt x="254850" y="355955"/>
                  </a:lnTo>
                  <a:lnTo>
                    <a:pt x="254850" y="359460"/>
                  </a:lnTo>
                  <a:lnTo>
                    <a:pt x="258356" y="359600"/>
                  </a:lnTo>
                  <a:lnTo>
                    <a:pt x="258356" y="356082"/>
                  </a:lnTo>
                  <a:close/>
                </a:path>
                <a:path w="309245" h="361950">
                  <a:moveTo>
                    <a:pt x="258356" y="339229"/>
                  </a:moveTo>
                  <a:lnTo>
                    <a:pt x="254850" y="339115"/>
                  </a:lnTo>
                  <a:lnTo>
                    <a:pt x="254850" y="342633"/>
                  </a:lnTo>
                  <a:lnTo>
                    <a:pt x="258356" y="342760"/>
                  </a:lnTo>
                  <a:lnTo>
                    <a:pt x="258356" y="339229"/>
                  </a:lnTo>
                  <a:close/>
                </a:path>
                <a:path w="309245" h="361950">
                  <a:moveTo>
                    <a:pt x="258356" y="322402"/>
                  </a:moveTo>
                  <a:lnTo>
                    <a:pt x="254850" y="322275"/>
                  </a:lnTo>
                  <a:lnTo>
                    <a:pt x="254850" y="325793"/>
                  </a:lnTo>
                  <a:lnTo>
                    <a:pt x="258356" y="325920"/>
                  </a:lnTo>
                  <a:lnTo>
                    <a:pt x="258356" y="322402"/>
                  </a:lnTo>
                  <a:close/>
                </a:path>
                <a:path w="309245" h="361950">
                  <a:moveTo>
                    <a:pt x="258356" y="305549"/>
                  </a:moveTo>
                  <a:lnTo>
                    <a:pt x="254850" y="305447"/>
                  </a:lnTo>
                  <a:lnTo>
                    <a:pt x="254850" y="308952"/>
                  </a:lnTo>
                  <a:lnTo>
                    <a:pt x="258356" y="309067"/>
                  </a:lnTo>
                  <a:lnTo>
                    <a:pt x="258356" y="305549"/>
                  </a:lnTo>
                  <a:close/>
                </a:path>
                <a:path w="309245" h="361950">
                  <a:moveTo>
                    <a:pt x="258356" y="288709"/>
                  </a:moveTo>
                  <a:lnTo>
                    <a:pt x="254850" y="288594"/>
                  </a:lnTo>
                  <a:lnTo>
                    <a:pt x="254850" y="292125"/>
                  </a:lnTo>
                  <a:lnTo>
                    <a:pt x="258356" y="292227"/>
                  </a:lnTo>
                  <a:lnTo>
                    <a:pt x="258356" y="288709"/>
                  </a:lnTo>
                  <a:close/>
                </a:path>
                <a:path w="309245" h="361950">
                  <a:moveTo>
                    <a:pt x="258356" y="271868"/>
                  </a:moveTo>
                  <a:lnTo>
                    <a:pt x="254850" y="271767"/>
                  </a:lnTo>
                  <a:lnTo>
                    <a:pt x="254850" y="275285"/>
                  </a:lnTo>
                  <a:lnTo>
                    <a:pt x="258356" y="275386"/>
                  </a:lnTo>
                  <a:lnTo>
                    <a:pt x="258356" y="271868"/>
                  </a:lnTo>
                  <a:close/>
                </a:path>
                <a:path w="309245" h="361950">
                  <a:moveTo>
                    <a:pt x="258356" y="255028"/>
                  </a:moveTo>
                  <a:lnTo>
                    <a:pt x="254850" y="254927"/>
                  </a:lnTo>
                  <a:lnTo>
                    <a:pt x="254850" y="258445"/>
                  </a:lnTo>
                  <a:lnTo>
                    <a:pt x="258356" y="258546"/>
                  </a:lnTo>
                  <a:lnTo>
                    <a:pt x="258356" y="255028"/>
                  </a:lnTo>
                  <a:close/>
                </a:path>
                <a:path w="309245" h="361950">
                  <a:moveTo>
                    <a:pt x="258356" y="238188"/>
                  </a:moveTo>
                  <a:lnTo>
                    <a:pt x="254850" y="238099"/>
                  </a:lnTo>
                  <a:lnTo>
                    <a:pt x="254850" y="241604"/>
                  </a:lnTo>
                  <a:lnTo>
                    <a:pt x="258356" y="241719"/>
                  </a:lnTo>
                  <a:lnTo>
                    <a:pt x="258356" y="238188"/>
                  </a:lnTo>
                  <a:close/>
                </a:path>
                <a:path w="309245" h="361950">
                  <a:moveTo>
                    <a:pt x="275196" y="356679"/>
                  </a:moveTo>
                  <a:lnTo>
                    <a:pt x="271665" y="356552"/>
                  </a:lnTo>
                  <a:lnTo>
                    <a:pt x="271665" y="360070"/>
                  </a:lnTo>
                  <a:lnTo>
                    <a:pt x="275196" y="360197"/>
                  </a:lnTo>
                  <a:lnTo>
                    <a:pt x="275196" y="356679"/>
                  </a:lnTo>
                  <a:close/>
                </a:path>
                <a:path w="309245" h="361950">
                  <a:moveTo>
                    <a:pt x="275196" y="339826"/>
                  </a:moveTo>
                  <a:lnTo>
                    <a:pt x="271665" y="339686"/>
                  </a:lnTo>
                  <a:lnTo>
                    <a:pt x="271665" y="343217"/>
                  </a:lnTo>
                  <a:lnTo>
                    <a:pt x="275196" y="343357"/>
                  </a:lnTo>
                  <a:lnTo>
                    <a:pt x="275196" y="339826"/>
                  </a:lnTo>
                  <a:close/>
                </a:path>
                <a:path w="309245" h="361950">
                  <a:moveTo>
                    <a:pt x="275196" y="322961"/>
                  </a:moveTo>
                  <a:lnTo>
                    <a:pt x="271665" y="322834"/>
                  </a:lnTo>
                  <a:lnTo>
                    <a:pt x="271665" y="326364"/>
                  </a:lnTo>
                  <a:lnTo>
                    <a:pt x="275196" y="326491"/>
                  </a:lnTo>
                  <a:lnTo>
                    <a:pt x="275196" y="322961"/>
                  </a:lnTo>
                  <a:close/>
                </a:path>
                <a:path w="309245" h="361950">
                  <a:moveTo>
                    <a:pt x="275196" y="306095"/>
                  </a:moveTo>
                  <a:lnTo>
                    <a:pt x="271665" y="305981"/>
                  </a:lnTo>
                  <a:lnTo>
                    <a:pt x="271665" y="309511"/>
                  </a:lnTo>
                  <a:lnTo>
                    <a:pt x="275196" y="309626"/>
                  </a:lnTo>
                  <a:lnTo>
                    <a:pt x="275196" y="306095"/>
                  </a:lnTo>
                  <a:close/>
                </a:path>
                <a:path w="309245" h="361950">
                  <a:moveTo>
                    <a:pt x="275196" y="289242"/>
                  </a:moveTo>
                  <a:lnTo>
                    <a:pt x="271665" y="289140"/>
                  </a:lnTo>
                  <a:lnTo>
                    <a:pt x="271665" y="292646"/>
                  </a:lnTo>
                  <a:lnTo>
                    <a:pt x="275196" y="292773"/>
                  </a:lnTo>
                  <a:lnTo>
                    <a:pt x="275196" y="289242"/>
                  </a:lnTo>
                  <a:close/>
                </a:path>
                <a:path w="309245" h="361950">
                  <a:moveTo>
                    <a:pt x="275196" y="272389"/>
                  </a:moveTo>
                  <a:lnTo>
                    <a:pt x="271665" y="272288"/>
                  </a:lnTo>
                  <a:lnTo>
                    <a:pt x="271665" y="275793"/>
                  </a:lnTo>
                  <a:lnTo>
                    <a:pt x="275196" y="275907"/>
                  </a:lnTo>
                  <a:lnTo>
                    <a:pt x="275196" y="272389"/>
                  </a:lnTo>
                  <a:close/>
                </a:path>
                <a:path w="309245" h="361950">
                  <a:moveTo>
                    <a:pt x="275196" y="255524"/>
                  </a:moveTo>
                  <a:lnTo>
                    <a:pt x="271665" y="255435"/>
                  </a:lnTo>
                  <a:lnTo>
                    <a:pt x="271665" y="258940"/>
                  </a:lnTo>
                  <a:lnTo>
                    <a:pt x="275196" y="259054"/>
                  </a:lnTo>
                  <a:lnTo>
                    <a:pt x="275196" y="255524"/>
                  </a:lnTo>
                  <a:close/>
                </a:path>
                <a:path w="309245" h="361950">
                  <a:moveTo>
                    <a:pt x="275196" y="238671"/>
                  </a:moveTo>
                  <a:lnTo>
                    <a:pt x="271665" y="238569"/>
                  </a:lnTo>
                  <a:lnTo>
                    <a:pt x="271665" y="242100"/>
                  </a:lnTo>
                  <a:lnTo>
                    <a:pt x="275196" y="242189"/>
                  </a:lnTo>
                  <a:lnTo>
                    <a:pt x="275196" y="238671"/>
                  </a:lnTo>
                  <a:close/>
                </a:path>
                <a:path w="309245" h="361950">
                  <a:moveTo>
                    <a:pt x="292036" y="357276"/>
                  </a:moveTo>
                  <a:lnTo>
                    <a:pt x="288531" y="357149"/>
                  </a:lnTo>
                  <a:lnTo>
                    <a:pt x="288531" y="360667"/>
                  </a:lnTo>
                  <a:lnTo>
                    <a:pt x="292036" y="360807"/>
                  </a:lnTo>
                  <a:lnTo>
                    <a:pt x="292036" y="357276"/>
                  </a:lnTo>
                  <a:close/>
                </a:path>
                <a:path w="309245" h="361950">
                  <a:moveTo>
                    <a:pt x="292036" y="340398"/>
                  </a:moveTo>
                  <a:lnTo>
                    <a:pt x="288531" y="340283"/>
                  </a:lnTo>
                  <a:lnTo>
                    <a:pt x="288531" y="343801"/>
                  </a:lnTo>
                  <a:lnTo>
                    <a:pt x="292036" y="343928"/>
                  </a:lnTo>
                  <a:lnTo>
                    <a:pt x="292036" y="340398"/>
                  </a:lnTo>
                  <a:close/>
                </a:path>
                <a:path w="309245" h="361950">
                  <a:moveTo>
                    <a:pt x="292036" y="323532"/>
                  </a:moveTo>
                  <a:lnTo>
                    <a:pt x="288531" y="323405"/>
                  </a:lnTo>
                  <a:lnTo>
                    <a:pt x="288531" y="326936"/>
                  </a:lnTo>
                  <a:lnTo>
                    <a:pt x="292036" y="327050"/>
                  </a:lnTo>
                  <a:lnTo>
                    <a:pt x="292036" y="323532"/>
                  </a:lnTo>
                  <a:close/>
                </a:path>
                <a:path w="309245" h="361950">
                  <a:moveTo>
                    <a:pt x="292036" y="306641"/>
                  </a:moveTo>
                  <a:lnTo>
                    <a:pt x="288531" y="306539"/>
                  </a:lnTo>
                  <a:lnTo>
                    <a:pt x="288531" y="310045"/>
                  </a:lnTo>
                  <a:lnTo>
                    <a:pt x="292036" y="310184"/>
                  </a:lnTo>
                  <a:lnTo>
                    <a:pt x="292036" y="306641"/>
                  </a:lnTo>
                  <a:close/>
                </a:path>
                <a:path w="309245" h="361950">
                  <a:moveTo>
                    <a:pt x="292036" y="289775"/>
                  </a:moveTo>
                  <a:lnTo>
                    <a:pt x="288531" y="289661"/>
                  </a:lnTo>
                  <a:lnTo>
                    <a:pt x="288531" y="293192"/>
                  </a:lnTo>
                  <a:lnTo>
                    <a:pt x="292036" y="293306"/>
                  </a:lnTo>
                  <a:lnTo>
                    <a:pt x="292036" y="289775"/>
                  </a:lnTo>
                  <a:close/>
                </a:path>
                <a:path w="309245" h="361950">
                  <a:moveTo>
                    <a:pt x="292036" y="272910"/>
                  </a:moveTo>
                  <a:lnTo>
                    <a:pt x="288531" y="272808"/>
                  </a:lnTo>
                  <a:lnTo>
                    <a:pt x="288531" y="276313"/>
                  </a:lnTo>
                  <a:lnTo>
                    <a:pt x="292036" y="276428"/>
                  </a:lnTo>
                  <a:lnTo>
                    <a:pt x="292036" y="272910"/>
                  </a:lnTo>
                  <a:close/>
                </a:path>
                <a:path w="309245" h="361950">
                  <a:moveTo>
                    <a:pt x="292036" y="256006"/>
                  </a:moveTo>
                  <a:lnTo>
                    <a:pt x="288531" y="255930"/>
                  </a:lnTo>
                  <a:lnTo>
                    <a:pt x="288531" y="259461"/>
                  </a:lnTo>
                  <a:lnTo>
                    <a:pt x="292036" y="259549"/>
                  </a:lnTo>
                  <a:lnTo>
                    <a:pt x="292036" y="256006"/>
                  </a:lnTo>
                  <a:close/>
                </a:path>
                <a:path w="309245" h="361950">
                  <a:moveTo>
                    <a:pt x="292036" y="239153"/>
                  </a:moveTo>
                  <a:lnTo>
                    <a:pt x="288531" y="239039"/>
                  </a:lnTo>
                  <a:lnTo>
                    <a:pt x="288531" y="242582"/>
                  </a:lnTo>
                  <a:lnTo>
                    <a:pt x="292036" y="242684"/>
                  </a:lnTo>
                  <a:lnTo>
                    <a:pt x="292036" y="239153"/>
                  </a:lnTo>
                  <a:close/>
                </a:path>
                <a:path w="309245" h="361950">
                  <a:moveTo>
                    <a:pt x="308927" y="357873"/>
                  </a:moveTo>
                  <a:lnTo>
                    <a:pt x="305396" y="357759"/>
                  </a:lnTo>
                  <a:lnTo>
                    <a:pt x="305396" y="361276"/>
                  </a:lnTo>
                  <a:lnTo>
                    <a:pt x="308927" y="361403"/>
                  </a:lnTo>
                  <a:lnTo>
                    <a:pt x="308927" y="357873"/>
                  </a:lnTo>
                  <a:close/>
                </a:path>
                <a:path w="309245" h="361950">
                  <a:moveTo>
                    <a:pt x="308927" y="340982"/>
                  </a:moveTo>
                  <a:lnTo>
                    <a:pt x="305396" y="340868"/>
                  </a:lnTo>
                  <a:lnTo>
                    <a:pt x="305396" y="344398"/>
                  </a:lnTo>
                  <a:lnTo>
                    <a:pt x="308927" y="344512"/>
                  </a:lnTo>
                  <a:lnTo>
                    <a:pt x="308927" y="340982"/>
                  </a:lnTo>
                  <a:close/>
                </a:path>
                <a:path w="309245" h="361950">
                  <a:moveTo>
                    <a:pt x="308927" y="324091"/>
                  </a:moveTo>
                  <a:lnTo>
                    <a:pt x="305396" y="323989"/>
                  </a:lnTo>
                  <a:lnTo>
                    <a:pt x="305396" y="327507"/>
                  </a:lnTo>
                  <a:lnTo>
                    <a:pt x="308927" y="327621"/>
                  </a:lnTo>
                  <a:lnTo>
                    <a:pt x="308927" y="324091"/>
                  </a:lnTo>
                  <a:close/>
                </a:path>
                <a:path w="309245" h="361950">
                  <a:moveTo>
                    <a:pt x="308927" y="307200"/>
                  </a:moveTo>
                  <a:lnTo>
                    <a:pt x="305396" y="307086"/>
                  </a:lnTo>
                  <a:lnTo>
                    <a:pt x="305396" y="310616"/>
                  </a:lnTo>
                  <a:lnTo>
                    <a:pt x="308927" y="310730"/>
                  </a:lnTo>
                  <a:lnTo>
                    <a:pt x="308927" y="307200"/>
                  </a:lnTo>
                  <a:close/>
                </a:path>
                <a:path w="309245" h="361950">
                  <a:moveTo>
                    <a:pt x="308927" y="290322"/>
                  </a:moveTo>
                  <a:lnTo>
                    <a:pt x="305396" y="290207"/>
                  </a:lnTo>
                  <a:lnTo>
                    <a:pt x="305396" y="293738"/>
                  </a:lnTo>
                  <a:lnTo>
                    <a:pt x="308927" y="293839"/>
                  </a:lnTo>
                  <a:lnTo>
                    <a:pt x="308927" y="290322"/>
                  </a:lnTo>
                  <a:close/>
                </a:path>
                <a:path w="309245" h="361950">
                  <a:moveTo>
                    <a:pt x="308927" y="273431"/>
                  </a:moveTo>
                  <a:lnTo>
                    <a:pt x="305396" y="273329"/>
                  </a:lnTo>
                  <a:lnTo>
                    <a:pt x="305396" y="276834"/>
                  </a:lnTo>
                  <a:lnTo>
                    <a:pt x="308927" y="276948"/>
                  </a:lnTo>
                  <a:lnTo>
                    <a:pt x="308927" y="273431"/>
                  </a:lnTo>
                  <a:close/>
                </a:path>
                <a:path w="309245" h="361950">
                  <a:moveTo>
                    <a:pt x="308927" y="256527"/>
                  </a:moveTo>
                  <a:lnTo>
                    <a:pt x="305396" y="256425"/>
                  </a:lnTo>
                  <a:lnTo>
                    <a:pt x="305396" y="259956"/>
                  </a:lnTo>
                  <a:lnTo>
                    <a:pt x="308927" y="260057"/>
                  </a:lnTo>
                  <a:lnTo>
                    <a:pt x="308927" y="256527"/>
                  </a:lnTo>
                  <a:close/>
                </a:path>
                <a:path w="309245" h="361950">
                  <a:moveTo>
                    <a:pt x="308927" y="239623"/>
                  </a:moveTo>
                  <a:lnTo>
                    <a:pt x="305396" y="239534"/>
                  </a:lnTo>
                  <a:lnTo>
                    <a:pt x="305396" y="243065"/>
                  </a:lnTo>
                  <a:lnTo>
                    <a:pt x="308927" y="243166"/>
                  </a:lnTo>
                  <a:lnTo>
                    <a:pt x="308927" y="2396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02418" y="8085035"/>
              <a:ext cx="121285" cy="172085"/>
            </a:xfrm>
            <a:custGeom>
              <a:avLst/>
              <a:gdLst/>
              <a:ahLst/>
              <a:cxnLst/>
              <a:rect l="l" t="t" r="r" b="b"/>
              <a:pathLst>
                <a:path w="121285" h="172084">
                  <a:moveTo>
                    <a:pt x="3479" y="163703"/>
                  </a:moveTo>
                  <a:lnTo>
                    <a:pt x="0" y="163550"/>
                  </a:lnTo>
                  <a:lnTo>
                    <a:pt x="0" y="167043"/>
                  </a:lnTo>
                  <a:lnTo>
                    <a:pt x="3479" y="167208"/>
                  </a:lnTo>
                  <a:lnTo>
                    <a:pt x="3479" y="163703"/>
                  </a:lnTo>
                  <a:close/>
                </a:path>
                <a:path w="121285" h="172084">
                  <a:moveTo>
                    <a:pt x="3479" y="146926"/>
                  </a:moveTo>
                  <a:lnTo>
                    <a:pt x="0" y="146773"/>
                  </a:lnTo>
                  <a:lnTo>
                    <a:pt x="0" y="150266"/>
                  </a:lnTo>
                  <a:lnTo>
                    <a:pt x="3479" y="150431"/>
                  </a:lnTo>
                  <a:lnTo>
                    <a:pt x="3479" y="146926"/>
                  </a:lnTo>
                  <a:close/>
                </a:path>
                <a:path w="121285" h="172084">
                  <a:moveTo>
                    <a:pt x="3479" y="130136"/>
                  </a:moveTo>
                  <a:lnTo>
                    <a:pt x="0" y="129997"/>
                  </a:lnTo>
                  <a:lnTo>
                    <a:pt x="0" y="133502"/>
                  </a:lnTo>
                  <a:lnTo>
                    <a:pt x="3479" y="133654"/>
                  </a:lnTo>
                  <a:lnTo>
                    <a:pt x="3479" y="130136"/>
                  </a:lnTo>
                  <a:close/>
                </a:path>
                <a:path w="121285" h="172084">
                  <a:moveTo>
                    <a:pt x="3479" y="113372"/>
                  </a:moveTo>
                  <a:lnTo>
                    <a:pt x="0" y="113233"/>
                  </a:lnTo>
                  <a:lnTo>
                    <a:pt x="0" y="116725"/>
                  </a:lnTo>
                  <a:lnTo>
                    <a:pt x="3479" y="116890"/>
                  </a:lnTo>
                  <a:lnTo>
                    <a:pt x="3479" y="113372"/>
                  </a:lnTo>
                  <a:close/>
                </a:path>
                <a:path w="121285" h="172084">
                  <a:moveTo>
                    <a:pt x="3479" y="96596"/>
                  </a:moveTo>
                  <a:lnTo>
                    <a:pt x="0" y="96456"/>
                  </a:lnTo>
                  <a:lnTo>
                    <a:pt x="0" y="99936"/>
                  </a:lnTo>
                  <a:lnTo>
                    <a:pt x="3479" y="100101"/>
                  </a:lnTo>
                  <a:lnTo>
                    <a:pt x="3479" y="96596"/>
                  </a:lnTo>
                  <a:close/>
                </a:path>
                <a:path w="121285" h="172084">
                  <a:moveTo>
                    <a:pt x="3479" y="79819"/>
                  </a:moveTo>
                  <a:lnTo>
                    <a:pt x="0" y="79667"/>
                  </a:lnTo>
                  <a:lnTo>
                    <a:pt x="0" y="83172"/>
                  </a:lnTo>
                  <a:lnTo>
                    <a:pt x="3479" y="83324"/>
                  </a:lnTo>
                  <a:lnTo>
                    <a:pt x="3479" y="79819"/>
                  </a:lnTo>
                  <a:close/>
                </a:path>
                <a:path w="121285" h="172084">
                  <a:moveTo>
                    <a:pt x="3479" y="63042"/>
                  </a:moveTo>
                  <a:lnTo>
                    <a:pt x="0" y="62903"/>
                  </a:lnTo>
                  <a:lnTo>
                    <a:pt x="0" y="66408"/>
                  </a:lnTo>
                  <a:lnTo>
                    <a:pt x="3479" y="66548"/>
                  </a:lnTo>
                  <a:lnTo>
                    <a:pt x="3479" y="63042"/>
                  </a:lnTo>
                  <a:close/>
                </a:path>
                <a:path w="121285" h="172084">
                  <a:moveTo>
                    <a:pt x="3479" y="46266"/>
                  </a:moveTo>
                  <a:lnTo>
                    <a:pt x="0" y="46139"/>
                  </a:lnTo>
                  <a:lnTo>
                    <a:pt x="0" y="49631"/>
                  </a:lnTo>
                  <a:lnTo>
                    <a:pt x="3479" y="49771"/>
                  </a:lnTo>
                  <a:lnTo>
                    <a:pt x="3479" y="46266"/>
                  </a:lnTo>
                  <a:close/>
                </a:path>
                <a:path w="121285" h="172084">
                  <a:moveTo>
                    <a:pt x="3479" y="29489"/>
                  </a:moveTo>
                  <a:lnTo>
                    <a:pt x="0" y="29349"/>
                  </a:lnTo>
                  <a:lnTo>
                    <a:pt x="0" y="32854"/>
                  </a:lnTo>
                  <a:lnTo>
                    <a:pt x="3479" y="32994"/>
                  </a:lnTo>
                  <a:lnTo>
                    <a:pt x="3479" y="29489"/>
                  </a:lnTo>
                  <a:close/>
                </a:path>
                <a:path w="121285" h="172084">
                  <a:moveTo>
                    <a:pt x="3479" y="12725"/>
                  </a:moveTo>
                  <a:lnTo>
                    <a:pt x="0" y="12585"/>
                  </a:lnTo>
                  <a:lnTo>
                    <a:pt x="0" y="16090"/>
                  </a:lnTo>
                  <a:lnTo>
                    <a:pt x="3479" y="16230"/>
                  </a:lnTo>
                  <a:lnTo>
                    <a:pt x="3479" y="12725"/>
                  </a:lnTo>
                  <a:close/>
                </a:path>
                <a:path w="121285" h="172084">
                  <a:moveTo>
                    <a:pt x="20180" y="164452"/>
                  </a:moveTo>
                  <a:lnTo>
                    <a:pt x="16675" y="164299"/>
                  </a:lnTo>
                  <a:lnTo>
                    <a:pt x="16675" y="167817"/>
                  </a:lnTo>
                  <a:lnTo>
                    <a:pt x="20180" y="167970"/>
                  </a:lnTo>
                  <a:lnTo>
                    <a:pt x="20180" y="164452"/>
                  </a:lnTo>
                  <a:close/>
                </a:path>
                <a:path w="121285" h="172084">
                  <a:moveTo>
                    <a:pt x="20180" y="147662"/>
                  </a:moveTo>
                  <a:lnTo>
                    <a:pt x="16675" y="147510"/>
                  </a:lnTo>
                  <a:lnTo>
                    <a:pt x="16675" y="151015"/>
                  </a:lnTo>
                  <a:lnTo>
                    <a:pt x="20180" y="151180"/>
                  </a:lnTo>
                  <a:lnTo>
                    <a:pt x="20180" y="147662"/>
                  </a:lnTo>
                  <a:close/>
                </a:path>
                <a:path w="121285" h="172084">
                  <a:moveTo>
                    <a:pt x="20180" y="130873"/>
                  </a:moveTo>
                  <a:lnTo>
                    <a:pt x="16675" y="130721"/>
                  </a:lnTo>
                  <a:lnTo>
                    <a:pt x="16675" y="134239"/>
                  </a:lnTo>
                  <a:lnTo>
                    <a:pt x="20180" y="134391"/>
                  </a:lnTo>
                  <a:lnTo>
                    <a:pt x="20180" y="130873"/>
                  </a:lnTo>
                  <a:close/>
                </a:path>
                <a:path w="121285" h="172084">
                  <a:moveTo>
                    <a:pt x="20180" y="114084"/>
                  </a:moveTo>
                  <a:lnTo>
                    <a:pt x="16675" y="113931"/>
                  </a:lnTo>
                  <a:lnTo>
                    <a:pt x="16675" y="117436"/>
                  </a:lnTo>
                  <a:lnTo>
                    <a:pt x="20180" y="117589"/>
                  </a:lnTo>
                  <a:lnTo>
                    <a:pt x="20180" y="114084"/>
                  </a:lnTo>
                  <a:close/>
                </a:path>
                <a:path w="121285" h="172084">
                  <a:moveTo>
                    <a:pt x="20180" y="97282"/>
                  </a:moveTo>
                  <a:lnTo>
                    <a:pt x="16675" y="97142"/>
                  </a:lnTo>
                  <a:lnTo>
                    <a:pt x="16675" y="100647"/>
                  </a:lnTo>
                  <a:lnTo>
                    <a:pt x="20180" y="100799"/>
                  </a:lnTo>
                  <a:lnTo>
                    <a:pt x="20180" y="97282"/>
                  </a:lnTo>
                  <a:close/>
                </a:path>
                <a:path w="121285" h="172084">
                  <a:moveTo>
                    <a:pt x="20180" y="80479"/>
                  </a:moveTo>
                  <a:lnTo>
                    <a:pt x="16675" y="80365"/>
                  </a:lnTo>
                  <a:lnTo>
                    <a:pt x="16675" y="83858"/>
                  </a:lnTo>
                  <a:lnTo>
                    <a:pt x="20180" y="84010"/>
                  </a:lnTo>
                  <a:lnTo>
                    <a:pt x="20180" y="80479"/>
                  </a:lnTo>
                  <a:close/>
                </a:path>
                <a:path w="121285" h="172084">
                  <a:moveTo>
                    <a:pt x="20180" y="63703"/>
                  </a:moveTo>
                  <a:lnTo>
                    <a:pt x="16675" y="63576"/>
                  </a:lnTo>
                  <a:lnTo>
                    <a:pt x="16675" y="67068"/>
                  </a:lnTo>
                  <a:lnTo>
                    <a:pt x="20180" y="67195"/>
                  </a:lnTo>
                  <a:lnTo>
                    <a:pt x="20180" y="63703"/>
                  </a:lnTo>
                  <a:close/>
                </a:path>
                <a:path w="121285" h="172084">
                  <a:moveTo>
                    <a:pt x="20180" y="46901"/>
                  </a:moveTo>
                  <a:lnTo>
                    <a:pt x="16675" y="46774"/>
                  </a:lnTo>
                  <a:lnTo>
                    <a:pt x="16675" y="50279"/>
                  </a:lnTo>
                  <a:lnTo>
                    <a:pt x="20180" y="50406"/>
                  </a:lnTo>
                  <a:lnTo>
                    <a:pt x="20180" y="46901"/>
                  </a:lnTo>
                  <a:close/>
                </a:path>
                <a:path w="121285" h="172084">
                  <a:moveTo>
                    <a:pt x="20180" y="30124"/>
                  </a:moveTo>
                  <a:lnTo>
                    <a:pt x="16675" y="29984"/>
                  </a:lnTo>
                  <a:lnTo>
                    <a:pt x="16675" y="33502"/>
                  </a:lnTo>
                  <a:lnTo>
                    <a:pt x="20180" y="33616"/>
                  </a:lnTo>
                  <a:lnTo>
                    <a:pt x="20180" y="30124"/>
                  </a:lnTo>
                  <a:close/>
                </a:path>
                <a:path w="121285" h="172084">
                  <a:moveTo>
                    <a:pt x="20180" y="13335"/>
                  </a:moveTo>
                  <a:lnTo>
                    <a:pt x="16675" y="13208"/>
                  </a:lnTo>
                  <a:lnTo>
                    <a:pt x="16675" y="16713"/>
                  </a:lnTo>
                  <a:lnTo>
                    <a:pt x="20180" y="16840"/>
                  </a:lnTo>
                  <a:lnTo>
                    <a:pt x="20180" y="13335"/>
                  </a:lnTo>
                  <a:close/>
                </a:path>
                <a:path w="121285" h="172084">
                  <a:moveTo>
                    <a:pt x="36906" y="165227"/>
                  </a:moveTo>
                  <a:lnTo>
                    <a:pt x="33401" y="165049"/>
                  </a:lnTo>
                  <a:lnTo>
                    <a:pt x="33401" y="168592"/>
                  </a:lnTo>
                  <a:lnTo>
                    <a:pt x="36906" y="168732"/>
                  </a:lnTo>
                  <a:lnTo>
                    <a:pt x="36906" y="165227"/>
                  </a:lnTo>
                  <a:close/>
                </a:path>
                <a:path w="121285" h="172084">
                  <a:moveTo>
                    <a:pt x="36906" y="148412"/>
                  </a:moveTo>
                  <a:lnTo>
                    <a:pt x="33401" y="148247"/>
                  </a:lnTo>
                  <a:lnTo>
                    <a:pt x="33401" y="151765"/>
                  </a:lnTo>
                  <a:lnTo>
                    <a:pt x="36906" y="151917"/>
                  </a:lnTo>
                  <a:lnTo>
                    <a:pt x="36906" y="148412"/>
                  </a:lnTo>
                  <a:close/>
                </a:path>
                <a:path w="121285" h="172084">
                  <a:moveTo>
                    <a:pt x="36906" y="131597"/>
                  </a:moveTo>
                  <a:lnTo>
                    <a:pt x="33401" y="131445"/>
                  </a:lnTo>
                  <a:lnTo>
                    <a:pt x="33401" y="134962"/>
                  </a:lnTo>
                  <a:lnTo>
                    <a:pt x="36906" y="135102"/>
                  </a:lnTo>
                  <a:lnTo>
                    <a:pt x="36906" y="131597"/>
                  </a:lnTo>
                  <a:close/>
                </a:path>
                <a:path w="121285" h="172084">
                  <a:moveTo>
                    <a:pt x="36906" y="114782"/>
                  </a:moveTo>
                  <a:lnTo>
                    <a:pt x="33401" y="114655"/>
                  </a:lnTo>
                  <a:lnTo>
                    <a:pt x="33401" y="118160"/>
                  </a:lnTo>
                  <a:lnTo>
                    <a:pt x="36906" y="118300"/>
                  </a:lnTo>
                  <a:lnTo>
                    <a:pt x="36906" y="114782"/>
                  </a:lnTo>
                  <a:close/>
                </a:path>
                <a:path w="121285" h="172084">
                  <a:moveTo>
                    <a:pt x="36906" y="97980"/>
                  </a:moveTo>
                  <a:lnTo>
                    <a:pt x="33401" y="97828"/>
                  </a:lnTo>
                  <a:lnTo>
                    <a:pt x="33401" y="101346"/>
                  </a:lnTo>
                  <a:lnTo>
                    <a:pt x="36906" y="101485"/>
                  </a:lnTo>
                  <a:lnTo>
                    <a:pt x="36906" y="97980"/>
                  </a:lnTo>
                  <a:close/>
                </a:path>
                <a:path w="121285" h="172084">
                  <a:moveTo>
                    <a:pt x="36906" y="81153"/>
                  </a:moveTo>
                  <a:lnTo>
                    <a:pt x="33401" y="81026"/>
                  </a:lnTo>
                  <a:lnTo>
                    <a:pt x="33401" y="84543"/>
                  </a:lnTo>
                  <a:lnTo>
                    <a:pt x="36906" y="84683"/>
                  </a:lnTo>
                  <a:lnTo>
                    <a:pt x="36906" y="81153"/>
                  </a:lnTo>
                  <a:close/>
                </a:path>
                <a:path w="121285" h="172084">
                  <a:moveTo>
                    <a:pt x="36906" y="64363"/>
                  </a:moveTo>
                  <a:lnTo>
                    <a:pt x="33401" y="64223"/>
                  </a:lnTo>
                  <a:lnTo>
                    <a:pt x="33401" y="67741"/>
                  </a:lnTo>
                  <a:lnTo>
                    <a:pt x="36906" y="67881"/>
                  </a:lnTo>
                  <a:lnTo>
                    <a:pt x="36906" y="64363"/>
                  </a:lnTo>
                  <a:close/>
                </a:path>
                <a:path w="121285" h="172084">
                  <a:moveTo>
                    <a:pt x="36906" y="47561"/>
                  </a:moveTo>
                  <a:lnTo>
                    <a:pt x="33401" y="47421"/>
                  </a:lnTo>
                  <a:lnTo>
                    <a:pt x="33401" y="50927"/>
                  </a:lnTo>
                  <a:lnTo>
                    <a:pt x="36906" y="51054"/>
                  </a:lnTo>
                  <a:lnTo>
                    <a:pt x="36906" y="47561"/>
                  </a:lnTo>
                  <a:close/>
                </a:path>
                <a:path w="121285" h="172084">
                  <a:moveTo>
                    <a:pt x="36906" y="30734"/>
                  </a:moveTo>
                  <a:lnTo>
                    <a:pt x="33401" y="30607"/>
                  </a:lnTo>
                  <a:lnTo>
                    <a:pt x="33401" y="34124"/>
                  </a:lnTo>
                  <a:lnTo>
                    <a:pt x="36906" y="34264"/>
                  </a:lnTo>
                  <a:lnTo>
                    <a:pt x="36906" y="30734"/>
                  </a:lnTo>
                  <a:close/>
                </a:path>
                <a:path w="121285" h="172084">
                  <a:moveTo>
                    <a:pt x="36906" y="13931"/>
                  </a:moveTo>
                  <a:lnTo>
                    <a:pt x="33401" y="13817"/>
                  </a:lnTo>
                  <a:lnTo>
                    <a:pt x="33401" y="17310"/>
                  </a:lnTo>
                  <a:lnTo>
                    <a:pt x="36906" y="17449"/>
                  </a:lnTo>
                  <a:lnTo>
                    <a:pt x="36906" y="13931"/>
                  </a:lnTo>
                  <a:close/>
                </a:path>
                <a:path w="121285" h="172084">
                  <a:moveTo>
                    <a:pt x="53644" y="115506"/>
                  </a:moveTo>
                  <a:lnTo>
                    <a:pt x="50165" y="115354"/>
                  </a:lnTo>
                  <a:lnTo>
                    <a:pt x="50165" y="118884"/>
                  </a:lnTo>
                  <a:lnTo>
                    <a:pt x="53644" y="119011"/>
                  </a:lnTo>
                  <a:lnTo>
                    <a:pt x="53644" y="115506"/>
                  </a:lnTo>
                  <a:close/>
                </a:path>
                <a:path w="121285" h="172084">
                  <a:moveTo>
                    <a:pt x="53644" y="98666"/>
                  </a:moveTo>
                  <a:lnTo>
                    <a:pt x="50165" y="98539"/>
                  </a:lnTo>
                  <a:lnTo>
                    <a:pt x="50165" y="102057"/>
                  </a:lnTo>
                  <a:lnTo>
                    <a:pt x="53644" y="102196"/>
                  </a:lnTo>
                  <a:lnTo>
                    <a:pt x="53644" y="98666"/>
                  </a:lnTo>
                  <a:close/>
                </a:path>
                <a:path w="121285" h="172084">
                  <a:moveTo>
                    <a:pt x="53644" y="81838"/>
                  </a:moveTo>
                  <a:lnTo>
                    <a:pt x="50165" y="81724"/>
                  </a:lnTo>
                  <a:lnTo>
                    <a:pt x="50165" y="85229"/>
                  </a:lnTo>
                  <a:lnTo>
                    <a:pt x="53644" y="85356"/>
                  </a:lnTo>
                  <a:lnTo>
                    <a:pt x="53644" y="81838"/>
                  </a:lnTo>
                  <a:close/>
                </a:path>
                <a:path w="121285" h="172084">
                  <a:moveTo>
                    <a:pt x="53644" y="65011"/>
                  </a:moveTo>
                  <a:lnTo>
                    <a:pt x="50165" y="64884"/>
                  </a:lnTo>
                  <a:lnTo>
                    <a:pt x="50165" y="68402"/>
                  </a:lnTo>
                  <a:lnTo>
                    <a:pt x="53644" y="68529"/>
                  </a:lnTo>
                  <a:lnTo>
                    <a:pt x="53644" y="65011"/>
                  </a:lnTo>
                  <a:close/>
                </a:path>
                <a:path w="121285" h="172084">
                  <a:moveTo>
                    <a:pt x="53644" y="48183"/>
                  </a:moveTo>
                  <a:lnTo>
                    <a:pt x="50165" y="48082"/>
                  </a:lnTo>
                  <a:lnTo>
                    <a:pt x="50165" y="51587"/>
                  </a:lnTo>
                  <a:lnTo>
                    <a:pt x="53644" y="51714"/>
                  </a:lnTo>
                  <a:lnTo>
                    <a:pt x="53644" y="48183"/>
                  </a:lnTo>
                  <a:close/>
                </a:path>
                <a:path w="121285" h="172084">
                  <a:moveTo>
                    <a:pt x="53644" y="31369"/>
                  </a:moveTo>
                  <a:lnTo>
                    <a:pt x="50165" y="31242"/>
                  </a:lnTo>
                  <a:lnTo>
                    <a:pt x="50165" y="34772"/>
                  </a:lnTo>
                  <a:lnTo>
                    <a:pt x="53644" y="34886"/>
                  </a:lnTo>
                  <a:lnTo>
                    <a:pt x="53644" y="31369"/>
                  </a:lnTo>
                  <a:close/>
                </a:path>
                <a:path w="121285" h="172084">
                  <a:moveTo>
                    <a:pt x="53644" y="14554"/>
                  </a:moveTo>
                  <a:lnTo>
                    <a:pt x="50165" y="14427"/>
                  </a:lnTo>
                  <a:lnTo>
                    <a:pt x="50165" y="17932"/>
                  </a:lnTo>
                  <a:lnTo>
                    <a:pt x="53644" y="18059"/>
                  </a:lnTo>
                  <a:lnTo>
                    <a:pt x="53644" y="14554"/>
                  </a:lnTo>
                  <a:close/>
                </a:path>
                <a:path w="121285" h="172084">
                  <a:moveTo>
                    <a:pt x="70446" y="116217"/>
                  </a:moveTo>
                  <a:lnTo>
                    <a:pt x="66941" y="116065"/>
                  </a:lnTo>
                  <a:lnTo>
                    <a:pt x="66941" y="119583"/>
                  </a:lnTo>
                  <a:lnTo>
                    <a:pt x="70446" y="119748"/>
                  </a:lnTo>
                  <a:lnTo>
                    <a:pt x="70446" y="116217"/>
                  </a:lnTo>
                  <a:close/>
                </a:path>
                <a:path w="121285" h="172084">
                  <a:moveTo>
                    <a:pt x="70446" y="99377"/>
                  </a:moveTo>
                  <a:lnTo>
                    <a:pt x="66941" y="99225"/>
                  </a:lnTo>
                  <a:lnTo>
                    <a:pt x="66941" y="102743"/>
                  </a:lnTo>
                  <a:lnTo>
                    <a:pt x="70446" y="102882"/>
                  </a:lnTo>
                  <a:lnTo>
                    <a:pt x="70446" y="99377"/>
                  </a:lnTo>
                  <a:close/>
                </a:path>
                <a:path w="121285" h="172084">
                  <a:moveTo>
                    <a:pt x="70446" y="82524"/>
                  </a:moveTo>
                  <a:lnTo>
                    <a:pt x="66941" y="82384"/>
                  </a:lnTo>
                  <a:lnTo>
                    <a:pt x="66941" y="85902"/>
                  </a:lnTo>
                  <a:lnTo>
                    <a:pt x="70446" y="86055"/>
                  </a:lnTo>
                  <a:lnTo>
                    <a:pt x="70446" y="82524"/>
                  </a:lnTo>
                  <a:close/>
                </a:path>
                <a:path w="121285" h="172084">
                  <a:moveTo>
                    <a:pt x="70446" y="65671"/>
                  </a:moveTo>
                  <a:lnTo>
                    <a:pt x="66941" y="65557"/>
                  </a:lnTo>
                  <a:lnTo>
                    <a:pt x="66941" y="69062"/>
                  </a:lnTo>
                  <a:lnTo>
                    <a:pt x="70446" y="69215"/>
                  </a:lnTo>
                  <a:lnTo>
                    <a:pt x="70446" y="65671"/>
                  </a:lnTo>
                  <a:close/>
                </a:path>
                <a:path w="121285" h="172084">
                  <a:moveTo>
                    <a:pt x="70446" y="48844"/>
                  </a:moveTo>
                  <a:lnTo>
                    <a:pt x="66941" y="48704"/>
                  </a:lnTo>
                  <a:lnTo>
                    <a:pt x="66941" y="52235"/>
                  </a:lnTo>
                  <a:lnTo>
                    <a:pt x="70446" y="52362"/>
                  </a:lnTo>
                  <a:lnTo>
                    <a:pt x="70446" y="48844"/>
                  </a:lnTo>
                  <a:close/>
                </a:path>
                <a:path w="121285" h="172084">
                  <a:moveTo>
                    <a:pt x="70446" y="32004"/>
                  </a:moveTo>
                  <a:lnTo>
                    <a:pt x="66941" y="31864"/>
                  </a:lnTo>
                  <a:lnTo>
                    <a:pt x="66941" y="35394"/>
                  </a:lnTo>
                  <a:lnTo>
                    <a:pt x="70446" y="35521"/>
                  </a:lnTo>
                  <a:lnTo>
                    <a:pt x="70446" y="32004"/>
                  </a:lnTo>
                  <a:close/>
                </a:path>
                <a:path w="121285" h="172084">
                  <a:moveTo>
                    <a:pt x="70446" y="15163"/>
                  </a:moveTo>
                  <a:lnTo>
                    <a:pt x="66941" y="15024"/>
                  </a:lnTo>
                  <a:lnTo>
                    <a:pt x="66941" y="18567"/>
                  </a:lnTo>
                  <a:lnTo>
                    <a:pt x="70446" y="18669"/>
                  </a:lnTo>
                  <a:lnTo>
                    <a:pt x="70446" y="15163"/>
                  </a:lnTo>
                  <a:close/>
                </a:path>
                <a:path w="121285" h="172084">
                  <a:moveTo>
                    <a:pt x="87287" y="116928"/>
                  </a:moveTo>
                  <a:lnTo>
                    <a:pt x="83756" y="116776"/>
                  </a:lnTo>
                  <a:lnTo>
                    <a:pt x="83756" y="120307"/>
                  </a:lnTo>
                  <a:lnTo>
                    <a:pt x="87287" y="120459"/>
                  </a:lnTo>
                  <a:lnTo>
                    <a:pt x="87287" y="116928"/>
                  </a:lnTo>
                  <a:close/>
                </a:path>
                <a:path w="121285" h="172084">
                  <a:moveTo>
                    <a:pt x="87287" y="100076"/>
                  </a:moveTo>
                  <a:lnTo>
                    <a:pt x="83756" y="99910"/>
                  </a:lnTo>
                  <a:lnTo>
                    <a:pt x="83756" y="103441"/>
                  </a:lnTo>
                  <a:lnTo>
                    <a:pt x="87287" y="103593"/>
                  </a:lnTo>
                  <a:lnTo>
                    <a:pt x="87287" y="100076"/>
                  </a:lnTo>
                  <a:close/>
                </a:path>
                <a:path w="121285" h="172084">
                  <a:moveTo>
                    <a:pt x="87287" y="83210"/>
                  </a:moveTo>
                  <a:lnTo>
                    <a:pt x="83756" y="83070"/>
                  </a:lnTo>
                  <a:lnTo>
                    <a:pt x="83756" y="86588"/>
                  </a:lnTo>
                  <a:lnTo>
                    <a:pt x="87287" y="86741"/>
                  </a:lnTo>
                  <a:lnTo>
                    <a:pt x="87287" y="83210"/>
                  </a:lnTo>
                  <a:close/>
                </a:path>
                <a:path w="121285" h="172084">
                  <a:moveTo>
                    <a:pt x="87287" y="66357"/>
                  </a:moveTo>
                  <a:lnTo>
                    <a:pt x="83756" y="66217"/>
                  </a:lnTo>
                  <a:lnTo>
                    <a:pt x="83756" y="69735"/>
                  </a:lnTo>
                  <a:lnTo>
                    <a:pt x="87287" y="69862"/>
                  </a:lnTo>
                  <a:lnTo>
                    <a:pt x="87287" y="66357"/>
                  </a:lnTo>
                  <a:close/>
                </a:path>
                <a:path w="121285" h="172084">
                  <a:moveTo>
                    <a:pt x="87287" y="49504"/>
                  </a:moveTo>
                  <a:lnTo>
                    <a:pt x="83756" y="49364"/>
                  </a:lnTo>
                  <a:lnTo>
                    <a:pt x="83756" y="52870"/>
                  </a:lnTo>
                  <a:lnTo>
                    <a:pt x="87287" y="53009"/>
                  </a:lnTo>
                  <a:lnTo>
                    <a:pt x="87287" y="49504"/>
                  </a:lnTo>
                  <a:close/>
                </a:path>
                <a:path w="121285" h="172084">
                  <a:moveTo>
                    <a:pt x="87287" y="32639"/>
                  </a:moveTo>
                  <a:lnTo>
                    <a:pt x="83756" y="32499"/>
                  </a:lnTo>
                  <a:lnTo>
                    <a:pt x="83756" y="36017"/>
                  </a:lnTo>
                  <a:lnTo>
                    <a:pt x="87287" y="36156"/>
                  </a:lnTo>
                  <a:lnTo>
                    <a:pt x="87287" y="32639"/>
                  </a:lnTo>
                  <a:close/>
                </a:path>
                <a:path w="121285" h="172084">
                  <a:moveTo>
                    <a:pt x="87287" y="15773"/>
                  </a:moveTo>
                  <a:lnTo>
                    <a:pt x="83756" y="15646"/>
                  </a:lnTo>
                  <a:lnTo>
                    <a:pt x="83756" y="19164"/>
                  </a:lnTo>
                  <a:lnTo>
                    <a:pt x="87287" y="19291"/>
                  </a:lnTo>
                  <a:lnTo>
                    <a:pt x="87287" y="15773"/>
                  </a:lnTo>
                  <a:close/>
                </a:path>
                <a:path w="121285" h="172084">
                  <a:moveTo>
                    <a:pt x="104127" y="168275"/>
                  </a:moveTo>
                  <a:lnTo>
                    <a:pt x="100622" y="168109"/>
                  </a:lnTo>
                  <a:lnTo>
                    <a:pt x="100622" y="171627"/>
                  </a:lnTo>
                  <a:lnTo>
                    <a:pt x="104127" y="171792"/>
                  </a:lnTo>
                  <a:lnTo>
                    <a:pt x="104127" y="168275"/>
                  </a:lnTo>
                  <a:close/>
                </a:path>
                <a:path w="121285" h="172084">
                  <a:moveTo>
                    <a:pt x="104127" y="151396"/>
                  </a:moveTo>
                  <a:lnTo>
                    <a:pt x="100622" y="151231"/>
                  </a:lnTo>
                  <a:lnTo>
                    <a:pt x="100622" y="154749"/>
                  </a:lnTo>
                  <a:lnTo>
                    <a:pt x="104127" y="154914"/>
                  </a:lnTo>
                  <a:lnTo>
                    <a:pt x="104127" y="151396"/>
                  </a:lnTo>
                  <a:close/>
                </a:path>
                <a:path w="121285" h="172084">
                  <a:moveTo>
                    <a:pt x="104127" y="134505"/>
                  </a:moveTo>
                  <a:lnTo>
                    <a:pt x="100622" y="134353"/>
                  </a:lnTo>
                  <a:lnTo>
                    <a:pt x="100622" y="137896"/>
                  </a:lnTo>
                  <a:lnTo>
                    <a:pt x="104127" y="138049"/>
                  </a:lnTo>
                  <a:lnTo>
                    <a:pt x="104127" y="134505"/>
                  </a:lnTo>
                  <a:close/>
                </a:path>
                <a:path w="121285" h="172084">
                  <a:moveTo>
                    <a:pt x="104127" y="117627"/>
                  </a:moveTo>
                  <a:lnTo>
                    <a:pt x="100622" y="117487"/>
                  </a:lnTo>
                  <a:lnTo>
                    <a:pt x="100622" y="121018"/>
                  </a:lnTo>
                  <a:lnTo>
                    <a:pt x="104127" y="121170"/>
                  </a:lnTo>
                  <a:lnTo>
                    <a:pt x="104127" y="117627"/>
                  </a:lnTo>
                  <a:close/>
                </a:path>
                <a:path w="121285" h="172084">
                  <a:moveTo>
                    <a:pt x="104127" y="100774"/>
                  </a:moveTo>
                  <a:lnTo>
                    <a:pt x="100622" y="100622"/>
                  </a:lnTo>
                  <a:lnTo>
                    <a:pt x="100622" y="104152"/>
                  </a:lnTo>
                  <a:lnTo>
                    <a:pt x="104127" y="104279"/>
                  </a:lnTo>
                  <a:lnTo>
                    <a:pt x="104127" y="100774"/>
                  </a:lnTo>
                  <a:close/>
                </a:path>
                <a:path w="121285" h="172084">
                  <a:moveTo>
                    <a:pt x="104127" y="83896"/>
                  </a:moveTo>
                  <a:lnTo>
                    <a:pt x="100622" y="83743"/>
                  </a:lnTo>
                  <a:lnTo>
                    <a:pt x="100622" y="87274"/>
                  </a:lnTo>
                  <a:lnTo>
                    <a:pt x="104127" y="87414"/>
                  </a:lnTo>
                  <a:lnTo>
                    <a:pt x="104127" y="83896"/>
                  </a:lnTo>
                  <a:close/>
                </a:path>
                <a:path w="121285" h="172084">
                  <a:moveTo>
                    <a:pt x="104127" y="67030"/>
                  </a:moveTo>
                  <a:lnTo>
                    <a:pt x="100622" y="66865"/>
                  </a:lnTo>
                  <a:lnTo>
                    <a:pt x="100622" y="70408"/>
                  </a:lnTo>
                  <a:lnTo>
                    <a:pt x="104127" y="70535"/>
                  </a:lnTo>
                  <a:lnTo>
                    <a:pt x="104127" y="67030"/>
                  </a:lnTo>
                  <a:close/>
                </a:path>
                <a:path w="121285" h="172084">
                  <a:moveTo>
                    <a:pt x="104127" y="50139"/>
                  </a:moveTo>
                  <a:lnTo>
                    <a:pt x="100622" y="50012"/>
                  </a:lnTo>
                  <a:lnTo>
                    <a:pt x="100622" y="53530"/>
                  </a:lnTo>
                  <a:lnTo>
                    <a:pt x="104127" y="53657"/>
                  </a:lnTo>
                  <a:lnTo>
                    <a:pt x="104127" y="50139"/>
                  </a:lnTo>
                  <a:close/>
                </a:path>
                <a:path w="121285" h="172084">
                  <a:moveTo>
                    <a:pt x="104127" y="33274"/>
                  </a:moveTo>
                  <a:lnTo>
                    <a:pt x="100622" y="33134"/>
                  </a:lnTo>
                  <a:lnTo>
                    <a:pt x="100622" y="36664"/>
                  </a:lnTo>
                  <a:lnTo>
                    <a:pt x="104127" y="36791"/>
                  </a:lnTo>
                  <a:lnTo>
                    <a:pt x="104127" y="33274"/>
                  </a:lnTo>
                  <a:close/>
                </a:path>
                <a:path w="121285" h="172084">
                  <a:moveTo>
                    <a:pt x="104127" y="16395"/>
                  </a:moveTo>
                  <a:lnTo>
                    <a:pt x="100622" y="16268"/>
                  </a:lnTo>
                  <a:lnTo>
                    <a:pt x="100622" y="19786"/>
                  </a:lnTo>
                  <a:lnTo>
                    <a:pt x="104127" y="19913"/>
                  </a:lnTo>
                  <a:lnTo>
                    <a:pt x="104127" y="16395"/>
                  </a:lnTo>
                  <a:close/>
                </a:path>
                <a:path w="121285" h="172084">
                  <a:moveTo>
                    <a:pt x="121018" y="152133"/>
                  </a:moveTo>
                  <a:lnTo>
                    <a:pt x="117487" y="151993"/>
                  </a:lnTo>
                  <a:lnTo>
                    <a:pt x="117487" y="155511"/>
                  </a:lnTo>
                  <a:lnTo>
                    <a:pt x="121018" y="155676"/>
                  </a:lnTo>
                  <a:lnTo>
                    <a:pt x="121018" y="152133"/>
                  </a:lnTo>
                  <a:close/>
                </a:path>
                <a:path w="121285" h="172084">
                  <a:moveTo>
                    <a:pt x="121018" y="135242"/>
                  </a:moveTo>
                  <a:lnTo>
                    <a:pt x="117487" y="135102"/>
                  </a:lnTo>
                  <a:lnTo>
                    <a:pt x="117487" y="138620"/>
                  </a:lnTo>
                  <a:lnTo>
                    <a:pt x="121018" y="138772"/>
                  </a:lnTo>
                  <a:lnTo>
                    <a:pt x="121018" y="135242"/>
                  </a:lnTo>
                  <a:close/>
                </a:path>
                <a:path w="121285" h="172084">
                  <a:moveTo>
                    <a:pt x="121018" y="118351"/>
                  </a:moveTo>
                  <a:lnTo>
                    <a:pt x="117487" y="118211"/>
                  </a:lnTo>
                  <a:lnTo>
                    <a:pt x="117487" y="121754"/>
                  </a:lnTo>
                  <a:lnTo>
                    <a:pt x="121018" y="121881"/>
                  </a:lnTo>
                  <a:lnTo>
                    <a:pt x="121018" y="118351"/>
                  </a:lnTo>
                  <a:close/>
                </a:path>
                <a:path w="121285" h="172084">
                  <a:moveTo>
                    <a:pt x="121018" y="101473"/>
                  </a:moveTo>
                  <a:lnTo>
                    <a:pt x="117487" y="101333"/>
                  </a:lnTo>
                  <a:lnTo>
                    <a:pt x="117487" y="104851"/>
                  </a:lnTo>
                  <a:lnTo>
                    <a:pt x="121018" y="104990"/>
                  </a:lnTo>
                  <a:lnTo>
                    <a:pt x="121018" y="101473"/>
                  </a:lnTo>
                  <a:close/>
                </a:path>
                <a:path w="121285" h="172084">
                  <a:moveTo>
                    <a:pt x="121018" y="84569"/>
                  </a:moveTo>
                  <a:lnTo>
                    <a:pt x="117487" y="84429"/>
                  </a:lnTo>
                  <a:lnTo>
                    <a:pt x="117487" y="87972"/>
                  </a:lnTo>
                  <a:lnTo>
                    <a:pt x="121018" y="88099"/>
                  </a:lnTo>
                  <a:lnTo>
                    <a:pt x="121018" y="84569"/>
                  </a:lnTo>
                  <a:close/>
                </a:path>
                <a:path w="121285" h="172084">
                  <a:moveTo>
                    <a:pt x="121018" y="67691"/>
                  </a:moveTo>
                  <a:lnTo>
                    <a:pt x="117487" y="67538"/>
                  </a:lnTo>
                  <a:lnTo>
                    <a:pt x="117487" y="71069"/>
                  </a:lnTo>
                  <a:lnTo>
                    <a:pt x="121018" y="71221"/>
                  </a:lnTo>
                  <a:lnTo>
                    <a:pt x="121018" y="67691"/>
                  </a:lnTo>
                  <a:close/>
                </a:path>
                <a:path w="121285" h="172084">
                  <a:moveTo>
                    <a:pt x="121018" y="50787"/>
                  </a:moveTo>
                  <a:lnTo>
                    <a:pt x="117487" y="50647"/>
                  </a:lnTo>
                  <a:lnTo>
                    <a:pt x="117487" y="54190"/>
                  </a:lnTo>
                  <a:lnTo>
                    <a:pt x="121018" y="54317"/>
                  </a:lnTo>
                  <a:lnTo>
                    <a:pt x="121018" y="50787"/>
                  </a:lnTo>
                  <a:close/>
                </a:path>
                <a:path w="121285" h="172084">
                  <a:moveTo>
                    <a:pt x="121018" y="33909"/>
                  </a:moveTo>
                  <a:lnTo>
                    <a:pt x="117487" y="33769"/>
                  </a:lnTo>
                  <a:lnTo>
                    <a:pt x="117487" y="37299"/>
                  </a:lnTo>
                  <a:lnTo>
                    <a:pt x="121018" y="37439"/>
                  </a:lnTo>
                  <a:lnTo>
                    <a:pt x="121018" y="33909"/>
                  </a:lnTo>
                  <a:close/>
                </a:path>
                <a:path w="121285" h="172084">
                  <a:moveTo>
                    <a:pt x="121018" y="17018"/>
                  </a:moveTo>
                  <a:lnTo>
                    <a:pt x="117487" y="16878"/>
                  </a:lnTo>
                  <a:lnTo>
                    <a:pt x="117487" y="20421"/>
                  </a:lnTo>
                  <a:lnTo>
                    <a:pt x="121018" y="20535"/>
                  </a:lnTo>
                  <a:lnTo>
                    <a:pt x="121018" y="17018"/>
                  </a:lnTo>
                  <a:close/>
                </a:path>
                <a:path w="121285" h="172084">
                  <a:moveTo>
                    <a:pt x="121018" y="114"/>
                  </a:moveTo>
                  <a:lnTo>
                    <a:pt x="117487" y="0"/>
                  </a:lnTo>
                  <a:lnTo>
                    <a:pt x="117487" y="3517"/>
                  </a:lnTo>
                  <a:lnTo>
                    <a:pt x="121018" y="3644"/>
                  </a:lnTo>
                  <a:lnTo>
                    <a:pt x="121018" y="1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02418" y="7971218"/>
              <a:ext cx="396240" cy="472440"/>
            </a:xfrm>
            <a:custGeom>
              <a:avLst/>
              <a:gdLst/>
              <a:ahLst/>
              <a:cxnLst/>
              <a:rect l="l" t="t" r="r" b="b"/>
              <a:pathLst>
                <a:path w="396239" h="472440">
                  <a:moveTo>
                    <a:pt x="3479" y="462051"/>
                  </a:moveTo>
                  <a:lnTo>
                    <a:pt x="0" y="461860"/>
                  </a:lnTo>
                  <a:lnTo>
                    <a:pt x="0" y="465366"/>
                  </a:lnTo>
                  <a:lnTo>
                    <a:pt x="3479" y="465569"/>
                  </a:lnTo>
                  <a:lnTo>
                    <a:pt x="3479" y="462051"/>
                  </a:lnTo>
                  <a:close/>
                </a:path>
                <a:path w="396239" h="472440">
                  <a:moveTo>
                    <a:pt x="3479" y="445300"/>
                  </a:moveTo>
                  <a:lnTo>
                    <a:pt x="0" y="445096"/>
                  </a:lnTo>
                  <a:lnTo>
                    <a:pt x="0" y="448589"/>
                  </a:lnTo>
                  <a:lnTo>
                    <a:pt x="3479" y="448779"/>
                  </a:lnTo>
                  <a:lnTo>
                    <a:pt x="3479" y="445300"/>
                  </a:lnTo>
                  <a:close/>
                </a:path>
                <a:path w="396239" h="472440">
                  <a:moveTo>
                    <a:pt x="3479" y="428510"/>
                  </a:moveTo>
                  <a:lnTo>
                    <a:pt x="0" y="428307"/>
                  </a:lnTo>
                  <a:lnTo>
                    <a:pt x="0" y="431838"/>
                  </a:lnTo>
                  <a:lnTo>
                    <a:pt x="3479" y="432003"/>
                  </a:lnTo>
                  <a:lnTo>
                    <a:pt x="3479" y="428510"/>
                  </a:lnTo>
                  <a:close/>
                </a:path>
                <a:path w="396239" h="472440">
                  <a:moveTo>
                    <a:pt x="3479" y="411734"/>
                  </a:moveTo>
                  <a:lnTo>
                    <a:pt x="0" y="411556"/>
                  </a:lnTo>
                  <a:lnTo>
                    <a:pt x="0" y="415036"/>
                  </a:lnTo>
                  <a:lnTo>
                    <a:pt x="3479" y="415239"/>
                  </a:lnTo>
                  <a:lnTo>
                    <a:pt x="3479" y="411734"/>
                  </a:lnTo>
                  <a:close/>
                </a:path>
                <a:path w="396239" h="472440">
                  <a:moveTo>
                    <a:pt x="3479" y="394957"/>
                  </a:moveTo>
                  <a:lnTo>
                    <a:pt x="0" y="394766"/>
                  </a:lnTo>
                  <a:lnTo>
                    <a:pt x="0" y="398272"/>
                  </a:lnTo>
                  <a:lnTo>
                    <a:pt x="3479" y="398462"/>
                  </a:lnTo>
                  <a:lnTo>
                    <a:pt x="3479" y="394957"/>
                  </a:lnTo>
                  <a:close/>
                </a:path>
                <a:path w="396239" h="472440">
                  <a:moveTo>
                    <a:pt x="3479" y="378180"/>
                  </a:moveTo>
                  <a:lnTo>
                    <a:pt x="0" y="377990"/>
                  </a:lnTo>
                  <a:lnTo>
                    <a:pt x="0" y="381495"/>
                  </a:lnTo>
                  <a:lnTo>
                    <a:pt x="3479" y="381685"/>
                  </a:lnTo>
                  <a:lnTo>
                    <a:pt x="3479" y="378180"/>
                  </a:lnTo>
                  <a:close/>
                </a:path>
                <a:path w="396239" h="472440">
                  <a:moveTo>
                    <a:pt x="3479" y="361416"/>
                  </a:moveTo>
                  <a:lnTo>
                    <a:pt x="0" y="361226"/>
                  </a:lnTo>
                  <a:lnTo>
                    <a:pt x="0" y="364731"/>
                  </a:lnTo>
                  <a:lnTo>
                    <a:pt x="3479" y="364896"/>
                  </a:lnTo>
                  <a:lnTo>
                    <a:pt x="3479" y="361416"/>
                  </a:lnTo>
                  <a:close/>
                </a:path>
                <a:path w="396239" h="472440">
                  <a:moveTo>
                    <a:pt x="3479" y="344639"/>
                  </a:moveTo>
                  <a:lnTo>
                    <a:pt x="0" y="344449"/>
                  </a:lnTo>
                  <a:lnTo>
                    <a:pt x="0" y="347954"/>
                  </a:lnTo>
                  <a:lnTo>
                    <a:pt x="3479" y="348145"/>
                  </a:lnTo>
                  <a:lnTo>
                    <a:pt x="3479" y="344639"/>
                  </a:lnTo>
                  <a:close/>
                </a:path>
                <a:path w="396239" h="472440">
                  <a:moveTo>
                    <a:pt x="3479" y="327850"/>
                  </a:moveTo>
                  <a:lnTo>
                    <a:pt x="0" y="327672"/>
                  </a:lnTo>
                  <a:lnTo>
                    <a:pt x="0" y="331177"/>
                  </a:lnTo>
                  <a:lnTo>
                    <a:pt x="3479" y="331343"/>
                  </a:lnTo>
                  <a:lnTo>
                    <a:pt x="3479" y="327850"/>
                  </a:lnTo>
                  <a:close/>
                </a:path>
                <a:path w="396239" h="472440">
                  <a:moveTo>
                    <a:pt x="3479" y="311073"/>
                  </a:moveTo>
                  <a:lnTo>
                    <a:pt x="0" y="310896"/>
                  </a:lnTo>
                  <a:lnTo>
                    <a:pt x="0" y="314413"/>
                  </a:lnTo>
                  <a:lnTo>
                    <a:pt x="3479" y="314553"/>
                  </a:lnTo>
                  <a:lnTo>
                    <a:pt x="3479" y="311073"/>
                  </a:lnTo>
                  <a:close/>
                </a:path>
                <a:path w="396239" h="472440">
                  <a:moveTo>
                    <a:pt x="3479" y="294297"/>
                  </a:moveTo>
                  <a:lnTo>
                    <a:pt x="0" y="294132"/>
                  </a:lnTo>
                  <a:lnTo>
                    <a:pt x="0" y="297637"/>
                  </a:lnTo>
                  <a:lnTo>
                    <a:pt x="3479" y="297789"/>
                  </a:lnTo>
                  <a:lnTo>
                    <a:pt x="3479" y="294297"/>
                  </a:lnTo>
                  <a:close/>
                </a:path>
                <a:path w="396239" h="472440">
                  <a:moveTo>
                    <a:pt x="18986" y="446011"/>
                  </a:moveTo>
                  <a:lnTo>
                    <a:pt x="16675" y="446011"/>
                  </a:lnTo>
                  <a:lnTo>
                    <a:pt x="16675" y="449707"/>
                  </a:lnTo>
                  <a:lnTo>
                    <a:pt x="18986" y="449707"/>
                  </a:lnTo>
                  <a:lnTo>
                    <a:pt x="18986" y="446011"/>
                  </a:lnTo>
                  <a:close/>
                </a:path>
                <a:path w="396239" h="472440">
                  <a:moveTo>
                    <a:pt x="18986" y="429209"/>
                  </a:moveTo>
                  <a:lnTo>
                    <a:pt x="16675" y="429209"/>
                  </a:lnTo>
                  <a:lnTo>
                    <a:pt x="16675" y="432904"/>
                  </a:lnTo>
                  <a:lnTo>
                    <a:pt x="18986" y="432904"/>
                  </a:lnTo>
                  <a:lnTo>
                    <a:pt x="18986" y="429209"/>
                  </a:lnTo>
                  <a:close/>
                </a:path>
                <a:path w="396239" h="472440">
                  <a:moveTo>
                    <a:pt x="18986" y="412432"/>
                  </a:moveTo>
                  <a:lnTo>
                    <a:pt x="16675" y="412432"/>
                  </a:lnTo>
                  <a:lnTo>
                    <a:pt x="16675" y="416115"/>
                  </a:lnTo>
                  <a:lnTo>
                    <a:pt x="18986" y="416115"/>
                  </a:lnTo>
                  <a:lnTo>
                    <a:pt x="18986" y="412432"/>
                  </a:lnTo>
                  <a:close/>
                </a:path>
                <a:path w="396239" h="472440">
                  <a:moveTo>
                    <a:pt x="20180" y="462800"/>
                  </a:moveTo>
                  <a:lnTo>
                    <a:pt x="16675" y="462800"/>
                  </a:lnTo>
                  <a:lnTo>
                    <a:pt x="16675" y="463677"/>
                  </a:lnTo>
                  <a:lnTo>
                    <a:pt x="16675" y="466509"/>
                  </a:lnTo>
                  <a:lnTo>
                    <a:pt x="20180" y="466509"/>
                  </a:lnTo>
                  <a:lnTo>
                    <a:pt x="20180" y="463677"/>
                  </a:lnTo>
                  <a:lnTo>
                    <a:pt x="20180" y="462800"/>
                  </a:lnTo>
                  <a:close/>
                </a:path>
                <a:path w="396239" h="472440">
                  <a:moveTo>
                    <a:pt x="20180" y="395643"/>
                  </a:moveTo>
                  <a:lnTo>
                    <a:pt x="16675" y="395643"/>
                  </a:lnTo>
                  <a:lnTo>
                    <a:pt x="16675" y="396379"/>
                  </a:lnTo>
                  <a:lnTo>
                    <a:pt x="16675" y="399326"/>
                  </a:lnTo>
                  <a:lnTo>
                    <a:pt x="20180" y="399326"/>
                  </a:lnTo>
                  <a:lnTo>
                    <a:pt x="20180" y="396379"/>
                  </a:lnTo>
                  <a:lnTo>
                    <a:pt x="20180" y="395643"/>
                  </a:lnTo>
                  <a:close/>
                </a:path>
                <a:path w="396239" h="472440">
                  <a:moveTo>
                    <a:pt x="20180" y="379031"/>
                  </a:moveTo>
                  <a:lnTo>
                    <a:pt x="16675" y="378853"/>
                  </a:lnTo>
                  <a:lnTo>
                    <a:pt x="16675" y="382358"/>
                  </a:lnTo>
                  <a:lnTo>
                    <a:pt x="20180" y="382536"/>
                  </a:lnTo>
                  <a:lnTo>
                    <a:pt x="20180" y="379031"/>
                  </a:lnTo>
                  <a:close/>
                </a:path>
                <a:path w="396239" h="472440">
                  <a:moveTo>
                    <a:pt x="20180" y="362229"/>
                  </a:moveTo>
                  <a:lnTo>
                    <a:pt x="16675" y="362077"/>
                  </a:lnTo>
                  <a:lnTo>
                    <a:pt x="16675" y="365569"/>
                  </a:lnTo>
                  <a:lnTo>
                    <a:pt x="20180" y="365734"/>
                  </a:lnTo>
                  <a:lnTo>
                    <a:pt x="20180" y="362229"/>
                  </a:lnTo>
                  <a:close/>
                </a:path>
                <a:path w="396239" h="472440">
                  <a:moveTo>
                    <a:pt x="20180" y="345452"/>
                  </a:moveTo>
                  <a:lnTo>
                    <a:pt x="16675" y="345274"/>
                  </a:lnTo>
                  <a:lnTo>
                    <a:pt x="16675" y="348767"/>
                  </a:lnTo>
                  <a:lnTo>
                    <a:pt x="20180" y="348957"/>
                  </a:lnTo>
                  <a:lnTo>
                    <a:pt x="20180" y="345452"/>
                  </a:lnTo>
                  <a:close/>
                </a:path>
                <a:path w="396239" h="472440">
                  <a:moveTo>
                    <a:pt x="20180" y="328650"/>
                  </a:moveTo>
                  <a:lnTo>
                    <a:pt x="16675" y="328485"/>
                  </a:lnTo>
                  <a:lnTo>
                    <a:pt x="16675" y="331978"/>
                  </a:lnTo>
                  <a:lnTo>
                    <a:pt x="20180" y="332168"/>
                  </a:lnTo>
                  <a:lnTo>
                    <a:pt x="20180" y="328650"/>
                  </a:lnTo>
                  <a:close/>
                </a:path>
                <a:path w="396239" h="472440">
                  <a:moveTo>
                    <a:pt x="20180" y="311848"/>
                  </a:moveTo>
                  <a:lnTo>
                    <a:pt x="16675" y="311696"/>
                  </a:lnTo>
                  <a:lnTo>
                    <a:pt x="16675" y="315201"/>
                  </a:lnTo>
                  <a:lnTo>
                    <a:pt x="20180" y="315353"/>
                  </a:lnTo>
                  <a:lnTo>
                    <a:pt x="20180" y="311848"/>
                  </a:lnTo>
                  <a:close/>
                </a:path>
                <a:path w="396239" h="472440">
                  <a:moveTo>
                    <a:pt x="20180" y="295059"/>
                  </a:moveTo>
                  <a:lnTo>
                    <a:pt x="16675" y="294919"/>
                  </a:lnTo>
                  <a:lnTo>
                    <a:pt x="16675" y="298411"/>
                  </a:lnTo>
                  <a:lnTo>
                    <a:pt x="20180" y="298577"/>
                  </a:lnTo>
                  <a:lnTo>
                    <a:pt x="20180" y="295059"/>
                  </a:lnTo>
                  <a:close/>
                </a:path>
                <a:path w="396239" h="472440">
                  <a:moveTo>
                    <a:pt x="36906" y="463943"/>
                  </a:moveTo>
                  <a:lnTo>
                    <a:pt x="33401" y="463727"/>
                  </a:lnTo>
                  <a:lnTo>
                    <a:pt x="33401" y="467258"/>
                  </a:lnTo>
                  <a:lnTo>
                    <a:pt x="36906" y="467436"/>
                  </a:lnTo>
                  <a:lnTo>
                    <a:pt x="36906" y="463943"/>
                  </a:lnTo>
                  <a:close/>
                </a:path>
                <a:path w="396239" h="472440">
                  <a:moveTo>
                    <a:pt x="36906" y="379895"/>
                  </a:moveTo>
                  <a:lnTo>
                    <a:pt x="33401" y="379691"/>
                  </a:lnTo>
                  <a:lnTo>
                    <a:pt x="33401" y="383222"/>
                  </a:lnTo>
                  <a:lnTo>
                    <a:pt x="36906" y="383413"/>
                  </a:lnTo>
                  <a:lnTo>
                    <a:pt x="36906" y="379895"/>
                  </a:lnTo>
                  <a:close/>
                </a:path>
                <a:path w="396239" h="472440">
                  <a:moveTo>
                    <a:pt x="36906" y="363080"/>
                  </a:moveTo>
                  <a:lnTo>
                    <a:pt x="33401" y="362902"/>
                  </a:lnTo>
                  <a:lnTo>
                    <a:pt x="33401" y="366407"/>
                  </a:lnTo>
                  <a:lnTo>
                    <a:pt x="36906" y="366585"/>
                  </a:lnTo>
                  <a:lnTo>
                    <a:pt x="36906" y="363080"/>
                  </a:lnTo>
                  <a:close/>
                </a:path>
                <a:path w="396239" h="472440">
                  <a:moveTo>
                    <a:pt x="36906" y="346278"/>
                  </a:moveTo>
                  <a:lnTo>
                    <a:pt x="33401" y="346100"/>
                  </a:lnTo>
                  <a:lnTo>
                    <a:pt x="33401" y="349605"/>
                  </a:lnTo>
                  <a:lnTo>
                    <a:pt x="36906" y="349783"/>
                  </a:lnTo>
                  <a:lnTo>
                    <a:pt x="36906" y="346278"/>
                  </a:lnTo>
                  <a:close/>
                </a:path>
                <a:path w="396239" h="472440">
                  <a:moveTo>
                    <a:pt x="36906" y="329450"/>
                  </a:moveTo>
                  <a:lnTo>
                    <a:pt x="33401" y="329298"/>
                  </a:lnTo>
                  <a:lnTo>
                    <a:pt x="33401" y="332803"/>
                  </a:lnTo>
                  <a:lnTo>
                    <a:pt x="36906" y="332968"/>
                  </a:lnTo>
                  <a:lnTo>
                    <a:pt x="36906" y="329450"/>
                  </a:lnTo>
                  <a:close/>
                </a:path>
                <a:path w="396239" h="472440">
                  <a:moveTo>
                    <a:pt x="36906" y="312661"/>
                  </a:moveTo>
                  <a:lnTo>
                    <a:pt x="33401" y="312496"/>
                  </a:lnTo>
                  <a:lnTo>
                    <a:pt x="33401" y="316001"/>
                  </a:lnTo>
                  <a:lnTo>
                    <a:pt x="36906" y="316153"/>
                  </a:lnTo>
                  <a:lnTo>
                    <a:pt x="36906" y="312661"/>
                  </a:lnTo>
                  <a:close/>
                </a:path>
                <a:path w="396239" h="472440">
                  <a:moveTo>
                    <a:pt x="36906" y="295833"/>
                  </a:moveTo>
                  <a:lnTo>
                    <a:pt x="33401" y="295681"/>
                  </a:lnTo>
                  <a:lnTo>
                    <a:pt x="33401" y="299186"/>
                  </a:lnTo>
                  <a:lnTo>
                    <a:pt x="36906" y="299351"/>
                  </a:lnTo>
                  <a:lnTo>
                    <a:pt x="36906" y="295833"/>
                  </a:lnTo>
                  <a:close/>
                </a:path>
                <a:path w="396239" h="472440">
                  <a:moveTo>
                    <a:pt x="53644" y="464858"/>
                  </a:moveTo>
                  <a:lnTo>
                    <a:pt x="50165" y="464680"/>
                  </a:lnTo>
                  <a:lnTo>
                    <a:pt x="50165" y="468198"/>
                  </a:lnTo>
                  <a:lnTo>
                    <a:pt x="53644" y="468388"/>
                  </a:lnTo>
                  <a:lnTo>
                    <a:pt x="53644" y="464858"/>
                  </a:lnTo>
                  <a:close/>
                </a:path>
                <a:path w="396239" h="472440">
                  <a:moveTo>
                    <a:pt x="53644" y="380746"/>
                  </a:moveTo>
                  <a:lnTo>
                    <a:pt x="50165" y="380568"/>
                  </a:lnTo>
                  <a:lnTo>
                    <a:pt x="50165" y="384098"/>
                  </a:lnTo>
                  <a:lnTo>
                    <a:pt x="53644" y="384251"/>
                  </a:lnTo>
                  <a:lnTo>
                    <a:pt x="53644" y="380746"/>
                  </a:lnTo>
                  <a:close/>
                </a:path>
                <a:path w="396239" h="472440">
                  <a:moveTo>
                    <a:pt x="70446" y="465823"/>
                  </a:moveTo>
                  <a:lnTo>
                    <a:pt x="66941" y="465620"/>
                  </a:lnTo>
                  <a:lnTo>
                    <a:pt x="66941" y="469138"/>
                  </a:lnTo>
                  <a:lnTo>
                    <a:pt x="70446" y="469341"/>
                  </a:lnTo>
                  <a:lnTo>
                    <a:pt x="70446" y="465823"/>
                  </a:lnTo>
                  <a:close/>
                </a:path>
                <a:path w="396239" h="472440">
                  <a:moveTo>
                    <a:pt x="70446" y="381609"/>
                  </a:moveTo>
                  <a:lnTo>
                    <a:pt x="66941" y="381431"/>
                  </a:lnTo>
                  <a:lnTo>
                    <a:pt x="66941" y="384937"/>
                  </a:lnTo>
                  <a:lnTo>
                    <a:pt x="70446" y="385127"/>
                  </a:lnTo>
                  <a:lnTo>
                    <a:pt x="70446" y="381609"/>
                  </a:lnTo>
                  <a:close/>
                </a:path>
                <a:path w="396239" h="472440">
                  <a:moveTo>
                    <a:pt x="87287" y="466750"/>
                  </a:moveTo>
                  <a:lnTo>
                    <a:pt x="83756" y="466572"/>
                  </a:lnTo>
                  <a:lnTo>
                    <a:pt x="83756" y="470090"/>
                  </a:lnTo>
                  <a:lnTo>
                    <a:pt x="87287" y="470281"/>
                  </a:lnTo>
                  <a:lnTo>
                    <a:pt x="87287" y="466750"/>
                  </a:lnTo>
                  <a:close/>
                </a:path>
                <a:path w="396239" h="472440">
                  <a:moveTo>
                    <a:pt x="87287" y="382473"/>
                  </a:moveTo>
                  <a:lnTo>
                    <a:pt x="83756" y="382295"/>
                  </a:lnTo>
                  <a:lnTo>
                    <a:pt x="83756" y="385813"/>
                  </a:lnTo>
                  <a:lnTo>
                    <a:pt x="87287" y="385991"/>
                  </a:lnTo>
                  <a:lnTo>
                    <a:pt x="87287" y="382473"/>
                  </a:lnTo>
                  <a:close/>
                </a:path>
                <a:path w="396239" h="472440">
                  <a:moveTo>
                    <a:pt x="104127" y="467702"/>
                  </a:moveTo>
                  <a:lnTo>
                    <a:pt x="100622" y="467512"/>
                  </a:lnTo>
                  <a:lnTo>
                    <a:pt x="100622" y="471043"/>
                  </a:lnTo>
                  <a:lnTo>
                    <a:pt x="104127" y="471233"/>
                  </a:lnTo>
                  <a:lnTo>
                    <a:pt x="104127" y="467702"/>
                  </a:lnTo>
                  <a:close/>
                </a:path>
                <a:path w="396239" h="472440">
                  <a:moveTo>
                    <a:pt x="104127" y="383336"/>
                  </a:moveTo>
                  <a:lnTo>
                    <a:pt x="100622" y="383159"/>
                  </a:lnTo>
                  <a:lnTo>
                    <a:pt x="100622" y="386664"/>
                  </a:lnTo>
                  <a:lnTo>
                    <a:pt x="104127" y="386854"/>
                  </a:lnTo>
                  <a:lnTo>
                    <a:pt x="104127" y="383336"/>
                  </a:lnTo>
                  <a:close/>
                </a:path>
                <a:path w="396239" h="472440">
                  <a:moveTo>
                    <a:pt x="104127" y="366445"/>
                  </a:moveTo>
                  <a:lnTo>
                    <a:pt x="100622" y="366280"/>
                  </a:lnTo>
                  <a:lnTo>
                    <a:pt x="100622" y="369811"/>
                  </a:lnTo>
                  <a:lnTo>
                    <a:pt x="104127" y="369976"/>
                  </a:lnTo>
                  <a:lnTo>
                    <a:pt x="104127" y="366445"/>
                  </a:lnTo>
                  <a:close/>
                </a:path>
                <a:path w="396239" h="472440">
                  <a:moveTo>
                    <a:pt x="104127" y="349592"/>
                  </a:moveTo>
                  <a:lnTo>
                    <a:pt x="100622" y="349402"/>
                  </a:lnTo>
                  <a:lnTo>
                    <a:pt x="100622" y="352933"/>
                  </a:lnTo>
                  <a:lnTo>
                    <a:pt x="104127" y="353110"/>
                  </a:lnTo>
                  <a:lnTo>
                    <a:pt x="104127" y="349592"/>
                  </a:lnTo>
                  <a:close/>
                </a:path>
                <a:path w="396239" h="472440">
                  <a:moveTo>
                    <a:pt x="104127" y="332701"/>
                  </a:moveTo>
                  <a:lnTo>
                    <a:pt x="100622" y="332536"/>
                  </a:lnTo>
                  <a:lnTo>
                    <a:pt x="100622" y="336067"/>
                  </a:lnTo>
                  <a:lnTo>
                    <a:pt x="104127" y="336219"/>
                  </a:lnTo>
                  <a:lnTo>
                    <a:pt x="104127" y="332701"/>
                  </a:lnTo>
                  <a:close/>
                </a:path>
                <a:path w="396239" h="472440">
                  <a:moveTo>
                    <a:pt x="104127" y="315836"/>
                  </a:moveTo>
                  <a:lnTo>
                    <a:pt x="100622" y="315671"/>
                  </a:lnTo>
                  <a:lnTo>
                    <a:pt x="100622" y="319176"/>
                  </a:lnTo>
                  <a:lnTo>
                    <a:pt x="104127" y="319354"/>
                  </a:lnTo>
                  <a:lnTo>
                    <a:pt x="104127" y="315836"/>
                  </a:lnTo>
                  <a:close/>
                </a:path>
                <a:path w="396239" h="472440">
                  <a:moveTo>
                    <a:pt x="104127" y="298958"/>
                  </a:moveTo>
                  <a:lnTo>
                    <a:pt x="100622" y="298792"/>
                  </a:lnTo>
                  <a:lnTo>
                    <a:pt x="100622" y="302323"/>
                  </a:lnTo>
                  <a:lnTo>
                    <a:pt x="104127" y="302475"/>
                  </a:lnTo>
                  <a:lnTo>
                    <a:pt x="104127" y="298958"/>
                  </a:lnTo>
                  <a:close/>
                </a:path>
                <a:path w="396239" h="472440">
                  <a:moveTo>
                    <a:pt x="104127" y="282092"/>
                  </a:moveTo>
                  <a:lnTo>
                    <a:pt x="100622" y="281927"/>
                  </a:lnTo>
                  <a:lnTo>
                    <a:pt x="100622" y="285445"/>
                  </a:lnTo>
                  <a:lnTo>
                    <a:pt x="104127" y="285610"/>
                  </a:lnTo>
                  <a:lnTo>
                    <a:pt x="104127" y="282092"/>
                  </a:lnTo>
                  <a:close/>
                </a:path>
                <a:path w="396239" h="472440">
                  <a:moveTo>
                    <a:pt x="121018" y="468668"/>
                  </a:moveTo>
                  <a:lnTo>
                    <a:pt x="117487" y="468464"/>
                  </a:lnTo>
                  <a:lnTo>
                    <a:pt x="117487" y="471995"/>
                  </a:lnTo>
                  <a:lnTo>
                    <a:pt x="121018" y="472186"/>
                  </a:lnTo>
                  <a:lnTo>
                    <a:pt x="121018" y="468668"/>
                  </a:lnTo>
                  <a:close/>
                </a:path>
                <a:path w="396239" h="472440">
                  <a:moveTo>
                    <a:pt x="121018" y="384200"/>
                  </a:moveTo>
                  <a:lnTo>
                    <a:pt x="117487" y="384009"/>
                  </a:lnTo>
                  <a:lnTo>
                    <a:pt x="117487" y="387553"/>
                  </a:lnTo>
                  <a:lnTo>
                    <a:pt x="121018" y="387731"/>
                  </a:lnTo>
                  <a:lnTo>
                    <a:pt x="121018" y="384200"/>
                  </a:lnTo>
                  <a:close/>
                </a:path>
                <a:path w="396239" h="472440">
                  <a:moveTo>
                    <a:pt x="121018" y="367309"/>
                  </a:moveTo>
                  <a:lnTo>
                    <a:pt x="117487" y="367131"/>
                  </a:lnTo>
                  <a:lnTo>
                    <a:pt x="117487" y="370649"/>
                  </a:lnTo>
                  <a:lnTo>
                    <a:pt x="121018" y="370840"/>
                  </a:lnTo>
                  <a:lnTo>
                    <a:pt x="121018" y="367309"/>
                  </a:lnTo>
                  <a:close/>
                </a:path>
                <a:path w="396239" h="472440">
                  <a:moveTo>
                    <a:pt x="121018" y="350418"/>
                  </a:moveTo>
                  <a:lnTo>
                    <a:pt x="117487" y="350253"/>
                  </a:lnTo>
                  <a:lnTo>
                    <a:pt x="117487" y="353771"/>
                  </a:lnTo>
                  <a:lnTo>
                    <a:pt x="121018" y="353936"/>
                  </a:lnTo>
                  <a:lnTo>
                    <a:pt x="121018" y="350418"/>
                  </a:lnTo>
                  <a:close/>
                </a:path>
                <a:path w="396239" h="472440">
                  <a:moveTo>
                    <a:pt x="121018" y="333527"/>
                  </a:moveTo>
                  <a:lnTo>
                    <a:pt x="117487" y="333349"/>
                  </a:lnTo>
                  <a:lnTo>
                    <a:pt x="117487" y="336880"/>
                  </a:lnTo>
                  <a:lnTo>
                    <a:pt x="121018" y="337045"/>
                  </a:lnTo>
                  <a:lnTo>
                    <a:pt x="121018" y="333527"/>
                  </a:lnTo>
                  <a:close/>
                </a:path>
                <a:path w="396239" h="472440">
                  <a:moveTo>
                    <a:pt x="121018" y="316636"/>
                  </a:moveTo>
                  <a:lnTo>
                    <a:pt x="117487" y="316471"/>
                  </a:lnTo>
                  <a:lnTo>
                    <a:pt x="117487" y="320001"/>
                  </a:lnTo>
                  <a:lnTo>
                    <a:pt x="121018" y="320154"/>
                  </a:lnTo>
                  <a:lnTo>
                    <a:pt x="121018" y="316636"/>
                  </a:lnTo>
                  <a:close/>
                </a:path>
                <a:path w="396239" h="472440">
                  <a:moveTo>
                    <a:pt x="121018" y="299745"/>
                  </a:moveTo>
                  <a:lnTo>
                    <a:pt x="117487" y="299593"/>
                  </a:lnTo>
                  <a:lnTo>
                    <a:pt x="117487" y="303110"/>
                  </a:lnTo>
                  <a:lnTo>
                    <a:pt x="121018" y="303276"/>
                  </a:lnTo>
                  <a:lnTo>
                    <a:pt x="121018" y="299745"/>
                  </a:lnTo>
                  <a:close/>
                </a:path>
                <a:path w="396239" h="472440">
                  <a:moveTo>
                    <a:pt x="121018" y="282854"/>
                  </a:moveTo>
                  <a:lnTo>
                    <a:pt x="117487" y="282702"/>
                  </a:lnTo>
                  <a:lnTo>
                    <a:pt x="117487" y="286219"/>
                  </a:lnTo>
                  <a:lnTo>
                    <a:pt x="121018" y="286385"/>
                  </a:lnTo>
                  <a:lnTo>
                    <a:pt x="121018" y="282854"/>
                  </a:lnTo>
                  <a:close/>
                </a:path>
                <a:path w="396239" h="472440">
                  <a:moveTo>
                    <a:pt x="274548" y="34188"/>
                  </a:moveTo>
                  <a:lnTo>
                    <a:pt x="270941" y="34074"/>
                  </a:lnTo>
                  <a:lnTo>
                    <a:pt x="270941" y="37642"/>
                  </a:lnTo>
                  <a:lnTo>
                    <a:pt x="274548" y="37744"/>
                  </a:lnTo>
                  <a:lnTo>
                    <a:pt x="274548" y="34188"/>
                  </a:lnTo>
                  <a:close/>
                </a:path>
                <a:path w="396239" h="472440">
                  <a:moveTo>
                    <a:pt x="274548" y="17145"/>
                  </a:moveTo>
                  <a:lnTo>
                    <a:pt x="270941" y="17030"/>
                  </a:lnTo>
                  <a:lnTo>
                    <a:pt x="270941" y="20599"/>
                  </a:lnTo>
                  <a:lnTo>
                    <a:pt x="274548" y="20701"/>
                  </a:lnTo>
                  <a:lnTo>
                    <a:pt x="274548" y="17145"/>
                  </a:lnTo>
                  <a:close/>
                </a:path>
                <a:path w="396239" h="472440">
                  <a:moveTo>
                    <a:pt x="274548" y="88"/>
                  </a:moveTo>
                  <a:lnTo>
                    <a:pt x="270941" y="0"/>
                  </a:lnTo>
                  <a:lnTo>
                    <a:pt x="270941" y="3556"/>
                  </a:lnTo>
                  <a:lnTo>
                    <a:pt x="274548" y="3657"/>
                  </a:lnTo>
                  <a:lnTo>
                    <a:pt x="274548" y="88"/>
                  </a:lnTo>
                  <a:close/>
                </a:path>
                <a:path w="396239" h="472440">
                  <a:moveTo>
                    <a:pt x="291769" y="34721"/>
                  </a:moveTo>
                  <a:lnTo>
                    <a:pt x="288175" y="34607"/>
                  </a:lnTo>
                  <a:lnTo>
                    <a:pt x="288175" y="38176"/>
                  </a:lnTo>
                  <a:lnTo>
                    <a:pt x="291769" y="38290"/>
                  </a:lnTo>
                  <a:lnTo>
                    <a:pt x="291769" y="34721"/>
                  </a:lnTo>
                  <a:close/>
                </a:path>
                <a:path w="396239" h="472440">
                  <a:moveTo>
                    <a:pt x="291769" y="17653"/>
                  </a:moveTo>
                  <a:lnTo>
                    <a:pt x="288175" y="17551"/>
                  </a:lnTo>
                  <a:lnTo>
                    <a:pt x="288175" y="21107"/>
                  </a:lnTo>
                  <a:lnTo>
                    <a:pt x="291769" y="21221"/>
                  </a:lnTo>
                  <a:lnTo>
                    <a:pt x="291769" y="17653"/>
                  </a:lnTo>
                  <a:close/>
                </a:path>
                <a:path w="396239" h="472440">
                  <a:moveTo>
                    <a:pt x="291769" y="596"/>
                  </a:moveTo>
                  <a:lnTo>
                    <a:pt x="288175" y="495"/>
                  </a:lnTo>
                  <a:lnTo>
                    <a:pt x="288175" y="4051"/>
                  </a:lnTo>
                  <a:lnTo>
                    <a:pt x="291769" y="4178"/>
                  </a:lnTo>
                  <a:lnTo>
                    <a:pt x="291769" y="596"/>
                  </a:lnTo>
                  <a:close/>
                </a:path>
                <a:path w="396239" h="472440">
                  <a:moveTo>
                    <a:pt x="309041" y="18161"/>
                  </a:moveTo>
                  <a:lnTo>
                    <a:pt x="305422" y="18059"/>
                  </a:lnTo>
                  <a:lnTo>
                    <a:pt x="305422" y="21628"/>
                  </a:lnTo>
                  <a:lnTo>
                    <a:pt x="309041" y="21729"/>
                  </a:lnTo>
                  <a:lnTo>
                    <a:pt x="309041" y="18161"/>
                  </a:lnTo>
                  <a:close/>
                </a:path>
                <a:path w="396239" h="472440">
                  <a:moveTo>
                    <a:pt x="309041" y="1079"/>
                  </a:moveTo>
                  <a:lnTo>
                    <a:pt x="305422" y="990"/>
                  </a:lnTo>
                  <a:lnTo>
                    <a:pt x="305422" y="4559"/>
                  </a:lnTo>
                  <a:lnTo>
                    <a:pt x="309041" y="4673"/>
                  </a:lnTo>
                  <a:lnTo>
                    <a:pt x="309041" y="1079"/>
                  </a:lnTo>
                  <a:close/>
                </a:path>
                <a:path w="396239" h="472440">
                  <a:moveTo>
                    <a:pt x="326326" y="18681"/>
                  </a:moveTo>
                  <a:lnTo>
                    <a:pt x="322707" y="18567"/>
                  </a:lnTo>
                  <a:lnTo>
                    <a:pt x="322707" y="22136"/>
                  </a:lnTo>
                  <a:lnTo>
                    <a:pt x="326326" y="22250"/>
                  </a:lnTo>
                  <a:lnTo>
                    <a:pt x="326326" y="18681"/>
                  </a:lnTo>
                  <a:close/>
                </a:path>
                <a:path w="396239" h="472440">
                  <a:moveTo>
                    <a:pt x="326326" y="1574"/>
                  </a:moveTo>
                  <a:lnTo>
                    <a:pt x="322707" y="1473"/>
                  </a:lnTo>
                  <a:lnTo>
                    <a:pt x="322707" y="5054"/>
                  </a:lnTo>
                  <a:lnTo>
                    <a:pt x="326326" y="5156"/>
                  </a:lnTo>
                  <a:lnTo>
                    <a:pt x="326326" y="1574"/>
                  </a:lnTo>
                  <a:close/>
                </a:path>
                <a:path w="396239" h="472440">
                  <a:moveTo>
                    <a:pt x="343662" y="19177"/>
                  </a:moveTo>
                  <a:lnTo>
                    <a:pt x="340017" y="19088"/>
                  </a:lnTo>
                  <a:lnTo>
                    <a:pt x="340017" y="22656"/>
                  </a:lnTo>
                  <a:lnTo>
                    <a:pt x="343662" y="22771"/>
                  </a:lnTo>
                  <a:lnTo>
                    <a:pt x="343662" y="19177"/>
                  </a:lnTo>
                  <a:close/>
                </a:path>
                <a:path w="396239" h="472440">
                  <a:moveTo>
                    <a:pt x="343662" y="2082"/>
                  </a:moveTo>
                  <a:lnTo>
                    <a:pt x="340017" y="1968"/>
                  </a:lnTo>
                  <a:lnTo>
                    <a:pt x="340017" y="5549"/>
                  </a:lnTo>
                  <a:lnTo>
                    <a:pt x="343662" y="5676"/>
                  </a:lnTo>
                  <a:lnTo>
                    <a:pt x="343662" y="2082"/>
                  </a:lnTo>
                  <a:close/>
                </a:path>
                <a:path w="396239" h="472440">
                  <a:moveTo>
                    <a:pt x="361022" y="19710"/>
                  </a:moveTo>
                  <a:lnTo>
                    <a:pt x="357378" y="19596"/>
                  </a:lnTo>
                  <a:lnTo>
                    <a:pt x="357378" y="23177"/>
                  </a:lnTo>
                  <a:lnTo>
                    <a:pt x="361022" y="23279"/>
                  </a:lnTo>
                  <a:lnTo>
                    <a:pt x="361022" y="19710"/>
                  </a:lnTo>
                  <a:close/>
                </a:path>
                <a:path w="396239" h="472440">
                  <a:moveTo>
                    <a:pt x="361022" y="2590"/>
                  </a:moveTo>
                  <a:lnTo>
                    <a:pt x="357378" y="2463"/>
                  </a:lnTo>
                  <a:lnTo>
                    <a:pt x="357378" y="6057"/>
                  </a:lnTo>
                  <a:lnTo>
                    <a:pt x="361022" y="6159"/>
                  </a:lnTo>
                  <a:lnTo>
                    <a:pt x="361022" y="2590"/>
                  </a:lnTo>
                  <a:close/>
                </a:path>
                <a:path w="396239" h="472440">
                  <a:moveTo>
                    <a:pt x="378409" y="20231"/>
                  </a:moveTo>
                  <a:lnTo>
                    <a:pt x="374802" y="20104"/>
                  </a:lnTo>
                  <a:lnTo>
                    <a:pt x="374802" y="23698"/>
                  </a:lnTo>
                  <a:lnTo>
                    <a:pt x="378409" y="23799"/>
                  </a:lnTo>
                  <a:lnTo>
                    <a:pt x="378409" y="20231"/>
                  </a:lnTo>
                  <a:close/>
                </a:path>
                <a:path w="396239" h="472440">
                  <a:moveTo>
                    <a:pt x="378409" y="3086"/>
                  </a:moveTo>
                  <a:lnTo>
                    <a:pt x="374802" y="2971"/>
                  </a:lnTo>
                  <a:lnTo>
                    <a:pt x="374802" y="6553"/>
                  </a:lnTo>
                  <a:lnTo>
                    <a:pt x="378409" y="6654"/>
                  </a:lnTo>
                  <a:lnTo>
                    <a:pt x="378409" y="3086"/>
                  </a:lnTo>
                  <a:close/>
                </a:path>
                <a:path w="396239" h="472440">
                  <a:moveTo>
                    <a:pt x="395846" y="20739"/>
                  </a:moveTo>
                  <a:lnTo>
                    <a:pt x="392214" y="20637"/>
                  </a:lnTo>
                  <a:lnTo>
                    <a:pt x="392214" y="24218"/>
                  </a:lnTo>
                  <a:lnTo>
                    <a:pt x="395846" y="24320"/>
                  </a:lnTo>
                  <a:lnTo>
                    <a:pt x="395846" y="20739"/>
                  </a:lnTo>
                  <a:close/>
                </a:path>
                <a:path w="396239" h="472440">
                  <a:moveTo>
                    <a:pt x="395846" y="3568"/>
                  </a:moveTo>
                  <a:lnTo>
                    <a:pt x="392214" y="3467"/>
                  </a:lnTo>
                  <a:lnTo>
                    <a:pt x="392214" y="7061"/>
                  </a:lnTo>
                  <a:lnTo>
                    <a:pt x="395846" y="7150"/>
                  </a:lnTo>
                  <a:lnTo>
                    <a:pt x="395846" y="35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73360" y="8005825"/>
              <a:ext cx="125095" cy="158750"/>
            </a:xfrm>
            <a:custGeom>
              <a:avLst/>
              <a:gdLst/>
              <a:ahLst/>
              <a:cxnLst/>
              <a:rect l="l" t="t" r="r" b="b"/>
              <a:pathLst>
                <a:path w="125095" h="158750">
                  <a:moveTo>
                    <a:pt x="3606" y="152946"/>
                  </a:moveTo>
                  <a:lnTo>
                    <a:pt x="0" y="152819"/>
                  </a:lnTo>
                  <a:lnTo>
                    <a:pt x="0" y="156362"/>
                  </a:lnTo>
                  <a:lnTo>
                    <a:pt x="3606" y="156502"/>
                  </a:lnTo>
                  <a:lnTo>
                    <a:pt x="3606" y="152946"/>
                  </a:lnTo>
                  <a:close/>
                </a:path>
                <a:path w="125095" h="158750">
                  <a:moveTo>
                    <a:pt x="3606" y="135902"/>
                  </a:moveTo>
                  <a:lnTo>
                    <a:pt x="0" y="135775"/>
                  </a:lnTo>
                  <a:lnTo>
                    <a:pt x="0" y="139319"/>
                  </a:lnTo>
                  <a:lnTo>
                    <a:pt x="3606" y="139458"/>
                  </a:lnTo>
                  <a:lnTo>
                    <a:pt x="3606" y="135902"/>
                  </a:lnTo>
                  <a:close/>
                </a:path>
                <a:path w="125095" h="158750">
                  <a:moveTo>
                    <a:pt x="3606" y="118872"/>
                  </a:moveTo>
                  <a:lnTo>
                    <a:pt x="0" y="118732"/>
                  </a:lnTo>
                  <a:lnTo>
                    <a:pt x="0" y="122301"/>
                  </a:lnTo>
                  <a:lnTo>
                    <a:pt x="3606" y="122440"/>
                  </a:lnTo>
                  <a:lnTo>
                    <a:pt x="3606" y="118872"/>
                  </a:lnTo>
                  <a:close/>
                </a:path>
                <a:path w="125095" h="158750">
                  <a:moveTo>
                    <a:pt x="3606" y="101841"/>
                  </a:moveTo>
                  <a:lnTo>
                    <a:pt x="0" y="101701"/>
                  </a:lnTo>
                  <a:lnTo>
                    <a:pt x="0" y="105257"/>
                  </a:lnTo>
                  <a:lnTo>
                    <a:pt x="3606" y="105397"/>
                  </a:lnTo>
                  <a:lnTo>
                    <a:pt x="3606" y="101841"/>
                  </a:lnTo>
                  <a:close/>
                </a:path>
                <a:path w="125095" h="158750">
                  <a:moveTo>
                    <a:pt x="3606" y="84785"/>
                  </a:moveTo>
                  <a:lnTo>
                    <a:pt x="0" y="84658"/>
                  </a:lnTo>
                  <a:lnTo>
                    <a:pt x="0" y="88226"/>
                  </a:lnTo>
                  <a:lnTo>
                    <a:pt x="3606" y="88353"/>
                  </a:lnTo>
                  <a:lnTo>
                    <a:pt x="3606" y="84785"/>
                  </a:lnTo>
                  <a:close/>
                </a:path>
                <a:path w="125095" h="158750">
                  <a:moveTo>
                    <a:pt x="3606" y="67741"/>
                  </a:moveTo>
                  <a:lnTo>
                    <a:pt x="0" y="67614"/>
                  </a:lnTo>
                  <a:lnTo>
                    <a:pt x="0" y="71183"/>
                  </a:lnTo>
                  <a:lnTo>
                    <a:pt x="3606" y="71310"/>
                  </a:lnTo>
                  <a:lnTo>
                    <a:pt x="3606" y="67741"/>
                  </a:lnTo>
                  <a:close/>
                </a:path>
                <a:path w="125095" h="158750">
                  <a:moveTo>
                    <a:pt x="3606" y="50698"/>
                  </a:moveTo>
                  <a:lnTo>
                    <a:pt x="0" y="50584"/>
                  </a:lnTo>
                  <a:lnTo>
                    <a:pt x="0" y="54152"/>
                  </a:lnTo>
                  <a:lnTo>
                    <a:pt x="3606" y="54254"/>
                  </a:lnTo>
                  <a:lnTo>
                    <a:pt x="3606" y="50698"/>
                  </a:lnTo>
                  <a:close/>
                </a:path>
                <a:path w="125095" h="158750">
                  <a:moveTo>
                    <a:pt x="3606" y="33680"/>
                  </a:moveTo>
                  <a:lnTo>
                    <a:pt x="0" y="33540"/>
                  </a:lnTo>
                  <a:lnTo>
                    <a:pt x="0" y="37096"/>
                  </a:lnTo>
                  <a:lnTo>
                    <a:pt x="3606" y="37211"/>
                  </a:lnTo>
                  <a:lnTo>
                    <a:pt x="3606" y="33680"/>
                  </a:lnTo>
                  <a:close/>
                </a:path>
                <a:path w="125095" h="158750">
                  <a:moveTo>
                    <a:pt x="3606" y="16624"/>
                  </a:moveTo>
                  <a:lnTo>
                    <a:pt x="0" y="16510"/>
                  </a:lnTo>
                  <a:lnTo>
                    <a:pt x="0" y="20053"/>
                  </a:lnTo>
                  <a:lnTo>
                    <a:pt x="3606" y="20193"/>
                  </a:lnTo>
                  <a:lnTo>
                    <a:pt x="3606" y="16624"/>
                  </a:lnTo>
                  <a:close/>
                </a:path>
                <a:path w="125095" h="158750">
                  <a:moveTo>
                    <a:pt x="20828" y="153631"/>
                  </a:moveTo>
                  <a:lnTo>
                    <a:pt x="17233" y="153479"/>
                  </a:lnTo>
                  <a:lnTo>
                    <a:pt x="17233" y="157048"/>
                  </a:lnTo>
                  <a:lnTo>
                    <a:pt x="20828" y="157200"/>
                  </a:lnTo>
                  <a:lnTo>
                    <a:pt x="20828" y="153631"/>
                  </a:lnTo>
                  <a:close/>
                </a:path>
                <a:path w="125095" h="158750">
                  <a:moveTo>
                    <a:pt x="20828" y="136575"/>
                  </a:moveTo>
                  <a:lnTo>
                    <a:pt x="17233" y="136436"/>
                  </a:lnTo>
                  <a:lnTo>
                    <a:pt x="17233" y="139992"/>
                  </a:lnTo>
                  <a:lnTo>
                    <a:pt x="20828" y="140144"/>
                  </a:lnTo>
                  <a:lnTo>
                    <a:pt x="20828" y="136575"/>
                  </a:lnTo>
                  <a:close/>
                </a:path>
                <a:path w="125095" h="158750">
                  <a:moveTo>
                    <a:pt x="20828" y="119519"/>
                  </a:moveTo>
                  <a:lnTo>
                    <a:pt x="17233" y="119367"/>
                  </a:lnTo>
                  <a:lnTo>
                    <a:pt x="17233" y="122936"/>
                  </a:lnTo>
                  <a:lnTo>
                    <a:pt x="20828" y="123088"/>
                  </a:lnTo>
                  <a:lnTo>
                    <a:pt x="20828" y="119519"/>
                  </a:lnTo>
                  <a:close/>
                </a:path>
                <a:path w="125095" h="158750">
                  <a:moveTo>
                    <a:pt x="20828" y="102463"/>
                  </a:moveTo>
                  <a:lnTo>
                    <a:pt x="17233" y="102323"/>
                  </a:lnTo>
                  <a:lnTo>
                    <a:pt x="17233" y="105905"/>
                  </a:lnTo>
                  <a:lnTo>
                    <a:pt x="20828" y="106019"/>
                  </a:lnTo>
                  <a:lnTo>
                    <a:pt x="20828" y="102463"/>
                  </a:lnTo>
                  <a:close/>
                </a:path>
                <a:path w="125095" h="158750">
                  <a:moveTo>
                    <a:pt x="20828" y="85394"/>
                  </a:moveTo>
                  <a:lnTo>
                    <a:pt x="17233" y="85280"/>
                  </a:lnTo>
                  <a:lnTo>
                    <a:pt x="17233" y="88836"/>
                  </a:lnTo>
                  <a:lnTo>
                    <a:pt x="20828" y="88976"/>
                  </a:lnTo>
                  <a:lnTo>
                    <a:pt x="20828" y="85394"/>
                  </a:lnTo>
                  <a:close/>
                </a:path>
                <a:path w="125095" h="158750">
                  <a:moveTo>
                    <a:pt x="20828" y="68351"/>
                  </a:moveTo>
                  <a:lnTo>
                    <a:pt x="17233" y="68211"/>
                  </a:lnTo>
                  <a:lnTo>
                    <a:pt x="17233" y="71767"/>
                  </a:lnTo>
                  <a:lnTo>
                    <a:pt x="20828" y="71907"/>
                  </a:lnTo>
                  <a:lnTo>
                    <a:pt x="20828" y="68351"/>
                  </a:lnTo>
                  <a:close/>
                </a:path>
                <a:path w="125095" h="158750">
                  <a:moveTo>
                    <a:pt x="20828" y="51282"/>
                  </a:moveTo>
                  <a:lnTo>
                    <a:pt x="17233" y="51168"/>
                  </a:lnTo>
                  <a:lnTo>
                    <a:pt x="17233" y="54711"/>
                  </a:lnTo>
                  <a:lnTo>
                    <a:pt x="20828" y="54851"/>
                  </a:lnTo>
                  <a:lnTo>
                    <a:pt x="20828" y="51282"/>
                  </a:lnTo>
                  <a:close/>
                </a:path>
                <a:path w="125095" h="158750">
                  <a:moveTo>
                    <a:pt x="20828" y="34226"/>
                  </a:moveTo>
                  <a:lnTo>
                    <a:pt x="17233" y="34112"/>
                  </a:lnTo>
                  <a:lnTo>
                    <a:pt x="17233" y="37668"/>
                  </a:lnTo>
                  <a:lnTo>
                    <a:pt x="20828" y="37782"/>
                  </a:lnTo>
                  <a:lnTo>
                    <a:pt x="20828" y="34226"/>
                  </a:lnTo>
                  <a:close/>
                </a:path>
                <a:path w="125095" h="158750">
                  <a:moveTo>
                    <a:pt x="20828" y="17170"/>
                  </a:moveTo>
                  <a:lnTo>
                    <a:pt x="17233" y="17043"/>
                  </a:lnTo>
                  <a:lnTo>
                    <a:pt x="17233" y="20612"/>
                  </a:lnTo>
                  <a:lnTo>
                    <a:pt x="20828" y="20739"/>
                  </a:lnTo>
                  <a:lnTo>
                    <a:pt x="20828" y="17170"/>
                  </a:lnTo>
                  <a:close/>
                </a:path>
                <a:path w="125095" h="158750">
                  <a:moveTo>
                    <a:pt x="20828" y="114"/>
                  </a:moveTo>
                  <a:lnTo>
                    <a:pt x="17233" y="0"/>
                  </a:lnTo>
                  <a:lnTo>
                    <a:pt x="17233" y="3568"/>
                  </a:lnTo>
                  <a:lnTo>
                    <a:pt x="20828" y="3683"/>
                  </a:lnTo>
                  <a:lnTo>
                    <a:pt x="20828" y="114"/>
                  </a:lnTo>
                  <a:close/>
                </a:path>
                <a:path w="125095" h="158750">
                  <a:moveTo>
                    <a:pt x="38100" y="154317"/>
                  </a:moveTo>
                  <a:lnTo>
                    <a:pt x="34480" y="154190"/>
                  </a:lnTo>
                  <a:lnTo>
                    <a:pt x="34480" y="157746"/>
                  </a:lnTo>
                  <a:lnTo>
                    <a:pt x="38100" y="157873"/>
                  </a:lnTo>
                  <a:lnTo>
                    <a:pt x="38100" y="154317"/>
                  </a:lnTo>
                  <a:close/>
                </a:path>
                <a:path w="125095" h="158750">
                  <a:moveTo>
                    <a:pt x="38100" y="137236"/>
                  </a:moveTo>
                  <a:lnTo>
                    <a:pt x="34480" y="137096"/>
                  </a:lnTo>
                  <a:lnTo>
                    <a:pt x="34480" y="140677"/>
                  </a:lnTo>
                  <a:lnTo>
                    <a:pt x="38100" y="140804"/>
                  </a:lnTo>
                  <a:lnTo>
                    <a:pt x="38100" y="137236"/>
                  </a:lnTo>
                  <a:close/>
                </a:path>
                <a:path w="125095" h="158750">
                  <a:moveTo>
                    <a:pt x="38100" y="120167"/>
                  </a:moveTo>
                  <a:lnTo>
                    <a:pt x="34480" y="120027"/>
                  </a:lnTo>
                  <a:lnTo>
                    <a:pt x="34480" y="123596"/>
                  </a:lnTo>
                  <a:lnTo>
                    <a:pt x="38100" y="123736"/>
                  </a:lnTo>
                  <a:lnTo>
                    <a:pt x="38100" y="120167"/>
                  </a:lnTo>
                  <a:close/>
                </a:path>
                <a:path w="125095" h="158750">
                  <a:moveTo>
                    <a:pt x="38100" y="103098"/>
                  </a:moveTo>
                  <a:lnTo>
                    <a:pt x="34480" y="102958"/>
                  </a:lnTo>
                  <a:lnTo>
                    <a:pt x="34480" y="106540"/>
                  </a:lnTo>
                  <a:lnTo>
                    <a:pt x="38100" y="106667"/>
                  </a:lnTo>
                  <a:lnTo>
                    <a:pt x="38100" y="103098"/>
                  </a:lnTo>
                  <a:close/>
                </a:path>
                <a:path w="125095" h="158750">
                  <a:moveTo>
                    <a:pt x="38100" y="86017"/>
                  </a:moveTo>
                  <a:lnTo>
                    <a:pt x="34480" y="85902"/>
                  </a:lnTo>
                  <a:lnTo>
                    <a:pt x="34480" y="89446"/>
                  </a:lnTo>
                  <a:lnTo>
                    <a:pt x="38100" y="89573"/>
                  </a:lnTo>
                  <a:lnTo>
                    <a:pt x="38100" y="86017"/>
                  </a:lnTo>
                  <a:close/>
                </a:path>
                <a:path w="125095" h="158750">
                  <a:moveTo>
                    <a:pt x="38100" y="68935"/>
                  </a:moveTo>
                  <a:lnTo>
                    <a:pt x="34480" y="68821"/>
                  </a:lnTo>
                  <a:lnTo>
                    <a:pt x="34480" y="72377"/>
                  </a:lnTo>
                  <a:lnTo>
                    <a:pt x="38100" y="72517"/>
                  </a:lnTo>
                  <a:lnTo>
                    <a:pt x="38100" y="68935"/>
                  </a:lnTo>
                  <a:close/>
                </a:path>
                <a:path w="125095" h="158750">
                  <a:moveTo>
                    <a:pt x="38100" y="51866"/>
                  </a:moveTo>
                  <a:lnTo>
                    <a:pt x="34480" y="51752"/>
                  </a:lnTo>
                  <a:lnTo>
                    <a:pt x="34480" y="55308"/>
                  </a:lnTo>
                  <a:lnTo>
                    <a:pt x="38100" y="55422"/>
                  </a:lnTo>
                  <a:lnTo>
                    <a:pt x="38100" y="51866"/>
                  </a:lnTo>
                  <a:close/>
                </a:path>
                <a:path w="125095" h="158750">
                  <a:moveTo>
                    <a:pt x="38100" y="34785"/>
                  </a:moveTo>
                  <a:lnTo>
                    <a:pt x="34480" y="34683"/>
                  </a:lnTo>
                  <a:lnTo>
                    <a:pt x="34480" y="38252"/>
                  </a:lnTo>
                  <a:lnTo>
                    <a:pt x="38100" y="38354"/>
                  </a:lnTo>
                  <a:lnTo>
                    <a:pt x="38100" y="34785"/>
                  </a:lnTo>
                  <a:close/>
                </a:path>
                <a:path w="125095" h="158750">
                  <a:moveTo>
                    <a:pt x="38100" y="17716"/>
                  </a:moveTo>
                  <a:lnTo>
                    <a:pt x="34480" y="17602"/>
                  </a:lnTo>
                  <a:lnTo>
                    <a:pt x="34480" y="21183"/>
                  </a:lnTo>
                  <a:lnTo>
                    <a:pt x="38100" y="21272"/>
                  </a:lnTo>
                  <a:lnTo>
                    <a:pt x="38100" y="17716"/>
                  </a:lnTo>
                  <a:close/>
                </a:path>
                <a:path w="125095" h="158750">
                  <a:moveTo>
                    <a:pt x="38100" y="647"/>
                  </a:moveTo>
                  <a:lnTo>
                    <a:pt x="34480" y="533"/>
                  </a:lnTo>
                  <a:lnTo>
                    <a:pt x="34480" y="4102"/>
                  </a:lnTo>
                  <a:lnTo>
                    <a:pt x="38100" y="4203"/>
                  </a:lnTo>
                  <a:lnTo>
                    <a:pt x="38100" y="647"/>
                  </a:lnTo>
                  <a:close/>
                </a:path>
                <a:path w="125095" h="158750">
                  <a:moveTo>
                    <a:pt x="55384" y="155003"/>
                  </a:moveTo>
                  <a:lnTo>
                    <a:pt x="51765" y="154863"/>
                  </a:lnTo>
                  <a:lnTo>
                    <a:pt x="51765" y="158419"/>
                  </a:lnTo>
                  <a:lnTo>
                    <a:pt x="55384" y="158572"/>
                  </a:lnTo>
                  <a:lnTo>
                    <a:pt x="55384" y="155003"/>
                  </a:lnTo>
                  <a:close/>
                </a:path>
                <a:path w="125095" h="158750">
                  <a:moveTo>
                    <a:pt x="55384" y="137909"/>
                  </a:moveTo>
                  <a:lnTo>
                    <a:pt x="51765" y="137769"/>
                  </a:lnTo>
                  <a:lnTo>
                    <a:pt x="51765" y="141325"/>
                  </a:lnTo>
                  <a:lnTo>
                    <a:pt x="55384" y="141478"/>
                  </a:lnTo>
                  <a:lnTo>
                    <a:pt x="55384" y="137909"/>
                  </a:lnTo>
                  <a:close/>
                </a:path>
                <a:path w="125095" h="158750">
                  <a:moveTo>
                    <a:pt x="55384" y="120802"/>
                  </a:moveTo>
                  <a:lnTo>
                    <a:pt x="51765" y="120675"/>
                  </a:lnTo>
                  <a:lnTo>
                    <a:pt x="51765" y="124244"/>
                  </a:lnTo>
                  <a:lnTo>
                    <a:pt x="55384" y="124371"/>
                  </a:lnTo>
                  <a:lnTo>
                    <a:pt x="55384" y="120802"/>
                  </a:lnTo>
                  <a:close/>
                </a:path>
                <a:path w="125095" h="158750">
                  <a:moveTo>
                    <a:pt x="55384" y="103720"/>
                  </a:moveTo>
                  <a:lnTo>
                    <a:pt x="51765" y="103593"/>
                  </a:lnTo>
                  <a:lnTo>
                    <a:pt x="51765" y="107162"/>
                  </a:lnTo>
                  <a:lnTo>
                    <a:pt x="55384" y="107276"/>
                  </a:lnTo>
                  <a:lnTo>
                    <a:pt x="55384" y="103720"/>
                  </a:lnTo>
                  <a:close/>
                </a:path>
                <a:path w="125095" h="158750">
                  <a:moveTo>
                    <a:pt x="55384" y="86626"/>
                  </a:moveTo>
                  <a:lnTo>
                    <a:pt x="51765" y="86499"/>
                  </a:lnTo>
                  <a:lnTo>
                    <a:pt x="51765" y="90068"/>
                  </a:lnTo>
                  <a:lnTo>
                    <a:pt x="55384" y="90195"/>
                  </a:lnTo>
                  <a:lnTo>
                    <a:pt x="55384" y="86626"/>
                  </a:lnTo>
                  <a:close/>
                </a:path>
                <a:path w="125095" h="158750">
                  <a:moveTo>
                    <a:pt x="55384" y="69519"/>
                  </a:moveTo>
                  <a:lnTo>
                    <a:pt x="51765" y="69418"/>
                  </a:lnTo>
                  <a:lnTo>
                    <a:pt x="51765" y="72986"/>
                  </a:lnTo>
                  <a:lnTo>
                    <a:pt x="55384" y="73101"/>
                  </a:lnTo>
                  <a:lnTo>
                    <a:pt x="55384" y="69519"/>
                  </a:lnTo>
                  <a:close/>
                </a:path>
                <a:path w="125095" h="158750">
                  <a:moveTo>
                    <a:pt x="55384" y="52438"/>
                  </a:moveTo>
                  <a:lnTo>
                    <a:pt x="51765" y="52324"/>
                  </a:lnTo>
                  <a:lnTo>
                    <a:pt x="51765" y="55892"/>
                  </a:lnTo>
                  <a:lnTo>
                    <a:pt x="55384" y="56007"/>
                  </a:lnTo>
                  <a:lnTo>
                    <a:pt x="55384" y="52438"/>
                  </a:lnTo>
                  <a:close/>
                </a:path>
                <a:path w="125095" h="158750">
                  <a:moveTo>
                    <a:pt x="55384" y="35344"/>
                  </a:moveTo>
                  <a:lnTo>
                    <a:pt x="51765" y="35229"/>
                  </a:lnTo>
                  <a:lnTo>
                    <a:pt x="51765" y="38798"/>
                  </a:lnTo>
                  <a:lnTo>
                    <a:pt x="55384" y="38912"/>
                  </a:lnTo>
                  <a:lnTo>
                    <a:pt x="55384" y="35344"/>
                  </a:lnTo>
                  <a:close/>
                </a:path>
                <a:path w="125095" h="158750">
                  <a:moveTo>
                    <a:pt x="55384" y="18237"/>
                  </a:moveTo>
                  <a:lnTo>
                    <a:pt x="51765" y="18148"/>
                  </a:lnTo>
                  <a:lnTo>
                    <a:pt x="51765" y="21717"/>
                  </a:lnTo>
                  <a:lnTo>
                    <a:pt x="55384" y="21831"/>
                  </a:lnTo>
                  <a:lnTo>
                    <a:pt x="55384" y="18237"/>
                  </a:lnTo>
                  <a:close/>
                </a:path>
                <a:path w="125095" h="158750">
                  <a:moveTo>
                    <a:pt x="55384" y="1155"/>
                  </a:moveTo>
                  <a:lnTo>
                    <a:pt x="51765" y="1054"/>
                  </a:lnTo>
                  <a:lnTo>
                    <a:pt x="51765" y="4622"/>
                  </a:lnTo>
                  <a:lnTo>
                    <a:pt x="55384" y="4724"/>
                  </a:lnTo>
                  <a:lnTo>
                    <a:pt x="55384" y="1155"/>
                  </a:lnTo>
                  <a:close/>
                </a:path>
                <a:path w="125095" h="158750">
                  <a:moveTo>
                    <a:pt x="72720" y="138582"/>
                  </a:moveTo>
                  <a:lnTo>
                    <a:pt x="69075" y="138442"/>
                  </a:lnTo>
                  <a:lnTo>
                    <a:pt x="69075" y="142011"/>
                  </a:lnTo>
                  <a:lnTo>
                    <a:pt x="72720" y="142151"/>
                  </a:lnTo>
                  <a:lnTo>
                    <a:pt x="72720" y="138582"/>
                  </a:lnTo>
                  <a:close/>
                </a:path>
                <a:path w="125095" h="158750">
                  <a:moveTo>
                    <a:pt x="72720" y="121462"/>
                  </a:moveTo>
                  <a:lnTo>
                    <a:pt x="69075" y="121323"/>
                  </a:lnTo>
                  <a:lnTo>
                    <a:pt x="69075" y="124904"/>
                  </a:lnTo>
                  <a:lnTo>
                    <a:pt x="72720" y="125044"/>
                  </a:lnTo>
                  <a:lnTo>
                    <a:pt x="72720" y="121462"/>
                  </a:lnTo>
                  <a:close/>
                </a:path>
                <a:path w="125095" h="158750">
                  <a:moveTo>
                    <a:pt x="72720" y="104343"/>
                  </a:moveTo>
                  <a:lnTo>
                    <a:pt x="69075" y="104216"/>
                  </a:lnTo>
                  <a:lnTo>
                    <a:pt x="69075" y="107784"/>
                  </a:lnTo>
                  <a:lnTo>
                    <a:pt x="72720" y="107937"/>
                  </a:lnTo>
                  <a:lnTo>
                    <a:pt x="72720" y="104343"/>
                  </a:lnTo>
                  <a:close/>
                </a:path>
                <a:path w="125095" h="158750">
                  <a:moveTo>
                    <a:pt x="72720" y="87236"/>
                  </a:moveTo>
                  <a:lnTo>
                    <a:pt x="69075" y="87122"/>
                  </a:lnTo>
                  <a:lnTo>
                    <a:pt x="69075" y="90690"/>
                  </a:lnTo>
                  <a:lnTo>
                    <a:pt x="72720" y="90817"/>
                  </a:lnTo>
                  <a:lnTo>
                    <a:pt x="72720" y="87236"/>
                  </a:lnTo>
                  <a:close/>
                </a:path>
                <a:path w="125095" h="158750">
                  <a:moveTo>
                    <a:pt x="72720" y="70129"/>
                  </a:moveTo>
                  <a:lnTo>
                    <a:pt x="69075" y="70002"/>
                  </a:lnTo>
                  <a:lnTo>
                    <a:pt x="69075" y="73571"/>
                  </a:lnTo>
                  <a:lnTo>
                    <a:pt x="72720" y="73723"/>
                  </a:lnTo>
                  <a:lnTo>
                    <a:pt x="72720" y="70129"/>
                  </a:lnTo>
                  <a:close/>
                </a:path>
                <a:path w="125095" h="158750">
                  <a:moveTo>
                    <a:pt x="72720" y="53022"/>
                  </a:moveTo>
                  <a:lnTo>
                    <a:pt x="69075" y="52908"/>
                  </a:lnTo>
                  <a:lnTo>
                    <a:pt x="69075" y="56489"/>
                  </a:lnTo>
                  <a:lnTo>
                    <a:pt x="72720" y="56603"/>
                  </a:lnTo>
                  <a:lnTo>
                    <a:pt x="72720" y="53022"/>
                  </a:lnTo>
                  <a:close/>
                </a:path>
                <a:path w="125095" h="158750">
                  <a:moveTo>
                    <a:pt x="72720" y="35902"/>
                  </a:moveTo>
                  <a:lnTo>
                    <a:pt x="69075" y="35801"/>
                  </a:lnTo>
                  <a:lnTo>
                    <a:pt x="69075" y="39357"/>
                  </a:lnTo>
                  <a:lnTo>
                    <a:pt x="72720" y="39497"/>
                  </a:lnTo>
                  <a:lnTo>
                    <a:pt x="72720" y="35902"/>
                  </a:lnTo>
                  <a:close/>
                </a:path>
                <a:path w="125095" h="158750">
                  <a:moveTo>
                    <a:pt x="72720" y="18796"/>
                  </a:moveTo>
                  <a:lnTo>
                    <a:pt x="69075" y="18694"/>
                  </a:lnTo>
                  <a:lnTo>
                    <a:pt x="69075" y="22263"/>
                  </a:lnTo>
                  <a:lnTo>
                    <a:pt x="72720" y="22390"/>
                  </a:lnTo>
                  <a:lnTo>
                    <a:pt x="72720" y="18796"/>
                  </a:lnTo>
                  <a:close/>
                </a:path>
                <a:path w="125095" h="158750">
                  <a:moveTo>
                    <a:pt x="72720" y="1689"/>
                  </a:moveTo>
                  <a:lnTo>
                    <a:pt x="69075" y="1574"/>
                  </a:lnTo>
                  <a:lnTo>
                    <a:pt x="69075" y="5156"/>
                  </a:lnTo>
                  <a:lnTo>
                    <a:pt x="72720" y="5270"/>
                  </a:lnTo>
                  <a:lnTo>
                    <a:pt x="72720" y="1689"/>
                  </a:lnTo>
                  <a:close/>
                </a:path>
                <a:path w="125095" h="158750">
                  <a:moveTo>
                    <a:pt x="90081" y="139242"/>
                  </a:moveTo>
                  <a:lnTo>
                    <a:pt x="86436" y="139103"/>
                  </a:lnTo>
                  <a:lnTo>
                    <a:pt x="86436" y="142671"/>
                  </a:lnTo>
                  <a:lnTo>
                    <a:pt x="90081" y="142811"/>
                  </a:lnTo>
                  <a:lnTo>
                    <a:pt x="90081" y="139242"/>
                  </a:lnTo>
                  <a:close/>
                </a:path>
                <a:path w="125095" h="158750">
                  <a:moveTo>
                    <a:pt x="90081" y="122135"/>
                  </a:moveTo>
                  <a:lnTo>
                    <a:pt x="86436" y="121983"/>
                  </a:lnTo>
                  <a:lnTo>
                    <a:pt x="86436" y="125552"/>
                  </a:lnTo>
                  <a:lnTo>
                    <a:pt x="90081" y="125704"/>
                  </a:lnTo>
                  <a:lnTo>
                    <a:pt x="90081" y="122135"/>
                  </a:lnTo>
                  <a:close/>
                </a:path>
                <a:path w="125095" h="158750">
                  <a:moveTo>
                    <a:pt x="90081" y="104990"/>
                  </a:moveTo>
                  <a:lnTo>
                    <a:pt x="86436" y="104851"/>
                  </a:lnTo>
                  <a:lnTo>
                    <a:pt x="86436" y="108445"/>
                  </a:lnTo>
                  <a:lnTo>
                    <a:pt x="90081" y="108559"/>
                  </a:lnTo>
                  <a:lnTo>
                    <a:pt x="90081" y="104990"/>
                  </a:lnTo>
                  <a:close/>
                </a:path>
                <a:path w="125095" h="158750">
                  <a:moveTo>
                    <a:pt x="90081" y="87858"/>
                  </a:moveTo>
                  <a:lnTo>
                    <a:pt x="86436" y="87731"/>
                  </a:lnTo>
                  <a:lnTo>
                    <a:pt x="86436" y="91300"/>
                  </a:lnTo>
                  <a:lnTo>
                    <a:pt x="90081" y="91427"/>
                  </a:lnTo>
                  <a:lnTo>
                    <a:pt x="90081" y="87858"/>
                  </a:lnTo>
                  <a:close/>
                </a:path>
                <a:path w="125095" h="158750">
                  <a:moveTo>
                    <a:pt x="90081" y="70739"/>
                  </a:moveTo>
                  <a:lnTo>
                    <a:pt x="86436" y="70599"/>
                  </a:lnTo>
                  <a:lnTo>
                    <a:pt x="86436" y="74180"/>
                  </a:lnTo>
                  <a:lnTo>
                    <a:pt x="90081" y="74320"/>
                  </a:lnTo>
                  <a:lnTo>
                    <a:pt x="90081" y="70739"/>
                  </a:lnTo>
                  <a:close/>
                </a:path>
                <a:path w="125095" h="158750">
                  <a:moveTo>
                    <a:pt x="90081" y="53619"/>
                  </a:moveTo>
                  <a:lnTo>
                    <a:pt x="86436" y="53492"/>
                  </a:lnTo>
                  <a:lnTo>
                    <a:pt x="86436" y="57048"/>
                  </a:lnTo>
                  <a:lnTo>
                    <a:pt x="90081" y="57188"/>
                  </a:lnTo>
                  <a:lnTo>
                    <a:pt x="90081" y="53619"/>
                  </a:lnTo>
                  <a:close/>
                </a:path>
                <a:path w="125095" h="158750">
                  <a:moveTo>
                    <a:pt x="90081" y="36474"/>
                  </a:moveTo>
                  <a:lnTo>
                    <a:pt x="86436" y="36360"/>
                  </a:lnTo>
                  <a:lnTo>
                    <a:pt x="86436" y="39941"/>
                  </a:lnTo>
                  <a:lnTo>
                    <a:pt x="90081" y="40055"/>
                  </a:lnTo>
                  <a:lnTo>
                    <a:pt x="90081" y="36474"/>
                  </a:lnTo>
                  <a:close/>
                </a:path>
                <a:path w="125095" h="158750">
                  <a:moveTo>
                    <a:pt x="90081" y="19354"/>
                  </a:moveTo>
                  <a:lnTo>
                    <a:pt x="86436" y="19227"/>
                  </a:lnTo>
                  <a:lnTo>
                    <a:pt x="86436" y="22821"/>
                  </a:lnTo>
                  <a:lnTo>
                    <a:pt x="90081" y="22936"/>
                  </a:lnTo>
                  <a:lnTo>
                    <a:pt x="90081" y="19354"/>
                  </a:lnTo>
                  <a:close/>
                </a:path>
                <a:path w="125095" h="158750">
                  <a:moveTo>
                    <a:pt x="90081" y="2235"/>
                  </a:moveTo>
                  <a:lnTo>
                    <a:pt x="86436" y="2120"/>
                  </a:lnTo>
                  <a:lnTo>
                    <a:pt x="86436" y="5689"/>
                  </a:lnTo>
                  <a:lnTo>
                    <a:pt x="90081" y="5816"/>
                  </a:lnTo>
                  <a:lnTo>
                    <a:pt x="90081" y="2235"/>
                  </a:lnTo>
                  <a:close/>
                </a:path>
                <a:path w="125095" h="158750">
                  <a:moveTo>
                    <a:pt x="105029" y="139776"/>
                  </a:moveTo>
                  <a:lnTo>
                    <a:pt x="103860" y="139776"/>
                  </a:lnTo>
                  <a:lnTo>
                    <a:pt x="103860" y="143497"/>
                  </a:lnTo>
                  <a:lnTo>
                    <a:pt x="105029" y="143497"/>
                  </a:lnTo>
                  <a:lnTo>
                    <a:pt x="105029" y="139776"/>
                  </a:lnTo>
                  <a:close/>
                </a:path>
                <a:path w="125095" h="158750">
                  <a:moveTo>
                    <a:pt x="105029" y="122618"/>
                  </a:moveTo>
                  <a:lnTo>
                    <a:pt x="103860" y="122618"/>
                  </a:lnTo>
                  <a:lnTo>
                    <a:pt x="103860" y="126352"/>
                  </a:lnTo>
                  <a:lnTo>
                    <a:pt x="105029" y="126352"/>
                  </a:lnTo>
                  <a:lnTo>
                    <a:pt x="105029" y="122618"/>
                  </a:lnTo>
                  <a:close/>
                </a:path>
                <a:path w="125095" h="158750">
                  <a:moveTo>
                    <a:pt x="105029" y="105486"/>
                  </a:moveTo>
                  <a:lnTo>
                    <a:pt x="103860" y="105486"/>
                  </a:lnTo>
                  <a:lnTo>
                    <a:pt x="103860" y="109194"/>
                  </a:lnTo>
                  <a:lnTo>
                    <a:pt x="105029" y="109194"/>
                  </a:lnTo>
                  <a:lnTo>
                    <a:pt x="105029" y="105486"/>
                  </a:lnTo>
                  <a:close/>
                </a:path>
                <a:path w="125095" h="158750">
                  <a:moveTo>
                    <a:pt x="105029" y="88353"/>
                  </a:moveTo>
                  <a:lnTo>
                    <a:pt x="103860" y="88353"/>
                  </a:lnTo>
                  <a:lnTo>
                    <a:pt x="103860" y="92062"/>
                  </a:lnTo>
                  <a:lnTo>
                    <a:pt x="105029" y="92062"/>
                  </a:lnTo>
                  <a:lnTo>
                    <a:pt x="105029" y="88353"/>
                  </a:lnTo>
                  <a:close/>
                </a:path>
                <a:path w="125095" h="158750">
                  <a:moveTo>
                    <a:pt x="107467" y="71348"/>
                  </a:moveTo>
                  <a:lnTo>
                    <a:pt x="103860" y="71208"/>
                  </a:lnTo>
                  <a:lnTo>
                    <a:pt x="103860" y="74790"/>
                  </a:lnTo>
                  <a:lnTo>
                    <a:pt x="107467" y="74930"/>
                  </a:lnTo>
                  <a:lnTo>
                    <a:pt x="107467" y="71348"/>
                  </a:lnTo>
                  <a:close/>
                </a:path>
                <a:path w="125095" h="158750">
                  <a:moveTo>
                    <a:pt x="107467" y="54190"/>
                  </a:moveTo>
                  <a:lnTo>
                    <a:pt x="103860" y="54063"/>
                  </a:lnTo>
                  <a:lnTo>
                    <a:pt x="103860" y="57645"/>
                  </a:lnTo>
                  <a:lnTo>
                    <a:pt x="107467" y="57772"/>
                  </a:lnTo>
                  <a:lnTo>
                    <a:pt x="107467" y="54190"/>
                  </a:lnTo>
                  <a:close/>
                </a:path>
                <a:path w="125095" h="158750">
                  <a:moveTo>
                    <a:pt x="107467" y="37058"/>
                  </a:moveTo>
                  <a:lnTo>
                    <a:pt x="103860" y="36944"/>
                  </a:lnTo>
                  <a:lnTo>
                    <a:pt x="103860" y="40513"/>
                  </a:lnTo>
                  <a:lnTo>
                    <a:pt x="107467" y="40627"/>
                  </a:lnTo>
                  <a:lnTo>
                    <a:pt x="107467" y="37058"/>
                  </a:lnTo>
                  <a:close/>
                </a:path>
                <a:path w="125095" h="158750">
                  <a:moveTo>
                    <a:pt x="107467" y="19900"/>
                  </a:moveTo>
                  <a:lnTo>
                    <a:pt x="103860" y="19786"/>
                  </a:lnTo>
                  <a:lnTo>
                    <a:pt x="103860" y="23368"/>
                  </a:lnTo>
                  <a:lnTo>
                    <a:pt x="107467" y="23482"/>
                  </a:lnTo>
                  <a:lnTo>
                    <a:pt x="107467" y="19900"/>
                  </a:lnTo>
                  <a:close/>
                </a:path>
                <a:path w="125095" h="158750">
                  <a:moveTo>
                    <a:pt x="107467" y="2768"/>
                  </a:moveTo>
                  <a:lnTo>
                    <a:pt x="103860" y="2641"/>
                  </a:lnTo>
                  <a:lnTo>
                    <a:pt x="103860" y="6235"/>
                  </a:lnTo>
                  <a:lnTo>
                    <a:pt x="107467" y="6350"/>
                  </a:lnTo>
                  <a:lnTo>
                    <a:pt x="107467" y="2768"/>
                  </a:lnTo>
                  <a:close/>
                </a:path>
                <a:path w="125095" h="158750">
                  <a:moveTo>
                    <a:pt x="124904" y="71932"/>
                  </a:moveTo>
                  <a:lnTo>
                    <a:pt x="121272" y="71818"/>
                  </a:lnTo>
                  <a:lnTo>
                    <a:pt x="121272" y="75399"/>
                  </a:lnTo>
                  <a:lnTo>
                    <a:pt x="124904" y="75526"/>
                  </a:lnTo>
                  <a:lnTo>
                    <a:pt x="124904" y="71932"/>
                  </a:lnTo>
                  <a:close/>
                </a:path>
                <a:path w="125095" h="158750">
                  <a:moveTo>
                    <a:pt x="124904" y="54775"/>
                  </a:moveTo>
                  <a:lnTo>
                    <a:pt x="121272" y="54660"/>
                  </a:lnTo>
                  <a:lnTo>
                    <a:pt x="121272" y="58242"/>
                  </a:lnTo>
                  <a:lnTo>
                    <a:pt x="124904" y="58356"/>
                  </a:lnTo>
                  <a:lnTo>
                    <a:pt x="124904" y="54775"/>
                  </a:lnTo>
                  <a:close/>
                </a:path>
                <a:path w="125095" h="158750">
                  <a:moveTo>
                    <a:pt x="124904" y="37617"/>
                  </a:moveTo>
                  <a:lnTo>
                    <a:pt x="121272" y="37503"/>
                  </a:lnTo>
                  <a:lnTo>
                    <a:pt x="121272" y="41084"/>
                  </a:lnTo>
                  <a:lnTo>
                    <a:pt x="124904" y="41198"/>
                  </a:lnTo>
                  <a:lnTo>
                    <a:pt x="124904" y="37617"/>
                  </a:lnTo>
                  <a:close/>
                </a:path>
                <a:path w="125095" h="158750">
                  <a:moveTo>
                    <a:pt x="124904" y="20459"/>
                  </a:moveTo>
                  <a:lnTo>
                    <a:pt x="121272" y="20345"/>
                  </a:lnTo>
                  <a:lnTo>
                    <a:pt x="121272" y="23926"/>
                  </a:lnTo>
                  <a:lnTo>
                    <a:pt x="124904" y="24041"/>
                  </a:lnTo>
                  <a:lnTo>
                    <a:pt x="124904" y="20459"/>
                  </a:lnTo>
                  <a:close/>
                </a:path>
                <a:path w="125095" h="158750">
                  <a:moveTo>
                    <a:pt x="124904" y="3289"/>
                  </a:moveTo>
                  <a:lnTo>
                    <a:pt x="121272" y="3187"/>
                  </a:lnTo>
                  <a:lnTo>
                    <a:pt x="121272" y="6769"/>
                  </a:lnTo>
                  <a:lnTo>
                    <a:pt x="124904" y="6870"/>
                  </a:lnTo>
                  <a:lnTo>
                    <a:pt x="124904" y="32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73360" y="8160689"/>
              <a:ext cx="107950" cy="174625"/>
            </a:xfrm>
            <a:custGeom>
              <a:avLst/>
              <a:gdLst/>
              <a:ahLst/>
              <a:cxnLst/>
              <a:rect l="l" t="t" r="r" b="b"/>
              <a:pathLst>
                <a:path w="107950" h="174625">
                  <a:moveTo>
                    <a:pt x="3606" y="168529"/>
                  </a:moveTo>
                  <a:lnTo>
                    <a:pt x="0" y="168338"/>
                  </a:lnTo>
                  <a:lnTo>
                    <a:pt x="0" y="171894"/>
                  </a:lnTo>
                  <a:lnTo>
                    <a:pt x="3606" y="172085"/>
                  </a:lnTo>
                  <a:lnTo>
                    <a:pt x="3606" y="168529"/>
                  </a:lnTo>
                  <a:close/>
                </a:path>
                <a:path w="107950" h="174625">
                  <a:moveTo>
                    <a:pt x="3606" y="151472"/>
                  </a:moveTo>
                  <a:lnTo>
                    <a:pt x="0" y="151295"/>
                  </a:lnTo>
                  <a:lnTo>
                    <a:pt x="0" y="154863"/>
                  </a:lnTo>
                  <a:lnTo>
                    <a:pt x="3606" y="155028"/>
                  </a:lnTo>
                  <a:lnTo>
                    <a:pt x="3606" y="151472"/>
                  </a:lnTo>
                  <a:close/>
                </a:path>
                <a:path w="107950" h="174625">
                  <a:moveTo>
                    <a:pt x="3606" y="134429"/>
                  </a:moveTo>
                  <a:lnTo>
                    <a:pt x="0" y="134264"/>
                  </a:lnTo>
                  <a:lnTo>
                    <a:pt x="0" y="137807"/>
                  </a:lnTo>
                  <a:lnTo>
                    <a:pt x="3606" y="137985"/>
                  </a:lnTo>
                  <a:lnTo>
                    <a:pt x="3606" y="134429"/>
                  </a:lnTo>
                  <a:close/>
                </a:path>
                <a:path w="107950" h="174625">
                  <a:moveTo>
                    <a:pt x="3606" y="117386"/>
                  </a:moveTo>
                  <a:lnTo>
                    <a:pt x="0" y="117221"/>
                  </a:lnTo>
                  <a:lnTo>
                    <a:pt x="0" y="120789"/>
                  </a:lnTo>
                  <a:lnTo>
                    <a:pt x="3606" y="120942"/>
                  </a:lnTo>
                  <a:lnTo>
                    <a:pt x="3606" y="117386"/>
                  </a:lnTo>
                  <a:close/>
                </a:path>
                <a:path w="107950" h="174625">
                  <a:moveTo>
                    <a:pt x="3606" y="100342"/>
                  </a:moveTo>
                  <a:lnTo>
                    <a:pt x="0" y="100177"/>
                  </a:lnTo>
                  <a:lnTo>
                    <a:pt x="0" y="103746"/>
                  </a:lnTo>
                  <a:lnTo>
                    <a:pt x="3606" y="103886"/>
                  </a:lnTo>
                  <a:lnTo>
                    <a:pt x="3606" y="100342"/>
                  </a:lnTo>
                  <a:close/>
                </a:path>
                <a:path w="107950" h="174625">
                  <a:moveTo>
                    <a:pt x="3606" y="83299"/>
                  </a:moveTo>
                  <a:lnTo>
                    <a:pt x="0" y="83146"/>
                  </a:lnTo>
                  <a:lnTo>
                    <a:pt x="0" y="86690"/>
                  </a:lnTo>
                  <a:lnTo>
                    <a:pt x="3606" y="86868"/>
                  </a:lnTo>
                  <a:lnTo>
                    <a:pt x="3606" y="83299"/>
                  </a:lnTo>
                  <a:close/>
                </a:path>
                <a:path w="107950" h="174625">
                  <a:moveTo>
                    <a:pt x="3606" y="66255"/>
                  </a:moveTo>
                  <a:lnTo>
                    <a:pt x="0" y="66103"/>
                  </a:lnTo>
                  <a:lnTo>
                    <a:pt x="0" y="69659"/>
                  </a:lnTo>
                  <a:lnTo>
                    <a:pt x="3606" y="69824"/>
                  </a:lnTo>
                  <a:lnTo>
                    <a:pt x="3606" y="66255"/>
                  </a:lnTo>
                  <a:close/>
                </a:path>
                <a:path w="107950" h="174625">
                  <a:moveTo>
                    <a:pt x="3606" y="49212"/>
                  </a:moveTo>
                  <a:lnTo>
                    <a:pt x="0" y="49060"/>
                  </a:lnTo>
                  <a:lnTo>
                    <a:pt x="0" y="52628"/>
                  </a:lnTo>
                  <a:lnTo>
                    <a:pt x="3606" y="52768"/>
                  </a:lnTo>
                  <a:lnTo>
                    <a:pt x="3606" y="49212"/>
                  </a:lnTo>
                  <a:close/>
                </a:path>
                <a:path w="107950" h="174625">
                  <a:moveTo>
                    <a:pt x="3606" y="32169"/>
                  </a:moveTo>
                  <a:lnTo>
                    <a:pt x="0" y="32029"/>
                  </a:lnTo>
                  <a:lnTo>
                    <a:pt x="0" y="35572"/>
                  </a:lnTo>
                  <a:lnTo>
                    <a:pt x="3606" y="35737"/>
                  </a:lnTo>
                  <a:lnTo>
                    <a:pt x="3606" y="32169"/>
                  </a:lnTo>
                  <a:close/>
                </a:path>
                <a:path w="107950" h="174625">
                  <a:moveTo>
                    <a:pt x="3606" y="15125"/>
                  </a:moveTo>
                  <a:lnTo>
                    <a:pt x="0" y="14986"/>
                  </a:lnTo>
                  <a:lnTo>
                    <a:pt x="0" y="18554"/>
                  </a:lnTo>
                  <a:lnTo>
                    <a:pt x="3606" y="18694"/>
                  </a:lnTo>
                  <a:lnTo>
                    <a:pt x="3606" y="15125"/>
                  </a:lnTo>
                  <a:close/>
                </a:path>
                <a:path w="107950" h="174625">
                  <a:moveTo>
                    <a:pt x="20828" y="169367"/>
                  </a:moveTo>
                  <a:lnTo>
                    <a:pt x="17233" y="169176"/>
                  </a:lnTo>
                  <a:lnTo>
                    <a:pt x="17233" y="172732"/>
                  </a:lnTo>
                  <a:lnTo>
                    <a:pt x="20828" y="172935"/>
                  </a:lnTo>
                  <a:lnTo>
                    <a:pt x="20828" y="169367"/>
                  </a:lnTo>
                  <a:close/>
                </a:path>
                <a:path w="107950" h="174625">
                  <a:moveTo>
                    <a:pt x="20828" y="152311"/>
                  </a:moveTo>
                  <a:lnTo>
                    <a:pt x="17233" y="152133"/>
                  </a:lnTo>
                  <a:lnTo>
                    <a:pt x="17233" y="155689"/>
                  </a:lnTo>
                  <a:lnTo>
                    <a:pt x="20828" y="155879"/>
                  </a:lnTo>
                  <a:lnTo>
                    <a:pt x="20828" y="152311"/>
                  </a:lnTo>
                  <a:close/>
                </a:path>
                <a:path w="107950" h="174625">
                  <a:moveTo>
                    <a:pt x="20828" y="135255"/>
                  </a:moveTo>
                  <a:lnTo>
                    <a:pt x="17233" y="135064"/>
                  </a:lnTo>
                  <a:lnTo>
                    <a:pt x="17233" y="138620"/>
                  </a:lnTo>
                  <a:lnTo>
                    <a:pt x="20828" y="138811"/>
                  </a:lnTo>
                  <a:lnTo>
                    <a:pt x="20828" y="135255"/>
                  </a:lnTo>
                  <a:close/>
                </a:path>
                <a:path w="107950" h="174625">
                  <a:moveTo>
                    <a:pt x="20828" y="118198"/>
                  </a:moveTo>
                  <a:lnTo>
                    <a:pt x="17233" y="118021"/>
                  </a:lnTo>
                  <a:lnTo>
                    <a:pt x="17233" y="121577"/>
                  </a:lnTo>
                  <a:lnTo>
                    <a:pt x="20828" y="121767"/>
                  </a:lnTo>
                  <a:lnTo>
                    <a:pt x="20828" y="118198"/>
                  </a:lnTo>
                  <a:close/>
                </a:path>
                <a:path w="107950" h="174625">
                  <a:moveTo>
                    <a:pt x="20828" y="101117"/>
                  </a:moveTo>
                  <a:lnTo>
                    <a:pt x="17233" y="100965"/>
                  </a:lnTo>
                  <a:lnTo>
                    <a:pt x="17233" y="104533"/>
                  </a:lnTo>
                  <a:lnTo>
                    <a:pt x="20828" y="104698"/>
                  </a:lnTo>
                  <a:lnTo>
                    <a:pt x="20828" y="101117"/>
                  </a:lnTo>
                  <a:close/>
                </a:path>
                <a:path w="107950" h="174625">
                  <a:moveTo>
                    <a:pt x="20828" y="84074"/>
                  </a:moveTo>
                  <a:lnTo>
                    <a:pt x="17233" y="83896"/>
                  </a:lnTo>
                  <a:lnTo>
                    <a:pt x="17233" y="87452"/>
                  </a:lnTo>
                  <a:lnTo>
                    <a:pt x="20828" y="87630"/>
                  </a:lnTo>
                  <a:lnTo>
                    <a:pt x="20828" y="84074"/>
                  </a:lnTo>
                  <a:close/>
                </a:path>
                <a:path w="107950" h="174625">
                  <a:moveTo>
                    <a:pt x="20828" y="67005"/>
                  </a:moveTo>
                  <a:lnTo>
                    <a:pt x="17233" y="66840"/>
                  </a:lnTo>
                  <a:lnTo>
                    <a:pt x="17233" y="70408"/>
                  </a:lnTo>
                  <a:lnTo>
                    <a:pt x="20828" y="70586"/>
                  </a:lnTo>
                  <a:lnTo>
                    <a:pt x="20828" y="67005"/>
                  </a:lnTo>
                  <a:close/>
                </a:path>
                <a:path w="107950" h="174625">
                  <a:moveTo>
                    <a:pt x="20828" y="49949"/>
                  </a:moveTo>
                  <a:lnTo>
                    <a:pt x="17233" y="49796"/>
                  </a:lnTo>
                  <a:lnTo>
                    <a:pt x="17233" y="53352"/>
                  </a:lnTo>
                  <a:lnTo>
                    <a:pt x="20828" y="53530"/>
                  </a:lnTo>
                  <a:lnTo>
                    <a:pt x="20828" y="49949"/>
                  </a:lnTo>
                  <a:close/>
                </a:path>
                <a:path w="107950" h="174625">
                  <a:moveTo>
                    <a:pt x="20828" y="32893"/>
                  </a:moveTo>
                  <a:lnTo>
                    <a:pt x="17233" y="32740"/>
                  </a:lnTo>
                  <a:lnTo>
                    <a:pt x="17233" y="36309"/>
                  </a:lnTo>
                  <a:lnTo>
                    <a:pt x="20828" y="36461"/>
                  </a:lnTo>
                  <a:lnTo>
                    <a:pt x="20828" y="32893"/>
                  </a:lnTo>
                  <a:close/>
                </a:path>
                <a:path w="107950" h="174625">
                  <a:moveTo>
                    <a:pt x="20828" y="15824"/>
                  </a:moveTo>
                  <a:lnTo>
                    <a:pt x="17233" y="15671"/>
                  </a:lnTo>
                  <a:lnTo>
                    <a:pt x="17233" y="19253"/>
                  </a:lnTo>
                  <a:lnTo>
                    <a:pt x="20828" y="19405"/>
                  </a:lnTo>
                  <a:lnTo>
                    <a:pt x="20828" y="15824"/>
                  </a:lnTo>
                  <a:close/>
                </a:path>
                <a:path w="107950" h="174625">
                  <a:moveTo>
                    <a:pt x="38100" y="170230"/>
                  </a:moveTo>
                  <a:lnTo>
                    <a:pt x="34480" y="170053"/>
                  </a:lnTo>
                  <a:lnTo>
                    <a:pt x="34480" y="173609"/>
                  </a:lnTo>
                  <a:lnTo>
                    <a:pt x="38100" y="173774"/>
                  </a:lnTo>
                  <a:lnTo>
                    <a:pt x="38100" y="170230"/>
                  </a:lnTo>
                  <a:close/>
                </a:path>
                <a:path w="107950" h="174625">
                  <a:moveTo>
                    <a:pt x="38100" y="153136"/>
                  </a:moveTo>
                  <a:lnTo>
                    <a:pt x="34480" y="152958"/>
                  </a:lnTo>
                  <a:lnTo>
                    <a:pt x="34480" y="156514"/>
                  </a:lnTo>
                  <a:lnTo>
                    <a:pt x="38100" y="156705"/>
                  </a:lnTo>
                  <a:lnTo>
                    <a:pt x="38100" y="153136"/>
                  </a:lnTo>
                  <a:close/>
                </a:path>
                <a:path w="107950" h="174625">
                  <a:moveTo>
                    <a:pt x="38100" y="136055"/>
                  </a:moveTo>
                  <a:lnTo>
                    <a:pt x="34480" y="135890"/>
                  </a:lnTo>
                  <a:lnTo>
                    <a:pt x="34480" y="139446"/>
                  </a:lnTo>
                  <a:lnTo>
                    <a:pt x="38100" y="139623"/>
                  </a:lnTo>
                  <a:lnTo>
                    <a:pt x="38100" y="136055"/>
                  </a:lnTo>
                  <a:close/>
                </a:path>
                <a:path w="107950" h="174625">
                  <a:moveTo>
                    <a:pt x="38100" y="118999"/>
                  </a:moveTo>
                  <a:lnTo>
                    <a:pt x="34480" y="118821"/>
                  </a:lnTo>
                  <a:lnTo>
                    <a:pt x="34480" y="122377"/>
                  </a:lnTo>
                  <a:lnTo>
                    <a:pt x="38100" y="122555"/>
                  </a:lnTo>
                  <a:lnTo>
                    <a:pt x="38100" y="118999"/>
                  </a:lnTo>
                  <a:close/>
                </a:path>
                <a:path w="107950" h="174625">
                  <a:moveTo>
                    <a:pt x="38100" y="101904"/>
                  </a:moveTo>
                  <a:lnTo>
                    <a:pt x="34480" y="101739"/>
                  </a:lnTo>
                  <a:lnTo>
                    <a:pt x="34480" y="105308"/>
                  </a:lnTo>
                  <a:lnTo>
                    <a:pt x="38100" y="105473"/>
                  </a:lnTo>
                  <a:lnTo>
                    <a:pt x="38100" y="101904"/>
                  </a:lnTo>
                  <a:close/>
                </a:path>
                <a:path w="107950" h="174625">
                  <a:moveTo>
                    <a:pt x="38100" y="84823"/>
                  </a:moveTo>
                  <a:lnTo>
                    <a:pt x="34480" y="84670"/>
                  </a:lnTo>
                  <a:lnTo>
                    <a:pt x="34480" y="88239"/>
                  </a:lnTo>
                  <a:lnTo>
                    <a:pt x="38100" y="88404"/>
                  </a:lnTo>
                  <a:lnTo>
                    <a:pt x="38100" y="84823"/>
                  </a:lnTo>
                  <a:close/>
                </a:path>
                <a:path w="107950" h="174625">
                  <a:moveTo>
                    <a:pt x="38100" y="67741"/>
                  </a:moveTo>
                  <a:lnTo>
                    <a:pt x="34480" y="67602"/>
                  </a:lnTo>
                  <a:lnTo>
                    <a:pt x="34480" y="71170"/>
                  </a:lnTo>
                  <a:lnTo>
                    <a:pt x="38100" y="71323"/>
                  </a:lnTo>
                  <a:lnTo>
                    <a:pt x="38100" y="67741"/>
                  </a:lnTo>
                  <a:close/>
                </a:path>
                <a:path w="107950" h="174625">
                  <a:moveTo>
                    <a:pt x="38100" y="50685"/>
                  </a:moveTo>
                  <a:lnTo>
                    <a:pt x="34480" y="50533"/>
                  </a:lnTo>
                  <a:lnTo>
                    <a:pt x="34480" y="54102"/>
                  </a:lnTo>
                  <a:lnTo>
                    <a:pt x="38100" y="54254"/>
                  </a:lnTo>
                  <a:lnTo>
                    <a:pt x="38100" y="50685"/>
                  </a:lnTo>
                  <a:close/>
                </a:path>
                <a:path w="107950" h="174625">
                  <a:moveTo>
                    <a:pt x="38100" y="33591"/>
                  </a:moveTo>
                  <a:lnTo>
                    <a:pt x="34480" y="33451"/>
                  </a:lnTo>
                  <a:lnTo>
                    <a:pt x="34480" y="37020"/>
                  </a:lnTo>
                  <a:lnTo>
                    <a:pt x="38100" y="37172"/>
                  </a:lnTo>
                  <a:lnTo>
                    <a:pt x="38100" y="33591"/>
                  </a:lnTo>
                  <a:close/>
                </a:path>
                <a:path w="107950" h="174625">
                  <a:moveTo>
                    <a:pt x="38100" y="16522"/>
                  </a:moveTo>
                  <a:lnTo>
                    <a:pt x="34480" y="16383"/>
                  </a:lnTo>
                  <a:lnTo>
                    <a:pt x="34480" y="19951"/>
                  </a:lnTo>
                  <a:lnTo>
                    <a:pt x="38100" y="20104"/>
                  </a:lnTo>
                  <a:lnTo>
                    <a:pt x="38100" y="16522"/>
                  </a:lnTo>
                  <a:close/>
                </a:path>
                <a:path w="107950" h="174625">
                  <a:moveTo>
                    <a:pt x="55384" y="171069"/>
                  </a:moveTo>
                  <a:lnTo>
                    <a:pt x="51765" y="170891"/>
                  </a:lnTo>
                  <a:lnTo>
                    <a:pt x="51765" y="174459"/>
                  </a:lnTo>
                  <a:lnTo>
                    <a:pt x="55384" y="174625"/>
                  </a:lnTo>
                  <a:lnTo>
                    <a:pt x="55384" y="171069"/>
                  </a:lnTo>
                  <a:close/>
                </a:path>
                <a:path w="107950" h="174625">
                  <a:moveTo>
                    <a:pt x="55384" y="153962"/>
                  </a:moveTo>
                  <a:lnTo>
                    <a:pt x="51765" y="153797"/>
                  </a:lnTo>
                  <a:lnTo>
                    <a:pt x="51765" y="157365"/>
                  </a:lnTo>
                  <a:lnTo>
                    <a:pt x="55384" y="157530"/>
                  </a:lnTo>
                  <a:lnTo>
                    <a:pt x="55384" y="153962"/>
                  </a:lnTo>
                  <a:close/>
                </a:path>
                <a:path w="107950" h="174625">
                  <a:moveTo>
                    <a:pt x="55384" y="136880"/>
                  </a:moveTo>
                  <a:lnTo>
                    <a:pt x="51765" y="136702"/>
                  </a:lnTo>
                  <a:lnTo>
                    <a:pt x="51765" y="140258"/>
                  </a:lnTo>
                  <a:lnTo>
                    <a:pt x="55384" y="140436"/>
                  </a:lnTo>
                  <a:lnTo>
                    <a:pt x="55384" y="136880"/>
                  </a:lnTo>
                  <a:close/>
                </a:path>
                <a:path w="107950" h="174625">
                  <a:moveTo>
                    <a:pt x="55384" y="119786"/>
                  </a:moveTo>
                  <a:lnTo>
                    <a:pt x="51765" y="119621"/>
                  </a:lnTo>
                  <a:lnTo>
                    <a:pt x="51765" y="123190"/>
                  </a:lnTo>
                  <a:lnTo>
                    <a:pt x="55384" y="123342"/>
                  </a:lnTo>
                  <a:lnTo>
                    <a:pt x="55384" y="119786"/>
                  </a:lnTo>
                  <a:close/>
                </a:path>
                <a:path w="107950" h="174625">
                  <a:moveTo>
                    <a:pt x="55384" y="102679"/>
                  </a:moveTo>
                  <a:lnTo>
                    <a:pt x="51765" y="102527"/>
                  </a:lnTo>
                  <a:lnTo>
                    <a:pt x="51765" y="106095"/>
                  </a:lnTo>
                  <a:lnTo>
                    <a:pt x="55384" y="106260"/>
                  </a:lnTo>
                  <a:lnTo>
                    <a:pt x="55384" y="102679"/>
                  </a:lnTo>
                  <a:close/>
                </a:path>
                <a:path w="107950" h="174625">
                  <a:moveTo>
                    <a:pt x="55384" y="85598"/>
                  </a:moveTo>
                  <a:lnTo>
                    <a:pt x="51765" y="85432"/>
                  </a:lnTo>
                  <a:lnTo>
                    <a:pt x="51765" y="89001"/>
                  </a:lnTo>
                  <a:lnTo>
                    <a:pt x="55384" y="89154"/>
                  </a:lnTo>
                  <a:lnTo>
                    <a:pt x="55384" y="85598"/>
                  </a:lnTo>
                  <a:close/>
                </a:path>
                <a:path w="107950" h="174625">
                  <a:moveTo>
                    <a:pt x="55384" y="68503"/>
                  </a:moveTo>
                  <a:lnTo>
                    <a:pt x="51765" y="68338"/>
                  </a:lnTo>
                  <a:lnTo>
                    <a:pt x="51765" y="71920"/>
                  </a:lnTo>
                  <a:lnTo>
                    <a:pt x="55384" y="72072"/>
                  </a:lnTo>
                  <a:lnTo>
                    <a:pt x="55384" y="68503"/>
                  </a:lnTo>
                  <a:close/>
                </a:path>
                <a:path w="107950" h="174625">
                  <a:moveTo>
                    <a:pt x="55384" y="51409"/>
                  </a:moveTo>
                  <a:lnTo>
                    <a:pt x="51765" y="51257"/>
                  </a:lnTo>
                  <a:lnTo>
                    <a:pt x="51765" y="54825"/>
                  </a:lnTo>
                  <a:lnTo>
                    <a:pt x="55384" y="54991"/>
                  </a:lnTo>
                  <a:lnTo>
                    <a:pt x="55384" y="51409"/>
                  </a:lnTo>
                  <a:close/>
                </a:path>
                <a:path w="107950" h="174625">
                  <a:moveTo>
                    <a:pt x="55384" y="34315"/>
                  </a:moveTo>
                  <a:lnTo>
                    <a:pt x="51765" y="34163"/>
                  </a:lnTo>
                  <a:lnTo>
                    <a:pt x="51765" y="37731"/>
                  </a:lnTo>
                  <a:lnTo>
                    <a:pt x="55384" y="37884"/>
                  </a:lnTo>
                  <a:lnTo>
                    <a:pt x="55384" y="34315"/>
                  </a:lnTo>
                  <a:close/>
                </a:path>
                <a:path w="107950" h="174625">
                  <a:moveTo>
                    <a:pt x="55384" y="17233"/>
                  </a:moveTo>
                  <a:lnTo>
                    <a:pt x="51765" y="17068"/>
                  </a:lnTo>
                  <a:lnTo>
                    <a:pt x="51765" y="20650"/>
                  </a:lnTo>
                  <a:lnTo>
                    <a:pt x="55384" y="20802"/>
                  </a:lnTo>
                  <a:lnTo>
                    <a:pt x="55384" y="17233"/>
                  </a:lnTo>
                  <a:close/>
                </a:path>
                <a:path w="107950" h="174625">
                  <a:moveTo>
                    <a:pt x="55384" y="139"/>
                  </a:moveTo>
                  <a:lnTo>
                    <a:pt x="51765" y="0"/>
                  </a:lnTo>
                  <a:lnTo>
                    <a:pt x="51765" y="3556"/>
                  </a:lnTo>
                  <a:lnTo>
                    <a:pt x="55384" y="3708"/>
                  </a:lnTo>
                  <a:lnTo>
                    <a:pt x="55384" y="139"/>
                  </a:lnTo>
                  <a:close/>
                </a:path>
                <a:path w="107950" h="174625">
                  <a:moveTo>
                    <a:pt x="72720" y="154800"/>
                  </a:moveTo>
                  <a:lnTo>
                    <a:pt x="69075" y="154635"/>
                  </a:lnTo>
                  <a:lnTo>
                    <a:pt x="69075" y="158216"/>
                  </a:lnTo>
                  <a:lnTo>
                    <a:pt x="72720" y="158381"/>
                  </a:lnTo>
                  <a:lnTo>
                    <a:pt x="72720" y="154800"/>
                  </a:lnTo>
                  <a:close/>
                </a:path>
                <a:path w="107950" h="174625">
                  <a:moveTo>
                    <a:pt x="72720" y="137706"/>
                  </a:moveTo>
                  <a:lnTo>
                    <a:pt x="69075" y="137528"/>
                  </a:lnTo>
                  <a:lnTo>
                    <a:pt x="69075" y="141084"/>
                  </a:lnTo>
                  <a:lnTo>
                    <a:pt x="72720" y="141274"/>
                  </a:lnTo>
                  <a:lnTo>
                    <a:pt x="72720" y="137706"/>
                  </a:lnTo>
                  <a:close/>
                </a:path>
                <a:path w="107950" h="174625">
                  <a:moveTo>
                    <a:pt x="72720" y="120599"/>
                  </a:moveTo>
                  <a:lnTo>
                    <a:pt x="69075" y="120421"/>
                  </a:lnTo>
                  <a:lnTo>
                    <a:pt x="69075" y="123990"/>
                  </a:lnTo>
                  <a:lnTo>
                    <a:pt x="72720" y="124155"/>
                  </a:lnTo>
                  <a:lnTo>
                    <a:pt x="72720" y="120599"/>
                  </a:lnTo>
                  <a:close/>
                </a:path>
                <a:path w="107950" h="174625">
                  <a:moveTo>
                    <a:pt x="72720" y="103466"/>
                  </a:moveTo>
                  <a:lnTo>
                    <a:pt x="69075" y="103314"/>
                  </a:lnTo>
                  <a:lnTo>
                    <a:pt x="69075" y="106883"/>
                  </a:lnTo>
                  <a:lnTo>
                    <a:pt x="72720" y="107061"/>
                  </a:lnTo>
                  <a:lnTo>
                    <a:pt x="72720" y="103466"/>
                  </a:lnTo>
                  <a:close/>
                </a:path>
                <a:path w="107950" h="174625">
                  <a:moveTo>
                    <a:pt x="72720" y="86360"/>
                  </a:moveTo>
                  <a:lnTo>
                    <a:pt x="69075" y="86207"/>
                  </a:lnTo>
                  <a:lnTo>
                    <a:pt x="69075" y="89789"/>
                  </a:lnTo>
                  <a:lnTo>
                    <a:pt x="72720" y="89941"/>
                  </a:lnTo>
                  <a:lnTo>
                    <a:pt x="72720" y="86360"/>
                  </a:lnTo>
                  <a:close/>
                </a:path>
                <a:path w="107950" h="174625">
                  <a:moveTo>
                    <a:pt x="72720" y="69253"/>
                  </a:moveTo>
                  <a:lnTo>
                    <a:pt x="69075" y="69100"/>
                  </a:lnTo>
                  <a:lnTo>
                    <a:pt x="69075" y="72669"/>
                  </a:lnTo>
                  <a:lnTo>
                    <a:pt x="72720" y="72834"/>
                  </a:lnTo>
                  <a:lnTo>
                    <a:pt x="72720" y="69253"/>
                  </a:lnTo>
                  <a:close/>
                </a:path>
                <a:path w="107950" h="174625">
                  <a:moveTo>
                    <a:pt x="72720" y="52146"/>
                  </a:moveTo>
                  <a:lnTo>
                    <a:pt x="69075" y="51993"/>
                  </a:lnTo>
                  <a:lnTo>
                    <a:pt x="69075" y="55575"/>
                  </a:lnTo>
                  <a:lnTo>
                    <a:pt x="72720" y="55727"/>
                  </a:lnTo>
                  <a:lnTo>
                    <a:pt x="72720" y="52146"/>
                  </a:lnTo>
                  <a:close/>
                </a:path>
                <a:path w="107950" h="174625">
                  <a:moveTo>
                    <a:pt x="72720" y="35039"/>
                  </a:moveTo>
                  <a:lnTo>
                    <a:pt x="69075" y="34886"/>
                  </a:lnTo>
                  <a:lnTo>
                    <a:pt x="69075" y="38455"/>
                  </a:lnTo>
                  <a:lnTo>
                    <a:pt x="72720" y="38608"/>
                  </a:lnTo>
                  <a:lnTo>
                    <a:pt x="72720" y="35039"/>
                  </a:lnTo>
                  <a:close/>
                </a:path>
                <a:path w="107950" h="174625">
                  <a:moveTo>
                    <a:pt x="72720" y="17932"/>
                  </a:moveTo>
                  <a:lnTo>
                    <a:pt x="69075" y="17780"/>
                  </a:lnTo>
                  <a:lnTo>
                    <a:pt x="69075" y="21361"/>
                  </a:lnTo>
                  <a:lnTo>
                    <a:pt x="72720" y="21501"/>
                  </a:lnTo>
                  <a:lnTo>
                    <a:pt x="72720" y="17932"/>
                  </a:lnTo>
                  <a:close/>
                </a:path>
                <a:path w="107950" h="174625">
                  <a:moveTo>
                    <a:pt x="72720" y="825"/>
                  </a:moveTo>
                  <a:lnTo>
                    <a:pt x="69075" y="673"/>
                  </a:lnTo>
                  <a:lnTo>
                    <a:pt x="69075" y="4241"/>
                  </a:lnTo>
                  <a:lnTo>
                    <a:pt x="72720" y="4394"/>
                  </a:lnTo>
                  <a:lnTo>
                    <a:pt x="72720" y="825"/>
                  </a:lnTo>
                  <a:close/>
                </a:path>
                <a:path w="107950" h="174625">
                  <a:moveTo>
                    <a:pt x="90081" y="155651"/>
                  </a:moveTo>
                  <a:lnTo>
                    <a:pt x="86436" y="155486"/>
                  </a:lnTo>
                  <a:lnTo>
                    <a:pt x="86436" y="159054"/>
                  </a:lnTo>
                  <a:lnTo>
                    <a:pt x="90081" y="159232"/>
                  </a:lnTo>
                  <a:lnTo>
                    <a:pt x="90081" y="155651"/>
                  </a:lnTo>
                  <a:close/>
                </a:path>
                <a:path w="107950" h="174625">
                  <a:moveTo>
                    <a:pt x="90081" y="138531"/>
                  </a:moveTo>
                  <a:lnTo>
                    <a:pt x="86436" y="138353"/>
                  </a:lnTo>
                  <a:lnTo>
                    <a:pt x="86436" y="141935"/>
                  </a:lnTo>
                  <a:lnTo>
                    <a:pt x="90081" y="142113"/>
                  </a:lnTo>
                  <a:lnTo>
                    <a:pt x="90081" y="138531"/>
                  </a:lnTo>
                  <a:close/>
                </a:path>
                <a:path w="107950" h="174625">
                  <a:moveTo>
                    <a:pt x="90081" y="121412"/>
                  </a:moveTo>
                  <a:lnTo>
                    <a:pt x="86436" y="121234"/>
                  </a:lnTo>
                  <a:lnTo>
                    <a:pt x="86436" y="124802"/>
                  </a:lnTo>
                  <a:lnTo>
                    <a:pt x="90081" y="124968"/>
                  </a:lnTo>
                  <a:lnTo>
                    <a:pt x="90081" y="121412"/>
                  </a:lnTo>
                  <a:close/>
                </a:path>
                <a:path w="107950" h="174625">
                  <a:moveTo>
                    <a:pt x="90081" y="104254"/>
                  </a:moveTo>
                  <a:lnTo>
                    <a:pt x="86436" y="104089"/>
                  </a:lnTo>
                  <a:lnTo>
                    <a:pt x="86436" y="107683"/>
                  </a:lnTo>
                  <a:lnTo>
                    <a:pt x="90081" y="107848"/>
                  </a:lnTo>
                  <a:lnTo>
                    <a:pt x="90081" y="104254"/>
                  </a:lnTo>
                  <a:close/>
                </a:path>
                <a:path w="107950" h="174625">
                  <a:moveTo>
                    <a:pt x="90081" y="87160"/>
                  </a:moveTo>
                  <a:lnTo>
                    <a:pt x="86436" y="86982"/>
                  </a:lnTo>
                  <a:lnTo>
                    <a:pt x="86436" y="90551"/>
                  </a:lnTo>
                  <a:lnTo>
                    <a:pt x="90081" y="90716"/>
                  </a:lnTo>
                  <a:lnTo>
                    <a:pt x="90081" y="87160"/>
                  </a:lnTo>
                  <a:close/>
                </a:path>
                <a:path w="107950" h="174625">
                  <a:moveTo>
                    <a:pt x="90081" y="70015"/>
                  </a:moveTo>
                  <a:lnTo>
                    <a:pt x="86436" y="69850"/>
                  </a:lnTo>
                  <a:lnTo>
                    <a:pt x="86436" y="73431"/>
                  </a:lnTo>
                  <a:lnTo>
                    <a:pt x="90081" y="73596"/>
                  </a:lnTo>
                  <a:lnTo>
                    <a:pt x="90081" y="70015"/>
                  </a:lnTo>
                  <a:close/>
                </a:path>
                <a:path w="107950" h="174625">
                  <a:moveTo>
                    <a:pt x="90081" y="52882"/>
                  </a:moveTo>
                  <a:lnTo>
                    <a:pt x="86436" y="52730"/>
                  </a:lnTo>
                  <a:lnTo>
                    <a:pt x="86436" y="56311"/>
                  </a:lnTo>
                  <a:lnTo>
                    <a:pt x="90081" y="56464"/>
                  </a:lnTo>
                  <a:lnTo>
                    <a:pt x="90081" y="52882"/>
                  </a:lnTo>
                  <a:close/>
                </a:path>
                <a:path w="107950" h="174625">
                  <a:moveTo>
                    <a:pt x="90081" y="35763"/>
                  </a:moveTo>
                  <a:lnTo>
                    <a:pt x="86436" y="35598"/>
                  </a:lnTo>
                  <a:lnTo>
                    <a:pt x="86436" y="39192"/>
                  </a:lnTo>
                  <a:lnTo>
                    <a:pt x="90081" y="39344"/>
                  </a:lnTo>
                  <a:lnTo>
                    <a:pt x="90081" y="35763"/>
                  </a:lnTo>
                  <a:close/>
                </a:path>
                <a:path w="107950" h="174625">
                  <a:moveTo>
                    <a:pt x="90081" y="18630"/>
                  </a:moveTo>
                  <a:lnTo>
                    <a:pt x="86436" y="18491"/>
                  </a:lnTo>
                  <a:lnTo>
                    <a:pt x="86436" y="22059"/>
                  </a:lnTo>
                  <a:lnTo>
                    <a:pt x="90081" y="22212"/>
                  </a:lnTo>
                  <a:lnTo>
                    <a:pt x="90081" y="18630"/>
                  </a:lnTo>
                  <a:close/>
                </a:path>
                <a:path w="107950" h="174625">
                  <a:moveTo>
                    <a:pt x="90081" y="1511"/>
                  </a:moveTo>
                  <a:lnTo>
                    <a:pt x="86436" y="1371"/>
                  </a:lnTo>
                  <a:lnTo>
                    <a:pt x="86436" y="4953"/>
                  </a:lnTo>
                  <a:lnTo>
                    <a:pt x="90081" y="5092"/>
                  </a:lnTo>
                  <a:lnTo>
                    <a:pt x="90081" y="1511"/>
                  </a:lnTo>
                  <a:close/>
                </a:path>
                <a:path w="107950" h="174625">
                  <a:moveTo>
                    <a:pt x="105029" y="53467"/>
                  </a:moveTo>
                  <a:lnTo>
                    <a:pt x="103860" y="53467"/>
                  </a:lnTo>
                  <a:lnTo>
                    <a:pt x="103860" y="57200"/>
                  </a:lnTo>
                  <a:lnTo>
                    <a:pt x="105029" y="57200"/>
                  </a:lnTo>
                  <a:lnTo>
                    <a:pt x="105029" y="53467"/>
                  </a:lnTo>
                  <a:close/>
                </a:path>
                <a:path w="107950" h="174625">
                  <a:moveTo>
                    <a:pt x="105029" y="36334"/>
                  </a:moveTo>
                  <a:lnTo>
                    <a:pt x="103860" y="36334"/>
                  </a:lnTo>
                  <a:lnTo>
                    <a:pt x="103860" y="40055"/>
                  </a:lnTo>
                  <a:lnTo>
                    <a:pt x="105029" y="40055"/>
                  </a:lnTo>
                  <a:lnTo>
                    <a:pt x="105029" y="36334"/>
                  </a:lnTo>
                  <a:close/>
                </a:path>
                <a:path w="107950" h="174625">
                  <a:moveTo>
                    <a:pt x="105029" y="19189"/>
                  </a:moveTo>
                  <a:lnTo>
                    <a:pt x="103860" y="19189"/>
                  </a:lnTo>
                  <a:lnTo>
                    <a:pt x="103860" y="22923"/>
                  </a:lnTo>
                  <a:lnTo>
                    <a:pt x="105029" y="22923"/>
                  </a:lnTo>
                  <a:lnTo>
                    <a:pt x="105029" y="19189"/>
                  </a:lnTo>
                  <a:close/>
                </a:path>
                <a:path w="107950" h="174625">
                  <a:moveTo>
                    <a:pt x="105029" y="2044"/>
                  </a:moveTo>
                  <a:lnTo>
                    <a:pt x="103860" y="2044"/>
                  </a:lnTo>
                  <a:lnTo>
                    <a:pt x="103860" y="5778"/>
                  </a:lnTo>
                  <a:lnTo>
                    <a:pt x="105029" y="5778"/>
                  </a:lnTo>
                  <a:lnTo>
                    <a:pt x="105029" y="2044"/>
                  </a:lnTo>
                  <a:close/>
                </a:path>
                <a:path w="107950" h="174625">
                  <a:moveTo>
                    <a:pt x="107467" y="156489"/>
                  </a:moveTo>
                  <a:lnTo>
                    <a:pt x="103860" y="156311"/>
                  </a:lnTo>
                  <a:lnTo>
                    <a:pt x="103860" y="159893"/>
                  </a:lnTo>
                  <a:lnTo>
                    <a:pt x="107467" y="160070"/>
                  </a:lnTo>
                  <a:lnTo>
                    <a:pt x="107467" y="156489"/>
                  </a:lnTo>
                  <a:close/>
                </a:path>
                <a:path w="107950" h="174625">
                  <a:moveTo>
                    <a:pt x="107467" y="139344"/>
                  </a:moveTo>
                  <a:lnTo>
                    <a:pt x="103860" y="139166"/>
                  </a:lnTo>
                  <a:lnTo>
                    <a:pt x="103860" y="142748"/>
                  </a:lnTo>
                  <a:lnTo>
                    <a:pt x="107467" y="142938"/>
                  </a:lnTo>
                  <a:lnTo>
                    <a:pt x="107467" y="139344"/>
                  </a:lnTo>
                  <a:close/>
                </a:path>
                <a:path w="107950" h="174625">
                  <a:moveTo>
                    <a:pt x="107467" y="122212"/>
                  </a:moveTo>
                  <a:lnTo>
                    <a:pt x="103860" y="122034"/>
                  </a:lnTo>
                  <a:lnTo>
                    <a:pt x="103860" y="125603"/>
                  </a:lnTo>
                  <a:lnTo>
                    <a:pt x="107467" y="125780"/>
                  </a:lnTo>
                  <a:lnTo>
                    <a:pt x="107467" y="122212"/>
                  </a:lnTo>
                  <a:close/>
                </a:path>
                <a:path w="107950" h="174625">
                  <a:moveTo>
                    <a:pt x="107467" y="105054"/>
                  </a:moveTo>
                  <a:lnTo>
                    <a:pt x="103860" y="104889"/>
                  </a:lnTo>
                  <a:lnTo>
                    <a:pt x="103860" y="108483"/>
                  </a:lnTo>
                  <a:lnTo>
                    <a:pt x="107467" y="108648"/>
                  </a:lnTo>
                  <a:lnTo>
                    <a:pt x="107467" y="105054"/>
                  </a:lnTo>
                  <a:close/>
                </a:path>
                <a:path w="107950" h="174625">
                  <a:moveTo>
                    <a:pt x="107467" y="87922"/>
                  </a:moveTo>
                  <a:lnTo>
                    <a:pt x="103860" y="87744"/>
                  </a:lnTo>
                  <a:lnTo>
                    <a:pt x="103860" y="91338"/>
                  </a:lnTo>
                  <a:lnTo>
                    <a:pt x="107467" y="91503"/>
                  </a:lnTo>
                  <a:lnTo>
                    <a:pt x="107467" y="87922"/>
                  </a:lnTo>
                  <a:close/>
                </a:path>
                <a:path w="107950" h="174625">
                  <a:moveTo>
                    <a:pt x="107467" y="70777"/>
                  </a:moveTo>
                  <a:lnTo>
                    <a:pt x="103860" y="70599"/>
                  </a:lnTo>
                  <a:lnTo>
                    <a:pt x="103860" y="74180"/>
                  </a:lnTo>
                  <a:lnTo>
                    <a:pt x="107467" y="74345"/>
                  </a:lnTo>
                  <a:lnTo>
                    <a:pt x="107467" y="70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36822" y="7967293"/>
              <a:ext cx="261620" cy="492125"/>
            </a:xfrm>
            <a:custGeom>
              <a:avLst/>
              <a:gdLst/>
              <a:ahLst/>
              <a:cxnLst/>
              <a:rect l="l" t="t" r="r" b="b"/>
              <a:pathLst>
                <a:path w="261620" h="492125">
                  <a:moveTo>
                    <a:pt x="3543" y="67741"/>
                  </a:moveTo>
                  <a:lnTo>
                    <a:pt x="0" y="67614"/>
                  </a:lnTo>
                  <a:lnTo>
                    <a:pt x="0" y="71158"/>
                  </a:lnTo>
                  <a:lnTo>
                    <a:pt x="3543" y="71259"/>
                  </a:lnTo>
                  <a:lnTo>
                    <a:pt x="3543" y="67741"/>
                  </a:lnTo>
                  <a:close/>
                </a:path>
                <a:path w="261620" h="492125">
                  <a:moveTo>
                    <a:pt x="3543" y="50838"/>
                  </a:moveTo>
                  <a:lnTo>
                    <a:pt x="0" y="50711"/>
                  </a:lnTo>
                  <a:lnTo>
                    <a:pt x="0" y="54241"/>
                  </a:lnTo>
                  <a:lnTo>
                    <a:pt x="3543" y="54368"/>
                  </a:lnTo>
                  <a:lnTo>
                    <a:pt x="3543" y="50838"/>
                  </a:lnTo>
                  <a:close/>
                </a:path>
                <a:path w="261620" h="492125">
                  <a:moveTo>
                    <a:pt x="3543" y="33921"/>
                  </a:moveTo>
                  <a:lnTo>
                    <a:pt x="0" y="33807"/>
                  </a:lnTo>
                  <a:lnTo>
                    <a:pt x="0" y="37350"/>
                  </a:lnTo>
                  <a:lnTo>
                    <a:pt x="3543" y="37452"/>
                  </a:lnTo>
                  <a:lnTo>
                    <a:pt x="3543" y="33921"/>
                  </a:lnTo>
                  <a:close/>
                </a:path>
                <a:path w="261620" h="492125">
                  <a:moveTo>
                    <a:pt x="3543" y="17005"/>
                  </a:moveTo>
                  <a:lnTo>
                    <a:pt x="0" y="16903"/>
                  </a:lnTo>
                  <a:lnTo>
                    <a:pt x="0" y="20447"/>
                  </a:lnTo>
                  <a:lnTo>
                    <a:pt x="3543" y="20535"/>
                  </a:lnTo>
                  <a:lnTo>
                    <a:pt x="3543" y="17005"/>
                  </a:lnTo>
                  <a:close/>
                </a:path>
                <a:path w="261620" h="492125">
                  <a:moveTo>
                    <a:pt x="3543" y="114"/>
                  </a:moveTo>
                  <a:lnTo>
                    <a:pt x="0" y="0"/>
                  </a:lnTo>
                  <a:lnTo>
                    <a:pt x="0" y="3543"/>
                  </a:lnTo>
                  <a:lnTo>
                    <a:pt x="3543" y="3632"/>
                  </a:lnTo>
                  <a:lnTo>
                    <a:pt x="3543" y="114"/>
                  </a:lnTo>
                  <a:close/>
                </a:path>
                <a:path w="261620" h="492125">
                  <a:moveTo>
                    <a:pt x="20510" y="51371"/>
                  </a:moveTo>
                  <a:lnTo>
                    <a:pt x="16941" y="51244"/>
                  </a:lnTo>
                  <a:lnTo>
                    <a:pt x="16941" y="54787"/>
                  </a:lnTo>
                  <a:lnTo>
                    <a:pt x="20510" y="54914"/>
                  </a:lnTo>
                  <a:lnTo>
                    <a:pt x="20510" y="51371"/>
                  </a:lnTo>
                  <a:close/>
                </a:path>
                <a:path w="261620" h="492125">
                  <a:moveTo>
                    <a:pt x="20510" y="34455"/>
                  </a:moveTo>
                  <a:lnTo>
                    <a:pt x="16941" y="34328"/>
                  </a:lnTo>
                  <a:lnTo>
                    <a:pt x="16941" y="37871"/>
                  </a:lnTo>
                  <a:lnTo>
                    <a:pt x="20510" y="37985"/>
                  </a:lnTo>
                  <a:lnTo>
                    <a:pt x="20510" y="34455"/>
                  </a:lnTo>
                  <a:close/>
                </a:path>
                <a:path w="261620" h="492125">
                  <a:moveTo>
                    <a:pt x="20510" y="17513"/>
                  </a:moveTo>
                  <a:lnTo>
                    <a:pt x="16941" y="17411"/>
                  </a:lnTo>
                  <a:lnTo>
                    <a:pt x="16941" y="20929"/>
                  </a:lnTo>
                  <a:lnTo>
                    <a:pt x="20510" y="21056"/>
                  </a:lnTo>
                  <a:lnTo>
                    <a:pt x="20510" y="17513"/>
                  </a:lnTo>
                  <a:close/>
                </a:path>
                <a:path w="261620" h="492125">
                  <a:moveTo>
                    <a:pt x="20510" y="596"/>
                  </a:moveTo>
                  <a:lnTo>
                    <a:pt x="16941" y="495"/>
                  </a:lnTo>
                  <a:lnTo>
                    <a:pt x="16941" y="4038"/>
                  </a:lnTo>
                  <a:lnTo>
                    <a:pt x="20510" y="4127"/>
                  </a:lnTo>
                  <a:lnTo>
                    <a:pt x="20510" y="596"/>
                  </a:lnTo>
                  <a:close/>
                </a:path>
                <a:path w="261620" h="492125">
                  <a:moveTo>
                    <a:pt x="37490" y="51904"/>
                  </a:moveTo>
                  <a:lnTo>
                    <a:pt x="33934" y="51790"/>
                  </a:lnTo>
                  <a:lnTo>
                    <a:pt x="33934" y="55321"/>
                  </a:lnTo>
                  <a:lnTo>
                    <a:pt x="37490" y="55448"/>
                  </a:lnTo>
                  <a:lnTo>
                    <a:pt x="37490" y="51904"/>
                  </a:lnTo>
                  <a:close/>
                </a:path>
                <a:path w="261620" h="492125">
                  <a:moveTo>
                    <a:pt x="37490" y="34975"/>
                  </a:moveTo>
                  <a:lnTo>
                    <a:pt x="33934" y="34848"/>
                  </a:lnTo>
                  <a:lnTo>
                    <a:pt x="33934" y="38392"/>
                  </a:lnTo>
                  <a:lnTo>
                    <a:pt x="37490" y="38506"/>
                  </a:lnTo>
                  <a:lnTo>
                    <a:pt x="37490" y="34975"/>
                  </a:lnTo>
                  <a:close/>
                </a:path>
                <a:path w="261620" h="492125">
                  <a:moveTo>
                    <a:pt x="37490" y="18034"/>
                  </a:moveTo>
                  <a:lnTo>
                    <a:pt x="33934" y="17907"/>
                  </a:lnTo>
                  <a:lnTo>
                    <a:pt x="33934" y="21450"/>
                  </a:lnTo>
                  <a:lnTo>
                    <a:pt x="37490" y="21564"/>
                  </a:lnTo>
                  <a:lnTo>
                    <a:pt x="37490" y="18034"/>
                  </a:lnTo>
                  <a:close/>
                </a:path>
                <a:path w="261620" h="492125">
                  <a:moveTo>
                    <a:pt x="37490" y="1092"/>
                  </a:moveTo>
                  <a:lnTo>
                    <a:pt x="33934" y="977"/>
                  </a:lnTo>
                  <a:lnTo>
                    <a:pt x="33934" y="4508"/>
                  </a:lnTo>
                  <a:lnTo>
                    <a:pt x="37490" y="4635"/>
                  </a:lnTo>
                  <a:lnTo>
                    <a:pt x="37490" y="1092"/>
                  </a:lnTo>
                  <a:close/>
                </a:path>
                <a:path w="261620" h="492125">
                  <a:moveTo>
                    <a:pt x="54508" y="52451"/>
                  </a:moveTo>
                  <a:lnTo>
                    <a:pt x="50939" y="52336"/>
                  </a:lnTo>
                  <a:lnTo>
                    <a:pt x="50939" y="55880"/>
                  </a:lnTo>
                  <a:lnTo>
                    <a:pt x="54508" y="55994"/>
                  </a:lnTo>
                  <a:lnTo>
                    <a:pt x="54508" y="52451"/>
                  </a:lnTo>
                  <a:close/>
                </a:path>
                <a:path w="261620" h="492125">
                  <a:moveTo>
                    <a:pt x="54508" y="35496"/>
                  </a:moveTo>
                  <a:lnTo>
                    <a:pt x="50939" y="35382"/>
                  </a:lnTo>
                  <a:lnTo>
                    <a:pt x="50939" y="38938"/>
                  </a:lnTo>
                  <a:lnTo>
                    <a:pt x="54508" y="39039"/>
                  </a:lnTo>
                  <a:lnTo>
                    <a:pt x="54508" y="35496"/>
                  </a:lnTo>
                  <a:close/>
                </a:path>
                <a:path w="261620" h="492125">
                  <a:moveTo>
                    <a:pt x="54508" y="18529"/>
                  </a:moveTo>
                  <a:lnTo>
                    <a:pt x="50939" y="18427"/>
                  </a:lnTo>
                  <a:lnTo>
                    <a:pt x="50939" y="21971"/>
                  </a:lnTo>
                  <a:lnTo>
                    <a:pt x="54508" y="22072"/>
                  </a:lnTo>
                  <a:lnTo>
                    <a:pt x="54508" y="18529"/>
                  </a:lnTo>
                  <a:close/>
                </a:path>
                <a:path w="261620" h="492125">
                  <a:moveTo>
                    <a:pt x="54508" y="1574"/>
                  </a:moveTo>
                  <a:lnTo>
                    <a:pt x="50939" y="1473"/>
                  </a:lnTo>
                  <a:lnTo>
                    <a:pt x="50939" y="5003"/>
                  </a:lnTo>
                  <a:lnTo>
                    <a:pt x="54508" y="5118"/>
                  </a:lnTo>
                  <a:lnTo>
                    <a:pt x="54508" y="1574"/>
                  </a:lnTo>
                  <a:close/>
                </a:path>
                <a:path w="261620" h="492125">
                  <a:moveTo>
                    <a:pt x="71564" y="52984"/>
                  </a:moveTo>
                  <a:lnTo>
                    <a:pt x="67995" y="52870"/>
                  </a:lnTo>
                  <a:lnTo>
                    <a:pt x="67995" y="56426"/>
                  </a:lnTo>
                  <a:lnTo>
                    <a:pt x="71564" y="56527"/>
                  </a:lnTo>
                  <a:lnTo>
                    <a:pt x="71564" y="52984"/>
                  </a:lnTo>
                  <a:close/>
                </a:path>
                <a:path w="261620" h="492125">
                  <a:moveTo>
                    <a:pt x="71564" y="36004"/>
                  </a:moveTo>
                  <a:lnTo>
                    <a:pt x="67995" y="35890"/>
                  </a:lnTo>
                  <a:lnTo>
                    <a:pt x="67995" y="39446"/>
                  </a:lnTo>
                  <a:lnTo>
                    <a:pt x="71564" y="39560"/>
                  </a:lnTo>
                  <a:lnTo>
                    <a:pt x="71564" y="36004"/>
                  </a:lnTo>
                  <a:close/>
                </a:path>
                <a:path w="261620" h="492125">
                  <a:moveTo>
                    <a:pt x="71564" y="19037"/>
                  </a:moveTo>
                  <a:lnTo>
                    <a:pt x="67995" y="18923"/>
                  </a:lnTo>
                  <a:lnTo>
                    <a:pt x="67995" y="22479"/>
                  </a:lnTo>
                  <a:lnTo>
                    <a:pt x="71564" y="22567"/>
                  </a:lnTo>
                  <a:lnTo>
                    <a:pt x="71564" y="19037"/>
                  </a:lnTo>
                  <a:close/>
                </a:path>
                <a:path w="261620" h="492125">
                  <a:moveTo>
                    <a:pt x="71564" y="2057"/>
                  </a:moveTo>
                  <a:lnTo>
                    <a:pt x="67995" y="1955"/>
                  </a:lnTo>
                  <a:lnTo>
                    <a:pt x="67995" y="5499"/>
                  </a:lnTo>
                  <a:lnTo>
                    <a:pt x="71564" y="5613"/>
                  </a:lnTo>
                  <a:lnTo>
                    <a:pt x="71564" y="2057"/>
                  </a:lnTo>
                  <a:close/>
                </a:path>
                <a:path w="261620" h="492125">
                  <a:moveTo>
                    <a:pt x="88658" y="53530"/>
                  </a:moveTo>
                  <a:lnTo>
                    <a:pt x="85090" y="53416"/>
                  </a:lnTo>
                  <a:lnTo>
                    <a:pt x="85090" y="56972"/>
                  </a:lnTo>
                  <a:lnTo>
                    <a:pt x="88658" y="57086"/>
                  </a:lnTo>
                  <a:lnTo>
                    <a:pt x="88658" y="53530"/>
                  </a:lnTo>
                  <a:close/>
                </a:path>
                <a:path w="261620" h="492125">
                  <a:moveTo>
                    <a:pt x="88658" y="36525"/>
                  </a:moveTo>
                  <a:lnTo>
                    <a:pt x="85090" y="36423"/>
                  </a:lnTo>
                  <a:lnTo>
                    <a:pt x="85090" y="39966"/>
                  </a:lnTo>
                  <a:lnTo>
                    <a:pt x="88658" y="40068"/>
                  </a:lnTo>
                  <a:lnTo>
                    <a:pt x="88658" y="36525"/>
                  </a:lnTo>
                  <a:close/>
                </a:path>
                <a:path w="261620" h="492125">
                  <a:moveTo>
                    <a:pt x="88658" y="19532"/>
                  </a:moveTo>
                  <a:lnTo>
                    <a:pt x="85090" y="19431"/>
                  </a:lnTo>
                  <a:lnTo>
                    <a:pt x="85090" y="22987"/>
                  </a:lnTo>
                  <a:lnTo>
                    <a:pt x="88658" y="23088"/>
                  </a:lnTo>
                  <a:lnTo>
                    <a:pt x="88658" y="19532"/>
                  </a:lnTo>
                  <a:close/>
                </a:path>
                <a:path w="261620" h="492125">
                  <a:moveTo>
                    <a:pt x="88658" y="2552"/>
                  </a:moveTo>
                  <a:lnTo>
                    <a:pt x="85090" y="2438"/>
                  </a:lnTo>
                  <a:lnTo>
                    <a:pt x="85090" y="5994"/>
                  </a:lnTo>
                  <a:lnTo>
                    <a:pt x="88658" y="6096"/>
                  </a:lnTo>
                  <a:lnTo>
                    <a:pt x="88658" y="2552"/>
                  </a:lnTo>
                  <a:close/>
                </a:path>
                <a:path w="261620" h="492125">
                  <a:moveTo>
                    <a:pt x="105778" y="54076"/>
                  </a:moveTo>
                  <a:lnTo>
                    <a:pt x="102209" y="53949"/>
                  </a:lnTo>
                  <a:lnTo>
                    <a:pt x="102209" y="57505"/>
                  </a:lnTo>
                  <a:lnTo>
                    <a:pt x="105778" y="57619"/>
                  </a:lnTo>
                  <a:lnTo>
                    <a:pt x="105778" y="54076"/>
                  </a:lnTo>
                  <a:close/>
                </a:path>
                <a:path w="261620" h="492125">
                  <a:moveTo>
                    <a:pt x="105778" y="37058"/>
                  </a:moveTo>
                  <a:lnTo>
                    <a:pt x="102196" y="36957"/>
                  </a:lnTo>
                  <a:lnTo>
                    <a:pt x="102196" y="40500"/>
                  </a:lnTo>
                  <a:lnTo>
                    <a:pt x="105778" y="40614"/>
                  </a:lnTo>
                  <a:lnTo>
                    <a:pt x="105778" y="37058"/>
                  </a:lnTo>
                  <a:close/>
                </a:path>
                <a:path w="261620" h="492125">
                  <a:moveTo>
                    <a:pt x="105778" y="20053"/>
                  </a:moveTo>
                  <a:lnTo>
                    <a:pt x="102196" y="19951"/>
                  </a:lnTo>
                  <a:lnTo>
                    <a:pt x="102196" y="23495"/>
                  </a:lnTo>
                  <a:lnTo>
                    <a:pt x="105778" y="23609"/>
                  </a:lnTo>
                  <a:lnTo>
                    <a:pt x="105778" y="20053"/>
                  </a:lnTo>
                  <a:close/>
                </a:path>
                <a:path w="261620" h="492125">
                  <a:moveTo>
                    <a:pt x="105778" y="3035"/>
                  </a:moveTo>
                  <a:lnTo>
                    <a:pt x="102196" y="2946"/>
                  </a:lnTo>
                  <a:lnTo>
                    <a:pt x="102196" y="6489"/>
                  </a:lnTo>
                  <a:lnTo>
                    <a:pt x="105778" y="6591"/>
                  </a:lnTo>
                  <a:lnTo>
                    <a:pt x="105778" y="3035"/>
                  </a:lnTo>
                  <a:close/>
                </a:path>
                <a:path w="261620" h="492125">
                  <a:moveTo>
                    <a:pt x="122948" y="54622"/>
                  </a:moveTo>
                  <a:lnTo>
                    <a:pt x="119354" y="54495"/>
                  </a:lnTo>
                  <a:lnTo>
                    <a:pt x="119354" y="58051"/>
                  </a:lnTo>
                  <a:lnTo>
                    <a:pt x="122948" y="58166"/>
                  </a:lnTo>
                  <a:lnTo>
                    <a:pt x="122948" y="54622"/>
                  </a:lnTo>
                  <a:close/>
                </a:path>
                <a:path w="261620" h="492125">
                  <a:moveTo>
                    <a:pt x="122948" y="37604"/>
                  </a:moveTo>
                  <a:lnTo>
                    <a:pt x="119354" y="37477"/>
                  </a:lnTo>
                  <a:lnTo>
                    <a:pt x="119354" y="41021"/>
                  </a:lnTo>
                  <a:lnTo>
                    <a:pt x="122948" y="41148"/>
                  </a:lnTo>
                  <a:lnTo>
                    <a:pt x="122948" y="37604"/>
                  </a:lnTo>
                  <a:close/>
                </a:path>
                <a:path w="261620" h="492125">
                  <a:moveTo>
                    <a:pt x="122948" y="20561"/>
                  </a:moveTo>
                  <a:lnTo>
                    <a:pt x="119354" y="20447"/>
                  </a:lnTo>
                  <a:lnTo>
                    <a:pt x="119354" y="24003"/>
                  </a:lnTo>
                  <a:lnTo>
                    <a:pt x="122948" y="24117"/>
                  </a:lnTo>
                  <a:lnTo>
                    <a:pt x="122948" y="20561"/>
                  </a:lnTo>
                  <a:close/>
                </a:path>
                <a:path w="261620" h="492125">
                  <a:moveTo>
                    <a:pt x="122948" y="3530"/>
                  </a:moveTo>
                  <a:lnTo>
                    <a:pt x="119354" y="3429"/>
                  </a:lnTo>
                  <a:lnTo>
                    <a:pt x="119354" y="6985"/>
                  </a:lnTo>
                  <a:lnTo>
                    <a:pt x="122948" y="7099"/>
                  </a:lnTo>
                  <a:lnTo>
                    <a:pt x="122948" y="3530"/>
                  </a:lnTo>
                  <a:close/>
                </a:path>
                <a:path w="261620" h="492125">
                  <a:moveTo>
                    <a:pt x="140144" y="481203"/>
                  </a:moveTo>
                  <a:lnTo>
                    <a:pt x="136537" y="480999"/>
                  </a:lnTo>
                  <a:lnTo>
                    <a:pt x="136537" y="484568"/>
                  </a:lnTo>
                  <a:lnTo>
                    <a:pt x="140144" y="484771"/>
                  </a:lnTo>
                  <a:lnTo>
                    <a:pt x="140144" y="481203"/>
                  </a:lnTo>
                  <a:close/>
                </a:path>
                <a:path w="261620" h="492125">
                  <a:moveTo>
                    <a:pt x="140144" y="395998"/>
                  </a:moveTo>
                  <a:lnTo>
                    <a:pt x="136537" y="395808"/>
                  </a:lnTo>
                  <a:lnTo>
                    <a:pt x="136537" y="399376"/>
                  </a:lnTo>
                  <a:lnTo>
                    <a:pt x="140144" y="399567"/>
                  </a:lnTo>
                  <a:lnTo>
                    <a:pt x="140144" y="395998"/>
                  </a:lnTo>
                  <a:close/>
                </a:path>
                <a:path w="261620" h="492125">
                  <a:moveTo>
                    <a:pt x="140144" y="378955"/>
                  </a:moveTo>
                  <a:lnTo>
                    <a:pt x="136537" y="378777"/>
                  </a:lnTo>
                  <a:lnTo>
                    <a:pt x="136537" y="382320"/>
                  </a:lnTo>
                  <a:lnTo>
                    <a:pt x="140144" y="382511"/>
                  </a:lnTo>
                  <a:lnTo>
                    <a:pt x="140144" y="378955"/>
                  </a:lnTo>
                  <a:close/>
                </a:path>
                <a:path w="261620" h="492125">
                  <a:moveTo>
                    <a:pt x="157365" y="482168"/>
                  </a:moveTo>
                  <a:lnTo>
                    <a:pt x="153758" y="481952"/>
                  </a:lnTo>
                  <a:lnTo>
                    <a:pt x="153758" y="485533"/>
                  </a:lnTo>
                  <a:lnTo>
                    <a:pt x="157365" y="485749"/>
                  </a:lnTo>
                  <a:lnTo>
                    <a:pt x="157365" y="482168"/>
                  </a:lnTo>
                  <a:close/>
                </a:path>
                <a:path w="261620" h="492125">
                  <a:moveTo>
                    <a:pt x="157365" y="396887"/>
                  </a:moveTo>
                  <a:lnTo>
                    <a:pt x="153771" y="396684"/>
                  </a:lnTo>
                  <a:lnTo>
                    <a:pt x="153771" y="400240"/>
                  </a:lnTo>
                  <a:lnTo>
                    <a:pt x="157365" y="400443"/>
                  </a:lnTo>
                  <a:lnTo>
                    <a:pt x="157365" y="396887"/>
                  </a:lnTo>
                  <a:close/>
                </a:path>
                <a:path w="261620" h="492125">
                  <a:moveTo>
                    <a:pt x="157365" y="379818"/>
                  </a:moveTo>
                  <a:lnTo>
                    <a:pt x="153771" y="379628"/>
                  </a:lnTo>
                  <a:lnTo>
                    <a:pt x="153771" y="383184"/>
                  </a:lnTo>
                  <a:lnTo>
                    <a:pt x="157365" y="383387"/>
                  </a:lnTo>
                  <a:lnTo>
                    <a:pt x="157365" y="379818"/>
                  </a:lnTo>
                  <a:close/>
                </a:path>
                <a:path w="261620" h="492125">
                  <a:moveTo>
                    <a:pt x="174637" y="483133"/>
                  </a:moveTo>
                  <a:lnTo>
                    <a:pt x="171018" y="482942"/>
                  </a:lnTo>
                  <a:lnTo>
                    <a:pt x="171018" y="486511"/>
                  </a:lnTo>
                  <a:lnTo>
                    <a:pt x="174637" y="486727"/>
                  </a:lnTo>
                  <a:lnTo>
                    <a:pt x="174637" y="483133"/>
                  </a:lnTo>
                  <a:close/>
                </a:path>
                <a:path w="261620" h="492125">
                  <a:moveTo>
                    <a:pt x="174637" y="397764"/>
                  </a:moveTo>
                  <a:lnTo>
                    <a:pt x="171018" y="397586"/>
                  </a:lnTo>
                  <a:lnTo>
                    <a:pt x="171018" y="401142"/>
                  </a:lnTo>
                  <a:lnTo>
                    <a:pt x="174637" y="401332"/>
                  </a:lnTo>
                  <a:lnTo>
                    <a:pt x="174637" y="397764"/>
                  </a:lnTo>
                  <a:close/>
                </a:path>
                <a:path w="261620" h="492125">
                  <a:moveTo>
                    <a:pt x="174637" y="380695"/>
                  </a:moveTo>
                  <a:lnTo>
                    <a:pt x="171018" y="380517"/>
                  </a:lnTo>
                  <a:lnTo>
                    <a:pt x="171018" y="384073"/>
                  </a:lnTo>
                  <a:lnTo>
                    <a:pt x="174637" y="384251"/>
                  </a:lnTo>
                  <a:lnTo>
                    <a:pt x="174637" y="380695"/>
                  </a:lnTo>
                  <a:close/>
                </a:path>
                <a:path w="261620" h="492125">
                  <a:moveTo>
                    <a:pt x="191922" y="484098"/>
                  </a:moveTo>
                  <a:lnTo>
                    <a:pt x="188302" y="483908"/>
                  </a:lnTo>
                  <a:lnTo>
                    <a:pt x="188302" y="487489"/>
                  </a:lnTo>
                  <a:lnTo>
                    <a:pt x="191922" y="487680"/>
                  </a:lnTo>
                  <a:lnTo>
                    <a:pt x="191922" y="484098"/>
                  </a:lnTo>
                  <a:close/>
                </a:path>
                <a:path w="261620" h="492125">
                  <a:moveTo>
                    <a:pt x="191922" y="467017"/>
                  </a:moveTo>
                  <a:lnTo>
                    <a:pt x="188302" y="466813"/>
                  </a:lnTo>
                  <a:lnTo>
                    <a:pt x="188302" y="470382"/>
                  </a:lnTo>
                  <a:lnTo>
                    <a:pt x="191922" y="470573"/>
                  </a:lnTo>
                  <a:lnTo>
                    <a:pt x="191922" y="467017"/>
                  </a:lnTo>
                  <a:close/>
                </a:path>
                <a:path w="261620" h="492125">
                  <a:moveTo>
                    <a:pt x="191922" y="449922"/>
                  </a:moveTo>
                  <a:lnTo>
                    <a:pt x="188302" y="449745"/>
                  </a:lnTo>
                  <a:lnTo>
                    <a:pt x="188302" y="453301"/>
                  </a:lnTo>
                  <a:lnTo>
                    <a:pt x="191922" y="453491"/>
                  </a:lnTo>
                  <a:lnTo>
                    <a:pt x="191922" y="449922"/>
                  </a:lnTo>
                  <a:close/>
                </a:path>
                <a:path w="261620" h="492125">
                  <a:moveTo>
                    <a:pt x="191922" y="432816"/>
                  </a:moveTo>
                  <a:lnTo>
                    <a:pt x="188302" y="432663"/>
                  </a:lnTo>
                  <a:lnTo>
                    <a:pt x="188302" y="436219"/>
                  </a:lnTo>
                  <a:lnTo>
                    <a:pt x="191922" y="436384"/>
                  </a:lnTo>
                  <a:lnTo>
                    <a:pt x="191922" y="432816"/>
                  </a:lnTo>
                  <a:close/>
                </a:path>
                <a:path w="261620" h="492125">
                  <a:moveTo>
                    <a:pt x="191922" y="415747"/>
                  </a:moveTo>
                  <a:lnTo>
                    <a:pt x="188302" y="415544"/>
                  </a:lnTo>
                  <a:lnTo>
                    <a:pt x="188302" y="419112"/>
                  </a:lnTo>
                  <a:lnTo>
                    <a:pt x="191922" y="419303"/>
                  </a:lnTo>
                  <a:lnTo>
                    <a:pt x="191922" y="415747"/>
                  </a:lnTo>
                  <a:close/>
                </a:path>
                <a:path w="261620" h="492125">
                  <a:moveTo>
                    <a:pt x="191922" y="398640"/>
                  </a:moveTo>
                  <a:lnTo>
                    <a:pt x="188302" y="398449"/>
                  </a:lnTo>
                  <a:lnTo>
                    <a:pt x="188302" y="402031"/>
                  </a:lnTo>
                  <a:lnTo>
                    <a:pt x="191922" y="402221"/>
                  </a:lnTo>
                  <a:lnTo>
                    <a:pt x="191922" y="398640"/>
                  </a:lnTo>
                  <a:close/>
                </a:path>
                <a:path w="261620" h="492125">
                  <a:moveTo>
                    <a:pt x="191922" y="381546"/>
                  </a:moveTo>
                  <a:lnTo>
                    <a:pt x="188302" y="381368"/>
                  </a:lnTo>
                  <a:lnTo>
                    <a:pt x="188302" y="384937"/>
                  </a:lnTo>
                  <a:lnTo>
                    <a:pt x="191922" y="385102"/>
                  </a:lnTo>
                  <a:lnTo>
                    <a:pt x="191922" y="381546"/>
                  </a:lnTo>
                  <a:close/>
                </a:path>
                <a:path w="261620" h="492125">
                  <a:moveTo>
                    <a:pt x="191922" y="364464"/>
                  </a:moveTo>
                  <a:lnTo>
                    <a:pt x="188302" y="364286"/>
                  </a:lnTo>
                  <a:lnTo>
                    <a:pt x="188302" y="367855"/>
                  </a:lnTo>
                  <a:lnTo>
                    <a:pt x="191922" y="368020"/>
                  </a:lnTo>
                  <a:lnTo>
                    <a:pt x="191922" y="364464"/>
                  </a:lnTo>
                  <a:close/>
                </a:path>
                <a:path w="261620" h="492125">
                  <a:moveTo>
                    <a:pt x="207924" y="467779"/>
                  </a:moveTo>
                  <a:lnTo>
                    <a:pt x="205613" y="467779"/>
                  </a:lnTo>
                  <a:lnTo>
                    <a:pt x="205613" y="471538"/>
                  </a:lnTo>
                  <a:lnTo>
                    <a:pt x="207924" y="471538"/>
                  </a:lnTo>
                  <a:lnTo>
                    <a:pt x="207924" y="467779"/>
                  </a:lnTo>
                  <a:close/>
                </a:path>
                <a:path w="261620" h="492125">
                  <a:moveTo>
                    <a:pt x="207924" y="450659"/>
                  </a:moveTo>
                  <a:lnTo>
                    <a:pt x="205613" y="450659"/>
                  </a:lnTo>
                  <a:lnTo>
                    <a:pt x="205613" y="454444"/>
                  </a:lnTo>
                  <a:lnTo>
                    <a:pt x="207924" y="454444"/>
                  </a:lnTo>
                  <a:lnTo>
                    <a:pt x="207924" y="450659"/>
                  </a:lnTo>
                  <a:close/>
                </a:path>
                <a:path w="261620" h="492125">
                  <a:moveTo>
                    <a:pt x="207924" y="433578"/>
                  </a:moveTo>
                  <a:lnTo>
                    <a:pt x="205613" y="433578"/>
                  </a:lnTo>
                  <a:lnTo>
                    <a:pt x="205613" y="437324"/>
                  </a:lnTo>
                  <a:lnTo>
                    <a:pt x="207924" y="437324"/>
                  </a:lnTo>
                  <a:lnTo>
                    <a:pt x="207924" y="433578"/>
                  </a:lnTo>
                  <a:close/>
                </a:path>
                <a:path w="261620" h="492125">
                  <a:moveTo>
                    <a:pt x="209257" y="484873"/>
                  </a:moveTo>
                  <a:lnTo>
                    <a:pt x="205613" y="484873"/>
                  </a:lnTo>
                  <a:lnTo>
                    <a:pt x="205613" y="487045"/>
                  </a:lnTo>
                  <a:lnTo>
                    <a:pt x="205613" y="488645"/>
                  </a:lnTo>
                  <a:lnTo>
                    <a:pt x="209257" y="488645"/>
                  </a:lnTo>
                  <a:lnTo>
                    <a:pt x="209257" y="487045"/>
                  </a:lnTo>
                  <a:lnTo>
                    <a:pt x="209257" y="484873"/>
                  </a:lnTo>
                  <a:close/>
                </a:path>
                <a:path w="261620" h="492125">
                  <a:moveTo>
                    <a:pt x="209257" y="416458"/>
                  </a:moveTo>
                  <a:lnTo>
                    <a:pt x="205613" y="416458"/>
                  </a:lnTo>
                  <a:lnTo>
                    <a:pt x="205613" y="417576"/>
                  </a:lnTo>
                  <a:lnTo>
                    <a:pt x="205613" y="420217"/>
                  </a:lnTo>
                  <a:lnTo>
                    <a:pt x="209257" y="420217"/>
                  </a:lnTo>
                  <a:lnTo>
                    <a:pt x="209257" y="417576"/>
                  </a:lnTo>
                  <a:lnTo>
                    <a:pt x="209257" y="416458"/>
                  </a:lnTo>
                  <a:close/>
                </a:path>
                <a:path w="261620" h="492125">
                  <a:moveTo>
                    <a:pt x="209257" y="399542"/>
                  </a:moveTo>
                  <a:lnTo>
                    <a:pt x="205613" y="399351"/>
                  </a:lnTo>
                  <a:lnTo>
                    <a:pt x="205613" y="402920"/>
                  </a:lnTo>
                  <a:lnTo>
                    <a:pt x="209257" y="403110"/>
                  </a:lnTo>
                  <a:lnTo>
                    <a:pt x="209257" y="399542"/>
                  </a:lnTo>
                  <a:close/>
                </a:path>
                <a:path w="261620" h="492125">
                  <a:moveTo>
                    <a:pt x="209257" y="382422"/>
                  </a:moveTo>
                  <a:lnTo>
                    <a:pt x="205613" y="382244"/>
                  </a:lnTo>
                  <a:lnTo>
                    <a:pt x="205613" y="385813"/>
                  </a:lnTo>
                  <a:lnTo>
                    <a:pt x="209257" y="385991"/>
                  </a:lnTo>
                  <a:lnTo>
                    <a:pt x="209257" y="382422"/>
                  </a:lnTo>
                  <a:close/>
                </a:path>
                <a:path w="261620" h="492125">
                  <a:moveTo>
                    <a:pt x="209257" y="365315"/>
                  </a:moveTo>
                  <a:lnTo>
                    <a:pt x="205613" y="365125"/>
                  </a:lnTo>
                  <a:lnTo>
                    <a:pt x="205613" y="368719"/>
                  </a:lnTo>
                  <a:lnTo>
                    <a:pt x="209257" y="368884"/>
                  </a:lnTo>
                  <a:lnTo>
                    <a:pt x="209257" y="365315"/>
                  </a:lnTo>
                  <a:close/>
                </a:path>
                <a:path w="261620" h="492125">
                  <a:moveTo>
                    <a:pt x="226618" y="487045"/>
                  </a:moveTo>
                  <a:lnTo>
                    <a:pt x="222973" y="487045"/>
                  </a:lnTo>
                  <a:lnTo>
                    <a:pt x="222973" y="489648"/>
                  </a:lnTo>
                  <a:lnTo>
                    <a:pt x="226618" y="489648"/>
                  </a:lnTo>
                  <a:lnTo>
                    <a:pt x="226618" y="487045"/>
                  </a:lnTo>
                  <a:close/>
                </a:path>
                <a:path w="261620" h="492125">
                  <a:moveTo>
                    <a:pt x="226618" y="417360"/>
                  </a:moveTo>
                  <a:lnTo>
                    <a:pt x="222973" y="417360"/>
                  </a:lnTo>
                  <a:lnTo>
                    <a:pt x="222973" y="417576"/>
                  </a:lnTo>
                  <a:lnTo>
                    <a:pt x="226618" y="417576"/>
                  </a:lnTo>
                  <a:lnTo>
                    <a:pt x="226618" y="417360"/>
                  </a:lnTo>
                  <a:close/>
                </a:path>
                <a:path w="261620" h="492125">
                  <a:moveTo>
                    <a:pt x="226618" y="400431"/>
                  </a:moveTo>
                  <a:lnTo>
                    <a:pt x="222973" y="400240"/>
                  </a:lnTo>
                  <a:lnTo>
                    <a:pt x="222973" y="403809"/>
                  </a:lnTo>
                  <a:lnTo>
                    <a:pt x="226618" y="404012"/>
                  </a:lnTo>
                  <a:lnTo>
                    <a:pt x="226618" y="400431"/>
                  </a:lnTo>
                  <a:close/>
                </a:path>
                <a:path w="261620" h="492125">
                  <a:moveTo>
                    <a:pt x="226618" y="383298"/>
                  </a:moveTo>
                  <a:lnTo>
                    <a:pt x="222973" y="383108"/>
                  </a:lnTo>
                  <a:lnTo>
                    <a:pt x="222973" y="386676"/>
                  </a:lnTo>
                  <a:lnTo>
                    <a:pt x="226618" y="386867"/>
                  </a:lnTo>
                  <a:lnTo>
                    <a:pt x="226618" y="383298"/>
                  </a:lnTo>
                  <a:close/>
                </a:path>
                <a:path w="261620" h="492125">
                  <a:moveTo>
                    <a:pt x="226618" y="366179"/>
                  </a:moveTo>
                  <a:lnTo>
                    <a:pt x="222973" y="366001"/>
                  </a:lnTo>
                  <a:lnTo>
                    <a:pt x="222973" y="369570"/>
                  </a:lnTo>
                  <a:lnTo>
                    <a:pt x="226618" y="369735"/>
                  </a:lnTo>
                  <a:lnTo>
                    <a:pt x="226618" y="366179"/>
                  </a:lnTo>
                  <a:close/>
                </a:path>
                <a:path w="261620" h="492125">
                  <a:moveTo>
                    <a:pt x="244005" y="487045"/>
                  </a:moveTo>
                  <a:lnTo>
                    <a:pt x="240398" y="487045"/>
                  </a:lnTo>
                  <a:lnTo>
                    <a:pt x="240398" y="490626"/>
                  </a:lnTo>
                  <a:lnTo>
                    <a:pt x="244005" y="490626"/>
                  </a:lnTo>
                  <a:lnTo>
                    <a:pt x="244005" y="487045"/>
                  </a:lnTo>
                  <a:close/>
                </a:path>
                <a:path w="261620" h="492125">
                  <a:moveTo>
                    <a:pt x="244005" y="401320"/>
                  </a:moveTo>
                  <a:lnTo>
                    <a:pt x="240398" y="401129"/>
                  </a:lnTo>
                  <a:lnTo>
                    <a:pt x="240398" y="404698"/>
                  </a:lnTo>
                  <a:lnTo>
                    <a:pt x="244005" y="404901"/>
                  </a:lnTo>
                  <a:lnTo>
                    <a:pt x="244005" y="401320"/>
                  </a:lnTo>
                  <a:close/>
                </a:path>
                <a:path w="261620" h="492125">
                  <a:moveTo>
                    <a:pt x="244005" y="384175"/>
                  </a:moveTo>
                  <a:lnTo>
                    <a:pt x="240398" y="383984"/>
                  </a:lnTo>
                  <a:lnTo>
                    <a:pt x="240398" y="387565"/>
                  </a:lnTo>
                  <a:lnTo>
                    <a:pt x="244005" y="387769"/>
                  </a:lnTo>
                  <a:lnTo>
                    <a:pt x="244005" y="384175"/>
                  </a:lnTo>
                  <a:close/>
                </a:path>
                <a:path w="261620" h="492125">
                  <a:moveTo>
                    <a:pt x="244005" y="367030"/>
                  </a:moveTo>
                  <a:lnTo>
                    <a:pt x="240398" y="366852"/>
                  </a:lnTo>
                  <a:lnTo>
                    <a:pt x="240398" y="370433"/>
                  </a:lnTo>
                  <a:lnTo>
                    <a:pt x="244005" y="370611"/>
                  </a:lnTo>
                  <a:lnTo>
                    <a:pt x="244005" y="367030"/>
                  </a:lnTo>
                  <a:close/>
                </a:path>
                <a:path w="261620" h="492125">
                  <a:moveTo>
                    <a:pt x="261442" y="488022"/>
                  </a:moveTo>
                  <a:lnTo>
                    <a:pt x="257810" y="487807"/>
                  </a:lnTo>
                  <a:lnTo>
                    <a:pt x="257810" y="491413"/>
                  </a:lnTo>
                  <a:lnTo>
                    <a:pt x="261442" y="491617"/>
                  </a:lnTo>
                  <a:lnTo>
                    <a:pt x="261442" y="488022"/>
                  </a:lnTo>
                  <a:close/>
                </a:path>
                <a:path w="261620" h="492125">
                  <a:moveTo>
                    <a:pt x="261442" y="402209"/>
                  </a:moveTo>
                  <a:lnTo>
                    <a:pt x="257810" y="402031"/>
                  </a:lnTo>
                  <a:lnTo>
                    <a:pt x="257810" y="405612"/>
                  </a:lnTo>
                  <a:lnTo>
                    <a:pt x="261442" y="405803"/>
                  </a:lnTo>
                  <a:lnTo>
                    <a:pt x="261442" y="4022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36822" y="8034908"/>
              <a:ext cx="123189" cy="143510"/>
            </a:xfrm>
            <a:custGeom>
              <a:avLst/>
              <a:gdLst/>
              <a:ahLst/>
              <a:cxnLst/>
              <a:rect l="l" t="t" r="r" b="b"/>
              <a:pathLst>
                <a:path w="123189" h="143509">
                  <a:moveTo>
                    <a:pt x="3543" y="135382"/>
                  </a:moveTo>
                  <a:lnTo>
                    <a:pt x="0" y="135242"/>
                  </a:lnTo>
                  <a:lnTo>
                    <a:pt x="0" y="138772"/>
                  </a:lnTo>
                  <a:lnTo>
                    <a:pt x="3543" y="138925"/>
                  </a:lnTo>
                  <a:lnTo>
                    <a:pt x="3543" y="135382"/>
                  </a:lnTo>
                  <a:close/>
                </a:path>
                <a:path w="123189" h="143509">
                  <a:moveTo>
                    <a:pt x="3543" y="118478"/>
                  </a:moveTo>
                  <a:lnTo>
                    <a:pt x="0" y="118351"/>
                  </a:lnTo>
                  <a:lnTo>
                    <a:pt x="0" y="121869"/>
                  </a:lnTo>
                  <a:lnTo>
                    <a:pt x="3543" y="122008"/>
                  </a:lnTo>
                  <a:lnTo>
                    <a:pt x="3543" y="118478"/>
                  </a:lnTo>
                  <a:close/>
                </a:path>
                <a:path w="123189" h="143509">
                  <a:moveTo>
                    <a:pt x="3543" y="101561"/>
                  </a:moveTo>
                  <a:lnTo>
                    <a:pt x="0" y="101434"/>
                  </a:lnTo>
                  <a:lnTo>
                    <a:pt x="0" y="104952"/>
                  </a:lnTo>
                  <a:lnTo>
                    <a:pt x="3543" y="105092"/>
                  </a:lnTo>
                  <a:lnTo>
                    <a:pt x="3543" y="101561"/>
                  </a:lnTo>
                  <a:close/>
                </a:path>
                <a:path w="123189" h="143509">
                  <a:moveTo>
                    <a:pt x="3543" y="84658"/>
                  </a:moveTo>
                  <a:lnTo>
                    <a:pt x="0" y="84531"/>
                  </a:lnTo>
                  <a:lnTo>
                    <a:pt x="0" y="88049"/>
                  </a:lnTo>
                  <a:lnTo>
                    <a:pt x="3543" y="88188"/>
                  </a:lnTo>
                  <a:lnTo>
                    <a:pt x="3543" y="84658"/>
                  </a:lnTo>
                  <a:close/>
                </a:path>
                <a:path w="123189" h="143509">
                  <a:moveTo>
                    <a:pt x="3543" y="67754"/>
                  </a:moveTo>
                  <a:lnTo>
                    <a:pt x="0" y="67627"/>
                  </a:lnTo>
                  <a:lnTo>
                    <a:pt x="0" y="71158"/>
                  </a:lnTo>
                  <a:lnTo>
                    <a:pt x="3543" y="71285"/>
                  </a:lnTo>
                  <a:lnTo>
                    <a:pt x="3543" y="67754"/>
                  </a:lnTo>
                  <a:close/>
                </a:path>
                <a:path w="123189" h="143509">
                  <a:moveTo>
                    <a:pt x="3543" y="50850"/>
                  </a:moveTo>
                  <a:lnTo>
                    <a:pt x="0" y="50723"/>
                  </a:lnTo>
                  <a:lnTo>
                    <a:pt x="0" y="54241"/>
                  </a:lnTo>
                  <a:lnTo>
                    <a:pt x="3543" y="54381"/>
                  </a:lnTo>
                  <a:lnTo>
                    <a:pt x="3543" y="50850"/>
                  </a:lnTo>
                  <a:close/>
                </a:path>
                <a:path w="123189" h="143509">
                  <a:moveTo>
                    <a:pt x="3543" y="33947"/>
                  </a:moveTo>
                  <a:lnTo>
                    <a:pt x="0" y="33807"/>
                  </a:lnTo>
                  <a:lnTo>
                    <a:pt x="0" y="37350"/>
                  </a:lnTo>
                  <a:lnTo>
                    <a:pt x="3543" y="37477"/>
                  </a:lnTo>
                  <a:lnTo>
                    <a:pt x="3543" y="33947"/>
                  </a:lnTo>
                  <a:close/>
                </a:path>
                <a:path w="123189" h="143509">
                  <a:moveTo>
                    <a:pt x="3543" y="17043"/>
                  </a:moveTo>
                  <a:lnTo>
                    <a:pt x="0" y="16916"/>
                  </a:lnTo>
                  <a:lnTo>
                    <a:pt x="0" y="20434"/>
                  </a:lnTo>
                  <a:lnTo>
                    <a:pt x="3543" y="20574"/>
                  </a:lnTo>
                  <a:lnTo>
                    <a:pt x="3543" y="17043"/>
                  </a:lnTo>
                  <a:close/>
                </a:path>
                <a:path w="123189" h="143509">
                  <a:moveTo>
                    <a:pt x="3543" y="127"/>
                  </a:moveTo>
                  <a:lnTo>
                    <a:pt x="0" y="0"/>
                  </a:lnTo>
                  <a:lnTo>
                    <a:pt x="0" y="3543"/>
                  </a:lnTo>
                  <a:lnTo>
                    <a:pt x="3543" y="3644"/>
                  </a:lnTo>
                  <a:lnTo>
                    <a:pt x="3543" y="127"/>
                  </a:lnTo>
                  <a:close/>
                </a:path>
                <a:path w="123189" h="143509">
                  <a:moveTo>
                    <a:pt x="20510" y="136080"/>
                  </a:moveTo>
                  <a:lnTo>
                    <a:pt x="16941" y="135915"/>
                  </a:lnTo>
                  <a:lnTo>
                    <a:pt x="16941" y="139471"/>
                  </a:lnTo>
                  <a:lnTo>
                    <a:pt x="20510" y="139611"/>
                  </a:lnTo>
                  <a:lnTo>
                    <a:pt x="20510" y="136080"/>
                  </a:lnTo>
                  <a:close/>
                </a:path>
                <a:path w="123189" h="143509">
                  <a:moveTo>
                    <a:pt x="20510" y="119151"/>
                  </a:moveTo>
                  <a:lnTo>
                    <a:pt x="16941" y="118999"/>
                  </a:lnTo>
                  <a:lnTo>
                    <a:pt x="16941" y="122555"/>
                  </a:lnTo>
                  <a:lnTo>
                    <a:pt x="20510" y="122694"/>
                  </a:lnTo>
                  <a:lnTo>
                    <a:pt x="20510" y="119151"/>
                  </a:lnTo>
                  <a:close/>
                </a:path>
                <a:path w="123189" h="143509">
                  <a:moveTo>
                    <a:pt x="20510" y="102222"/>
                  </a:moveTo>
                  <a:lnTo>
                    <a:pt x="16941" y="102082"/>
                  </a:lnTo>
                  <a:lnTo>
                    <a:pt x="16941" y="105613"/>
                  </a:lnTo>
                  <a:lnTo>
                    <a:pt x="20510" y="105752"/>
                  </a:lnTo>
                  <a:lnTo>
                    <a:pt x="20510" y="102222"/>
                  </a:lnTo>
                  <a:close/>
                </a:path>
                <a:path w="123189" h="143509">
                  <a:moveTo>
                    <a:pt x="20510" y="85293"/>
                  </a:moveTo>
                  <a:lnTo>
                    <a:pt x="16941" y="85153"/>
                  </a:lnTo>
                  <a:lnTo>
                    <a:pt x="16941" y="88696"/>
                  </a:lnTo>
                  <a:lnTo>
                    <a:pt x="20510" y="88849"/>
                  </a:lnTo>
                  <a:lnTo>
                    <a:pt x="20510" y="85293"/>
                  </a:lnTo>
                  <a:close/>
                </a:path>
                <a:path w="123189" h="143509">
                  <a:moveTo>
                    <a:pt x="20510" y="68376"/>
                  </a:moveTo>
                  <a:lnTo>
                    <a:pt x="16941" y="68249"/>
                  </a:lnTo>
                  <a:lnTo>
                    <a:pt x="16941" y="71780"/>
                  </a:lnTo>
                  <a:lnTo>
                    <a:pt x="20510" y="71920"/>
                  </a:lnTo>
                  <a:lnTo>
                    <a:pt x="20510" y="68376"/>
                  </a:lnTo>
                  <a:close/>
                </a:path>
                <a:path w="123189" h="143509">
                  <a:moveTo>
                    <a:pt x="20510" y="51447"/>
                  </a:moveTo>
                  <a:lnTo>
                    <a:pt x="16941" y="51320"/>
                  </a:lnTo>
                  <a:lnTo>
                    <a:pt x="16941" y="54851"/>
                  </a:lnTo>
                  <a:lnTo>
                    <a:pt x="20510" y="54991"/>
                  </a:lnTo>
                  <a:lnTo>
                    <a:pt x="20510" y="51447"/>
                  </a:lnTo>
                  <a:close/>
                </a:path>
                <a:path w="123189" h="143509">
                  <a:moveTo>
                    <a:pt x="20510" y="34531"/>
                  </a:moveTo>
                  <a:lnTo>
                    <a:pt x="16941" y="34391"/>
                  </a:lnTo>
                  <a:lnTo>
                    <a:pt x="16941" y="37934"/>
                  </a:lnTo>
                  <a:lnTo>
                    <a:pt x="20510" y="38061"/>
                  </a:lnTo>
                  <a:lnTo>
                    <a:pt x="20510" y="34531"/>
                  </a:lnTo>
                  <a:close/>
                </a:path>
                <a:path w="123189" h="143509">
                  <a:moveTo>
                    <a:pt x="20510" y="17602"/>
                  </a:moveTo>
                  <a:lnTo>
                    <a:pt x="16941" y="17487"/>
                  </a:lnTo>
                  <a:lnTo>
                    <a:pt x="16941" y="21018"/>
                  </a:lnTo>
                  <a:lnTo>
                    <a:pt x="20510" y="21132"/>
                  </a:lnTo>
                  <a:lnTo>
                    <a:pt x="20510" y="17602"/>
                  </a:lnTo>
                  <a:close/>
                </a:path>
                <a:path w="123189" h="143509">
                  <a:moveTo>
                    <a:pt x="20510" y="673"/>
                  </a:moveTo>
                  <a:lnTo>
                    <a:pt x="16941" y="558"/>
                  </a:lnTo>
                  <a:lnTo>
                    <a:pt x="16941" y="4089"/>
                  </a:lnTo>
                  <a:lnTo>
                    <a:pt x="20510" y="4229"/>
                  </a:lnTo>
                  <a:lnTo>
                    <a:pt x="20510" y="673"/>
                  </a:lnTo>
                  <a:close/>
                </a:path>
                <a:path w="123189" h="143509">
                  <a:moveTo>
                    <a:pt x="37490" y="136766"/>
                  </a:moveTo>
                  <a:lnTo>
                    <a:pt x="33934" y="136613"/>
                  </a:lnTo>
                  <a:lnTo>
                    <a:pt x="33934" y="140144"/>
                  </a:lnTo>
                  <a:lnTo>
                    <a:pt x="37490" y="140296"/>
                  </a:lnTo>
                  <a:lnTo>
                    <a:pt x="37490" y="136766"/>
                  </a:lnTo>
                  <a:close/>
                </a:path>
                <a:path w="123189" h="143509">
                  <a:moveTo>
                    <a:pt x="37490" y="119824"/>
                  </a:moveTo>
                  <a:lnTo>
                    <a:pt x="33934" y="119684"/>
                  </a:lnTo>
                  <a:lnTo>
                    <a:pt x="33934" y="123215"/>
                  </a:lnTo>
                  <a:lnTo>
                    <a:pt x="37490" y="123355"/>
                  </a:lnTo>
                  <a:lnTo>
                    <a:pt x="37490" y="119824"/>
                  </a:lnTo>
                  <a:close/>
                </a:path>
                <a:path w="123189" h="143509">
                  <a:moveTo>
                    <a:pt x="37490" y="102882"/>
                  </a:moveTo>
                  <a:lnTo>
                    <a:pt x="33934" y="102743"/>
                  </a:lnTo>
                  <a:lnTo>
                    <a:pt x="33934" y="106273"/>
                  </a:lnTo>
                  <a:lnTo>
                    <a:pt x="37490" y="106413"/>
                  </a:lnTo>
                  <a:lnTo>
                    <a:pt x="37490" y="102882"/>
                  </a:lnTo>
                  <a:close/>
                </a:path>
                <a:path w="123189" h="143509">
                  <a:moveTo>
                    <a:pt x="37490" y="85928"/>
                  </a:moveTo>
                  <a:lnTo>
                    <a:pt x="33934" y="85801"/>
                  </a:lnTo>
                  <a:lnTo>
                    <a:pt x="33934" y="89344"/>
                  </a:lnTo>
                  <a:lnTo>
                    <a:pt x="37490" y="89471"/>
                  </a:lnTo>
                  <a:lnTo>
                    <a:pt x="37490" y="85928"/>
                  </a:lnTo>
                  <a:close/>
                </a:path>
                <a:path w="123189" h="143509">
                  <a:moveTo>
                    <a:pt x="37490" y="69011"/>
                  </a:moveTo>
                  <a:lnTo>
                    <a:pt x="33934" y="68872"/>
                  </a:lnTo>
                  <a:lnTo>
                    <a:pt x="33934" y="72415"/>
                  </a:lnTo>
                  <a:lnTo>
                    <a:pt x="37490" y="72529"/>
                  </a:lnTo>
                  <a:lnTo>
                    <a:pt x="37490" y="69011"/>
                  </a:lnTo>
                  <a:close/>
                </a:path>
                <a:path w="123189" h="143509">
                  <a:moveTo>
                    <a:pt x="37490" y="52057"/>
                  </a:moveTo>
                  <a:lnTo>
                    <a:pt x="33934" y="51930"/>
                  </a:lnTo>
                  <a:lnTo>
                    <a:pt x="33934" y="55460"/>
                  </a:lnTo>
                  <a:lnTo>
                    <a:pt x="37490" y="55587"/>
                  </a:lnTo>
                  <a:lnTo>
                    <a:pt x="37490" y="52057"/>
                  </a:lnTo>
                  <a:close/>
                </a:path>
                <a:path w="123189" h="143509">
                  <a:moveTo>
                    <a:pt x="37490" y="35115"/>
                  </a:moveTo>
                  <a:lnTo>
                    <a:pt x="33934" y="35001"/>
                  </a:lnTo>
                  <a:lnTo>
                    <a:pt x="33934" y="38531"/>
                  </a:lnTo>
                  <a:lnTo>
                    <a:pt x="37490" y="38658"/>
                  </a:lnTo>
                  <a:lnTo>
                    <a:pt x="37490" y="35115"/>
                  </a:lnTo>
                  <a:close/>
                </a:path>
                <a:path w="123189" h="143509">
                  <a:moveTo>
                    <a:pt x="37490" y="18173"/>
                  </a:moveTo>
                  <a:lnTo>
                    <a:pt x="33934" y="18046"/>
                  </a:lnTo>
                  <a:lnTo>
                    <a:pt x="33934" y="21590"/>
                  </a:lnTo>
                  <a:lnTo>
                    <a:pt x="37490" y="21704"/>
                  </a:lnTo>
                  <a:lnTo>
                    <a:pt x="37490" y="18173"/>
                  </a:lnTo>
                  <a:close/>
                </a:path>
                <a:path w="123189" h="143509">
                  <a:moveTo>
                    <a:pt x="37490" y="1244"/>
                  </a:moveTo>
                  <a:lnTo>
                    <a:pt x="33934" y="1104"/>
                  </a:lnTo>
                  <a:lnTo>
                    <a:pt x="33934" y="4648"/>
                  </a:lnTo>
                  <a:lnTo>
                    <a:pt x="37490" y="4775"/>
                  </a:lnTo>
                  <a:lnTo>
                    <a:pt x="37490" y="1244"/>
                  </a:lnTo>
                  <a:close/>
                </a:path>
                <a:path w="123189" h="143509">
                  <a:moveTo>
                    <a:pt x="54508" y="137439"/>
                  </a:moveTo>
                  <a:lnTo>
                    <a:pt x="50939" y="137299"/>
                  </a:lnTo>
                  <a:lnTo>
                    <a:pt x="50939" y="140843"/>
                  </a:lnTo>
                  <a:lnTo>
                    <a:pt x="54508" y="140995"/>
                  </a:lnTo>
                  <a:lnTo>
                    <a:pt x="54508" y="137439"/>
                  </a:lnTo>
                  <a:close/>
                </a:path>
                <a:path w="123189" h="143509">
                  <a:moveTo>
                    <a:pt x="54508" y="120484"/>
                  </a:moveTo>
                  <a:lnTo>
                    <a:pt x="50939" y="120345"/>
                  </a:lnTo>
                  <a:lnTo>
                    <a:pt x="50939" y="123888"/>
                  </a:lnTo>
                  <a:lnTo>
                    <a:pt x="54508" y="124040"/>
                  </a:lnTo>
                  <a:lnTo>
                    <a:pt x="54508" y="120484"/>
                  </a:lnTo>
                  <a:close/>
                </a:path>
                <a:path w="123189" h="143509">
                  <a:moveTo>
                    <a:pt x="54508" y="103530"/>
                  </a:moveTo>
                  <a:lnTo>
                    <a:pt x="50939" y="103390"/>
                  </a:lnTo>
                  <a:lnTo>
                    <a:pt x="50939" y="106934"/>
                  </a:lnTo>
                  <a:lnTo>
                    <a:pt x="54508" y="107086"/>
                  </a:lnTo>
                  <a:lnTo>
                    <a:pt x="54508" y="103530"/>
                  </a:lnTo>
                  <a:close/>
                </a:path>
                <a:path w="123189" h="143509">
                  <a:moveTo>
                    <a:pt x="54508" y="86575"/>
                  </a:moveTo>
                  <a:lnTo>
                    <a:pt x="50939" y="86448"/>
                  </a:lnTo>
                  <a:lnTo>
                    <a:pt x="50939" y="89979"/>
                  </a:lnTo>
                  <a:lnTo>
                    <a:pt x="54508" y="90119"/>
                  </a:lnTo>
                  <a:lnTo>
                    <a:pt x="54508" y="86575"/>
                  </a:lnTo>
                  <a:close/>
                </a:path>
                <a:path w="123189" h="143509">
                  <a:moveTo>
                    <a:pt x="54508" y="69621"/>
                  </a:moveTo>
                  <a:lnTo>
                    <a:pt x="50939" y="69481"/>
                  </a:lnTo>
                  <a:lnTo>
                    <a:pt x="50939" y="73025"/>
                  </a:lnTo>
                  <a:lnTo>
                    <a:pt x="54508" y="73164"/>
                  </a:lnTo>
                  <a:lnTo>
                    <a:pt x="54508" y="69621"/>
                  </a:lnTo>
                  <a:close/>
                </a:path>
                <a:path w="123189" h="143509">
                  <a:moveTo>
                    <a:pt x="54508" y="52654"/>
                  </a:moveTo>
                  <a:lnTo>
                    <a:pt x="50939" y="52527"/>
                  </a:lnTo>
                  <a:lnTo>
                    <a:pt x="50939" y="56070"/>
                  </a:lnTo>
                  <a:lnTo>
                    <a:pt x="54508" y="56197"/>
                  </a:lnTo>
                  <a:lnTo>
                    <a:pt x="54508" y="52654"/>
                  </a:lnTo>
                  <a:close/>
                </a:path>
                <a:path w="123189" h="143509">
                  <a:moveTo>
                    <a:pt x="54508" y="35687"/>
                  </a:moveTo>
                  <a:lnTo>
                    <a:pt x="50939" y="35560"/>
                  </a:lnTo>
                  <a:lnTo>
                    <a:pt x="50939" y="39128"/>
                  </a:lnTo>
                  <a:lnTo>
                    <a:pt x="54508" y="39230"/>
                  </a:lnTo>
                  <a:lnTo>
                    <a:pt x="54508" y="35687"/>
                  </a:lnTo>
                  <a:close/>
                </a:path>
                <a:path w="123189" h="143509">
                  <a:moveTo>
                    <a:pt x="54508" y="18757"/>
                  </a:moveTo>
                  <a:lnTo>
                    <a:pt x="50939" y="18630"/>
                  </a:lnTo>
                  <a:lnTo>
                    <a:pt x="50939" y="22161"/>
                  </a:lnTo>
                  <a:lnTo>
                    <a:pt x="54508" y="22275"/>
                  </a:lnTo>
                  <a:lnTo>
                    <a:pt x="54508" y="18757"/>
                  </a:lnTo>
                  <a:close/>
                </a:path>
                <a:path w="123189" h="143509">
                  <a:moveTo>
                    <a:pt x="54508" y="1790"/>
                  </a:moveTo>
                  <a:lnTo>
                    <a:pt x="50939" y="1663"/>
                  </a:lnTo>
                  <a:lnTo>
                    <a:pt x="50939" y="5194"/>
                  </a:lnTo>
                  <a:lnTo>
                    <a:pt x="54508" y="5321"/>
                  </a:lnTo>
                  <a:lnTo>
                    <a:pt x="54508" y="1790"/>
                  </a:lnTo>
                  <a:close/>
                </a:path>
                <a:path w="123189" h="143509">
                  <a:moveTo>
                    <a:pt x="71564" y="138150"/>
                  </a:moveTo>
                  <a:lnTo>
                    <a:pt x="67995" y="137998"/>
                  </a:lnTo>
                  <a:lnTo>
                    <a:pt x="67995" y="141554"/>
                  </a:lnTo>
                  <a:lnTo>
                    <a:pt x="71564" y="141681"/>
                  </a:lnTo>
                  <a:lnTo>
                    <a:pt x="71564" y="138150"/>
                  </a:lnTo>
                  <a:close/>
                </a:path>
                <a:path w="123189" h="143509">
                  <a:moveTo>
                    <a:pt x="71564" y="121170"/>
                  </a:moveTo>
                  <a:lnTo>
                    <a:pt x="67995" y="121018"/>
                  </a:lnTo>
                  <a:lnTo>
                    <a:pt x="67995" y="124561"/>
                  </a:lnTo>
                  <a:lnTo>
                    <a:pt x="71564" y="124701"/>
                  </a:lnTo>
                  <a:lnTo>
                    <a:pt x="71564" y="121170"/>
                  </a:lnTo>
                  <a:close/>
                </a:path>
                <a:path w="123189" h="143509">
                  <a:moveTo>
                    <a:pt x="71564" y="104190"/>
                  </a:moveTo>
                  <a:lnTo>
                    <a:pt x="67995" y="104063"/>
                  </a:lnTo>
                  <a:lnTo>
                    <a:pt x="67995" y="107594"/>
                  </a:lnTo>
                  <a:lnTo>
                    <a:pt x="71564" y="107734"/>
                  </a:lnTo>
                  <a:lnTo>
                    <a:pt x="71564" y="104190"/>
                  </a:lnTo>
                  <a:close/>
                </a:path>
                <a:path w="123189" h="143509">
                  <a:moveTo>
                    <a:pt x="71564" y="87223"/>
                  </a:moveTo>
                  <a:lnTo>
                    <a:pt x="67995" y="87083"/>
                  </a:lnTo>
                  <a:lnTo>
                    <a:pt x="67995" y="90639"/>
                  </a:lnTo>
                  <a:lnTo>
                    <a:pt x="71564" y="90754"/>
                  </a:lnTo>
                  <a:lnTo>
                    <a:pt x="71564" y="87223"/>
                  </a:lnTo>
                  <a:close/>
                </a:path>
                <a:path w="123189" h="143509">
                  <a:moveTo>
                    <a:pt x="71564" y="70243"/>
                  </a:moveTo>
                  <a:lnTo>
                    <a:pt x="67995" y="70104"/>
                  </a:lnTo>
                  <a:lnTo>
                    <a:pt x="67995" y="73660"/>
                  </a:lnTo>
                  <a:lnTo>
                    <a:pt x="71564" y="73799"/>
                  </a:lnTo>
                  <a:lnTo>
                    <a:pt x="71564" y="70243"/>
                  </a:lnTo>
                  <a:close/>
                </a:path>
                <a:path w="123189" h="143509">
                  <a:moveTo>
                    <a:pt x="71564" y="53263"/>
                  </a:moveTo>
                  <a:lnTo>
                    <a:pt x="67995" y="53149"/>
                  </a:lnTo>
                  <a:lnTo>
                    <a:pt x="67995" y="56692"/>
                  </a:lnTo>
                  <a:lnTo>
                    <a:pt x="71564" y="56807"/>
                  </a:lnTo>
                  <a:lnTo>
                    <a:pt x="71564" y="53263"/>
                  </a:lnTo>
                  <a:close/>
                </a:path>
                <a:path w="123189" h="143509">
                  <a:moveTo>
                    <a:pt x="71564" y="36296"/>
                  </a:moveTo>
                  <a:lnTo>
                    <a:pt x="67995" y="36156"/>
                  </a:lnTo>
                  <a:lnTo>
                    <a:pt x="67995" y="39712"/>
                  </a:lnTo>
                  <a:lnTo>
                    <a:pt x="71564" y="39827"/>
                  </a:lnTo>
                  <a:lnTo>
                    <a:pt x="71564" y="36296"/>
                  </a:lnTo>
                  <a:close/>
                </a:path>
                <a:path w="123189" h="143509">
                  <a:moveTo>
                    <a:pt x="71564" y="19329"/>
                  </a:moveTo>
                  <a:lnTo>
                    <a:pt x="67995" y="19202"/>
                  </a:lnTo>
                  <a:lnTo>
                    <a:pt x="67995" y="22745"/>
                  </a:lnTo>
                  <a:lnTo>
                    <a:pt x="71564" y="22860"/>
                  </a:lnTo>
                  <a:lnTo>
                    <a:pt x="71564" y="19329"/>
                  </a:lnTo>
                  <a:close/>
                </a:path>
                <a:path w="123189" h="143509">
                  <a:moveTo>
                    <a:pt x="71564" y="2336"/>
                  </a:moveTo>
                  <a:lnTo>
                    <a:pt x="67995" y="2235"/>
                  </a:lnTo>
                  <a:lnTo>
                    <a:pt x="67995" y="5765"/>
                  </a:lnTo>
                  <a:lnTo>
                    <a:pt x="71564" y="5892"/>
                  </a:lnTo>
                  <a:lnTo>
                    <a:pt x="71564" y="2336"/>
                  </a:lnTo>
                  <a:close/>
                </a:path>
                <a:path w="123189" h="143509">
                  <a:moveTo>
                    <a:pt x="88658" y="138823"/>
                  </a:moveTo>
                  <a:lnTo>
                    <a:pt x="85090" y="138684"/>
                  </a:lnTo>
                  <a:lnTo>
                    <a:pt x="85090" y="142240"/>
                  </a:lnTo>
                  <a:lnTo>
                    <a:pt x="88658" y="142367"/>
                  </a:lnTo>
                  <a:lnTo>
                    <a:pt x="88658" y="138823"/>
                  </a:lnTo>
                  <a:close/>
                </a:path>
                <a:path w="123189" h="143509">
                  <a:moveTo>
                    <a:pt x="88658" y="121831"/>
                  </a:moveTo>
                  <a:lnTo>
                    <a:pt x="85090" y="121691"/>
                  </a:lnTo>
                  <a:lnTo>
                    <a:pt x="85090" y="125247"/>
                  </a:lnTo>
                  <a:lnTo>
                    <a:pt x="88658" y="125387"/>
                  </a:lnTo>
                  <a:lnTo>
                    <a:pt x="88658" y="121831"/>
                  </a:lnTo>
                  <a:close/>
                </a:path>
                <a:path w="123189" h="143509">
                  <a:moveTo>
                    <a:pt x="88658" y="104851"/>
                  </a:moveTo>
                  <a:lnTo>
                    <a:pt x="85090" y="104724"/>
                  </a:lnTo>
                  <a:lnTo>
                    <a:pt x="85090" y="108254"/>
                  </a:lnTo>
                  <a:lnTo>
                    <a:pt x="88658" y="108394"/>
                  </a:lnTo>
                  <a:lnTo>
                    <a:pt x="88658" y="104851"/>
                  </a:lnTo>
                  <a:close/>
                </a:path>
                <a:path w="123189" h="143509">
                  <a:moveTo>
                    <a:pt x="88658" y="87858"/>
                  </a:moveTo>
                  <a:lnTo>
                    <a:pt x="85090" y="87718"/>
                  </a:lnTo>
                  <a:lnTo>
                    <a:pt x="85090" y="91274"/>
                  </a:lnTo>
                  <a:lnTo>
                    <a:pt x="88658" y="91401"/>
                  </a:lnTo>
                  <a:lnTo>
                    <a:pt x="88658" y="87858"/>
                  </a:lnTo>
                  <a:close/>
                </a:path>
                <a:path w="123189" h="143509">
                  <a:moveTo>
                    <a:pt x="88658" y="70866"/>
                  </a:moveTo>
                  <a:lnTo>
                    <a:pt x="85090" y="70726"/>
                  </a:lnTo>
                  <a:lnTo>
                    <a:pt x="85090" y="74282"/>
                  </a:lnTo>
                  <a:lnTo>
                    <a:pt x="88658" y="74409"/>
                  </a:lnTo>
                  <a:lnTo>
                    <a:pt x="88658" y="70866"/>
                  </a:lnTo>
                  <a:close/>
                </a:path>
                <a:path w="123189" h="143509">
                  <a:moveTo>
                    <a:pt x="88658" y="53873"/>
                  </a:moveTo>
                  <a:lnTo>
                    <a:pt x="85090" y="53746"/>
                  </a:lnTo>
                  <a:lnTo>
                    <a:pt x="85090" y="57302"/>
                  </a:lnTo>
                  <a:lnTo>
                    <a:pt x="88658" y="57416"/>
                  </a:lnTo>
                  <a:lnTo>
                    <a:pt x="88658" y="53873"/>
                  </a:lnTo>
                  <a:close/>
                </a:path>
                <a:path w="123189" h="143509">
                  <a:moveTo>
                    <a:pt x="88658" y="36880"/>
                  </a:moveTo>
                  <a:lnTo>
                    <a:pt x="85090" y="36766"/>
                  </a:lnTo>
                  <a:lnTo>
                    <a:pt x="85090" y="40309"/>
                  </a:lnTo>
                  <a:lnTo>
                    <a:pt x="88658" y="40424"/>
                  </a:lnTo>
                  <a:lnTo>
                    <a:pt x="88658" y="36880"/>
                  </a:lnTo>
                  <a:close/>
                </a:path>
                <a:path w="123189" h="143509">
                  <a:moveTo>
                    <a:pt x="88658" y="19900"/>
                  </a:moveTo>
                  <a:lnTo>
                    <a:pt x="85090" y="19773"/>
                  </a:lnTo>
                  <a:lnTo>
                    <a:pt x="85090" y="23317"/>
                  </a:lnTo>
                  <a:lnTo>
                    <a:pt x="88658" y="23431"/>
                  </a:lnTo>
                  <a:lnTo>
                    <a:pt x="88658" y="19900"/>
                  </a:lnTo>
                  <a:close/>
                </a:path>
                <a:path w="123189" h="143509">
                  <a:moveTo>
                    <a:pt x="88658" y="2882"/>
                  </a:moveTo>
                  <a:lnTo>
                    <a:pt x="85090" y="2781"/>
                  </a:lnTo>
                  <a:lnTo>
                    <a:pt x="85090" y="6324"/>
                  </a:lnTo>
                  <a:lnTo>
                    <a:pt x="88658" y="6438"/>
                  </a:lnTo>
                  <a:lnTo>
                    <a:pt x="88658" y="2882"/>
                  </a:lnTo>
                  <a:close/>
                </a:path>
                <a:path w="123189" h="143509">
                  <a:moveTo>
                    <a:pt x="105778" y="139534"/>
                  </a:moveTo>
                  <a:lnTo>
                    <a:pt x="102209" y="139382"/>
                  </a:lnTo>
                  <a:lnTo>
                    <a:pt x="102209" y="142925"/>
                  </a:lnTo>
                  <a:lnTo>
                    <a:pt x="105778" y="143065"/>
                  </a:lnTo>
                  <a:lnTo>
                    <a:pt x="105778" y="139534"/>
                  </a:lnTo>
                  <a:close/>
                </a:path>
                <a:path w="123189" h="143509">
                  <a:moveTo>
                    <a:pt x="105778" y="122516"/>
                  </a:moveTo>
                  <a:lnTo>
                    <a:pt x="102209" y="122377"/>
                  </a:lnTo>
                  <a:lnTo>
                    <a:pt x="102209" y="125920"/>
                  </a:lnTo>
                  <a:lnTo>
                    <a:pt x="105778" y="126072"/>
                  </a:lnTo>
                  <a:lnTo>
                    <a:pt x="105778" y="122516"/>
                  </a:lnTo>
                  <a:close/>
                </a:path>
                <a:path w="123189" h="143509">
                  <a:moveTo>
                    <a:pt x="105778" y="105511"/>
                  </a:moveTo>
                  <a:lnTo>
                    <a:pt x="102209" y="105384"/>
                  </a:lnTo>
                  <a:lnTo>
                    <a:pt x="102209" y="108927"/>
                  </a:lnTo>
                  <a:lnTo>
                    <a:pt x="105778" y="109067"/>
                  </a:lnTo>
                  <a:lnTo>
                    <a:pt x="105778" y="105511"/>
                  </a:lnTo>
                  <a:close/>
                </a:path>
                <a:path w="123189" h="143509">
                  <a:moveTo>
                    <a:pt x="105778" y="88493"/>
                  </a:moveTo>
                  <a:lnTo>
                    <a:pt x="102209" y="88353"/>
                  </a:lnTo>
                  <a:lnTo>
                    <a:pt x="102209" y="91909"/>
                  </a:lnTo>
                  <a:lnTo>
                    <a:pt x="105778" y="92062"/>
                  </a:lnTo>
                  <a:lnTo>
                    <a:pt x="105778" y="88493"/>
                  </a:lnTo>
                  <a:close/>
                </a:path>
                <a:path w="123189" h="143509">
                  <a:moveTo>
                    <a:pt x="105778" y="71488"/>
                  </a:moveTo>
                  <a:lnTo>
                    <a:pt x="102209" y="71361"/>
                  </a:lnTo>
                  <a:lnTo>
                    <a:pt x="102209" y="74917"/>
                  </a:lnTo>
                  <a:lnTo>
                    <a:pt x="105778" y="75044"/>
                  </a:lnTo>
                  <a:lnTo>
                    <a:pt x="105778" y="71488"/>
                  </a:lnTo>
                  <a:close/>
                </a:path>
                <a:path w="123189" h="143509">
                  <a:moveTo>
                    <a:pt x="105778" y="54483"/>
                  </a:moveTo>
                  <a:lnTo>
                    <a:pt x="102209" y="54343"/>
                  </a:lnTo>
                  <a:lnTo>
                    <a:pt x="102209" y="57924"/>
                  </a:lnTo>
                  <a:lnTo>
                    <a:pt x="105778" y="58039"/>
                  </a:lnTo>
                  <a:lnTo>
                    <a:pt x="105778" y="54483"/>
                  </a:lnTo>
                  <a:close/>
                </a:path>
                <a:path w="123189" h="143509">
                  <a:moveTo>
                    <a:pt x="105778" y="37477"/>
                  </a:moveTo>
                  <a:lnTo>
                    <a:pt x="102209" y="37350"/>
                  </a:lnTo>
                  <a:lnTo>
                    <a:pt x="102209" y="40894"/>
                  </a:lnTo>
                  <a:lnTo>
                    <a:pt x="105778" y="41033"/>
                  </a:lnTo>
                  <a:lnTo>
                    <a:pt x="105778" y="37477"/>
                  </a:lnTo>
                  <a:close/>
                </a:path>
                <a:path w="123189" h="143509">
                  <a:moveTo>
                    <a:pt x="105778" y="20485"/>
                  </a:moveTo>
                  <a:lnTo>
                    <a:pt x="102209" y="20345"/>
                  </a:lnTo>
                  <a:lnTo>
                    <a:pt x="102209" y="23901"/>
                  </a:lnTo>
                  <a:lnTo>
                    <a:pt x="105778" y="24015"/>
                  </a:lnTo>
                  <a:lnTo>
                    <a:pt x="105778" y="20485"/>
                  </a:lnTo>
                  <a:close/>
                </a:path>
                <a:path w="123189" h="143509">
                  <a:moveTo>
                    <a:pt x="105778" y="3454"/>
                  </a:moveTo>
                  <a:lnTo>
                    <a:pt x="102209" y="3340"/>
                  </a:lnTo>
                  <a:lnTo>
                    <a:pt x="102209" y="6896"/>
                  </a:lnTo>
                  <a:lnTo>
                    <a:pt x="105778" y="7010"/>
                  </a:lnTo>
                  <a:lnTo>
                    <a:pt x="105778" y="3454"/>
                  </a:lnTo>
                  <a:close/>
                </a:path>
                <a:path w="123189" h="143509">
                  <a:moveTo>
                    <a:pt x="122948" y="123190"/>
                  </a:moveTo>
                  <a:lnTo>
                    <a:pt x="119354" y="123050"/>
                  </a:lnTo>
                  <a:lnTo>
                    <a:pt x="119354" y="126606"/>
                  </a:lnTo>
                  <a:lnTo>
                    <a:pt x="122948" y="126758"/>
                  </a:lnTo>
                  <a:lnTo>
                    <a:pt x="122948" y="123190"/>
                  </a:lnTo>
                  <a:close/>
                </a:path>
                <a:path w="123189" h="143509">
                  <a:moveTo>
                    <a:pt x="122948" y="106172"/>
                  </a:moveTo>
                  <a:lnTo>
                    <a:pt x="119354" y="106019"/>
                  </a:lnTo>
                  <a:lnTo>
                    <a:pt x="119354" y="109588"/>
                  </a:lnTo>
                  <a:lnTo>
                    <a:pt x="122948" y="109728"/>
                  </a:lnTo>
                  <a:lnTo>
                    <a:pt x="122948" y="106172"/>
                  </a:lnTo>
                  <a:close/>
                </a:path>
                <a:path w="123189" h="143509">
                  <a:moveTo>
                    <a:pt x="122948" y="89141"/>
                  </a:moveTo>
                  <a:lnTo>
                    <a:pt x="119354" y="89014"/>
                  </a:lnTo>
                  <a:lnTo>
                    <a:pt x="119354" y="92557"/>
                  </a:lnTo>
                  <a:lnTo>
                    <a:pt x="122948" y="92710"/>
                  </a:lnTo>
                  <a:lnTo>
                    <a:pt x="122948" y="89141"/>
                  </a:lnTo>
                  <a:close/>
                </a:path>
                <a:path w="123189" h="143509">
                  <a:moveTo>
                    <a:pt x="122948" y="72123"/>
                  </a:moveTo>
                  <a:lnTo>
                    <a:pt x="119354" y="71983"/>
                  </a:lnTo>
                  <a:lnTo>
                    <a:pt x="119354" y="75539"/>
                  </a:lnTo>
                  <a:lnTo>
                    <a:pt x="122948" y="75679"/>
                  </a:lnTo>
                  <a:lnTo>
                    <a:pt x="122948" y="72123"/>
                  </a:lnTo>
                  <a:close/>
                </a:path>
                <a:path w="123189" h="143509">
                  <a:moveTo>
                    <a:pt x="122948" y="55092"/>
                  </a:moveTo>
                  <a:lnTo>
                    <a:pt x="119354" y="54965"/>
                  </a:lnTo>
                  <a:lnTo>
                    <a:pt x="119354" y="58521"/>
                  </a:lnTo>
                  <a:lnTo>
                    <a:pt x="122948" y="58648"/>
                  </a:lnTo>
                  <a:lnTo>
                    <a:pt x="122948" y="55092"/>
                  </a:lnTo>
                  <a:close/>
                </a:path>
                <a:path w="123189" h="143509">
                  <a:moveTo>
                    <a:pt x="122948" y="38074"/>
                  </a:moveTo>
                  <a:lnTo>
                    <a:pt x="119354" y="37934"/>
                  </a:lnTo>
                  <a:lnTo>
                    <a:pt x="119354" y="41490"/>
                  </a:lnTo>
                  <a:lnTo>
                    <a:pt x="122948" y="41643"/>
                  </a:lnTo>
                  <a:lnTo>
                    <a:pt x="122948" y="38074"/>
                  </a:lnTo>
                  <a:close/>
                </a:path>
                <a:path w="123189" h="143509">
                  <a:moveTo>
                    <a:pt x="122948" y="21043"/>
                  </a:moveTo>
                  <a:lnTo>
                    <a:pt x="119354" y="20916"/>
                  </a:lnTo>
                  <a:lnTo>
                    <a:pt x="119354" y="24460"/>
                  </a:lnTo>
                  <a:lnTo>
                    <a:pt x="122948" y="24599"/>
                  </a:lnTo>
                  <a:lnTo>
                    <a:pt x="122948" y="21043"/>
                  </a:lnTo>
                  <a:close/>
                </a:path>
                <a:path w="123189" h="143509">
                  <a:moveTo>
                    <a:pt x="122948" y="4025"/>
                  </a:moveTo>
                  <a:lnTo>
                    <a:pt x="119354" y="3886"/>
                  </a:lnTo>
                  <a:lnTo>
                    <a:pt x="119354" y="7454"/>
                  </a:lnTo>
                  <a:lnTo>
                    <a:pt x="122948" y="7581"/>
                  </a:lnTo>
                  <a:lnTo>
                    <a:pt x="122948" y="40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36822" y="8174291"/>
              <a:ext cx="123189" cy="221615"/>
            </a:xfrm>
            <a:custGeom>
              <a:avLst/>
              <a:gdLst/>
              <a:ahLst/>
              <a:cxnLst/>
              <a:rect l="l" t="t" r="r" b="b"/>
              <a:pathLst>
                <a:path w="123189" h="221615">
                  <a:moveTo>
                    <a:pt x="3543" y="182003"/>
                  </a:moveTo>
                  <a:lnTo>
                    <a:pt x="0" y="181800"/>
                  </a:lnTo>
                  <a:lnTo>
                    <a:pt x="0" y="185331"/>
                  </a:lnTo>
                  <a:lnTo>
                    <a:pt x="3543" y="185547"/>
                  </a:lnTo>
                  <a:lnTo>
                    <a:pt x="3543" y="182003"/>
                  </a:lnTo>
                  <a:close/>
                </a:path>
                <a:path w="123189" h="221615">
                  <a:moveTo>
                    <a:pt x="3543" y="165087"/>
                  </a:moveTo>
                  <a:lnTo>
                    <a:pt x="0" y="164909"/>
                  </a:lnTo>
                  <a:lnTo>
                    <a:pt x="0" y="168427"/>
                  </a:lnTo>
                  <a:lnTo>
                    <a:pt x="3543" y="168617"/>
                  </a:lnTo>
                  <a:lnTo>
                    <a:pt x="3543" y="165087"/>
                  </a:lnTo>
                  <a:close/>
                </a:path>
                <a:path w="123189" h="221615">
                  <a:moveTo>
                    <a:pt x="3543" y="148196"/>
                  </a:moveTo>
                  <a:lnTo>
                    <a:pt x="0" y="148005"/>
                  </a:lnTo>
                  <a:lnTo>
                    <a:pt x="0" y="151536"/>
                  </a:lnTo>
                  <a:lnTo>
                    <a:pt x="3543" y="151701"/>
                  </a:lnTo>
                  <a:lnTo>
                    <a:pt x="3543" y="148196"/>
                  </a:lnTo>
                  <a:close/>
                </a:path>
                <a:path w="123189" h="221615">
                  <a:moveTo>
                    <a:pt x="3543" y="131267"/>
                  </a:moveTo>
                  <a:lnTo>
                    <a:pt x="0" y="131102"/>
                  </a:lnTo>
                  <a:lnTo>
                    <a:pt x="0" y="134620"/>
                  </a:lnTo>
                  <a:lnTo>
                    <a:pt x="3543" y="134810"/>
                  </a:lnTo>
                  <a:lnTo>
                    <a:pt x="3543" y="131267"/>
                  </a:lnTo>
                  <a:close/>
                </a:path>
                <a:path w="123189" h="221615">
                  <a:moveTo>
                    <a:pt x="3543" y="114363"/>
                  </a:moveTo>
                  <a:lnTo>
                    <a:pt x="0" y="114185"/>
                  </a:lnTo>
                  <a:lnTo>
                    <a:pt x="0" y="117716"/>
                  </a:lnTo>
                  <a:lnTo>
                    <a:pt x="3543" y="117894"/>
                  </a:lnTo>
                  <a:lnTo>
                    <a:pt x="3543" y="114363"/>
                  </a:lnTo>
                  <a:close/>
                </a:path>
                <a:path w="123189" h="221615">
                  <a:moveTo>
                    <a:pt x="3543" y="97459"/>
                  </a:moveTo>
                  <a:lnTo>
                    <a:pt x="0" y="97282"/>
                  </a:lnTo>
                  <a:lnTo>
                    <a:pt x="0" y="100812"/>
                  </a:lnTo>
                  <a:lnTo>
                    <a:pt x="3543" y="100977"/>
                  </a:lnTo>
                  <a:lnTo>
                    <a:pt x="3543" y="97459"/>
                  </a:lnTo>
                  <a:close/>
                </a:path>
                <a:path w="123189" h="221615">
                  <a:moveTo>
                    <a:pt x="3543" y="80543"/>
                  </a:moveTo>
                  <a:lnTo>
                    <a:pt x="0" y="80378"/>
                  </a:lnTo>
                  <a:lnTo>
                    <a:pt x="0" y="83921"/>
                  </a:lnTo>
                  <a:lnTo>
                    <a:pt x="3543" y="84074"/>
                  </a:lnTo>
                  <a:lnTo>
                    <a:pt x="3543" y="80543"/>
                  </a:lnTo>
                  <a:close/>
                </a:path>
                <a:path w="123189" h="221615">
                  <a:moveTo>
                    <a:pt x="3543" y="63639"/>
                  </a:moveTo>
                  <a:lnTo>
                    <a:pt x="0" y="63474"/>
                  </a:lnTo>
                  <a:lnTo>
                    <a:pt x="0" y="67005"/>
                  </a:lnTo>
                  <a:lnTo>
                    <a:pt x="3543" y="67170"/>
                  </a:lnTo>
                  <a:lnTo>
                    <a:pt x="3543" y="63639"/>
                  </a:lnTo>
                  <a:close/>
                </a:path>
                <a:path w="123189" h="221615">
                  <a:moveTo>
                    <a:pt x="3543" y="46723"/>
                  </a:moveTo>
                  <a:lnTo>
                    <a:pt x="0" y="46583"/>
                  </a:lnTo>
                  <a:lnTo>
                    <a:pt x="0" y="50101"/>
                  </a:lnTo>
                  <a:lnTo>
                    <a:pt x="3543" y="50279"/>
                  </a:lnTo>
                  <a:lnTo>
                    <a:pt x="3543" y="46723"/>
                  </a:lnTo>
                  <a:close/>
                </a:path>
                <a:path w="123189" h="221615">
                  <a:moveTo>
                    <a:pt x="3543" y="29819"/>
                  </a:moveTo>
                  <a:lnTo>
                    <a:pt x="0" y="29667"/>
                  </a:lnTo>
                  <a:lnTo>
                    <a:pt x="0" y="33197"/>
                  </a:lnTo>
                  <a:lnTo>
                    <a:pt x="3543" y="33362"/>
                  </a:lnTo>
                  <a:lnTo>
                    <a:pt x="3543" y="29819"/>
                  </a:lnTo>
                  <a:close/>
                </a:path>
                <a:path w="123189" h="221615">
                  <a:moveTo>
                    <a:pt x="3543" y="12915"/>
                  </a:moveTo>
                  <a:lnTo>
                    <a:pt x="0" y="12763"/>
                  </a:lnTo>
                  <a:lnTo>
                    <a:pt x="0" y="16294"/>
                  </a:lnTo>
                  <a:lnTo>
                    <a:pt x="3543" y="16446"/>
                  </a:lnTo>
                  <a:lnTo>
                    <a:pt x="3543" y="12915"/>
                  </a:lnTo>
                  <a:close/>
                </a:path>
                <a:path w="123189" h="221615">
                  <a:moveTo>
                    <a:pt x="20510" y="216712"/>
                  </a:moveTo>
                  <a:lnTo>
                    <a:pt x="16941" y="216522"/>
                  </a:lnTo>
                  <a:lnTo>
                    <a:pt x="16941" y="220065"/>
                  </a:lnTo>
                  <a:lnTo>
                    <a:pt x="20510" y="220256"/>
                  </a:lnTo>
                  <a:lnTo>
                    <a:pt x="20510" y="216712"/>
                  </a:lnTo>
                  <a:close/>
                </a:path>
                <a:path w="123189" h="221615">
                  <a:moveTo>
                    <a:pt x="20510" y="199783"/>
                  </a:moveTo>
                  <a:lnTo>
                    <a:pt x="16941" y="199605"/>
                  </a:lnTo>
                  <a:lnTo>
                    <a:pt x="16941" y="203136"/>
                  </a:lnTo>
                  <a:lnTo>
                    <a:pt x="20510" y="203314"/>
                  </a:lnTo>
                  <a:lnTo>
                    <a:pt x="20510" y="199783"/>
                  </a:lnTo>
                  <a:close/>
                </a:path>
                <a:path w="123189" h="221615">
                  <a:moveTo>
                    <a:pt x="20510" y="182854"/>
                  </a:moveTo>
                  <a:lnTo>
                    <a:pt x="16941" y="182664"/>
                  </a:lnTo>
                  <a:lnTo>
                    <a:pt x="16941" y="186220"/>
                  </a:lnTo>
                  <a:lnTo>
                    <a:pt x="20510" y="186410"/>
                  </a:lnTo>
                  <a:lnTo>
                    <a:pt x="20510" y="182854"/>
                  </a:lnTo>
                  <a:close/>
                </a:path>
                <a:path w="123189" h="221615">
                  <a:moveTo>
                    <a:pt x="20510" y="165938"/>
                  </a:moveTo>
                  <a:lnTo>
                    <a:pt x="16941" y="165747"/>
                  </a:lnTo>
                  <a:lnTo>
                    <a:pt x="16941" y="169291"/>
                  </a:lnTo>
                  <a:lnTo>
                    <a:pt x="20510" y="169468"/>
                  </a:lnTo>
                  <a:lnTo>
                    <a:pt x="20510" y="165938"/>
                  </a:lnTo>
                  <a:close/>
                </a:path>
                <a:path w="123189" h="221615">
                  <a:moveTo>
                    <a:pt x="20510" y="149009"/>
                  </a:moveTo>
                  <a:lnTo>
                    <a:pt x="16941" y="148831"/>
                  </a:lnTo>
                  <a:lnTo>
                    <a:pt x="16941" y="152361"/>
                  </a:lnTo>
                  <a:lnTo>
                    <a:pt x="20510" y="152552"/>
                  </a:lnTo>
                  <a:lnTo>
                    <a:pt x="20510" y="149009"/>
                  </a:lnTo>
                  <a:close/>
                </a:path>
                <a:path w="123189" h="221615">
                  <a:moveTo>
                    <a:pt x="20510" y="132092"/>
                  </a:moveTo>
                  <a:lnTo>
                    <a:pt x="16941" y="131914"/>
                  </a:lnTo>
                  <a:lnTo>
                    <a:pt x="16941" y="135445"/>
                  </a:lnTo>
                  <a:lnTo>
                    <a:pt x="20510" y="135623"/>
                  </a:lnTo>
                  <a:lnTo>
                    <a:pt x="20510" y="132092"/>
                  </a:lnTo>
                  <a:close/>
                </a:path>
                <a:path w="123189" h="221615">
                  <a:moveTo>
                    <a:pt x="20510" y="115163"/>
                  </a:moveTo>
                  <a:lnTo>
                    <a:pt x="16941" y="115011"/>
                  </a:lnTo>
                  <a:lnTo>
                    <a:pt x="16941" y="118516"/>
                  </a:lnTo>
                  <a:lnTo>
                    <a:pt x="20510" y="118694"/>
                  </a:lnTo>
                  <a:lnTo>
                    <a:pt x="20510" y="115163"/>
                  </a:lnTo>
                  <a:close/>
                </a:path>
                <a:path w="123189" h="221615">
                  <a:moveTo>
                    <a:pt x="20510" y="98234"/>
                  </a:moveTo>
                  <a:lnTo>
                    <a:pt x="16941" y="98082"/>
                  </a:lnTo>
                  <a:lnTo>
                    <a:pt x="16941" y="101600"/>
                  </a:lnTo>
                  <a:lnTo>
                    <a:pt x="20510" y="101790"/>
                  </a:lnTo>
                  <a:lnTo>
                    <a:pt x="20510" y="98234"/>
                  </a:lnTo>
                  <a:close/>
                </a:path>
                <a:path w="123189" h="221615">
                  <a:moveTo>
                    <a:pt x="20510" y="81318"/>
                  </a:moveTo>
                  <a:lnTo>
                    <a:pt x="16941" y="81153"/>
                  </a:lnTo>
                  <a:lnTo>
                    <a:pt x="16941" y="84683"/>
                  </a:lnTo>
                  <a:lnTo>
                    <a:pt x="20510" y="84861"/>
                  </a:lnTo>
                  <a:lnTo>
                    <a:pt x="20510" y="81318"/>
                  </a:lnTo>
                  <a:close/>
                </a:path>
                <a:path w="123189" h="221615">
                  <a:moveTo>
                    <a:pt x="20510" y="64389"/>
                  </a:moveTo>
                  <a:lnTo>
                    <a:pt x="16941" y="64236"/>
                  </a:lnTo>
                  <a:lnTo>
                    <a:pt x="16941" y="67767"/>
                  </a:lnTo>
                  <a:lnTo>
                    <a:pt x="20510" y="67932"/>
                  </a:lnTo>
                  <a:lnTo>
                    <a:pt x="20510" y="64389"/>
                  </a:lnTo>
                  <a:close/>
                </a:path>
                <a:path w="123189" h="221615">
                  <a:moveTo>
                    <a:pt x="20510" y="47472"/>
                  </a:moveTo>
                  <a:lnTo>
                    <a:pt x="16941" y="47307"/>
                  </a:lnTo>
                  <a:lnTo>
                    <a:pt x="16941" y="50838"/>
                  </a:lnTo>
                  <a:lnTo>
                    <a:pt x="20510" y="51003"/>
                  </a:lnTo>
                  <a:lnTo>
                    <a:pt x="20510" y="47472"/>
                  </a:lnTo>
                  <a:close/>
                </a:path>
                <a:path w="123189" h="221615">
                  <a:moveTo>
                    <a:pt x="20510" y="30543"/>
                  </a:moveTo>
                  <a:lnTo>
                    <a:pt x="16941" y="30391"/>
                  </a:lnTo>
                  <a:lnTo>
                    <a:pt x="16941" y="33921"/>
                  </a:lnTo>
                  <a:lnTo>
                    <a:pt x="20510" y="34074"/>
                  </a:lnTo>
                  <a:lnTo>
                    <a:pt x="20510" y="30543"/>
                  </a:lnTo>
                  <a:close/>
                </a:path>
                <a:path w="123189" h="221615">
                  <a:moveTo>
                    <a:pt x="20510" y="13627"/>
                  </a:moveTo>
                  <a:lnTo>
                    <a:pt x="16941" y="13462"/>
                  </a:lnTo>
                  <a:lnTo>
                    <a:pt x="16941" y="16992"/>
                  </a:lnTo>
                  <a:lnTo>
                    <a:pt x="20510" y="17157"/>
                  </a:lnTo>
                  <a:lnTo>
                    <a:pt x="20510" y="13627"/>
                  </a:lnTo>
                  <a:close/>
                </a:path>
                <a:path w="123189" h="221615">
                  <a:moveTo>
                    <a:pt x="37490" y="217627"/>
                  </a:moveTo>
                  <a:lnTo>
                    <a:pt x="33934" y="217424"/>
                  </a:lnTo>
                  <a:lnTo>
                    <a:pt x="33934" y="220954"/>
                  </a:lnTo>
                  <a:lnTo>
                    <a:pt x="37490" y="221157"/>
                  </a:lnTo>
                  <a:lnTo>
                    <a:pt x="37490" y="217627"/>
                  </a:lnTo>
                  <a:close/>
                </a:path>
                <a:path w="123189" h="221615">
                  <a:moveTo>
                    <a:pt x="37490" y="200685"/>
                  </a:moveTo>
                  <a:lnTo>
                    <a:pt x="33934" y="200494"/>
                  </a:lnTo>
                  <a:lnTo>
                    <a:pt x="33934" y="204025"/>
                  </a:lnTo>
                  <a:lnTo>
                    <a:pt x="37490" y="204203"/>
                  </a:lnTo>
                  <a:lnTo>
                    <a:pt x="37490" y="200685"/>
                  </a:lnTo>
                  <a:close/>
                </a:path>
                <a:path w="123189" h="221615">
                  <a:moveTo>
                    <a:pt x="37490" y="183730"/>
                  </a:moveTo>
                  <a:lnTo>
                    <a:pt x="33934" y="183540"/>
                  </a:lnTo>
                  <a:lnTo>
                    <a:pt x="33934" y="187096"/>
                  </a:lnTo>
                  <a:lnTo>
                    <a:pt x="37490" y="187274"/>
                  </a:lnTo>
                  <a:lnTo>
                    <a:pt x="37490" y="183730"/>
                  </a:lnTo>
                  <a:close/>
                </a:path>
                <a:path w="123189" h="221615">
                  <a:moveTo>
                    <a:pt x="37490" y="166801"/>
                  </a:moveTo>
                  <a:lnTo>
                    <a:pt x="33934" y="166611"/>
                  </a:lnTo>
                  <a:lnTo>
                    <a:pt x="33934" y="170154"/>
                  </a:lnTo>
                  <a:lnTo>
                    <a:pt x="37490" y="170332"/>
                  </a:lnTo>
                  <a:lnTo>
                    <a:pt x="37490" y="166801"/>
                  </a:lnTo>
                  <a:close/>
                </a:path>
                <a:path w="123189" h="221615">
                  <a:moveTo>
                    <a:pt x="37490" y="149860"/>
                  </a:moveTo>
                  <a:lnTo>
                    <a:pt x="33934" y="149669"/>
                  </a:lnTo>
                  <a:lnTo>
                    <a:pt x="33934" y="153212"/>
                  </a:lnTo>
                  <a:lnTo>
                    <a:pt x="37490" y="153377"/>
                  </a:lnTo>
                  <a:lnTo>
                    <a:pt x="37490" y="149860"/>
                  </a:lnTo>
                  <a:close/>
                </a:path>
                <a:path w="123189" h="221615">
                  <a:moveTo>
                    <a:pt x="37490" y="132905"/>
                  </a:moveTo>
                  <a:lnTo>
                    <a:pt x="33934" y="132740"/>
                  </a:lnTo>
                  <a:lnTo>
                    <a:pt x="33934" y="136271"/>
                  </a:lnTo>
                  <a:lnTo>
                    <a:pt x="37490" y="136461"/>
                  </a:lnTo>
                  <a:lnTo>
                    <a:pt x="37490" y="132905"/>
                  </a:lnTo>
                  <a:close/>
                </a:path>
                <a:path w="123189" h="221615">
                  <a:moveTo>
                    <a:pt x="37490" y="115963"/>
                  </a:moveTo>
                  <a:lnTo>
                    <a:pt x="33934" y="115811"/>
                  </a:lnTo>
                  <a:lnTo>
                    <a:pt x="33934" y="119341"/>
                  </a:lnTo>
                  <a:lnTo>
                    <a:pt x="37490" y="119507"/>
                  </a:lnTo>
                  <a:lnTo>
                    <a:pt x="37490" y="115963"/>
                  </a:lnTo>
                  <a:close/>
                </a:path>
                <a:path w="123189" h="221615">
                  <a:moveTo>
                    <a:pt x="37490" y="99034"/>
                  </a:moveTo>
                  <a:lnTo>
                    <a:pt x="33934" y="98869"/>
                  </a:lnTo>
                  <a:lnTo>
                    <a:pt x="33934" y="102400"/>
                  </a:lnTo>
                  <a:lnTo>
                    <a:pt x="37490" y="102565"/>
                  </a:lnTo>
                  <a:lnTo>
                    <a:pt x="37490" y="99034"/>
                  </a:lnTo>
                  <a:close/>
                </a:path>
                <a:path w="123189" h="221615">
                  <a:moveTo>
                    <a:pt x="37490" y="82080"/>
                  </a:moveTo>
                  <a:lnTo>
                    <a:pt x="33934" y="81915"/>
                  </a:lnTo>
                  <a:lnTo>
                    <a:pt x="33934" y="85471"/>
                  </a:lnTo>
                  <a:lnTo>
                    <a:pt x="37490" y="85636"/>
                  </a:lnTo>
                  <a:lnTo>
                    <a:pt x="37490" y="82080"/>
                  </a:lnTo>
                  <a:close/>
                </a:path>
                <a:path w="123189" h="221615">
                  <a:moveTo>
                    <a:pt x="37490" y="65138"/>
                  </a:moveTo>
                  <a:lnTo>
                    <a:pt x="33934" y="64998"/>
                  </a:lnTo>
                  <a:lnTo>
                    <a:pt x="33934" y="68516"/>
                  </a:lnTo>
                  <a:lnTo>
                    <a:pt x="37490" y="68694"/>
                  </a:lnTo>
                  <a:lnTo>
                    <a:pt x="37490" y="65138"/>
                  </a:lnTo>
                  <a:close/>
                </a:path>
                <a:path w="123189" h="221615">
                  <a:moveTo>
                    <a:pt x="37490" y="48183"/>
                  </a:moveTo>
                  <a:lnTo>
                    <a:pt x="33934" y="48044"/>
                  </a:lnTo>
                  <a:lnTo>
                    <a:pt x="33934" y="51587"/>
                  </a:lnTo>
                  <a:lnTo>
                    <a:pt x="37490" y="51739"/>
                  </a:lnTo>
                  <a:lnTo>
                    <a:pt x="37490" y="48183"/>
                  </a:lnTo>
                  <a:close/>
                </a:path>
                <a:path w="123189" h="221615">
                  <a:moveTo>
                    <a:pt x="37490" y="31267"/>
                  </a:moveTo>
                  <a:lnTo>
                    <a:pt x="33934" y="31102"/>
                  </a:lnTo>
                  <a:lnTo>
                    <a:pt x="33934" y="34645"/>
                  </a:lnTo>
                  <a:lnTo>
                    <a:pt x="37490" y="34798"/>
                  </a:lnTo>
                  <a:lnTo>
                    <a:pt x="37490" y="31267"/>
                  </a:lnTo>
                  <a:close/>
                </a:path>
                <a:path w="123189" h="221615">
                  <a:moveTo>
                    <a:pt x="37490" y="14312"/>
                  </a:moveTo>
                  <a:lnTo>
                    <a:pt x="33934" y="14173"/>
                  </a:lnTo>
                  <a:lnTo>
                    <a:pt x="33934" y="17691"/>
                  </a:lnTo>
                  <a:lnTo>
                    <a:pt x="37490" y="17868"/>
                  </a:lnTo>
                  <a:lnTo>
                    <a:pt x="37490" y="14312"/>
                  </a:lnTo>
                  <a:close/>
                </a:path>
                <a:path w="123189" h="221615">
                  <a:moveTo>
                    <a:pt x="54508" y="201371"/>
                  </a:moveTo>
                  <a:lnTo>
                    <a:pt x="50939" y="201371"/>
                  </a:lnTo>
                  <a:lnTo>
                    <a:pt x="50939" y="201549"/>
                  </a:lnTo>
                  <a:lnTo>
                    <a:pt x="54508" y="201549"/>
                  </a:lnTo>
                  <a:lnTo>
                    <a:pt x="54508" y="201371"/>
                  </a:lnTo>
                  <a:close/>
                </a:path>
                <a:path w="123189" h="221615">
                  <a:moveTo>
                    <a:pt x="54508" y="184594"/>
                  </a:moveTo>
                  <a:lnTo>
                    <a:pt x="50939" y="184416"/>
                  </a:lnTo>
                  <a:lnTo>
                    <a:pt x="50939" y="187972"/>
                  </a:lnTo>
                  <a:lnTo>
                    <a:pt x="54508" y="188150"/>
                  </a:lnTo>
                  <a:lnTo>
                    <a:pt x="54508" y="184594"/>
                  </a:lnTo>
                  <a:close/>
                </a:path>
                <a:path w="123189" h="221615">
                  <a:moveTo>
                    <a:pt x="54508" y="167640"/>
                  </a:moveTo>
                  <a:lnTo>
                    <a:pt x="50939" y="167474"/>
                  </a:lnTo>
                  <a:lnTo>
                    <a:pt x="50939" y="171018"/>
                  </a:lnTo>
                  <a:lnTo>
                    <a:pt x="54508" y="171183"/>
                  </a:lnTo>
                  <a:lnTo>
                    <a:pt x="54508" y="167640"/>
                  </a:lnTo>
                  <a:close/>
                </a:path>
                <a:path w="123189" h="221615">
                  <a:moveTo>
                    <a:pt x="54508" y="150685"/>
                  </a:moveTo>
                  <a:lnTo>
                    <a:pt x="50939" y="150533"/>
                  </a:lnTo>
                  <a:lnTo>
                    <a:pt x="50939" y="154051"/>
                  </a:lnTo>
                  <a:lnTo>
                    <a:pt x="54508" y="154228"/>
                  </a:lnTo>
                  <a:lnTo>
                    <a:pt x="54508" y="150685"/>
                  </a:lnTo>
                  <a:close/>
                </a:path>
                <a:path w="123189" h="221615">
                  <a:moveTo>
                    <a:pt x="54508" y="133718"/>
                  </a:moveTo>
                  <a:lnTo>
                    <a:pt x="50939" y="133553"/>
                  </a:lnTo>
                  <a:lnTo>
                    <a:pt x="50939" y="137096"/>
                  </a:lnTo>
                  <a:lnTo>
                    <a:pt x="54508" y="137274"/>
                  </a:lnTo>
                  <a:lnTo>
                    <a:pt x="54508" y="133718"/>
                  </a:lnTo>
                  <a:close/>
                </a:path>
                <a:path w="123189" h="221615">
                  <a:moveTo>
                    <a:pt x="54508" y="116789"/>
                  </a:moveTo>
                  <a:lnTo>
                    <a:pt x="50939" y="116598"/>
                  </a:lnTo>
                  <a:lnTo>
                    <a:pt x="50939" y="120154"/>
                  </a:lnTo>
                  <a:lnTo>
                    <a:pt x="54508" y="120307"/>
                  </a:lnTo>
                  <a:lnTo>
                    <a:pt x="54508" y="116789"/>
                  </a:lnTo>
                  <a:close/>
                </a:path>
                <a:path w="123189" h="221615">
                  <a:moveTo>
                    <a:pt x="54508" y="99834"/>
                  </a:moveTo>
                  <a:lnTo>
                    <a:pt x="50939" y="99656"/>
                  </a:lnTo>
                  <a:lnTo>
                    <a:pt x="50939" y="103200"/>
                  </a:lnTo>
                  <a:lnTo>
                    <a:pt x="54508" y="103352"/>
                  </a:lnTo>
                  <a:lnTo>
                    <a:pt x="54508" y="99834"/>
                  </a:lnTo>
                  <a:close/>
                </a:path>
                <a:path w="123189" h="221615">
                  <a:moveTo>
                    <a:pt x="54508" y="82867"/>
                  </a:moveTo>
                  <a:lnTo>
                    <a:pt x="50939" y="82689"/>
                  </a:lnTo>
                  <a:lnTo>
                    <a:pt x="50939" y="86245"/>
                  </a:lnTo>
                  <a:lnTo>
                    <a:pt x="54508" y="86398"/>
                  </a:lnTo>
                  <a:lnTo>
                    <a:pt x="54508" y="82867"/>
                  </a:lnTo>
                  <a:close/>
                </a:path>
                <a:path w="123189" h="221615">
                  <a:moveTo>
                    <a:pt x="54508" y="65900"/>
                  </a:moveTo>
                  <a:lnTo>
                    <a:pt x="50939" y="65747"/>
                  </a:lnTo>
                  <a:lnTo>
                    <a:pt x="50939" y="69278"/>
                  </a:lnTo>
                  <a:lnTo>
                    <a:pt x="54508" y="69443"/>
                  </a:lnTo>
                  <a:lnTo>
                    <a:pt x="54508" y="65900"/>
                  </a:lnTo>
                  <a:close/>
                </a:path>
                <a:path w="123189" h="221615">
                  <a:moveTo>
                    <a:pt x="54508" y="48945"/>
                  </a:moveTo>
                  <a:lnTo>
                    <a:pt x="50939" y="48780"/>
                  </a:lnTo>
                  <a:lnTo>
                    <a:pt x="50939" y="52324"/>
                  </a:lnTo>
                  <a:lnTo>
                    <a:pt x="54508" y="52476"/>
                  </a:lnTo>
                  <a:lnTo>
                    <a:pt x="54508" y="48945"/>
                  </a:lnTo>
                  <a:close/>
                </a:path>
                <a:path w="123189" h="221615">
                  <a:moveTo>
                    <a:pt x="54508" y="31991"/>
                  </a:moveTo>
                  <a:lnTo>
                    <a:pt x="50939" y="31826"/>
                  </a:lnTo>
                  <a:lnTo>
                    <a:pt x="50939" y="35369"/>
                  </a:lnTo>
                  <a:lnTo>
                    <a:pt x="54508" y="35547"/>
                  </a:lnTo>
                  <a:lnTo>
                    <a:pt x="54508" y="31991"/>
                  </a:lnTo>
                  <a:close/>
                </a:path>
                <a:path w="123189" h="221615">
                  <a:moveTo>
                    <a:pt x="54508" y="15024"/>
                  </a:moveTo>
                  <a:lnTo>
                    <a:pt x="50939" y="14871"/>
                  </a:lnTo>
                  <a:lnTo>
                    <a:pt x="50939" y="18415"/>
                  </a:lnTo>
                  <a:lnTo>
                    <a:pt x="54508" y="18567"/>
                  </a:lnTo>
                  <a:lnTo>
                    <a:pt x="54508" y="15024"/>
                  </a:lnTo>
                  <a:close/>
                </a:path>
                <a:path w="123189" h="221615">
                  <a:moveTo>
                    <a:pt x="71564" y="185483"/>
                  </a:moveTo>
                  <a:lnTo>
                    <a:pt x="67995" y="185280"/>
                  </a:lnTo>
                  <a:lnTo>
                    <a:pt x="67995" y="188849"/>
                  </a:lnTo>
                  <a:lnTo>
                    <a:pt x="71564" y="189026"/>
                  </a:lnTo>
                  <a:lnTo>
                    <a:pt x="71564" y="185483"/>
                  </a:lnTo>
                  <a:close/>
                </a:path>
                <a:path w="123189" h="221615">
                  <a:moveTo>
                    <a:pt x="71564" y="32715"/>
                  </a:moveTo>
                  <a:lnTo>
                    <a:pt x="67995" y="32550"/>
                  </a:lnTo>
                  <a:lnTo>
                    <a:pt x="67995" y="36106"/>
                  </a:lnTo>
                  <a:lnTo>
                    <a:pt x="71564" y="36258"/>
                  </a:lnTo>
                  <a:lnTo>
                    <a:pt x="71564" y="32715"/>
                  </a:lnTo>
                  <a:close/>
                </a:path>
                <a:path w="123189" h="221615">
                  <a:moveTo>
                    <a:pt x="71564" y="15735"/>
                  </a:moveTo>
                  <a:lnTo>
                    <a:pt x="67995" y="15582"/>
                  </a:lnTo>
                  <a:lnTo>
                    <a:pt x="67995" y="19138"/>
                  </a:lnTo>
                  <a:lnTo>
                    <a:pt x="71564" y="19265"/>
                  </a:lnTo>
                  <a:lnTo>
                    <a:pt x="71564" y="15735"/>
                  </a:lnTo>
                  <a:close/>
                </a:path>
                <a:path w="123189" h="221615">
                  <a:moveTo>
                    <a:pt x="88658" y="186372"/>
                  </a:moveTo>
                  <a:lnTo>
                    <a:pt x="85090" y="186169"/>
                  </a:lnTo>
                  <a:lnTo>
                    <a:pt x="85090" y="189725"/>
                  </a:lnTo>
                  <a:lnTo>
                    <a:pt x="88658" y="189903"/>
                  </a:lnTo>
                  <a:lnTo>
                    <a:pt x="88658" y="186372"/>
                  </a:lnTo>
                  <a:close/>
                </a:path>
                <a:path w="123189" h="221615">
                  <a:moveTo>
                    <a:pt x="88658" y="33439"/>
                  </a:moveTo>
                  <a:lnTo>
                    <a:pt x="85090" y="33286"/>
                  </a:lnTo>
                  <a:lnTo>
                    <a:pt x="85090" y="36830"/>
                  </a:lnTo>
                  <a:lnTo>
                    <a:pt x="88658" y="36995"/>
                  </a:lnTo>
                  <a:lnTo>
                    <a:pt x="88658" y="33439"/>
                  </a:lnTo>
                  <a:close/>
                </a:path>
                <a:path w="123189" h="221615">
                  <a:moveTo>
                    <a:pt x="88658" y="16433"/>
                  </a:moveTo>
                  <a:lnTo>
                    <a:pt x="85090" y="16294"/>
                  </a:lnTo>
                  <a:lnTo>
                    <a:pt x="85090" y="19837"/>
                  </a:lnTo>
                  <a:lnTo>
                    <a:pt x="88658" y="19989"/>
                  </a:lnTo>
                  <a:lnTo>
                    <a:pt x="88658" y="16433"/>
                  </a:lnTo>
                  <a:close/>
                </a:path>
                <a:path w="123189" h="221615">
                  <a:moveTo>
                    <a:pt x="105778" y="187236"/>
                  </a:moveTo>
                  <a:lnTo>
                    <a:pt x="102209" y="187058"/>
                  </a:lnTo>
                  <a:lnTo>
                    <a:pt x="102209" y="190614"/>
                  </a:lnTo>
                  <a:lnTo>
                    <a:pt x="105778" y="190792"/>
                  </a:lnTo>
                  <a:lnTo>
                    <a:pt x="105778" y="187236"/>
                  </a:lnTo>
                  <a:close/>
                </a:path>
                <a:path w="123189" h="221615">
                  <a:moveTo>
                    <a:pt x="105778" y="34163"/>
                  </a:moveTo>
                  <a:lnTo>
                    <a:pt x="102209" y="34010"/>
                  </a:lnTo>
                  <a:lnTo>
                    <a:pt x="102209" y="37566"/>
                  </a:lnTo>
                  <a:lnTo>
                    <a:pt x="105778" y="37719"/>
                  </a:lnTo>
                  <a:lnTo>
                    <a:pt x="105778" y="34163"/>
                  </a:lnTo>
                  <a:close/>
                </a:path>
                <a:path w="123189" h="221615">
                  <a:moveTo>
                    <a:pt x="105778" y="17145"/>
                  </a:moveTo>
                  <a:lnTo>
                    <a:pt x="102209" y="17005"/>
                  </a:lnTo>
                  <a:lnTo>
                    <a:pt x="102209" y="20548"/>
                  </a:lnTo>
                  <a:lnTo>
                    <a:pt x="105778" y="20701"/>
                  </a:lnTo>
                  <a:lnTo>
                    <a:pt x="105778" y="17145"/>
                  </a:lnTo>
                  <a:close/>
                </a:path>
                <a:path w="123189" h="221615">
                  <a:moveTo>
                    <a:pt x="105778" y="152"/>
                  </a:moveTo>
                  <a:lnTo>
                    <a:pt x="102209" y="0"/>
                  </a:lnTo>
                  <a:lnTo>
                    <a:pt x="102209" y="3543"/>
                  </a:lnTo>
                  <a:lnTo>
                    <a:pt x="105778" y="3683"/>
                  </a:lnTo>
                  <a:lnTo>
                    <a:pt x="105778" y="152"/>
                  </a:lnTo>
                  <a:close/>
                </a:path>
                <a:path w="123189" h="221615">
                  <a:moveTo>
                    <a:pt x="122948" y="188112"/>
                  </a:moveTo>
                  <a:lnTo>
                    <a:pt x="119354" y="187921"/>
                  </a:lnTo>
                  <a:lnTo>
                    <a:pt x="119354" y="191477"/>
                  </a:lnTo>
                  <a:lnTo>
                    <a:pt x="122948" y="191668"/>
                  </a:lnTo>
                  <a:lnTo>
                    <a:pt x="122948" y="188112"/>
                  </a:lnTo>
                  <a:close/>
                </a:path>
                <a:path w="123189" h="221615">
                  <a:moveTo>
                    <a:pt x="122948" y="171094"/>
                  </a:moveTo>
                  <a:lnTo>
                    <a:pt x="119354" y="170903"/>
                  </a:lnTo>
                  <a:lnTo>
                    <a:pt x="119354" y="174459"/>
                  </a:lnTo>
                  <a:lnTo>
                    <a:pt x="122948" y="174650"/>
                  </a:lnTo>
                  <a:lnTo>
                    <a:pt x="122948" y="171094"/>
                  </a:lnTo>
                  <a:close/>
                </a:path>
                <a:path w="123189" h="221615">
                  <a:moveTo>
                    <a:pt x="122948" y="154063"/>
                  </a:moveTo>
                  <a:lnTo>
                    <a:pt x="119354" y="153885"/>
                  </a:lnTo>
                  <a:lnTo>
                    <a:pt x="119354" y="157454"/>
                  </a:lnTo>
                  <a:lnTo>
                    <a:pt x="122948" y="157619"/>
                  </a:lnTo>
                  <a:lnTo>
                    <a:pt x="122948" y="154063"/>
                  </a:lnTo>
                  <a:close/>
                </a:path>
                <a:path w="123189" h="221615">
                  <a:moveTo>
                    <a:pt x="122948" y="137033"/>
                  </a:moveTo>
                  <a:lnTo>
                    <a:pt x="119354" y="136867"/>
                  </a:lnTo>
                  <a:lnTo>
                    <a:pt x="119354" y="140423"/>
                  </a:lnTo>
                  <a:lnTo>
                    <a:pt x="122948" y="140589"/>
                  </a:lnTo>
                  <a:lnTo>
                    <a:pt x="122948" y="137033"/>
                  </a:lnTo>
                  <a:close/>
                </a:path>
                <a:path w="123189" h="221615">
                  <a:moveTo>
                    <a:pt x="122948" y="120027"/>
                  </a:moveTo>
                  <a:lnTo>
                    <a:pt x="119354" y="119849"/>
                  </a:lnTo>
                  <a:lnTo>
                    <a:pt x="119354" y="123393"/>
                  </a:lnTo>
                  <a:lnTo>
                    <a:pt x="122948" y="123571"/>
                  </a:lnTo>
                  <a:lnTo>
                    <a:pt x="122948" y="120027"/>
                  </a:lnTo>
                  <a:close/>
                </a:path>
                <a:path w="123189" h="221615">
                  <a:moveTo>
                    <a:pt x="122948" y="102997"/>
                  </a:moveTo>
                  <a:lnTo>
                    <a:pt x="119354" y="102819"/>
                  </a:lnTo>
                  <a:lnTo>
                    <a:pt x="119354" y="106375"/>
                  </a:lnTo>
                  <a:lnTo>
                    <a:pt x="122948" y="106540"/>
                  </a:lnTo>
                  <a:lnTo>
                    <a:pt x="122948" y="102997"/>
                  </a:lnTo>
                  <a:close/>
                </a:path>
                <a:path w="123189" h="221615">
                  <a:moveTo>
                    <a:pt x="122948" y="85966"/>
                  </a:moveTo>
                  <a:lnTo>
                    <a:pt x="119354" y="85788"/>
                  </a:lnTo>
                  <a:lnTo>
                    <a:pt x="119354" y="89357"/>
                  </a:lnTo>
                  <a:lnTo>
                    <a:pt x="122948" y="89522"/>
                  </a:lnTo>
                  <a:lnTo>
                    <a:pt x="122948" y="85966"/>
                  </a:lnTo>
                  <a:close/>
                </a:path>
                <a:path w="123189" h="221615">
                  <a:moveTo>
                    <a:pt x="122948" y="68948"/>
                  </a:moveTo>
                  <a:lnTo>
                    <a:pt x="119354" y="68783"/>
                  </a:lnTo>
                  <a:lnTo>
                    <a:pt x="119354" y="72326"/>
                  </a:lnTo>
                  <a:lnTo>
                    <a:pt x="122948" y="72491"/>
                  </a:lnTo>
                  <a:lnTo>
                    <a:pt x="122948" y="68948"/>
                  </a:lnTo>
                  <a:close/>
                </a:path>
                <a:path w="123189" h="221615">
                  <a:moveTo>
                    <a:pt x="122948" y="51904"/>
                  </a:moveTo>
                  <a:lnTo>
                    <a:pt x="119354" y="51752"/>
                  </a:lnTo>
                  <a:lnTo>
                    <a:pt x="119354" y="55308"/>
                  </a:lnTo>
                  <a:lnTo>
                    <a:pt x="122948" y="55473"/>
                  </a:lnTo>
                  <a:lnTo>
                    <a:pt x="122948" y="51904"/>
                  </a:lnTo>
                  <a:close/>
                </a:path>
                <a:path w="123189" h="221615">
                  <a:moveTo>
                    <a:pt x="122948" y="34899"/>
                  </a:moveTo>
                  <a:lnTo>
                    <a:pt x="119354" y="34734"/>
                  </a:lnTo>
                  <a:lnTo>
                    <a:pt x="119354" y="38290"/>
                  </a:lnTo>
                  <a:lnTo>
                    <a:pt x="122948" y="38455"/>
                  </a:lnTo>
                  <a:lnTo>
                    <a:pt x="122948" y="34899"/>
                  </a:lnTo>
                  <a:close/>
                </a:path>
                <a:path w="123189" h="221615">
                  <a:moveTo>
                    <a:pt x="122948" y="17868"/>
                  </a:moveTo>
                  <a:lnTo>
                    <a:pt x="119354" y="17703"/>
                  </a:lnTo>
                  <a:lnTo>
                    <a:pt x="119354" y="21259"/>
                  </a:lnTo>
                  <a:lnTo>
                    <a:pt x="122948" y="21424"/>
                  </a:lnTo>
                  <a:lnTo>
                    <a:pt x="122948" y="17868"/>
                  </a:lnTo>
                  <a:close/>
                </a:path>
                <a:path w="123189" h="221615">
                  <a:moveTo>
                    <a:pt x="122948" y="825"/>
                  </a:moveTo>
                  <a:lnTo>
                    <a:pt x="119354" y="685"/>
                  </a:lnTo>
                  <a:lnTo>
                    <a:pt x="119354" y="4229"/>
                  </a:lnTo>
                  <a:lnTo>
                    <a:pt x="122948" y="4419"/>
                  </a:lnTo>
                  <a:lnTo>
                    <a:pt x="122948" y="8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36822" y="8015477"/>
              <a:ext cx="402590" cy="436245"/>
            </a:xfrm>
            <a:custGeom>
              <a:avLst/>
              <a:gdLst/>
              <a:ahLst/>
              <a:cxnLst/>
              <a:rect l="l" t="t" r="r" b="b"/>
              <a:pathLst>
                <a:path w="402589" h="436245">
                  <a:moveTo>
                    <a:pt x="3543" y="425348"/>
                  </a:moveTo>
                  <a:lnTo>
                    <a:pt x="0" y="425132"/>
                  </a:lnTo>
                  <a:lnTo>
                    <a:pt x="0" y="428675"/>
                  </a:lnTo>
                  <a:lnTo>
                    <a:pt x="3543" y="428891"/>
                  </a:lnTo>
                  <a:lnTo>
                    <a:pt x="3543" y="425348"/>
                  </a:lnTo>
                  <a:close/>
                </a:path>
                <a:path w="402589" h="436245">
                  <a:moveTo>
                    <a:pt x="20510" y="426313"/>
                  </a:moveTo>
                  <a:lnTo>
                    <a:pt x="16941" y="426085"/>
                  </a:lnTo>
                  <a:lnTo>
                    <a:pt x="16941" y="429641"/>
                  </a:lnTo>
                  <a:lnTo>
                    <a:pt x="20510" y="429831"/>
                  </a:lnTo>
                  <a:lnTo>
                    <a:pt x="20510" y="426313"/>
                  </a:lnTo>
                  <a:close/>
                </a:path>
                <a:path w="402589" h="436245">
                  <a:moveTo>
                    <a:pt x="20510" y="409384"/>
                  </a:moveTo>
                  <a:lnTo>
                    <a:pt x="16941" y="409168"/>
                  </a:lnTo>
                  <a:lnTo>
                    <a:pt x="16941" y="412699"/>
                  </a:lnTo>
                  <a:lnTo>
                    <a:pt x="20510" y="412915"/>
                  </a:lnTo>
                  <a:lnTo>
                    <a:pt x="20510" y="409384"/>
                  </a:lnTo>
                  <a:close/>
                </a:path>
                <a:path w="402589" h="436245">
                  <a:moveTo>
                    <a:pt x="20510" y="392455"/>
                  </a:moveTo>
                  <a:lnTo>
                    <a:pt x="16941" y="392264"/>
                  </a:lnTo>
                  <a:lnTo>
                    <a:pt x="16941" y="395795"/>
                  </a:lnTo>
                  <a:lnTo>
                    <a:pt x="20510" y="395986"/>
                  </a:lnTo>
                  <a:lnTo>
                    <a:pt x="20510" y="392455"/>
                  </a:lnTo>
                  <a:close/>
                </a:path>
                <a:path w="402589" h="436245">
                  <a:moveTo>
                    <a:pt x="37490" y="427253"/>
                  </a:moveTo>
                  <a:lnTo>
                    <a:pt x="33934" y="427050"/>
                  </a:lnTo>
                  <a:lnTo>
                    <a:pt x="33934" y="430593"/>
                  </a:lnTo>
                  <a:lnTo>
                    <a:pt x="37490" y="430784"/>
                  </a:lnTo>
                  <a:lnTo>
                    <a:pt x="37490" y="427253"/>
                  </a:lnTo>
                  <a:close/>
                </a:path>
                <a:path w="402589" h="436245">
                  <a:moveTo>
                    <a:pt x="37490" y="410337"/>
                  </a:moveTo>
                  <a:lnTo>
                    <a:pt x="33934" y="410121"/>
                  </a:lnTo>
                  <a:lnTo>
                    <a:pt x="33934" y="413651"/>
                  </a:lnTo>
                  <a:lnTo>
                    <a:pt x="37490" y="413854"/>
                  </a:lnTo>
                  <a:lnTo>
                    <a:pt x="37490" y="410337"/>
                  </a:lnTo>
                  <a:close/>
                </a:path>
                <a:path w="402589" h="436245">
                  <a:moveTo>
                    <a:pt x="37490" y="393369"/>
                  </a:moveTo>
                  <a:lnTo>
                    <a:pt x="33934" y="393179"/>
                  </a:lnTo>
                  <a:lnTo>
                    <a:pt x="33934" y="396722"/>
                  </a:lnTo>
                  <a:lnTo>
                    <a:pt x="37490" y="396913"/>
                  </a:lnTo>
                  <a:lnTo>
                    <a:pt x="37490" y="393369"/>
                  </a:lnTo>
                  <a:close/>
                </a:path>
                <a:path w="402589" h="436245">
                  <a:moveTo>
                    <a:pt x="37490" y="376440"/>
                  </a:moveTo>
                  <a:lnTo>
                    <a:pt x="33934" y="376237"/>
                  </a:lnTo>
                  <a:lnTo>
                    <a:pt x="33934" y="379768"/>
                  </a:lnTo>
                  <a:lnTo>
                    <a:pt x="37490" y="379971"/>
                  </a:lnTo>
                  <a:lnTo>
                    <a:pt x="37490" y="376440"/>
                  </a:lnTo>
                  <a:close/>
                </a:path>
                <a:path w="402589" h="436245">
                  <a:moveTo>
                    <a:pt x="54508" y="429221"/>
                  </a:moveTo>
                  <a:lnTo>
                    <a:pt x="50939" y="429221"/>
                  </a:lnTo>
                  <a:lnTo>
                    <a:pt x="50939" y="431761"/>
                  </a:lnTo>
                  <a:lnTo>
                    <a:pt x="54508" y="431761"/>
                  </a:lnTo>
                  <a:lnTo>
                    <a:pt x="54508" y="429221"/>
                  </a:lnTo>
                  <a:close/>
                </a:path>
                <a:path w="402589" h="436245">
                  <a:moveTo>
                    <a:pt x="71564" y="429221"/>
                  </a:moveTo>
                  <a:lnTo>
                    <a:pt x="67995" y="429221"/>
                  </a:lnTo>
                  <a:lnTo>
                    <a:pt x="67995" y="432714"/>
                  </a:lnTo>
                  <a:lnTo>
                    <a:pt x="71564" y="432714"/>
                  </a:lnTo>
                  <a:lnTo>
                    <a:pt x="71564" y="429221"/>
                  </a:lnTo>
                  <a:close/>
                </a:path>
                <a:path w="402589" h="436245">
                  <a:moveTo>
                    <a:pt x="88658" y="430123"/>
                  </a:moveTo>
                  <a:lnTo>
                    <a:pt x="85090" y="429920"/>
                  </a:lnTo>
                  <a:lnTo>
                    <a:pt x="85090" y="433476"/>
                  </a:lnTo>
                  <a:lnTo>
                    <a:pt x="88658" y="433692"/>
                  </a:lnTo>
                  <a:lnTo>
                    <a:pt x="88658" y="430123"/>
                  </a:lnTo>
                  <a:close/>
                </a:path>
                <a:path w="402589" h="436245">
                  <a:moveTo>
                    <a:pt x="105778" y="431088"/>
                  </a:moveTo>
                  <a:lnTo>
                    <a:pt x="102209" y="430885"/>
                  </a:lnTo>
                  <a:lnTo>
                    <a:pt x="102209" y="434454"/>
                  </a:lnTo>
                  <a:lnTo>
                    <a:pt x="105778" y="434644"/>
                  </a:lnTo>
                  <a:lnTo>
                    <a:pt x="105778" y="431088"/>
                  </a:lnTo>
                  <a:close/>
                </a:path>
                <a:path w="402589" h="436245">
                  <a:moveTo>
                    <a:pt x="122948" y="432054"/>
                  </a:moveTo>
                  <a:lnTo>
                    <a:pt x="119354" y="431850"/>
                  </a:lnTo>
                  <a:lnTo>
                    <a:pt x="119354" y="435406"/>
                  </a:lnTo>
                  <a:lnTo>
                    <a:pt x="122948" y="435622"/>
                  </a:lnTo>
                  <a:lnTo>
                    <a:pt x="122948" y="432054"/>
                  </a:lnTo>
                  <a:close/>
                </a:path>
                <a:path w="402589" h="436245">
                  <a:moveTo>
                    <a:pt x="278917" y="62877"/>
                  </a:moveTo>
                  <a:lnTo>
                    <a:pt x="275247" y="62763"/>
                  </a:lnTo>
                  <a:lnTo>
                    <a:pt x="275247" y="66357"/>
                  </a:lnTo>
                  <a:lnTo>
                    <a:pt x="278917" y="66471"/>
                  </a:lnTo>
                  <a:lnTo>
                    <a:pt x="278917" y="62877"/>
                  </a:lnTo>
                  <a:close/>
                </a:path>
                <a:path w="402589" h="436245">
                  <a:moveTo>
                    <a:pt x="278917" y="45720"/>
                  </a:moveTo>
                  <a:lnTo>
                    <a:pt x="275247" y="45593"/>
                  </a:lnTo>
                  <a:lnTo>
                    <a:pt x="275247" y="49187"/>
                  </a:lnTo>
                  <a:lnTo>
                    <a:pt x="278917" y="49288"/>
                  </a:lnTo>
                  <a:lnTo>
                    <a:pt x="278917" y="45720"/>
                  </a:lnTo>
                  <a:close/>
                </a:path>
                <a:path w="402589" h="436245">
                  <a:moveTo>
                    <a:pt x="278917" y="28536"/>
                  </a:moveTo>
                  <a:lnTo>
                    <a:pt x="275247" y="28422"/>
                  </a:lnTo>
                  <a:lnTo>
                    <a:pt x="275247" y="31991"/>
                  </a:lnTo>
                  <a:lnTo>
                    <a:pt x="278917" y="32118"/>
                  </a:lnTo>
                  <a:lnTo>
                    <a:pt x="278917" y="28536"/>
                  </a:lnTo>
                  <a:close/>
                </a:path>
                <a:path w="402589" h="436245">
                  <a:moveTo>
                    <a:pt x="278917" y="11353"/>
                  </a:moveTo>
                  <a:lnTo>
                    <a:pt x="275247" y="11239"/>
                  </a:lnTo>
                  <a:lnTo>
                    <a:pt x="275247" y="14833"/>
                  </a:lnTo>
                  <a:lnTo>
                    <a:pt x="278917" y="14947"/>
                  </a:lnTo>
                  <a:lnTo>
                    <a:pt x="278917" y="11353"/>
                  </a:lnTo>
                  <a:close/>
                </a:path>
                <a:path w="402589" h="436245">
                  <a:moveTo>
                    <a:pt x="296418" y="63500"/>
                  </a:moveTo>
                  <a:lnTo>
                    <a:pt x="292760" y="63360"/>
                  </a:lnTo>
                  <a:lnTo>
                    <a:pt x="292760" y="66954"/>
                  </a:lnTo>
                  <a:lnTo>
                    <a:pt x="296418" y="67094"/>
                  </a:lnTo>
                  <a:lnTo>
                    <a:pt x="296418" y="63500"/>
                  </a:lnTo>
                  <a:close/>
                </a:path>
                <a:path w="402589" h="436245">
                  <a:moveTo>
                    <a:pt x="296418" y="46304"/>
                  </a:moveTo>
                  <a:lnTo>
                    <a:pt x="292760" y="46164"/>
                  </a:lnTo>
                  <a:lnTo>
                    <a:pt x="292760" y="49771"/>
                  </a:lnTo>
                  <a:lnTo>
                    <a:pt x="296418" y="49898"/>
                  </a:lnTo>
                  <a:lnTo>
                    <a:pt x="296418" y="46304"/>
                  </a:lnTo>
                  <a:close/>
                </a:path>
                <a:path w="402589" h="436245">
                  <a:moveTo>
                    <a:pt x="296418" y="29108"/>
                  </a:moveTo>
                  <a:lnTo>
                    <a:pt x="292760" y="28994"/>
                  </a:lnTo>
                  <a:lnTo>
                    <a:pt x="292760" y="32575"/>
                  </a:lnTo>
                  <a:lnTo>
                    <a:pt x="296418" y="32702"/>
                  </a:lnTo>
                  <a:lnTo>
                    <a:pt x="296418" y="29108"/>
                  </a:lnTo>
                  <a:close/>
                </a:path>
                <a:path w="402589" h="436245">
                  <a:moveTo>
                    <a:pt x="296418" y="11912"/>
                  </a:moveTo>
                  <a:lnTo>
                    <a:pt x="292760" y="11798"/>
                  </a:lnTo>
                  <a:lnTo>
                    <a:pt x="292760" y="15379"/>
                  </a:lnTo>
                  <a:lnTo>
                    <a:pt x="296418" y="15494"/>
                  </a:lnTo>
                  <a:lnTo>
                    <a:pt x="296418" y="11912"/>
                  </a:lnTo>
                  <a:close/>
                </a:path>
                <a:path w="402589" h="436245">
                  <a:moveTo>
                    <a:pt x="313956" y="167373"/>
                  </a:moveTo>
                  <a:lnTo>
                    <a:pt x="310286" y="167233"/>
                  </a:lnTo>
                  <a:lnTo>
                    <a:pt x="310286" y="170827"/>
                  </a:lnTo>
                  <a:lnTo>
                    <a:pt x="313956" y="170980"/>
                  </a:lnTo>
                  <a:lnTo>
                    <a:pt x="313956" y="167373"/>
                  </a:lnTo>
                  <a:close/>
                </a:path>
                <a:path w="402589" h="436245">
                  <a:moveTo>
                    <a:pt x="313956" y="150177"/>
                  </a:moveTo>
                  <a:lnTo>
                    <a:pt x="310286" y="150012"/>
                  </a:lnTo>
                  <a:lnTo>
                    <a:pt x="310286" y="153631"/>
                  </a:lnTo>
                  <a:lnTo>
                    <a:pt x="313956" y="153758"/>
                  </a:lnTo>
                  <a:lnTo>
                    <a:pt x="313956" y="150177"/>
                  </a:lnTo>
                  <a:close/>
                </a:path>
                <a:path w="402589" h="436245">
                  <a:moveTo>
                    <a:pt x="313956" y="132956"/>
                  </a:moveTo>
                  <a:lnTo>
                    <a:pt x="310286" y="132816"/>
                  </a:lnTo>
                  <a:lnTo>
                    <a:pt x="310286" y="136410"/>
                  </a:lnTo>
                  <a:lnTo>
                    <a:pt x="313956" y="136537"/>
                  </a:lnTo>
                  <a:lnTo>
                    <a:pt x="313956" y="132956"/>
                  </a:lnTo>
                  <a:close/>
                </a:path>
                <a:path w="402589" h="436245">
                  <a:moveTo>
                    <a:pt x="313956" y="115735"/>
                  </a:moveTo>
                  <a:lnTo>
                    <a:pt x="310286" y="115595"/>
                  </a:lnTo>
                  <a:lnTo>
                    <a:pt x="310286" y="119202"/>
                  </a:lnTo>
                  <a:lnTo>
                    <a:pt x="313956" y="119329"/>
                  </a:lnTo>
                  <a:lnTo>
                    <a:pt x="313956" y="115735"/>
                  </a:lnTo>
                  <a:close/>
                </a:path>
                <a:path w="402589" h="436245">
                  <a:moveTo>
                    <a:pt x="313956" y="98526"/>
                  </a:moveTo>
                  <a:lnTo>
                    <a:pt x="310286" y="98399"/>
                  </a:lnTo>
                  <a:lnTo>
                    <a:pt x="310286" y="101993"/>
                  </a:lnTo>
                  <a:lnTo>
                    <a:pt x="313956" y="102120"/>
                  </a:lnTo>
                  <a:lnTo>
                    <a:pt x="313956" y="98526"/>
                  </a:lnTo>
                  <a:close/>
                </a:path>
                <a:path w="402589" h="436245">
                  <a:moveTo>
                    <a:pt x="313956" y="81318"/>
                  </a:moveTo>
                  <a:lnTo>
                    <a:pt x="310286" y="81178"/>
                  </a:lnTo>
                  <a:lnTo>
                    <a:pt x="310286" y="84785"/>
                  </a:lnTo>
                  <a:lnTo>
                    <a:pt x="313956" y="84899"/>
                  </a:lnTo>
                  <a:lnTo>
                    <a:pt x="313956" y="81318"/>
                  </a:lnTo>
                  <a:close/>
                </a:path>
                <a:path w="402589" h="436245">
                  <a:moveTo>
                    <a:pt x="313956" y="64109"/>
                  </a:moveTo>
                  <a:lnTo>
                    <a:pt x="310286" y="63982"/>
                  </a:lnTo>
                  <a:lnTo>
                    <a:pt x="310286" y="67576"/>
                  </a:lnTo>
                  <a:lnTo>
                    <a:pt x="313956" y="67703"/>
                  </a:lnTo>
                  <a:lnTo>
                    <a:pt x="313956" y="64109"/>
                  </a:lnTo>
                  <a:close/>
                </a:path>
                <a:path w="402589" h="436245">
                  <a:moveTo>
                    <a:pt x="313956" y="46875"/>
                  </a:moveTo>
                  <a:lnTo>
                    <a:pt x="310286" y="46774"/>
                  </a:lnTo>
                  <a:lnTo>
                    <a:pt x="310286" y="50380"/>
                  </a:lnTo>
                  <a:lnTo>
                    <a:pt x="313956" y="50482"/>
                  </a:lnTo>
                  <a:lnTo>
                    <a:pt x="313956" y="46875"/>
                  </a:lnTo>
                  <a:close/>
                </a:path>
                <a:path w="402589" h="436245">
                  <a:moveTo>
                    <a:pt x="313956" y="29667"/>
                  </a:moveTo>
                  <a:lnTo>
                    <a:pt x="310286" y="29565"/>
                  </a:lnTo>
                  <a:lnTo>
                    <a:pt x="310286" y="33159"/>
                  </a:lnTo>
                  <a:lnTo>
                    <a:pt x="313956" y="33274"/>
                  </a:lnTo>
                  <a:lnTo>
                    <a:pt x="313956" y="29667"/>
                  </a:lnTo>
                  <a:close/>
                </a:path>
                <a:path w="402589" h="436245">
                  <a:moveTo>
                    <a:pt x="313956" y="12471"/>
                  </a:moveTo>
                  <a:lnTo>
                    <a:pt x="310286" y="12357"/>
                  </a:lnTo>
                  <a:lnTo>
                    <a:pt x="310286" y="15951"/>
                  </a:lnTo>
                  <a:lnTo>
                    <a:pt x="313956" y="16065"/>
                  </a:lnTo>
                  <a:lnTo>
                    <a:pt x="313956" y="12471"/>
                  </a:lnTo>
                  <a:close/>
                </a:path>
                <a:path w="402589" h="436245">
                  <a:moveTo>
                    <a:pt x="331546" y="150850"/>
                  </a:moveTo>
                  <a:lnTo>
                    <a:pt x="327863" y="150710"/>
                  </a:lnTo>
                  <a:lnTo>
                    <a:pt x="327863" y="154317"/>
                  </a:lnTo>
                  <a:lnTo>
                    <a:pt x="331546" y="154457"/>
                  </a:lnTo>
                  <a:lnTo>
                    <a:pt x="331546" y="150850"/>
                  </a:lnTo>
                  <a:close/>
                </a:path>
                <a:path w="402589" h="436245">
                  <a:moveTo>
                    <a:pt x="331546" y="133629"/>
                  </a:moveTo>
                  <a:lnTo>
                    <a:pt x="327863" y="133489"/>
                  </a:lnTo>
                  <a:lnTo>
                    <a:pt x="327863" y="137096"/>
                  </a:lnTo>
                  <a:lnTo>
                    <a:pt x="331546" y="137223"/>
                  </a:lnTo>
                  <a:lnTo>
                    <a:pt x="331546" y="133629"/>
                  </a:lnTo>
                  <a:close/>
                </a:path>
                <a:path w="402589" h="436245">
                  <a:moveTo>
                    <a:pt x="331546" y="116382"/>
                  </a:moveTo>
                  <a:lnTo>
                    <a:pt x="327863" y="116268"/>
                  </a:lnTo>
                  <a:lnTo>
                    <a:pt x="327863" y="119862"/>
                  </a:lnTo>
                  <a:lnTo>
                    <a:pt x="331546" y="120002"/>
                  </a:lnTo>
                  <a:lnTo>
                    <a:pt x="331546" y="116382"/>
                  </a:lnTo>
                  <a:close/>
                </a:path>
                <a:path w="402589" h="436245">
                  <a:moveTo>
                    <a:pt x="331546" y="99161"/>
                  </a:moveTo>
                  <a:lnTo>
                    <a:pt x="327863" y="99034"/>
                  </a:lnTo>
                  <a:lnTo>
                    <a:pt x="327863" y="102628"/>
                  </a:lnTo>
                  <a:lnTo>
                    <a:pt x="331546" y="102768"/>
                  </a:lnTo>
                  <a:lnTo>
                    <a:pt x="331546" y="99161"/>
                  </a:lnTo>
                  <a:close/>
                </a:path>
                <a:path w="402589" h="436245">
                  <a:moveTo>
                    <a:pt x="331546" y="81927"/>
                  </a:moveTo>
                  <a:lnTo>
                    <a:pt x="327863" y="81826"/>
                  </a:lnTo>
                  <a:lnTo>
                    <a:pt x="327863" y="85407"/>
                  </a:lnTo>
                  <a:lnTo>
                    <a:pt x="331546" y="85534"/>
                  </a:lnTo>
                  <a:lnTo>
                    <a:pt x="331546" y="81927"/>
                  </a:lnTo>
                  <a:close/>
                </a:path>
                <a:path w="402589" h="436245">
                  <a:moveTo>
                    <a:pt x="331546" y="64693"/>
                  </a:moveTo>
                  <a:lnTo>
                    <a:pt x="327863" y="64592"/>
                  </a:lnTo>
                  <a:lnTo>
                    <a:pt x="327863" y="68186"/>
                  </a:lnTo>
                  <a:lnTo>
                    <a:pt x="331546" y="68300"/>
                  </a:lnTo>
                  <a:lnTo>
                    <a:pt x="331546" y="64693"/>
                  </a:lnTo>
                  <a:close/>
                </a:path>
                <a:path w="402589" h="436245">
                  <a:moveTo>
                    <a:pt x="331546" y="47485"/>
                  </a:moveTo>
                  <a:lnTo>
                    <a:pt x="327863" y="47358"/>
                  </a:lnTo>
                  <a:lnTo>
                    <a:pt x="327863" y="50952"/>
                  </a:lnTo>
                  <a:lnTo>
                    <a:pt x="331546" y="51066"/>
                  </a:lnTo>
                  <a:lnTo>
                    <a:pt x="331546" y="47485"/>
                  </a:lnTo>
                  <a:close/>
                </a:path>
                <a:path w="402589" h="436245">
                  <a:moveTo>
                    <a:pt x="331546" y="30238"/>
                  </a:moveTo>
                  <a:lnTo>
                    <a:pt x="327863" y="30124"/>
                  </a:lnTo>
                  <a:lnTo>
                    <a:pt x="327863" y="33731"/>
                  </a:lnTo>
                  <a:lnTo>
                    <a:pt x="331546" y="33845"/>
                  </a:lnTo>
                  <a:lnTo>
                    <a:pt x="331546" y="30238"/>
                  </a:lnTo>
                  <a:close/>
                </a:path>
                <a:path w="402589" h="436245">
                  <a:moveTo>
                    <a:pt x="331546" y="13004"/>
                  </a:moveTo>
                  <a:lnTo>
                    <a:pt x="327863" y="12890"/>
                  </a:lnTo>
                  <a:lnTo>
                    <a:pt x="327863" y="16484"/>
                  </a:lnTo>
                  <a:lnTo>
                    <a:pt x="331546" y="16611"/>
                  </a:lnTo>
                  <a:lnTo>
                    <a:pt x="331546" y="13004"/>
                  </a:lnTo>
                  <a:close/>
                </a:path>
                <a:path w="402589" h="436245">
                  <a:moveTo>
                    <a:pt x="349135" y="151561"/>
                  </a:moveTo>
                  <a:lnTo>
                    <a:pt x="345452" y="151396"/>
                  </a:lnTo>
                  <a:lnTo>
                    <a:pt x="345452" y="155016"/>
                  </a:lnTo>
                  <a:lnTo>
                    <a:pt x="349135" y="155155"/>
                  </a:lnTo>
                  <a:lnTo>
                    <a:pt x="349135" y="151561"/>
                  </a:lnTo>
                  <a:close/>
                </a:path>
                <a:path w="402589" h="436245">
                  <a:moveTo>
                    <a:pt x="349135" y="134302"/>
                  </a:moveTo>
                  <a:lnTo>
                    <a:pt x="345452" y="134162"/>
                  </a:lnTo>
                  <a:lnTo>
                    <a:pt x="345452" y="137756"/>
                  </a:lnTo>
                  <a:lnTo>
                    <a:pt x="349135" y="137909"/>
                  </a:lnTo>
                  <a:lnTo>
                    <a:pt x="349135" y="134302"/>
                  </a:lnTo>
                  <a:close/>
                </a:path>
                <a:path w="402589" h="436245">
                  <a:moveTo>
                    <a:pt x="349135" y="117055"/>
                  </a:moveTo>
                  <a:lnTo>
                    <a:pt x="345452" y="116928"/>
                  </a:lnTo>
                  <a:lnTo>
                    <a:pt x="345452" y="120523"/>
                  </a:lnTo>
                  <a:lnTo>
                    <a:pt x="349135" y="120662"/>
                  </a:lnTo>
                  <a:lnTo>
                    <a:pt x="349135" y="117055"/>
                  </a:lnTo>
                  <a:close/>
                </a:path>
                <a:path w="402589" h="436245">
                  <a:moveTo>
                    <a:pt x="349135" y="99809"/>
                  </a:moveTo>
                  <a:lnTo>
                    <a:pt x="345452" y="99669"/>
                  </a:lnTo>
                  <a:lnTo>
                    <a:pt x="345452" y="103263"/>
                  </a:lnTo>
                  <a:lnTo>
                    <a:pt x="349135" y="103403"/>
                  </a:lnTo>
                  <a:lnTo>
                    <a:pt x="349135" y="99809"/>
                  </a:lnTo>
                  <a:close/>
                </a:path>
                <a:path w="402589" h="436245">
                  <a:moveTo>
                    <a:pt x="349135" y="82575"/>
                  </a:moveTo>
                  <a:lnTo>
                    <a:pt x="345452" y="82435"/>
                  </a:lnTo>
                  <a:lnTo>
                    <a:pt x="345452" y="86042"/>
                  </a:lnTo>
                  <a:lnTo>
                    <a:pt x="349135" y="86169"/>
                  </a:lnTo>
                  <a:lnTo>
                    <a:pt x="349135" y="82575"/>
                  </a:lnTo>
                  <a:close/>
                </a:path>
                <a:path w="402589" h="436245">
                  <a:moveTo>
                    <a:pt x="349135" y="65316"/>
                  </a:moveTo>
                  <a:lnTo>
                    <a:pt x="345452" y="65189"/>
                  </a:lnTo>
                  <a:lnTo>
                    <a:pt x="345452" y="68795"/>
                  </a:lnTo>
                  <a:lnTo>
                    <a:pt x="349135" y="68910"/>
                  </a:lnTo>
                  <a:lnTo>
                    <a:pt x="349135" y="65316"/>
                  </a:lnTo>
                  <a:close/>
                </a:path>
                <a:path w="402589" h="436245">
                  <a:moveTo>
                    <a:pt x="349135" y="48069"/>
                  </a:moveTo>
                  <a:lnTo>
                    <a:pt x="345452" y="47942"/>
                  </a:lnTo>
                  <a:lnTo>
                    <a:pt x="345452" y="51536"/>
                  </a:lnTo>
                  <a:lnTo>
                    <a:pt x="349135" y="51676"/>
                  </a:lnTo>
                  <a:lnTo>
                    <a:pt x="349135" y="48069"/>
                  </a:lnTo>
                  <a:close/>
                </a:path>
                <a:path w="402589" h="436245">
                  <a:moveTo>
                    <a:pt x="349135" y="30810"/>
                  </a:moveTo>
                  <a:lnTo>
                    <a:pt x="345452" y="30708"/>
                  </a:lnTo>
                  <a:lnTo>
                    <a:pt x="345452" y="34302"/>
                  </a:lnTo>
                  <a:lnTo>
                    <a:pt x="349135" y="34429"/>
                  </a:lnTo>
                  <a:lnTo>
                    <a:pt x="349135" y="30810"/>
                  </a:lnTo>
                  <a:close/>
                </a:path>
                <a:path w="402589" h="436245">
                  <a:moveTo>
                    <a:pt x="349135" y="13576"/>
                  </a:moveTo>
                  <a:lnTo>
                    <a:pt x="345452" y="13449"/>
                  </a:lnTo>
                  <a:lnTo>
                    <a:pt x="345452" y="17068"/>
                  </a:lnTo>
                  <a:lnTo>
                    <a:pt x="349135" y="17183"/>
                  </a:lnTo>
                  <a:lnTo>
                    <a:pt x="349135" y="13576"/>
                  </a:lnTo>
                  <a:close/>
                </a:path>
                <a:path w="402589" h="436245">
                  <a:moveTo>
                    <a:pt x="366788" y="152247"/>
                  </a:moveTo>
                  <a:lnTo>
                    <a:pt x="363080" y="152095"/>
                  </a:lnTo>
                  <a:lnTo>
                    <a:pt x="363080" y="155714"/>
                  </a:lnTo>
                  <a:lnTo>
                    <a:pt x="366788" y="155854"/>
                  </a:lnTo>
                  <a:lnTo>
                    <a:pt x="366788" y="152247"/>
                  </a:lnTo>
                  <a:close/>
                </a:path>
                <a:path w="402589" h="436245">
                  <a:moveTo>
                    <a:pt x="366788" y="134988"/>
                  </a:moveTo>
                  <a:lnTo>
                    <a:pt x="363080" y="134835"/>
                  </a:lnTo>
                  <a:lnTo>
                    <a:pt x="363080" y="138442"/>
                  </a:lnTo>
                  <a:lnTo>
                    <a:pt x="366788" y="138582"/>
                  </a:lnTo>
                  <a:lnTo>
                    <a:pt x="366788" y="134988"/>
                  </a:lnTo>
                  <a:close/>
                </a:path>
                <a:path w="402589" h="436245">
                  <a:moveTo>
                    <a:pt x="366788" y="117716"/>
                  </a:moveTo>
                  <a:lnTo>
                    <a:pt x="363080" y="117589"/>
                  </a:lnTo>
                  <a:lnTo>
                    <a:pt x="363080" y="121183"/>
                  </a:lnTo>
                  <a:lnTo>
                    <a:pt x="366788" y="121323"/>
                  </a:lnTo>
                  <a:lnTo>
                    <a:pt x="366788" y="117716"/>
                  </a:lnTo>
                  <a:close/>
                </a:path>
                <a:path w="402589" h="436245">
                  <a:moveTo>
                    <a:pt x="366788" y="100457"/>
                  </a:moveTo>
                  <a:lnTo>
                    <a:pt x="363080" y="100330"/>
                  </a:lnTo>
                  <a:lnTo>
                    <a:pt x="363080" y="103924"/>
                  </a:lnTo>
                  <a:lnTo>
                    <a:pt x="366788" y="104063"/>
                  </a:lnTo>
                  <a:lnTo>
                    <a:pt x="366788" y="100457"/>
                  </a:lnTo>
                  <a:close/>
                </a:path>
                <a:path w="402589" h="436245">
                  <a:moveTo>
                    <a:pt x="366788" y="83197"/>
                  </a:moveTo>
                  <a:lnTo>
                    <a:pt x="363080" y="83058"/>
                  </a:lnTo>
                  <a:lnTo>
                    <a:pt x="363080" y="86664"/>
                  </a:lnTo>
                  <a:lnTo>
                    <a:pt x="366788" y="86804"/>
                  </a:lnTo>
                  <a:lnTo>
                    <a:pt x="366788" y="83197"/>
                  </a:lnTo>
                  <a:close/>
                </a:path>
                <a:path w="402589" h="436245">
                  <a:moveTo>
                    <a:pt x="366788" y="65925"/>
                  </a:moveTo>
                  <a:lnTo>
                    <a:pt x="363080" y="65798"/>
                  </a:lnTo>
                  <a:lnTo>
                    <a:pt x="363080" y="69405"/>
                  </a:lnTo>
                  <a:lnTo>
                    <a:pt x="366788" y="69532"/>
                  </a:lnTo>
                  <a:lnTo>
                    <a:pt x="366788" y="65925"/>
                  </a:lnTo>
                  <a:close/>
                </a:path>
                <a:path w="402589" h="436245">
                  <a:moveTo>
                    <a:pt x="366788" y="48666"/>
                  </a:moveTo>
                  <a:lnTo>
                    <a:pt x="363080" y="48552"/>
                  </a:lnTo>
                  <a:lnTo>
                    <a:pt x="363080" y="52146"/>
                  </a:lnTo>
                  <a:lnTo>
                    <a:pt x="366788" y="52273"/>
                  </a:lnTo>
                  <a:lnTo>
                    <a:pt x="366788" y="48666"/>
                  </a:lnTo>
                  <a:close/>
                </a:path>
                <a:path w="402589" h="436245">
                  <a:moveTo>
                    <a:pt x="366788" y="31394"/>
                  </a:moveTo>
                  <a:lnTo>
                    <a:pt x="363080" y="31280"/>
                  </a:lnTo>
                  <a:lnTo>
                    <a:pt x="363080" y="34886"/>
                  </a:lnTo>
                  <a:lnTo>
                    <a:pt x="366788" y="35013"/>
                  </a:lnTo>
                  <a:lnTo>
                    <a:pt x="366788" y="31394"/>
                  </a:lnTo>
                  <a:close/>
                </a:path>
                <a:path w="402589" h="436245">
                  <a:moveTo>
                    <a:pt x="366788" y="14135"/>
                  </a:moveTo>
                  <a:lnTo>
                    <a:pt x="363080" y="14020"/>
                  </a:lnTo>
                  <a:lnTo>
                    <a:pt x="363080" y="17640"/>
                  </a:lnTo>
                  <a:lnTo>
                    <a:pt x="366788" y="17754"/>
                  </a:lnTo>
                  <a:lnTo>
                    <a:pt x="366788" y="14135"/>
                  </a:lnTo>
                  <a:close/>
                </a:path>
                <a:path w="402589" h="436245">
                  <a:moveTo>
                    <a:pt x="366788" y="0"/>
                  </a:moveTo>
                  <a:lnTo>
                    <a:pt x="363080" y="0"/>
                  </a:lnTo>
                  <a:lnTo>
                    <a:pt x="363080" y="482"/>
                  </a:lnTo>
                  <a:lnTo>
                    <a:pt x="366788" y="482"/>
                  </a:lnTo>
                  <a:lnTo>
                    <a:pt x="366788" y="0"/>
                  </a:lnTo>
                  <a:close/>
                </a:path>
                <a:path w="402589" h="436245">
                  <a:moveTo>
                    <a:pt x="384467" y="152946"/>
                  </a:moveTo>
                  <a:lnTo>
                    <a:pt x="380758" y="152806"/>
                  </a:lnTo>
                  <a:lnTo>
                    <a:pt x="380758" y="156413"/>
                  </a:lnTo>
                  <a:lnTo>
                    <a:pt x="384467" y="156552"/>
                  </a:lnTo>
                  <a:lnTo>
                    <a:pt x="384467" y="152946"/>
                  </a:lnTo>
                  <a:close/>
                </a:path>
                <a:path w="402589" h="436245">
                  <a:moveTo>
                    <a:pt x="384467" y="135661"/>
                  </a:moveTo>
                  <a:lnTo>
                    <a:pt x="380758" y="135534"/>
                  </a:lnTo>
                  <a:lnTo>
                    <a:pt x="380758" y="139128"/>
                  </a:lnTo>
                  <a:lnTo>
                    <a:pt x="384467" y="139268"/>
                  </a:lnTo>
                  <a:lnTo>
                    <a:pt x="384467" y="135661"/>
                  </a:lnTo>
                  <a:close/>
                </a:path>
                <a:path w="402589" h="436245">
                  <a:moveTo>
                    <a:pt x="384467" y="118376"/>
                  </a:moveTo>
                  <a:lnTo>
                    <a:pt x="380758" y="118237"/>
                  </a:lnTo>
                  <a:lnTo>
                    <a:pt x="380758" y="121843"/>
                  </a:lnTo>
                  <a:lnTo>
                    <a:pt x="384467" y="121983"/>
                  </a:lnTo>
                  <a:lnTo>
                    <a:pt x="384467" y="118376"/>
                  </a:lnTo>
                  <a:close/>
                </a:path>
                <a:path w="402589" h="436245">
                  <a:moveTo>
                    <a:pt x="384467" y="101104"/>
                  </a:moveTo>
                  <a:lnTo>
                    <a:pt x="380758" y="100977"/>
                  </a:lnTo>
                  <a:lnTo>
                    <a:pt x="380758" y="104584"/>
                  </a:lnTo>
                  <a:lnTo>
                    <a:pt x="384467" y="104711"/>
                  </a:lnTo>
                  <a:lnTo>
                    <a:pt x="384467" y="101104"/>
                  </a:lnTo>
                  <a:close/>
                </a:path>
                <a:path w="402589" h="436245">
                  <a:moveTo>
                    <a:pt x="384467" y="83820"/>
                  </a:moveTo>
                  <a:lnTo>
                    <a:pt x="380758" y="83693"/>
                  </a:lnTo>
                  <a:lnTo>
                    <a:pt x="380758" y="87299"/>
                  </a:lnTo>
                  <a:lnTo>
                    <a:pt x="384467" y="87414"/>
                  </a:lnTo>
                  <a:lnTo>
                    <a:pt x="384467" y="83820"/>
                  </a:lnTo>
                  <a:close/>
                </a:path>
                <a:path w="402589" h="436245">
                  <a:moveTo>
                    <a:pt x="384467" y="66535"/>
                  </a:moveTo>
                  <a:lnTo>
                    <a:pt x="380758" y="66408"/>
                  </a:lnTo>
                  <a:lnTo>
                    <a:pt x="380758" y="70027"/>
                  </a:lnTo>
                  <a:lnTo>
                    <a:pt x="384467" y="70142"/>
                  </a:lnTo>
                  <a:lnTo>
                    <a:pt x="384467" y="66535"/>
                  </a:lnTo>
                  <a:close/>
                </a:path>
                <a:path w="402589" h="436245">
                  <a:moveTo>
                    <a:pt x="384467" y="49250"/>
                  </a:moveTo>
                  <a:lnTo>
                    <a:pt x="380758" y="49149"/>
                  </a:lnTo>
                  <a:lnTo>
                    <a:pt x="380758" y="52743"/>
                  </a:lnTo>
                  <a:lnTo>
                    <a:pt x="384467" y="52870"/>
                  </a:lnTo>
                  <a:lnTo>
                    <a:pt x="384467" y="49250"/>
                  </a:lnTo>
                  <a:close/>
                </a:path>
                <a:path w="402589" h="436245">
                  <a:moveTo>
                    <a:pt x="384467" y="31978"/>
                  </a:moveTo>
                  <a:lnTo>
                    <a:pt x="380758" y="31864"/>
                  </a:lnTo>
                  <a:lnTo>
                    <a:pt x="380758" y="35458"/>
                  </a:lnTo>
                  <a:lnTo>
                    <a:pt x="384467" y="35572"/>
                  </a:lnTo>
                  <a:lnTo>
                    <a:pt x="384467" y="31978"/>
                  </a:lnTo>
                  <a:close/>
                </a:path>
                <a:path w="402589" h="436245">
                  <a:moveTo>
                    <a:pt x="384467" y="14693"/>
                  </a:moveTo>
                  <a:lnTo>
                    <a:pt x="380758" y="14566"/>
                  </a:lnTo>
                  <a:lnTo>
                    <a:pt x="380758" y="18199"/>
                  </a:lnTo>
                  <a:lnTo>
                    <a:pt x="384467" y="18300"/>
                  </a:lnTo>
                  <a:lnTo>
                    <a:pt x="384467" y="14693"/>
                  </a:lnTo>
                  <a:close/>
                </a:path>
                <a:path w="402589" h="436245">
                  <a:moveTo>
                    <a:pt x="384467" y="0"/>
                  </a:moveTo>
                  <a:lnTo>
                    <a:pt x="380758" y="0"/>
                  </a:lnTo>
                  <a:lnTo>
                    <a:pt x="380758" y="1028"/>
                  </a:lnTo>
                  <a:lnTo>
                    <a:pt x="384467" y="1028"/>
                  </a:lnTo>
                  <a:lnTo>
                    <a:pt x="384467" y="0"/>
                  </a:lnTo>
                  <a:close/>
                </a:path>
                <a:path w="402589" h="436245">
                  <a:moveTo>
                    <a:pt x="402158" y="15265"/>
                  </a:moveTo>
                  <a:lnTo>
                    <a:pt x="398475" y="15151"/>
                  </a:lnTo>
                  <a:lnTo>
                    <a:pt x="398475" y="18745"/>
                  </a:lnTo>
                  <a:lnTo>
                    <a:pt x="402158" y="18872"/>
                  </a:lnTo>
                  <a:lnTo>
                    <a:pt x="402158" y="15265"/>
                  </a:lnTo>
                  <a:close/>
                </a:path>
                <a:path w="402589" h="436245">
                  <a:moveTo>
                    <a:pt x="402158" y="0"/>
                  </a:moveTo>
                  <a:lnTo>
                    <a:pt x="398475" y="0"/>
                  </a:lnTo>
                  <a:lnTo>
                    <a:pt x="398475" y="1574"/>
                  </a:lnTo>
                  <a:lnTo>
                    <a:pt x="402158" y="1574"/>
                  </a:lnTo>
                  <a:lnTo>
                    <a:pt x="4021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12069" y="8182711"/>
              <a:ext cx="127000" cy="278765"/>
            </a:xfrm>
            <a:custGeom>
              <a:avLst/>
              <a:gdLst/>
              <a:ahLst/>
              <a:cxnLst/>
              <a:rect l="l" t="t" r="r" b="b"/>
              <a:pathLst>
                <a:path w="127000" h="278765">
                  <a:moveTo>
                    <a:pt x="3670" y="273583"/>
                  </a:moveTo>
                  <a:lnTo>
                    <a:pt x="0" y="273380"/>
                  </a:lnTo>
                  <a:lnTo>
                    <a:pt x="0" y="276961"/>
                  </a:lnTo>
                  <a:lnTo>
                    <a:pt x="3670" y="277164"/>
                  </a:lnTo>
                  <a:lnTo>
                    <a:pt x="3670" y="273583"/>
                  </a:lnTo>
                  <a:close/>
                </a:path>
                <a:path w="127000" h="278765">
                  <a:moveTo>
                    <a:pt x="3670" y="187693"/>
                  </a:moveTo>
                  <a:lnTo>
                    <a:pt x="0" y="187502"/>
                  </a:lnTo>
                  <a:lnTo>
                    <a:pt x="0" y="191096"/>
                  </a:lnTo>
                  <a:lnTo>
                    <a:pt x="3670" y="191274"/>
                  </a:lnTo>
                  <a:lnTo>
                    <a:pt x="3670" y="187693"/>
                  </a:lnTo>
                  <a:close/>
                </a:path>
                <a:path w="127000" h="278765">
                  <a:moveTo>
                    <a:pt x="21170" y="274561"/>
                  </a:moveTo>
                  <a:lnTo>
                    <a:pt x="17513" y="274370"/>
                  </a:lnTo>
                  <a:lnTo>
                    <a:pt x="17513" y="277952"/>
                  </a:lnTo>
                  <a:lnTo>
                    <a:pt x="21170" y="278168"/>
                  </a:lnTo>
                  <a:lnTo>
                    <a:pt x="21170" y="274561"/>
                  </a:lnTo>
                  <a:close/>
                </a:path>
                <a:path w="127000" h="278765">
                  <a:moveTo>
                    <a:pt x="21170" y="188595"/>
                  </a:moveTo>
                  <a:lnTo>
                    <a:pt x="17513" y="188391"/>
                  </a:lnTo>
                  <a:lnTo>
                    <a:pt x="17513" y="191985"/>
                  </a:lnTo>
                  <a:lnTo>
                    <a:pt x="21170" y="192176"/>
                  </a:lnTo>
                  <a:lnTo>
                    <a:pt x="21170" y="188595"/>
                  </a:lnTo>
                  <a:close/>
                </a:path>
                <a:path w="127000" h="278765">
                  <a:moveTo>
                    <a:pt x="38709" y="189471"/>
                  </a:moveTo>
                  <a:lnTo>
                    <a:pt x="35039" y="189293"/>
                  </a:lnTo>
                  <a:lnTo>
                    <a:pt x="35039" y="192900"/>
                  </a:lnTo>
                  <a:lnTo>
                    <a:pt x="38709" y="193078"/>
                  </a:lnTo>
                  <a:lnTo>
                    <a:pt x="38709" y="189471"/>
                  </a:lnTo>
                  <a:close/>
                </a:path>
                <a:path w="127000" h="278765">
                  <a:moveTo>
                    <a:pt x="38709" y="172262"/>
                  </a:moveTo>
                  <a:lnTo>
                    <a:pt x="35039" y="172110"/>
                  </a:lnTo>
                  <a:lnTo>
                    <a:pt x="35039" y="175691"/>
                  </a:lnTo>
                  <a:lnTo>
                    <a:pt x="38709" y="175869"/>
                  </a:lnTo>
                  <a:lnTo>
                    <a:pt x="38709" y="172262"/>
                  </a:lnTo>
                  <a:close/>
                </a:path>
                <a:path w="127000" h="278765">
                  <a:moveTo>
                    <a:pt x="38709" y="155067"/>
                  </a:moveTo>
                  <a:lnTo>
                    <a:pt x="35039" y="154889"/>
                  </a:lnTo>
                  <a:lnTo>
                    <a:pt x="35039" y="158483"/>
                  </a:lnTo>
                  <a:lnTo>
                    <a:pt x="38709" y="158661"/>
                  </a:lnTo>
                  <a:lnTo>
                    <a:pt x="38709" y="155067"/>
                  </a:lnTo>
                  <a:close/>
                </a:path>
                <a:path w="127000" h="278765">
                  <a:moveTo>
                    <a:pt x="38709" y="137833"/>
                  </a:moveTo>
                  <a:lnTo>
                    <a:pt x="35039" y="137668"/>
                  </a:lnTo>
                  <a:lnTo>
                    <a:pt x="35039" y="141262"/>
                  </a:lnTo>
                  <a:lnTo>
                    <a:pt x="38709" y="141452"/>
                  </a:lnTo>
                  <a:lnTo>
                    <a:pt x="38709" y="137833"/>
                  </a:lnTo>
                  <a:close/>
                </a:path>
                <a:path w="127000" h="278765">
                  <a:moveTo>
                    <a:pt x="38709" y="120624"/>
                  </a:moveTo>
                  <a:lnTo>
                    <a:pt x="35039" y="120472"/>
                  </a:lnTo>
                  <a:lnTo>
                    <a:pt x="35039" y="124066"/>
                  </a:lnTo>
                  <a:lnTo>
                    <a:pt x="38709" y="124231"/>
                  </a:lnTo>
                  <a:lnTo>
                    <a:pt x="38709" y="120624"/>
                  </a:lnTo>
                  <a:close/>
                </a:path>
                <a:path w="127000" h="278765">
                  <a:moveTo>
                    <a:pt x="38709" y="103428"/>
                  </a:moveTo>
                  <a:lnTo>
                    <a:pt x="35039" y="103276"/>
                  </a:lnTo>
                  <a:lnTo>
                    <a:pt x="35039" y="106845"/>
                  </a:lnTo>
                  <a:lnTo>
                    <a:pt x="38709" y="107022"/>
                  </a:lnTo>
                  <a:lnTo>
                    <a:pt x="38709" y="103428"/>
                  </a:lnTo>
                  <a:close/>
                </a:path>
                <a:path w="127000" h="278765">
                  <a:moveTo>
                    <a:pt x="38709" y="86207"/>
                  </a:moveTo>
                  <a:lnTo>
                    <a:pt x="35039" y="86042"/>
                  </a:lnTo>
                  <a:lnTo>
                    <a:pt x="35039" y="89636"/>
                  </a:lnTo>
                  <a:lnTo>
                    <a:pt x="38709" y="89814"/>
                  </a:lnTo>
                  <a:lnTo>
                    <a:pt x="38709" y="86207"/>
                  </a:lnTo>
                  <a:close/>
                </a:path>
                <a:path w="127000" h="278765">
                  <a:moveTo>
                    <a:pt x="38709" y="68999"/>
                  </a:moveTo>
                  <a:lnTo>
                    <a:pt x="35039" y="68834"/>
                  </a:lnTo>
                  <a:lnTo>
                    <a:pt x="35039" y="72428"/>
                  </a:lnTo>
                  <a:lnTo>
                    <a:pt x="38709" y="72593"/>
                  </a:lnTo>
                  <a:lnTo>
                    <a:pt x="38709" y="68999"/>
                  </a:lnTo>
                  <a:close/>
                </a:path>
                <a:path w="127000" h="278765">
                  <a:moveTo>
                    <a:pt x="38709" y="51790"/>
                  </a:moveTo>
                  <a:lnTo>
                    <a:pt x="35039" y="51625"/>
                  </a:lnTo>
                  <a:lnTo>
                    <a:pt x="35039" y="55219"/>
                  </a:lnTo>
                  <a:lnTo>
                    <a:pt x="38709" y="55372"/>
                  </a:lnTo>
                  <a:lnTo>
                    <a:pt x="38709" y="51790"/>
                  </a:lnTo>
                  <a:close/>
                </a:path>
                <a:path w="127000" h="278765">
                  <a:moveTo>
                    <a:pt x="38709" y="34582"/>
                  </a:moveTo>
                  <a:lnTo>
                    <a:pt x="35039" y="34417"/>
                  </a:lnTo>
                  <a:lnTo>
                    <a:pt x="35039" y="38023"/>
                  </a:lnTo>
                  <a:lnTo>
                    <a:pt x="38709" y="38176"/>
                  </a:lnTo>
                  <a:lnTo>
                    <a:pt x="38709" y="34582"/>
                  </a:lnTo>
                  <a:close/>
                </a:path>
                <a:path w="127000" h="278765">
                  <a:moveTo>
                    <a:pt x="38709" y="17360"/>
                  </a:moveTo>
                  <a:lnTo>
                    <a:pt x="35039" y="17208"/>
                  </a:lnTo>
                  <a:lnTo>
                    <a:pt x="35039" y="20789"/>
                  </a:lnTo>
                  <a:lnTo>
                    <a:pt x="38709" y="20955"/>
                  </a:lnTo>
                  <a:lnTo>
                    <a:pt x="38709" y="17360"/>
                  </a:lnTo>
                  <a:close/>
                </a:path>
                <a:path w="127000" h="278765">
                  <a:moveTo>
                    <a:pt x="38709" y="139"/>
                  </a:moveTo>
                  <a:lnTo>
                    <a:pt x="35039" y="0"/>
                  </a:lnTo>
                  <a:lnTo>
                    <a:pt x="35039" y="3594"/>
                  </a:lnTo>
                  <a:lnTo>
                    <a:pt x="38709" y="3746"/>
                  </a:lnTo>
                  <a:lnTo>
                    <a:pt x="38709" y="139"/>
                  </a:lnTo>
                  <a:close/>
                </a:path>
                <a:path w="127000" h="278765">
                  <a:moveTo>
                    <a:pt x="56299" y="190373"/>
                  </a:moveTo>
                  <a:lnTo>
                    <a:pt x="52616" y="190195"/>
                  </a:lnTo>
                  <a:lnTo>
                    <a:pt x="52616" y="193802"/>
                  </a:lnTo>
                  <a:lnTo>
                    <a:pt x="56299" y="193979"/>
                  </a:lnTo>
                  <a:lnTo>
                    <a:pt x="56299" y="190373"/>
                  </a:lnTo>
                  <a:close/>
                </a:path>
                <a:path w="127000" h="278765">
                  <a:moveTo>
                    <a:pt x="56299" y="173139"/>
                  </a:moveTo>
                  <a:lnTo>
                    <a:pt x="52616" y="172974"/>
                  </a:lnTo>
                  <a:lnTo>
                    <a:pt x="52616" y="176555"/>
                  </a:lnTo>
                  <a:lnTo>
                    <a:pt x="56299" y="176745"/>
                  </a:lnTo>
                  <a:lnTo>
                    <a:pt x="56299" y="173139"/>
                  </a:lnTo>
                  <a:close/>
                </a:path>
                <a:path w="127000" h="278765">
                  <a:moveTo>
                    <a:pt x="56299" y="155930"/>
                  </a:moveTo>
                  <a:lnTo>
                    <a:pt x="52616" y="155740"/>
                  </a:lnTo>
                  <a:lnTo>
                    <a:pt x="52616" y="159334"/>
                  </a:lnTo>
                  <a:lnTo>
                    <a:pt x="56299" y="159524"/>
                  </a:lnTo>
                  <a:lnTo>
                    <a:pt x="56299" y="155930"/>
                  </a:lnTo>
                  <a:close/>
                </a:path>
                <a:path w="127000" h="278765">
                  <a:moveTo>
                    <a:pt x="56299" y="138684"/>
                  </a:moveTo>
                  <a:lnTo>
                    <a:pt x="52616" y="138506"/>
                  </a:lnTo>
                  <a:lnTo>
                    <a:pt x="52616" y="142113"/>
                  </a:lnTo>
                  <a:lnTo>
                    <a:pt x="56299" y="142290"/>
                  </a:lnTo>
                  <a:lnTo>
                    <a:pt x="56299" y="138684"/>
                  </a:lnTo>
                  <a:close/>
                </a:path>
                <a:path w="127000" h="278765">
                  <a:moveTo>
                    <a:pt x="56299" y="121462"/>
                  </a:moveTo>
                  <a:lnTo>
                    <a:pt x="52616" y="121272"/>
                  </a:lnTo>
                  <a:lnTo>
                    <a:pt x="52616" y="124891"/>
                  </a:lnTo>
                  <a:lnTo>
                    <a:pt x="56299" y="125056"/>
                  </a:lnTo>
                  <a:lnTo>
                    <a:pt x="56299" y="121462"/>
                  </a:lnTo>
                  <a:close/>
                </a:path>
                <a:path w="127000" h="278765">
                  <a:moveTo>
                    <a:pt x="56299" y="104228"/>
                  </a:moveTo>
                  <a:lnTo>
                    <a:pt x="52616" y="104076"/>
                  </a:lnTo>
                  <a:lnTo>
                    <a:pt x="52616" y="107657"/>
                  </a:lnTo>
                  <a:lnTo>
                    <a:pt x="56299" y="107835"/>
                  </a:lnTo>
                  <a:lnTo>
                    <a:pt x="56299" y="104228"/>
                  </a:lnTo>
                  <a:close/>
                </a:path>
                <a:path w="127000" h="278765">
                  <a:moveTo>
                    <a:pt x="56299" y="87007"/>
                  </a:moveTo>
                  <a:lnTo>
                    <a:pt x="52616" y="86842"/>
                  </a:lnTo>
                  <a:lnTo>
                    <a:pt x="52616" y="90424"/>
                  </a:lnTo>
                  <a:lnTo>
                    <a:pt x="56299" y="90601"/>
                  </a:lnTo>
                  <a:lnTo>
                    <a:pt x="56299" y="87007"/>
                  </a:lnTo>
                  <a:close/>
                </a:path>
                <a:path w="127000" h="278765">
                  <a:moveTo>
                    <a:pt x="56299" y="69773"/>
                  </a:moveTo>
                  <a:lnTo>
                    <a:pt x="52616" y="69621"/>
                  </a:lnTo>
                  <a:lnTo>
                    <a:pt x="52616" y="73190"/>
                  </a:lnTo>
                  <a:lnTo>
                    <a:pt x="56299" y="73367"/>
                  </a:lnTo>
                  <a:lnTo>
                    <a:pt x="56299" y="69773"/>
                  </a:lnTo>
                  <a:close/>
                </a:path>
                <a:path w="127000" h="278765">
                  <a:moveTo>
                    <a:pt x="56299" y="52552"/>
                  </a:moveTo>
                  <a:lnTo>
                    <a:pt x="52616" y="52374"/>
                  </a:lnTo>
                  <a:lnTo>
                    <a:pt x="52616" y="55994"/>
                  </a:lnTo>
                  <a:lnTo>
                    <a:pt x="56299" y="56146"/>
                  </a:lnTo>
                  <a:lnTo>
                    <a:pt x="56299" y="52552"/>
                  </a:lnTo>
                  <a:close/>
                </a:path>
                <a:path w="127000" h="278765">
                  <a:moveTo>
                    <a:pt x="56299" y="35318"/>
                  </a:moveTo>
                  <a:lnTo>
                    <a:pt x="52616" y="35140"/>
                  </a:lnTo>
                  <a:lnTo>
                    <a:pt x="52616" y="38747"/>
                  </a:lnTo>
                  <a:lnTo>
                    <a:pt x="56299" y="38912"/>
                  </a:lnTo>
                  <a:lnTo>
                    <a:pt x="56299" y="35318"/>
                  </a:lnTo>
                  <a:close/>
                </a:path>
                <a:path w="127000" h="278765">
                  <a:moveTo>
                    <a:pt x="56299" y="18084"/>
                  </a:moveTo>
                  <a:lnTo>
                    <a:pt x="52616" y="17919"/>
                  </a:lnTo>
                  <a:lnTo>
                    <a:pt x="52616" y="21526"/>
                  </a:lnTo>
                  <a:lnTo>
                    <a:pt x="56299" y="21678"/>
                  </a:lnTo>
                  <a:lnTo>
                    <a:pt x="56299" y="18084"/>
                  </a:lnTo>
                  <a:close/>
                </a:path>
                <a:path w="127000" h="278765">
                  <a:moveTo>
                    <a:pt x="56299" y="863"/>
                  </a:moveTo>
                  <a:lnTo>
                    <a:pt x="52616" y="698"/>
                  </a:lnTo>
                  <a:lnTo>
                    <a:pt x="52616" y="4305"/>
                  </a:lnTo>
                  <a:lnTo>
                    <a:pt x="56299" y="4445"/>
                  </a:lnTo>
                  <a:lnTo>
                    <a:pt x="56299" y="863"/>
                  </a:lnTo>
                  <a:close/>
                </a:path>
                <a:path w="127000" h="278765">
                  <a:moveTo>
                    <a:pt x="73888" y="191287"/>
                  </a:moveTo>
                  <a:lnTo>
                    <a:pt x="70205" y="191096"/>
                  </a:lnTo>
                  <a:lnTo>
                    <a:pt x="70205" y="194691"/>
                  </a:lnTo>
                  <a:lnTo>
                    <a:pt x="73888" y="194894"/>
                  </a:lnTo>
                  <a:lnTo>
                    <a:pt x="73888" y="191287"/>
                  </a:lnTo>
                  <a:close/>
                </a:path>
                <a:path w="127000" h="278765">
                  <a:moveTo>
                    <a:pt x="73888" y="174040"/>
                  </a:moveTo>
                  <a:lnTo>
                    <a:pt x="70205" y="173850"/>
                  </a:lnTo>
                  <a:lnTo>
                    <a:pt x="70205" y="177457"/>
                  </a:lnTo>
                  <a:lnTo>
                    <a:pt x="73888" y="177634"/>
                  </a:lnTo>
                  <a:lnTo>
                    <a:pt x="73888" y="174040"/>
                  </a:lnTo>
                  <a:close/>
                </a:path>
                <a:path w="127000" h="278765">
                  <a:moveTo>
                    <a:pt x="73888" y="156794"/>
                  </a:moveTo>
                  <a:lnTo>
                    <a:pt x="70205" y="156629"/>
                  </a:lnTo>
                  <a:lnTo>
                    <a:pt x="70205" y="160210"/>
                  </a:lnTo>
                  <a:lnTo>
                    <a:pt x="73888" y="160388"/>
                  </a:lnTo>
                  <a:lnTo>
                    <a:pt x="73888" y="156794"/>
                  </a:lnTo>
                  <a:close/>
                </a:path>
                <a:path w="127000" h="278765">
                  <a:moveTo>
                    <a:pt x="73888" y="139534"/>
                  </a:moveTo>
                  <a:lnTo>
                    <a:pt x="70205" y="139357"/>
                  </a:lnTo>
                  <a:lnTo>
                    <a:pt x="70205" y="142963"/>
                  </a:lnTo>
                  <a:lnTo>
                    <a:pt x="73888" y="143141"/>
                  </a:lnTo>
                  <a:lnTo>
                    <a:pt x="73888" y="139534"/>
                  </a:lnTo>
                  <a:close/>
                </a:path>
                <a:path w="127000" h="278765">
                  <a:moveTo>
                    <a:pt x="73888" y="122301"/>
                  </a:moveTo>
                  <a:lnTo>
                    <a:pt x="70205" y="122123"/>
                  </a:lnTo>
                  <a:lnTo>
                    <a:pt x="70205" y="125717"/>
                  </a:lnTo>
                  <a:lnTo>
                    <a:pt x="73888" y="125895"/>
                  </a:lnTo>
                  <a:lnTo>
                    <a:pt x="73888" y="122301"/>
                  </a:lnTo>
                  <a:close/>
                </a:path>
                <a:path w="127000" h="278765">
                  <a:moveTo>
                    <a:pt x="73888" y="105067"/>
                  </a:moveTo>
                  <a:lnTo>
                    <a:pt x="70205" y="104889"/>
                  </a:lnTo>
                  <a:lnTo>
                    <a:pt x="70205" y="108483"/>
                  </a:lnTo>
                  <a:lnTo>
                    <a:pt x="73888" y="108661"/>
                  </a:lnTo>
                  <a:lnTo>
                    <a:pt x="73888" y="105067"/>
                  </a:lnTo>
                  <a:close/>
                </a:path>
                <a:path w="127000" h="278765">
                  <a:moveTo>
                    <a:pt x="73888" y="87807"/>
                  </a:moveTo>
                  <a:lnTo>
                    <a:pt x="70205" y="87642"/>
                  </a:lnTo>
                  <a:lnTo>
                    <a:pt x="70205" y="91224"/>
                  </a:lnTo>
                  <a:lnTo>
                    <a:pt x="73888" y="91401"/>
                  </a:lnTo>
                  <a:lnTo>
                    <a:pt x="73888" y="87807"/>
                  </a:lnTo>
                  <a:close/>
                </a:path>
                <a:path w="127000" h="278765">
                  <a:moveTo>
                    <a:pt x="73888" y="70548"/>
                  </a:moveTo>
                  <a:lnTo>
                    <a:pt x="70205" y="70396"/>
                  </a:lnTo>
                  <a:lnTo>
                    <a:pt x="70205" y="73990"/>
                  </a:lnTo>
                  <a:lnTo>
                    <a:pt x="73888" y="74142"/>
                  </a:lnTo>
                  <a:lnTo>
                    <a:pt x="73888" y="70548"/>
                  </a:lnTo>
                  <a:close/>
                </a:path>
                <a:path w="127000" h="278765">
                  <a:moveTo>
                    <a:pt x="73888" y="53301"/>
                  </a:moveTo>
                  <a:lnTo>
                    <a:pt x="70205" y="53136"/>
                  </a:lnTo>
                  <a:lnTo>
                    <a:pt x="70205" y="56743"/>
                  </a:lnTo>
                  <a:lnTo>
                    <a:pt x="73888" y="56908"/>
                  </a:lnTo>
                  <a:lnTo>
                    <a:pt x="73888" y="53301"/>
                  </a:lnTo>
                  <a:close/>
                </a:path>
                <a:path w="127000" h="278765">
                  <a:moveTo>
                    <a:pt x="73888" y="36055"/>
                  </a:moveTo>
                  <a:lnTo>
                    <a:pt x="70205" y="35902"/>
                  </a:lnTo>
                  <a:lnTo>
                    <a:pt x="70205" y="39509"/>
                  </a:lnTo>
                  <a:lnTo>
                    <a:pt x="73888" y="39674"/>
                  </a:lnTo>
                  <a:lnTo>
                    <a:pt x="73888" y="36055"/>
                  </a:lnTo>
                  <a:close/>
                </a:path>
                <a:path w="127000" h="278765">
                  <a:moveTo>
                    <a:pt x="73888" y="18821"/>
                  </a:moveTo>
                  <a:lnTo>
                    <a:pt x="70205" y="18656"/>
                  </a:lnTo>
                  <a:lnTo>
                    <a:pt x="70205" y="22250"/>
                  </a:lnTo>
                  <a:lnTo>
                    <a:pt x="73888" y="22415"/>
                  </a:lnTo>
                  <a:lnTo>
                    <a:pt x="73888" y="18821"/>
                  </a:lnTo>
                  <a:close/>
                </a:path>
                <a:path w="127000" h="278765">
                  <a:moveTo>
                    <a:pt x="73888" y="1574"/>
                  </a:moveTo>
                  <a:lnTo>
                    <a:pt x="70205" y="1409"/>
                  </a:lnTo>
                  <a:lnTo>
                    <a:pt x="70205" y="5016"/>
                  </a:lnTo>
                  <a:lnTo>
                    <a:pt x="73888" y="5156"/>
                  </a:lnTo>
                  <a:lnTo>
                    <a:pt x="73888" y="1574"/>
                  </a:lnTo>
                  <a:close/>
                </a:path>
                <a:path w="127000" h="278765">
                  <a:moveTo>
                    <a:pt x="91541" y="261251"/>
                  </a:moveTo>
                  <a:lnTo>
                    <a:pt x="87833" y="261048"/>
                  </a:lnTo>
                  <a:lnTo>
                    <a:pt x="87833" y="264655"/>
                  </a:lnTo>
                  <a:lnTo>
                    <a:pt x="91541" y="264858"/>
                  </a:lnTo>
                  <a:lnTo>
                    <a:pt x="91541" y="261251"/>
                  </a:lnTo>
                  <a:close/>
                </a:path>
                <a:path w="127000" h="278765">
                  <a:moveTo>
                    <a:pt x="91541" y="244005"/>
                  </a:moveTo>
                  <a:lnTo>
                    <a:pt x="87833" y="243776"/>
                  </a:lnTo>
                  <a:lnTo>
                    <a:pt x="87833" y="247408"/>
                  </a:lnTo>
                  <a:lnTo>
                    <a:pt x="91541" y="247599"/>
                  </a:lnTo>
                  <a:lnTo>
                    <a:pt x="91541" y="244005"/>
                  </a:lnTo>
                  <a:close/>
                </a:path>
                <a:path w="127000" h="278765">
                  <a:moveTo>
                    <a:pt x="91541" y="226720"/>
                  </a:moveTo>
                  <a:lnTo>
                    <a:pt x="87833" y="226542"/>
                  </a:lnTo>
                  <a:lnTo>
                    <a:pt x="87833" y="230136"/>
                  </a:lnTo>
                  <a:lnTo>
                    <a:pt x="91541" y="230327"/>
                  </a:lnTo>
                  <a:lnTo>
                    <a:pt x="91541" y="226720"/>
                  </a:lnTo>
                  <a:close/>
                </a:path>
                <a:path w="127000" h="278765">
                  <a:moveTo>
                    <a:pt x="91541" y="209461"/>
                  </a:moveTo>
                  <a:lnTo>
                    <a:pt x="87833" y="209270"/>
                  </a:lnTo>
                  <a:lnTo>
                    <a:pt x="87833" y="212864"/>
                  </a:lnTo>
                  <a:lnTo>
                    <a:pt x="91541" y="213080"/>
                  </a:lnTo>
                  <a:lnTo>
                    <a:pt x="91541" y="209461"/>
                  </a:lnTo>
                  <a:close/>
                </a:path>
                <a:path w="127000" h="278765">
                  <a:moveTo>
                    <a:pt x="91541" y="192189"/>
                  </a:moveTo>
                  <a:lnTo>
                    <a:pt x="87833" y="192011"/>
                  </a:lnTo>
                  <a:lnTo>
                    <a:pt x="87833" y="195605"/>
                  </a:lnTo>
                  <a:lnTo>
                    <a:pt x="91541" y="195808"/>
                  </a:lnTo>
                  <a:lnTo>
                    <a:pt x="91541" y="192189"/>
                  </a:lnTo>
                  <a:close/>
                </a:path>
                <a:path w="127000" h="278765">
                  <a:moveTo>
                    <a:pt x="91541" y="174917"/>
                  </a:moveTo>
                  <a:lnTo>
                    <a:pt x="87833" y="174752"/>
                  </a:lnTo>
                  <a:lnTo>
                    <a:pt x="87833" y="178346"/>
                  </a:lnTo>
                  <a:lnTo>
                    <a:pt x="91541" y="178523"/>
                  </a:lnTo>
                  <a:lnTo>
                    <a:pt x="91541" y="174917"/>
                  </a:lnTo>
                  <a:close/>
                </a:path>
                <a:path w="127000" h="278765">
                  <a:moveTo>
                    <a:pt x="91541" y="157657"/>
                  </a:moveTo>
                  <a:lnTo>
                    <a:pt x="87833" y="157480"/>
                  </a:lnTo>
                  <a:lnTo>
                    <a:pt x="87833" y="161074"/>
                  </a:lnTo>
                  <a:lnTo>
                    <a:pt x="91541" y="161277"/>
                  </a:lnTo>
                  <a:lnTo>
                    <a:pt x="91541" y="157657"/>
                  </a:lnTo>
                  <a:close/>
                </a:path>
                <a:path w="127000" h="278765">
                  <a:moveTo>
                    <a:pt x="91541" y="140398"/>
                  </a:moveTo>
                  <a:lnTo>
                    <a:pt x="87833" y="140208"/>
                  </a:lnTo>
                  <a:lnTo>
                    <a:pt x="87833" y="143840"/>
                  </a:lnTo>
                  <a:lnTo>
                    <a:pt x="91541" y="144005"/>
                  </a:lnTo>
                  <a:lnTo>
                    <a:pt x="91541" y="140398"/>
                  </a:lnTo>
                  <a:close/>
                </a:path>
                <a:path w="127000" h="278765">
                  <a:moveTo>
                    <a:pt x="91541" y="123126"/>
                  </a:moveTo>
                  <a:lnTo>
                    <a:pt x="87833" y="122961"/>
                  </a:lnTo>
                  <a:lnTo>
                    <a:pt x="87833" y="126542"/>
                  </a:lnTo>
                  <a:lnTo>
                    <a:pt x="91541" y="126733"/>
                  </a:lnTo>
                  <a:lnTo>
                    <a:pt x="91541" y="123126"/>
                  </a:lnTo>
                  <a:close/>
                </a:path>
                <a:path w="127000" h="278765">
                  <a:moveTo>
                    <a:pt x="91541" y="105879"/>
                  </a:moveTo>
                  <a:lnTo>
                    <a:pt x="87833" y="105702"/>
                  </a:lnTo>
                  <a:lnTo>
                    <a:pt x="87833" y="109308"/>
                  </a:lnTo>
                  <a:lnTo>
                    <a:pt x="91541" y="109474"/>
                  </a:lnTo>
                  <a:lnTo>
                    <a:pt x="91541" y="105879"/>
                  </a:lnTo>
                  <a:close/>
                </a:path>
                <a:path w="127000" h="278765">
                  <a:moveTo>
                    <a:pt x="91541" y="88620"/>
                  </a:moveTo>
                  <a:lnTo>
                    <a:pt x="87833" y="88442"/>
                  </a:lnTo>
                  <a:lnTo>
                    <a:pt x="87833" y="92049"/>
                  </a:lnTo>
                  <a:lnTo>
                    <a:pt x="91541" y="92214"/>
                  </a:lnTo>
                  <a:lnTo>
                    <a:pt x="91541" y="88620"/>
                  </a:lnTo>
                  <a:close/>
                </a:path>
                <a:path w="127000" h="278765">
                  <a:moveTo>
                    <a:pt x="91541" y="71348"/>
                  </a:moveTo>
                  <a:lnTo>
                    <a:pt x="87833" y="71170"/>
                  </a:lnTo>
                  <a:lnTo>
                    <a:pt x="87833" y="74777"/>
                  </a:lnTo>
                  <a:lnTo>
                    <a:pt x="91541" y="74930"/>
                  </a:lnTo>
                  <a:lnTo>
                    <a:pt x="91541" y="71348"/>
                  </a:lnTo>
                  <a:close/>
                </a:path>
                <a:path w="127000" h="278765">
                  <a:moveTo>
                    <a:pt x="91541" y="54076"/>
                  </a:moveTo>
                  <a:lnTo>
                    <a:pt x="87833" y="53924"/>
                  </a:lnTo>
                  <a:lnTo>
                    <a:pt x="87833" y="57505"/>
                  </a:lnTo>
                  <a:lnTo>
                    <a:pt x="91541" y="57683"/>
                  </a:lnTo>
                  <a:lnTo>
                    <a:pt x="91541" y="54076"/>
                  </a:lnTo>
                  <a:close/>
                </a:path>
                <a:path w="127000" h="278765">
                  <a:moveTo>
                    <a:pt x="91541" y="36804"/>
                  </a:moveTo>
                  <a:lnTo>
                    <a:pt x="87833" y="36664"/>
                  </a:lnTo>
                  <a:lnTo>
                    <a:pt x="87833" y="40259"/>
                  </a:lnTo>
                  <a:lnTo>
                    <a:pt x="91541" y="40411"/>
                  </a:lnTo>
                  <a:lnTo>
                    <a:pt x="91541" y="36804"/>
                  </a:lnTo>
                  <a:close/>
                </a:path>
                <a:path w="127000" h="278765">
                  <a:moveTo>
                    <a:pt x="91541" y="19558"/>
                  </a:moveTo>
                  <a:lnTo>
                    <a:pt x="87833" y="19380"/>
                  </a:lnTo>
                  <a:lnTo>
                    <a:pt x="87833" y="22987"/>
                  </a:lnTo>
                  <a:lnTo>
                    <a:pt x="91541" y="23152"/>
                  </a:lnTo>
                  <a:lnTo>
                    <a:pt x="91541" y="19558"/>
                  </a:lnTo>
                  <a:close/>
                </a:path>
                <a:path w="127000" h="278765">
                  <a:moveTo>
                    <a:pt x="91541" y="2273"/>
                  </a:moveTo>
                  <a:lnTo>
                    <a:pt x="87833" y="2120"/>
                  </a:lnTo>
                  <a:lnTo>
                    <a:pt x="87833" y="5740"/>
                  </a:lnTo>
                  <a:lnTo>
                    <a:pt x="91541" y="5892"/>
                  </a:lnTo>
                  <a:lnTo>
                    <a:pt x="91541" y="2273"/>
                  </a:lnTo>
                  <a:close/>
                </a:path>
                <a:path w="127000" h="278765">
                  <a:moveTo>
                    <a:pt x="109220" y="210185"/>
                  </a:moveTo>
                  <a:lnTo>
                    <a:pt x="105511" y="210185"/>
                  </a:lnTo>
                  <a:lnTo>
                    <a:pt x="105511" y="211340"/>
                  </a:lnTo>
                  <a:lnTo>
                    <a:pt x="109220" y="211340"/>
                  </a:lnTo>
                  <a:lnTo>
                    <a:pt x="109220" y="210185"/>
                  </a:lnTo>
                  <a:close/>
                </a:path>
                <a:path w="127000" h="278765">
                  <a:moveTo>
                    <a:pt x="109220" y="193090"/>
                  </a:moveTo>
                  <a:lnTo>
                    <a:pt x="105511" y="192900"/>
                  </a:lnTo>
                  <a:lnTo>
                    <a:pt x="105511" y="196519"/>
                  </a:lnTo>
                  <a:lnTo>
                    <a:pt x="109220" y="196710"/>
                  </a:lnTo>
                  <a:lnTo>
                    <a:pt x="109220" y="193090"/>
                  </a:lnTo>
                  <a:close/>
                </a:path>
                <a:path w="127000" h="278765">
                  <a:moveTo>
                    <a:pt x="109220" y="175806"/>
                  </a:moveTo>
                  <a:lnTo>
                    <a:pt x="105511" y="175628"/>
                  </a:lnTo>
                  <a:lnTo>
                    <a:pt x="105511" y="179247"/>
                  </a:lnTo>
                  <a:lnTo>
                    <a:pt x="109220" y="179412"/>
                  </a:lnTo>
                  <a:lnTo>
                    <a:pt x="109220" y="175806"/>
                  </a:lnTo>
                  <a:close/>
                </a:path>
                <a:path w="127000" h="278765">
                  <a:moveTo>
                    <a:pt x="109220" y="158534"/>
                  </a:moveTo>
                  <a:lnTo>
                    <a:pt x="105511" y="158356"/>
                  </a:lnTo>
                  <a:lnTo>
                    <a:pt x="105511" y="161950"/>
                  </a:lnTo>
                  <a:lnTo>
                    <a:pt x="109220" y="162140"/>
                  </a:lnTo>
                  <a:lnTo>
                    <a:pt x="109220" y="158534"/>
                  </a:lnTo>
                  <a:close/>
                </a:path>
                <a:path w="127000" h="278765">
                  <a:moveTo>
                    <a:pt x="109220" y="141236"/>
                  </a:moveTo>
                  <a:lnTo>
                    <a:pt x="105511" y="141071"/>
                  </a:lnTo>
                  <a:lnTo>
                    <a:pt x="105511" y="144691"/>
                  </a:lnTo>
                  <a:lnTo>
                    <a:pt x="109220" y="144868"/>
                  </a:lnTo>
                  <a:lnTo>
                    <a:pt x="109220" y="141236"/>
                  </a:lnTo>
                  <a:close/>
                </a:path>
                <a:path w="127000" h="278765">
                  <a:moveTo>
                    <a:pt x="109220" y="123964"/>
                  </a:moveTo>
                  <a:lnTo>
                    <a:pt x="105511" y="123799"/>
                  </a:lnTo>
                  <a:lnTo>
                    <a:pt x="105511" y="127393"/>
                  </a:lnTo>
                  <a:lnTo>
                    <a:pt x="109220" y="127584"/>
                  </a:lnTo>
                  <a:lnTo>
                    <a:pt x="109220" y="123964"/>
                  </a:lnTo>
                  <a:close/>
                </a:path>
                <a:path w="127000" h="278765">
                  <a:moveTo>
                    <a:pt x="109220" y="106680"/>
                  </a:moveTo>
                  <a:lnTo>
                    <a:pt x="105511" y="106527"/>
                  </a:lnTo>
                  <a:lnTo>
                    <a:pt x="105511" y="110121"/>
                  </a:lnTo>
                  <a:lnTo>
                    <a:pt x="109220" y="110286"/>
                  </a:lnTo>
                  <a:lnTo>
                    <a:pt x="109220" y="106680"/>
                  </a:lnTo>
                  <a:close/>
                </a:path>
                <a:path w="127000" h="278765">
                  <a:moveTo>
                    <a:pt x="109220" y="89395"/>
                  </a:moveTo>
                  <a:lnTo>
                    <a:pt x="105511" y="89230"/>
                  </a:lnTo>
                  <a:lnTo>
                    <a:pt x="105511" y="92862"/>
                  </a:lnTo>
                  <a:lnTo>
                    <a:pt x="109220" y="93002"/>
                  </a:lnTo>
                  <a:lnTo>
                    <a:pt x="109220" y="89395"/>
                  </a:lnTo>
                  <a:close/>
                </a:path>
                <a:path w="127000" h="278765">
                  <a:moveTo>
                    <a:pt x="109220" y="72123"/>
                  </a:moveTo>
                  <a:lnTo>
                    <a:pt x="105511" y="71958"/>
                  </a:lnTo>
                  <a:lnTo>
                    <a:pt x="105511" y="75565"/>
                  </a:lnTo>
                  <a:lnTo>
                    <a:pt x="109220" y="75717"/>
                  </a:lnTo>
                  <a:lnTo>
                    <a:pt x="109220" y="72123"/>
                  </a:lnTo>
                  <a:close/>
                </a:path>
                <a:path w="127000" h="278765">
                  <a:moveTo>
                    <a:pt x="109220" y="54825"/>
                  </a:moveTo>
                  <a:lnTo>
                    <a:pt x="105511" y="54686"/>
                  </a:lnTo>
                  <a:lnTo>
                    <a:pt x="105511" y="58293"/>
                  </a:lnTo>
                  <a:lnTo>
                    <a:pt x="109220" y="58445"/>
                  </a:lnTo>
                  <a:lnTo>
                    <a:pt x="109220" y="54825"/>
                  </a:lnTo>
                  <a:close/>
                </a:path>
                <a:path w="127000" h="278765">
                  <a:moveTo>
                    <a:pt x="109220" y="37566"/>
                  </a:moveTo>
                  <a:lnTo>
                    <a:pt x="105511" y="37401"/>
                  </a:lnTo>
                  <a:lnTo>
                    <a:pt x="105511" y="41021"/>
                  </a:lnTo>
                  <a:lnTo>
                    <a:pt x="109220" y="41160"/>
                  </a:lnTo>
                  <a:lnTo>
                    <a:pt x="109220" y="37566"/>
                  </a:lnTo>
                  <a:close/>
                </a:path>
                <a:path w="127000" h="278765">
                  <a:moveTo>
                    <a:pt x="109220" y="20269"/>
                  </a:moveTo>
                  <a:lnTo>
                    <a:pt x="105511" y="20116"/>
                  </a:lnTo>
                  <a:lnTo>
                    <a:pt x="105511" y="23723"/>
                  </a:lnTo>
                  <a:lnTo>
                    <a:pt x="109220" y="23876"/>
                  </a:lnTo>
                  <a:lnTo>
                    <a:pt x="109220" y="20269"/>
                  </a:lnTo>
                  <a:close/>
                </a:path>
                <a:path w="127000" h="278765">
                  <a:moveTo>
                    <a:pt x="109220" y="2984"/>
                  </a:moveTo>
                  <a:lnTo>
                    <a:pt x="105511" y="2844"/>
                  </a:lnTo>
                  <a:lnTo>
                    <a:pt x="105511" y="6464"/>
                  </a:lnTo>
                  <a:lnTo>
                    <a:pt x="109220" y="6604"/>
                  </a:lnTo>
                  <a:lnTo>
                    <a:pt x="109220" y="2984"/>
                  </a:lnTo>
                  <a:close/>
                </a:path>
                <a:path w="127000" h="278765">
                  <a:moveTo>
                    <a:pt x="126911" y="211124"/>
                  </a:moveTo>
                  <a:lnTo>
                    <a:pt x="123228" y="211124"/>
                  </a:lnTo>
                  <a:lnTo>
                    <a:pt x="123228" y="211340"/>
                  </a:lnTo>
                  <a:lnTo>
                    <a:pt x="126911" y="211340"/>
                  </a:lnTo>
                  <a:lnTo>
                    <a:pt x="126911" y="211124"/>
                  </a:lnTo>
                  <a:close/>
                </a:path>
                <a:path w="127000" h="278765">
                  <a:moveTo>
                    <a:pt x="126911" y="194005"/>
                  </a:moveTo>
                  <a:lnTo>
                    <a:pt x="123228" y="193814"/>
                  </a:lnTo>
                  <a:lnTo>
                    <a:pt x="123228" y="197421"/>
                  </a:lnTo>
                  <a:lnTo>
                    <a:pt x="126911" y="197637"/>
                  </a:lnTo>
                  <a:lnTo>
                    <a:pt x="126911" y="1940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02418" y="7928901"/>
              <a:ext cx="661670" cy="538480"/>
            </a:xfrm>
            <a:custGeom>
              <a:avLst/>
              <a:gdLst/>
              <a:ahLst/>
              <a:cxnLst/>
              <a:rect l="l" t="t" r="r" b="b"/>
              <a:pathLst>
                <a:path w="661670" h="538479">
                  <a:moveTo>
                    <a:pt x="3479" y="17373"/>
                  </a:moveTo>
                  <a:lnTo>
                    <a:pt x="0" y="17272"/>
                  </a:lnTo>
                  <a:lnTo>
                    <a:pt x="0" y="20777"/>
                  </a:lnTo>
                  <a:lnTo>
                    <a:pt x="3479" y="20891"/>
                  </a:lnTo>
                  <a:lnTo>
                    <a:pt x="3479" y="17373"/>
                  </a:lnTo>
                  <a:close/>
                </a:path>
                <a:path w="661670" h="538479">
                  <a:moveTo>
                    <a:pt x="3479" y="101"/>
                  </a:moveTo>
                  <a:lnTo>
                    <a:pt x="0" y="0"/>
                  </a:lnTo>
                  <a:lnTo>
                    <a:pt x="0" y="3517"/>
                  </a:lnTo>
                  <a:lnTo>
                    <a:pt x="3479" y="3619"/>
                  </a:lnTo>
                  <a:lnTo>
                    <a:pt x="3479" y="101"/>
                  </a:lnTo>
                  <a:close/>
                </a:path>
                <a:path w="661670" h="538479">
                  <a:moveTo>
                    <a:pt x="20180" y="17830"/>
                  </a:moveTo>
                  <a:lnTo>
                    <a:pt x="16675" y="17754"/>
                  </a:lnTo>
                  <a:lnTo>
                    <a:pt x="16675" y="21259"/>
                  </a:lnTo>
                  <a:lnTo>
                    <a:pt x="20180" y="21361"/>
                  </a:lnTo>
                  <a:lnTo>
                    <a:pt x="20180" y="17830"/>
                  </a:lnTo>
                  <a:close/>
                </a:path>
                <a:path w="661670" h="538479">
                  <a:moveTo>
                    <a:pt x="20180" y="558"/>
                  </a:moveTo>
                  <a:lnTo>
                    <a:pt x="16675" y="482"/>
                  </a:lnTo>
                  <a:lnTo>
                    <a:pt x="16675" y="3975"/>
                  </a:lnTo>
                  <a:lnTo>
                    <a:pt x="20180" y="4089"/>
                  </a:lnTo>
                  <a:lnTo>
                    <a:pt x="20180" y="558"/>
                  </a:lnTo>
                  <a:close/>
                </a:path>
                <a:path w="661670" h="538479">
                  <a:moveTo>
                    <a:pt x="36906" y="18326"/>
                  </a:moveTo>
                  <a:lnTo>
                    <a:pt x="33401" y="18211"/>
                  </a:lnTo>
                  <a:lnTo>
                    <a:pt x="33401" y="21742"/>
                  </a:lnTo>
                  <a:lnTo>
                    <a:pt x="36906" y="21831"/>
                  </a:lnTo>
                  <a:lnTo>
                    <a:pt x="36906" y="18326"/>
                  </a:lnTo>
                  <a:close/>
                </a:path>
                <a:path w="661670" h="538479">
                  <a:moveTo>
                    <a:pt x="36906" y="1054"/>
                  </a:moveTo>
                  <a:lnTo>
                    <a:pt x="33401" y="939"/>
                  </a:lnTo>
                  <a:lnTo>
                    <a:pt x="33401" y="4470"/>
                  </a:lnTo>
                  <a:lnTo>
                    <a:pt x="36906" y="4546"/>
                  </a:lnTo>
                  <a:lnTo>
                    <a:pt x="36906" y="1054"/>
                  </a:lnTo>
                  <a:close/>
                </a:path>
                <a:path w="661670" h="538479">
                  <a:moveTo>
                    <a:pt x="53644" y="18783"/>
                  </a:moveTo>
                  <a:lnTo>
                    <a:pt x="50165" y="18707"/>
                  </a:lnTo>
                  <a:lnTo>
                    <a:pt x="50165" y="22212"/>
                  </a:lnTo>
                  <a:lnTo>
                    <a:pt x="53644" y="22313"/>
                  </a:lnTo>
                  <a:lnTo>
                    <a:pt x="53644" y="18783"/>
                  </a:lnTo>
                  <a:close/>
                </a:path>
                <a:path w="661670" h="538479">
                  <a:moveTo>
                    <a:pt x="53644" y="1498"/>
                  </a:moveTo>
                  <a:lnTo>
                    <a:pt x="50165" y="1422"/>
                  </a:lnTo>
                  <a:lnTo>
                    <a:pt x="50165" y="4927"/>
                  </a:lnTo>
                  <a:lnTo>
                    <a:pt x="53644" y="5029"/>
                  </a:lnTo>
                  <a:lnTo>
                    <a:pt x="53644" y="1498"/>
                  </a:lnTo>
                  <a:close/>
                </a:path>
                <a:path w="661670" h="538479">
                  <a:moveTo>
                    <a:pt x="70446" y="19278"/>
                  </a:moveTo>
                  <a:lnTo>
                    <a:pt x="66941" y="19177"/>
                  </a:lnTo>
                  <a:lnTo>
                    <a:pt x="66941" y="22694"/>
                  </a:lnTo>
                  <a:lnTo>
                    <a:pt x="70446" y="22796"/>
                  </a:lnTo>
                  <a:lnTo>
                    <a:pt x="70446" y="19278"/>
                  </a:lnTo>
                  <a:close/>
                </a:path>
                <a:path w="661670" h="538479">
                  <a:moveTo>
                    <a:pt x="70446" y="1981"/>
                  </a:moveTo>
                  <a:lnTo>
                    <a:pt x="66941" y="1892"/>
                  </a:lnTo>
                  <a:lnTo>
                    <a:pt x="66941" y="5397"/>
                  </a:lnTo>
                  <a:lnTo>
                    <a:pt x="70446" y="5511"/>
                  </a:lnTo>
                  <a:lnTo>
                    <a:pt x="70446" y="1981"/>
                  </a:lnTo>
                  <a:close/>
                </a:path>
                <a:path w="661670" h="538479">
                  <a:moveTo>
                    <a:pt x="87287" y="19748"/>
                  </a:moveTo>
                  <a:lnTo>
                    <a:pt x="83756" y="19646"/>
                  </a:lnTo>
                  <a:lnTo>
                    <a:pt x="83756" y="23177"/>
                  </a:lnTo>
                  <a:lnTo>
                    <a:pt x="87287" y="23279"/>
                  </a:lnTo>
                  <a:lnTo>
                    <a:pt x="87287" y="19748"/>
                  </a:lnTo>
                  <a:close/>
                </a:path>
                <a:path w="661670" h="538479">
                  <a:moveTo>
                    <a:pt x="87287" y="2451"/>
                  </a:moveTo>
                  <a:lnTo>
                    <a:pt x="83756" y="2362"/>
                  </a:lnTo>
                  <a:lnTo>
                    <a:pt x="83756" y="5880"/>
                  </a:lnTo>
                  <a:lnTo>
                    <a:pt x="87287" y="5981"/>
                  </a:lnTo>
                  <a:lnTo>
                    <a:pt x="87287" y="2451"/>
                  </a:lnTo>
                  <a:close/>
                </a:path>
                <a:path w="661670" h="538479">
                  <a:moveTo>
                    <a:pt x="104127" y="20218"/>
                  </a:moveTo>
                  <a:lnTo>
                    <a:pt x="100622" y="20116"/>
                  </a:lnTo>
                  <a:lnTo>
                    <a:pt x="100622" y="23660"/>
                  </a:lnTo>
                  <a:lnTo>
                    <a:pt x="104127" y="23749"/>
                  </a:lnTo>
                  <a:lnTo>
                    <a:pt x="104127" y="20218"/>
                  </a:lnTo>
                  <a:close/>
                </a:path>
                <a:path w="661670" h="538479">
                  <a:moveTo>
                    <a:pt x="104127" y="2933"/>
                  </a:moveTo>
                  <a:lnTo>
                    <a:pt x="100622" y="2819"/>
                  </a:lnTo>
                  <a:lnTo>
                    <a:pt x="100622" y="6350"/>
                  </a:lnTo>
                  <a:lnTo>
                    <a:pt x="104127" y="6451"/>
                  </a:lnTo>
                  <a:lnTo>
                    <a:pt x="104127" y="2933"/>
                  </a:lnTo>
                  <a:close/>
                </a:path>
                <a:path w="661670" h="538479">
                  <a:moveTo>
                    <a:pt x="121018" y="20688"/>
                  </a:moveTo>
                  <a:lnTo>
                    <a:pt x="117487" y="20612"/>
                  </a:lnTo>
                  <a:lnTo>
                    <a:pt x="117487" y="24142"/>
                  </a:lnTo>
                  <a:lnTo>
                    <a:pt x="121018" y="24231"/>
                  </a:lnTo>
                  <a:lnTo>
                    <a:pt x="121018" y="20688"/>
                  </a:lnTo>
                  <a:close/>
                </a:path>
                <a:path w="661670" h="538479">
                  <a:moveTo>
                    <a:pt x="121018" y="3390"/>
                  </a:moveTo>
                  <a:lnTo>
                    <a:pt x="117487" y="3302"/>
                  </a:lnTo>
                  <a:lnTo>
                    <a:pt x="117487" y="6832"/>
                  </a:lnTo>
                  <a:lnTo>
                    <a:pt x="121018" y="6934"/>
                  </a:lnTo>
                  <a:lnTo>
                    <a:pt x="121018" y="3390"/>
                  </a:lnTo>
                  <a:close/>
                </a:path>
                <a:path w="661670" h="538479">
                  <a:moveTo>
                    <a:pt x="137947" y="21196"/>
                  </a:moveTo>
                  <a:lnTo>
                    <a:pt x="134404" y="21082"/>
                  </a:lnTo>
                  <a:lnTo>
                    <a:pt x="134404" y="24625"/>
                  </a:lnTo>
                  <a:lnTo>
                    <a:pt x="137947" y="24714"/>
                  </a:lnTo>
                  <a:lnTo>
                    <a:pt x="137947" y="21196"/>
                  </a:lnTo>
                  <a:close/>
                </a:path>
                <a:path w="661670" h="538479">
                  <a:moveTo>
                    <a:pt x="137947" y="3873"/>
                  </a:moveTo>
                  <a:lnTo>
                    <a:pt x="134404" y="3771"/>
                  </a:lnTo>
                  <a:lnTo>
                    <a:pt x="134404" y="7315"/>
                  </a:lnTo>
                  <a:lnTo>
                    <a:pt x="137947" y="7404"/>
                  </a:lnTo>
                  <a:lnTo>
                    <a:pt x="137947" y="3873"/>
                  </a:lnTo>
                  <a:close/>
                </a:path>
                <a:path w="661670" h="538479">
                  <a:moveTo>
                    <a:pt x="154914" y="21678"/>
                  </a:moveTo>
                  <a:lnTo>
                    <a:pt x="151345" y="21577"/>
                  </a:lnTo>
                  <a:lnTo>
                    <a:pt x="151345" y="25107"/>
                  </a:lnTo>
                  <a:lnTo>
                    <a:pt x="154914" y="25209"/>
                  </a:lnTo>
                  <a:lnTo>
                    <a:pt x="154914" y="21678"/>
                  </a:lnTo>
                  <a:close/>
                </a:path>
                <a:path w="661670" h="538479">
                  <a:moveTo>
                    <a:pt x="154914" y="4356"/>
                  </a:moveTo>
                  <a:lnTo>
                    <a:pt x="151345" y="4254"/>
                  </a:lnTo>
                  <a:lnTo>
                    <a:pt x="151345" y="7797"/>
                  </a:lnTo>
                  <a:lnTo>
                    <a:pt x="154914" y="7886"/>
                  </a:lnTo>
                  <a:lnTo>
                    <a:pt x="154914" y="4356"/>
                  </a:lnTo>
                  <a:close/>
                </a:path>
                <a:path w="661670" h="538479">
                  <a:moveTo>
                    <a:pt x="171894" y="22161"/>
                  </a:moveTo>
                  <a:lnTo>
                    <a:pt x="168338" y="22047"/>
                  </a:lnTo>
                  <a:lnTo>
                    <a:pt x="168338" y="25590"/>
                  </a:lnTo>
                  <a:lnTo>
                    <a:pt x="171894" y="25692"/>
                  </a:lnTo>
                  <a:lnTo>
                    <a:pt x="171894" y="22161"/>
                  </a:lnTo>
                  <a:close/>
                </a:path>
                <a:path w="661670" h="538479">
                  <a:moveTo>
                    <a:pt x="171894" y="4838"/>
                  </a:moveTo>
                  <a:lnTo>
                    <a:pt x="168338" y="4724"/>
                  </a:lnTo>
                  <a:lnTo>
                    <a:pt x="168338" y="8267"/>
                  </a:lnTo>
                  <a:lnTo>
                    <a:pt x="171894" y="8369"/>
                  </a:lnTo>
                  <a:lnTo>
                    <a:pt x="171894" y="4838"/>
                  </a:lnTo>
                  <a:close/>
                </a:path>
                <a:path w="661670" h="538479">
                  <a:moveTo>
                    <a:pt x="188912" y="22631"/>
                  </a:moveTo>
                  <a:lnTo>
                    <a:pt x="185343" y="22529"/>
                  </a:lnTo>
                  <a:lnTo>
                    <a:pt x="185343" y="26073"/>
                  </a:lnTo>
                  <a:lnTo>
                    <a:pt x="188912" y="26187"/>
                  </a:lnTo>
                  <a:lnTo>
                    <a:pt x="188912" y="22631"/>
                  </a:lnTo>
                  <a:close/>
                </a:path>
                <a:path w="661670" h="538479">
                  <a:moveTo>
                    <a:pt x="188912" y="5308"/>
                  </a:moveTo>
                  <a:lnTo>
                    <a:pt x="185343" y="5207"/>
                  </a:lnTo>
                  <a:lnTo>
                    <a:pt x="185343" y="8750"/>
                  </a:lnTo>
                  <a:lnTo>
                    <a:pt x="188912" y="8864"/>
                  </a:lnTo>
                  <a:lnTo>
                    <a:pt x="188912" y="5308"/>
                  </a:lnTo>
                  <a:close/>
                </a:path>
                <a:path w="661670" h="538479">
                  <a:moveTo>
                    <a:pt x="205968" y="23126"/>
                  </a:moveTo>
                  <a:lnTo>
                    <a:pt x="202399" y="23012"/>
                  </a:lnTo>
                  <a:lnTo>
                    <a:pt x="202399" y="26555"/>
                  </a:lnTo>
                  <a:lnTo>
                    <a:pt x="205968" y="26682"/>
                  </a:lnTo>
                  <a:lnTo>
                    <a:pt x="205968" y="23126"/>
                  </a:lnTo>
                  <a:close/>
                </a:path>
                <a:path w="661670" h="538479">
                  <a:moveTo>
                    <a:pt x="205968" y="5791"/>
                  </a:moveTo>
                  <a:lnTo>
                    <a:pt x="202399" y="5689"/>
                  </a:lnTo>
                  <a:lnTo>
                    <a:pt x="202399" y="9220"/>
                  </a:lnTo>
                  <a:lnTo>
                    <a:pt x="205968" y="9347"/>
                  </a:lnTo>
                  <a:lnTo>
                    <a:pt x="205968" y="5791"/>
                  </a:lnTo>
                  <a:close/>
                </a:path>
                <a:path w="661670" h="538479">
                  <a:moveTo>
                    <a:pt x="223062" y="23609"/>
                  </a:moveTo>
                  <a:lnTo>
                    <a:pt x="219494" y="23495"/>
                  </a:lnTo>
                  <a:lnTo>
                    <a:pt x="219494" y="27051"/>
                  </a:lnTo>
                  <a:lnTo>
                    <a:pt x="223062" y="27139"/>
                  </a:lnTo>
                  <a:lnTo>
                    <a:pt x="223062" y="23609"/>
                  </a:lnTo>
                  <a:close/>
                </a:path>
                <a:path w="661670" h="538479">
                  <a:moveTo>
                    <a:pt x="223062" y="6273"/>
                  </a:moveTo>
                  <a:lnTo>
                    <a:pt x="219494" y="6159"/>
                  </a:lnTo>
                  <a:lnTo>
                    <a:pt x="219494" y="9715"/>
                  </a:lnTo>
                  <a:lnTo>
                    <a:pt x="223062" y="9817"/>
                  </a:lnTo>
                  <a:lnTo>
                    <a:pt x="223062" y="6273"/>
                  </a:lnTo>
                  <a:close/>
                </a:path>
                <a:path w="661670" h="538479">
                  <a:moveTo>
                    <a:pt x="240182" y="24079"/>
                  </a:moveTo>
                  <a:lnTo>
                    <a:pt x="236601" y="23990"/>
                  </a:lnTo>
                  <a:lnTo>
                    <a:pt x="236601" y="27546"/>
                  </a:lnTo>
                  <a:lnTo>
                    <a:pt x="240182" y="27647"/>
                  </a:lnTo>
                  <a:lnTo>
                    <a:pt x="240182" y="24079"/>
                  </a:lnTo>
                  <a:close/>
                </a:path>
                <a:path w="661670" h="538479">
                  <a:moveTo>
                    <a:pt x="240182" y="6743"/>
                  </a:moveTo>
                  <a:lnTo>
                    <a:pt x="236601" y="6642"/>
                  </a:lnTo>
                  <a:lnTo>
                    <a:pt x="236601" y="10198"/>
                  </a:lnTo>
                  <a:lnTo>
                    <a:pt x="240182" y="10299"/>
                  </a:lnTo>
                  <a:lnTo>
                    <a:pt x="240182" y="6743"/>
                  </a:lnTo>
                  <a:close/>
                </a:path>
                <a:path w="661670" h="538479">
                  <a:moveTo>
                    <a:pt x="257352" y="24574"/>
                  </a:moveTo>
                  <a:lnTo>
                    <a:pt x="253758" y="24472"/>
                  </a:lnTo>
                  <a:lnTo>
                    <a:pt x="253758" y="28028"/>
                  </a:lnTo>
                  <a:lnTo>
                    <a:pt x="257352" y="28143"/>
                  </a:lnTo>
                  <a:lnTo>
                    <a:pt x="257352" y="24574"/>
                  </a:lnTo>
                  <a:close/>
                </a:path>
                <a:path w="661670" h="538479">
                  <a:moveTo>
                    <a:pt x="257352" y="7226"/>
                  </a:moveTo>
                  <a:lnTo>
                    <a:pt x="253758" y="7124"/>
                  </a:lnTo>
                  <a:lnTo>
                    <a:pt x="253758" y="10668"/>
                  </a:lnTo>
                  <a:lnTo>
                    <a:pt x="257352" y="10795"/>
                  </a:lnTo>
                  <a:lnTo>
                    <a:pt x="257352" y="7226"/>
                  </a:lnTo>
                  <a:close/>
                </a:path>
                <a:path w="661670" h="538479">
                  <a:moveTo>
                    <a:pt x="274548" y="25057"/>
                  </a:moveTo>
                  <a:lnTo>
                    <a:pt x="270941" y="24968"/>
                  </a:lnTo>
                  <a:lnTo>
                    <a:pt x="270941" y="28511"/>
                  </a:lnTo>
                  <a:lnTo>
                    <a:pt x="274548" y="28625"/>
                  </a:lnTo>
                  <a:lnTo>
                    <a:pt x="274548" y="25057"/>
                  </a:lnTo>
                  <a:close/>
                </a:path>
                <a:path w="661670" h="538479">
                  <a:moveTo>
                    <a:pt x="274548" y="7696"/>
                  </a:moveTo>
                  <a:lnTo>
                    <a:pt x="270941" y="7607"/>
                  </a:lnTo>
                  <a:lnTo>
                    <a:pt x="270941" y="11163"/>
                  </a:lnTo>
                  <a:lnTo>
                    <a:pt x="274548" y="11264"/>
                  </a:lnTo>
                  <a:lnTo>
                    <a:pt x="274548" y="7696"/>
                  </a:lnTo>
                  <a:close/>
                </a:path>
                <a:path w="661670" h="538479">
                  <a:moveTo>
                    <a:pt x="291769" y="25552"/>
                  </a:moveTo>
                  <a:lnTo>
                    <a:pt x="288175" y="25438"/>
                  </a:lnTo>
                  <a:lnTo>
                    <a:pt x="288175" y="29006"/>
                  </a:lnTo>
                  <a:lnTo>
                    <a:pt x="291769" y="29133"/>
                  </a:lnTo>
                  <a:lnTo>
                    <a:pt x="291769" y="25552"/>
                  </a:lnTo>
                  <a:close/>
                </a:path>
                <a:path w="661670" h="538479">
                  <a:moveTo>
                    <a:pt x="291769" y="8191"/>
                  </a:moveTo>
                  <a:lnTo>
                    <a:pt x="288175" y="8077"/>
                  </a:lnTo>
                  <a:lnTo>
                    <a:pt x="288175" y="11645"/>
                  </a:lnTo>
                  <a:lnTo>
                    <a:pt x="291769" y="11772"/>
                  </a:lnTo>
                  <a:lnTo>
                    <a:pt x="291769" y="8191"/>
                  </a:lnTo>
                  <a:close/>
                </a:path>
                <a:path w="661670" h="538479">
                  <a:moveTo>
                    <a:pt x="309041" y="26035"/>
                  </a:moveTo>
                  <a:lnTo>
                    <a:pt x="305422" y="25933"/>
                  </a:lnTo>
                  <a:lnTo>
                    <a:pt x="305422" y="29514"/>
                  </a:lnTo>
                  <a:lnTo>
                    <a:pt x="309041" y="29616"/>
                  </a:lnTo>
                  <a:lnTo>
                    <a:pt x="309041" y="26035"/>
                  </a:lnTo>
                  <a:close/>
                </a:path>
                <a:path w="661670" h="538479">
                  <a:moveTo>
                    <a:pt x="309041" y="8674"/>
                  </a:moveTo>
                  <a:lnTo>
                    <a:pt x="305422" y="8572"/>
                  </a:lnTo>
                  <a:lnTo>
                    <a:pt x="305422" y="12153"/>
                  </a:lnTo>
                  <a:lnTo>
                    <a:pt x="309041" y="12255"/>
                  </a:lnTo>
                  <a:lnTo>
                    <a:pt x="309041" y="8674"/>
                  </a:lnTo>
                  <a:close/>
                </a:path>
                <a:path w="661670" h="538479">
                  <a:moveTo>
                    <a:pt x="326326" y="26517"/>
                  </a:moveTo>
                  <a:lnTo>
                    <a:pt x="322707" y="26416"/>
                  </a:lnTo>
                  <a:lnTo>
                    <a:pt x="322707" y="30010"/>
                  </a:lnTo>
                  <a:lnTo>
                    <a:pt x="326326" y="30111"/>
                  </a:lnTo>
                  <a:lnTo>
                    <a:pt x="326326" y="26517"/>
                  </a:lnTo>
                  <a:close/>
                </a:path>
                <a:path w="661670" h="538479">
                  <a:moveTo>
                    <a:pt x="326326" y="9144"/>
                  </a:moveTo>
                  <a:lnTo>
                    <a:pt x="322707" y="9055"/>
                  </a:lnTo>
                  <a:lnTo>
                    <a:pt x="322707" y="12636"/>
                  </a:lnTo>
                  <a:lnTo>
                    <a:pt x="326326" y="12738"/>
                  </a:lnTo>
                  <a:lnTo>
                    <a:pt x="326326" y="9144"/>
                  </a:lnTo>
                  <a:close/>
                </a:path>
                <a:path w="661670" h="538479">
                  <a:moveTo>
                    <a:pt x="343662" y="27025"/>
                  </a:moveTo>
                  <a:lnTo>
                    <a:pt x="340017" y="26911"/>
                  </a:lnTo>
                  <a:lnTo>
                    <a:pt x="340017" y="30492"/>
                  </a:lnTo>
                  <a:lnTo>
                    <a:pt x="343662" y="30607"/>
                  </a:lnTo>
                  <a:lnTo>
                    <a:pt x="343662" y="27025"/>
                  </a:lnTo>
                  <a:close/>
                </a:path>
                <a:path w="661670" h="538479">
                  <a:moveTo>
                    <a:pt x="343662" y="9652"/>
                  </a:moveTo>
                  <a:lnTo>
                    <a:pt x="340017" y="9525"/>
                  </a:lnTo>
                  <a:lnTo>
                    <a:pt x="340017" y="13119"/>
                  </a:lnTo>
                  <a:lnTo>
                    <a:pt x="343662" y="13233"/>
                  </a:lnTo>
                  <a:lnTo>
                    <a:pt x="343662" y="9652"/>
                  </a:lnTo>
                  <a:close/>
                </a:path>
                <a:path w="661670" h="538479">
                  <a:moveTo>
                    <a:pt x="361022" y="27520"/>
                  </a:moveTo>
                  <a:lnTo>
                    <a:pt x="357378" y="27406"/>
                  </a:lnTo>
                  <a:lnTo>
                    <a:pt x="357378" y="31000"/>
                  </a:lnTo>
                  <a:lnTo>
                    <a:pt x="361022" y="31089"/>
                  </a:lnTo>
                  <a:lnTo>
                    <a:pt x="361022" y="27520"/>
                  </a:lnTo>
                  <a:close/>
                </a:path>
                <a:path w="661670" h="538479">
                  <a:moveTo>
                    <a:pt x="361022" y="10147"/>
                  </a:moveTo>
                  <a:lnTo>
                    <a:pt x="357378" y="10020"/>
                  </a:lnTo>
                  <a:lnTo>
                    <a:pt x="357378" y="13614"/>
                  </a:lnTo>
                  <a:lnTo>
                    <a:pt x="361022" y="13703"/>
                  </a:lnTo>
                  <a:lnTo>
                    <a:pt x="361022" y="10147"/>
                  </a:lnTo>
                  <a:close/>
                </a:path>
                <a:path w="661670" h="538479">
                  <a:moveTo>
                    <a:pt x="378409" y="28016"/>
                  </a:moveTo>
                  <a:lnTo>
                    <a:pt x="374802" y="27901"/>
                  </a:lnTo>
                  <a:lnTo>
                    <a:pt x="374802" y="31483"/>
                  </a:lnTo>
                  <a:lnTo>
                    <a:pt x="378409" y="31597"/>
                  </a:lnTo>
                  <a:lnTo>
                    <a:pt x="378409" y="28016"/>
                  </a:lnTo>
                  <a:close/>
                </a:path>
                <a:path w="661670" h="538479">
                  <a:moveTo>
                    <a:pt x="378409" y="10629"/>
                  </a:moveTo>
                  <a:lnTo>
                    <a:pt x="374802" y="10515"/>
                  </a:lnTo>
                  <a:lnTo>
                    <a:pt x="374802" y="14097"/>
                  </a:lnTo>
                  <a:lnTo>
                    <a:pt x="378409" y="14198"/>
                  </a:lnTo>
                  <a:lnTo>
                    <a:pt x="378409" y="10629"/>
                  </a:lnTo>
                  <a:close/>
                </a:path>
                <a:path w="661670" h="538479">
                  <a:moveTo>
                    <a:pt x="395846" y="28498"/>
                  </a:moveTo>
                  <a:lnTo>
                    <a:pt x="392214" y="28384"/>
                  </a:lnTo>
                  <a:lnTo>
                    <a:pt x="392214" y="31991"/>
                  </a:lnTo>
                  <a:lnTo>
                    <a:pt x="395846" y="32080"/>
                  </a:lnTo>
                  <a:lnTo>
                    <a:pt x="395846" y="28498"/>
                  </a:lnTo>
                  <a:close/>
                </a:path>
                <a:path w="661670" h="538479">
                  <a:moveTo>
                    <a:pt x="395846" y="11099"/>
                  </a:moveTo>
                  <a:lnTo>
                    <a:pt x="392214" y="10998"/>
                  </a:lnTo>
                  <a:lnTo>
                    <a:pt x="392214" y="14592"/>
                  </a:lnTo>
                  <a:lnTo>
                    <a:pt x="395846" y="14693"/>
                  </a:lnTo>
                  <a:lnTo>
                    <a:pt x="395846" y="11099"/>
                  </a:lnTo>
                  <a:close/>
                </a:path>
                <a:path w="661670" h="538479">
                  <a:moveTo>
                    <a:pt x="430822" y="528370"/>
                  </a:moveTo>
                  <a:lnTo>
                    <a:pt x="427164" y="528180"/>
                  </a:lnTo>
                  <a:lnTo>
                    <a:pt x="427164" y="531761"/>
                  </a:lnTo>
                  <a:lnTo>
                    <a:pt x="430822" y="531977"/>
                  </a:lnTo>
                  <a:lnTo>
                    <a:pt x="430822" y="528370"/>
                  </a:lnTo>
                  <a:close/>
                </a:path>
                <a:path w="661670" h="538479">
                  <a:moveTo>
                    <a:pt x="448360" y="529361"/>
                  </a:moveTo>
                  <a:lnTo>
                    <a:pt x="444690" y="529170"/>
                  </a:lnTo>
                  <a:lnTo>
                    <a:pt x="444690" y="532752"/>
                  </a:lnTo>
                  <a:lnTo>
                    <a:pt x="448360" y="532942"/>
                  </a:lnTo>
                  <a:lnTo>
                    <a:pt x="448360" y="529361"/>
                  </a:lnTo>
                  <a:close/>
                </a:path>
                <a:path w="661670" h="538479">
                  <a:moveTo>
                    <a:pt x="465950" y="530339"/>
                  </a:moveTo>
                  <a:lnTo>
                    <a:pt x="462267" y="530123"/>
                  </a:lnTo>
                  <a:lnTo>
                    <a:pt x="462267" y="533730"/>
                  </a:lnTo>
                  <a:lnTo>
                    <a:pt x="465950" y="533946"/>
                  </a:lnTo>
                  <a:lnTo>
                    <a:pt x="465950" y="530339"/>
                  </a:lnTo>
                  <a:close/>
                </a:path>
                <a:path w="661670" h="538479">
                  <a:moveTo>
                    <a:pt x="483539" y="531329"/>
                  </a:moveTo>
                  <a:lnTo>
                    <a:pt x="479856" y="531139"/>
                  </a:lnTo>
                  <a:lnTo>
                    <a:pt x="479856" y="534733"/>
                  </a:lnTo>
                  <a:lnTo>
                    <a:pt x="483539" y="534936"/>
                  </a:lnTo>
                  <a:lnTo>
                    <a:pt x="483539" y="531329"/>
                  </a:lnTo>
                  <a:close/>
                </a:path>
                <a:path w="661670" h="538479">
                  <a:moveTo>
                    <a:pt x="501192" y="532320"/>
                  </a:moveTo>
                  <a:lnTo>
                    <a:pt x="497484" y="532117"/>
                  </a:lnTo>
                  <a:lnTo>
                    <a:pt x="497484" y="535736"/>
                  </a:lnTo>
                  <a:lnTo>
                    <a:pt x="501192" y="535927"/>
                  </a:lnTo>
                  <a:lnTo>
                    <a:pt x="501192" y="532320"/>
                  </a:lnTo>
                  <a:close/>
                </a:path>
                <a:path w="661670" h="538479">
                  <a:moveTo>
                    <a:pt x="518871" y="535228"/>
                  </a:moveTo>
                  <a:lnTo>
                    <a:pt x="515162" y="535228"/>
                  </a:lnTo>
                  <a:lnTo>
                    <a:pt x="515162" y="536930"/>
                  </a:lnTo>
                  <a:lnTo>
                    <a:pt x="518871" y="536930"/>
                  </a:lnTo>
                  <a:lnTo>
                    <a:pt x="518871" y="535228"/>
                  </a:lnTo>
                  <a:close/>
                </a:path>
                <a:path w="661670" h="538479">
                  <a:moveTo>
                    <a:pt x="536562" y="535228"/>
                  </a:moveTo>
                  <a:lnTo>
                    <a:pt x="532879" y="535228"/>
                  </a:lnTo>
                  <a:lnTo>
                    <a:pt x="532879" y="537946"/>
                  </a:lnTo>
                  <a:lnTo>
                    <a:pt x="536562" y="537946"/>
                  </a:lnTo>
                  <a:lnTo>
                    <a:pt x="536562" y="535228"/>
                  </a:lnTo>
                  <a:close/>
                </a:path>
                <a:path w="661670" h="538479">
                  <a:moveTo>
                    <a:pt x="554342" y="102387"/>
                  </a:moveTo>
                  <a:lnTo>
                    <a:pt x="550621" y="102273"/>
                  </a:lnTo>
                  <a:lnTo>
                    <a:pt x="550621" y="105892"/>
                  </a:lnTo>
                  <a:lnTo>
                    <a:pt x="554342" y="105994"/>
                  </a:lnTo>
                  <a:lnTo>
                    <a:pt x="554342" y="102387"/>
                  </a:lnTo>
                  <a:close/>
                </a:path>
                <a:path w="661670" h="538479">
                  <a:moveTo>
                    <a:pt x="554342" y="86575"/>
                  </a:moveTo>
                  <a:lnTo>
                    <a:pt x="550621" y="86575"/>
                  </a:lnTo>
                  <a:lnTo>
                    <a:pt x="550621" y="88696"/>
                  </a:lnTo>
                  <a:lnTo>
                    <a:pt x="554342" y="88696"/>
                  </a:lnTo>
                  <a:lnTo>
                    <a:pt x="554342" y="86575"/>
                  </a:lnTo>
                  <a:close/>
                </a:path>
                <a:path w="661670" h="538479">
                  <a:moveTo>
                    <a:pt x="572109" y="102946"/>
                  </a:moveTo>
                  <a:lnTo>
                    <a:pt x="568401" y="102831"/>
                  </a:lnTo>
                  <a:lnTo>
                    <a:pt x="568401" y="106464"/>
                  </a:lnTo>
                  <a:lnTo>
                    <a:pt x="572109" y="106565"/>
                  </a:lnTo>
                  <a:lnTo>
                    <a:pt x="572109" y="102946"/>
                  </a:lnTo>
                  <a:close/>
                </a:path>
                <a:path w="661670" h="538479">
                  <a:moveTo>
                    <a:pt x="572109" y="86575"/>
                  </a:moveTo>
                  <a:lnTo>
                    <a:pt x="568401" y="86575"/>
                  </a:lnTo>
                  <a:lnTo>
                    <a:pt x="568401" y="89255"/>
                  </a:lnTo>
                  <a:lnTo>
                    <a:pt x="572109" y="89255"/>
                  </a:lnTo>
                  <a:lnTo>
                    <a:pt x="572109" y="86575"/>
                  </a:lnTo>
                  <a:close/>
                </a:path>
                <a:path w="661670" h="538479">
                  <a:moveTo>
                    <a:pt x="589953" y="103517"/>
                  </a:moveTo>
                  <a:lnTo>
                    <a:pt x="586219" y="103390"/>
                  </a:lnTo>
                  <a:lnTo>
                    <a:pt x="586219" y="107035"/>
                  </a:lnTo>
                  <a:lnTo>
                    <a:pt x="589953" y="107149"/>
                  </a:lnTo>
                  <a:lnTo>
                    <a:pt x="589953" y="103517"/>
                  </a:lnTo>
                  <a:close/>
                </a:path>
                <a:path w="661670" h="538479">
                  <a:moveTo>
                    <a:pt x="589953" y="86575"/>
                  </a:moveTo>
                  <a:lnTo>
                    <a:pt x="586219" y="86575"/>
                  </a:lnTo>
                  <a:lnTo>
                    <a:pt x="586219" y="89801"/>
                  </a:lnTo>
                  <a:lnTo>
                    <a:pt x="589953" y="89801"/>
                  </a:lnTo>
                  <a:lnTo>
                    <a:pt x="589953" y="86575"/>
                  </a:lnTo>
                  <a:close/>
                </a:path>
                <a:path w="661670" h="538479">
                  <a:moveTo>
                    <a:pt x="607796" y="437349"/>
                  </a:moveTo>
                  <a:lnTo>
                    <a:pt x="604075" y="437349"/>
                  </a:lnTo>
                  <a:lnTo>
                    <a:pt x="604075" y="437718"/>
                  </a:lnTo>
                  <a:lnTo>
                    <a:pt x="607796" y="437718"/>
                  </a:lnTo>
                  <a:lnTo>
                    <a:pt x="607796" y="437349"/>
                  </a:lnTo>
                  <a:close/>
                </a:path>
                <a:path w="661670" h="538479">
                  <a:moveTo>
                    <a:pt x="607796" y="104076"/>
                  </a:moveTo>
                  <a:lnTo>
                    <a:pt x="604075" y="103962"/>
                  </a:lnTo>
                  <a:lnTo>
                    <a:pt x="604075" y="107594"/>
                  </a:lnTo>
                  <a:lnTo>
                    <a:pt x="607796" y="107721"/>
                  </a:lnTo>
                  <a:lnTo>
                    <a:pt x="607796" y="104076"/>
                  </a:lnTo>
                  <a:close/>
                </a:path>
                <a:path w="661670" h="538479">
                  <a:moveTo>
                    <a:pt x="607796" y="86715"/>
                  </a:moveTo>
                  <a:lnTo>
                    <a:pt x="604075" y="86614"/>
                  </a:lnTo>
                  <a:lnTo>
                    <a:pt x="604075" y="90233"/>
                  </a:lnTo>
                  <a:lnTo>
                    <a:pt x="607796" y="90347"/>
                  </a:lnTo>
                  <a:lnTo>
                    <a:pt x="607796" y="86715"/>
                  </a:lnTo>
                  <a:close/>
                </a:path>
                <a:path w="661670" h="538479">
                  <a:moveTo>
                    <a:pt x="625690" y="437349"/>
                  </a:moveTo>
                  <a:lnTo>
                    <a:pt x="621944" y="437349"/>
                  </a:lnTo>
                  <a:lnTo>
                    <a:pt x="621944" y="438632"/>
                  </a:lnTo>
                  <a:lnTo>
                    <a:pt x="625690" y="438632"/>
                  </a:lnTo>
                  <a:lnTo>
                    <a:pt x="625690" y="437349"/>
                  </a:lnTo>
                  <a:close/>
                </a:path>
                <a:path w="661670" h="538479">
                  <a:moveTo>
                    <a:pt x="625690" y="104648"/>
                  </a:moveTo>
                  <a:lnTo>
                    <a:pt x="621944" y="104533"/>
                  </a:lnTo>
                  <a:lnTo>
                    <a:pt x="621944" y="108153"/>
                  </a:lnTo>
                  <a:lnTo>
                    <a:pt x="625690" y="108292"/>
                  </a:lnTo>
                  <a:lnTo>
                    <a:pt x="625690" y="104648"/>
                  </a:lnTo>
                  <a:close/>
                </a:path>
                <a:path w="661670" h="538479">
                  <a:moveTo>
                    <a:pt x="625690" y="87261"/>
                  </a:moveTo>
                  <a:lnTo>
                    <a:pt x="621944" y="87160"/>
                  </a:lnTo>
                  <a:lnTo>
                    <a:pt x="621944" y="90792"/>
                  </a:lnTo>
                  <a:lnTo>
                    <a:pt x="625690" y="90906"/>
                  </a:lnTo>
                  <a:lnTo>
                    <a:pt x="625690" y="87261"/>
                  </a:lnTo>
                  <a:close/>
                </a:path>
                <a:path w="661670" h="538479">
                  <a:moveTo>
                    <a:pt x="643623" y="105206"/>
                  </a:moveTo>
                  <a:lnTo>
                    <a:pt x="639889" y="105092"/>
                  </a:lnTo>
                  <a:lnTo>
                    <a:pt x="639889" y="108724"/>
                  </a:lnTo>
                  <a:lnTo>
                    <a:pt x="643623" y="108851"/>
                  </a:lnTo>
                  <a:lnTo>
                    <a:pt x="643623" y="105206"/>
                  </a:lnTo>
                  <a:close/>
                </a:path>
                <a:path w="661670" h="538479">
                  <a:moveTo>
                    <a:pt x="643623" y="87807"/>
                  </a:moveTo>
                  <a:lnTo>
                    <a:pt x="639889" y="87693"/>
                  </a:lnTo>
                  <a:lnTo>
                    <a:pt x="639889" y="91325"/>
                  </a:lnTo>
                  <a:lnTo>
                    <a:pt x="643623" y="91440"/>
                  </a:lnTo>
                  <a:lnTo>
                    <a:pt x="643623" y="87807"/>
                  </a:lnTo>
                  <a:close/>
                </a:path>
                <a:path w="661670" h="538479">
                  <a:moveTo>
                    <a:pt x="661581" y="105778"/>
                  </a:moveTo>
                  <a:lnTo>
                    <a:pt x="657834" y="105664"/>
                  </a:lnTo>
                  <a:lnTo>
                    <a:pt x="657834" y="109308"/>
                  </a:lnTo>
                  <a:lnTo>
                    <a:pt x="661581" y="109423"/>
                  </a:lnTo>
                  <a:lnTo>
                    <a:pt x="661581" y="105778"/>
                  </a:lnTo>
                  <a:close/>
                </a:path>
                <a:path w="661670" h="538479">
                  <a:moveTo>
                    <a:pt x="661581" y="88366"/>
                  </a:moveTo>
                  <a:lnTo>
                    <a:pt x="657834" y="88239"/>
                  </a:lnTo>
                  <a:lnTo>
                    <a:pt x="657834" y="91884"/>
                  </a:lnTo>
                  <a:lnTo>
                    <a:pt x="661581" y="92011"/>
                  </a:lnTo>
                  <a:lnTo>
                    <a:pt x="661581" y="88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02418" y="8366251"/>
              <a:ext cx="661670" cy="123825"/>
            </a:xfrm>
            <a:custGeom>
              <a:avLst/>
              <a:gdLst/>
              <a:ahLst/>
              <a:cxnLst/>
              <a:rect l="l" t="t" r="r" b="b"/>
              <a:pathLst>
                <a:path w="661670" h="123825">
                  <a:moveTo>
                    <a:pt x="3479" y="82613"/>
                  </a:moveTo>
                  <a:lnTo>
                    <a:pt x="0" y="82435"/>
                  </a:lnTo>
                  <a:lnTo>
                    <a:pt x="0" y="85928"/>
                  </a:lnTo>
                  <a:lnTo>
                    <a:pt x="3479" y="86131"/>
                  </a:lnTo>
                  <a:lnTo>
                    <a:pt x="3479" y="82613"/>
                  </a:lnTo>
                  <a:close/>
                </a:path>
                <a:path w="661670" h="123825">
                  <a:moveTo>
                    <a:pt x="20180" y="83566"/>
                  </a:moveTo>
                  <a:lnTo>
                    <a:pt x="16675" y="83375"/>
                  </a:lnTo>
                  <a:lnTo>
                    <a:pt x="16675" y="86880"/>
                  </a:lnTo>
                  <a:lnTo>
                    <a:pt x="20180" y="87083"/>
                  </a:lnTo>
                  <a:lnTo>
                    <a:pt x="20180" y="83566"/>
                  </a:lnTo>
                  <a:close/>
                </a:path>
                <a:path w="661670" h="123825">
                  <a:moveTo>
                    <a:pt x="36906" y="84518"/>
                  </a:moveTo>
                  <a:lnTo>
                    <a:pt x="33401" y="84315"/>
                  </a:lnTo>
                  <a:lnTo>
                    <a:pt x="33401" y="87833"/>
                  </a:lnTo>
                  <a:lnTo>
                    <a:pt x="36906" y="88023"/>
                  </a:lnTo>
                  <a:lnTo>
                    <a:pt x="36906" y="84518"/>
                  </a:lnTo>
                  <a:close/>
                </a:path>
                <a:path w="661670" h="123825">
                  <a:moveTo>
                    <a:pt x="53644" y="85445"/>
                  </a:moveTo>
                  <a:lnTo>
                    <a:pt x="50165" y="85255"/>
                  </a:lnTo>
                  <a:lnTo>
                    <a:pt x="50165" y="88773"/>
                  </a:lnTo>
                  <a:lnTo>
                    <a:pt x="53644" y="88976"/>
                  </a:lnTo>
                  <a:lnTo>
                    <a:pt x="53644" y="85445"/>
                  </a:lnTo>
                  <a:close/>
                </a:path>
                <a:path w="661670" h="123825">
                  <a:moveTo>
                    <a:pt x="70446" y="86398"/>
                  </a:moveTo>
                  <a:lnTo>
                    <a:pt x="66941" y="86207"/>
                  </a:lnTo>
                  <a:lnTo>
                    <a:pt x="66941" y="89712"/>
                  </a:lnTo>
                  <a:lnTo>
                    <a:pt x="70446" y="89928"/>
                  </a:lnTo>
                  <a:lnTo>
                    <a:pt x="70446" y="86398"/>
                  </a:lnTo>
                  <a:close/>
                </a:path>
                <a:path w="661670" h="123825">
                  <a:moveTo>
                    <a:pt x="87287" y="87350"/>
                  </a:moveTo>
                  <a:lnTo>
                    <a:pt x="83756" y="87160"/>
                  </a:lnTo>
                  <a:lnTo>
                    <a:pt x="83756" y="90678"/>
                  </a:lnTo>
                  <a:lnTo>
                    <a:pt x="87287" y="90868"/>
                  </a:lnTo>
                  <a:lnTo>
                    <a:pt x="87287" y="87350"/>
                  </a:lnTo>
                  <a:close/>
                </a:path>
                <a:path w="661670" h="123825">
                  <a:moveTo>
                    <a:pt x="104127" y="88303"/>
                  </a:moveTo>
                  <a:lnTo>
                    <a:pt x="100622" y="88099"/>
                  </a:lnTo>
                  <a:lnTo>
                    <a:pt x="100622" y="91643"/>
                  </a:lnTo>
                  <a:lnTo>
                    <a:pt x="104127" y="91833"/>
                  </a:lnTo>
                  <a:lnTo>
                    <a:pt x="104127" y="88303"/>
                  </a:lnTo>
                  <a:close/>
                </a:path>
                <a:path w="661670" h="123825">
                  <a:moveTo>
                    <a:pt x="121018" y="89268"/>
                  </a:moveTo>
                  <a:lnTo>
                    <a:pt x="117487" y="89065"/>
                  </a:lnTo>
                  <a:lnTo>
                    <a:pt x="117487" y="92608"/>
                  </a:lnTo>
                  <a:lnTo>
                    <a:pt x="121018" y="92786"/>
                  </a:lnTo>
                  <a:lnTo>
                    <a:pt x="121018" y="89268"/>
                  </a:lnTo>
                  <a:close/>
                </a:path>
                <a:path w="661670" h="123825">
                  <a:moveTo>
                    <a:pt x="137947" y="90208"/>
                  </a:moveTo>
                  <a:lnTo>
                    <a:pt x="134404" y="89992"/>
                  </a:lnTo>
                  <a:lnTo>
                    <a:pt x="134404" y="93535"/>
                  </a:lnTo>
                  <a:lnTo>
                    <a:pt x="137947" y="93751"/>
                  </a:lnTo>
                  <a:lnTo>
                    <a:pt x="137947" y="90208"/>
                  </a:lnTo>
                  <a:close/>
                </a:path>
                <a:path w="661670" h="123825">
                  <a:moveTo>
                    <a:pt x="154914" y="91173"/>
                  </a:moveTo>
                  <a:lnTo>
                    <a:pt x="151345" y="90957"/>
                  </a:lnTo>
                  <a:lnTo>
                    <a:pt x="151345" y="94500"/>
                  </a:lnTo>
                  <a:lnTo>
                    <a:pt x="154914" y="94703"/>
                  </a:lnTo>
                  <a:lnTo>
                    <a:pt x="154914" y="91173"/>
                  </a:lnTo>
                  <a:close/>
                </a:path>
                <a:path w="661670" h="123825">
                  <a:moveTo>
                    <a:pt x="171894" y="92138"/>
                  </a:moveTo>
                  <a:lnTo>
                    <a:pt x="168338" y="91922"/>
                  </a:lnTo>
                  <a:lnTo>
                    <a:pt x="168338" y="95465"/>
                  </a:lnTo>
                  <a:lnTo>
                    <a:pt x="171894" y="95656"/>
                  </a:lnTo>
                  <a:lnTo>
                    <a:pt x="171894" y="92138"/>
                  </a:lnTo>
                  <a:close/>
                </a:path>
                <a:path w="661670" h="123825">
                  <a:moveTo>
                    <a:pt x="188912" y="93091"/>
                  </a:moveTo>
                  <a:lnTo>
                    <a:pt x="185343" y="92887"/>
                  </a:lnTo>
                  <a:lnTo>
                    <a:pt x="185343" y="96431"/>
                  </a:lnTo>
                  <a:lnTo>
                    <a:pt x="188912" y="96647"/>
                  </a:lnTo>
                  <a:lnTo>
                    <a:pt x="188912" y="93091"/>
                  </a:lnTo>
                  <a:close/>
                </a:path>
                <a:path w="661670" h="123825">
                  <a:moveTo>
                    <a:pt x="205968" y="94043"/>
                  </a:moveTo>
                  <a:lnTo>
                    <a:pt x="202399" y="93853"/>
                  </a:lnTo>
                  <a:lnTo>
                    <a:pt x="202399" y="97409"/>
                  </a:lnTo>
                  <a:lnTo>
                    <a:pt x="205968" y="97599"/>
                  </a:lnTo>
                  <a:lnTo>
                    <a:pt x="205968" y="94043"/>
                  </a:lnTo>
                  <a:close/>
                </a:path>
                <a:path w="661670" h="123825">
                  <a:moveTo>
                    <a:pt x="223062" y="95008"/>
                  </a:moveTo>
                  <a:lnTo>
                    <a:pt x="219494" y="94818"/>
                  </a:lnTo>
                  <a:lnTo>
                    <a:pt x="219494" y="98361"/>
                  </a:lnTo>
                  <a:lnTo>
                    <a:pt x="223062" y="98577"/>
                  </a:lnTo>
                  <a:lnTo>
                    <a:pt x="223062" y="95008"/>
                  </a:lnTo>
                  <a:close/>
                </a:path>
                <a:path w="661670" h="123825">
                  <a:moveTo>
                    <a:pt x="240182" y="95973"/>
                  </a:moveTo>
                  <a:lnTo>
                    <a:pt x="236613" y="95783"/>
                  </a:lnTo>
                  <a:lnTo>
                    <a:pt x="236613" y="99352"/>
                  </a:lnTo>
                  <a:lnTo>
                    <a:pt x="240182" y="99542"/>
                  </a:lnTo>
                  <a:lnTo>
                    <a:pt x="240182" y="95973"/>
                  </a:lnTo>
                  <a:close/>
                </a:path>
                <a:path w="661670" h="123825">
                  <a:moveTo>
                    <a:pt x="257352" y="96951"/>
                  </a:moveTo>
                  <a:lnTo>
                    <a:pt x="253758" y="96748"/>
                  </a:lnTo>
                  <a:lnTo>
                    <a:pt x="253758" y="100304"/>
                  </a:lnTo>
                  <a:lnTo>
                    <a:pt x="257352" y="100520"/>
                  </a:lnTo>
                  <a:lnTo>
                    <a:pt x="257352" y="96951"/>
                  </a:lnTo>
                  <a:close/>
                </a:path>
                <a:path w="661670" h="123825">
                  <a:moveTo>
                    <a:pt x="274548" y="97917"/>
                  </a:moveTo>
                  <a:lnTo>
                    <a:pt x="270941" y="97726"/>
                  </a:lnTo>
                  <a:lnTo>
                    <a:pt x="270941" y="101282"/>
                  </a:lnTo>
                  <a:lnTo>
                    <a:pt x="274548" y="101498"/>
                  </a:lnTo>
                  <a:lnTo>
                    <a:pt x="274548" y="97917"/>
                  </a:lnTo>
                  <a:close/>
                </a:path>
                <a:path w="661670" h="123825">
                  <a:moveTo>
                    <a:pt x="291769" y="98894"/>
                  </a:moveTo>
                  <a:lnTo>
                    <a:pt x="288163" y="98679"/>
                  </a:lnTo>
                  <a:lnTo>
                    <a:pt x="288163" y="102247"/>
                  </a:lnTo>
                  <a:lnTo>
                    <a:pt x="291769" y="102463"/>
                  </a:lnTo>
                  <a:lnTo>
                    <a:pt x="291769" y="98894"/>
                  </a:lnTo>
                  <a:close/>
                </a:path>
                <a:path w="661670" h="123825">
                  <a:moveTo>
                    <a:pt x="309041" y="99860"/>
                  </a:moveTo>
                  <a:lnTo>
                    <a:pt x="305422" y="99669"/>
                  </a:lnTo>
                  <a:lnTo>
                    <a:pt x="305422" y="103251"/>
                  </a:lnTo>
                  <a:lnTo>
                    <a:pt x="309041" y="103454"/>
                  </a:lnTo>
                  <a:lnTo>
                    <a:pt x="309041" y="99860"/>
                  </a:lnTo>
                  <a:close/>
                </a:path>
                <a:path w="661670" h="123825">
                  <a:moveTo>
                    <a:pt x="326326" y="100838"/>
                  </a:moveTo>
                  <a:lnTo>
                    <a:pt x="322707" y="100647"/>
                  </a:lnTo>
                  <a:lnTo>
                    <a:pt x="322707" y="104228"/>
                  </a:lnTo>
                  <a:lnTo>
                    <a:pt x="326326" y="104419"/>
                  </a:lnTo>
                  <a:lnTo>
                    <a:pt x="326326" y="100838"/>
                  </a:lnTo>
                  <a:close/>
                </a:path>
                <a:path w="661670" h="123825">
                  <a:moveTo>
                    <a:pt x="343662" y="101841"/>
                  </a:moveTo>
                  <a:lnTo>
                    <a:pt x="340017" y="101612"/>
                  </a:lnTo>
                  <a:lnTo>
                    <a:pt x="340017" y="105194"/>
                  </a:lnTo>
                  <a:lnTo>
                    <a:pt x="343662" y="105397"/>
                  </a:lnTo>
                  <a:lnTo>
                    <a:pt x="343662" y="101841"/>
                  </a:lnTo>
                  <a:close/>
                </a:path>
                <a:path w="661670" h="123825">
                  <a:moveTo>
                    <a:pt x="361022" y="102806"/>
                  </a:moveTo>
                  <a:lnTo>
                    <a:pt x="357378" y="102603"/>
                  </a:lnTo>
                  <a:lnTo>
                    <a:pt x="357378" y="106184"/>
                  </a:lnTo>
                  <a:lnTo>
                    <a:pt x="361022" y="106387"/>
                  </a:lnTo>
                  <a:lnTo>
                    <a:pt x="361022" y="102806"/>
                  </a:lnTo>
                  <a:close/>
                </a:path>
                <a:path w="661670" h="123825">
                  <a:moveTo>
                    <a:pt x="378409" y="103784"/>
                  </a:moveTo>
                  <a:lnTo>
                    <a:pt x="374802" y="103581"/>
                  </a:lnTo>
                  <a:lnTo>
                    <a:pt x="374802" y="107162"/>
                  </a:lnTo>
                  <a:lnTo>
                    <a:pt x="378409" y="107378"/>
                  </a:lnTo>
                  <a:lnTo>
                    <a:pt x="378409" y="103784"/>
                  </a:lnTo>
                  <a:close/>
                </a:path>
                <a:path w="661670" h="123825">
                  <a:moveTo>
                    <a:pt x="395846" y="104787"/>
                  </a:moveTo>
                  <a:lnTo>
                    <a:pt x="392214" y="104571"/>
                  </a:lnTo>
                  <a:lnTo>
                    <a:pt x="392214" y="108165"/>
                  </a:lnTo>
                  <a:lnTo>
                    <a:pt x="395846" y="108369"/>
                  </a:lnTo>
                  <a:lnTo>
                    <a:pt x="395846" y="104787"/>
                  </a:lnTo>
                  <a:close/>
                </a:path>
                <a:path w="661670" h="123825">
                  <a:moveTo>
                    <a:pt x="413321" y="105765"/>
                  </a:moveTo>
                  <a:lnTo>
                    <a:pt x="409651" y="105562"/>
                  </a:lnTo>
                  <a:lnTo>
                    <a:pt x="409651" y="109143"/>
                  </a:lnTo>
                  <a:lnTo>
                    <a:pt x="413321" y="109347"/>
                  </a:lnTo>
                  <a:lnTo>
                    <a:pt x="413321" y="105765"/>
                  </a:lnTo>
                  <a:close/>
                </a:path>
                <a:path w="661670" h="123825">
                  <a:moveTo>
                    <a:pt x="430822" y="106756"/>
                  </a:moveTo>
                  <a:lnTo>
                    <a:pt x="427164" y="106553"/>
                  </a:lnTo>
                  <a:lnTo>
                    <a:pt x="427164" y="110134"/>
                  </a:lnTo>
                  <a:lnTo>
                    <a:pt x="430822" y="110350"/>
                  </a:lnTo>
                  <a:lnTo>
                    <a:pt x="430822" y="106756"/>
                  </a:lnTo>
                  <a:close/>
                </a:path>
                <a:path w="661670" h="123825">
                  <a:moveTo>
                    <a:pt x="448360" y="107734"/>
                  </a:moveTo>
                  <a:lnTo>
                    <a:pt x="444690" y="107543"/>
                  </a:lnTo>
                  <a:lnTo>
                    <a:pt x="444690" y="111125"/>
                  </a:lnTo>
                  <a:lnTo>
                    <a:pt x="448360" y="111328"/>
                  </a:lnTo>
                  <a:lnTo>
                    <a:pt x="448360" y="107734"/>
                  </a:lnTo>
                  <a:close/>
                </a:path>
                <a:path w="661670" h="123825">
                  <a:moveTo>
                    <a:pt x="465950" y="108712"/>
                  </a:moveTo>
                  <a:lnTo>
                    <a:pt x="462267" y="108508"/>
                  </a:lnTo>
                  <a:lnTo>
                    <a:pt x="462267" y="112115"/>
                  </a:lnTo>
                  <a:lnTo>
                    <a:pt x="465950" y="112331"/>
                  </a:lnTo>
                  <a:lnTo>
                    <a:pt x="465950" y="108712"/>
                  </a:lnTo>
                  <a:close/>
                </a:path>
                <a:path w="661670" h="123825">
                  <a:moveTo>
                    <a:pt x="483539" y="109715"/>
                  </a:moveTo>
                  <a:lnTo>
                    <a:pt x="479856" y="109524"/>
                  </a:lnTo>
                  <a:lnTo>
                    <a:pt x="479856" y="113118"/>
                  </a:lnTo>
                  <a:lnTo>
                    <a:pt x="483539" y="113322"/>
                  </a:lnTo>
                  <a:lnTo>
                    <a:pt x="483539" y="109715"/>
                  </a:lnTo>
                  <a:close/>
                </a:path>
                <a:path w="661670" h="123825">
                  <a:moveTo>
                    <a:pt x="501192" y="110718"/>
                  </a:moveTo>
                  <a:lnTo>
                    <a:pt x="497484" y="110515"/>
                  </a:lnTo>
                  <a:lnTo>
                    <a:pt x="497484" y="114122"/>
                  </a:lnTo>
                  <a:lnTo>
                    <a:pt x="501192" y="114312"/>
                  </a:lnTo>
                  <a:lnTo>
                    <a:pt x="501192" y="110718"/>
                  </a:lnTo>
                  <a:close/>
                </a:path>
                <a:path w="661670" h="123825">
                  <a:moveTo>
                    <a:pt x="518871" y="111696"/>
                  </a:moveTo>
                  <a:lnTo>
                    <a:pt x="515162" y="111506"/>
                  </a:lnTo>
                  <a:lnTo>
                    <a:pt x="515162" y="115125"/>
                  </a:lnTo>
                  <a:lnTo>
                    <a:pt x="518871" y="115328"/>
                  </a:lnTo>
                  <a:lnTo>
                    <a:pt x="518871" y="111696"/>
                  </a:lnTo>
                  <a:close/>
                </a:path>
                <a:path w="661670" h="123825">
                  <a:moveTo>
                    <a:pt x="536562" y="112712"/>
                  </a:moveTo>
                  <a:lnTo>
                    <a:pt x="532879" y="112509"/>
                  </a:lnTo>
                  <a:lnTo>
                    <a:pt x="532879" y="116128"/>
                  </a:lnTo>
                  <a:lnTo>
                    <a:pt x="536562" y="116344"/>
                  </a:lnTo>
                  <a:lnTo>
                    <a:pt x="536562" y="112712"/>
                  </a:lnTo>
                  <a:close/>
                </a:path>
                <a:path w="661670" h="123825">
                  <a:moveTo>
                    <a:pt x="554329" y="113715"/>
                  </a:moveTo>
                  <a:lnTo>
                    <a:pt x="550621" y="113512"/>
                  </a:lnTo>
                  <a:lnTo>
                    <a:pt x="550621" y="117132"/>
                  </a:lnTo>
                  <a:lnTo>
                    <a:pt x="554329" y="117335"/>
                  </a:lnTo>
                  <a:lnTo>
                    <a:pt x="554329" y="113715"/>
                  </a:lnTo>
                  <a:close/>
                </a:path>
                <a:path w="661670" h="123825">
                  <a:moveTo>
                    <a:pt x="554329" y="97878"/>
                  </a:moveTo>
                  <a:lnTo>
                    <a:pt x="550621" y="97878"/>
                  </a:lnTo>
                  <a:lnTo>
                    <a:pt x="550621" y="101574"/>
                  </a:lnTo>
                  <a:lnTo>
                    <a:pt x="554329" y="101574"/>
                  </a:lnTo>
                  <a:lnTo>
                    <a:pt x="554329" y="97878"/>
                  </a:lnTo>
                  <a:close/>
                </a:path>
                <a:path w="661670" h="123825">
                  <a:moveTo>
                    <a:pt x="554329" y="11366"/>
                  </a:moveTo>
                  <a:lnTo>
                    <a:pt x="550621" y="11188"/>
                  </a:lnTo>
                  <a:lnTo>
                    <a:pt x="550621" y="14808"/>
                  </a:lnTo>
                  <a:lnTo>
                    <a:pt x="554329" y="14986"/>
                  </a:lnTo>
                  <a:lnTo>
                    <a:pt x="554329" y="11366"/>
                  </a:lnTo>
                  <a:close/>
                </a:path>
                <a:path w="661670" h="123825">
                  <a:moveTo>
                    <a:pt x="572109" y="114719"/>
                  </a:moveTo>
                  <a:lnTo>
                    <a:pt x="568401" y="114515"/>
                  </a:lnTo>
                  <a:lnTo>
                    <a:pt x="568401" y="118135"/>
                  </a:lnTo>
                  <a:lnTo>
                    <a:pt x="572109" y="118351"/>
                  </a:lnTo>
                  <a:lnTo>
                    <a:pt x="572109" y="114719"/>
                  </a:lnTo>
                  <a:close/>
                </a:path>
                <a:path w="661670" h="123825">
                  <a:moveTo>
                    <a:pt x="572109" y="98958"/>
                  </a:moveTo>
                  <a:lnTo>
                    <a:pt x="568401" y="98742"/>
                  </a:lnTo>
                  <a:lnTo>
                    <a:pt x="568401" y="102362"/>
                  </a:lnTo>
                  <a:lnTo>
                    <a:pt x="572109" y="102577"/>
                  </a:lnTo>
                  <a:lnTo>
                    <a:pt x="572109" y="98958"/>
                  </a:lnTo>
                  <a:close/>
                </a:path>
                <a:path w="661670" h="123825">
                  <a:moveTo>
                    <a:pt x="572109" y="12280"/>
                  </a:moveTo>
                  <a:lnTo>
                    <a:pt x="568401" y="12090"/>
                  </a:lnTo>
                  <a:lnTo>
                    <a:pt x="568401" y="15709"/>
                  </a:lnTo>
                  <a:lnTo>
                    <a:pt x="572109" y="15913"/>
                  </a:lnTo>
                  <a:lnTo>
                    <a:pt x="572109" y="12280"/>
                  </a:lnTo>
                  <a:close/>
                </a:path>
                <a:path w="661670" h="123825">
                  <a:moveTo>
                    <a:pt x="589953" y="115735"/>
                  </a:moveTo>
                  <a:lnTo>
                    <a:pt x="586219" y="115531"/>
                  </a:lnTo>
                  <a:lnTo>
                    <a:pt x="586219" y="119151"/>
                  </a:lnTo>
                  <a:lnTo>
                    <a:pt x="589953" y="119354"/>
                  </a:lnTo>
                  <a:lnTo>
                    <a:pt x="589953" y="115735"/>
                  </a:lnTo>
                  <a:close/>
                </a:path>
                <a:path w="661670" h="123825">
                  <a:moveTo>
                    <a:pt x="589953" y="99961"/>
                  </a:moveTo>
                  <a:lnTo>
                    <a:pt x="586219" y="99758"/>
                  </a:lnTo>
                  <a:lnTo>
                    <a:pt x="586219" y="103378"/>
                  </a:lnTo>
                  <a:lnTo>
                    <a:pt x="589953" y="103581"/>
                  </a:lnTo>
                  <a:lnTo>
                    <a:pt x="589953" y="99961"/>
                  </a:lnTo>
                  <a:close/>
                </a:path>
                <a:path w="661670" h="123825">
                  <a:moveTo>
                    <a:pt x="589953" y="13195"/>
                  </a:moveTo>
                  <a:lnTo>
                    <a:pt x="586219" y="13017"/>
                  </a:lnTo>
                  <a:lnTo>
                    <a:pt x="586219" y="16624"/>
                  </a:lnTo>
                  <a:lnTo>
                    <a:pt x="589953" y="16827"/>
                  </a:lnTo>
                  <a:lnTo>
                    <a:pt x="589953" y="13195"/>
                  </a:lnTo>
                  <a:close/>
                </a:path>
                <a:path w="661670" h="123825">
                  <a:moveTo>
                    <a:pt x="607796" y="116738"/>
                  </a:moveTo>
                  <a:lnTo>
                    <a:pt x="604075" y="116535"/>
                  </a:lnTo>
                  <a:lnTo>
                    <a:pt x="604075" y="120167"/>
                  </a:lnTo>
                  <a:lnTo>
                    <a:pt x="607796" y="120370"/>
                  </a:lnTo>
                  <a:lnTo>
                    <a:pt x="607796" y="116738"/>
                  </a:lnTo>
                  <a:close/>
                </a:path>
                <a:path w="661670" h="123825">
                  <a:moveTo>
                    <a:pt x="607796" y="100965"/>
                  </a:moveTo>
                  <a:lnTo>
                    <a:pt x="604075" y="100761"/>
                  </a:lnTo>
                  <a:lnTo>
                    <a:pt x="604075" y="104394"/>
                  </a:lnTo>
                  <a:lnTo>
                    <a:pt x="607796" y="104597"/>
                  </a:lnTo>
                  <a:lnTo>
                    <a:pt x="607796" y="100965"/>
                  </a:lnTo>
                  <a:close/>
                </a:path>
                <a:path w="661670" h="123825">
                  <a:moveTo>
                    <a:pt x="607796" y="14109"/>
                  </a:moveTo>
                  <a:lnTo>
                    <a:pt x="604075" y="13919"/>
                  </a:lnTo>
                  <a:lnTo>
                    <a:pt x="604075" y="17564"/>
                  </a:lnTo>
                  <a:lnTo>
                    <a:pt x="607796" y="17741"/>
                  </a:lnTo>
                  <a:lnTo>
                    <a:pt x="607796" y="14109"/>
                  </a:lnTo>
                  <a:close/>
                </a:path>
                <a:path w="661670" h="123825">
                  <a:moveTo>
                    <a:pt x="625690" y="117741"/>
                  </a:moveTo>
                  <a:lnTo>
                    <a:pt x="621944" y="117525"/>
                  </a:lnTo>
                  <a:lnTo>
                    <a:pt x="621944" y="121183"/>
                  </a:lnTo>
                  <a:lnTo>
                    <a:pt x="625690" y="121386"/>
                  </a:lnTo>
                  <a:lnTo>
                    <a:pt x="625690" y="117741"/>
                  </a:lnTo>
                  <a:close/>
                </a:path>
                <a:path w="661670" h="123825">
                  <a:moveTo>
                    <a:pt x="625690" y="101968"/>
                  </a:moveTo>
                  <a:lnTo>
                    <a:pt x="621944" y="101752"/>
                  </a:lnTo>
                  <a:lnTo>
                    <a:pt x="621944" y="105397"/>
                  </a:lnTo>
                  <a:lnTo>
                    <a:pt x="625690" y="105600"/>
                  </a:lnTo>
                  <a:lnTo>
                    <a:pt x="625690" y="101968"/>
                  </a:lnTo>
                  <a:close/>
                </a:path>
                <a:path w="661670" h="123825">
                  <a:moveTo>
                    <a:pt x="625690" y="15024"/>
                  </a:moveTo>
                  <a:lnTo>
                    <a:pt x="621944" y="14846"/>
                  </a:lnTo>
                  <a:lnTo>
                    <a:pt x="621944" y="18478"/>
                  </a:lnTo>
                  <a:lnTo>
                    <a:pt x="625690" y="18669"/>
                  </a:lnTo>
                  <a:lnTo>
                    <a:pt x="625690" y="15024"/>
                  </a:lnTo>
                  <a:close/>
                </a:path>
                <a:path w="661670" h="123825">
                  <a:moveTo>
                    <a:pt x="625690" y="0"/>
                  </a:moveTo>
                  <a:lnTo>
                    <a:pt x="621944" y="0"/>
                  </a:lnTo>
                  <a:lnTo>
                    <a:pt x="621944" y="1282"/>
                  </a:lnTo>
                  <a:lnTo>
                    <a:pt x="625690" y="1282"/>
                  </a:lnTo>
                  <a:lnTo>
                    <a:pt x="625690" y="0"/>
                  </a:lnTo>
                  <a:close/>
                </a:path>
                <a:path w="661670" h="123825">
                  <a:moveTo>
                    <a:pt x="643623" y="118757"/>
                  </a:moveTo>
                  <a:lnTo>
                    <a:pt x="639889" y="118541"/>
                  </a:lnTo>
                  <a:lnTo>
                    <a:pt x="639889" y="122186"/>
                  </a:lnTo>
                  <a:lnTo>
                    <a:pt x="643623" y="122402"/>
                  </a:lnTo>
                  <a:lnTo>
                    <a:pt x="643623" y="118757"/>
                  </a:lnTo>
                  <a:close/>
                </a:path>
                <a:path w="661670" h="123825">
                  <a:moveTo>
                    <a:pt x="643623" y="102971"/>
                  </a:moveTo>
                  <a:lnTo>
                    <a:pt x="639889" y="102768"/>
                  </a:lnTo>
                  <a:lnTo>
                    <a:pt x="639889" y="106400"/>
                  </a:lnTo>
                  <a:lnTo>
                    <a:pt x="643623" y="106616"/>
                  </a:lnTo>
                  <a:lnTo>
                    <a:pt x="643623" y="102971"/>
                  </a:lnTo>
                  <a:close/>
                </a:path>
                <a:path w="661670" h="123825">
                  <a:moveTo>
                    <a:pt x="643623" y="15951"/>
                  </a:moveTo>
                  <a:lnTo>
                    <a:pt x="639889" y="15748"/>
                  </a:lnTo>
                  <a:lnTo>
                    <a:pt x="639889" y="19392"/>
                  </a:lnTo>
                  <a:lnTo>
                    <a:pt x="643623" y="19583"/>
                  </a:lnTo>
                  <a:lnTo>
                    <a:pt x="643623" y="15951"/>
                  </a:lnTo>
                  <a:close/>
                </a:path>
                <a:path w="661670" h="123825">
                  <a:moveTo>
                    <a:pt x="643623" y="0"/>
                  </a:moveTo>
                  <a:lnTo>
                    <a:pt x="639889" y="0"/>
                  </a:lnTo>
                  <a:lnTo>
                    <a:pt x="639889" y="2171"/>
                  </a:lnTo>
                  <a:lnTo>
                    <a:pt x="643623" y="2171"/>
                  </a:lnTo>
                  <a:lnTo>
                    <a:pt x="643623" y="0"/>
                  </a:lnTo>
                  <a:close/>
                </a:path>
                <a:path w="661670" h="123825">
                  <a:moveTo>
                    <a:pt x="661581" y="119786"/>
                  </a:moveTo>
                  <a:lnTo>
                    <a:pt x="657834" y="119570"/>
                  </a:lnTo>
                  <a:lnTo>
                    <a:pt x="657834" y="123202"/>
                  </a:lnTo>
                  <a:lnTo>
                    <a:pt x="661581" y="123418"/>
                  </a:lnTo>
                  <a:lnTo>
                    <a:pt x="661581" y="119786"/>
                  </a:lnTo>
                  <a:close/>
                </a:path>
                <a:path w="661670" h="123825">
                  <a:moveTo>
                    <a:pt x="661581" y="103987"/>
                  </a:moveTo>
                  <a:lnTo>
                    <a:pt x="657834" y="103784"/>
                  </a:lnTo>
                  <a:lnTo>
                    <a:pt x="657834" y="107416"/>
                  </a:lnTo>
                  <a:lnTo>
                    <a:pt x="661581" y="107632"/>
                  </a:lnTo>
                  <a:lnTo>
                    <a:pt x="661581" y="103987"/>
                  </a:lnTo>
                  <a:close/>
                </a:path>
                <a:path w="661670" h="123825">
                  <a:moveTo>
                    <a:pt x="661581" y="86347"/>
                  </a:moveTo>
                  <a:lnTo>
                    <a:pt x="659688" y="86347"/>
                  </a:lnTo>
                  <a:lnTo>
                    <a:pt x="659688" y="90195"/>
                  </a:lnTo>
                  <a:lnTo>
                    <a:pt x="661581" y="90195"/>
                  </a:lnTo>
                  <a:lnTo>
                    <a:pt x="661581" y="86347"/>
                  </a:lnTo>
                  <a:close/>
                </a:path>
                <a:path w="661670" h="123825">
                  <a:moveTo>
                    <a:pt x="661581" y="68922"/>
                  </a:moveTo>
                  <a:lnTo>
                    <a:pt x="659688" y="68922"/>
                  </a:lnTo>
                  <a:lnTo>
                    <a:pt x="659688" y="72783"/>
                  </a:lnTo>
                  <a:lnTo>
                    <a:pt x="661581" y="72783"/>
                  </a:lnTo>
                  <a:lnTo>
                    <a:pt x="661581" y="68922"/>
                  </a:lnTo>
                  <a:close/>
                </a:path>
                <a:path w="661670" h="123825">
                  <a:moveTo>
                    <a:pt x="661581" y="51511"/>
                  </a:moveTo>
                  <a:lnTo>
                    <a:pt x="659688" y="51511"/>
                  </a:lnTo>
                  <a:lnTo>
                    <a:pt x="659688" y="55346"/>
                  </a:lnTo>
                  <a:lnTo>
                    <a:pt x="661581" y="55346"/>
                  </a:lnTo>
                  <a:lnTo>
                    <a:pt x="661581" y="51511"/>
                  </a:lnTo>
                  <a:close/>
                </a:path>
                <a:path w="661670" h="123825">
                  <a:moveTo>
                    <a:pt x="661581" y="34112"/>
                  </a:moveTo>
                  <a:lnTo>
                    <a:pt x="659688" y="34112"/>
                  </a:lnTo>
                  <a:lnTo>
                    <a:pt x="659688" y="37947"/>
                  </a:lnTo>
                  <a:lnTo>
                    <a:pt x="661581" y="37947"/>
                  </a:lnTo>
                  <a:lnTo>
                    <a:pt x="661581" y="34112"/>
                  </a:lnTo>
                  <a:close/>
                </a:path>
                <a:path w="661670" h="123825">
                  <a:moveTo>
                    <a:pt x="661581" y="16865"/>
                  </a:moveTo>
                  <a:lnTo>
                    <a:pt x="657834" y="16687"/>
                  </a:lnTo>
                  <a:lnTo>
                    <a:pt x="657834" y="20320"/>
                  </a:lnTo>
                  <a:lnTo>
                    <a:pt x="661581" y="20510"/>
                  </a:lnTo>
                  <a:lnTo>
                    <a:pt x="661581" y="16865"/>
                  </a:lnTo>
                  <a:close/>
                </a:path>
                <a:path w="661670" h="123825">
                  <a:moveTo>
                    <a:pt x="661581" y="0"/>
                  </a:moveTo>
                  <a:lnTo>
                    <a:pt x="657834" y="0"/>
                  </a:lnTo>
                  <a:lnTo>
                    <a:pt x="657834" y="3086"/>
                  </a:lnTo>
                  <a:lnTo>
                    <a:pt x="661581" y="3086"/>
                  </a:lnTo>
                  <a:lnTo>
                    <a:pt x="6615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21405" y="7936178"/>
              <a:ext cx="654685" cy="528320"/>
            </a:xfrm>
            <a:custGeom>
              <a:avLst/>
              <a:gdLst/>
              <a:ahLst/>
              <a:cxnLst/>
              <a:rect l="l" t="t" r="r" b="b"/>
              <a:pathLst>
                <a:path w="654685" h="528320">
                  <a:moveTo>
                    <a:pt x="121259" y="437883"/>
                  </a:moveTo>
                  <a:lnTo>
                    <a:pt x="0" y="431419"/>
                  </a:lnTo>
                  <a:lnTo>
                    <a:pt x="0" y="491896"/>
                  </a:lnTo>
                  <a:lnTo>
                    <a:pt x="121259" y="498716"/>
                  </a:lnTo>
                  <a:lnTo>
                    <a:pt x="121259" y="437883"/>
                  </a:lnTo>
                  <a:close/>
                </a:path>
                <a:path w="654685" h="528320">
                  <a:moveTo>
                    <a:pt x="295605" y="447205"/>
                  </a:moveTo>
                  <a:lnTo>
                    <a:pt x="154482" y="439661"/>
                  </a:lnTo>
                  <a:lnTo>
                    <a:pt x="154482" y="500583"/>
                  </a:lnTo>
                  <a:lnTo>
                    <a:pt x="295605" y="508520"/>
                  </a:lnTo>
                  <a:lnTo>
                    <a:pt x="295605" y="447205"/>
                  </a:lnTo>
                  <a:close/>
                </a:path>
                <a:path w="654685" h="528320">
                  <a:moveTo>
                    <a:pt x="466763" y="456361"/>
                  </a:moveTo>
                  <a:lnTo>
                    <a:pt x="323342" y="448691"/>
                  </a:lnTo>
                  <a:lnTo>
                    <a:pt x="323342" y="510082"/>
                  </a:lnTo>
                  <a:lnTo>
                    <a:pt x="466763" y="518160"/>
                  </a:lnTo>
                  <a:lnTo>
                    <a:pt x="466763" y="456361"/>
                  </a:lnTo>
                  <a:close/>
                </a:path>
                <a:path w="654685" h="528320">
                  <a:moveTo>
                    <a:pt x="467944" y="109359"/>
                  </a:moveTo>
                  <a:lnTo>
                    <a:pt x="324485" y="103390"/>
                  </a:lnTo>
                  <a:lnTo>
                    <a:pt x="324485" y="164807"/>
                  </a:lnTo>
                  <a:lnTo>
                    <a:pt x="368058" y="166751"/>
                  </a:lnTo>
                  <a:lnTo>
                    <a:pt x="368058" y="154914"/>
                  </a:lnTo>
                  <a:lnTo>
                    <a:pt x="425196" y="157403"/>
                  </a:lnTo>
                  <a:lnTo>
                    <a:pt x="425196" y="169278"/>
                  </a:lnTo>
                  <a:lnTo>
                    <a:pt x="467944" y="171183"/>
                  </a:lnTo>
                  <a:lnTo>
                    <a:pt x="467944" y="109359"/>
                  </a:lnTo>
                  <a:close/>
                </a:path>
                <a:path w="654685" h="528320">
                  <a:moveTo>
                    <a:pt x="640702" y="465645"/>
                  </a:moveTo>
                  <a:lnTo>
                    <a:pt x="494931" y="457873"/>
                  </a:lnTo>
                  <a:lnTo>
                    <a:pt x="494931" y="519760"/>
                  </a:lnTo>
                  <a:lnTo>
                    <a:pt x="640702" y="527951"/>
                  </a:lnTo>
                  <a:lnTo>
                    <a:pt x="640702" y="465645"/>
                  </a:lnTo>
                  <a:close/>
                </a:path>
                <a:path w="654685" h="528320">
                  <a:moveTo>
                    <a:pt x="654392" y="0"/>
                  </a:moveTo>
                  <a:lnTo>
                    <a:pt x="413054" y="0"/>
                  </a:lnTo>
                  <a:lnTo>
                    <a:pt x="413054" y="79298"/>
                  </a:lnTo>
                  <a:lnTo>
                    <a:pt x="654392" y="79298"/>
                  </a:lnTo>
                  <a:lnTo>
                    <a:pt x="65439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34459" y="8011762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4">
                  <a:moveTo>
                    <a:pt x="0" y="0"/>
                  </a:moveTo>
                  <a:lnTo>
                    <a:pt x="243166" y="0"/>
                  </a:lnTo>
                </a:path>
              </a:pathLst>
            </a:custGeom>
            <a:ln w="110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32287" y="8068754"/>
              <a:ext cx="32384" cy="140970"/>
            </a:xfrm>
            <a:custGeom>
              <a:avLst/>
              <a:gdLst/>
              <a:ahLst/>
              <a:cxnLst/>
              <a:rect l="l" t="t" r="r" b="b"/>
              <a:pathLst>
                <a:path w="32385" h="140970">
                  <a:moveTo>
                    <a:pt x="0" y="0"/>
                  </a:moveTo>
                  <a:lnTo>
                    <a:pt x="0" y="139382"/>
                  </a:lnTo>
                  <a:lnTo>
                    <a:pt x="31991" y="140944"/>
                  </a:lnTo>
                  <a:lnTo>
                    <a:pt x="31991" y="1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32287" y="8068754"/>
              <a:ext cx="32384" cy="140970"/>
            </a:xfrm>
            <a:custGeom>
              <a:avLst/>
              <a:gdLst/>
              <a:ahLst/>
              <a:cxnLst/>
              <a:rect l="l" t="t" r="r" b="b"/>
              <a:pathLst>
                <a:path w="32385" h="140970">
                  <a:moveTo>
                    <a:pt x="31991" y="1358"/>
                  </a:moveTo>
                  <a:lnTo>
                    <a:pt x="0" y="0"/>
                  </a:lnTo>
                  <a:lnTo>
                    <a:pt x="0" y="139382"/>
                  </a:lnTo>
                  <a:lnTo>
                    <a:pt x="31991" y="140944"/>
                  </a:lnTo>
                  <a:lnTo>
                    <a:pt x="31991" y="1358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32287" y="8208136"/>
              <a:ext cx="32384" cy="140335"/>
            </a:xfrm>
            <a:custGeom>
              <a:avLst/>
              <a:gdLst/>
              <a:ahLst/>
              <a:cxnLst/>
              <a:rect l="l" t="t" r="r" b="b"/>
              <a:pathLst>
                <a:path w="32385" h="140334">
                  <a:moveTo>
                    <a:pt x="0" y="0"/>
                  </a:moveTo>
                  <a:lnTo>
                    <a:pt x="0" y="138176"/>
                  </a:lnTo>
                  <a:lnTo>
                    <a:pt x="31991" y="139954"/>
                  </a:lnTo>
                  <a:lnTo>
                    <a:pt x="31991" y="15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32287" y="8208136"/>
              <a:ext cx="32384" cy="140335"/>
            </a:xfrm>
            <a:custGeom>
              <a:avLst/>
              <a:gdLst/>
              <a:ahLst/>
              <a:cxnLst/>
              <a:rect l="l" t="t" r="r" b="b"/>
              <a:pathLst>
                <a:path w="32385" h="140334">
                  <a:moveTo>
                    <a:pt x="0" y="0"/>
                  </a:moveTo>
                  <a:lnTo>
                    <a:pt x="0" y="138176"/>
                  </a:lnTo>
                  <a:lnTo>
                    <a:pt x="31991" y="139954"/>
                  </a:lnTo>
                  <a:lnTo>
                    <a:pt x="31991" y="1562"/>
                  </a:lnTo>
                  <a:lnTo>
                    <a:pt x="0" y="0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78389" y="8090598"/>
              <a:ext cx="15875" cy="134620"/>
            </a:xfrm>
            <a:custGeom>
              <a:avLst/>
              <a:gdLst/>
              <a:ahLst/>
              <a:cxnLst/>
              <a:rect l="l" t="t" r="r" b="b"/>
              <a:pathLst>
                <a:path w="15875" h="134620">
                  <a:moveTo>
                    <a:pt x="0" y="134569"/>
                  </a:moveTo>
                  <a:lnTo>
                    <a:pt x="15709" y="134569"/>
                  </a:lnTo>
                  <a:lnTo>
                    <a:pt x="15709" y="0"/>
                  </a:lnTo>
                  <a:lnTo>
                    <a:pt x="0" y="0"/>
                  </a:lnTo>
                  <a:lnTo>
                    <a:pt x="0" y="134569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6560" y="8088769"/>
              <a:ext cx="71869" cy="27552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978389" y="8225167"/>
              <a:ext cx="68580" cy="20955"/>
            </a:xfrm>
            <a:custGeom>
              <a:avLst/>
              <a:gdLst/>
              <a:ahLst/>
              <a:cxnLst/>
              <a:rect l="l" t="t" r="r" b="b"/>
              <a:pathLst>
                <a:path w="68579" h="20954">
                  <a:moveTo>
                    <a:pt x="0" y="20777"/>
                  </a:moveTo>
                  <a:lnTo>
                    <a:pt x="68211" y="20777"/>
                  </a:lnTo>
                  <a:lnTo>
                    <a:pt x="68211" y="0"/>
                  </a:lnTo>
                  <a:lnTo>
                    <a:pt x="0" y="0"/>
                  </a:lnTo>
                  <a:lnTo>
                    <a:pt x="0" y="20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9298" y="8080552"/>
              <a:ext cx="70650" cy="2731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38092" y="8073923"/>
              <a:ext cx="69697" cy="27111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164279" y="8070113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1828" y="234"/>
                  </a:moveTo>
                  <a:lnTo>
                    <a:pt x="12928" y="234"/>
                  </a:lnTo>
                </a:path>
              </a:pathLst>
            </a:custGeom>
            <a:ln w="4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64279" y="8139594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1828" y="266"/>
                  </a:moveTo>
                  <a:lnTo>
                    <a:pt x="12928" y="266"/>
                  </a:lnTo>
                </a:path>
              </a:pathLst>
            </a:custGeom>
            <a:ln w="41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64279" y="8209089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1828" y="279"/>
                  </a:moveTo>
                  <a:lnTo>
                    <a:pt x="12928" y="279"/>
                  </a:lnTo>
                </a:path>
              </a:pathLst>
            </a:custGeom>
            <a:ln w="421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64279" y="8278596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1828" y="292"/>
                  </a:moveTo>
                  <a:lnTo>
                    <a:pt x="12928" y="292"/>
                  </a:lnTo>
                </a:path>
              </a:pathLst>
            </a:custGeom>
            <a:ln w="42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64279" y="8348090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1828" y="311"/>
                  </a:moveTo>
                  <a:lnTo>
                    <a:pt x="12928" y="311"/>
                  </a:lnTo>
                </a:path>
              </a:pathLst>
            </a:custGeom>
            <a:ln w="427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43998" y="7964614"/>
              <a:ext cx="614680" cy="475615"/>
            </a:xfrm>
            <a:custGeom>
              <a:avLst/>
              <a:gdLst/>
              <a:ahLst/>
              <a:cxnLst/>
              <a:rect l="l" t="t" r="r" b="b"/>
              <a:pathLst>
                <a:path w="614679" h="475615">
                  <a:moveTo>
                    <a:pt x="17462" y="441388"/>
                  </a:moveTo>
                  <a:lnTo>
                    <a:pt x="17411" y="432739"/>
                  </a:lnTo>
                  <a:lnTo>
                    <a:pt x="15265" y="430885"/>
                  </a:lnTo>
                  <a:lnTo>
                    <a:pt x="6146" y="428231"/>
                  </a:lnTo>
                  <a:lnTo>
                    <a:pt x="4851" y="427812"/>
                  </a:lnTo>
                  <a:lnTo>
                    <a:pt x="3556" y="427139"/>
                  </a:lnTo>
                  <a:lnTo>
                    <a:pt x="3517" y="421970"/>
                  </a:lnTo>
                  <a:lnTo>
                    <a:pt x="6654" y="421640"/>
                  </a:lnTo>
                  <a:lnTo>
                    <a:pt x="10998" y="421906"/>
                  </a:lnTo>
                  <a:lnTo>
                    <a:pt x="13817" y="423164"/>
                  </a:lnTo>
                  <a:lnTo>
                    <a:pt x="13995" y="426542"/>
                  </a:lnTo>
                  <a:lnTo>
                    <a:pt x="16764" y="426707"/>
                  </a:lnTo>
                  <a:lnTo>
                    <a:pt x="16637" y="424307"/>
                  </a:lnTo>
                  <a:lnTo>
                    <a:pt x="15849" y="419671"/>
                  </a:lnTo>
                  <a:lnTo>
                    <a:pt x="2857" y="418871"/>
                  </a:lnTo>
                  <a:lnTo>
                    <a:pt x="660" y="422084"/>
                  </a:lnTo>
                  <a:lnTo>
                    <a:pt x="698" y="429323"/>
                  </a:lnTo>
                  <a:lnTo>
                    <a:pt x="3937" y="430504"/>
                  </a:lnTo>
                  <a:lnTo>
                    <a:pt x="13487" y="433336"/>
                  </a:lnTo>
                  <a:lnTo>
                    <a:pt x="14541" y="434136"/>
                  </a:lnTo>
                  <a:lnTo>
                    <a:pt x="14566" y="439547"/>
                  </a:lnTo>
                  <a:lnTo>
                    <a:pt x="10985" y="439877"/>
                  </a:lnTo>
                  <a:lnTo>
                    <a:pt x="6032" y="439585"/>
                  </a:lnTo>
                  <a:lnTo>
                    <a:pt x="2806" y="438213"/>
                  </a:lnTo>
                  <a:lnTo>
                    <a:pt x="2781" y="434225"/>
                  </a:lnTo>
                  <a:lnTo>
                    <a:pt x="0" y="434073"/>
                  </a:lnTo>
                  <a:lnTo>
                    <a:pt x="0" y="436118"/>
                  </a:lnTo>
                  <a:lnTo>
                    <a:pt x="381" y="437946"/>
                  </a:lnTo>
                  <a:lnTo>
                    <a:pt x="3238" y="440715"/>
                  </a:lnTo>
                  <a:lnTo>
                    <a:pt x="4826" y="442023"/>
                  </a:lnTo>
                  <a:lnTo>
                    <a:pt x="12649" y="442518"/>
                  </a:lnTo>
                  <a:lnTo>
                    <a:pt x="17462" y="441388"/>
                  </a:lnTo>
                  <a:close/>
                </a:path>
                <a:path w="614679" h="475615">
                  <a:moveTo>
                    <a:pt x="34709" y="438683"/>
                  </a:moveTo>
                  <a:lnTo>
                    <a:pt x="34658" y="430390"/>
                  </a:lnTo>
                  <a:lnTo>
                    <a:pt x="33477" y="428625"/>
                  </a:lnTo>
                  <a:lnTo>
                    <a:pt x="32219" y="426745"/>
                  </a:lnTo>
                  <a:lnTo>
                    <a:pt x="31877" y="426732"/>
                  </a:lnTo>
                  <a:lnTo>
                    <a:pt x="31877" y="438683"/>
                  </a:lnTo>
                  <a:lnTo>
                    <a:pt x="30556" y="441210"/>
                  </a:lnTo>
                  <a:lnTo>
                    <a:pt x="26136" y="440944"/>
                  </a:lnTo>
                  <a:lnTo>
                    <a:pt x="25895" y="440944"/>
                  </a:lnTo>
                  <a:lnTo>
                    <a:pt x="23228" y="439623"/>
                  </a:lnTo>
                  <a:lnTo>
                    <a:pt x="23190" y="432790"/>
                  </a:lnTo>
                  <a:lnTo>
                    <a:pt x="23558" y="428917"/>
                  </a:lnTo>
                  <a:lnTo>
                    <a:pt x="23596" y="428625"/>
                  </a:lnTo>
                  <a:lnTo>
                    <a:pt x="31661" y="429133"/>
                  </a:lnTo>
                  <a:lnTo>
                    <a:pt x="31864" y="432790"/>
                  </a:lnTo>
                  <a:lnTo>
                    <a:pt x="31877" y="438683"/>
                  </a:lnTo>
                  <a:lnTo>
                    <a:pt x="31877" y="426732"/>
                  </a:lnTo>
                  <a:lnTo>
                    <a:pt x="25031" y="426313"/>
                  </a:lnTo>
                  <a:lnTo>
                    <a:pt x="23850" y="428040"/>
                  </a:lnTo>
                  <a:lnTo>
                    <a:pt x="23190" y="428917"/>
                  </a:lnTo>
                  <a:lnTo>
                    <a:pt x="23114" y="426656"/>
                  </a:lnTo>
                  <a:lnTo>
                    <a:pt x="20586" y="426491"/>
                  </a:lnTo>
                  <a:lnTo>
                    <a:pt x="20713" y="448754"/>
                  </a:lnTo>
                  <a:lnTo>
                    <a:pt x="23406" y="448906"/>
                  </a:lnTo>
                  <a:lnTo>
                    <a:pt x="23368" y="440944"/>
                  </a:lnTo>
                  <a:lnTo>
                    <a:pt x="24142" y="442099"/>
                  </a:lnTo>
                  <a:lnTo>
                    <a:pt x="25552" y="443204"/>
                  </a:lnTo>
                  <a:lnTo>
                    <a:pt x="33147" y="443687"/>
                  </a:lnTo>
                  <a:lnTo>
                    <a:pt x="33909" y="441210"/>
                  </a:lnTo>
                  <a:lnTo>
                    <a:pt x="34709" y="438683"/>
                  </a:lnTo>
                  <a:close/>
                </a:path>
                <a:path w="614679" h="475615">
                  <a:moveTo>
                    <a:pt x="51752" y="437311"/>
                  </a:moveTo>
                  <a:lnTo>
                    <a:pt x="51739" y="436562"/>
                  </a:lnTo>
                  <a:lnTo>
                    <a:pt x="51739" y="434975"/>
                  </a:lnTo>
                  <a:lnTo>
                    <a:pt x="51727" y="431634"/>
                  </a:lnTo>
                  <a:lnTo>
                    <a:pt x="50609" y="429780"/>
                  </a:lnTo>
                  <a:lnTo>
                    <a:pt x="49415" y="427812"/>
                  </a:lnTo>
                  <a:lnTo>
                    <a:pt x="48945" y="427786"/>
                  </a:lnTo>
                  <a:lnTo>
                    <a:pt x="48945" y="434975"/>
                  </a:lnTo>
                  <a:lnTo>
                    <a:pt x="39992" y="434428"/>
                  </a:lnTo>
                  <a:lnTo>
                    <a:pt x="39979" y="431939"/>
                  </a:lnTo>
                  <a:lnTo>
                    <a:pt x="41935" y="429780"/>
                  </a:lnTo>
                  <a:lnTo>
                    <a:pt x="47713" y="430123"/>
                  </a:lnTo>
                  <a:lnTo>
                    <a:pt x="48780" y="432473"/>
                  </a:lnTo>
                  <a:lnTo>
                    <a:pt x="48945" y="434975"/>
                  </a:lnTo>
                  <a:lnTo>
                    <a:pt x="48945" y="427786"/>
                  </a:lnTo>
                  <a:lnTo>
                    <a:pt x="39458" y="427189"/>
                  </a:lnTo>
                  <a:lnTo>
                    <a:pt x="37096" y="430987"/>
                  </a:lnTo>
                  <a:lnTo>
                    <a:pt x="37134" y="440563"/>
                  </a:lnTo>
                  <a:lnTo>
                    <a:pt x="39827" y="444119"/>
                  </a:lnTo>
                  <a:lnTo>
                    <a:pt x="46939" y="444563"/>
                  </a:lnTo>
                  <a:lnTo>
                    <a:pt x="47980" y="444042"/>
                  </a:lnTo>
                  <a:lnTo>
                    <a:pt x="50723" y="442366"/>
                  </a:lnTo>
                  <a:lnTo>
                    <a:pt x="51371" y="440410"/>
                  </a:lnTo>
                  <a:lnTo>
                    <a:pt x="51485" y="439877"/>
                  </a:lnTo>
                  <a:lnTo>
                    <a:pt x="51549" y="439394"/>
                  </a:lnTo>
                  <a:lnTo>
                    <a:pt x="48844" y="439216"/>
                  </a:lnTo>
                  <a:lnTo>
                    <a:pt x="48755" y="440410"/>
                  </a:lnTo>
                  <a:lnTo>
                    <a:pt x="47256" y="442264"/>
                  </a:lnTo>
                  <a:lnTo>
                    <a:pt x="41605" y="441921"/>
                  </a:lnTo>
                  <a:lnTo>
                    <a:pt x="40017" y="439877"/>
                  </a:lnTo>
                  <a:lnTo>
                    <a:pt x="40005" y="436562"/>
                  </a:lnTo>
                  <a:lnTo>
                    <a:pt x="51752" y="437311"/>
                  </a:lnTo>
                  <a:close/>
                </a:path>
                <a:path w="614679" h="475615">
                  <a:moveTo>
                    <a:pt x="68897" y="438365"/>
                  </a:moveTo>
                  <a:lnTo>
                    <a:pt x="68884" y="437629"/>
                  </a:lnTo>
                  <a:lnTo>
                    <a:pt x="68872" y="436041"/>
                  </a:lnTo>
                  <a:lnTo>
                    <a:pt x="68859" y="432701"/>
                  </a:lnTo>
                  <a:lnTo>
                    <a:pt x="67729" y="430822"/>
                  </a:lnTo>
                  <a:lnTo>
                    <a:pt x="66560" y="428866"/>
                  </a:lnTo>
                  <a:lnTo>
                    <a:pt x="66078" y="428840"/>
                  </a:lnTo>
                  <a:lnTo>
                    <a:pt x="66078" y="436041"/>
                  </a:lnTo>
                  <a:lnTo>
                    <a:pt x="57111" y="435495"/>
                  </a:lnTo>
                  <a:lnTo>
                    <a:pt x="57086" y="433006"/>
                  </a:lnTo>
                  <a:lnTo>
                    <a:pt x="59042" y="430822"/>
                  </a:lnTo>
                  <a:lnTo>
                    <a:pt x="64846" y="431190"/>
                  </a:lnTo>
                  <a:lnTo>
                    <a:pt x="65900" y="433552"/>
                  </a:lnTo>
                  <a:lnTo>
                    <a:pt x="66078" y="436041"/>
                  </a:lnTo>
                  <a:lnTo>
                    <a:pt x="66078" y="428840"/>
                  </a:lnTo>
                  <a:lnTo>
                    <a:pt x="56565" y="428244"/>
                  </a:lnTo>
                  <a:lnTo>
                    <a:pt x="54178" y="432041"/>
                  </a:lnTo>
                  <a:lnTo>
                    <a:pt x="54241" y="441629"/>
                  </a:lnTo>
                  <a:lnTo>
                    <a:pt x="56934" y="445198"/>
                  </a:lnTo>
                  <a:lnTo>
                    <a:pt x="64058" y="445643"/>
                  </a:lnTo>
                  <a:lnTo>
                    <a:pt x="65100" y="445096"/>
                  </a:lnTo>
                  <a:lnTo>
                    <a:pt x="67881" y="443433"/>
                  </a:lnTo>
                  <a:lnTo>
                    <a:pt x="68503" y="441477"/>
                  </a:lnTo>
                  <a:lnTo>
                    <a:pt x="68618" y="440969"/>
                  </a:lnTo>
                  <a:lnTo>
                    <a:pt x="68694" y="440461"/>
                  </a:lnTo>
                  <a:lnTo>
                    <a:pt x="65976" y="440283"/>
                  </a:lnTo>
                  <a:lnTo>
                    <a:pt x="65887" y="441477"/>
                  </a:lnTo>
                  <a:lnTo>
                    <a:pt x="64389" y="443357"/>
                  </a:lnTo>
                  <a:lnTo>
                    <a:pt x="58712" y="442988"/>
                  </a:lnTo>
                  <a:lnTo>
                    <a:pt x="57124" y="440969"/>
                  </a:lnTo>
                  <a:lnTo>
                    <a:pt x="57111" y="437629"/>
                  </a:lnTo>
                  <a:lnTo>
                    <a:pt x="68897" y="438365"/>
                  </a:lnTo>
                  <a:close/>
                </a:path>
                <a:path w="614679" h="475615">
                  <a:moveTo>
                    <a:pt x="85598" y="446544"/>
                  </a:moveTo>
                  <a:lnTo>
                    <a:pt x="85585" y="444182"/>
                  </a:lnTo>
                  <a:lnTo>
                    <a:pt x="85521" y="432612"/>
                  </a:lnTo>
                  <a:lnTo>
                    <a:pt x="85496" y="424510"/>
                  </a:lnTo>
                  <a:lnTo>
                    <a:pt x="82842" y="424357"/>
                  </a:lnTo>
                  <a:lnTo>
                    <a:pt x="82842" y="443369"/>
                  </a:lnTo>
                  <a:lnTo>
                    <a:pt x="80137" y="444347"/>
                  </a:lnTo>
                  <a:lnTo>
                    <a:pt x="78409" y="444258"/>
                  </a:lnTo>
                  <a:lnTo>
                    <a:pt x="75438" y="444042"/>
                  </a:lnTo>
                  <a:lnTo>
                    <a:pt x="74041" y="441286"/>
                  </a:lnTo>
                  <a:lnTo>
                    <a:pt x="74002" y="435724"/>
                  </a:lnTo>
                  <a:lnTo>
                    <a:pt x="74218" y="431761"/>
                  </a:lnTo>
                  <a:lnTo>
                    <a:pt x="82346" y="432269"/>
                  </a:lnTo>
                  <a:lnTo>
                    <a:pt x="82715" y="435724"/>
                  </a:lnTo>
                  <a:lnTo>
                    <a:pt x="82842" y="443369"/>
                  </a:lnTo>
                  <a:lnTo>
                    <a:pt x="82842" y="424357"/>
                  </a:lnTo>
                  <a:lnTo>
                    <a:pt x="82753" y="432612"/>
                  </a:lnTo>
                  <a:lnTo>
                    <a:pt x="82181" y="431761"/>
                  </a:lnTo>
                  <a:lnTo>
                    <a:pt x="80835" y="429768"/>
                  </a:lnTo>
                  <a:lnTo>
                    <a:pt x="77901" y="429564"/>
                  </a:lnTo>
                  <a:lnTo>
                    <a:pt x="73609" y="429310"/>
                  </a:lnTo>
                  <a:lnTo>
                    <a:pt x="71208" y="432612"/>
                  </a:lnTo>
                  <a:lnTo>
                    <a:pt x="71196" y="435724"/>
                  </a:lnTo>
                  <a:lnTo>
                    <a:pt x="71310" y="441286"/>
                  </a:lnTo>
                  <a:lnTo>
                    <a:pt x="72859" y="446189"/>
                  </a:lnTo>
                  <a:lnTo>
                    <a:pt x="79933" y="446646"/>
                  </a:lnTo>
                  <a:lnTo>
                    <a:pt x="81800" y="446278"/>
                  </a:lnTo>
                  <a:lnTo>
                    <a:pt x="82867" y="444347"/>
                  </a:lnTo>
                  <a:lnTo>
                    <a:pt x="82969" y="444182"/>
                  </a:lnTo>
                  <a:lnTo>
                    <a:pt x="83032" y="446392"/>
                  </a:lnTo>
                  <a:lnTo>
                    <a:pt x="85598" y="446544"/>
                  </a:lnTo>
                  <a:close/>
                </a:path>
                <a:path w="614679" h="475615">
                  <a:moveTo>
                    <a:pt x="164033" y="443369"/>
                  </a:moveTo>
                  <a:lnTo>
                    <a:pt x="161074" y="443179"/>
                  </a:lnTo>
                  <a:lnTo>
                    <a:pt x="160058" y="448284"/>
                  </a:lnTo>
                  <a:lnTo>
                    <a:pt x="156641" y="448995"/>
                  </a:lnTo>
                  <a:lnTo>
                    <a:pt x="149085" y="448500"/>
                  </a:lnTo>
                  <a:lnTo>
                    <a:pt x="147193" y="444385"/>
                  </a:lnTo>
                  <a:lnTo>
                    <a:pt x="147129" y="433311"/>
                  </a:lnTo>
                  <a:lnTo>
                    <a:pt x="150406" y="430555"/>
                  </a:lnTo>
                  <a:lnTo>
                    <a:pt x="156654" y="430961"/>
                  </a:lnTo>
                  <a:lnTo>
                    <a:pt x="159969" y="431863"/>
                  </a:lnTo>
                  <a:lnTo>
                    <a:pt x="160820" y="435800"/>
                  </a:lnTo>
                  <a:lnTo>
                    <a:pt x="163779" y="435991"/>
                  </a:lnTo>
                  <a:lnTo>
                    <a:pt x="163322" y="432257"/>
                  </a:lnTo>
                  <a:lnTo>
                    <a:pt x="160286" y="428498"/>
                  </a:lnTo>
                  <a:lnTo>
                    <a:pt x="147916" y="427748"/>
                  </a:lnTo>
                  <a:lnTo>
                    <a:pt x="143992" y="432244"/>
                  </a:lnTo>
                  <a:lnTo>
                    <a:pt x="144056" y="447586"/>
                  </a:lnTo>
                  <a:lnTo>
                    <a:pt x="149098" y="451167"/>
                  </a:lnTo>
                  <a:lnTo>
                    <a:pt x="155905" y="451573"/>
                  </a:lnTo>
                  <a:lnTo>
                    <a:pt x="162814" y="451662"/>
                  </a:lnTo>
                  <a:lnTo>
                    <a:pt x="164033" y="443369"/>
                  </a:lnTo>
                  <a:close/>
                </a:path>
                <a:path w="614679" h="475615">
                  <a:moveTo>
                    <a:pt x="180771" y="452577"/>
                  </a:moveTo>
                  <a:lnTo>
                    <a:pt x="180695" y="436397"/>
                  </a:lnTo>
                  <a:lnTo>
                    <a:pt x="177914" y="436245"/>
                  </a:lnTo>
                  <a:lnTo>
                    <a:pt x="177965" y="447509"/>
                  </a:lnTo>
                  <a:lnTo>
                    <a:pt x="176949" y="450469"/>
                  </a:lnTo>
                  <a:lnTo>
                    <a:pt x="171653" y="450126"/>
                  </a:lnTo>
                  <a:lnTo>
                    <a:pt x="170256" y="449122"/>
                  </a:lnTo>
                  <a:lnTo>
                    <a:pt x="170192" y="435737"/>
                  </a:lnTo>
                  <a:lnTo>
                    <a:pt x="167436" y="435571"/>
                  </a:lnTo>
                  <a:lnTo>
                    <a:pt x="167513" y="451065"/>
                  </a:lnTo>
                  <a:lnTo>
                    <a:pt x="170421" y="452374"/>
                  </a:lnTo>
                  <a:lnTo>
                    <a:pt x="175501" y="452729"/>
                  </a:lnTo>
                  <a:lnTo>
                    <a:pt x="176911" y="451815"/>
                  </a:lnTo>
                  <a:lnTo>
                    <a:pt x="178066" y="449986"/>
                  </a:lnTo>
                  <a:lnTo>
                    <a:pt x="178142" y="452399"/>
                  </a:lnTo>
                  <a:lnTo>
                    <a:pt x="180771" y="452577"/>
                  </a:lnTo>
                  <a:close/>
                </a:path>
                <a:path w="614679" h="475615">
                  <a:moveTo>
                    <a:pt x="193319" y="439610"/>
                  </a:moveTo>
                  <a:lnTo>
                    <a:pt x="193294" y="436778"/>
                  </a:lnTo>
                  <a:lnTo>
                    <a:pt x="192913" y="436664"/>
                  </a:lnTo>
                  <a:lnTo>
                    <a:pt x="190474" y="436524"/>
                  </a:lnTo>
                  <a:lnTo>
                    <a:pt x="189039" y="437692"/>
                  </a:lnTo>
                  <a:lnTo>
                    <a:pt x="187934" y="439534"/>
                  </a:lnTo>
                  <a:lnTo>
                    <a:pt x="187858" y="436816"/>
                  </a:lnTo>
                  <a:lnTo>
                    <a:pt x="185242" y="436664"/>
                  </a:lnTo>
                  <a:lnTo>
                    <a:pt x="185318" y="452856"/>
                  </a:lnTo>
                  <a:lnTo>
                    <a:pt x="188087" y="453047"/>
                  </a:lnTo>
                  <a:lnTo>
                    <a:pt x="188036" y="441261"/>
                  </a:lnTo>
                  <a:lnTo>
                    <a:pt x="189674" y="439394"/>
                  </a:lnTo>
                  <a:lnTo>
                    <a:pt x="193319" y="439610"/>
                  </a:lnTo>
                  <a:close/>
                </a:path>
                <a:path w="614679" h="475615">
                  <a:moveTo>
                    <a:pt x="203860" y="440270"/>
                  </a:moveTo>
                  <a:lnTo>
                    <a:pt x="203835" y="437451"/>
                  </a:lnTo>
                  <a:lnTo>
                    <a:pt x="203466" y="437324"/>
                  </a:lnTo>
                  <a:lnTo>
                    <a:pt x="201015" y="437159"/>
                  </a:lnTo>
                  <a:lnTo>
                    <a:pt x="199580" y="438365"/>
                  </a:lnTo>
                  <a:lnTo>
                    <a:pt x="198462" y="440182"/>
                  </a:lnTo>
                  <a:lnTo>
                    <a:pt x="198399" y="437476"/>
                  </a:lnTo>
                  <a:lnTo>
                    <a:pt x="195770" y="437324"/>
                  </a:lnTo>
                  <a:lnTo>
                    <a:pt x="195821" y="453529"/>
                  </a:lnTo>
                  <a:lnTo>
                    <a:pt x="198615" y="453720"/>
                  </a:lnTo>
                  <a:lnTo>
                    <a:pt x="198564" y="441921"/>
                  </a:lnTo>
                  <a:lnTo>
                    <a:pt x="200215" y="440042"/>
                  </a:lnTo>
                  <a:lnTo>
                    <a:pt x="203860" y="440270"/>
                  </a:lnTo>
                  <a:close/>
                </a:path>
                <a:path w="614679" h="475615">
                  <a:moveTo>
                    <a:pt x="220306" y="447852"/>
                  </a:moveTo>
                  <a:lnTo>
                    <a:pt x="220294" y="447078"/>
                  </a:lnTo>
                  <a:lnTo>
                    <a:pt x="220294" y="445490"/>
                  </a:lnTo>
                  <a:lnTo>
                    <a:pt x="220281" y="442087"/>
                  </a:lnTo>
                  <a:lnTo>
                    <a:pt x="219113" y="440182"/>
                  </a:lnTo>
                  <a:lnTo>
                    <a:pt x="217919" y="438213"/>
                  </a:lnTo>
                  <a:lnTo>
                    <a:pt x="217385" y="438188"/>
                  </a:lnTo>
                  <a:lnTo>
                    <a:pt x="217385" y="445490"/>
                  </a:lnTo>
                  <a:lnTo>
                    <a:pt x="208153" y="444906"/>
                  </a:lnTo>
                  <a:lnTo>
                    <a:pt x="208140" y="442404"/>
                  </a:lnTo>
                  <a:lnTo>
                    <a:pt x="210172" y="440182"/>
                  </a:lnTo>
                  <a:lnTo>
                    <a:pt x="216128" y="440563"/>
                  </a:lnTo>
                  <a:lnTo>
                    <a:pt x="217233" y="442976"/>
                  </a:lnTo>
                  <a:lnTo>
                    <a:pt x="217385" y="445490"/>
                  </a:lnTo>
                  <a:lnTo>
                    <a:pt x="217385" y="438188"/>
                  </a:lnTo>
                  <a:lnTo>
                    <a:pt x="207632" y="437578"/>
                  </a:lnTo>
                  <a:lnTo>
                    <a:pt x="205168" y="441426"/>
                  </a:lnTo>
                  <a:lnTo>
                    <a:pt x="205206" y="451154"/>
                  </a:lnTo>
                  <a:lnTo>
                    <a:pt x="207975" y="454748"/>
                  </a:lnTo>
                  <a:lnTo>
                    <a:pt x="212648" y="455079"/>
                  </a:lnTo>
                  <a:lnTo>
                    <a:pt x="215315" y="455231"/>
                  </a:lnTo>
                  <a:lnTo>
                    <a:pt x="216382" y="454672"/>
                  </a:lnTo>
                  <a:lnTo>
                    <a:pt x="219240" y="452996"/>
                  </a:lnTo>
                  <a:lnTo>
                    <a:pt x="219913" y="451015"/>
                  </a:lnTo>
                  <a:lnTo>
                    <a:pt x="220027" y="450469"/>
                  </a:lnTo>
                  <a:lnTo>
                    <a:pt x="220091" y="449973"/>
                  </a:lnTo>
                  <a:lnTo>
                    <a:pt x="217284" y="449795"/>
                  </a:lnTo>
                  <a:lnTo>
                    <a:pt x="217195" y="451015"/>
                  </a:lnTo>
                  <a:lnTo>
                    <a:pt x="215633" y="452894"/>
                  </a:lnTo>
                  <a:lnTo>
                    <a:pt x="209816" y="452526"/>
                  </a:lnTo>
                  <a:lnTo>
                    <a:pt x="208178" y="450469"/>
                  </a:lnTo>
                  <a:lnTo>
                    <a:pt x="208165" y="447078"/>
                  </a:lnTo>
                  <a:lnTo>
                    <a:pt x="220306" y="447852"/>
                  </a:lnTo>
                  <a:close/>
                </a:path>
                <a:path w="614679" h="475615">
                  <a:moveTo>
                    <a:pt x="237236" y="456145"/>
                  </a:moveTo>
                  <a:lnTo>
                    <a:pt x="237172" y="440436"/>
                  </a:lnTo>
                  <a:lnTo>
                    <a:pt x="233908" y="439204"/>
                  </a:lnTo>
                  <a:lnTo>
                    <a:pt x="228460" y="438848"/>
                  </a:lnTo>
                  <a:lnTo>
                    <a:pt x="226910" y="440677"/>
                  </a:lnTo>
                  <a:lnTo>
                    <a:pt x="226301" y="441490"/>
                  </a:lnTo>
                  <a:lnTo>
                    <a:pt x="226237" y="439204"/>
                  </a:lnTo>
                  <a:lnTo>
                    <a:pt x="223608" y="439051"/>
                  </a:lnTo>
                  <a:lnTo>
                    <a:pt x="223659" y="455295"/>
                  </a:lnTo>
                  <a:lnTo>
                    <a:pt x="226453" y="455460"/>
                  </a:lnTo>
                  <a:lnTo>
                    <a:pt x="226402" y="442214"/>
                  </a:lnTo>
                  <a:lnTo>
                    <a:pt x="229209" y="441363"/>
                  </a:lnTo>
                  <a:lnTo>
                    <a:pt x="233553" y="441642"/>
                  </a:lnTo>
                  <a:lnTo>
                    <a:pt x="234378" y="443128"/>
                  </a:lnTo>
                  <a:lnTo>
                    <a:pt x="234442" y="455980"/>
                  </a:lnTo>
                  <a:lnTo>
                    <a:pt x="237236" y="456145"/>
                  </a:lnTo>
                  <a:close/>
                </a:path>
                <a:path w="614679" h="475615">
                  <a:moveTo>
                    <a:pt x="247523" y="454660"/>
                  </a:moveTo>
                  <a:lnTo>
                    <a:pt x="244830" y="454494"/>
                  </a:lnTo>
                  <a:lnTo>
                    <a:pt x="244792" y="442620"/>
                  </a:lnTo>
                  <a:lnTo>
                    <a:pt x="247472" y="442785"/>
                  </a:lnTo>
                  <a:lnTo>
                    <a:pt x="247459" y="440512"/>
                  </a:lnTo>
                  <a:lnTo>
                    <a:pt x="244767" y="440347"/>
                  </a:lnTo>
                  <a:lnTo>
                    <a:pt x="244754" y="435800"/>
                  </a:lnTo>
                  <a:lnTo>
                    <a:pt x="241947" y="435610"/>
                  </a:lnTo>
                  <a:lnTo>
                    <a:pt x="241960" y="440182"/>
                  </a:lnTo>
                  <a:lnTo>
                    <a:pt x="239687" y="440029"/>
                  </a:lnTo>
                  <a:lnTo>
                    <a:pt x="239699" y="442302"/>
                  </a:lnTo>
                  <a:lnTo>
                    <a:pt x="241973" y="442417"/>
                  </a:lnTo>
                  <a:lnTo>
                    <a:pt x="242011" y="455155"/>
                  </a:lnTo>
                  <a:lnTo>
                    <a:pt x="242633" y="456730"/>
                  </a:lnTo>
                  <a:lnTo>
                    <a:pt x="245706" y="456907"/>
                  </a:lnTo>
                  <a:lnTo>
                    <a:pt x="246494" y="456831"/>
                  </a:lnTo>
                  <a:lnTo>
                    <a:pt x="247523" y="456819"/>
                  </a:lnTo>
                  <a:lnTo>
                    <a:pt x="247523" y="454660"/>
                  </a:lnTo>
                  <a:close/>
                </a:path>
                <a:path w="614679" h="475615">
                  <a:moveTo>
                    <a:pt x="328168" y="439356"/>
                  </a:moveTo>
                  <a:lnTo>
                    <a:pt x="309270" y="438213"/>
                  </a:lnTo>
                  <a:lnTo>
                    <a:pt x="309283" y="440905"/>
                  </a:lnTo>
                  <a:lnTo>
                    <a:pt x="317144" y="441388"/>
                  </a:lnTo>
                  <a:lnTo>
                    <a:pt x="317207" y="461225"/>
                  </a:lnTo>
                  <a:lnTo>
                    <a:pt x="320344" y="461429"/>
                  </a:lnTo>
                  <a:lnTo>
                    <a:pt x="320294" y="441579"/>
                  </a:lnTo>
                  <a:lnTo>
                    <a:pt x="328168" y="442074"/>
                  </a:lnTo>
                  <a:lnTo>
                    <a:pt x="328168" y="439356"/>
                  </a:lnTo>
                  <a:close/>
                </a:path>
                <a:path w="614679" h="475615">
                  <a:moveTo>
                    <a:pt x="341693" y="458774"/>
                  </a:moveTo>
                  <a:lnTo>
                    <a:pt x="341680" y="450303"/>
                  </a:lnTo>
                  <a:lnTo>
                    <a:pt x="340169" y="447522"/>
                  </a:lnTo>
                  <a:lnTo>
                    <a:pt x="339191" y="445706"/>
                  </a:lnTo>
                  <a:lnTo>
                    <a:pt x="338747" y="445681"/>
                  </a:lnTo>
                  <a:lnTo>
                    <a:pt x="338747" y="456552"/>
                  </a:lnTo>
                  <a:lnTo>
                    <a:pt x="337908" y="460590"/>
                  </a:lnTo>
                  <a:lnTo>
                    <a:pt x="329704" y="460070"/>
                  </a:lnTo>
                  <a:lnTo>
                    <a:pt x="328980" y="456552"/>
                  </a:lnTo>
                  <a:lnTo>
                    <a:pt x="328866" y="453732"/>
                  </a:lnTo>
                  <a:lnTo>
                    <a:pt x="328841" y="451523"/>
                  </a:lnTo>
                  <a:lnTo>
                    <a:pt x="329666" y="447522"/>
                  </a:lnTo>
                  <a:lnTo>
                    <a:pt x="337883" y="448005"/>
                  </a:lnTo>
                  <a:lnTo>
                    <a:pt x="338721" y="452145"/>
                  </a:lnTo>
                  <a:lnTo>
                    <a:pt x="338747" y="456552"/>
                  </a:lnTo>
                  <a:lnTo>
                    <a:pt x="338747" y="445681"/>
                  </a:lnTo>
                  <a:lnTo>
                    <a:pt x="328358" y="445020"/>
                  </a:lnTo>
                  <a:lnTo>
                    <a:pt x="325894" y="449300"/>
                  </a:lnTo>
                  <a:lnTo>
                    <a:pt x="325907" y="457796"/>
                  </a:lnTo>
                  <a:lnTo>
                    <a:pt x="328396" y="462356"/>
                  </a:lnTo>
                  <a:lnTo>
                    <a:pt x="339242" y="463054"/>
                  </a:lnTo>
                  <a:lnTo>
                    <a:pt x="340652" y="460590"/>
                  </a:lnTo>
                  <a:lnTo>
                    <a:pt x="341693" y="458774"/>
                  </a:lnTo>
                  <a:close/>
                </a:path>
                <a:path w="614679" h="475615">
                  <a:moveTo>
                    <a:pt x="353631" y="446684"/>
                  </a:moveTo>
                  <a:lnTo>
                    <a:pt x="353237" y="446570"/>
                  </a:lnTo>
                  <a:lnTo>
                    <a:pt x="350723" y="446405"/>
                  </a:lnTo>
                  <a:lnTo>
                    <a:pt x="349224" y="447611"/>
                  </a:lnTo>
                  <a:lnTo>
                    <a:pt x="348081" y="449453"/>
                  </a:lnTo>
                  <a:lnTo>
                    <a:pt x="348018" y="446709"/>
                  </a:lnTo>
                  <a:lnTo>
                    <a:pt x="345325" y="446544"/>
                  </a:lnTo>
                  <a:lnTo>
                    <a:pt x="345363" y="463003"/>
                  </a:lnTo>
                  <a:lnTo>
                    <a:pt x="348221" y="463181"/>
                  </a:lnTo>
                  <a:lnTo>
                    <a:pt x="348183" y="451218"/>
                  </a:lnTo>
                  <a:lnTo>
                    <a:pt x="349885" y="449326"/>
                  </a:lnTo>
                  <a:lnTo>
                    <a:pt x="353631" y="449554"/>
                  </a:lnTo>
                  <a:lnTo>
                    <a:pt x="353631" y="446684"/>
                  </a:lnTo>
                  <a:close/>
                </a:path>
                <a:path w="614679" h="475615">
                  <a:moveTo>
                    <a:pt x="369849" y="471068"/>
                  </a:moveTo>
                  <a:lnTo>
                    <a:pt x="369824" y="462635"/>
                  </a:lnTo>
                  <a:lnTo>
                    <a:pt x="369824" y="462267"/>
                  </a:lnTo>
                  <a:lnTo>
                    <a:pt x="369798" y="450240"/>
                  </a:lnTo>
                  <a:lnTo>
                    <a:pt x="369798" y="448056"/>
                  </a:lnTo>
                  <a:lnTo>
                    <a:pt x="367080" y="447890"/>
                  </a:lnTo>
                  <a:lnTo>
                    <a:pt x="367093" y="450240"/>
                  </a:lnTo>
                  <a:lnTo>
                    <a:pt x="367080" y="461289"/>
                  </a:lnTo>
                  <a:lnTo>
                    <a:pt x="364248" y="462267"/>
                  </a:lnTo>
                  <a:lnTo>
                    <a:pt x="359270" y="461962"/>
                  </a:lnTo>
                  <a:lnTo>
                    <a:pt x="357797" y="459130"/>
                  </a:lnTo>
                  <a:lnTo>
                    <a:pt x="357784" y="453415"/>
                  </a:lnTo>
                  <a:lnTo>
                    <a:pt x="357987" y="449338"/>
                  </a:lnTo>
                  <a:lnTo>
                    <a:pt x="366585" y="449884"/>
                  </a:lnTo>
                  <a:lnTo>
                    <a:pt x="366953" y="453415"/>
                  </a:lnTo>
                  <a:lnTo>
                    <a:pt x="367080" y="461289"/>
                  </a:lnTo>
                  <a:lnTo>
                    <a:pt x="367080" y="450240"/>
                  </a:lnTo>
                  <a:lnTo>
                    <a:pt x="366382" y="449338"/>
                  </a:lnTo>
                  <a:lnTo>
                    <a:pt x="365023" y="447294"/>
                  </a:lnTo>
                  <a:lnTo>
                    <a:pt x="357378" y="446836"/>
                  </a:lnTo>
                  <a:lnTo>
                    <a:pt x="354799" y="450240"/>
                  </a:lnTo>
                  <a:lnTo>
                    <a:pt x="354812" y="453415"/>
                  </a:lnTo>
                  <a:lnTo>
                    <a:pt x="354926" y="459130"/>
                  </a:lnTo>
                  <a:lnTo>
                    <a:pt x="356539" y="464172"/>
                  </a:lnTo>
                  <a:lnTo>
                    <a:pt x="364629" y="464680"/>
                  </a:lnTo>
                  <a:lnTo>
                    <a:pt x="366128" y="463740"/>
                  </a:lnTo>
                  <a:lnTo>
                    <a:pt x="366877" y="462635"/>
                  </a:lnTo>
                  <a:lnTo>
                    <a:pt x="366966" y="470877"/>
                  </a:lnTo>
                  <a:lnTo>
                    <a:pt x="369849" y="471068"/>
                  </a:lnTo>
                  <a:close/>
                </a:path>
                <a:path w="614679" h="475615">
                  <a:moveTo>
                    <a:pt x="387883" y="465683"/>
                  </a:moveTo>
                  <a:lnTo>
                    <a:pt x="387858" y="449186"/>
                  </a:lnTo>
                  <a:lnTo>
                    <a:pt x="384962" y="448995"/>
                  </a:lnTo>
                  <a:lnTo>
                    <a:pt x="384975" y="460489"/>
                  </a:lnTo>
                  <a:lnTo>
                    <a:pt x="383908" y="463511"/>
                  </a:lnTo>
                  <a:lnTo>
                    <a:pt x="378409" y="463169"/>
                  </a:lnTo>
                  <a:lnTo>
                    <a:pt x="376961" y="462153"/>
                  </a:lnTo>
                  <a:lnTo>
                    <a:pt x="376923" y="448513"/>
                  </a:lnTo>
                  <a:lnTo>
                    <a:pt x="374040" y="448348"/>
                  </a:lnTo>
                  <a:lnTo>
                    <a:pt x="374078" y="464121"/>
                  </a:lnTo>
                  <a:lnTo>
                    <a:pt x="377126" y="465480"/>
                  </a:lnTo>
                  <a:lnTo>
                    <a:pt x="382397" y="465810"/>
                  </a:lnTo>
                  <a:lnTo>
                    <a:pt x="383882" y="464908"/>
                  </a:lnTo>
                  <a:lnTo>
                    <a:pt x="385089" y="463054"/>
                  </a:lnTo>
                  <a:lnTo>
                    <a:pt x="385152" y="465518"/>
                  </a:lnTo>
                  <a:lnTo>
                    <a:pt x="387883" y="465683"/>
                  </a:lnTo>
                  <a:close/>
                </a:path>
                <a:path w="614679" h="475615">
                  <a:moveTo>
                    <a:pt x="395820" y="10071"/>
                  </a:moveTo>
                  <a:lnTo>
                    <a:pt x="395808" y="3175"/>
                  </a:lnTo>
                  <a:lnTo>
                    <a:pt x="395351" y="2705"/>
                  </a:lnTo>
                  <a:lnTo>
                    <a:pt x="393153" y="381"/>
                  </a:lnTo>
                  <a:lnTo>
                    <a:pt x="392518" y="368"/>
                  </a:lnTo>
                  <a:lnTo>
                    <a:pt x="392518" y="9918"/>
                  </a:lnTo>
                  <a:lnTo>
                    <a:pt x="390588" y="10883"/>
                  </a:lnTo>
                  <a:lnTo>
                    <a:pt x="381355" y="10642"/>
                  </a:lnTo>
                  <a:lnTo>
                    <a:pt x="381317" y="2705"/>
                  </a:lnTo>
                  <a:lnTo>
                    <a:pt x="390461" y="2933"/>
                  </a:lnTo>
                  <a:lnTo>
                    <a:pt x="392506" y="3937"/>
                  </a:lnTo>
                  <a:lnTo>
                    <a:pt x="392518" y="9918"/>
                  </a:lnTo>
                  <a:lnTo>
                    <a:pt x="392518" y="368"/>
                  </a:lnTo>
                  <a:lnTo>
                    <a:pt x="378129" y="0"/>
                  </a:lnTo>
                  <a:lnTo>
                    <a:pt x="378193" y="22834"/>
                  </a:lnTo>
                  <a:lnTo>
                    <a:pt x="381368" y="22923"/>
                  </a:lnTo>
                  <a:lnTo>
                    <a:pt x="381355" y="13271"/>
                  </a:lnTo>
                  <a:lnTo>
                    <a:pt x="393941" y="13614"/>
                  </a:lnTo>
                  <a:lnTo>
                    <a:pt x="394119" y="13271"/>
                  </a:lnTo>
                  <a:lnTo>
                    <a:pt x="395389" y="10883"/>
                  </a:lnTo>
                  <a:lnTo>
                    <a:pt x="395820" y="10071"/>
                  </a:lnTo>
                  <a:close/>
                </a:path>
                <a:path w="614679" h="475615">
                  <a:moveTo>
                    <a:pt x="407035" y="459536"/>
                  </a:moveTo>
                  <a:lnTo>
                    <a:pt x="407022" y="458749"/>
                  </a:lnTo>
                  <a:lnTo>
                    <a:pt x="407022" y="457149"/>
                  </a:lnTo>
                  <a:lnTo>
                    <a:pt x="407022" y="453682"/>
                  </a:lnTo>
                  <a:lnTo>
                    <a:pt x="405790" y="451739"/>
                  </a:lnTo>
                  <a:lnTo>
                    <a:pt x="404558" y="449732"/>
                  </a:lnTo>
                  <a:lnTo>
                    <a:pt x="404037" y="449707"/>
                  </a:lnTo>
                  <a:lnTo>
                    <a:pt x="404037" y="457149"/>
                  </a:lnTo>
                  <a:lnTo>
                    <a:pt x="394462" y="456539"/>
                  </a:lnTo>
                  <a:lnTo>
                    <a:pt x="394462" y="453974"/>
                  </a:lnTo>
                  <a:lnTo>
                    <a:pt x="396557" y="451739"/>
                  </a:lnTo>
                  <a:lnTo>
                    <a:pt x="402742" y="452132"/>
                  </a:lnTo>
                  <a:lnTo>
                    <a:pt x="403860" y="454571"/>
                  </a:lnTo>
                  <a:lnTo>
                    <a:pt x="404037" y="457149"/>
                  </a:lnTo>
                  <a:lnTo>
                    <a:pt x="404037" y="449707"/>
                  </a:lnTo>
                  <a:lnTo>
                    <a:pt x="393928" y="449072"/>
                  </a:lnTo>
                  <a:lnTo>
                    <a:pt x="391350" y="452983"/>
                  </a:lnTo>
                  <a:lnTo>
                    <a:pt x="391388" y="462876"/>
                  </a:lnTo>
                  <a:lnTo>
                    <a:pt x="394258" y="466572"/>
                  </a:lnTo>
                  <a:lnTo>
                    <a:pt x="401840" y="467055"/>
                  </a:lnTo>
                  <a:lnTo>
                    <a:pt x="402971" y="466496"/>
                  </a:lnTo>
                  <a:lnTo>
                    <a:pt x="405930" y="464769"/>
                  </a:lnTo>
                  <a:lnTo>
                    <a:pt x="406615" y="462749"/>
                  </a:lnTo>
                  <a:lnTo>
                    <a:pt x="406742" y="462191"/>
                  </a:lnTo>
                  <a:lnTo>
                    <a:pt x="406806" y="461695"/>
                  </a:lnTo>
                  <a:lnTo>
                    <a:pt x="403898" y="461518"/>
                  </a:lnTo>
                  <a:lnTo>
                    <a:pt x="403834" y="462483"/>
                  </a:lnTo>
                  <a:lnTo>
                    <a:pt x="403707" y="462876"/>
                  </a:lnTo>
                  <a:lnTo>
                    <a:pt x="402196" y="464680"/>
                  </a:lnTo>
                  <a:lnTo>
                    <a:pt x="396151" y="464299"/>
                  </a:lnTo>
                  <a:lnTo>
                    <a:pt x="394462" y="462191"/>
                  </a:lnTo>
                  <a:lnTo>
                    <a:pt x="394462" y="458749"/>
                  </a:lnTo>
                  <a:lnTo>
                    <a:pt x="407035" y="459536"/>
                  </a:lnTo>
                  <a:close/>
                </a:path>
                <a:path w="614679" h="475615">
                  <a:moveTo>
                    <a:pt x="418693" y="23964"/>
                  </a:moveTo>
                  <a:lnTo>
                    <a:pt x="418655" y="1041"/>
                  </a:lnTo>
                  <a:lnTo>
                    <a:pt x="415442" y="952"/>
                  </a:lnTo>
                  <a:lnTo>
                    <a:pt x="415455" y="10439"/>
                  </a:lnTo>
                  <a:lnTo>
                    <a:pt x="403034" y="10109"/>
                  </a:lnTo>
                  <a:lnTo>
                    <a:pt x="403021" y="622"/>
                  </a:lnTo>
                  <a:lnTo>
                    <a:pt x="399821" y="546"/>
                  </a:lnTo>
                  <a:lnTo>
                    <a:pt x="399859" y="23431"/>
                  </a:lnTo>
                  <a:lnTo>
                    <a:pt x="403072" y="23533"/>
                  </a:lnTo>
                  <a:lnTo>
                    <a:pt x="403047" y="12839"/>
                  </a:lnTo>
                  <a:lnTo>
                    <a:pt x="415467" y="13195"/>
                  </a:lnTo>
                  <a:lnTo>
                    <a:pt x="415480" y="23876"/>
                  </a:lnTo>
                  <a:lnTo>
                    <a:pt x="418693" y="23964"/>
                  </a:lnTo>
                  <a:close/>
                </a:path>
                <a:path w="614679" h="475615">
                  <a:moveTo>
                    <a:pt x="427456" y="24206"/>
                  </a:moveTo>
                  <a:lnTo>
                    <a:pt x="427418" y="1282"/>
                  </a:lnTo>
                  <a:lnTo>
                    <a:pt x="424205" y="1181"/>
                  </a:lnTo>
                  <a:lnTo>
                    <a:pt x="424243" y="24130"/>
                  </a:lnTo>
                  <a:lnTo>
                    <a:pt x="427456" y="24206"/>
                  </a:lnTo>
                  <a:close/>
                </a:path>
                <a:path w="614679" h="475615">
                  <a:moveTo>
                    <a:pt x="453097" y="16484"/>
                  </a:moveTo>
                  <a:lnTo>
                    <a:pt x="449973" y="16395"/>
                  </a:lnTo>
                  <a:lnTo>
                    <a:pt x="448868" y="21717"/>
                  </a:lnTo>
                  <a:lnTo>
                    <a:pt x="445236" y="22567"/>
                  </a:lnTo>
                  <a:lnTo>
                    <a:pt x="437210" y="22339"/>
                  </a:lnTo>
                  <a:lnTo>
                    <a:pt x="435216" y="18135"/>
                  </a:lnTo>
                  <a:lnTo>
                    <a:pt x="435190" y="6692"/>
                  </a:lnTo>
                  <a:lnTo>
                    <a:pt x="438696" y="3708"/>
                  </a:lnTo>
                  <a:lnTo>
                    <a:pt x="445312" y="3873"/>
                  </a:lnTo>
                  <a:lnTo>
                    <a:pt x="448830" y="4711"/>
                  </a:lnTo>
                  <a:lnTo>
                    <a:pt x="449719" y="8775"/>
                  </a:lnTo>
                  <a:lnTo>
                    <a:pt x="452856" y="8851"/>
                  </a:lnTo>
                  <a:lnTo>
                    <a:pt x="452374" y="4991"/>
                  </a:lnTo>
                  <a:lnTo>
                    <a:pt x="449173" y="1219"/>
                  </a:lnTo>
                  <a:lnTo>
                    <a:pt x="436054" y="901"/>
                  </a:lnTo>
                  <a:lnTo>
                    <a:pt x="431863" y="5664"/>
                  </a:lnTo>
                  <a:lnTo>
                    <a:pt x="431901" y="21564"/>
                  </a:lnTo>
                  <a:lnTo>
                    <a:pt x="437222" y="25095"/>
                  </a:lnTo>
                  <a:lnTo>
                    <a:pt x="444449" y="25298"/>
                  </a:lnTo>
                  <a:lnTo>
                    <a:pt x="451777" y="25120"/>
                  </a:lnTo>
                  <a:lnTo>
                    <a:pt x="453097" y="16484"/>
                  </a:lnTo>
                  <a:close/>
                </a:path>
                <a:path w="614679" h="475615">
                  <a:moveTo>
                    <a:pt x="486321" y="19177"/>
                  </a:moveTo>
                  <a:lnTo>
                    <a:pt x="486308" y="7353"/>
                  </a:lnTo>
                  <a:lnTo>
                    <a:pt x="484365" y="5016"/>
                  </a:lnTo>
                  <a:lnTo>
                    <a:pt x="482981" y="3340"/>
                  </a:lnTo>
                  <a:lnTo>
                    <a:pt x="482981" y="19939"/>
                  </a:lnTo>
                  <a:lnTo>
                    <a:pt x="480237" y="23037"/>
                  </a:lnTo>
                  <a:lnTo>
                    <a:pt x="469709" y="22745"/>
                  </a:lnTo>
                  <a:lnTo>
                    <a:pt x="469696" y="5016"/>
                  </a:lnTo>
                  <a:lnTo>
                    <a:pt x="480161" y="5308"/>
                  </a:lnTo>
                  <a:lnTo>
                    <a:pt x="482968" y="8293"/>
                  </a:lnTo>
                  <a:lnTo>
                    <a:pt x="482981" y="19939"/>
                  </a:lnTo>
                  <a:lnTo>
                    <a:pt x="482981" y="3340"/>
                  </a:lnTo>
                  <a:lnTo>
                    <a:pt x="482447" y="2692"/>
                  </a:lnTo>
                  <a:lnTo>
                    <a:pt x="466445" y="2273"/>
                  </a:lnTo>
                  <a:lnTo>
                    <a:pt x="466483" y="25298"/>
                  </a:lnTo>
                  <a:lnTo>
                    <a:pt x="483997" y="25793"/>
                  </a:lnTo>
                  <a:lnTo>
                    <a:pt x="484962" y="23037"/>
                  </a:lnTo>
                  <a:lnTo>
                    <a:pt x="486321" y="19177"/>
                  </a:lnTo>
                  <a:close/>
                </a:path>
                <a:path w="614679" h="475615">
                  <a:moveTo>
                    <a:pt x="494258" y="26073"/>
                  </a:moveTo>
                  <a:lnTo>
                    <a:pt x="494245" y="2997"/>
                  </a:lnTo>
                  <a:lnTo>
                    <a:pt x="490982" y="2921"/>
                  </a:lnTo>
                  <a:lnTo>
                    <a:pt x="490994" y="25996"/>
                  </a:lnTo>
                  <a:lnTo>
                    <a:pt x="494258" y="26073"/>
                  </a:lnTo>
                  <a:close/>
                </a:path>
                <a:path w="614679" h="475615">
                  <a:moveTo>
                    <a:pt x="518172" y="16713"/>
                  </a:moveTo>
                  <a:lnTo>
                    <a:pt x="515823" y="14846"/>
                  </a:lnTo>
                  <a:lnTo>
                    <a:pt x="504342" y="11988"/>
                  </a:lnTo>
                  <a:lnTo>
                    <a:pt x="502907" y="11303"/>
                  </a:lnTo>
                  <a:lnTo>
                    <a:pt x="502881" y="5829"/>
                  </a:lnTo>
                  <a:lnTo>
                    <a:pt x="506349" y="5384"/>
                  </a:lnTo>
                  <a:lnTo>
                    <a:pt x="511149" y="5511"/>
                  </a:lnTo>
                  <a:lnTo>
                    <a:pt x="514248" y="6705"/>
                  </a:lnTo>
                  <a:lnTo>
                    <a:pt x="514426" y="10287"/>
                  </a:lnTo>
                  <a:lnTo>
                    <a:pt x="517499" y="10363"/>
                  </a:lnTo>
                  <a:lnTo>
                    <a:pt x="517359" y="7823"/>
                  </a:lnTo>
                  <a:lnTo>
                    <a:pt x="516509" y="2971"/>
                  </a:lnTo>
                  <a:lnTo>
                    <a:pt x="502183" y="2603"/>
                  </a:lnTo>
                  <a:lnTo>
                    <a:pt x="499732" y="6070"/>
                  </a:lnTo>
                  <a:lnTo>
                    <a:pt x="499745" y="13703"/>
                  </a:lnTo>
                  <a:lnTo>
                    <a:pt x="503301" y="14859"/>
                  </a:lnTo>
                  <a:lnTo>
                    <a:pt x="509841" y="16471"/>
                  </a:lnTo>
                  <a:lnTo>
                    <a:pt x="513816" y="17500"/>
                  </a:lnTo>
                  <a:lnTo>
                    <a:pt x="514997" y="18288"/>
                  </a:lnTo>
                  <a:lnTo>
                    <a:pt x="515010" y="24028"/>
                  </a:lnTo>
                  <a:lnTo>
                    <a:pt x="511035" y="24511"/>
                  </a:lnTo>
                  <a:lnTo>
                    <a:pt x="505561" y="24358"/>
                  </a:lnTo>
                  <a:lnTo>
                    <a:pt x="502005" y="23037"/>
                  </a:lnTo>
                  <a:lnTo>
                    <a:pt x="502005" y="18846"/>
                  </a:lnTo>
                  <a:lnTo>
                    <a:pt x="498932" y="18757"/>
                  </a:lnTo>
                  <a:lnTo>
                    <a:pt x="498932" y="20916"/>
                  </a:lnTo>
                  <a:lnTo>
                    <a:pt x="499338" y="22847"/>
                  </a:lnTo>
                  <a:lnTo>
                    <a:pt x="502475" y="25641"/>
                  </a:lnTo>
                  <a:lnTo>
                    <a:pt x="504228" y="26974"/>
                  </a:lnTo>
                  <a:lnTo>
                    <a:pt x="512851" y="27228"/>
                  </a:lnTo>
                  <a:lnTo>
                    <a:pt x="518172" y="25869"/>
                  </a:lnTo>
                  <a:lnTo>
                    <a:pt x="518172" y="16713"/>
                  </a:lnTo>
                  <a:close/>
                </a:path>
                <a:path w="614679" h="475615">
                  <a:moveTo>
                    <a:pt x="528142" y="466940"/>
                  </a:moveTo>
                  <a:lnTo>
                    <a:pt x="528129" y="455180"/>
                  </a:lnTo>
                  <a:lnTo>
                    <a:pt x="525792" y="452285"/>
                  </a:lnTo>
                  <a:lnTo>
                    <a:pt x="524802" y="451053"/>
                  </a:lnTo>
                  <a:lnTo>
                    <a:pt x="524802" y="467550"/>
                  </a:lnTo>
                  <a:lnTo>
                    <a:pt x="522046" y="470522"/>
                  </a:lnTo>
                  <a:lnTo>
                    <a:pt x="511543" y="469874"/>
                  </a:lnTo>
                  <a:lnTo>
                    <a:pt x="511530" y="452285"/>
                  </a:lnTo>
                  <a:lnTo>
                    <a:pt x="522008" y="452920"/>
                  </a:lnTo>
                  <a:lnTo>
                    <a:pt x="524789" y="455980"/>
                  </a:lnTo>
                  <a:lnTo>
                    <a:pt x="524802" y="467550"/>
                  </a:lnTo>
                  <a:lnTo>
                    <a:pt x="524802" y="451053"/>
                  </a:lnTo>
                  <a:lnTo>
                    <a:pt x="524281" y="450392"/>
                  </a:lnTo>
                  <a:lnTo>
                    <a:pt x="508279" y="449414"/>
                  </a:lnTo>
                  <a:lnTo>
                    <a:pt x="508304" y="472300"/>
                  </a:lnTo>
                  <a:lnTo>
                    <a:pt x="525818" y="473405"/>
                  </a:lnTo>
                  <a:lnTo>
                    <a:pt x="526846" y="470522"/>
                  </a:lnTo>
                  <a:lnTo>
                    <a:pt x="528142" y="466940"/>
                  </a:lnTo>
                  <a:close/>
                </a:path>
                <a:path w="614679" h="475615">
                  <a:moveTo>
                    <a:pt x="540816" y="13970"/>
                  </a:moveTo>
                  <a:lnTo>
                    <a:pt x="540791" y="6985"/>
                  </a:lnTo>
                  <a:lnTo>
                    <a:pt x="540308" y="6489"/>
                  </a:lnTo>
                  <a:lnTo>
                    <a:pt x="538073" y="4127"/>
                  </a:lnTo>
                  <a:lnTo>
                    <a:pt x="537413" y="4114"/>
                  </a:lnTo>
                  <a:lnTo>
                    <a:pt x="537413" y="7747"/>
                  </a:lnTo>
                  <a:lnTo>
                    <a:pt x="537413" y="13804"/>
                  </a:lnTo>
                  <a:lnTo>
                    <a:pt x="535419" y="14795"/>
                  </a:lnTo>
                  <a:lnTo>
                    <a:pt x="525945" y="14528"/>
                  </a:lnTo>
                  <a:lnTo>
                    <a:pt x="525932" y="6489"/>
                  </a:lnTo>
                  <a:lnTo>
                    <a:pt x="535305" y="6756"/>
                  </a:lnTo>
                  <a:lnTo>
                    <a:pt x="537413" y="7747"/>
                  </a:lnTo>
                  <a:lnTo>
                    <a:pt x="537413" y="4114"/>
                  </a:lnTo>
                  <a:lnTo>
                    <a:pt x="522655" y="3746"/>
                  </a:lnTo>
                  <a:lnTo>
                    <a:pt x="522681" y="26885"/>
                  </a:lnTo>
                  <a:lnTo>
                    <a:pt x="525957" y="26974"/>
                  </a:lnTo>
                  <a:lnTo>
                    <a:pt x="525945" y="17208"/>
                  </a:lnTo>
                  <a:lnTo>
                    <a:pt x="538873" y="17564"/>
                  </a:lnTo>
                  <a:lnTo>
                    <a:pt x="539064" y="17208"/>
                  </a:lnTo>
                  <a:lnTo>
                    <a:pt x="540359" y="14795"/>
                  </a:lnTo>
                  <a:lnTo>
                    <a:pt x="540816" y="13970"/>
                  </a:lnTo>
                  <a:close/>
                </a:path>
                <a:path w="614679" h="475615">
                  <a:moveTo>
                    <a:pt x="552678" y="466674"/>
                  </a:moveTo>
                  <a:lnTo>
                    <a:pt x="549503" y="466483"/>
                  </a:lnTo>
                  <a:lnTo>
                    <a:pt x="548398" y="471728"/>
                  </a:lnTo>
                  <a:lnTo>
                    <a:pt x="544728" y="472465"/>
                  </a:lnTo>
                  <a:lnTo>
                    <a:pt x="536625" y="471957"/>
                  </a:lnTo>
                  <a:lnTo>
                    <a:pt x="534593" y="467690"/>
                  </a:lnTo>
                  <a:lnTo>
                    <a:pt x="534581" y="456234"/>
                  </a:lnTo>
                  <a:lnTo>
                    <a:pt x="538111" y="453377"/>
                  </a:lnTo>
                  <a:lnTo>
                    <a:pt x="544791" y="453796"/>
                  </a:lnTo>
                  <a:lnTo>
                    <a:pt x="548335" y="454774"/>
                  </a:lnTo>
                  <a:lnTo>
                    <a:pt x="549249" y="458851"/>
                  </a:lnTo>
                  <a:lnTo>
                    <a:pt x="552437" y="459028"/>
                  </a:lnTo>
                  <a:lnTo>
                    <a:pt x="551954" y="455155"/>
                  </a:lnTo>
                  <a:lnTo>
                    <a:pt x="548716" y="451294"/>
                  </a:lnTo>
                  <a:lnTo>
                    <a:pt x="535444" y="450469"/>
                  </a:lnTo>
                  <a:lnTo>
                    <a:pt x="531228" y="455104"/>
                  </a:lnTo>
                  <a:lnTo>
                    <a:pt x="531253" y="470979"/>
                  </a:lnTo>
                  <a:lnTo>
                    <a:pt x="536625" y="474700"/>
                  </a:lnTo>
                  <a:lnTo>
                    <a:pt x="543915" y="475157"/>
                  </a:lnTo>
                  <a:lnTo>
                    <a:pt x="551332" y="475246"/>
                  </a:lnTo>
                  <a:lnTo>
                    <a:pt x="552678" y="466674"/>
                  </a:lnTo>
                  <a:close/>
                </a:path>
                <a:path w="614679" h="475615">
                  <a:moveTo>
                    <a:pt x="560578" y="25171"/>
                  </a:moveTo>
                  <a:lnTo>
                    <a:pt x="548208" y="24828"/>
                  </a:lnTo>
                  <a:lnTo>
                    <a:pt x="548195" y="4406"/>
                  </a:lnTo>
                  <a:lnTo>
                    <a:pt x="544906" y="4318"/>
                  </a:lnTo>
                  <a:lnTo>
                    <a:pt x="544918" y="27508"/>
                  </a:lnTo>
                  <a:lnTo>
                    <a:pt x="560578" y="27952"/>
                  </a:lnTo>
                  <a:lnTo>
                    <a:pt x="560578" y="25171"/>
                  </a:lnTo>
                  <a:close/>
                </a:path>
                <a:path w="614679" h="475615">
                  <a:moveTo>
                    <a:pt x="575106" y="113728"/>
                  </a:moveTo>
                  <a:lnTo>
                    <a:pt x="571131" y="110909"/>
                  </a:lnTo>
                  <a:lnTo>
                    <a:pt x="565124" y="110566"/>
                  </a:lnTo>
                  <a:lnTo>
                    <a:pt x="563664" y="111150"/>
                  </a:lnTo>
                  <a:lnTo>
                    <a:pt x="562635" y="111810"/>
                  </a:lnTo>
                  <a:lnTo>
                    <a:pt x="563664" y="105689"/>
                  </a:lnTo>
                  <a:lnTo>
                    <a:pt x="573786" y="106273"/>
                  </a:lnTo>
                  <a:lnTo>
                    <a:pt x="573786" y="103517"/>
                  </a:lnTo>
                  <a:lnTo>
                    <a:pt x="561416" y="102768"/>
                  </a:lnTo>
                  <a:lnTo>
                    <a:pt x="559612" y="114782"/>
                  </a:lnTo>
                  <a:lnTo>
                    <a:pt x="562190" y="115062"/>
                  </a:lnTo>
                  <a:lnTo>
                    <a:pt x="563321" y="113753"/>
                  </a:lnTo>
                  <a:lnTo>
                    <a:pt x="564870" y="113080"/>
                  </a:lnTo>
                  <a:lnTo>
                    <a:pt x="569569" y="113360"/>
                  </a:lnTo>
                  <a:lnTo>
                    <a:pt x="571906" y="115277"/>
                  </a:lnTo>
                  <a:lnTo>
                    <a:pt x="571906" y="121361"/>
                  </a:lnTo>
                  <a:lnTo>
                    <a:pt x="569988" y="123571"/>
                  </a:lnTo>
                  <a:lnTo>
                    <a:pt x="564210" y="123215"/>
                  </a:lnTo>
                  <a:lnTo>
                    <a:pt x="562140" y="121945"/>
                  </a:lnTo>
                  <a:lnTo>
                    <a:pt x="561809" y="119291"/>
                  </a:lnTo>
                  <a:lnTo>
                    <a:pt x="558736" y="119100"/>
                  </a:lnTo>
                  <a:lnTo>
                    <a:pt x="559320" y="124167"/>
                  </a:lnTo>
                  <a:lnTo>
                    <a:pt x="563333" y="125615"/>
                  </a:lnTo>
                  <a:lnTo>
                    <a:pt x="573925" y="126263"/>
                  </a:lnTo>
                  <a:lnTo>
                    <a:pt x="575106" y="120891"/>
                  </a:lnTo>
                  <a:lnTo>
                    <a:pt x="575106" y="113728"/>
                  </a:lnTo>
                  <a:close/>
                </a:path>
                <a:path w="614679" h="475615">
                  <a:moveTo>
                    <a:pt x="583526" y="28600"/>
                  </a:moveTo>
                  <a:lnTo>
                    <a:pt x="580796" y="21386"/>
                  </a:lnTo>
                  <a:lnTo>
                    <a:pt x="579831" y="18846"/>
                  </a:lnTo>
                  <a:lnTo>
                    <a:pt x="576300" y="9474"/>
                  </a:lnTo>
                  <a:lnTo>
                    <a:pt x="576300" y="18846"/>
                  </a:lnTo>
                  <a:lnTo>
                    <a:pt x="568680" y="18643"/>
                  </a:lnTo>
                  <a:lnTo>
                    <a:pt x="572617" y="8496"/>
                  </a:lnTo>
                  <a:lnTo>
                    <a:pt x="576300" y="18846"/>
                  </a:lnTo>
                  <a:lnTo>
                    <a:pt x="576300" y="9474"/>
                  </a:lnTo>
                  <a:lnTo>
                    <a:pt x="575932" y="8496"/>
                  </a:lnTo>
                  <a:lnTo>
                    <a:pt x="574649" y="5092"/>
                  </a:lnTo>
                  <a:lnTo>
                    <a:pt x="570903" y="4991"/>
                  </a:lnTo>
                  <a:lnTo>
                    <a:pt x="561721" y="27978"/>
                  </a:lnTo>
                  <a:lnTo>
                    <a:pt x="565124" y="28079"/>
                  </a:lnTo>
                  <a:lnTo>
                    <a:pt x="567664" y="21386"/>
                  </a:lnTo>
                  <a:lnTo>
                    <a:pt x="577481" y="21653"/>
                  </a:lnTo>
                  <a:lnTo>
                    <a:pt x="579920" y="28511"/>
                  </a:lnTo>
                  <a:lnTo>
                    <a:pt x="583526" y="28600"/>
                  </a:lnTo>
                  <a:close/>
                </a:path>
                <a:path w="614679" h="475615">
                  <a:moveTo>
                    <a:pt x="593826" y="380555"/>
                  </a:moveTo>
                  <a:lnTo>
                    <a:pt x="592848" y="375488"/>
                  </a:lnTo>
                  <a:lnTo>
                    <a:pt x="592480" y="373557"/>
                  </a:lnTo>
                  <a:lnTo>
                    <a:pt x="590600" y="373456"/>
                  </a:lnTo>
                  <a:lnTo>
                    <a:pt x="590600" y="379412"/>
                  </a:lnTo>
                  <a:lnTo>
                    <a:pt x="590600" y="390740"/>
                  </a:lnTo>
                  <a:lnTo>
                    <a:pt x="589026" y="394081"/>
                  </a:lnTo>
                  <a:lnTo>
                    <a:pt x="582155" y="393649"/>
                  </a:lnTo>
                  <a:lnTo>
                    <a:pt x="580580" y="390131"/>
                  </a:lnTo>
                  <a:lnTo>
                    <a:pt x="580580" y="378815"/>
                  </a:lnTo>
                  <a:lnTo>
                    <a:pt x="582142" y="375488"/>
                  </a:lnTo>
                  <a:lnTo>
                    <a:pt x="589026" y="375894"/>
                  </a:lnTo>
                  <a:lnTo>
                    <a:pt x="590600" y="379412"/>
                  </a:lnTo>
                  <a:lnTo>
                    <a:pt x="590600" y="373456"/>
                  </a:lnTo>
                  <a:lnTo>
                    <a:pt x="578713" y="372745"/>
                  </a:lnTo>
                  <a:lnTo>
                    <a:pt x="577405" y="379412"/>
                  </a:lnTo>
                  <a:lnTo>
                    <a:pt x="577380" y="388988"/>
                  </a:lnTo>
                  <a:lnTo>
                    <a:pt x="578713" y="395986"/>
                  </a:lnTo>
                  <a:lnTo>
                    <a:pt x="592480" y="396836"/>
                  </a:lnTo>
                  <a:lnTo>
                    <a:pt x="593013" y="394081"/>
                  </a:lnTo>
                  <a:lnTo>
                    <a:pt x="593788" y="390131"/>
                  </a:lnTo>
                  <a:lnTo>
                    <a:pt x="593826" y="380555"/>
                  </a:lnTo>
                  <a:close/>
                </a:path>
                <a:path w="614679" h="475615">
                  <a:moveTo>
                    <a:pt x="595337" y="119710"/>
                  </a:moveTo>
                  <a:lnTo>
                    <a:pt x="595223" y="108673"/>
                  </a:lnTo>
                  <a:lnTo>
                    <a:pt x="594512" y="104952"/>
                  </a:lnTo>
                  <a:lnTo>
                    <a:pt x="594093" y="102743"/>
                  </a:lnTo>
                  <a:lnTo>
                    <a:pt x="592213" y="102679"/>
                  </a:lnTo>
                  <a:lnTo>
                    <a:pt x="592213" y="108673"/>
                  </a:lnTo>
                  <a:lnTo>
                    <a:pt x="592213" y="120053"/>
                  </a:lnTo>
                  <a:lnTo>
                    <a:pt x="590638" y="123444"/>
                  </a:lnTo>
                  <a:lnTo>
                    <a:pt x="583742" y="123215"/>
                  </a:lnTo>
                  <a:lnTo>
                    <a:pt x="582180" y="119710"/>
                  </a:lnTo>
                  <a:lnTo>
                    <a:pt x="582180" y="108318"/>
                  </a:lnTo>
                  <a:lnTo>
                    <a:pt x="583742" y="104952"/>
                  </a:lnTo>
                  <a:lnTo>
                    <a:pt x="590638" y="105168"/>
                  </a:lnTo>
                  <a:lnTo>
                    <a:pt x="592213" y="108673"/>
                  </a:lnTo>
                  <a:lnTo>
                    <a:pt x="592213" y="102679"/>
                  </a:lnTo>
                  <a:lnTo>
                    <a:pt x="580301" y="102273"/>
                  </a:lnTo>
                  <a:lnTo>
                    <a:pt x="579132" y="108318"/>
                  </a:lnTo>
                  <a:lnTo>
                    <a:pt x="579069" y="119214"/>
                  </a:lnTo>
                  <a:lnTo>
                    <a:pt x="580301" y="125641"/>
                  </a:lnTo>
                  <a:lnTo>
                    <a:pt x="594093" y="126123"/>
                  </a:lnTo>
                  <a:lnTo>
                    <a:pt x="594614" y="123444"/>
                  </a:lnTo>
                  <a:lnTo>
                    <a:pt x="595337" y="119710"/>
                  </a:lnTo>
                  <a:close/>
                </a:path>
                <a:path w="614679" h="475615">
                  <a:moveTo>
                    <a:pt x="602919" y="5829"/>
                  </a:moveTo>
                  <a:lnTo>
                    <a:pt x="599008" y="5727"/>
                  </a:lnTo>
                  <a:lnTo>
                    <a:pt x="591959" y="16738"/>
                  </a:lnTo>
                  <a:lnTo>
                    <a:pt x="584898" y="5359"/>
                  </a:lnTo>
                  <a:lnTo>
                    <a:pt x="581037" y="5245"/>
                  </a:lnTo>
                  <a:lnTo>
                    <a:pt x="590308" y="19418"/>
                  </a:lnTo>
                  <a:lnTo>
                    <a:pt x="590308" y="28778"/>
                  </a:lnTo>
                  <a:lnTo>
                    <a:pt x="593623" y="28892"/>
                  </a:lnTo>
                  <a:lnTo>
                    <a:pt x="593623" y="19507"/>
                  </a:lnTo>
                  <a:lnTo>
                    <a:pt x="602919" y="5829"/>
                  </a:lnTo>
                  <a:close/>
                </a:path>
                <a:path w="614679" h="475615">
                  <a:moveTo>
                    <a:pt x="612825" y="381698"/>
                  </a:moveTo>
                  <a:lnTo>
                    <a:pt x="611860" y="376618"/>
                  </a:lnTo>
                  <a:lnTo>
                    <a:pt x="611505" y="374688"/>
                  </a:lnTo>
                  <a:lnTo>
                    <a:pt x="609612" y="374586"/>
                  </a:lnTo>
                  <a:lnTo>
                    <a:pt x="609612" y="380555"/>
                  </a:lnTo>
                  <a:lnTo>
                    <a:pt x="609612" y="391896"/>
                  </a:lnTo>
                  <a:lnTo>
                    <a:pt x="608025" y="395236"/>
                  </a:lnTo>
                  <a:lnTo>
                    <a:pt x="601129" y="394804"/>
                  </a:lnTo>
                  <a:lnTo>
                    <a:pt x="599541" y="391299"/>
                  </a:lnTo>
                  <a:lnTo>
                    <a:pt x="599541" y="379945"/>
                  </a:lnTo>
                  <a:lnTo>
                    <a:pt x="601116" y="376618"/>
                  </a:lnTo>
                  <a:lnTo>
                    <a:pt x="608025" y="377037"/>
                  </a:lnTo>
                  <a:lnTo>
                    <a:pt x="609612" y="380555"/>
                  </a:lnTo>
                  <a:lnTo>
                    <a:pt x="609612" y="374586"/>
                  </a:lnTo>
                  <a:lnTo>
                    <a:pt x="597674" y="373862"/>
                  </a:lnTo>
                  <a:lnTo>
                    <a:pt x="596366" y="380555"/>
                  </a:lnTo>
                  <a:lnTo>
                    <a:pt x="596341" y="390118"/>
                  </a:lnTo>
                  <a:lnTo>
                    <a:pt x="597674" y="397141"/>
                  </a:lnTo>
                  <a:lnTo>
                    <a:pt x="611505" y="397992"/>
                  </a:lnTo>
                  <a:lnTo>
                    <a:pt x="612025" y="395236"/>
                  </a:lnTo>
                  <a:lnTo>
                    <a:pt x="612787" y="391299"/>
                  </a:lnTo>
                  <a:lnTo>
                    <a:pt x="612825" y="381698"/>
                  </a:lnTo>
                  <a:close/>
                </a:path>
                <a:path w="614679" h="475615">
                  <a:moveTo>
                    <a:pt x="614400" y="120383"/>
                  </a:moveTo>
                  <a:lnTo>
                    <a:pt x="614286" y="109308"/>
                  </a:lnTo>
                  <a:lnTo>
                    <a:pt x="613587" y="105587"/>
                  </a:lnTo>
                  <a:lnTo>
                    <a:pt x="613181" y="103365"/>
                  </a:lnTo>
                  <a:lnTo>
                    <a:pt x="611276" y="103314"/>
                  </a:lnTo>
                  <a:lnTo>
                    <a:pt x="611276" y="109308"/>
                  </a:lnTo>
                  <a:lnTo>
                    <a:pt x="611276" y="120726"/>
                  </a:lnTo>
                  <a:lnTo>
                    <a:pt x="609701" y="124129"/>
                  </a:lnTo>
                  <a:lnTo>
                    <a:pt x="602767" y="123888"/>
                  </a:lnTo>
                  <a:lnTo>
                    <a:pt x="601192" y="120383"/>
                  </a:lnTo>
                  <a:lnTo>
                    <a:pt x="601192" y="108978"/>
                  </a:lnTo>
                  <a:lnTo>
                    <a:pt x="602767" y="105587"/>
                  </a:lnTo>
                  <a:lnTo>
                    <a:pt x="609701" y="105829"/>
                  </a:lnTo>
                  <a:lnTo>
                    <a:pt x="611276" y="109308"/>
                  </a:lnTo>
                  <a:lnTo>
                    <a:pt x="611276" y="103314"/>
                  </a:lnTo>
                  <a:lnTo>
                    <a:pt x="599300" y="102908"/>
                  </a:lnTo>
                  <a:lnTo>
                    <a:pt x="598144" y="108978"/>
                  </a:lnTo>
                  <a:lnTo>
                    <a:pt x="598081" y="119888"/>
                  </a:lnTo>
                  <a:lnTo>
                    <a:pt x="599300" y="126314"/>
                  </a:lnTo>
                  <a:lnTo>
                    <a:pt x="613181" y="126809"/>
                  </a:lnTo>
                  <a:lnTo>
                    <a:pt x="613689" y="124129"/>
                  </a:lnTo>
                  <a:lnTo>
                    <a:pt x="614400" y="1203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86162" y="7923478"/>
              <a:ext cx="691515" cy="577215"/>
            </a:xfrm>
            <a:custGeom>
              <a:avLst/>
              <a:gdLst/>
              <a:ahLst/>
              <a:cxnLst/>
              <a:rect l="l" t="t" r="r" b="b"/>
              <a:pathLst>
                <a:path w="691514" h="577215">
                  <a:moveTo>
                    <a:pt x="689622" y="557377"/>
                  </a:moveTo>
                  <a:lnTo>
                    <a:pt x="689622" y="30264"/>
                  </a:lnTo>
                  <a:lnTo>
                    <a:pt x="689622" y="17576"/>
                  </a:lnTo>
                  <a:lnTo>
                    <a:pt x="691197" y="17627"/>
                  </a:lnTo>
                  <a:lnTo>
                    <a:pt x="680085" y="17335"/>
                  </a:lnTo>
                  <a:lnTo>
                    <a:pt x="12687" y="330"/>
                  </a:lnTo>
                  <a:lnTo>
                    <a:pt x="4762" y="127"/>
                  </a:lnTo>
                  <a:lnTo>
                    <a:pt x="0" y="0"/>
                  </a:lnTo>
                  <a:lnTo>
                    <a:pt x="0" y="12103"/>
                  </a:lnTo>
                  <a:lnTo>
                    <a:pt x="0" y="516648"/>
                  </a:lnTo>
                  <a:lnTo>
                    <a:pt x="669455" y="576592"/>
                  </a:lnTo>
                  <a:lnTo>
                    <a:pt x="678414" y="576010"/>
                  </a:lnTo>
                  <a:lnTo>
                    <a:pt x="684701" y="573238"/>
                  </a:lnTo>
                  <a:lnTo>
                    <a:pt x="688407" y="567339"/>
                  </a:lnTo>
                  <a:lnTo>
                    <a:pt x="689622" y="557377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44749" y="7284732"/>
              <a:ext cx="1249680" cy="1043305"/>
            </a:xfrm>
            <a:custGeom>
              <a:avLst/>
              <a:gdLst/>
              <a:ahLst/>
              <a:cxnLst/>
              <a:rect l="l" t="t" r="r" b="b"/>
              <a:pathLst>
                <a:path w="1249679" h="1043304">
                  <a:moveTo>
                    <a:pt x="1230210" y="0"/>
                  </a:moveTo>
                  <a:lnTo>
                    <a:pt x="0" y="10325"/>
                  </a:lnTo>
                  <a:lnTo>
                    <a:pt x="0" y="960374"/>
                  </a:lnTo>
                  <a:lnTo>
                    <a:pt x="1223848" y="1043241"/>
                  </a:lnTo>
                  <a:lnTo>
                    <a:pt x="1238591" y="1042311"/>
                  </a:lnTo>
                  <a:lnTo>
                    <a:pt x="1246162" y="1038990"/>
                  </a:lnTo>
                  <a:lnTo>
                    <a:pt x="1248951" y="1032483"/>
                  </a:lnTo>
                  <a:lnTo>
                    <a:pt x="1249349" y="1021994"/>
                  </a:lnTo>
                  <a:lnTo>
                    <a:pt x="1249349" y="21247"/>
                  </a:lnTo>
                  <a:lnTo>
                    <a:pt x="1248154" y="10758"/>
                  </a:lnTo>
                  <a:lnTo>
                    <a:pt x="1244566" y="4251"/>
                  </a:lnTo>
                  <a:lnTo>
                    <a:pt x="1238585" y="930"/>
                  </a:lnTo>
                  <a:lnTo>
                    <a:pt x="12302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744749" y="7284732"/>
              <a:ext cx="1249680" cy="1043305"/>
            </a:xfrm>
            <a:custGeom>
              <a:avLst/>
              <a:gdLst/>
              <a:ahLst/>
              <a:cxnLst/>
              <a:rect l="l" t="t" r="r" b="b"/>
              <a:pathLst>
                <a:path w="1249679" h="1043304">
                  <a:moveTo>
                    <a:pt x="1230210" y="0"/>
                  </a:moveTo>
                  <a:lnTo>
                    <a:pt x="0" y="10325"/>
                  </a:lnTo>
                  <a:lnTo>
                    <a:pt x="0" y="960374"/>
                  </a:lnTo>
                  <a:lnTo>
                    <a:pt x="1223848" y="1043241"/>
                  </a:lnTo>
                  <a:lnTo>
                    <a:pt x="1238591" y="1042311"/>
                  </a:lnTo>
                  <a:lnTo>
                    <a:pt x="1246162" y="1038990"/>
                  </a:lnTo>
                  <a:lnTo>
                    <a:pt x="1248951" y="1032483"/>
                  </a:lnTo>
                  <a:lnTo>
                    <a:pt x="1249349" y="1021994"/>
                  </a:lnTo>
                  <a:lnTo>
                    <a:pt x="1249349" y="21247"/>
                  </a:lnTo>
                  <a:lnTo>
                    <a:pt x="1248154" y="10758"/>
                  </a:lnTo>
                  <a:lnTo>
                    <a:pt x="1244566" y="4251"/>
                  </a:lnTo>
                  <a:lnTo>
                    <a:pt x="1238585" y="930"/>
                  </a:lnTo>
                  <a:lnTo>
                    <a:pt x="1230210" y="0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94099" y="7336840"/>
              <a:ext cx="40640" cy="909319"/>
            </a:xfrm>
            <a:custGeom>
              <a:avLst/>
              <a:gdLst/>
              <a:ahLst/>
              <a:cxnLst/>
              <a:rect l="l" t="t" r="r" b="b"/>
              <a:pathLst>
                <a:path w="40639" h="909320">
                  <a:moveTo>
                    <a:pt x="0" y="0"/>
                  </a:moveTo>
                  <a:lnTo>
                    <a:pt x="0" y="909104"/>
                  </a:lnTo>
                  <a:lnTo>
                    <a:pt x="33985" y="895515"/>
                  </a:lnTo>
                  <a:lnTo>
                    <a:pt x="33985" y="858862"/>
                  </a:lnTo>
                  <a:lnTo>
                    <a:pt x="40360" y="854087"/>
                  </a:lnTo>
                  <a:lnTo>
                    <a:pt x="40360" y="690841"/>
                  </a:lnTo>
                  <a:lnTo>
                    <a:pt x="26022" y="694728"/>
                  </a:lnTo>
                  <a:lnTo>
                    <a:pt x="26022" y="680389"/>
                  </a:lnTo>
                  <a:lnTo>
                    <a:pt x="40360" y="676503"/>
                  </a:lnTo>
                  <a:lnTo>
                    <a:pt x="40360" y="651967"/>
                  </a:lnTo>
                  <a:lnTo>
                    <a:pt x="26022" y="655548"/>
                  </a:lnTo>
                  <a:lnTo>
                    <a:pt x="26022" y="641223"/>
                  </a:lnTo>
                  <a:lnTo>
                    <a:pt x="40360" y="637641"/>
                  </a:lnTo>
                  <a:lnTo>
                    <a:pt x="40360" y="613105"/>
                  </a:lnTo>
                  <a:lnTo>
                    <a:pt x="26022" y="616381"/>
                  </a:lnTo>
                  <a:lnTo>
                    <a:pt x="26022" y="602043"/>
                  </a:lnTo>
                  <a:lnTo>
                    <a:pt x="40360" y="598766"/>
                  </a:lnTo>
                  <a:lnTo>
                    <a:pt x="40360" y="574243"/>
                  </a:lnTo>
                  <a:lnTo>
                    <a:pt x="26022" y="577215"/>
                  </a:lnTo>
                  <a:lnTo>
                    <a:pt x="26022" y="562864"/>
                  </a:lnTo>
                  <a:lnTo>
                    <a:pt x="40360" y="559904"/>
                  </a:lnTo>
                  <a:lnTo>
                    <a:pt x="40360" y="535368"/>
                  </a:lnTo>
                  <a:lnTo>
                    <a:pt x="26022" y="538035"/>
                  </a:lnTo>
                  <a:lnTo>
                    <a:pt x="26022" y="523684"/>
                  </a:lnTo>
                  <a:lnTo>
                    <a:pt x="40360" y="521030"/>
                  </a:lnTo>
                  <a:lnTo>
                    <a:pt x="40360" y="496506"/>
                  </a:lnTo>
                  <a:lnTo>
                    <a:pt x="26022" y="498856"/>
                  </a:lnTo>
                  <a:lnTo>
                    <a:pt x="26022" y="484505"/>
                  </a:lnTo>
                  <a:lnTo>
                    <a:pt x="40360" y="482168"/>
                  </a:lnTo>
                  <a:lnTo>
                    <a:pt x="40360" y="47752"/>
                  </a:lnTo>
                  <a:lnTo>
                    <a:pt x="33985" y="47752"/>
                  </a:lnTo>
                  <a:lnTo>
                    <a:pt x="33985" y="35001"/>
                  </a:lnTo>
                  <a:lnTo>
                    <a:pt x="30884" y="19741"/>
                  </a:lnTo>
                  <a:lnTo>
                    <a:pt x="22883" y="8918"/>
                  </a:lnTo>
                  <a:lnTo>
                    <a:pt x="11937" y="2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94099" y="7336840"/>
              <a:ext cx="40640" cy="909319"/>
            </a:xfrm>
            <a:custGeom>
              <a:avLst/>
              <a:gdLst/>
              <a:ahLst/>
              <a:cxnLst/>
              <a:rect l="l" t="t" r="r" b="b"/>
              <a:pathLst>
                <a:path w="40639" h="909320">
                  <a:moveTo>
                    <a:pt x="26022" y="694728"/>
                  </a:moveTo>
                  <a:lnTo>
                    <a:pt x="26022" y="680389"/>
                  </a:lnTo>
                  <a:lnTo>
                    <a:pt x="40360" y="676503"/>
                  </a:lnTo>
                  <a:lnTo>
                    <a:pt x="40360" y="651967"/>
                  </a:lnTo>
                  <a:lnTo>
                    <a:pt x="26022" y="655548"/>
                  </a:lnTo>
                  <a:lnTo>
                    <a:pt x="26022" y="641223"/>
                  </a:lnTo>
                  <a:lnTo>
                    <a:pt x="40360" y="637641"/>
                  </a:lnTo>
                  <a:lnTo>
                    <a:pt x="40360" y="613105"/>
                  </a:lnTo>
                  <a:lnTo>
                    <a:pt x="26022" y="616381"/>
                  </a:lnTo>
                  <a:lnTo>
                    <a:pt x="26022" y="602043"/>
                  </a:lnTo>
                  <a:lnTo>
                    <a:pt x="40360" y="598766"/>
                  </a:lnTo>
                  <a:lnTo>
                    <a:pt x="40360" y="574243"/>
                  </a:lnTo>
                  <a:lnTo>
                    <a:pt x="26022" y="577215"/>
                  </a:lnTo>
                  <a:lnTo>
                    <a:pt x="26022" y="562864"/>
                  </a:lnTo>
                  <a:lnTo>
                    <a:pt x="40360" y="559904"/>
                  </a:lnTo>
                  <a:lnTo>
                    <a:pt x="40360" y="535368"/>
                  </a:lnTo>
                  <a:lnTo>
                    <a:pt x="26022" y="538035"/>
                  </a:lnTo>
                  <a:lnTo>
                    <a:pt x="26022" y="523684"/>
                  </a:lnTo>
                  <a:lnTo>
                    <a:pt x="40360" y="521030"/>
                  </a:lnTo>
                  <a:lnTo>
                    <a:pt x="40360" y="496506"/>
                  </a:lnTo>
                  <a:lnTo>
                    <a:pt x="26022" y="498856"/>
                  </a:lnTo>
                  <a:lnTo>
                    <a:pt x="26022" y="484505"/>
                  </a:lnTo>
                  <a:lnTo>
                    <a:pt x="40360" y="482168"/>
                  </a:lnTo>
                  <a:lnTo>
                    <a:pt x="40360" y="63690"/>
                  </a:lnTo>
                  <a:lnTo>
                    <a:pt x="40360" y="55727"/>
                  </a:lnTo>
                  <a:lnTo>
                    <a:pt x="40360" y="47752"/>
                  </a:lnTo>
                  <a:lnTo>
                    <a:pt x="33985" y="47752"/>
                  </a:lnTo>
                  <a:lnTo>
                    <a:pt x="33985" y="35001"/>
                  </a:lnTo>
                  <a:lnTo>
                    <a:pt x="30884" y="19741"/>
                  </a:lnTo>
                  <a:lnTo>
                    <a:pt x="22883" y="8918"/>
                  </a:lnTo>
                  <a:lnTo>
                    <a:pt x="11937" y="2386"/>
                  </a:lnTo>
                  <a:lnTo>
                    <a:pt x="0" y="0"/>
                  </a:lnTo>
                  <a:lnTo>
                    <a:pt x="0" y="909104"/>
                  </a:lnTo>
                  <a:lnTo>
                    <a:pt x="33985" y="895515"/>
                  </a:lnTo>
                  <a:lnTo>
                    <a:pt x="33985" y="858862"/>
                  </a:lnTo>
                  <a:lnTo>
                    <a:pt x="40360" y="854087"/>
                  </a:lnTo>
                  <a:lnTo>
                    <a:pt x="40360" y="690841"/>
                  </a:lnTo>
                  <a:lnTo>
                    <a:pt x="26022" y="694728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826550" y="7302537"/>
              <a:ext cx="1046480" cy="949325"/>
            </a:xfrm>
            <a:custGeom>
              <a:avLst/>
              <a:gdLst/>
              <a:ahLst/>
              <a:cxnLst/>
              <a:rect l="l" t="t" r="r" b="b"/>
              <a:pathLst>
                <a:path w="1046479" h="949325">
                  <a:moveTo>
                    <a:pt x="0" y="1409"/>
                  </a:moveTo>
                  <a:lnTo>
                    <a:pt x="0" y="53987"/>
                  </a:lnTo>
                  <a:lnTo>
                    <a:pt x="167322" y="52590"/>
                  </a:lnTo>
                  <a:lnTo>
                    <a:pt x="167322" y="0"/>
                  </a:lnTo>
                  <a:lnTo>
                    <a:pt x="0" y="1409"/>
                  </a:lnTo>
                  <a:close/>
                </a:path>
                <a:path w="1046479" h="949325">
                  <a:moveTo>
                    <a:pt x="5308" y="60807"/>
                  </a:moveTo>
                  <a:lnTo>
                    <a:pt x="5308" y="891578"/>
                  </a:lnTo>
                  <a:lnTo>
                    <a:pt x="1046429" y="948944"/>
                  </a:lnTo>
                  <a:lnTo>
                    <a:pt x="1046429" y="52311"/>
                  </a:lnTo>
                  <a:lnTo>
                    <a:pt x="175298" y="52311"/>
                  </a:lnTo>
                </a:path>
                <a:path w="1046479" h="949325">
                  <a:moveTo>
                    <a:pt x="569429" y="158902"/>
                  </a:moveTo>
                  <a:lnTo>
                    <a:pt x="959319" y="159969"/>
                  </a:lnTo>
                  <a:lnTo>
                    <a:pt x="959319" y="89852"/>
                  </a:lnTo>
                  <a:lnTo>
                    <a:pt x="569429" y="89852"/>
                  </a:lnTo>
                  <a:lnTo>
                    <a:pt x="569429" y="158902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409531" y="7404810"/>
              <a:ext cx="359410" cy="45085"/>
            </a:xfrm>
            <a:custGeom>
              <a:avLst/>
              <a:gdLst/>
              <a:ahLst/>
              <a:cxnLst/>
              <a:rect l="l" t="t" r="r" b="b"/>
              <a:pathLst>
                <a:path w="359410" h="45084">
                  <a:moveTo>
                    <a:pt x="26047" y="26327"/>
                  </a:moveTo>
                  <a:lnTo>
                    <a:pt x="24549" y="23469"/>
                  </a:lnTo>
                  <a:lnTo>
                    <a:pt x="6832" y="16814"/>
                  </a:lnTo>
                  <a:lnTo>
                    <a:pt x="5511" y="14973"/>
                  </a:lnTo>
                  <a:lnTo>
                    <a:pt x="5511" y="8661"/>
                  </a:lnTo>
                  <a:lnTo>
                    <a:pt x="6261" y="4305"/>
                  </a:lnTo>
                  <a:lnTo>
                    <a:pt x="17970" y="4305"/>
                  </a:lnTo>
                  <a:lnTo>
                    <a:pt x="20370" y="7683"/>
                  </a:lnTo>
                  <a:lnTo>
                    <a:pt x="20027" y="12153"/>
                  </a:lnTo>
                  <a:lnTo>
                    <a:pt x="24777" y="12153"/>
                  </a:lnTo>
                  <a:lnTo>
                    <a:pt x="25247" y="4076"/>
                  </a:lnTo>
                  <a:lnTo>
                    <a:pt x="20421" y="0"/>
                  </a:lnTo>
                  <a:lnTo>
                    <a:pt x="5575" y="0"/>
                  </a:lnTo>
                  <a:lnTo>
                    <a:pt x="571" y="4648"/>
                  </a:lnTo>
                  <a:lnTo>
                    <a:pt x="571" y="16002"/>
                  </a:lnTo>
                  <a:lnTo>
                    <a:pt x="1612" y="19443"/>
                  </a:lnTo>
                  <a:lnTo>
                    <a:pt x="7975" y="22720"/>
                  </a:lnTo>
                  <a:lnTo>
                    <a:pt x="11760" y="23926"/>
                  </a:lnTo>
                  <a:lnTo>
                    <a:pt x="18478" y="26504"/>
                  </a:lnTo>
                  <a:lnTo>
                    <a:pt x="21120" y="26555"/>
                  </a:lnTo>
                  <a:lnTo>
                    <a:pt x="21120" y="38150"/>
                  </a:lnTo>
                  <a:lnTo>
                    <a:pt x="17729" y="40614"/>
                  </a:lnTo>
                  <a:lnTo>
                    <a:pt x="5740" y="40614"/>
                  </a:lnTo>
                  <a:lnTo>
                    <a:pt x="4533" y="36601"/>
                  </a:lnTo>
                  <a:lnTo>
                    <a:pt x="4775" y="30238"/>
                  </a:lnTo>
                  <a:lnTo>
                    <a:pt x="0" y="30238"/>
                  </a:lnTo>
                  <a:lnTo>
                    <a:pt x="63" y="32524"/>
                  </a:lnTo>
                  <a:lnTo>
                    <a:pt x="0" y="35966"/>
                  </a:lnTo>
                  <a:lnTo>
                    <a:pt x="3390" y="43713"/>
                  </a:lnTo>
                  <a:lnTo>
                    <a:pt x="8445" y="44919"/>
                  </a:lnTo>
                  <a:lnTo>
                    <a:pt x="20955" y="44919"/>
                  </a:lnTo>
                  <a:lnTo>
                    <a:pt x="26047" y="40157"/>
                  </a:lnTo>
                  <a:lnTo>
                    <a:pt x="26047" y="26327"/>
                  </a:lnTo>
                  <a:close/>
                </a:path>
                <a:path w="359410" h="45084">
                  <a:moveTo>
                    <a:pt x="39128" y="863"/>
                  </a:moveTo>
                  <a:lnTo>
                    <a:pt x="34366" y="863"/>
                  </a:lnTo>
                  <a:lnTo>
                    <a:pt x="34366" y="43891"/>
                  </a:lnTo>
                  <a:lnTo>
                    <a:pt x="39128" y="43891"/>
                  </a:lnTo>
                  <a:lnTo>
                    <a:pt x="39128" y="863"/>
                  </a:lnTo>
                  <a:close/>
                </a:path>
                <a:path w="359410" h="45084">
                  <a:moveTo>
                    <a:pt x="84747" y="863"/>
                  </a:moveTo>
                  <a:lnTo>
                    <a:pt x="76365" y="863"/>
                  </a:lnTo>
                  <a:lnTo>
                    <a:pt x="67297" y="36487"/>
                  </a:lnTo>
                  <a:lnTo>
                    <a:pt x="66725" y="40792"/>
                  </a:lnTo>
                  <a:lnTo>
                    <a:pt x="66382" y="38036"/>
                  </a:lnTo>
                  <a:lnTo>
                    <a:pt x="66141" y="36258"/>
                  </a:lnTo>
                  <a:lnTo>
                    <a:pt x="57251" y="863"/>
                  </a:lnTo>
                  <a:lnTo>
                    <a:pt x="48831" y="863"/>
                  </a:lnTo>
                  <a:lnTo>
                    <a:pt x="48831" y="43891"/>
                  </a:lnTo>
                  <a:lnTo>
                    <a:pt x="53581" y="43891"/>
                  </a:lnTo>
                  <a:lnTo>
                    <a:pt x="53581" y="6718"/>
                  </a:lnTo>
                  <a:lnTo>
                    <a:pt x="53467" y="4826"/>
                  </a:lnTo>
                  <a:lnTo>
                    <a:pt x="53467" y="2984"/>
                  </a:lnTo>
                  <a:lnTo>
                    <a:pt x="54102" y="5334"/>
                  </a:lnTo>
                  <a:lnTo>
                    <a:pt x="63855" y="43891"/>
                  </a:lnTo>
                  <a:lnTo>
                    <a:pt x="69532" y="43891"/>
                  </a:lnTo>
                  <a:lnTo>
                    <a:pt x="79349" y="5511"/>
                  </a:lnTo>
                  <a:lnTo>
                    <a:pt x="79857" y="2984"/>
                  </a:lnTo>
                  <a:lnTo>
                    <a:pt x="80086" y="4826"/>
                  </a:lnTo>
                  <a:lnTo>
                    <a:pt x="79971" y="6604"/>
                  </a:lnTo>
                  <a:lnTo>
                    <a:pt x="79971" y="43891"/>
                  </a:lnTo>
                  <a:lnTo>
                    <a:pt x="84747" y="43891"/>
                  </a:lnTo>
                  <a:lnTo>
                    <a:pt x="84747" y="863"/>
                  </a:lnTo>
                  <a:close/>
                </a:path>
                <a:path w="359410" h="45084">
                  <a:moveTo>
                    <a:pt x="120192" y="43891"/>
                  </a:moveTo>
                  <a:lnTo>
                    <a:pt x="116700" y="31496"/>
                  </a:lnTo>
                  <a:lnTo>
                    <a:pt x="115493" y="27190"/>
                  </a:lnTo>
                  <a:lnTo>
                    <a:pt x="110439" y="9232"/>
                  </a:lnTo>
                  <a:lnTo>
                    <a:pt x="110439" y="27190"/>
                  </a:lnTo>
                  <a:lnTo>
                    <a:pt x="99072" y="27190"/>
                  </a:lnTo>
                  <a:lnTo>
                    <a:pt x="104749" y="4305"/>
                  </a:lnTo>
                  <a:lnTo>
                    <a:pt x="110439" y="27190"/>
                  </a:lnTo>
                  <a:lnTo>
                    <a:pt x="110439" y="9232"/>
                  </a:lnTo>
                  <a:lnTo>
                    <a:pt x="109054" y="4305"/>
                  </a:lnTo>
                  <a:lnTo>
                    <a:pt x="108089" y="863"/>
                  </a:lnTo>
                  <a:lnTo>
                    <a:pt x="101777" y="863"/>
                  </a:lnTo>
                  <a:lnTo>
                    <a:pt x="89496" y="43891"/>
                  </a:lnTo>
                  <a:lnTo>
                    <a:pt x="94780" y="43891"/>
                  </a:lnTo>
                  <a:lnTo>
                    <a:pt x="97942" y="31496"/>
                  </a:lnTo>
                  <a:lnTo>
                    <a:pt x="111531" y="31496"/>
                  </a:lnTo>
                  <a:lnTo>
                    <a:pt x="114922" y="43891"/>
                  </a:lnTo>
                  <a:lnTo>
                    <a:pt x="120192" y="43891"/>
                  </a:lnTo>
                  <a:close/>
                </a:path>
                <a:path w="359410" h="45084">
                  <a:moveTo>
                    <a:pt x="145275" y="863"/>
                  </a:moveTo>
                  <a:lnTo>
                    <a:pt x="118249" y="863"/>
                  </a:lnTo>
                  <a:lnTo>
                    <a:pt x="118249" y="5156"/>
                  </a:lnTo>
                  <a:lnTo>
                    <a:pt x="129374" y="5156"/>
                  </a:lnTo>
                  <a:lnTo>
                    <a:pt x="129374" y="43891"/>
                  </a:lnTo>
                  <a:lnTo>
                    <a:pt x="134137" y="43891"/>
                  </a:lnTo>
                  <a:lnTo>
                    <a:pt x="134137" y="5156"/>
                  </a:lnTo>
                  <a:lnTo>
                    <a:pt x="145275" y="5156"/>
                  </a:lnTo>
                  <a:lnTo>
                    <a:pt x="145275" y="863"/>
                  </a:lnTo>
                  <a:close/>
                </a:path>
                <a:path w="359410" h="45084">
                  <a:moveTo>
                    <a:pt x="156222" y="863"/>
                  </a:moveTo>
                  <a:lnTo>
                    <a:pt x="151460" y="863"/>
                  </a:lnTo>
                  <a:lnTo>
                    <a:pt x="151460" y="43891"/>
                  </a:lnTo>
                  <a:lnTo>
                    <a:pt x="156222" y="43891"/>
                  </a:lnTo>
                  <a:lnTo>
                    <a:pt x="156222" y="863"/>
                  </a:lnTo>
                  <a:close/>
                </a:path>
                <a:path w="359410" h="45084">
                  <a:moveTo>
                    <a:pt x="190639" y="6083"/>
                  </a:moveTo>
                  <a:lnTo>
                    <a:pt x="186385" y="0"/>
                  </a:lnTo>
                  <a:lnTo>
                    <a:pt x="178257" y="0"/>
                  </a:lnTo>
                  <a:lnTo>
                    <a:pt x="170954" y="2057"/>
                  </a:lnTo>
                  <a:lnTo>
                    <a:pt x="166827" y="7289"/>
                  </a:lnTo>
                  <a:lnTo>
                    <a:pt x="164998" y="14351"/>
                  </a:lnTo>
                  <a:lnTo>
                    <a:pt x="164592" y="21856"/>
                  </a:lnTo>
                  <a:lnTo>
                    <a:pt x="164871" y="29794"/>
                  </a:lnTo>
                  <a:lnTo>
                    <a:pt x="166471" y="37236"/>
                  </a:lnTo>
                  <a:lnTo>
                    <a:pt x="170573" y="42760"/>
                  </a:lnTo>
                  <a:lnTo>
                    <a:pt x="178308" y="44919"/>
                  </a:lnTo>
                  <a:lnTo>
                    <a:pt x="182448" y="44919"/>
                  </a:lnTo>
                  <a:lnTo>
                    <a:pt x="185420" y="43192"/>
                  </a:lnTo>
                  <a:lnTo>
                    <a:pt x="189725" y="37109"/>
                  </a:lnTo>
                  <a:lnTo>
                    <a:pt x="190296" y="30111"/>
                  </a:lnTo>
                  <a:lnTo>
                    <a:pt x="190296" y="29197"/>
                  </a:lnTo>
                  <a:lnTo>
                    <a:pt x="190411" y="28333"/>
                  </a:lnTo>
                  <a:lnTo>
                    <a:pt x="185661" y="28333"/>
                  </a:lnTo>
                  <a:lnTo>
                    <a:pt x="185483" y="30289"/>
                  </a:lnTo>
                  <a:lnTo>
                    <a:pt x="184785" y="35966"/>
                  </a:lnTo>
                  <a:lnTo>
                    <a:pt x="183591" y="40614"/>
                  </a:lnTo>
                  <a:lnTo>
                    <a:pt x="169189" y="40614"/>
                  </a:lnTo>
                  <a:lnTo>
                    <a:pt x="169303" y="27597"/>
                  </a:lnTo>
                  <a:lnTo>
                    <a:pt x="169532" y="21742"/>
                  </a:lnTo>
                  <a:lnTo>
                    <a:pt x="169646" y="4305"/>
                  </a:lnTo>
                  <a:lnTo>
                    <a:pt x="183870" y="4305"/>
                  </a:lnTo>
                  <a:lnTo>
                    <a:pt x="185534" y="8661"/>
                  </a:lnTo>
                  <a:lnTo>
                    <a:pt x="185661" y="13766"/>
                  </a:lnTo>
                  <a:lnTo>
                    <a:pt x="190411" y="13766"/>
                  </a:lnTo>
                  <a:lnTo>
                    <a:pt x="190639" y="6083"/>
                  </a:lnTo>
                  <a:close/>
                </a:path>
                <a:path w="359410" h="45084">
                  <a:moveTo>
                    <a:pt x="237096" y="9410"/>
                  </a:moveTo>
                  <a:lnTo>
                    <a:pt x="236194" y="6083"/>
                  </a:lnTo>
                  <a:lnTo>
                    <a:pt x="235089" y="5054"/>
                  </a:lnTo>
                  <a:lnTo>
                    <a:pt x="233603" y="3670"/>
                  </a:lnTo>
                  <a:lnTo>
                    <a:pt x="232232" y="2362"/>
                  </a:lnTo>
                  <a:lnTo>
                    <a:pt x="232232" y="20370"/>
                  </a:lnTo>
                  <a:lnTo>
                    <a:pt x="228219" y="21285"/>
                  </a:lnTo>
                  <a:lnTo>
                    <a:pt x="221665" y="21336"/>
                  </a:lnTo>
                  <a:lnTo>
                    <a:pt x="217030" y="21336"/>
                  </a:lnTo>
                  <a:lnTo>
                    <a:pt x="217030" y="5156"/>
                  </a:lnTo>
                  <a:lnTo>
                    <a:pt x="221957" y="5156"/>
                  </a:lnTo>
                  <a:lnTo>
                    <a:pt x="227761" y="5054"/>
                  </a:lnTo>
                  <a:lnTo>
                    <a:pt x="232168" y="6019"/>
                  </a:lnTo>
                  <a:lnTo>
                    <a:pt x="232232" y="20370"/>
                  </a:lnTo>
                  <a:lnTo>
                    <a:pt x="232232" y="2362"/>
                  </a:lnTo>
                  <a:lnTo>
                    <a:pt x="231089" y="1270"/>
                  </a:lnTo>
                  <a:lnTo>
                    <a:pt x="226898" y="863"/>
                  </a:lnTo>
                  <a:lnTo>
                    <a:pt x="212267" y="863"/>
                  </a:lnTo>
                  <a:lnTo>
                    <a:pt x="212267" y="43891"/>
                  </a:lnTo>
                  <a:lnTo>
                    <a:pt x="217030" y="43891"/>
                  </a:lnTo>
                  <a:lnTo>
                    <a:pt x="217030" y="25641"/>
                  </a:lnTo>
                  <a:lnTo>
                    <a:pt x="228053" y="25641"/>
                  </a:lnTo>
                  <a:lnTo>
                    <a:pt x="231025" y="24384"/>
                  </a:lnTo>
                  <a:lnTo>
                    <a:pt x="235673" y="22263"/>
                  </a:lnTo>
                  <a:lnTo>
                    <a:pt x="235953" y="21336"/>
                  </a:lnTo>
                  <a:lnTo>
                    <a:pt x="237096" y="17614"/>
                  </a:lnTo>
                  <a:lnTo>
                    <a:pt x="237096" y="9410"/>
                  </a:lnTo>
                  <a:close/>
                </a:path>
                <a:path w="359410" h="45084">
                  <a:moveTo>
                    <a:pt x="268211" y="43891"/>
                  </a:moveTo>
                  <a:lnTo>
                    <a:pt x="264718" y="31496"/>
                  </a:lnTo>
                  <a:lnTo>
                    <a:pt x="263512" y="27190"/>
                  </a:lnTo>
                  <a:lnTo>
                    <a:pt x="258457" y="9232"/>
                  </a:lnTo>
                  <a:lnTo>
                    <a:pt x="258457" y="27190"/>
                  </a:lnTo>
                  <a:lnTo>
                    <a:pt x="247091" y="27190"/>
                  </a:lnTo>
                  <a:lnTo>
                    <a:pt x="252780" y="4305"/>
                  </a:lnTo>
                  <a:lnTo>
                    <a:pt x="258457" y="27190"/>
                  </a:lnTo>
                  <a:lnTo>
                    <a:pt x="258457" y="9232"/>
                  </a:lnTo>
                  <a:lnTo>
                    <a:pt x="257073" y="4305"/>
                  </a:lnTo>
                  <a:lnTo>
                    <a:pt x="256108" y="863"/>
                  </a:lnTo>
                  <a:lnTo>
                    <a:pt x="249796" y="863"/>
                  </a:lnTo>
                  <a:lnTo>
                    <a:pt x="237515" y="43891"/>
                  </a:lnTo>
                  <a:lnTo>
                    <a:pt x="242798" y="43891"/>
                  </a:lnTo>
                  <a:lnTo>
                    <a:pt x="245960" y="31496"/>
                  </a:lnTo>
                  <a:lnTo>
                    <a:pt x="259549" y="31496"/>
                  </a:lnTo>
                  <a:lnTo>
                    <a:pt x="262940" y="43891"/>
                  </a:lnTo>
                  <a:lnTo>
                    <a:pt x="268211" y="43891"/>
                  </a:lnTo>
                  <a:close/>
                </a:path>
                <a:path w="359410" h="45084">
                  <a:moveTo>
                    <a:pt x="299186" y="863"/>
                  </a:moveTo>
                  <a:lnTo>
                    <a:pt x="294424" y="863"/>
                  </a:lnTo>
                  <a:lnTo>
                    <a:pt x="294424" y="35966"/>
                  </a:lnTo>
                  <a:lnTo>
                    <a:pt x="294538" y="40792"/>
                  </a:lnTo>
                  <a:lnTo>
                    <a:pt x="293446" y="37401"/>
                  </a:lnTo>
                  <a:lnTo>
                    <a:pt x="292938" y="36080"/>
                  </a:lnTo>
                  <a:lnTo>
                    <a:pt x="280720" y="863"/>
                  </a:lnTo>
                  <a:lnTo>
                    <a:pt x="272973" y="863"/>
                  </a:lnTo>
                  <a:lnTo>
                    <a:pt x="272973" y="43891"/>
                  </a:lnTo>
                  <a:lnTo>
                    <a:pt x="277736" y="43891"/>
                  </a:lnTo>
                  <a:lnTo>
                    <a:pt x="277736" y="9588"/>
                  </a:lnTo>
                  <a:lnTo>
                    <a:pt x="277622" y="2984"/>
                  </a:lnTo>
                  <a:lnTo>
                    <a:pt x="278130" y="5562"/>
                  </a:lnTo>
                  <a:lnTo>
                    <a:pt x="278650" y="7518"/>
                  </a:lnTo>
                  <a:lnTo>
                    <a:pt x="291388" y="43891"/>
                  </a:lnTo>
                  <a:lnTo>
                    <a:pt x="299186" y="43891"/>
                  </a:lnTo>
                  <a:lnTo>
                    <a:pt x="299186" y="863"/>
                  </a:lnTo>
                  <a:close/>
                </a:path>
                <a:path w="359410" h="45084">
                  <a:moveTo>
                    <a:pt x="329247" y="39585"/>
                  </a:moveTo>
                  <a:lnTo>
                    <a:pt x="312381" y="39585"/>
                  </a:lnTo>
                  <a:lnTo>
                    <a:pt x="312381" y="23698"/>
                  </a:lnTo>
                  <a:lnTo>
                    <a:pt x="328104" y="23698"/>
                  </a:lnTo>
                  <a:lnTo>
                    <a:pt x="328104" y="19392"/>
                  </a:lnTo>
                  <a:lnTo>
                    <a:pt x="312381" y="19392"/>
                  </a:lnTo>
                  <a:lnTo>
                    <a:pt x="312381" y="5156"/>
                  </a:lnTo>
                  <a:lnTo>
                    <a:pt x="329133" y="5156"/>
                  </a:lnTo>
                  <a:lnTo>
                    <a:pt x="329133" y="863"/>
                  </a:lnTo>
                  <a:lnTo>
                    <a:pt x="307619" y="863"/>
                  </a:lnTo>
                  <a:lnTo>
                    <a:pt x="307619" y="43891"/>
                  </a:lnTo>
                  <a:lnTo>
                    <a:pt x="329247" y="43891"/>
                  </a:lnTo>
                  <a:lnTo>
                    <a:pt x="329247" y="39585"/>
                  </a:lnTo>
                  <a:close/>
                </a:path>
                <a:path w="359410" h="45084">
                  <a:moveTo>
                    <a:pt x="358902" y="39585"/>
                  </a:moveTo>
                  <a:lnTo>
                    <a:pt x="341350" y="39585"/>
                  </a:lnTo>
                  <a:lnTo>
                    <a:pt x="341350" y="863"/>
                  </a:lnTo>
                  <a:lnTo>
                    <a:pt x="336588" y="863"/>
                  </a:lnTo>
                  <a:lnTo>
                    <a:pt x="336588" y="43891"/>
                  </a:lnTo>
                  <a:lnTo>
                    <a:pt x="358902" y="43891"/>
                  </a:lnTo>
                  <a:lnTo>
                    <a:pt x="358902" y="395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917380" y="7474940"/>
              <a:ext cx="843280" cy="600710"/>
            </a:xfrm>
            <a:custGeom>
              <a:avLst/>
              <a:gdLst/>
              <a:ahLst/>
              <a:cxnLst/>
              <a:rect l="l" t="t" r="r" b="b"/>
              <a:pathLst>
                <a:path w="843279" h="600709">
                  <a:moveTo>
                    <a:pt x="90830" y="40678"/>
                  </a:moveTo>
                  <a:lnTo>
                    <a:pt x="84705" y="29287"/>
                  </a:lnTo>
                  <a:lnTo>
                    <a:pt x="66927" y="17667"/>
                  </a:lnTo>
                  <a:lnTo>
                    <a:pt x="38393" y="7382"/>
                  </a:lnTo>
                  <a:lnTo>
                    <a:pt x="0" y="0"/>
                  </a:lnTo>
                  <a:lnTo>
                    <a:pt x="842987" y="3009"/>
                  </a:lnTo>
                  <a:lnTo>
                    <a:pt x="824112" y="10488"/>
                  </a:lnTo>
                  <a:lnTo>
                    <a:pt x="804343" y="22004"/>
                  </a:lnTo>
                  <a:lnTo>
                    <a:pt x="788757" y="34237"/>
                  </a:lnTo>
                  <a:lnTo>
                    <a:pt x="782434" y="43865"/>
                  </a:lnTo>
                </a:path>
                <a:path w="843279" h="600709">
                  <a:moveTo>
                    <a:pt x="782485" y="580631"/>
                  </a:moveTo>
                  <a:lnTo>
                    <a:pt x="782485" y="53505"/>
                  </a:lnTo>
                  <a:lnTo>
                    <a:pt x="782485" y="40817"/>
                  </a:lnTo>
                  <a:lnTo>
                    <a:pt x="784059" y="40843"/>
                  </a:lnTo>
                  <a:lnTo>
                    <a:pt x="772921" y="40767"/>
                  </a:lnTo>
                  <a:lnTo>
                    <a:pt x="103581" y="36690"/>
                  </a:lnTo>
                  <a:lnTo>
                    <a:pt x="95618" y="36639"/>
                  </a:lnTo>
                  <a:lnTo>
                    <a:pt x="90855" y="36614"/>
                  </a:lnTo>
                  <a:lnTo>
                    <a:pt x="90855" y="48717"/>
                  </a:lnTo>
                  <a:lnTo>
                    <a:pt x="90855" y="553262"/>
                  </a:lnTo>
                  <a:lnTo>
                    <a:pt x="762254" y="600227"/>
                  </a:lnTo>
                  <a:lnTo>
                    <a:pt x="771239" y="599471"/>
                  </a:lnTo>
                  <a:lnTo>
                    <a:pt x="777546" y="596577"/>
                  </a:lnTo>
                  <a:lnTo>
                    <a:pt x="781265" y="590610"/>
                  </a:lnTo>
                  <a:lnTo>
                    <a:pt x="782485" y="580631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836075" y="7318539"/>
              <a:ext cx="146685" cy="23495"/>
            </a:xfrm>
            <a:custGeom>
              <a:avLst/>
              <a:gdLst/>
              <a:ahLst/>
              <a:cxnLst/>
              <a:rect l="l" t="t" r="r" b="b"/>
              <a:pathLst>
                <a:path w="146685" h="23495">
                  <a:moveTo>
                    <a:pt x="17589" y="11201"/>
                  </a:moveTo>
                  <a:lnTo>
                    <a:pt x="12395" y="9474"/>
                  </a:lnTo>
                  <a:lnTo>
                    <a:pt x="10528" y="8724"/>
                  </a:lnTo>
                  <a:lnTo>
                    <a:pt x="8305" y="7797"/>
                  </a:lnTo>
                  <a:lnTo>
                    <a:pt x="6197" y="6311"/>
                  </a:lnTo>
                  <a:lnTo>
                    <a:pt x="6388" y="5943"/>
                  </a:lnTo>
                  <a:lnTo>
                    <a:pt x="6388" y="5207"/>
                  </a:lnTo>
                  <a:lnTo>
                    <a:pt x="7620" y="4216"/>
                  </a:lnTo>
                  <a:lnTo>
                    <a:pt x="11582" y="4089"/>
                  </a:lnTo>
                  <a:lnTo>
                    <a:pt x="14935" y="5080"/>
                  </a:lnTo>
                  <a:lnTo>
                    <a:pt x="15862" y="5321"/>
                  </a:lnTo>
                  <a:lnTo>
                    <a:pt x="15862" y="4089"/>
                  </a:lnTo>
                  <a:lnTo>
                    <a:pt x="15862" y="927"/>
                  </a:lnTo>
                  <a:lnTo>
                    <a:pt x="12573" y="127"/>
                  </a:lnTo>
                  <a:lnTo>
                    <a:pt x="6388" y="0"/>
                  </a:lnTo>
                  <a:lnTo>
                    <a:pt x="0" y="1295"/>
                  </a:lnTo>
                  <a:lnTo>
                    <a:pt x="0" y="12014"/>
                  </a:lnTo>
                  <a:lnTo>
                    <a:pt x="5143" y="13246"/>
                  </a:lnTo>
                  <a:lnTo>
                    <a:pt x="7429" y="14300"/>
                  </a:lnTo>
                  <a:lnTo>
                    <a:pt x="6502" y="13754"/>
                  </a:lnTo>
                  <a:lnTo>
                    <a:pt x="9753" y="15367"/>
                  </a:lnTo>
                  <a:lnTo>
                    <a:pt x="10972" y="15786"/>
                  </a:lnTo>
                  <a:lnTo>
                    <a:pt x="10972" y="18262"/>
                  </a:lnTo>
                  <a:lnTo>
                    <a:pt x="9055" y="18884"/>
                  </a:lnTo>
                  <a:lnTo>
                    <a:pt x="5575" y="18884"/>
                  </a:lnTo>
                  <a:lnTo>
                    <a:pt x="317" y="17780"/>
                  </a:lnTo>
                  <a:lnTo>
                    <a:pt x="317" y="22352"/>
                  </a:lnTo>
                  <a:lnTo>
                    <a:pt x="2298" y="23101"/>
                  </a:lnTo>
                  <a:lnTo>
                    <a:pt x="13004" y="23469"/>
                  </a:lnTo>
                  <a:lnTo>
                    <a:pt x="17589" y="20866"/>
                  </a:lnTo>
                  <a:lnTo>
                    <a:pt x="17589" y="18884"/>
                  </a:lnTo>
                  <a:lnTo>
                    <a:pt x="17589" y="13754"/>
                  </a:lnTo>
                  <a:lnTo>
                    <a:pt x="17589" y="11201"/>
                  </a:lnTo>
                  <a:close/>
                </a:path>
                <a:path w="146685" h="23495">
                  <a:moveTo>
                    <a:pt x="27419" y="508"/>
                  </a:moveTo>
                  <a:lnTo>
                    <a:pt x="20561" y="508"/>
                  </a:lnTo>
                  <a:lnTo>
                    <a:pt x="20561" y="22733"/>
                  </a:lnTo>
                  <a:lnTo>
                    <a:pt x="27419" y="22733"/>
                  </a:lnTo>
                  <a:lnTo>
                    <a:pt x="27419" y="508"/>
                  </a:lnTo>
                  <a:close/>
                </a:path>
                <a:path w="146685" h="23495">
                  <a:moveTo>
                    <a:pt x="49237" y="18389"/>
                  </a:moveTo>
                  <a:lnTo>
                    <a:pt x="39077" y="18389"/>
                  </a:lnTo>
                  <a:lnTo>
                    <a:pt x="39077" y="13309"/>
                  </a:lnTo>
                  <a:lnTo>
                    <a:pt x="47752" y="13309"/>
                  </a:lnTo>
                  <a:lnTo>
                    <a:pt x="47752" y="9474"/>
                  </a:lnTo>
                  <a:lnTo>
                    <a:pt x="39077" y="9474"/>
                  </a:lnTo>
                  <a:lnTo>
                    <a:pt x="39077" y="4889"/>
                  </a:lnTo>
                  <a:lnTo>
                    <a:pt x="49174" y="4889"/>
                  </a:lnTo>
                  <a:lnTo>
                    <a:pt x="49174" y="558"/>
                  </a:lnTo>
                  <a:lnTo>
                    <a:pt x="32512" y="558"/>
                  </a:lnTo>
                  <a:lnTo>
                    <a:pt x="32512" y="22733"/>
                  </a:lnTo>
                  <a:lnTo>
                    <a:pt x="49237" y="22733"/>
                  </a:lnTo>
                  <a:lnTo>
                    <a:pt x="49237" y="18389"/>
                  </a:lnTo>
                  <a:close/>
                </a:path>
                <a:path w="146685" h="23495">
                  <a:moveTo>
                    <a:pt x="80200" y="495"/>
                  </a:moveTo>
                  <a:lnTo>
                    <a:pt x="72339" y="495"/>
                  </a:lnTo>
                  <a:lnTo>
                    <a:pt x="66522" y="13373"/>
                  </a:lnTo>
                  <a:lnTo>
                    <a:pt x="61074" y="495"/>
                  </a:lnTo>
                  <a:lnTo>
                    <a:pt x="52768" y="495"/>
                  </a:lnTo>
                  <a:lnTo>
                    <a:pt x="52768" y="22733"/>
                  </a:lnTo>
                  <a:lnTo>
                    <a:pt x="57480" y="22733"/>
                  </a:lnTo>
                  <a:lnTo>
                    <a:pt x="57480" y="8978"/>
                  </a:lnTo>
                  <a:lnTo>
                    <a:pt x="63233" y="22974"/>
                  </a:lnTo>
                  <a:lnTo>
                    <a:pt x="67754" y="22974"/>
                  </a:lnTo>
                  <a:lnTo>
                    <a:pt x="73634" y="8978"/>
                  </a:lnTo>
                  <a:lnTo>
                    <a:pt x="73634" y="22733"/>
                  </a:lnTo>
                  <a:lnTo>
                    <a:pt x="80200" y="22733"/>
                  </a:lnTo>
                  <a:lnTo>
                    <a:pt x="80200" y="495"/>
                  </a:lnTo>
                  <a:close/>
                </a:path>
                <a:path w="146685" h="23495">
                  <a:moveTo>
                    <a:pt x="102006" y="18389"/>
                  </a:moveTo>
                  <a:lnTo>
                    <a:pt x="91846" y="18389"/>
                  </a:lnTo>
                  <a:lnTo>
                    <a:pt x="91846" y="13309"/>
                  </a:lnTo>
                  <a:lnTo>
                    <a:pt x="100507" y="13309"/>
                  </a:lnTo>
                  <a:lnTo>
                    <a:pt x="100507" y="9474"/>
                  </a:lnTo>
                  <a:lnTo>
                    <a:pt x="91846" y="9474"/>
                  </a:lnTo>
                  <a:lnTo>
                    <a:pt x="91846" y="4889"/>
                  </a:lnTo>
                  <a:lnTo>
                    <a:pt x="101942" y="4889"/>
                  </a:lnTo>
                  <a:lnTo>
                    <a:pt x="101942" y="558"/>
                  </a:lnTo>
                  <a:lnTo>
                    <a:pt x="85280" y="558"/>
                  </a:lnTo>
                  <a:lnTo>
                    <a:pt x="85280" y="22733"/>
                  </a:lnTo>
                  <a:lnTo>
                    <a:pt x="102006" y="22733"/>
                  </a:lnTo>
                  <a:lnTo>
                    <a:pt x="102006" y="18389"/>
                  </a:lnTo>
                  <a:close/>
                </a:path>
                <a:path w="146685" h="23495">
                  <a:moveTo>
                    <a:pt x="125285" y="558"/>
                  </a:moveTo>
                  <a:lnTo>
                    <a:pt x="120650" y="558"/>
                  </a:lnTo>
                  <a:lnTo>
                    <a:pt x="120650" y="13804"/>
                  </a:lnTo>
                  <a:lnTo>
                    <a:pt x="113093" y="558"/>
                  </a:lnTo>
                  <a:lnTo>
                    <a:pt x="105524" y="558"/>
                  </a:lnTo>
                  <a:lnTo>
                    <a:pt x="105524" y="22733"/>
                  </a:lnTo>
                  <a:lnTo>
                    <a:pt x="110172" y="22733"/>
                  </a:lnTo>
                  <a:lnTo>
                    <a:pt x="110172" y="8788"/>
                  </a:lnTo>
                  <a:lnTo>
                    <a:pt x="117919" y="22733"/>
                  </a:lnTo>
                  <a:lnTo>
                    <a:pt x="125285" y="22733"/>
                  </a:lnTo>
                  <a:lnTo>
                    <a:pt x="125285" y="558"/>
                  </a:lnTo>
                  <a:close/>
                </a:path>
                <a:path w="146685" h="23495">
                  <a:moveTo>
                    <a:pt x="146405" y="11201"/>
                  </a:moveTo>
                  <a:lnTo>
                    <a:pt x="141198" y="9474"/>
                  </a:lnTo>
                  <a:lnTo>
                    <a:pt x="137121" y="7797"/>
                  </a:lnTo>
                  <a:lnTo>
                    <a:pt x="135001" y="6311"/>
                  </a:lnTo>
                  <a:lnTo>
                    <a:pt x="135191" y="5943"/>
                  </a:lnTo>
                  <a:lnTo>
                    <a:pt x="135191" y="5207"/>
                  </a:lnTo>
                  <a:lnTo>
                    <a:pt x="136436" y="4216"/>
                  </a:lnTo>
                  <a:lnTo>
                    <a:pt x="140398" y="4089"/>
                  </a:lnTo>
                  <a:lnTo>
                    <a:pt x="143738" y="5080"/>
                  </a:lnTo>
                  <a:lnTo>
                    <a:pt x="144678" y="5321"/>
                  </a:lnTo>
                  <a:lnTo>
                    <a:pt x="144678" y="4089"/>
                  </a:lnTo>
                  <a:lnTo>
                    <a:pt x="144678" y="927"/>
                  </a:lnTo>
                  <a:lnTo>
                    <a:pt x="141389" y="127"/>
                  </a:lnTo>
                  <a:lnTo>
                    <a:pt x="135191" y="0"/>
                  </a:lnTo>
                  <a:lnTo>
                    <a:pt x="128816" y="1295"/>
                  </a:lnTo>
                  <a:lnTo>
                    <a:pt x="128816" y="12014"/>
                  </a:lnTo>
                  <a:lnTo>
                    <a:pt x="133959" y="13246"/>
                  </a:lnTo>
                  <a:lnTo>
                    <a:pt x="136245" y="14300"/>
                  </a:lnTo>
                  <a:lnTo>
                    <a:pt x="135318" y="13754"/>
                  </a:lnTo>
                  <a:lnTo>
                    <a:pt x="138569" y="15367"/>
                  </a:lnTo>
                  <a:lnTo>
                    <a:pt x="139776" y="15786"/>
                  </a:lnTo>
                  <a:lnTo>
                    <a:pt x="139776" y="18262"/>
                  </a:lnTo>
                  <a:lnTo>
                    <a:pt x="137858" y="18884"/>
                  </a:lnTo>
                  <a:lnTo>
                    <a:pt x="134391" y="18884"/>
                  </a:lnTo>
                  <a:lnTo>
                    <a:pt x="129133" y="17780"/>
                  </a:lnTo>
                  <a:lnTo>
                    <a:pt x="129133" y="22352"/>
                  </a:lnTo>
                  <a:lnTo>
                    <a:pt x="131114" y="23101"/>
                  </a:lnTo>
                  <a:lnTo>
                    <a:pt x="141820" y="23469"/>
                  </a:lnTo>
                  <a:lnTo>
                    <a:pt x="146405" y="20866"/>
                  </a:lnTo>
                  <a:lnTo>
                    <a:pt x="146405" y="18884"/>
                  </a:lnTo>
                  <a:lnTo>
                    <a:pt x="146405" y="13754"/>
                  </a:lnTo>
                  <a:lnTo>
                    <a:pt x="146405" y="112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08236" y="7511554"/>
              <a:ext cx="338455" cy="549910"/>
            </a:xfrm>
            <a:custGeom>
              <a:avLst/>
              <a:gdLst/>
              <a:ahLst/>
              <a:cxnLst/>
              <a:rect l="l" t="t" r="r" b="b"/>
              <a:pathLst>
                <a:path w="338454" h="549909">
                  <a:moveTo>
                    <a:pt x="12725" y="76"/>
                  </a:moveTo>
                  <a:lnTo>
                    <a:pt x="0" y="0"/>
                  </a:lnTo>
                  <a:lnTo>
                    <a:pt x="0" y="516648"/>
                  </a:lnTo>
                  <a:lnTo>
                    <a:pt x="338416" y="549452"/>
                  </a:lnTo>
                  <a:lnTo>
                    <a:pt x="338416" y="2057"/>
                  </a:lnTo>
                  <a:lnTo>
                    <a:pt x="12725" y="76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46653" y="7513611"/>
              <a:ext cx="354965" cy="561975"/>
            </a:xfrm>
            <a:custGeom>
              <a:avLst/>
              <a:gdLst/>
              <a:ahLst/>
              <a:cxnLst/>
              <a:rect l="l" t="t" r="r" b="b"/>
              <a:pathLst>
                <a:path w="354964" h="561975">
                  <a:moveTo>
                    <a:pt x="343649" y="2095"/>
                  </a:moveTo>
                  <a:lnTo>
                    <a:pt x="0" y="0"/>
                  </a:lnTo>
                  <a:lnTo>
                    <a:pt x="0" y="547395"/>
                  </a:lnTo>
                  <a:lnTo>
                    <a:pt x="332981" y="561555"/>
                  </a:lnTo>
                  <a:lnTo>
                    <a:pt x="341966" y="560799"/>
                  </a:lnTo>
                  <a:lnTo>
                    <a:pt x="348273" y="557906"/>
                  </a:lnTo>
                  <a:lnTo>
                    <a:pt x="351992" y="551938"/>
                  </a:lnTo>
                  <a:lnTo>
                    <a:pt x="353212" y="541959"/>
                  </a:lnTo>
                  <a:lnTo>
                    <a:pt x="353212" y="14833"/>
                  </a:lnTo>
                  <a:lnTo>
                    <a:pt x="353212" y="2146"/>
                  </a:lnTo>
                  <a:lnTo>
                    <a:pt x="354787" y="2171"/>
                  </a:lnTo>
                  <a:lnTo>
                    <a:pt x="343649" y="2095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351885" y="7523479"/>
              <a:ext cx="127635" cy="247650"/>
            </a:xfrm>
            <a:custGeom>
              <a:avLst/>
              <a:gdLst/>
              <a:ahLst/>
              <a:cxnLst/>
              <a:rect l="l" t="t" r="r" b="b"/>
              <a:pathLst>
                <a:path w="127635" h="247650">
                  <a:moveTo>
                    <a:pt x="3683" y="243497"/>
                  </a:moveTo>
                  <a:lnTo>
                    <a:pt x="0" y="243420"/>
                  </a:lnTo>
                  <a:lnTo>
                    <a:pt x="0" y="247345"/>
                  </a:lnTo>
                  <a:lnTo>
                    <a:pt x="3683" y="247421"/>
                  </a:lnTo>
                  <a:lnTo>
                    <a:pt x="3683" y="243497"/>
                  </a:lnTo>
                  <a:close/>
                </a:path>
                <a:path w="127635" h="247650">
                  <a:moveTo>
                    <a:pt x="3683" y="224777"/>
                  </a:moveTo>
                  <a:lnTo>
                    <a:pt x="0" y="224688"/>
                  </a:lnTo>
                  <a:lnTo>
                    <a:pt x="0" y="228612"/>
                  </a:lnTo>
                  <a:lnTo>
                    <a:pt x="3683" y="228688"/>
                  </a:lnTo>
                  <a:lnTo>
                    <a:pt x="3683" y="224777"/>
                  </a:lnTo>
                  <a:close/>
                </a:path>
                <a:path w="127635" h="247650">
                  <a:moveTo>
                    <a:pt x="3683" y="206044"/>
                  </a:moveTo>
                  <a:lnTo>
                    <a:pt x="0" y="205968"/>
                  </a:lnTo>
                  <a:lnTo>
                    <a:pt x="0" y="209880"/>
                  </a:lnTo>
                  <a:lnTo>
                    <a:pt x="3683" y="209956"/>
                  </a:lnTo>
                  <a:lnTo>
                    <a:pt x="3683" y="206044"/>
                  </a:lnTo>
                  <a:close/>
                </a:path>
                <a:path w="127635" h="247650">
                  <a:moveTo>
                    <a:pt x="3683" y="187325"/>
                  </a:moveTo>
                  <a:lnTo>
                    <a:pt x="0" y="187248"/>
                  </a:lnTo>
                  <a:lnTo>
                    <a:pt x="0" y="191173"/>
                  </a:lnTo>
                  <a:lnTo>
                    <a:pt x="3683" y="191236"/>
                  </a:lnTo>
                  <a:lnTo>
                    <a:pt x="3683" y="187325"/>
                  </a:lnTo>
                  <a:close/>
                </a:path>
                <a:path w="127635" h="247650">
                  <a:moveTo>
                    <a:pt x="3683" y="168592"/>
                  </a:moveTo>
                  <a:lnTo>
                    <a:pt x="0" y="168516"/>
                  </a:lnTo>
                  <a:lnTo>
                    <a:pt x="0" y="172440"/>
                  </a:lnTo>
                  <a:lnTo>
                    <a:pt x="3683" y="172516"/>
                  </a:lnTo>
                  <a:lnTo>
                    <a:pt x="3683" y="168592"/>
                  </a:lnTo>
                  <a:close/>
                </a:path>
                <a:path w="127635" h="247650">
                  <a:moveTo>
                    <a:pt x="3683" y="149872"/>
                  </a:moveTo>
                  <a:lnTo>
                    <a:pt x="0" y="149809"/>
                  </a:lnTo>
                  <a:lnTo>
                    <a:pt x="0" y="153708"/>
                  </a:lnTo>
                  <a:lnTo>
                    <a:pt x="3683" y="153771"/>
                  </a:lnTo>
                  <a:lnTo>
                    <a:pt x="3683" y="149872"/>
                  </a:lnTo>
                  <a:close/>
                </a:path>
                <a:path w="127635" h="247650">
                  <a:moveTo>
                    <a:pt x="3683" y="131140"/>
                  </a:moveTo>
                  <a:lnTo>
                    <a:pt x="0" y="131076"/>
                  </a:lnTo>
                  <a:lnTo>
                    <a:pt x="0" y="134988"/>
                  </a:lnTo>
                  <a:lnTo>
                    <a:pt x="3683" y="135051"/>
                  </a:lnTo>
                  <a:lnTo>
                    <a:pt x="3683" y="131140"/>
                  </a:lnTo>
                  <a:close/>
                </a:path>
                <a:path w="127635" h="247650">
                  <a:moveTo>
                    <a:pt x="3683" y="112420"/>
                  </a:moveTo>
                  <a:lnTo>
                    <a:pt x="0" y="112356"/>
                  </a:lnTo>
                  <a:lnTo>
                    <a:pt x="0" y="116268"/>
                  </a:lnTo>
                  <a:lnTo>
                    <a:pt x="3683" y="116319"/>
                  </a:lnTo>
                  <a:lnTo>
                    <a:pt x="3683" y="112420"/>
                  </a:lnTo>
                  <a:close/>
                </a:path>
                <a:path w="127635" h="247650">
                  <a:moveTo>
                    <a:pt x="3683" y="93687"/>
                  </a:moveTo>
                  <a:lnTo>
                    <a:pt x="0" y="93624"/>
                  </a:lnTo>
                  <a:lnTo>
                    <a:pt x="0" y="97523"/>
                  </a:lnTo>
                  <a:lnTo>
                    <a:pt x="3683" y="97599"/>
                  </a:lnTo>
                  <a:lnTo>
                    <a:pt x="3683" y="93687"/>
                  </a:lnTo>
                  <a:close/>
                </a:path>
                <a:path w="127635" h="247650">
                  <a:moveTo>
                    <a:pt x="3683" y="74942"/>
                  </a:moveTo>
                  <a:lnTo>
                    <a:pt x="0" y="74904"/>
                  </a:lnTo>
                  <a:lnTo>
                    <a:pt x="0" y="78816"/>
                  </a:lnTo>
                  <a:lnTo>
                    <a:pt x="3683" y="78879"/>
                  </a:lnTo>
                  <a:lnTo>
                    <a:pt x="3683" y="74942"/>
                  </a:lnTo>
                  <a:close/>
                </a:path>
                <a:path w="127635" h="247650">
                  <a:moveTo>
                    <a:pt x="3683" y="56235"/>
                  </a:moveTo>
                  <a:lnTo>
                    <a:pt x="0" y="56184"/>
                  </a:lnTo>
                  <a:lnTo>
                    <a:pt x="0" y="60096"/>
                  </a:lnTo>
                  <a:lnTo>
                    <a:pt x="3683" y="60147"/>
                  </a:lnTo>
                  <a:lnTo>
                    <a:pt x="3683" y="56235"/>
                  </a:lnTo>
                  <a:close/>
                </a:path>
                <a:path w="127635" h="247650">
                  <a:moveTo>
                    <a:pt x="3683" y="37503"/>
                  </a:moveTo>
                  <a:lnTo>
                    <a:pt x="0" y="37465"/>
                  </a:lnTo>
                  <a:lnTo>
                    <a:pt x="0" y="41363"/>
                  </a:lnTo>
                  <a:lnTo>
                    <a:pt x="3683" y="41414"/>
                  </a:lnTo>
                  <a:lnTo>
                    <a:pt x="3683" y="37503"/>
                  </a:lnTo>
                  <a:close/>
                </a:path>
                <a:path w="127635" h="247650">
                  <a:moveTo>
                    <a:pt x="3683" y="18783"/>
                  </a:moveTo>
                  <a:lnTo>
                    <a:pt x="0" y="18732"/>
                  </a:lnTo>
                  <a:lnTo>
                    <a:pt x="0" y="22644"/>
                  </a:lnTo>
                  <a:lnTo>
                    <a:pt x="3683" y="22694"/>
                  </a:lnTo>
                  <a:lnTo>
                    <a:pt x="3683" y="18783"/>
                  </a:lnTo>
                  <a:close/>
                </a:path>
                <a:path w="127635" h="247650">
                  <a:moveTo>
                    <a:pt x="3683" y="50"/>
                  </a:moveTo>
                  <a:lnTo>
                    <a:pt x="0" y="0"/>
                  </a:lnTo>
                  <a:lnTo>
                    <a:pt x="0" y="3911"/>
                  </a:lnTo>
                  <a:lnTo>
                    <a:pt x="3683" y="3962"/>
                  </a:lnTo>
                  <a:lnTo>
                    <a:pt x="3683" y="50"/>
                  </a:lnTo>
                  <a:close/>
                </a:path>
                <a:path w="127635" h="247650">
                  <a:moveTo>
                    <a:pt x="21259" y="225158"/>
                  </a:moveTo>
                  <a:lnTo>
                    <a:pt x="17576" y="225069"/>
                  </a:lnTo>
                  <a:lnTo>
                    <a:pt x="17576" y="228993"/>
                  </a:lnTo>
                  <a:lnTo>
                    <a:pt x="21259" y="229082"/>
                  </a:lnTo>
                  <a:lnTo>
                    <a:pt x="21259" y="225158"/>
                  </a:lnTo>
                  <a:close/>
                </a:path>
                <a:path w="127635" h="247650">
                  <a:moveTo>
                    <a:pt x="21259" y="206413"/>
                  </a:moveTo>
                  <a:lnTo>
                    <a:pt x="17576" y="206324"/>
                  </a:lnTo>
                  <a:lnTo>
                    <a:pt x="17576" y="210248"/>
                  </a:lnTo>
                  <a:lnTo>
                    <a:pt x="21259" y="210324"/>
                  </a:lnTo>
                  <a:lnTo>
                    <a:pt x="21259" y="206413"/>
                  </a:lnTo>
                  <a:close/>
                </a:path>
                <a:path w="127635" h="247650">
                  <a:moveTo>
                    <a:pt x="21259" y="187667"/>
                  </a:moveTo>
                  <a:lnTo>
                    <a:pt x="17576" y="187591"/>
                  </a:lnTo>
                  <a:lnTo>
                    <a:pt x="17576" y="191516"/>
                  </a:lnTo>
                  <a:lnTo>
                    <a:pt x="21259" y="191592"/>
                  </a:lnTo>
                  <a:lnTo>
                    <a:pt x="21259" y="187667"/>
                  </a:lnTo>
                  <a:close/>
                </a:path>
                <a:path w="127635" h="247650">
                  <a:moveTo>
                    <a:pt x="21259" y="168935"/>
                  </a:moveTo>
                  <a:lnTo>
                    <a:pt x="17576" y="168846"/>
                  </a:lnTo>
                  <a:lnTo>
                    <a:pt x="17576" y="172770"/>
                  </a:lnTo>
                  <a:lnTo>
                    <a:pt x="21259" y="172847"/>
                  </a:lnTo>
                  <a:lnTo>
                    <a:pt x="21259" y="168935"/>
                  </a:lnTo>
                  <a:close/>
                </a:path>
                <a:path w="127635" h="247650">
                  <a:moveTo>
                    <a:pt x="21259" y="150177"/>
                  </a:moveTo>
                  <a:lnTo>
                    <a:pt x="17576" y="150114"/>
                  </a:lnTo>
                  <a:lnTo>
                    <a:pt x="17576" y="154012"/>
                  </a:lnTo>
                  <a:lnTo>
                    <a:pt x="21259" y="154089"/>
                  </a:lnTo>
                  <a:lnTo>
                    <a:pt x="21259" y="150177"/>
                  </a:lnTo>
                  <a:close/>
                </a:path>
                <a:path w="127635" h="247650">
                  <a:moveTo>
                    <a:pt x="21259" y="131432"/>
                  </a:moveTo>
                  <a:lnTo>
                    <a:pt x="17576" y="131381"/>
                  </a:lnTo>
                  <a:lnTo>
                    <a:pt x="17576" y="135280"/>
                  </a:lnTo>
                  <a:lnTo>
                    <a:pt x="21259" y="135356"/>
                  </a:lnTo>
                  <a:lnTo>
                    <a:pt x="21259" y="131432"/>
                  </a:lnTo>
                  <a:close/>
                </a:path>
                <a:path w="127635" h="247650">
                  <a:moveTo>
                    <a:pt x="21259" y="112699"/>
                  </a:moveTo>
                  <a:lnTo>
                    <a:pt x="17576" y="112636"/>
                  </a:lnTo>
                  <a:lnTo>
                    <a:pt x="17576" y="116547"/>
                  </a:lnTo>
                  <a:lnTo>
                    <a:pt x="21259" y="116611"/>
                  </a:lnTo>
                  <a:lnTo>
                    <a:pt x="21259" y="112699"/>
                  </a:lnTo>
                  <a:close/>
                </a:path>
                <a:path w="127635" h="247650">
                  <a:moveTo>
                    <a:pt x="21259" y="93954"/>
                  </a:moveTo>
                  <a:lnTo>
                    <a:pt x="17576" y="93903"/>
                  </a:lnTo>
                  <a:lnTo>
                    <a:pt x="17576" y="97802"/>
                  </a:lnTo>
                  <a:lnTo>
                    <a:pt x="21259" y="97866"/>
                  </a:lnTo>
                  <a:lnTo>
                    <a:pt x="21259" y="93954"/>
                  </a:lnTo>
                  <a:close/>
                </a:path>
                <a:path w="127635" h="247650">
                  <a:moveTo>
                    <a:pt x="21259" y="75209"/>
                  </a:moveTo>
                  <a:lnTo>
                    <a:pt x="17576" y="75145"/>
                  </a:lnTo>
                  <a:lnTo>
                    <a:pt x="17576" y="79082"/>
                  </a:lnTo>
                  <a:lnTo>
                    <a:pt x="21259" y="79121"/>
                  </a:lnTo>
                  <a:lnTo>
                    <a:pt x="21259" y="75209"/>
                  </a:lnTo>
                  <a:close/>
                </a:path>
                <a:path w="127635" h="247650">
                  <a:moveTo>
                    <a:pt x="21259" y="56464"/>
                  </a:moveTo>
                  <a:lnTo>
                    <a:pt x="17576" y="56426"/>
                  </a:lnTo>
                  <a:lnTo>
                    <a:pt x="17576" y="60337"/>
                  </a:lnTo>
                  <a:lnTo>
                    <a:pt x="21259" y="60375"/>
                  </a:lnTo>
                  <a:lnTo>
                    <a:pt x="21259" y="56464"/>
                  </a:lnTo>
                  <a:close/>
                </a:path>
                <a:path w="127635" h="247650">
                  <a:moveTo>
                    <a:pt x="21259" y="37719"/>
                  </a:moveTo>
                  <a:lnTo>
                    <a:pt x="17576" y="37680"/>
                  </a:lnTo>
                  <a:lnTo>
                    <a:pt x="17576" y="41592"/>
                  </a:lnTo>
                  <a:lnTo>
                    <a:pt x="21259" y="41630"/>
                  </a:lnTo>
                  <a:lnTo>
                    <a:pt x="21259" y="37719"/>
                  </a:lnTo>
                  <a:close/>
                </a:path>
                <a:path w="127635" h="247650">
                  <a:moveTo>
                    <a:pt x="21259" y="18986"/>
                  </a:moveTo>
                  <a:lnTo>
                    <a:pt x="17576" y="18935"/>
                  </a:lnTo>
                  <a:lnTo>
                    <a:pt x="17576" y="22847"/>
                  </a:lnTo>
                  <a:lnTo>
                    <a:pt x="21259" y="22898"/>
                  </a:lnTo>
                  <a:lnTo>
                    <a:pt x="21259" y="18986"/>
                  </a:lnTo>
                  <a:close/>
                </a:path>
                <a:path w="127635" h="247650">
                  <a:moveTo>
                    <a:pt x="21259" y="241"/>
                  </a:moveTo>
                  <a:lnTo>
                    <a:pt x="17576" y="203"/>
                  </a:lnTo>
                  <a:lnTo>
                    <a:pt x="17576" y="4102"/>
                  </a:lnTo>
                  <a:lnTo>
                    <a:pt x="21259" y="4152"/>
                  </a:lnTo>
                  <a:lnTo>
                    <a:pt x="21259" y="241"/>
                  </a:lnTo>
                  <a:close/>
                </a:path>
                <a:path w="127635" h="247650">
                  <a:moveTo>
                    <a:pt x="38862" y="225526"/>
                  </a:moveTo>
                  <a:lnTo>
                    <a:pt x="35191" y="225450"/>
                  </a:lnTo>
                  <a:lnTo>
                    <a:pt x="35191" y="229374"/>
                  </a:lnTo>
                  <a:lnTo>
                    <a:pt x="38862" y="229450"/>
                  </a:lnTo>
                  <a:lnTo>
                    <a:pt x="38862" y="225526"/>
                  </a:lnTo>
                  <a:close/>
                </a:path>
                <a:path w="127635" h="247650">
                  <a:moveTo>
                    <a:pt x="38862" y="206768"/>
                  </a:moveTo>
                  <a:lnTo>
                    <a:pt x="35191" y="206705"/>
                  </a:lnTo>
                  <a:lnTo>
                    <a:pt x="35191" y="210616"/>
                  </a:lnTo>
                  <a:lnTo>
                    <a:pt x="38862" y="210693"/>
                  </a:lnTo>
                  <a:lnTo>
                    <a:pt x="38862" y="206768"/>
                  </a:lnTo>
                  <a:close/>
                </a:path>
                <a:path w="127635" h="247650">
                  <a:moveTo>
                    <a:pt x="38862" y="188010"/>
                  </a:moveTo>
                  <a:lnTo>
                    <a:pt x="35191" y="187934"/>
                  </a:lnTo>
                  <a:lnTo>
                    <a:pt x="35191" y="191858"/>
                  </a:lnTo>
                  <a:lnTo>
                    <a:pt x="38862" y="191935"/>
                  </a:lnTo>
                  <a:lnTo>
                    <a:pt x="38862" y="188010"/>
                  </a:lnTo>
                  <a:close/>
                </a:path>
                <a:path w="127635" h="247650">
                  <a:moveTo>
                    <a:pt x="38862" y="112979"/>
                  </a:moveTo>
                  <a:lnTo>
                    <a:pt x="35191" y="112915"/>
                  </a:lnTo>
                  <a:lnTo>
                    <a:pt x="35191" y="116827"/>
                  </a:lnTo>
                  <a:lnTo>
                    <a:pt x="38862" y="116890"/>
                  </a:lnTo>
                  <a:lnTo>
                    <a:pt x="38862" y="112979"/>
                  </a:lnTo>
                  <a:close/>
                </a:path>
                <a:path w="127635" h="247650">
                  <a:moveTo>
                    <a:pt x="38862" y="94221"/>
                  </a:moveTo>
                  <a:lnTo>
                    <a:pt x="35191" y="94157"/>
                  </a:lnTo>
                  <a:lnTo>
                    <a:pt x="35191" y="98069"/>
                  </a:lnTo>
                  <a:lnTo>
                    <a:pt x="38862" y="98145"/>
                  </a:lnTo>
                  <a:lnTo>
                    <a:pt x="38862" y="94221"/>
                  </a:lnTo>
                  <a:close/>
                </a:path>
                <a:path w="127635" h="247650">
                  <a:moveTo>
                    <a:pt x="38862" y="75463"/>
                  </a:moveTo>
                  <a:lnTo>
                    <a:pt x="35191" y="75399"/>
                  </a:lnTo>
                  <a:lnTo>
                    <a:pt x="35191" y="79324"/>
                  </a:lnTo>
                  <a:lnTo>
                    <a:pt x="38862" y="79375"/>
                  </a:lnTo>
                  <a:lnTo>
                    <a:pt x="38862" y="75463"/>
                  </a:lnTo>
                  <a:close/>
                </a:path>
                <a:path w="127635" h="247650">
                  <a:moveTo>
                    <a:pt x="38862" y="56705"/>
                  </a:moveTo>
                  <a:lnTo>
                    <a:pt x="35191" y="56654"/>
                  </a:lnTo>
                  <a:lnTo>
                    <a:pt x="35191" y="60566"/>
                  </a:lnTo>
                  <a:lnTo>
                    <a:pt x="38862" y="60629"/>
                  </a:lnTo>
                  <a:lnTo>
                    <a:pt x="38862" y="56705"/>
                  </a:lnTo>
                  <a:close/>
                </a:path>
                <a:path w="127635" h="247650">
                  <a:moveTo>
                    <a:pt x="38862" y="37947"/>
                  </a:moveTo>
                  <a:lnTo>
                    <a:pt x="35191" y="37896"/>
                  </a:lnTo>
                  <a:lnTo>
                    <a:pt x="35191" y="41821"/>
                  </a:lnTo>
                  <a:lnTo>
                    <a:pt x="38862" y="41871"/>
                  </a:lnTo>
                  <a:lnTo>
                    <a:pt x="38862" y="37947"/>
                  </a:lnTo>
                  <a:close/>
                </a:path>
                <a:path w="127635" h="247650">
                  <a:moveTo>
                    <a:pt x="38862" y="19177"/>
                  </a:moveTo>
                  <a:lnTo>
                    <a:pt x="35191" y="19151"/>
                  </a:lnTo>
                  <a:lnTo>
                    <a:pt x="35191" y="23063"/>
                  </a:lnTo>
                  <a:lnTo>
                    <a:pt x="38862" y="23101"/>
                  </a:lnTo>
                  <a:lnTo>
                    <a:pt x="38862" y="19177"/>
                  </a:lnTo>
                  <a:close/>
                </a:path>
                <a:path w="127635" h="247650">
                  <a:moveTo>
                    <a:pt x="38862" y="419"/>
                  </a:moveTo>
                  <a:lnTo>
                    <a:pt x="35191" y="393"/>
                  </a:lnTo>
                  <a:lnTo>
                    <a:pt x="35191" y="4305"/>
                  </a:lnTo>
                  <a:lnTo>
                    <a:pt x="38862" y="4343"/>
                  </a:lnTo>
                  <a:lnTo>
                    <a:pt x="38862" y="419"/>
                  </a:lnTo>
                  <a:close/>
                </a:path>
                <a:path w="127635" h="247650">
                  <a:moveTo>
                    <a:pt x="56502" y="225907"/>
                  </a:moveTo>
                  <a:lnTo>
                    <a:pt x="52819" y="225831"/>
                  </a:lnTo>
                  <a:lnTo>
                    <a:pt x="52819" y="229743"/>
                  </a:lnTo>
                  <a:lnTo>
                    <a:pt x="56502" y="229831"/>
                  </a:lnTo>
                  <a:lnTo>
                    <a:pt x="56502" y="225907"/>
                  </a:lnTo>
                  <a:close/>
                </a:path>
                <a:path w="127635" h="247650">
                  <a:moveTo>
                    <a:pt x="56502" y="207137"/>
                  </a:moveTo>
                  <a:lnTo>
                    <a:pt x="52819" y="207060"/>
                  </a:lnTo>
                  <a:lnTo>
                    <a:pt x="52819" y="210985"/>
                  </a:lnTo>
                  <a:lnTo>
                    <a:pt x="56502" y="211061"/>
                  </a:lnTo>
                  <a:lnTo>
                    <a:pt x="56502" y="207137"/>
                  </a:lnTo>
                  <a:close/>
                </a:path>
                <a:path w="127635" h="247650">
                  <a:moveTo>
                    <a:pt x="56502" y="188353"/>
                  </a:moveTo>
                  <a:lnTo>
                    <a:pt x="52819" y="188290"/>
                  </a:lnTo>
                  <a:lnTo>
                    <a:pt x="52819" y="192214"/>
                  </a:lnTo>
                  <a:lnTo>
                    <a:pt x="56502" y="192290"/>
                  </a:lnTo>
                  <a:lnTo>
                    <a:pt x="56502" y="188353"/>
                  </a:lnTo>
                  <a:close/>
                </a:path>
                <a:path w="127635" h="247650">
                  <a:moveTo>
                    <a:pt x="56502" y="113258"/>
                  </a:moveTo>
                  <a:lnTo>
                    <a:pt x="52819" y="113195"/>
                  </a:lnTo>
                  <a:lnTo>
                    <a:pt x="52819" y="117119"/>
                  </a:lnTo>
                  <a:lnTo>
                    <a:pt x="56502" y="117182"/>
                  </a:lnTo>
                  <a:lnTo>
                    <a:pt x="56502" y="113258"/>
                  </a:lnTo>
                  <a:close/>
                </a:path>
                <a:path w="127635" h="247650">
                  <a:moveTo>
                    <a:pt x="56502" y="94488"/>
                  </a:moveTo>
                  <a:lnTo>
                    <a:pt x="52819" y="94437"/>
                  </a:lnTo>
                  <a:lnTo>
                    <a:pt x="52819" y="98348"/>
                  </a:lnTo>
                  <a:lnTo>
                    <a:pt x="56502" y="98412"/>
                  </a:lnTo>
                  <a:lnTo>
                    <a:pt x="56502" y="94488"/>
                  </a:lnTo>
                  <a:close/>
                </a:path>
                <a:path w="127635" h="247650">
                  <a:moveTo>
                    <a:pt x="56502" y="75704"/>
                  </a:moveTo>
                  <a:lnTo>
                    <a:pt x="52819" y="75653"/>
                  </a:lnTo>
                  <a:lnTo>
                    <a:pt x="52819" y="79578"/>
                  </a:lnTo>
                  <a:lnTo>
                    <a:pt x="56502" y="79641"/>
                  </a:lnTo>
                  <a:lnTo>
                    <a:pt x="56502" y="75704"/>
                  </a:lnTo>
                  <a:close/>
                </a:path>
                <a:path w="127635" h="247650">
                  <a:moveTo>
                    <a:pt x="56502" y="56946"/>
                  </a:moveTo>
                  <a:lnTo>
                    <a:pt x="52819" y="56896"/>
                  </a:lnTo>
                  <a:lnTo>
                    <a:pt x="52819" y="60807"/>
                  </a:lnTo>
                  <a:lnTo>
                    <a:pt x="56502" y="60858"/>
                  </a:lnTo>
                  <a:lnTo>
                    <a:pt x="56502" y="56946"/>
                  </a:lnTo>
                  <a:close/>
                </a:path>
                <a:path w="127635" h="247650">
                  <a:moveTo>
                    <a:pt x="56502" y="38163"/>
                  </a:moveTo>
                  <a:lnTo>
                    <a:pt x="52819" y="38125"/>
                  </a:lnTo>
                  <a:lnTo>
                    <a:pt x="52819" y="42049"/>
                  </a:lnTo>
                  <a:lnTo>
                    <a:pt x="56502" y="42087"/>
                  </a:lnTo>
                  <a:lnTo>
                    <a:pt x="56502" y="38163"/>
                  </a:lnTo>
                  <a:close/>
                </a:path>
                <a:path w="127635" h="247650">
                  <a:moveTo>
                    <a:pt x="56502" y="19392"/>
                  </a:moveTo>
                  <a:lnTo>
                    <a:pt x="52819" y="19342"/>
                  </a:lnTo>
                  <a:lnTo>
                    <a:pt x="52819" y="23279"/>
                  </a:lnTo>
                  <a:lnTo>
                    <a:pt x="56502" y="23317"/>
                  </a:lnTo>
                  <a:lnTo>
                    <a:pt x="56502" y="19392"/>
                  </a:lnTo>
                  <a:close/>
                </a:path>
                <a:path w="127635" h="247650">
                  <a:moveTo>
                    <a:pt x="56502" y="622"/>
                  </a:moveTo>
                  <a:lnTo>
                    <a:pt x="52819" y="584"/>
                  </a:lnTo>
                  <a:lnTo>
                    <a:pt x="52819" y="4495"/>
                  </a:lnTo>
                  <a:lnTo>
                    <a:pt x="56502" y="4546"/>
                  </a:lnTo>
                  <a:lnTo>
                    <a:pt x="56502" y="622"/>
                  </a:lnTo>
                  <a:close/>
                </a:path>
                <a:path w="127635" h="247650">
                  <a:moveTo>
                    <a:pt x="74180" y="226275"/>
                  </a:moveTo>
                  <a:lnTo>
                    <a:pt x="70485" y="226199"/>
                  </a:lnTo>
                  <a:lnTo>
                    <a:pt x="70485" y="230124"/>
                  </a:lnTo>
                  <a:lnTo>
                    <a:pt x="74180" y="230212"/>
                  </a:lnTo>
                  <a:lnTo>
                    <a:pt x="74180" y="226275"/>
                  </a:lnTo>
                  <a:close/>
                </a:path>
                <a:path w="127635" h="247650">
                  <a:moveTo>
                    <a:pt x="74180" y="207492"/>
                  </a:moveTo>
                  <a:lnTo>
                    <a:pt x="70485" y="207429"/>
                  </a:lnTo>
                  <a:lnTo>
                    <a:pt x="70485" y="211340"/>
                  </a:lnTo>
                  <a:lnTo>
                    <a:pt x="74180" y="211416"/>
                  </a:lnTo>
                  <a:lnTo>
                    <a:pt x="74180" y="207492"/>
                  </a:lnTo>
                  <a:close/>
                </a:path>
                <a:path w="127635" h="247650">
                  <a:moveTo>
                    <a:pt x="74180" y="188696"/>
                  </a:moveTo>
                  <a:lnTo>
                    <a:pt x="70485" y="188633"/>
                  </a:lnTo>
                  <a:lnTo>
                    <a:pt x="70485" y="192557"/>
                  </a:lnTo>
                  <a:lnTo>
                    <a:pt x="74180" y="192633"/>
                  </a:lnTo>
                  <a:lnTo>
                    <a:pt x="74180" y="188696"/>
                  </a:lnTo>
                  <a:close/>
                </a:path>
                <a:path w="127635" h="247650">
                  <a:moveTo>
                    <a:pt x="74180" y="113538"/>
                  </a:moveTo>
                  <a:lnTo>
                    <a:pt x="70485" y="113474"/>
                  </a:lnTo>
                  <a:lnTo>
                    <a:pt x="70485" y="117411"/>
                  </a:lnTo>
                  <a:lnTo>
                    <a:pt x="74180" y="117475"/>
                  </a:lnTo>
                  <a:lnTo>
                    <a:pt x="74180" y="113538"/>
                  </a:lnTo>
                  <a:close/>
                </a:path>
                <a:path w="127635" h="247650">
                  <a:moveTo>
                    <a:pt x="74180" y="94754"/>
                  </a:moveTo>
                  <a:lnTo>
                    <a:pt x="70485" y="94691"/>
                  </a:lnTo>
                  <a:lnTo>
                    <a:pt x="70485" y="98615"/>
                  </a:lnTo>
                  <a:lnTo>
                    <a:pt x="74180" y="98679"/>
                  </a:lnTo>
                  <a:lnTo>
                    <a:pt x="74180" y="94754"/>
                  </a:lnTo>
                  <a:close/>
                </a:path>
                <a:path w="127635" h="247650">
                  <a:moveTo>
                    <a:pt x="74180" y="75958"/>
                  </a:moveTo>
                  <a:lnTo>
                    <a:pt x="70485" y="75920"/>
                  </a:lnTo>
                  <a:lnTo>
                    <a:pt x="70485" y="79844"/>
                  </a:lnTo>
                  <a:lnTo>
                    <a:pt x="74180" y="79895"/>
                  </a:lnTo>
                  <a:lnTo>
                    <a:pt x="74180" y="75958"/>
                  </a:lnTo>
                  <a:close/>
                </a:path>
                <a:path w="127635" h="247650">
                  <a:moveTo>
                    <a:pt x="91871" y="226656"/>
                  </a:moveTo>
                  <a:lnTo>
                    <a:pt x="88176" y="226580"/>
                  </a:lnTo>
                  <a:lnTo>
                    <a:pt x="88176" y="230517"/>
                  </a:lnTo>
                  <a:lnTo>
                    <a:pt x="91871" y="230593"/>
                  </a:lnTo>
                  <a:lnTo>
                    <a:pt x="91871" y="226656"/>
                  </a:lnTo>
                  <a:close/>
                </a:path>
                <a:path w="127635" h="247650">
                  <a:moveTo>
                    <a:pt x="91871" y="207860"/>
                  </a:moveTo>
                  <a:lnTo>
                    <a:pt x="88176" y="207772"/>
                  </a:lnTo>
                  <a:lnTo>
                    <a:pt x="88176" y="211709"/>
                  </a:lnTo>
                  <a:lnTo>
                    <a:pt x="91871" y="211772"/>
                  </a:lnTo>
                  <a:lnTo>
                    <a:pt x="91871" y="207860"/>
                  </a:lnTo>
                  <a:close/>
                </a:path>
                <a:path w="127635" h="247650">
                  <a:moveTo>
                    <a:pt x="91871" y="189039"/>
                  </a:moveTo>
                  <a:lnTo>
                    <a:pt x="88176" y="188976"/>
                  </a:lnTo>
                  <a:lnTo>
                    <a:pt x="88176" y="192913"/>
                  </a:lnTo>
                  <a:lnTo>
                    <a:pt x="91871" y="192976"/>
                  </a:lnTo>
                  <a:lnTo>
                    <a:pt x="91871" y="189039"/>
                  </a:lnTo>
                  <a:close/>
                </a:path>
                <a:path w="127635" h="247650">
                  <a:moveTo>
                    <a:pt x="91871" y="113842"/>
                  </a:moveTo>
                  <a:lnTo>
                    <a:pt x="88176" y="113766"/>
                  </a:lnTo>
                  <a:lnTo>
                    <a:pt x="88176" y="117703"/>
                  </a:lnTo>
                  <a:lnTo>
                    <a:pt x="91871" y="117754"/>
                  </a:lnTo>
                  <a:lnTo>
                    <a:pt x="91871" y="113842"/>
                  </a:lnTo>
                  <a:close/>
                </a:path>
                <a:path w="127635" h="247650">
                  <a:moveTo>
                    <a:pt x="91871" y="95021"/>
                  </a:moveTo>
                  <a:lnTo>
                    <a:pt x="88176" y="94970"/>
                  </a:lnTo>
                  <a:lnTo>
                    <a:pt x="88176" y="98894"/>
                  </a:lnTo>
                  <a:lnTo>
                    <a:pt x="91871" y="98945"/>
                  </a:lnTo>
                  <a:lnTo>
                    <a:pt x="91871" y="95021"/>
                  </a:lnTo>
                  <a:close/>
                </a:path>
                <a:path w="127635" h="247650">
                  <a:moveTo>
                    <a:pt x="91871" y="76212"/>
                  </a:moveTo>
                  <a:lnTo>
                    <a:pt x="88176" y="76174"/>
                  </a:lnTo>
                  <a:lnTo>
                    <a:pt x="88176" y="80098"/>
                  </a:lnTo>
                  <a:lnTo>
                    <a:pt x="91871" y="80149"/>
                  </a:lnTo>
                  <a:lnTo>
                    <a:pt x="91871" y="76212"/>
                  </a:lnTo>
                  <a:close/>
                </a:path>
                <a:path w="127635" h="247650">
                  <a:moveTo>
                    <a:pt x="109588" y="227037"/>
                  </a:moveTo>
                  <a:lnTo>
                    <a:pt x="105892" y="226961"/>
                  </a:lnTo>
                  <a:lnTo>
                    <a:pt x="105892" y="230898"/>
                  </a:lnTo>
                  <a:lnTo>
                    <a:pt x="109588" y="230974"/>
                  </a:lnTo>
                  <a:lnTo>
                    <a:pt x="109588" y="227037"/>
                  </a:lnTo>
                  <a:close/>
                </a:path>
                <a:path w="127635" h="247650">
                  <a:moveTo>
                    <a:pt x="109588" y="208203"/>
                  </a:moveTo>
                  <a:lnTo>
                    <a:pt x="105892" y="208153"/>
                  </a:lnTo>
                  <a:lnTo>
                    <a:pt x="105892" y="212064"/>
                  </a:lnTo>
                  <a:lnTo>
                    <a:pt x="109588" y="212140"/>
                  </a:lnTo>
                  <a:lnTo>
                    <a:pt x="109588" y="208203"/>
                  </a:lnTo>
                  <a:close/>
                </a:path>
                <a:path w="127635" h="247650">
                  <a:moveTo>
                    <a:pt x="109588" y="189407"/>
                  </a:moveTo>
                  <a:lnTo>
                    <a:pt x="105892" y="189318"/>
                  </a:lnTo>
                  <a:lnTo>
                    <a:pt x="105892" y="193255"/>
                  </a:lnTo>
                  <a:lnTo>
                    <a:pt x="109588" y="193332"/>
                  </a:lnTo>
                  <a:lnTo>
                    <a:pt x="109588" y="189407"/>
                  </a:lnTo>
                  <a:close/>
                </a:path>
                <a:path w="127635" h="247650">
                  <a:moveTo>
                    <a:pt x="109588" y="114122"/>
                  </a:moveTo>
                  <a:lnTo>
                    <a:pt x="105892" y="114046"/>
                  </a:lnTo>
                  <a:lnTo>
                    <a:pt x="105892" y="117995"/>
                  </a:lnTo>
                  <a:lnTo>
                    <a:pt x="109588" y="118046"/>
                  </a:lnTo>
                  <a:lnTo>
                    <a:pt x="109588" y="114122"/>
                  </a:lnTo>
                  <a:close/>
                </a:path>
                <a:path w="127635" h="247650">
                  <a:moveTo>
                    <a:pt x="109588" y="95288"/>
                  </a:moveTo>
                  <a:lnTo>
                    <a:pt x="105892" y="95237"/>
                  </a:lnTo>
                  <a:lnTo>
                    <a:pt x="105892" y="99161"/>
                  </a:lnTo>
                  <a:lnTo>
                    <a:pt x="109588" y="99225"/>
                  </a:lnTo>
                  <a:lnTo>
                    <a:pt x="109588" y="95288"/>
                  </a:lnTo>
                  <a:close/>
                </a:path>
                <a:path w="127635" h="247650">
                  <a:moveTo>
                    <a:pt x="109588" y="76466"/>
                  </a:moveTo>
                  <a:lnTo>
                    <a:pt x="105892" y="76415"/>
                  </a:lnTo>
                  <a:lnTo>
                    <a:pt x="105892" y="80352"/>
                  </a:lnTo>
                  <a:lnTo>
                    <a:pt x="109588" y="80416"/>
                  </a:lnTo>
                  <a:lnTo>
                    <a:pt x="109588" y="76466"/>
                  </a:lnTo>
                  <a:close/>
                </a:path>
                <a:path w="127635" h="247650">
                  <a:moveTo>
                    <a:pt x="127355" y="227418"/>
                  </a:moveTo>
                  <a:lnTo>
                    <a:pt x="123634" y="227330"/>
                  </a:lnTo>
                  <a:lnTo>
                    <a:pt x="123634" y="231279"/>
                  </a:lnTo>
                  <a:lnTo>
                    <a:pt x="127355" y="231355"/>
                  </a:lnTo>
                  <a:lnTo>
                    <a:pt x="127355" y="227418"/>
                  </a:lnTo>
                  <a:close/>
                </a:path>
                <a:path w="127635" h="247650">
                  <a:moveTo>
                    <a:pt x="127355" y="208584"/>
                  </a:moveTo>
                  <a:lnTo>
                    <a:pt x="123634" y="208495"/>
                  </a:lnTo>
                  <a:lnTo>
                    <a:pt x="123634" y="212432"/>
                  </a:lnTo>
                  <a:lnTo>
                    <a:pt x="127355" y="212509"/>
                  </a:lnTo>
                  <a:lnTo>
                    <a:pt x="127355" y="208584"/>
                  </a:lnTo>
                  <a:close/>
                </a:path>
                <a:path w="127635" h="247650">
                  <a:moveTo>
                    <a:pt x="127355" y="189738"/>
                  </a:moveTo>
                  <a:lnTo>
                    <a:pt x="123634" y="189661"/>
                  </a:lnTo>
                  <a:lnTo>
                    <a:pt x="123634" y="193598"/>
                  </a:lnTo>
                  <a:lnTo>
                    <a:pt x="127355" y="193675"/>
                  </a:lnTo>
                  <a:lnTo>
                    <a:pt x="127355" y="189738"/>
                  </a:lnTo>
                  <a:close/>
                </a:path>
                <a:path w="127635" h="247650">
                  <a:moveTo>
                    <a:pt x="127355" y="114401"/>
                  </a:moveTo>
                  <a:lnTo>
                    <a:pt x="123634" y="114338"/>
                  </a:lnTo>
                  <a:lnTo>
                    <a:pt x="123634" y="118275"/>
                  </a:lnTo>
                  <a:lnTo>
                    <a:pt x="127355" y="118325"/>
                  </a:lnTo>
                  <a:lnTo>
                    <a:pt x="127355" y="114401"/>
                  </a:lnTo>
                  <a:close/>
                </a:path>
                <a:path w="127635" h="247650">
                  <a:moveTo>
                    <a:pt x="127355" y="95554"/>
                  </a:moveTo>
                  <a:lnTo>
                    <a:pt x="123634" y="95504"/>
                  </a:lnTo>
                  <a:lnTo>
                    <a:pt x="123634" y="99428"/>
                  </a:lnTo>
                  <a:lnTo>
                    <a:pt x="127355" y="99491"/>
                  </a:lnTo>
                  <a:lnTo>
                    <a:pt x="127355" y="95554"/>
                  </a:lnTo>
                  <a:close/>
                </a:path>
                <a:path w="127635" h="247650">
                  <a:moveTo>
                    <a:pt x="127355" y="76720"/>
                  </a:moveTo>
                  <a:lnTo>
                    <a:pt x="123634" y="76669"/>
                  </a:lnTo>
                  <a:lnTo>
                    <a:pt x="123634" y="80606"/>
                  </a:lnTo>
                  <a:lnTo>
                    <a:pt x="127355" y="80670"/>
                  </a:lnTo>
                  <a:lnTo>
                    <a:pt x="127355" y="767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351885" y="7766900"/>
              <a:ext cx="127635" cy="210185"/>
            </a:xfrm>
            <a:custGeom>
              <a:avLst/>
              <a:gdLst/>
              <a:ahLst/>
              <a:cxnLst/>
              <a:rect l="l" t="t" r="r" b="b"/>
              <a:pathLst>
                <a:path w="127635" h="210184">
                  <a:moveTo>
                    <a:pt x="3683" y="206082"/>
                  </a:moveTo>
                  <a:lnTo>
                    <a:pt x="0" y="205968"/>
                  </a:lnTo>
                  <a:lnTo>
                    <a:pt x="0" y="209892"/>
                  </a:lnTo>
                  <a:lnTo>
                    <a:pt x="3683" y="209994"/>
                  </a:lnTo>
                  <a:lnTo>
                    <a:pt x="3683" y="206082"/>
                  </a:lnTo>
                  <a:close/>
                </a:path>
                <a:path w="127635" h="210184">
                  <a:moveTo>
                    <a:pt x="3683" y="187363"/>
                  </a:moveTo>
                  <a:lnTo>
                    <a:pt x="0" y="187261"/>
                  </a:lnTo>
                  <a:lnTo>
                    <a:pt x="0" y="191160"/>
                  </a:lnTo>
                  <a:lnTo>
                    <a:pt x="3683" y="191274"/>
                  </a:lnTo>
                  <a:lnTo>
                    <a:pt x="3683" y="187363"/>
                  </a:lnTo>
                  <a:close/>
                </a:path>
                <a:path w="127635" h="210184">
                  <a:moveTo>
                    <a:pt x="3683" y="168630"/>
                  </a:moveTo>
                  <a:lnTo>
                    <a:pt x="0" y="168516"/>
                  </a:lnTo>
                  <a:lnTo>
                    <a:pt x="0" y="172440"/>
                  </a:lnTo>
                  <a:lnTo>
                    <a:pt x="3683" y="172554"/>
                  </a:lnTo>
                  <a:lnTo>
                    <a:pt x="3683" y="168630"/>
                  </a:lnTo>
                  <a:close/>
                </a:path>
                <a:path w="127635" h="210184">
                  <a:moveTo>
                    <a:pt x="3683" y="149898"/>
                  </a:moveTo>
                  <a:lnTo>
                    <a:pt x="0" y="149809"/>
                  </a:lnTo>
                  <a:lnTo>
                    <a:pt x="0" y="153720"/>
                  </a:lnTo>
                  <a:lnTo>
                    <a:pt x="3683" y="153822"/>
                  </a:lnTo>
                  <a:lnTo>
                    <a:pt x="3683" y="149898"/>
                  </a:lnTo>
                  <a:close/>
                </a:path>
                <a:path w="127635" h="210184">
                  <a:moveTo>
                    <a:pt x="3683" y="131165"/>
                  </a:moveTo>
                  <a:lnTo>
                    <a:pt x="0" y="131076"/>
                  </a:lnTo>
                  <a:lnTo>
                    <a:pt x="0" y="134975"/>
                  </a:lnTo>
                  <a:lnTo>
                    <a:pt x="3683" y="135089"/>
                  </a:lnTo>
                  <a:lnTo>
                    <a:pt x="3683" y="131165"/>
                  </a:lnTo>
                  <a:close/>
                </a:path>
                <a:path w="127635" h="210184">
                  <a:moveTo>
                    <a:pt x="3683" y="112445"/>
                  </a:moveTo>
                  <a:lnTo>
                    <a:pt x="0" y="112344"/>
                  </a:lnTo>
                  <a:lnTo>
                    <a:pt x="0" y="116255"/>
                  </a:lnTo>
                  <a:lnTo>
                    <a:pt x="3683" y="116370"/>
                  </a:lnTo>
                  <a:lnTo>
                    <a:pt x="3683" y="112445"/>
                  </a:lnTo>
                  <a:close/>
                </a:path>
                <a:path w="127635" h="210184">
                  <a:moveTo>
                    <a:pt x="3683" y="93726"/>
                  </a:moveTo>
                  <a:lnTo>
                    <a:pt x="0" y="93624"/>
                  </a:lnTo>
                  <a:lnTo>
                    <a:pt x="0" y="97536"/>
                  </a:lnTo>
                  <a:lnTo>
                    <a:pt x="3683" y="97637"/>
                  </a:lnTo>
                  <a:lnTo>
                    <a:pt x="3683" y="93726"/>
                  </a:lnTo>
                  <a:close/>
                </a:path>
                <a:path w="127635" h="210184">
                  <a:moveTo>
                    <a:pt x="3683" y="74993"/>
                  </a:moveTo>
                  <a:lnTo>
                    <a:pt x="0" y="74891"/>
                  </a:lnTo>
                  <a:lnTo>
                    <a:pt x="0" y="78816"/>
                  </a:lnTo>
                  <a:lnTo>
                    <a:pt x="3683" y="78905"/>
                  </a:lnTo>
                  <a:lnTo>
                    <a:pt x="3683" y="74993"/>
                  </a:lnTo>
                  <a:close/>
                </a:path>
                <a:path w="127635" h="210184">
                  <a:moveTo>
                    <a:pt x="3683" y="56273"/>
                  </a:moveTo>
                  <a:lnTo>
                    <a:pt x="0" y="56172"/>
                  </a:lnTo>
                  <a:lnTo>
                    <a:pt x="0" y="60083"/>
                  </a:lnTo>
                  <a:lnTo>
                    <a:pt x="3683" y="60185"/>
                  </a:lnTo>
                  <a:lnTo>
                    <a:pt x="3683" y="56273"/>
                  </a:lnTo>
                  <a:close/>
                </a:path>
                <a:path w="127635" h="210184">
                  <a:moveTo>
                    <a:pt x="3683" y="37541"/>
                  </a:moveTo>
                  <a:lnTo>
                    <a:pt x="0" y="37452"/>
                  </a:lnTo>
                  <a:lnTo>
                    <a:pt x="0" y="41363"/>
                  </a:lnTo>
                  <a:lnTo>
                    <a:pt x="3683" y="41452"/>
                  </a:lnTo>
                  <a:lnTo>
                    <a:pt x="3683" y="37541"/>
                  </a:lnTo>
                  <a:close/>
                </a:path>
                <a:path w="127635" h="210184">
                  <a:moveTo>
                    <a:pt x="3683" y="18808"/>
                  </a:moveTo>
                  <a:lnTo>
                    <a:pt x="0" y="18732"/>
                  </a:lnTo>
                  <a:lnTo>
                    <a:pt x="0" y="22644"/>
                  </a:lnTo>
                  <a:lnTo>
                    <a:pt x="3683" y="22720"/>
                  </a:lnTo>
                  <a:lnTo>
                    <a:pt x="3683" y="18808"/>
                  </a:lnTo>
                  <a:close/>
                </a:path>
                <a:path w="127635" h="210184">
                  <a:moveTo>
                    <a:pt x="3683" y="76"/>
                  </a:moveTo>
                  <a:lnTo>
                    <a:pt x="0" y="0"/>
                  </a:lnTo>
                  <a:lnTo>
                    <a:pt x="0" y="3924"/>
                  </a:lnTo>
                  <a:lnTo>
                    <a:pt x="3683" y="4000"/>
                  </a:lnTo>
                  <a:lnTo>
                    <a:pt x="3683" y="76"/>
                  </a:lnTo>
                  <a:close/>
                </a:path>
                <a:path w="127635" h="210184">
                  <a:moveTo>
                    <a:pt x="21259" y="187909"/>
                  </a:moveTo>
                  <a:lnTo>
                    <a:pt x="17576" y="187807"/>
                  </a:lnTo>
                  <a:lnTo>
                    <a:pt x="17576" y="191719"/>
                  </a:lnTo>
                  <a:lnTo>
                    <a:pt x="21259" y="191833"/>
                  </a:lnTo>
                  <a:lnTo>
                    <a:pt x="21259" y="187909"/>
                  </a:lnTo>
                  <a:close/>
                </a:path>
                <a:path w="127635" h="210184">
                  <a:moveTo>
                    <a:pt x="21259" y="169164"/>
                  </a:moveTo>
                  <a:lnTo>
                    <a:pt x="17576" y="169049"/>
                  </a:lnTo>
                  <a:lnTo>
                    <a:pt x="17576" y="172974"/>
                  </a:lnTo>
                  <a:lnTo>
                    <a:pt x="21259" y="173075"/>
                  </a:lnTo>
                  <a:lnTo>
                    <a:pt x="21259" y="169164"/>
                  </a:lnTo>
                  <a:close/>
                </a:path>
                <a:path w="127635" h="210184">
                  <a:moveTo>
                    <a:pt x="21259" y="150431"/>
                  </a:moveTo>
                  <a:lnTo>
                    <a:pt x="17576" y="150317"/>
                  </a:lnTo>
                  <a:lnTo>
                    <a:pt x="17576" y="154216"/>
                  </a:lnTo>
                  <a:lnTo>
                    <a:pt x="21259" y="154330"/>
                  </a:lnTo>
                  <a:lnTo>
                    <a:pt x="21259" y="150431"/>
                  </a:lnTo>
                  <a:close/>
                </a:path>
                <a:path w="127635" h="210184">
                  <a:moveTo>
                    <a:pt x="21259" y="131673"/>
                  </a:moveTo>
                  <a:lnTo>
                    <a:pt x="17576" y="131584"/>
                  </a:lnTo>
                  <a:lnTo>
                    <a:pt x="17576" y="135496"/>
                  </a:lnTo>
                  <a:lnTo>
                    <a:pt x="21259" y="135585"/>
                  </a:lnTo>
                  <a:lnTo>
                    <a:pt x="21259" y="131673"/>
                  </a:lnTo>
                  <a:close/>
                </a:path>
                <a:path w="127635" h="210184">
                  <a:moveTo>
                    <a:pt x="21259" y="112928"/>
                  </a:moveTo>
                  <a:lnTo>
                    <a:pt x="17576" y="112826"/>
                  </a:lnTo>
                  <a:lnTo>
                    <a:pt x="17576" y="116738"/>
                  </a:lnTo>
                  <a:lnTo>
                    <a:pt x="21259" y="116852"/>
                  </a:lnTo>
                  <a:lnTo>
                    <a:pt x="21259" y="112928"/>
                  </a:lnTo>
                  <a:close/>
                </a:path>
                <a:path w="127635" h="210184">
                  <a:moveTo>
                    <a:pt x="21259" y="94183"/>
                  </a:moveTo>
                  <a:lnTo>
                    <a:pt x="17576" y="94081"/>
                  </a:lnTo>
                  <a:lnTo>
                    <a:pt x="17576" y="98018"/>
                  </a:lnTo>
                  <a:lnTo>
                    <a:pt x="21259" y="98107"/>
                  </a:lnTo>
                  <a:lnTo>
                    <a:pt x="21259" y="94183"/>
                  </a:lnTo>
                  <a:close/>
                </a:path>
                <a:path w="127635" h="210184">
                  <a:moveTo>
                    <a:pt x="21259" y="75438"/>
                  </a:moveTo>
                  <a:lnTo>
                    <a:pt x="17576" y="75361"/>
                  </a:lnTo>
                  <a:lnTo>
                    <a:pt x="17576" y="79273"/>
                  </a:lnTo>
                  <a:lnTo>
                    <a:pt x="21259" y="79362"/>
                  </a:lnTo>
                  <a:lnTo>
                    <a:pt x="21259" y="75438"/>
                  </a:lnTo>
                  <a:close/>
                </a:path>
                <a:path w="127635" h="210184">
                  <a:moveTo>
                    <a:pt x="21259" y="56705"/>
                  </a:moveTo>
                  <a:lnTo>
                    <a:pt x="17576" y="56616"/>
                  </a:lnTo>
                  <a:lnTo>
                    <a:pt x="17576" y="60528"/>
                  </a:lnTo>
                  <a:lnTo>
                    <a:pt x="21259" y="60617"/>
                  </a:lnTo>
                  <a:lnTo>
                    <a:pt x="21259" y="56705"/>
                  </a:lnTo>
                  <a:close/>
                </a:path>
                <a:path w="127635" h="210184">
                  <a:moveTo>
                    <a:pt x="21259" y="37960"/>
                  </a:moveTo>
                  <a:lnTo>
                    <a:pt x="17576" y="37871"/>
                  </a:lnTo>
                  <a:lnTo>
                    <a:pt x="17576" y="41783"/>
                  </a:lnTo>
                  <a:lnTo>
                    <a:pt x="21259" y="41871"/>
                  </a:lnTo>
                  <a:lnTo>
                    <a:pt x="21259" y="37960"/>
                  </a:lnTo>
                  <a:close/>
                </a:path>
                <a:path w="127635" h="210184">
                  <a:moveTo>
                    <a:pt x="21259" y="19215"/>
                  </a:moveTo>
                  <a:lnTo>
                    <a:pt x="17576" y="19138"/>
                  </a:lnTo>
                  <a:lnTo>
                    <a:pt x="17576" y="23037"/>
                  </a:lnTo>
                  <a:lnTo>
                    <a:pt x="21259" y="23126"/>
                  </a:lnTo>
                  <a:lnTo>
                    <a:pt x="21259" y="19215"/>
                  </a:lnTo>
                  <a:close/>
                </a:path>
                <a:path w="127635" h="210184">
                  <a:moveTo>
                    <a:pt x="21259" y="482"/>
                  </a:moveTo>
                  <a:lnTo>
                    <a:pt x="17576" y="393"/>
                  </a:lnTo>
                  <a:lnTo>
                    <a:pt x="17576" y="4305"/>
                  </a:lnTo>
                  <a:lnTo>
                    <a:pt x="21259" y="4394"/>
                  </a:lnTo>
                  <a:lnTo>
                    <a:pt x="21259" y="482"/>
                  </a:lnTo>
                  <a:close/>
                </a:path>
                <a:path w="127635" h="210184">
                  <a:moveTo>
                    <a:pt x="38862" y="188455"/>
                  </a:moveTo>
                  <a:lnTo>
                    <a:pt x="35191" y="188315"/>
                  </a:lnTo>
                  <a:lnTo>
                    <a:pt x="35191" y="192265"/>
                  </a:lnTo>
                  <a:lnTo>
                    <a:pt x="38862" y="192379"/>
                  </a:lnTo>
                  <a:lnTo>
                    <a:pt x="38862" y="188455"/>
                  </a:lnTo>
                  <a:close/>
                </a:path>
                <a:path w="127635" h="210184">
                  <a:moveTo>
                    <a:pt x="38862" y="169710"/>
                  </a:moveTo>
                  <a:lnTo>
                    <a:pt x="35191" y="169583"/>
                  </a:lnTo>
                  <a:lnTo>
                    <a:pt x="35191" y="173482"/>
                  </a:lnTo>
                  <a:lnTo>
                    <a:pt x="38862" y="173609"/>
                  </a:lnTo>
                  <a:lnTo>
                    <a:pt x="38862" y="169710"/>
                  </a:lnTo>
                  <a:close/>
                </a:path>
                <a:path w="127635" h="210184">
                  <a:moveTo>
                    <a:pt x="38862" y="150939"/>
                  </a:moveTo>
                  <a:lnTo>
                    <a:pt x="35191" y="150850"/>
                  </a:lnTo>
                  <a:lnTo>
                    <a:pt x="35191" y="154749"/>
                  </a:lnTo>
                  <a:lnTo>
                    <a:pt x="38862" y="154863"/>
                  </a:lnTo>
                  <a:lnTo>
                    <a:pt x="38862" y="150939"/>
                  </a:lnTo>
                  <a:close/>
                </a:path>
                <a:path w="127635" h="210184">
                  <a:moveTo>
                    <a:pt x="38862" y="132181"/>
                  </a:moveTo>
                  <a:lnTo>
                    <a:pt x="35191" y="132054"/>
                  </a:lnTo>
                  <a:lnTo>
                    <a:pt x="35191" y="135978"/>
                  </a:lnTo>
                  <a:lnTo>
                    <a:pt x="38862" y="136093"/>
                  </a:lnTo>
                  <a:lnTo>
                    <a:pt x="38862" y="132181"/>
                  </a:lnTo>
                  <a:close/>
                </a:path>
                <a:path w="127635" h="210184">
                  <a:moveTo>
                    <a:pt x="38862" y="113411"/>
                  </a:moveTo>
                  <a:lnTo>
                    <a:pt x="35191" y="113309"/>
                  </a:lnTo>
                  <a:lnTo>
                    <a:pt x="35191" y="117246"/>
                  </a:lnTo>
                  <a:lnTo>
                    <a:pt x="38862" y="117348"/>
                  </a:lnTo>
                  <a:lnTo>
                    <a:pt x="38862" y="113411"/>
                  </a:lnTo>
                  <a:close/>
                </a:path>
                <a:path w="127635" h="210184">
                  <a:moveTo>
                    <a:pt x="38862" y="94665"/>
                  </a:moveTo>
                  <a:lnTo>
                    <a:pt x="35191" y="94564"/>
                  </a:lnTo>
                  <a:lnTo>
                    <a:pt x="35191" y="98475"/>
                  </a:lnTo>
                  <a:lnTo>
                    <a:pt x="38862" y="98590"/>
                  </a:lnTo>
                  <a:lnTo>
                    <a:pt x="38862" y="94665"/>
                  </a:lnTo>
                  <a:close/>
                </a:path>
                <a:path w="127635" h="210184">
                  <a:moveTo>
                    <a:pt x="38862" y="19621"/>
                  </a:moveTo>
                  <a:lnTo>
                    <a:pt x="35191" y="19545"/>
                  </a:lnTo>
                  <a:lnTo>
                    <a:pt x="35191" y="23456"/>
                  </a:lnTo>
                  <a:lnTo>
                    <a:pt x="38862" y="23533"/>
                  </a:lnTo>
                  <a:lnTo>
                    <a:pt x="38862" y="19621"/>
                  </a:lnTo>
                  <a:close/>
                </a:path>
                <a:path w="127635" h="210184">
                  <a:moveTo>
                    <a:pt x="38862" y="863"/>
                  </a:moveTo>
                  <a:lnTo>
                    <a:pt x="35191" y="787"/>
                  </a:lnTo>
                  <a:lnTo>
                    <a:pt x="35191" y="4699"/>
                  </a:lnTo>
                  <a:lnTo>
                    <a:pt x="38862" y="4775"/>
                  </a:lnTo>
                  <a:lnTo>
                    <a:pt x="38862" y="863"/>
                  </a:lnTo>
                  <a:close/>
                </a:path>
                <a:path w="127635" h="210184">
                  <a:moveTo>
                    <a:pt x="56502" y="189001"/>
                  </a:moveTo>
                  <a:lnTo>
                    <a:pt x="52819" y="188887"/>
                  </a:lnTo>
                  <a:lnTo>
                    <a:pt x="52819" y="192798"/>
                  </a:lnTo>
                  <a:lnTo>
                    <a:pt x="56502" y="192913"/>
                  </a:lnTo>
                  <a:lnTo>
                    <a:pt x="56502" y="189001"/>
                  </a:lnTo>
                  <a:close/>
                </a:path>
                <a:path w="127635" h="210184">
                  <a:moveTo>
                    <a:pt x="56502" y="170230"/>
                  </a:moveTo>
                  <a:lnTo>
                    <a:pt x="52819" y="170103"/>
                  </a:lnTo>
                  <a:lnTo>
                    <a:pt x="52819" y="174028"/>
                  </a:lnTo>
                  <a:lnTo>
                    <a:pt x="56502" y="174155"/>
                  </a:lnTo>
                  <a:lnTo>
                    <a:pt x="56502" y="170230"/>
                  </a:lnTo>
                  <a:close/>
                </a:path>
                <a:path w="127635" h="210184">
                  <a:moveTo>
                    <a:pt x="56502" y="151460"/>
                  </a:moveTo>
                  <a:lnTo>
                    <a:pt x="52819" y="151333"/>
                  </a:lnTo>
                  <a:lnTo>
                    <a:pt x="52819" y="155270"/>
                  </a:lnTo>
                  <a:lnTo>
                    <a:pt x="56502" y="155371"/>
                  </a:lnTo>
                  <a:lnTo>
                    <a:pt x="56502" y="151460"/>
                  </a:lnTo>
                  <a:close/>
                </a:path>
                <a:path w="127635" h="210184">
                  <a:moveTo>
                    <a:pt x="56502" y="132676"/>
                  </a:moveTo>
                  <a:lnTo>
                    <a:pt x="52819" y="132575"/>
                  </a:lnTo>
                  <a:lnTo>
                    <a:pt x="52819" y="136486"/>
                  </a:lnTo>
                  <a:lnTo>
                    <a:pt x="56502" y="136613"/>
                  </a:lnTo>
                  <a:lnTo>
                    <a:pt x="56502" y="132676"/>
                  </a:lnTo>
                  <a:close/>
                </a:path>
                <a:path w="127635" h="210184">
                  <a:moveTo>
                    <a:pt x="56502" y="113906"/>
                  </a:moveTo>
                  <a:lnTo>
                    <a:pt x="52819" y="113804"/>
                  </a:lnTo>
                  <a:lnTo>
                    <a:pt x="52819" y="117729"/>
                  </a:lnTo>
                  <a:lnTo>
                    <a:pt x="56502" y="117830"/>
                  </a:lnTo>
                  <a:lnTo>
                    <a:pt x="56502" y="113906"/>
                  </a:lnTo>
                  <a:close/>
                </a:path>
                <a:path w="127635" h="210184">
                  <a:moveTo>
                    <a:pt x="56502" y="95123"/>
                  </a:moveTo>
                  <a:lnTo>
                    <a:pt x="52819" y="95021"/>
                  </a:lnTo>
                  <a:lnTo>
                    <a:pt x="52819" y="98945"/>
                  </a:lnTo>
                  <a:lnTo>
                    <a:pt x="56502" y="99047"/>
                  </a:lnTo>
                  <a:lnTo>
                    <a:pt x="56502" y="95123"/>
                  </a:lnTo>
                  <a:close/>
                </a:path>
                <a:path w="127635" h="210184">
                  <a:moveTo>
                    <a:pt x="56502" y="20040"/>
                  </a:moveTo>
                  <a:lnTo>
                    <a:pt x="52819" y="19951"/>
                  </a:lnTo>
                  <a:lnTo>
                    <a:pt x="52819" y="23876"/>
                  </a:lnTo>
                  <a:lnTo>
                    <a:pt x="56502" y="23952"/>
                  </a:lnTo>
                  <a:lnTo>
                    <a:pt x="56502" y="20040"/>
                  </a:lnTo>
                  <a:close/>
                </a:path>
                <a:path w="127635" h="210184">
                  <a:moveTo>
                    <a:pt x="56502" y="1257"/>
                  </a:moveTo>
                  <a:lnTo>
                    <a:pt x="52819" y="1168"/>
                  </a:lnTo>
                  <a:lnTo>
                    <a:pt x="52819" y="5105"/>
                  </a:lnTo>
                  <a:lnTo>
                    <a:pt x="56502" y="5181"/>
                  </a:lnTo>
                  <a:lnTo>
                    <a:pt x="56502" y="1257"/>
                  </a:lnTo>
                  <a:close/>
                </a:path>
                <a:path w="127635" h="210184">
                  <a:moveTo>
                    <a:pt x="74180" y="189547"/>
                  </a:moveTo>
                  <a:lnTo>
                    <a:pt x="70472" y="189433"/>
                  </a:lnTo>
                  <a:lnTo>
                    <a:pt x="70472" y="193344"/>
                  </a:lnTo>
                  <a:lnTo>
                    <a:pt x="74180" y="193471"/>
                  </a:lnTo>
                  <a:lnTo>
                    <a:pt x="74180" y="189547"/>
                  </a:lnTo>
                  <a:close/>
                </a:path>
                <a:path w="127635" h="210184">
                  <a:moveTo>
                    <a:pt x="74180" y="170751"/>
                  </a:moveTo>
                  <a:lnTo>
                    <a:pt x="70472" y="170637"/>
                  </a:lnTo>
                  <a:lnTo>
                    <a:pt x="70472" y="174574"/>
                  </a:lnTo>
                  <a:lnTo>
                    <a:pt x="74180" y="174688"/>
                  </a:lnTo>
                  <a:lnTo>
                    <a:pt x="74180" y="170751"/>
                  </a:lnTo>
                  <a:close/>
                </a:path>
                <a:path w="127635" h="210184">
                  <a:moveTo>
                    <a:pt x="74180" y="151955"/>
                  </a:moveTo>
                  <a:lnTo>
                    <a:pt x="70472" y="151866"/>
                  </a:lnTo>
                  <a:lnTo>
                    <a:pt x="70472" y="155778"/>
                  </a:lnTo>
                  <a:lnTo>
                    <a:pt x="74180" y="155905"/>
                  </a:lnTo>
                  <a:lnTo>
                    <a:pt x="74180" y="151955"/>
                  </a:lnTo>
                  <a:close/>
                </a:path>
                <a:path w="127635" h="210184">
                  <a:moveTo>
                    <a:pt x="74180" y="133172"/>
                  </a:moveTo>
                  <a:lnTo>
                    <a:pt x="70472" y="133070"/>
                  </a:lnTo>
                  <a:lnTo>
                    <a:pt x="70472" y="136994"/>
                  </a:lnTo>
                  <a:lnTo>
                    <a:pt x="74180" y="137096"/>
                  </a:lnTo>
                  <a:lnTo>
                    <a:pt x="74180" y="133172"/>
                  </a:lnTo>
                  <a:close/>
                </a:path>
                <a:path w="127635" h="210184">
                  <a:moveTo>
                    <a:pt x="74180" y="114388"/>
                  </a:moveTo>
                  <a:lnTo>
                    <a:pt x="70472" y="114300"/>
                  </a:lnTo>
                  <a:lnTo>
                    <a:pt x="70472" y="118211"/>
                  </a:lnTo>
                  <a:lnTo>
                    <a:pt x="74180" y="118300"/>
                  </a:lnTo>
                  <a:lnTo>
                    <a:pt x="74180" y="114388"/>
                  </a:lnTo>
                  <a:close/>
                </a:path>
                <a:path w="127635" h="210184">
                  <a:moveTo>
                    <a:pt x="74180" y="95605"/>
                  </a:moveTo>
                  <a:lnTo>
                    <a:pt x="70472" y="95491"/>
                  </a:lnTo>
                  <a:lnTo>
                    <a:pt x="70472" y="99428"/>
                  </a:lnTo>
                  <a:lnTo>
                    <a:pt x="74180" y="99517"/>
                  </a:lnTo>
                  <a:lnTo>
                    <a:pt x="74180" y="95605"/>
                  </a:lnTo>
                  <a:close/>
                </a:path>
                <a:path w="127635" h="210184">
                  <a:moveTo>
                    <a:pt x="74180" y="20447"/>
                  </a:moveTo>
                  <a:lnTo>
                    <a:pt x="70485" y="20358"/>
                  </a:lnTo>
                  <a:lnTo>
                    <a:pt x="70485" y="24269"/>
                  </a:lnTo>
                  <a:lnTo>
                    <a:pt x="74180" y="24371"/>
                  </a:lnTo>
                  <a:lnTo>
                    <a:pt x="74180" y="20447"/>
                  </a:lnTo>
                  <a:close/>
                </a:path>
                <a:path w="127635" h="210184">
                  <a:moveTo>
                    <a:pt x="74180" y="1651"/>
                  </a:moveTo>
                  <a:lnTo>
                    <a:pt x="70485" y="1562"/>
                  </a:lnTo>
                  <a:lnTo>
                    <a:pt x="70485" y="5499"/>
                  </a:lnTo>
                  <a:lnTo>
                    <a:pt x="74180" y="5575"/>
                  </a:lnTo>
                  <a:lnTo>
                    <a:pt x="74180" y="1651"/>
                  </a:lnTo>
                  <a:close/>
                </a:path>
                <a:path w="127635" h="210184">
                  <a:moveTo>
                    <a:pt x="91871" y="190106"/>
                  </a:moveTo>
                  <a:lnTo>
                    <a:pt x="88176" y="189992"/>
                  </a:lnTo>
                  <a:lnTo>
                    <a:pt x="88176" y="193916"/>
                  </a:lnTo>
                  <a:lnTo>
                    <a:pt x="91871" y="194030"/>
                  </a:lnTo>
                  <a:lnTo>
                    <a:pt x="91871" y="190106"/>
                  </a:lnTo>
                  <a:close/>
                </a:path>
                <a:path w="127635" h="210184">
                  <a:moveTo>
                    <a:pt x="91871" y="171284"/>
                  </a:moveTo>
                  <a:lnTo>
                    <a:pt x="88176" y="171170"/>
                  </a:lnTo>
                  <a:lnTo>
                    <a:pt x="88176" y="175107"/>
                  </a:lnTo>
                  <a:lnTo>
                    <a:pt x="91871" y="175234"/>
                  </a:lnTo>
                  <a:lnTo>
                    <a:pt x="91871" y="171284"/>
                  </a:lnTo>
                  <a:close/>
                </a:path>
                <a:path w="127635" h="210184">
                  <a:moveTo>
                    <a:pt x="91871" y="152476"/>
                  </a:moveTo>
                  <a:lnTo>
                    <a:pt x="88176" y="152374"/>
                  </a:lnTo>
                  <a:lnTo>
                    <a:pt x="88176" y="156311"/>
                  </a:lnTo>
                  <a:lnTo>
                    <a:pt x="91871" y="156400"/>
                  </a:lnTo>
                  <a:lnTo>
                    <a:pt x="91871" y="152476"/>
                  </a:lnTo>
                  <a:close/>
                </a:path>
                <a:path w="127635" h="210184">
                  <a:moveTo>
                    <a:pt x="91871" y="133692"/>
                  </a:moveTo>
                  <a:lnTo>
                    <a:pt x="88176" y="133565"/>
                  </a:lnTo>
                  <a:lnTo>
                    <a:pt x="88176" y="137502"/>
                  </a:lnTo>
                  <a:lnTo>
                    <a:pt x="91871" y="137604"/>
                  </a:lnTo>
                  <a:lnTo>
                    <a:pt x="91871" y="133692"/>
                  </a:lnTo>
                  <a:close/>
                </a:path>
                <a:path w="127635" h="210184">
                  <a:moveTo>
                    <a:pt x="91871" y="114884"/>
                  </a:moveTo>
                  <a:lnTo>
                    <a:pt x="88176" y="114769"/>
                  </a:lnTo>
                  <a:lnTo>
                    <a:pt x="88176" y="118706"/>
                  </a:lnTo>
                  <a:lnTo>
                    <a:pt x="91871" y="118808"/>
                  </a:lnTo>
                  <a:lnTo>
                    <a:pt x="91871" y="114884"/>
                  </a:lnTo>
                  <a:close/>
                </a:path>
                <a:path w="127635" h="210184">
                  <a:moveTo>
                    <a:pt x="91871" y="96062"/>
                  </a:moveTo>
                  <a:lnTo>
                    <a:pt x="88176" y="95973"/>
                  </a:lnTo>
                  <a:lnTo>
                    <a:pt x="88176" y="99898"/>
                  </a:lnTo>
                  <a:lnTo>
                    <a:pt x="91871" y="100012"/>
                  </a:lnTo>
                  <a:lnTo>
                    <a:pt x="91871" y="96062"/>
                  </a:lnTo>
                  <a:close/>
                </a:path>
                <a:path w="127635" h="210184">
                  <a:moveTo>
                    <a:pt x="91871" y="20853"/>
                  </a:moveTo>
                  <a:lnTo>
                    <a:pt x="88176" y="20751"/>
                  </a:lnTo>
                  <a:lnTo>
                    <a:pt x="88176" y="24688"/>
                  </a:lnTo>
                  <a:lnTo>
                    <a:pt x="91871" y="24777"/>
                  </a:lnTo>
                  <a:lnTo>
                    <a:pt x="91871" y="20853"/>
                  </a:lnTo>
                  <a:close/>
                </a:path>
                <a:path w="127635" h="210184">
                  <a:moveTo>
                    <a:pt x="91871" y="2057"/>
                  </a:moveTo>
                  <a:lnTo>
                    <a:pt x="88176" y="1955"/>
                  </a:lnTo>
                  <a:lnTo>
                    <a:pt x="88176" y="5892"/>
                  </a:lnTo>
                  <a:lnTo>
                    <a:pt x="91871" y="5969"/>
                  </a:lnTo>
                  <a:lnTo>
                    <a:pt x="91871" y="2057"/>
                  </a:lnTo>
                  <a:close/>
                </a:path>
                <a:path w="127635" h="210184">
                  <a:moveTo>
                    <a:pt x="109588" y="190665"/>
                  </a:moveTo>
                  <a:lnTo>
                    <a:pt x="105892" y="190525"/>
                  </a:lnTo>
                  <a:lnTo>
                    <a:pt x="105892" y="194462"/>
                  </a:lnTo>
                  <a:lnTo>
                    <a:pt x="109588" y="194589"/>
                  </a:lnTo>
                  <a:lnTo>
                    <a:pt x="109588" y="190665"/>
                  </a:lnTo>
                  <a:close/>
                </a:path>
                <a:path w="127635" h="210184">
                  <a:moveTo>
                    <a:pt x="109588" y="171818"/>
                  </a:moveTo>
                  <a:lnTo>
                    <a:pt x="105892" y="171704"/>
                  </a:lnTo>
                  <a:lnTo>
                    <a:pt x="105892" y="175628"/>
                  </a:lnTo>
                  <a:lnTo>
                    <a:pt x="109588" y="175742"/>
                  </a:lnTo>
                  <a:lnTo>
                    <a:pt x="109588" y="171818"/>
                  </a:lnTo>
                  <a:close/>
                </a:path>
                <a:path w="127635" h="210184">
                  <a:moveTo>
                    <a:pt x="109588" y="152996"/>
                  </a:moveTo>
                  <a:lnTo>
                    <a:pt x="105892" y="152895"/>
                  </a:lnTo>
                  <a:lnTo>
                    <a:pt x="105892" y="156832"/>
                  </a:lnTo>
                  <a:lnTo>
                    <a:pt x="109588" y="156933"/>
                  </a:lnTo>
                  <a:lnTo>
                    <a:pt x="109588" y="152996"/>
                  </a:lnTo>
                  <a:close/>
                </a:path>
                <a:path w="127635" h="210184">
                  <a:moveTo>
                    <a:pt x="109588" y="134188"/>
                  </a:moveTo>
                  <a:lnTo>
                    <a:pt x="105892" y="134061"/>
                  </a:lnTo>
                  <a:lnTo>
                    <a:pt x="105892" y="138010"/>
                  </a:lnTo>
                  <a:lnTo>
                    <a:pt x="109588" y="138112"/>
                  </a:lnTo>
                  <a:lnTo>
                    <a:pt x="109588" y="134188"/>
                  </a:lnTo>
                  <a:close/>
                </a:path>
                <a:path w="127635" h="210184">
                  <a:moveTo>
                    <a:pt x="109588" y="115366"/>
                  </a:moveTo>
                  <a:lnTo>
                    <a:pt x="105892" y="115265"/>
                  </a:lnTo>
                  <a:lnTo>
                    <a:pt x="105892" y="119202"/>
                  </a:lnTo>
                  <a:lnTo>
                    <a:pt x="109588" y="119303"/>
                  </a:lnTo>
                  <a:lnTo>
                    <a:pt x="109588" y="115366"/>
                  </a:lnTo>
                  <a:close/>
                </a:path>
                <a:path w="127635" h="210184">
                  <a:moveTo>
                    <a:pt x="109588" y="96545"/>
                  </a:moveTo>
                  <a:lnTo>
                    <a:pt x="105892" y="96443"/>
                  </a:lnTo>
                  <a:lnTo>
                    <a:pt x="105892" y="100380"/>
                  </a:lnTo>
                  <a:lnTo>
                    <a:pt x="109588" y="100469"/>
                  </a:lnTo>
                  <a:lnTo>
                    <a:pt x="109588" y="96545"/>
                  </a:lnTo>
                  <a:close/>
                </a:path>
                <a:path w="127635" h="210184">
                  <a:moveTo>
                    <a:pt x="109588" y="21259"/>
                  </a:moveTo>
                  <a:lnTo>
                    <a:pt x="105892" y="21183"/>
                  </a:lnTo>
                  <a:lnTo>
                    <a:pt x="105892" y="25095"/>
                  </a:lnTo>
                  <a:lnTo>
                    <a:pt x="109588" y="25196"/>
                  </a:lnTo>
                  <a:lnTo>
                    <a:pt x="109588" y="21259"/>
                  </a:lnTo>
                  <a:close/>
                </a:path>
                <a:path w="127635" h="210184">
                  <a:moveTo>
                    <a:pt x="109588" y="2425"/>
                  </a:moveTo>
                  <a:lnTo>
                    <a:pt x="105892" y="2362"/>
                  </a:lnTo>
                  <a:lnTo>
                    <a:pt x="105892" y="6286"/>
                  </a:lnTo>
                  <a:lnTo>
                    <a:pt x="109588" y="6362"/>
                  </a:lnTo>
                  <a:lnTo>
                    <a:pt x="109588" y="2425"/>
                  </a:lnTo>
                  <a:close/>
                </a:path>
                <a:path w="127635" h="210184">
                  <a:moveTo>
                    <a:pt x="127355" y="191211"/>
                  </a:moveTo>
                  <a:lnTo>
                    <a:pt x="123634" y="191084"/>
                  </a:lnTo>
                  <a:lnTo>
                    <a:pt x="123634" y="195008"/>
                  </a:lnTo>
                  <a:lnTo>
                    <a:pt x="127355" y="195122"/>
                  </a:lnTo>
                  <a:lnTo>
                    <a:pt x="127355" y="191211"/>
                  </a:lnTo>
                  <a:close/>
                </a:path>
                <a:path w="127635" h="210184">
                  <a:moveTo>
                    <a:pt x="127355" y="172364"/>
                  </a:moveTo>
                  <a:lnTo>
                    <a:pt x="123634" y="172250"/>
                  </a:lnTo>
                  <a:lnTo>
                    <a:pt x="123634" y="176187"/>
                  </a:lnTo>
                  <a:lnTo>
                    <a:pt x="127355" y="176288"/>
                  </a:lnTo>
                  <a:lnTo>
                    <a:pt x="127355" y="172364"/>
                  </a:lnTo>
                  <a:close/>
                </a:path>
                <a:path w="127635" h="210184">
                  <a:moveTo>
                    <a:pt x="127355" y="153517"/>
                  </a:moveTo>
                  <a:lnTo>
                    <a:pt x="123634" y="153416"/>
                  </a:lnTo>
                  <a:lnTo>
                    <a:pt x="123634" y="157353"/>
                  </a:lnTo>
                  <a:lnTo>
                    <a:pt x="127355" y="157467"/>
                  </a:lnTo>
                  <a:lnTo>
                    <a:pt x="127355" y="153517"/>
                  </a:lnTo>
                  <a:close/>
                </a:path>
                <a:path w="127635" h="210184">
                  <a:moveTo>
                    <a:pt x="127355" y="134696"/>
                  </a:moveTo>
                  <a:lnTo>
                    <a:pt x="123634" y="134581"/>
                  </a:lnTo>
                  <a:lnTo>
                    <a:pt x="123634" y="138518"/>
                  </a:lnTo>
                  <a:lnTo>
                    <a:pt x="127355" y="138607"/>
                  </a:lnTo>
                  <a:lnTo>
                    <a:pt x="127355" y="134696"/>
                  </a:lnTo>
                  <a:close/>
                </a:path>
                <a:path w="127635" h="210184">
                  <a:moveTo>
                    <a:pt x="127355" y="115862"/>
                  </a:moveTo>
                  <a:lnTo>
                    <a:pt x="123634" y="115747"/>
                  </a:lnTo>
                  <a:lnTo>
                    <a:pt x="123634" y="119684"/>
                  </a:lnTo>
                  <a:lnTo>
                    <a:pt x="127355" y="119773"/>
                  </a:lnTo>
                  <a:lnTo>
                    <a:pt x="127355" y="115862"/>
                  </a:lnTo>
                  <a:close/>
                </a:path>
                <a:path w="127635" h="210184">
                  <a:moveTo>
                    <a:pt x="127355" y="97002"/>
                  </a:moveTo>
                  <a:lnTo>
                    <a:pt x="123634" y="96913"/>
                  </a:lnTo>
                  <a:lnTo>
                    <a:pt x="123634" y="100863"/>
                  </a:lnTo>
                  <a:lnTo>
                    <a:pt x="127355" y="100952"/>
                  </a:lnTo>
                  <a:lnTo>
                    <a:pt x="127355" y="97002"/>
                  </a:lnTo>
                  <a:close/>
                </a:path>
                <a:path w="127635" h="210184">
                  <a:moveTo>
                    <a:pt x="127355" y="21678"/>
                  </a:moveTo>
                  <a:lnTo>
                    <a:pt x="123634" y="21590"/>
                  </a:lnTo>
                  <a:lnTo>
                    <a:pt x="123634" y="25514"/>
                  </a:lnTo>
                  <a:lnTo>
                    <a:pt x="127355" y="25603"/>
                  </a:lnTo>
                  <a:lnTo>
                    <a:pt x="127355" y="21678"/>
                  </a:lnTo>
                  <a:close/>
                </a:path>
                <a:path w="127635" h="210184">
                  <a:moveTo>
                    <a:pt x="127355" y="2832"/>
                  </a:moveTo>
                  <a:lnTo>
                    <a:pt x="123634" y="2743"/>
                  </a:lnTo>
                  <a:lnTo>
                    <a:pt x="123634" y="6680"/>
                  </a:lnTo>
                  <a:lnTo>
                    <a:pt x="127355" y="6769"/>
                  </a:lnTo>
                  <a:lnTo>
                    <a:pt x="127355" y="28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51885" y="7587335"/>
              <a:ext cx="342900" cy="467995"/>
            </a:xfrm>
            <a:custGeom>
              <a:avLst/>
              <a:gdLst/>
              <a:ahLst/>
              <a:cxnLst/>
              <a:rect l="l" t="t" r="r" b="b"/>
              <a:pathLst>
                <a:path w="342900" h="467995">
                  <a:moveTo>
                    <a:pt x="3683" y="460527"/>
                  </a:moveTo>
                  <a:lnTo>
                    <a:pt x="0" y="460425"/>
                  </a:lnTo>
                  <a:lnTo>
                    <a:pt x="0" y="464324"/>
                  </a:lnTo>
                  <a:lnTo>
                    <a:pt x="3683" y="464464"/>
                  </a:lnTo>
                  <a:lnTo>
                    <a:pt x="3683" y="460527"/>
                  </a:lnTo>
                  <a:close/>
                </a:path>
                <a:path w="342900" h="467995">
                  <a:moveTo>
                    <a:pt x="3683" y="441833"/>
                  </a:moveTo>
                  <a:lnTo>
                    <a:pt x="0" y="441718"/>
                  </a:lnTo>
                  <a:lnTo>
                    <a:pt x="0" y="445604"/>
                  </a:lnTo>
                  <a:lnTo>
                    <a:pt x="3683" y="445757"/>
                  </a:lnTo>
                  <a:lnTo>
                    <a:pt x="3683" y="441833"/>
                  </a:lnTo>
                  <a:close/>
                </a:path>
                <a:path w="342900" h="467995">
                  <a:moveTo>
                    <a:pt x="3683" y="423113"/>
                  </a:moveTo>
                  <a:lnTo>
                    <a:pt x="0" y="422986"/>
                  </a:lnTo>
                  <a:lnTo>
                    <a:pt x="0" y="426897"/>
                  </a:lnTo>
                  <a:lnTo>
                    <a:pt x="3683" y="427012"/>
                  </a:lnTo>
                  <a:lnTo>
                    <a:pt x="3683" y="423113"/>
                  </a:lnTo>
                  <a:close/>
                </a:path>
                <a:path w="342900" h="467995">
                  <a:moveTo>
                    <a:pt x="3683" y="404380"/>
                  </a:moveTo>
                  <a:lnTo>
                    <a:pt x="0" y="404266"/>
                  </a:lnTo>
                  <a:lnTo>
                    <a:pt x="0" y="408165"/>
                  </a:lnTo>
                  <a:lnTo>
                    <a:pt x="3683" y="408292"/>
                  </a:lnTo>
                  <a:lnTo>
                    <a:pt x="3683" y="404380"/>
                  </a:lnTo>
                  <a:close/>
                </a:path>
                <a:path w="342900" h="467995">
                  <a:moveTo>
                    <a:pt x="3683" y="385648"/>
                  </a:moveTo>
                  <a:lnTo>
                    <a:pt x="0" y="385533"/>
                  </a:lnTo>
                  <a:lnTo>
                    <a:pt x="0" y="389458"/>
                  </a:lnTo>
                  <a:lnTo>
                    <a:pt x="3683" y="389559"/>
                  </a:lnTo>
                  <a:lnTo>
                    <a:pt x="3683" y="385648"/>
                  </a:lnTo>
                  <a:close/>
                </a:path>
                <a:path w="342900" h="467995">
                  <a:moveTo>
                    <a:pt x="21259" y="461175"/>
                  </a:moveTo>
                  <a:lnTo>
                    <a:pt x="17576" y="461022"/>
                  </a:lnTo>
                  <a:lnTo>
                    <a:pt x="17576" y="464947"/>
                  </a:lnTo>
                  <a:lnTo>
                    <a:pt x="21259" y="465099"/>
                  </a:lnTo>
                  <a:lnTo>
                    <a:pt x="21259" y="461175"/>
                  </a:lnTo>
                  <a:close/>
                </a:path>
                <a:path w="342900" h="467995">
                  <a:moveTo>
                    <a:pt x="21259" y="442442"/>
                  </a:moveTo>
                  <a:lnTo>
                    <a:pt x="17576" y="442302"/>
                  </a:lnTo>
                  <a:lnTo>
                    <a:pt x="17576" y="446214"/>
                  </a:lnTo>
                  <a:lnTo>
                    <a:pt x="21259" y="446354"/>
                  </a:lnTo>
                  <a:lnTo>
                    <a:pt x="21259" y="442442"/>
                  </a:lnTo>
                  <a:close/>
                </a:path>
                <a:path w="342900" h="467995">
                  <a:moveTo>
                    <a:pt x="21259" y="423710"/>
                  </a:moveTo>
                  <a:lnTo>
                    <a:pt x="17576" y="423595"/>
                  </a:lnTo>
                  <a:lnTo>
                    <a:pt x="17576" y="427494"/>
                  </a:lnTo>
                  <a:lnTo>
                    <a:pt x="21259" y="427634"/>
                  </a:lnTo>
                  <a:lnTo>
                    <a:pt x="21259" y="423710"/>
                  </a:lnTo>
                  <a:close/>
                </a:path>
                <a:path w="342900" h="467995">
                  <a:moveTo>
                    <a:pt x="21259" y="404964"/>
                  </a:moveTo>
                  <a:lnTo>
                    <a:pt x="17576" y="404825"/>
                  </a:lnTo>
                  <a:lnTo>
                    <a:pt x="17576" y="408762"/>
                  </a:lnTo>
                  <a:lnTo>
                    <a:pt x="21259" y="408863"/>
                  </a:lnTo>
                  <a:lnTo>
                    <a:pt x="21259" y="404964"/>
                  </a:lnTo>
                  <a:close/>
                </a:path>
                <a:path w="342900" h="467995">
                  <a:moveTo>
                    <a:pt x="21259" y="386194"/>
                  </a:moveTo>
                  <a:lnTo>
                    <a:pt x="17576" y="386092"/>
                  </a:lnTo>
                  <a:lnTo>
                    <a:pt x="17576" y="390017"/>
                  </a:lnTo>
                  <a:lnTo>
                    <a:pt x="21259" y="390144"/>
                  </a:lnTo>
                  <a:lnTo>
                    <a:pt x="21259" y="386194"/>
                  </a:lnTo>
                  <a:close/>
                </a:path>
                <a:path w="342900" h="467995">
                  <a:moveTo>
                    <a:pt x="38862" y="461810"/>
                  </a:moveTo>
                  <a:lnTo>
                    <a:pt x="35191" y="461683"/>
                  </a:lnTo>
                  <a:lnTo>
                    <a:pt x="35191" y="465607"/>
                  </a:lnTo>
                  <a:lnTo>
                    <a:pt x="38862" y="465709"/>
                  </a:lnTo>
                  <a:lnTo>
                    <a:pt x="38862" y="461810"/>
                  </a:lnTo>
                  <a:close/>
                </a:path>
                <a:path w="342900" h="467995">
                  <a:moveTo>
                    <a:pt x="38862" y="443039"/>
                  </a:moveTo>
                  <a:lnTo>
                    <a:pt x="35191" y="442912"/>
                  </a:lnTo>
                  <a:lnTo>
                    <a:pt x="35191" y="446849"/>
                  </a:lnTo>
                  <a:lnTo>
                    <a:pt x="38862" y="446963"/>
                  </a:lnTo>
                  <a:lnTo>
                    <a:pt x="38862" y="443039"/>
                  </a:lnTo>
                  <a:close/>
                </a:path>
                <a:path w="342900" h="467995">
                  <a:moveTo>
                    <a:pt x="38862" y="424294"/>
                  </a:moveTo>
                  <a:lnTo>
                    <a:pt x="35191" y="424180"/>
                  </a:lnTo>
                  <a:lnTo>
                    <a:pt x="35191" y="428078"/>
                  </a:lnTo>
                  <a:lnTo>
                    <a:pt x="38862" y="428205"/>
                  </a:lnTo>
                  <a:lnTo>
                    <a:pt x="38862" y="424294"/>
                  </a:lnTo>
                  <a:close/>
                </a:path>
                <a:path w="342900" h="467995">
                  <a:moveTo>
                    <a:pt x="38862" y="405536"/>
                  </a:moveTo>
                  <a:lnTo>
                    <a:pt x="35191" y="405396"/>
                  </a:lnTo>
                  <a:lnTo>
                    <a:pt x="35191" y="409346"/>
                  </a:lnTo>
                  <a:lnTo>
                    <a:pt x="38862" y="409448"/>
                  </a:lnTo>
                  <a:lnTo>
                    <a:pt x="38862" y="405536"/>
                  </a:lnTo>
                  <a:close/>
                </a:path>
                <a:path w="342900" h="467995">
                  <a:moveTo>
                    <a:pt x="38862" y="386765"/>
                  </a:moveTo>
                  <a:lnTo>
                    <a:pt x="35191" y="386664"/>
                  </a:lnTo>
                  <a:lnTo>
                    <a:pt x="35191" y="390588"/>
                  </a:lnTo>
                  <a:lnTo>
                    <a:pt x="38862" y="390702"/>
                  </a:lnTo>
                  <a:lnTo>
                    <a:pt x="38862" y="386765"/>
                  </a:lnTo>
                  <a:close/>
                </a:path>
                <a:path w="342900" h="467995">
                  <a:moveTo>
                    <a:pt x="56502" y="462394"/>
                  </a:moveTo>
                  <a:lnTo>
                    <a:pt x="52819" y="462305"/>
                  </a:lnTo>
                  <a:lnTo>
                    <a:pt x="52819" y="466229"/>
                  </a:lnTo>
                  <a:lnTo>
                    <a:pt x="56502" y="466356"/>
                  </a:lnTo>
                  <a:lnTo>
                    <a:pt x="56502" y="462394"/>
                  </a:lnTo>
                  <a:close/>
                </a:path>
                <a:path w="342900" h="467995">
                  <a:moveTo>
                    <a:pt x="56502" y="443649"/>
                  </a:moveTo>
                  <a:lnTo>
                    <a:pt x="52819" y="443522"/>
                  </a:lnTo>
                  <a:lnTo>
                    <a:pt x="52819" y="447459"/>
                  </a:lnTo>
                  <a:lnTo>
                    <a:pt x="56502" y="447573"/>
                  </a:lnTo>
                  <a:lnTo>
                    <a:pt x="56502" y="443649"/>
                  </a:lnTo>
                  <a:close/>
                </a:path>
                <a:path w="342900" h="467995">
                  <a:moveTo>
                    <a:pt x="56502" y="424891"/>
                  </a:moveTo>
                  <a:lnTo>
                    <a:pt x="52819" y="424764"/>
                  </a:lnTo>
                  <a:lnTo>
                    <a:pt x="52819" y="428688"/>
                  </a:lnTo>
                  <a:lnTo>
                    <a:pt x="56502" y="428802"/>
                  </a:lnTo>
                  <a:lnTo>
                    <a:pt x="56502" y="424891"/>
                  </a:lnTo>
                  <a:close/>
                </a:path>
                <a:path w="342900" h="467995">
                  <a:moveTo>
                    <a:pt x="56502" y="406107"/>
                  </a:moveTo>
                  <a:lnTo>
                    <a:pt x="52819" y="405993"/>
                  </a:lnTo>
                  <a:lnTo>
                    <a:pt x="52819" y="409917"/>
                  </a:lnTo>
                  <a:lnTo>
                    <a:pt x="56502" y="410032"/>
                  </a:lnTo>
                  <a:lnTo>
                    <a:pt x="56502" y="406107"/>
                  </a:lnTo>
                  <a:close/>
                </a:path>
                <a:path w="342900" h="467995">
                  <a:moveTo>
                    <a:pt x="56502" y="387337"/>
                  </a:moveTo>
                  <a:lnTo>
                    <a:pt x="52819" y="387210"/>
                  </a:lnTo>
                  <a:lnTo>
                    <a:pt x="52819" y="391160"/>
                  </a:lnTo>
                  <a:lnTo>
                    <a:pt x="56502" y="391261"/>
                  </a:lnTo>
                  <a:lnTo>
                    <a:pt x="56502" y="387337"/>
                  </a:lnTo>
                  <a:close/>
                </a:path>
                <a:path w="342900" h="467995">
                  <a:moveTo>
                    <a:pt x="74180" y="463042"/>
                  </a:moveTo>
                  <a:lnTo>
                    <a:pt x="70472" y="462915"/>
                  </a:lnTo>
                  <a:lnTo>
                    <a:pt x="70472" y="466839"/>
                  </a:lnTo>
                  <a:lnTo>
                    <a:pt x="74180" y="466966"/>
                  </a:lnTo>
                  <a:lnTo>
                    <a:pt x="74180" y="463042"/>
                  </a:lnTo>
                  <a:close/>
                </a:path>
                <a:path w="342900" h="467995">
                  <a:moveTo>
                    <a:pt x="74180" y="444258"/>
                  </a:moveTo>
                  <a:lnTo>
                    <a:pt x="70472" y="444131"/>
                  </a:lnTo>
                  <a:lnTo>
                    <a:pt x="70472" y="448068"/>
                  </a:lnTo>
                  <a:lnTo>
                    <a:pt x="74180" y="448183"/>
                  </a:lnTo>
                  <a:lnTo>
                    <a:pt x="74180" y="444258"/>
                  </a:lnTo>
                  <a:close/>
                </a:path>
                <a:path w="342900" h="467995">
                  <a:moveTo>
                    <a:pt x="74180" y="425475"/>
                  </a:moveTo>
                  <a:lnTo>
                    <a:pt x="70472" y="425361"/>
                  </a:lnTo>
                  <a:lnTo>
                    <a:pt x="70472" y="429298"/>
                  </a:lnTo>
                  <a:lnTo>
                    <a:pt x="74180" y="429412"/>
                  </a:lnTo>
                  <a:lnTo>
                    <a:pt x="74180" y="425475"/>
                  </a:lnTo>
                  <a:close/>
                </a:path>
                <a:path w="342900" h="467995">
                  <a:moveTo>
                    <a:pt x="74180" y="406692"/>
                  </a:moveTo>
                  <a:lnTo>
                    <a:pt x="70472" y="406577"/>
                  </a:lnTo>
                  <a:lnTo>
                    <a:pt x="70472" y="410489"/>
                  </a:lnTo>
                  <a:lnTo>
                    <a:pt x="74180" y="410629"/>
                  </a:lnTo>
                  <a:lnTo>
                    <a:pt x="74180" y="406692"/>
                  </a:lnTo>
                  <a:close/>
                </a:path>
                <a:path w="342900" h="467995">
                  <a:moveTo>
                    <a:pt x="74180" y="387896"/>
                  </a:moveTo>
                  <a:lnTo>
                    <a:pt x="70472" y="387781"/>
                  </a:lnTo>
                  <a:lnTo>
                    <a:pt x="70472" y="391718"/>
                  </a:lnTo>
                  <a:lnTo>
                    <a:pt x="74180" y="391820"/>
                  </a:lnTo>
                  <a:lnTo>
                    <a:pt x="74180" y="387896"/>
                  </a:lnTo>
                  <a:close/>
                </a:path>
                <a:path w="342900" h="467995">
                  <a:moveTo>
                    <a:pt x="91871" y="463689"/>
                  </a:moveTo>
                  <a:lnTo>
                    <a:pt x="88176" y="463537"/>
                  </a:lnTo>
                  <a:lnTo>
                    <a:pt x="88176" y="467461"/>
                  </a:lnTo>
                  <a:lnTo>
                    <a:pt x="91871" y="467639"/>
                  </a:lnTo>
                  <a:lnTo>
                    <a:pt x="91871" y="463689"/>
                  </a:lnTo>
                  <a:close/>
                </a:path>
                <a:path w="342900" h="467995">
                  <a:moveTo>
                    <a:pt x="91871" y="444881"/>
                  </a:moveTo>
                  <a:lnTo>
                    <a:pt x="88176" y="444741"/>
                  </a:lnTo>
                  <a:lnTo>
                    <a:pt x="88176" y="448678"/>
                  </a:lnTo>
                  <a:lnTo>
                    <a:pt x="91871" y="448792"/>
                  </a:lnTo>
                  <a:lnTo>
                    <a:pt x="91871" y="444881"/>
                  </a:lnTo>
                  <a:close/>
                </a:path>
                <a:path w="342900" h="467995">
                  <a:moveTo>
                    <a:pt x="91871" y="426072"/>
                  </a:moveTo>
                  <a:lnTo>
                    <a:pt x="88176" y="425958"/>
                  </a:lnTo>
                  <a:lnTo>
                    <a:pt x="88176" y="429882"/>
                  </a:lnTo>
                  <a:lnTo>
                    <a:pt x="91871" y="430009"/>
                  </a:lnTo>
                  <a:lnTo>
                    <a:pt x="91871" y="426072"/>
                  </a:lnTo>
                  <a:close/>
                </a:path>
                <a:path w="342900" h="467995">
                  <a:moveTo>
                    <a:pt x="91871" y="407263"/>
                  </a:moveTo>
                  <a:lnTo>
                    <a:pt x="88176" y="407149"/>
                  </a:lnTo>
                  <a:lnTo>
                    <a:pt x="88176" y="411073"/>
                  </a:lnTo>
                  <a:lnTo>
                    <a:pt x="91871" y="411200"/>
                  </a:lnTo>
                  <a:lnTo>
                    <a:pt x="91871" y="407263"/>
                  </a:lnTo>
                  <a:close/>
                </a:path>
                <a:path w="342900" h="467995">
                  <a:moveTo>
                    <a:pt x="91871" y="388467"/>
                  </a:moveTo>
                  <a:lnTo>
                    <a:pt x="88176" y="388340"/>
                  </a:lnTo>
                  <a:lnTo>
                    <a:pt x="88176" y="392290"/>
                  </a:lnTo>
                  <a:lnTo>
                    <a:pt x="91871" y="392391"/>
                  </a:lnTo>
                  <a:lnTo>
                    <a:pt x="91871" y="388467"/>
                  </a:lnTo>
                  <a:close/>
                </a:path>
                <a:path w="342900" h="467995">
                  <a:moveTo>
                    <a:pt x="109588" y="407733"/>
                  </a:moveTo>
                  <a:lnTo>
                    <a:pt x="105892" y="407733"/>
                  </a:lnTo>
                  <a:lnTo>
                    <a:pt x="105892" y="408152"/>
                  </a:lnTo>
                  <a:lnTo>
                    <a:pt x="109588" y="408152"/>
                  </a:lnTo>
                  <a:lnTo>
                    <a:pt x="109588" y="407733"/>
                  </a:lnTo>
                  <a:close/>
                </a:path>
                <a:path w="342900" h="467995">
                  <a:moveTo>
                    <a:pt x="109588" y="389026"/>
                  </a:moveTo>
                  <a:lnTo>
                    <a:pt x="105892" y="388899"/>
                  </a:lnTo>
                  <a:lnTo>
                    <a:pt x="105892" y="392836"/>
                  </a:lnTo>
                  <a:lnTo>
                    <a:pt x="109588" y="392976"/>
                  </a:lnTo>
                  <a:lnTo>
                    <a:pt x="109588" y="389026"/>
                  </a:lnTo>
                  <a:close/>
                </a:path>
                <a:path w="342900" h="467995">
                  <a:moveTo>
                    <a:pt x="127355" y="389597"/>
                  </a:moveTo>
                  <a:lnTo>
                    <a:pt x="123634" y="389470"/>
                  </a:lnTo>
                  <a:lnTo>
                    <a:pt x="123634" y="393433"/>
                  </a:lnTo>
                  <a:lnTo>
                    <a:pt x="127355" y="393534"/>
                  </a:lnTo>
                  <a:lnTo>
                    <a:pt x="127355" y="389597"/>
                  </a:lnTo>
                  <a:close/>
                </a:path>
                <a:path w="342900" h="467995">
                  <a:moveTo>
                    <a:pt x="288531" y="167005"/>
                  </a:moveTo>
                  <a:lnTo>
                    <a:pt x="284734" y="166916"/>
                  </a:lnTo>
                  <a:lnTo>
                    <a:pt x="284734" y="170878"/>
                  </a:lnTo>
                  <a:lnTo>
                    <a:pt x="288531" y="170967"/>
                  </a:lnTo>
                  <a:lnTo>
                    <a:pt x="288531" y="167005"/>
                  </a:lnTo>
                  <a:close/>
                </a:path>
                <a:path w="342900" h="467995">
                  <a:moveTo>
                    <a:pt x="288531" y="148018"/>
                  </a:moveTo>
                  <a:lnTo>
                    <a:pt x="284734" y="147929"/>
                  </a:lnTo>
                  <a:lnTo>
                    <a:pt x="284734" y="151904"/>
                  </a:lnTo>
                  <a:lnTo>
                    <a:pt x="288531" y="151968"/>
                  </a:lnTo>
                  <a:lnTo>
                    <a:pt x="288531" y="148018"/>
                  </a:lnTo>
                  <a:close/>
                </a:path>
                <a:path w="342900" h="467995">
                  <a:moveTo>
                    <a:pt x="288531" y="129044"/>
                  </a:moveTo>
                  <a:lnTo>
                    <a:pt x="284734" y="128968"/>
                  </a:lnTo>
                  <a:lnTo>
                    <a:pt x="284734" y="132930"/>
                  </a:lnTo>
                  <a:lnTo>
                    <a:pt x="288531" y="133007"/>
                  </a:lnTo>
                  <a:lnTo>
                    <a:pt x="288531" y="129044"/>
                  </a:lnTo>
                  <a:close/>
                </a:path>
                <a:path w="342900" h="467995">
                  <a:moveTo>
                    <a:pt x="288531" y="110058"/>
                  </a:moveTo>
                  <a:lnTo>
                    <a:pt x="284734" y="109982"/>
                  </a:lnTo>
                  <a:lnTo>
                    <a:pt x="284734" y="113944"/>
                  </a:lnTo>
                  <a:lnTo>
                    <a:pt x="288531" y="114020"/>
                  </a:lnTo>
                  <a:lnTo>
                    <a:pt x="288531" y="110058"/>
                  </a:lnTo>
                  <a:close/>
                </a:path>
                <a:path w="342900" h="467995">
                  <a:moveTo>
                    <a:pt x="288531" y="91084"/>
                  </a:moveTo>
                  <a:lnTo>
                    <a:pt x="284734" y="91008"/>
                  </a:lnTo>
                  <a:lnTo>
                    <a:pt x="284734" y="94970"/>
                  </a:lnTo>
                  <a:lnTo>
                    <a:pt x="288531" y="95059"/>
                  </a:lnTo>
                  <a:lnTo>
                    <a:pt x="288531" y="91084"/>
                  </a:lnTo>
                  <a:close/>
                </a:path>
                <a:path w="342900" h="467995">
                  <a:moveTo>
                    <a:pt x="288531" y="72110"/>
                  </a:moveTo>
                  <a:lnTo>
                    <a:pt x="284734" y="72034"/>
                  </a:lnTo>
                  <a:lnTo>
                    <a:pt x="284734" y="76009"/>
                  </a:lnTo>
                  <a:lnTo>
                    <a:pt x="288531" y="76073"/>
                  </a:lnTo>
                  <a:lnTo>
                    <a:pt x="288531" y="72110"/>
                  </a:lnTo>
                  <a:close/>
                </a:path>
                <a:path w="342900" h="467995">
                  <a:moveTo>
                    <a:pt x="288531" y="53136"/>
                  </a:moveTo>
                  <a:lnTo>
                    <a:pt x="284734" y="53060"/>
                  </a:lnTo>
                  <a:lnTo>
                    <a:pt x="284734" y="57035"/>
                  </a:lnTo>
                  <a:lnTo>
                    <a:pt x="288531" y="57086"/>
                  </a:lnTo>
                  <a:lnTo>
                    <a:pt x="288531" y="53136"/>
                  </a:lnTo>
                  <a:close/>
                </a:path>
                <a:path w="342900" h="467995">
                  <a:moveTo>
                    <a:pt x="288531" y="34150"/>
                  </a:moveTo>
                  <a:lnTo>
                    <a:pt x="284734" y="34086"/>
                  </a:lnTo>
                  <a:lnTo>
                    <a:pt x="284734" y="38049"/>
                  </a:lnTo>
                  <a:lnTo>
                    <a:pt x="288531" y="38112"/>
                  </a:lnTo>
                  <a:lnTo>
                    <a:pt x="288531" y="34150"/>
                  </a:lnTo>
                  <a:close/>
                </a:path>
                <a:path w="342900" h="467995">
                  <a:moveTo>
                    <a:pt x="288531" y="15176"/>
                  </a:moveTo>
                  <a:lnTo>
                    <a:pt x="284734" y="15113"/>
                  </a:lnTo>
                  <a:lnTo>
                    <a:pt x="284734" y="19075"/>
                  </a:lnTo>
                  <a:lnTo>
                    <a:pt x="288531" y="19138"/>
                  </a:lnTo>
                  <a:lnTo>
                    <a:pt x="288531" y="15176"/>
                  </a:lnTo>
                  <a:close/>
                </a:path>
                <a:path w="342900" h="467995">
                  <a:moveTo>
                    <a:pt x="288531" y="0"/>
                  </a:moveTo>
                  <a:lnTo>
                    <a:pt x="284734" y="0"/>
                  </a:lnTo>
                  <a:lnTo>
                    <a:pt x="284734" y="165"/>
                  </a:lnTo>
                  <a:lnTo>
                    <a:pt x="288531" y="165"/>
                  </a:lnTo>
                  <a:lnTo>
                    <a:pt x="288531" y="0"/>
                  </a:lnTo>
                  <a:close/>
                </a:path>
                <a:path w="342900" h="467995">
                  <a:moveTo>
                    <a:pt x="306578" y="167373"/>
                  </a:moveTo>
                  <a:lnTo>
                    <a:pt x="302818" y="167297"/>
                  </a:lnTo>
                  <a:lnTo>
                    <a:pt x="302818" y="171272"/>
                  </a:lnTo>
                  <a:lnTo>
                    <a:pt x="306578" y="171348"/>
                  </a:lnTo>
                  <a:lnTo>
                    <a:pt x="306578" y="167373"/>
                  </a:lnTo>
                  <a:close/>
                </a:path>
                <a:path w="342900" h="467995">
                  <a:moveTo>
                    <a:pt x="306578" y="148386"/>
                  </a:moveTo>
                  <a:lnTo>
                    <a:pt x="302818" y="148297"/>
                  </a:lnTo>
                  <a:lnTo>
                    <a:pt x="302818" y="152273"/>
                  </a:lnTo>
                  <a:lnTo>
                    <a:pt x="306578" y="152349"/>
                  </a:lnTo>
                  <a:lnTo>
                    <a:pt x="306578" y="148386"/>
                  </a:lnTo>
                  <a:close/>
                </a:path>
                <a:path w="342900" h="467995">
                  <a:moveTo>
                    <a:pt x="306578" y="129387"/>
                  </a:moveTo>
                  <a:lnTo>
                    <a:pt x="302818" y="129298"/>
                  </a:lnTo>
                  <a:lnTo>
                    <a:pt x="302818" y="133286"/>
                  </a:lnTo>
                  <a:lnTo>
                    <a:pt x="306578" y="133362"/>
                  </a:lnTo>
                  <a:lnTo>
                    <a:pt x="306578" y="129387"/>
                  </a:lnTo>
                  <a:close/>
                </a:path>
                <a:path w="342900" h="467995">
                  <a:moveTo>
                    <a:pt x="306578" y="110401"/>
                  </a:moveTo>
                  <a:lnTo>
                    <a:pt x="302818" y="110324"/>
                  </a:lnTo>
                  <a:lnTo>
                    <a:pt x="302818" y="114287"/>
                  </a:lnTo>
                  <a:lnTo>
                    <a:pt x="306578" y="114363"/>
                  </a:lnTo>
                  <a:lnTo>
                    <a:pt x="306578" y="110401"/>
                  </a:lnTo>
                  <a:close/>
                </a:path>
                <a:path w="342900" h="467995">
                  <a:moveTo>
                    <a:pt x="306578" y="91389"/>
                  </a:moveTo>
                  <a:lnTo>
                    <a:pt x="302818" y="91338"/>
                  </a:lnTo>
                  <a:lnTo>
                    <a:pt x="302818" y="95300"/>
                  </a:lnTo>
                  <a:lnTo>
                    <a:pt x="306578" y="95377"/>
                  </a:lnTo>
                  <a:lnTo>
                    <a:pt x="306578" y="91389"/>
                  </a:lnTo>
                  <a:close/>
                </a:path>
                <a:path w="342900" h="467995">
                  <a:moveTo>
                    <a:pt x="306578" y="72402"/>
                  </a:moveTo>
                  <a:lnTo>
                    <a:pt x="302818" y="72339"/>
                  </a:lnTo>
                  <a:lnTo>
                    <a:pt x="302818" y="76314"/>
                  </a:lnTo>
                  <a:lnTo>
                    <a:pt x="306578" y="76377"/>
                  </a:lnTo>
                  <a:lnTo>
                    <a:pt x="306578" y="72402"/>
                  </a:lnTo>
                  <a:close/>
                </a:path>
                <a:path w="342900" h="467995">
                  <a:moveTo>
                    <a:pt x="306578" y="53416"/>
                  </a:moveTo>
                  <a:lnTo>
                    <a:pt x="302818" y="53365"/>
                  </a:lnTo>
                  <a:lnTo>
                    <a:pt x="302818" y="57327"/>
                  </a:lnTo>
                  <a:lnTo>
                    <a:pt x="306578" y="57378"/>
                  </a:lnTo>
                  <a:lnTo>
                    <a:pt x="306578" y="53416"/>
                  </a:lnTo>
                  <a:close/>
                </a:path>
                <a:path w="342900" h="467995">
                  <a:moveTo>
                    <a:pt x="306578" y="34417"/>
                  </a:moveTo>
                  <a:lnTo>
                    <a:pt x="302818" y="34353"/>
                  </a:lnTo>
                  <a:lnTo>
                    <a:pt x="302818" y="38328"/>
                  </a:lnTo>
                  <a:lnTo>
                    <a:pt x="306578" y="38392"/>
                  </a:lnTo>
                  <a:lnTo>
                    <a:pt x="306578" y="34417"/>
                  </a:lnTo>
                  <a:close/>
                </a:path>
                <a:path w="342900" h="467995">
                  <a:moveTo>
                    <a:pt x="306578" y="15417"/>
                  </a:moveTo>
                  <a:lnTo>
                    <a:pt x="302818" y="15367"/>
                  </a:lnTo>
                  <a:lnTo>
                    <a:pt x="302818" y="19354"/>
                  </a:lnTo>
                  <a:lnTo>
                    <a:pt x="306578" y="19405"/>
                  </a:lnTo>
                  <a:lnTo>
                    <a:pt x="306578" y="15417"/>
                  </a:lnTo>
                  <a:close/>
                </a:path>
                <a:path w="342900" h="467995">
                  <a:moveTo>
                    <a:pt x="306578" y="0"/>
                  </a:moveTo>
                  <a:lnTo>
                    <a:pt x="302818" y="0"/>
                  </a:lnTo>
                  <a:lnTo>
                    <a:pt x="302818" y="393"/>
                  </a:lnTo>
                  <a:lnTo>
                    <a:pt x="306578" y="393"/>
                  </a:lnTo>
                  <a:lnTo>
                    <a:pt x="306578" y="0"/>
                  </a:lnTo>
                  <a:close/>
                </a:path>
                <a:path w="342900" h="467995">
                  <a:moveTo>
                    <a:pt x="324675" y="148755"/>
                  </a:moveTo>
                  <a:lnTo>
                    <a:pt x="320878" y="148678"/>
                  </a:lnTo>
                  <a:lnTo>
                    <a:pt x="320878" y="152641"/>
                  </a:lnTo>
                  <a:lnTo>
                    <a:pt x="324675" y="152730"/>
                  </a:lnTo>
                  <a:lnTo>
                    <a:pt x="324675" y="148755"/>
                  </a:lnTo>
                  <a:close/>
                </a:path>
                <a:path w="342900" h="467995">
                  <a:moveTo>
                    <a:pt x="324675" y="129743"/>
                  </a:moveTo>
                  <a:lnTo>
                    <a:pt x="320878" y="129667"/>
                  </a:lnTo>
                  <a:lnTo>
                    <a:pt x="320878" y="133642"/>
                  </a:lnTo>
                  <a:lnTo>
                    <a:pt x="324675" y="133718"/>
                  </a:lnTo>
                  <a:lnTo>
                    <a:pt x="324675" y="129743"/>
                  </a:lnTo>
                  <a:close/>
                </a:path>
                <a:path w="342900" h="467995">
                  <a:moveTo>
                    <a:pt x="324675" y="110731"/>
                  </a:moveTo>
                  <a:lnTo>
                    <a:pt x="320878" y="110667"/>
                  </a:lnTo>
                  <a:lnTo>
                    <a:pt x="320878" y="114617"/>
                  </a:lnTo>
                  <a:lnTo>
                    <a:pt x="324675" y="114706"/>
                  </a:lnTo>
                  <a:lnTo>
                    <a:pt x="324675" y="110731"/>
                  </a:lnTo>
                  <a:close/>
                </a:path>
                <a:path w="342900" h="467995">
                  <a:moveTo>
                    <a:pt x="324675" y="91706"/>
                  </a:moveTo>
                  <a:lnTo>
                    <a:pt x="320878" y="91643"/>
                  </a:lnTo>
                  <a:lnTo>
                    <a:pt x="320878" y="95631"/>
                  </a:lnTo>
                  <a:lnTo>
                    <a:pt x="324675" y="95694"/>
                  </a:lnTo>
                  <a:lnTo>
                    <a:pt x="324675" y="91706"/>
                  </a:lnTo>
                  <a:close/>
                </a:path>
                <a:path w="342900" h="467995">
                  <a:moveTo>
                    <a:pt x="324675" y="72707"/>
                  </a:moveTo>
                  <a:lnTo>
                    <a:pt x="320878" y="72644"/>
                  </a:lnTo>
                  <a:lnTo>
                    <a:pt x="320878" y="76619"/>
                  </a:lnTo>
                  <a:lnTo>
                    <a:pt x="324675" y="76682"/>
                  </a:lnTo>
                  <a:lnTo>
                    <a:pt x="324675" y="72707"/>
                  </a:lnTo>
                  <a:close/>
                </a:path>
                <a:path w="342900" h="467995">
                  <a:moveTo>
                    <a:pt x="324675" y="53708"/>
                  </a:moveTo>
                  <a:lnTo>
                    <a:pt x="320878" y="53644"/>
                  </a:lnTo>
                  <a:lnTo>
                    <a:pt x="320878" y="57619"/>
                  </a:lnTo>
                  <a:lnTo>
                    <a:pt x="324675" y="57670"/>
                  </a:lnTo>
                  <a:lnTo>
                    <a:pt x="324675" y="53708"/>
                  </a:lnTo>
                  <a:close/>
                </a:path>
                <a:path w="342900" h="467995">
                  <a:moveTo>
                    <a:pt x="324675" y="34696"/>
                  </a:moveTo>
                  <a:lnTo>
                    <a:pt x="320878" y="34632"/>
                  </a:lnTo>
                  <a:lnTo>
                    <a:pt x="320878" y="38608"/>
                  </a:lnTo>
                  <a:lnTo>
                    <a:pt x="324675" y="38671"/>
                  </a:lnTo>
                  <a:lnTo>
                    <a:pt x="324675" y="34696"/>
                  </a:lnTo>
                  <a:close/>
                </a:path>
                <a:path w="342900" h="467995">
                  <a:moveTo>
                    <a:pt x="324675" y="15671"/>
                  </a:moveTo>
                  <a:lnTo>
                    <a:pt x="320878" y="15633"/>
                  </a:lnTo>
                  <a:lnTo>
                    <a:pt x="320878" y="19596"/>
                  </a:lnTo>
                  <a:lnTo>
                    <a:pt x="324675" y="19659"/>
                  </a:lnTo>
                  <a:lnTo>
                    <a:pt x="324675" y="15671"/>
                  </a:lnTo>
                  <a:close/>
                </a:path>
                <a:path w="342900" h="467995">
                  <a:moveTo>
                    <a:pt x="324675" y="0"/>
                  </a:moveTo>
                  <a:lnTo>
                    <a:pt x="320878" y="0"/>
                  </a:lnTo>
                  <a:lnTo>
                    <a:pt x="320878" y="635"/>
                  </a:lnTo>
                  <a:lnTo>
                    <a:pt x="324675" y="635"/>
                  </a:lnTo>
                  <a:lnTo>
                    <a:pt x="324675" y="0"/>
                  </a:lnTo>
                  <a:close/>
                </a:path>
                <a:path w="342900" h="467995">
                  <a:moveTo>
                    <a:pt x="342773" y="149123"/>
                  </a:moveTo>
                  <a:lnTo>
                    <a:pt x="338988" y="149047"/>
                  </a:lnTo>
                  <a:lnTo>
                    <a:pt x="338988" y="153022"/>
                  </a:lnTo>
                  <a:lnTo>
                    <a:pt x="342773" y="153098"/>
                  </a:lnTo>
                  <a:lnTo>
                    <a:pt x="342773" y="149123"/>
                  </a:lnTo>
                  <a:close/>
                </a:path>
                <a:path w="342900" h="467995">
                  <a:moveTo>
                    <a:pt x="342773" y="130086"/>
                  </a:moveTo>
                  <a:lnTo>
                    <a:pt x="338988" y="130022"/>
                  </a:lnTo>
                  <a:lnTo>
                    <a:pt x="338988" y="133997"/>
                  </a:lnTo>
                  <a:lnTo>
                    <a:pt x="342773" y="134073"/>
                  </a:lnTo>
                  <a:lnTo>
                    <a:pt x="342773" y="130086"/>
                  </a:lnTo>
                  <a:close/>
                </a:path>
                <a:path w="342900" h="467995">
                  <a:moveTo>
                    <a:pt x="342773" y="111074"/>
                  </a:moveTo>
                  <a:lnTo>
                    <a:pt x="338988" y="111010"/>
                  </a:lnTo>
                  <a:lnTo>
                    <a:pt x="338988" y="114985"/>
                  </a:lnTo>
                  <a:lnTo>
                    <a:pt x="342773" y="115036"/>
                  </a:lnTo>
                  <a:lnTo>
                    <a:pt x="342773" y="111074"/>
                  </a:lnTo>
                  <a:close/>
                </a:path>
                <a:path w="342900" h="467995">
                  <a:moveTo>
                    <a:pt x="342773" y="92036"/>
                  </a:moveTo>
                  <a:lnTo>
                    <a:pt x="338988" y="91986"/>
                  </a:lnTo>
                  <a:lnTo>
                    <a:pt x="338988" y="95948"/>
                  </a:lnTo>
                  <a:lnTo>
                    <a:pt x="342773" y="96012"/>
                  </a:lnTo>
                  <a:lnTo>
                    <a:pt x="342773" y="92036"/>
                  </a:lnTo>
                  <a:close/>
                </a:path>
                <a:path w="342900" h="467995">
                  <a:moveTo>
                    <a:pt x="342773" y="73025"/>
                  </a:moveTo>
                  <a:lnTo>
                    <a:pt x="338988" y="72961"/>
                  </a:lnTo>
                  <a:lnTo>
                    <a:pt x="338988" y="76936"/>
                  </a:lnTo>
                  <a:lnTo>
                    <a:pt x="342773" y="76987"/>
                  </a:lnTo>
                  <a:lnTo>
                    <a:pt x="342773" y="73025"/>
                  </a:lnTo>
                  <a:close/>
                </a:path>
                <a:path w="342900" h="467995">
                  <a:moveTo>
                    <a:pt x="342773" y="54000"/>
                  </a:moveTo>
                  <a:lnTo>
                    <a:pt x="338988" y="53936"/>
                  </a:lnTo>
                  <a:lnTo>
                    <a:pt x="338988" y="57899"/>
                  </a:lnTo>
                  <a:lnTo>
                    <a:pt x="342773" y="57962"/>
                  </a:lnTo>
                  <a:lnTo>
                    <a:pt x="342773" y="54000"/>
                  </a:lnTo>
                  <a:close/>
                </a:path>
                <a:path w="342900" h="467995">
                  <a:moveTo>
                    <a:pt x="342773" y="34963"/>
                  </a:moveTo>
                  <a:lnTo>
                    <a:pt x="338988" y="34912"/>
                  </a:lnTo>
                  <a:lnTo>
                    <a:pt x="338988" y="38874"/>
                  </a:lnTo>
                  <a:lnTo>
                    <a:pt x="342773" y="38950"/>
                  </a:lnTo>
                  <a:lnTo>
                    <a:pt x="342773" y="34963"/>
                  </a:lnTo>
                  <a:close/>
                </a:path>
                <a:path w="342900" h="467995">
                  <a:moveTo>
                    <a:pt x="342773" y="15938"/>
                  </a:moveTo>
                  <a:lnTo>
                    <a:pt x="338988" y="15887"/>
                  </a:lnTo>
                  <a:lnTo>
                    <a:pt x="338988" y="19862"/>
                  </a:lnTo>
                  <a:lnTo>
                    <a:pt x="342773" y="19926"/>
                  </a:lnTo>
                  <a:lnTo>
                    <a:pt x="342773" y="15938"/>
                  </a:lnTo>
                  <a:close/>
                </a:path>
                <a:path w="342900" h="467995">
                  <a:moveTo>
                    <a:pt x="342773" y="0"/>
                  </a:moveTo>
                  <a:lnTo>
                    <a:pt x="338988" y="0"/>
                  </a:lnTo>
                  <a:lnTo>
                    <a:pt x="338988" y="901"/>
                  </a:lnTo>
                  <a:lnTo>
                    <a:pt x="342773" y="901"/>
                  </a:lnTo>
                  <a:lnTo>
                    <a:pt x="3427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93312" y="7600403"/>
              <a:ext cx="201930" cy="463550"/>
            </a:xfrm>
            <a:custGeom>
              <a:avLst/>
              <a:gdLst/>
              <a:ahLst/>
              <a:cxnLst/>
              <a:rect l="l" t="t" r="r" b="b"/>
              <a:pathLst>
                <a:path w="201929" h="463550">
                  <a:moveTo>
                    <a:pt x="3721" y="50"/>
                  </a:moveTo>
                  <a:lnTo>
                    <a:pt x="0" y="0"/>
                  </a:lnTo>
                  <a:lnTo>
                    <a:pt x="0" y="3937"/>
                  </a:lnTo>
                  <a:lnTo>
                    <a:pt x="3721" y="3987"/>
                  </a:lnTo>
                  <a:lnTo>
                    <a:pt x="3721" y="50"/>
                  </a:lnTo>
                  <a:close/>
                </a:path>
                <a:path w="201929" h="463550">
                  <a:moveTo>
                    <a:pt x="21539" y="304"/>
                  </a:moveTo>
                  <a:lnTo>
                    <a:pt x="17818" y="266"/>
                  </a:lnTo>
                  <a:lnTo>
                    <a:pt x="17818" y="4216"/>
                  </a:lnTo>
                  <a:lnTo>
                    <a:pt x="21539" y="4241"/>
                  </a:lnTo>
                  <a:lnTo>
                    <a:pt x="21539" y="304"/>
                  </a:lnTo>
                  <a:close/>
                </a:path>
                <a:path w="201929" h="463550">
                  <a:moveTo>
                    <a:pt x="39382" y="558"/>
                  </a:moveTo>
                  <a:lnTo>
                    <a:pt x="35636" y="508"/>
                  </a:lnTo>
                  <a:lnTo>
                    <a:pt x="35636" y="4470"/>
                  </a:lnTo>
                  <a:lnTo>
                    <a:pt x="39382" y="4508"/>
                  </a:lnTo>
                  <a:lnTo>
                    <a:pt x="39382" y="558"/>
                  </a:lnTo>
                  <a:close/>
                </a:path>
                <a:path w="201929" h="463550">
                  <a:moveTo>
                    <a:pt x="57251" y="812"/>
                  </a:moveTo>
                  <a:lnTo>
                    <a:pt x="53517" y="749"/>
                  </a:lnTo>
                  <a:lnTo>
                    <a:pt x="53517" y="4724"/>
                  </a:lnTo>
                  <a:lnTo>
                    <a:pt x="57251" y="4762"/>
                  </a:lnTo>
                  <a:lnTo>
                    <a:pt x="57251" y="812"/>
                  </a:lnTo>
                  <a:close/>
                </a:path>
                <a:path w="201929" h="463550">
                  <a:moveTo>
                    <a:pt x="147104" y="457555"/>
                  </a:moveTo>
                  <a:lnTo>
                    <a:pt x="143306" y="457466"/>
                  </a:lnTo>
                  <a:lnTo>
                    <a:pt x="143306" y="461416"/>
                  </a:lnTo>
                  <a:lnTo>
                    <a:pt x="147104" y="461530"/>
                  </a:lnTo>
                  <a:lnTo>
                    <a:pt x="147104" y="457555"/>
                  </a:lnTo>
                  <a:close/>
                </a:path>
                <a:path w="201929" h="463550">
                  <a:moveTo>
                    <a:pt x="147104" y="438594"/>
                  </a:moveTo>
                  <a:lnTo>
                    <a:pt x="143306" y="438480"/>
                  </a:lnTo>
                  <a:lnTo>
                    <a:pt x="143306" y="442429"/>
                  </a:lnTo>
                  <a:lnTo>
                    <a:pt x="147104" y="442556"/>
                  </a:lnTo>
                  <a:lnTo>
                    <a:pt x="147104" y="438594"/>
                  </a:lnTo>
                  <a:close/>
                </a:path>
                <a:path w="201929" h="463550">
                  <a:moveTo>
                    <a:pt x="147104" y="419620"/>
                  </a:moveTo>
                  <a:lnTo>
                    <a:pt x="143306" y="419493"/>
                  </a:lnTo>
                  <a:lnTo>
                    <a:pt x="143306" y="423456"/>
                  </a:lnTo>
                  <a:lnTo>
                    <a:pt x="147104" y="423595"/>
                  </a:lnTo>
                  <a:lnTo>
                    <a:pt x="147104" y="419620"/>
                  </a:lnTo>
                  <a:close/>
                </a:path>
                <a:path w="201929" h="463550">
                  <a:moveTo>
                    <a:pt x="147104" y="400659"/>
                  </a:moveTo>
                  <a:lnTo>
                    <a:pt x="143306" y="400532"/>
                  </a:lnTo>
                  <a:lnTo>
                    <a:pt x="143306" y="404469"/>
                  </a:lnTo>
                  <a:lnTo>
                    <a:pt x="147104" y="404596"/>
                  </a:lnTo>
                  <a:lnTo>
                    <a:pt x="147104" y="400659"/>
                  </a:lnTo>
                  <a:close/>
                </a:path>
                <a:path w="201929" h="463550">
                  <a:moveTo>
                    <a:pt x="147104" y="381660"/>
                  </a:moveTo>
                  <a:lnTo>
                    <a:pt x="143306" y="381533"/>
                  </a:lnTo>
                  <a:lnTo>
                    <a:pt x="143306" y="385521"/>
                  </a:lnTo>
                  <a:lnTo>
                    <a:pt x="147104" y="385635"/>
                  </a:lnTo>
                  <a:lnTo>
                    <a:pt x="147104" y="381660"/>
                  </a:lnTo>
                  <a:close/>
                </a:path>
                <a:path w="201929" h="463550">
                  <a:moveTo>
                    <a:pt x="147104" y="362699"/>
                  </a:moveTo>
                  <a:lnTo>
                    <a:pt x="143306" y="362572"/>
                  </a:lnTo>
                  <a:lnTo>
                    <a:pt x="143306" y="366547"/>
                  </a:lnTo>
                  <a:lnTo>
                    <a:pt x="147104" y="366661"/>
                  </a:lnTo>
                  <a:lnTo>
                    <a:pt x="147104" y="362699"/>
                  </a:lnTo>
                  <a:close/>
                </a:path>
                <a:path w="201929" h="463550">
                  <a:moveTo>
                    <a:pt x="147104" y="343700"/>
                  </a:moveTo>
                  <a:lnTo>
                    <a:pt x="143306" y="343598"/>
                  </a:lnTo>
                  <a:lnTo>
                    <a:pt x="143306" y="347560"/>
                  </a:lnTo>
                  <a:lnTo>
                    <a:pt x="147104" y="347675"/>
                  </a:lnTo>
                  <a:lnTo>
                    <a:pt x="147104" y="343700"/>
                  </a:lnTo>
                  <a:close/>
                </a:path>
                <a:path w="201929" h="463550">
                  <a:moveTo>
                    <a:pt x="147104" y="324751"/>
                  </a:moveTo>
                  <a:lnTo>
                    <a:pt x="143306" y="324624"/>
                  </a:lnTo>
                  <a:lnTo>
                    <a:pt x="143306" y="328574"/>
                  </a:lnTo>
                  <a:lnTo>
                    <a:pt x="147104" y="328701"/>
                  </a:lnTo>
                  <a:lnTo>
                    <a:pt x="147104" y="324751"/>
                  </a:lnTo>
                  <a:close/>
                </a:path>
                <a:path w="201929" h="463550">
                  <a:moveTo>
                    <a:pt x="147104" y="305752"/>
                  </a:moveTo>
                  <a:lnTo>
                    <a:pt x="143306" y="305650"/>
                  </a:lnTo>
                  <a:lnTo>
                    <a:pt x="143306" y="309626"/>
                  </a:lnTo>
                  <a:lnTo>
                    <a:pt x="147104" y="309727"/>
                  </a:lnTo>
                  <a:lnTo>
                    <a:pt x="147104" y="305752"/>
                  </a:lnTo>
                  <a:close/>
                </a:path>
                <a:path w="201929" h="463550">
                  <a:moveTo>
                    <a:pt x="147104" y="286778"/>
                  </a:moveTo>
                  <a:lnTo>
                    <a:pt x="143306" y="286677"/>
                  </a:lnTo>
                  <a:lnTo>
                    <a:pt x="143306" y="290626"/>
                  </a:lnTo>
                  <a:lnTo>
                    <a:pt x="147104" y="290741"/>
                  </a:lnTo>
                  <a:lnTo>
                    <a:pt x="147104" y="286778"/>
                  </a:lnTo>
                  <a:close/>
                </a:path>
                <a:path w="201929" h="463550">
                  <a:moveTo>
                    <a:pt x="147104" y="267792"/>
                  </a:moveTo>
                  <a:lnTo>
                    <a:pt x="143306" y="267703"/>
                  </a:lnTo>
                  <a:lnTo>
                    <a:pt x="143306" y="271665"/>
                  </a:lnTo>
                  <a:lnTo>
                    <a:pt x="147104" y="271767"/>
                  </a:lnTo>
                  <a:lnTo>
                    <a:pt x="147104" y="267792"/>
                  </a:lnTo>
                  <a:close/>
                </a:path>
                <a:path w="201929" h="463550">
                  <a:moveTo>
                    <a:pt x="147104" y="248818"/>
                  </a:moveTo>
                  <a:lnTo>
                    <a:pt x="143306" y="248716"/>
                  </a:lnTo>
                  <a:lnTo>
                    <a:pt x="143306" y="252679"/>
                  </a:lnTo>
                  <a:lnTo>
                    <a:pt x="147104" y="252793"/>
                  </a:lnTo>
                  <a:lnTo>
                    <a:pt x="147104" y="248818"/>
                  </a:lnTo>
                  <a:close/>
                </a:path>
                <a:path w="201929" h="463550">
                  <a:moveTo>
                    <a:pt x="147104" y="229831"/>
                  </a:moveTo>
                  <a:lnTo>
                    <a:pt x="143306" y="229730"/>
                  </a:lnTo>
                  <a:lnTo>
                    <a:pt x="143306" y="233718"/>
                  </a:lnTo>
                  <a:lnTo>
                    <a:pt x="147104" y="233807"/>
                  </a:lnTo>
                  <a:lnTo>
                    <a:pt x="147104" y="229831"/>
                  </a:lnTo>
                  <a:close/>
                </a:path>
                <a:path w="201929" h="463550">
                  <a:moveTo>
                    <a:pt x="147104" y="210858"/>
                  </a:moveTo>
                  <a:lnTo>
                    <a:pt x="143306" y="210769"/>
                  </a:lnTo>
                  <a:lnTo>
                    <a:pt x="143306" y="214744"/>
                  </a:lnTo>
                  <a:lnTo>
                    <a:pt x="147104" y="214833"/>
                  </a:lnTo>
                  <a:lnTo>
                    <a:pt x="147104" y="210858"/>
                  </a:lnTo>
                  <a:close/>
                </a:path>
                <a:path w="201929" h="463550">
                  <a:moveTo>
                    <a:pt x="147104" y="191897"/>
                  </a:moveTo>
                  <a:lnTo>
                    <a:pt x="143306" y="191795"/>
                  </a:lnTo>
                  <a:lnTo>
                    <a:pt x="143306" y="195757"/>
                  </a:lnTo>
                  <a:lnTo>
                    <a:pt x="147104" y="195846"/>
                  </a:lnTo>
                  <a:lnTo>
                    <a:pt x="147104" y="191897"/>
                  </a:lnTo>
                  <a:close/>
                </a:path>
                <a:path w="201929" h="463550">
                  <a:moveTo>
                    <a:pt x="147104" y="172897"/>
                  </a:moveTo>
                  <a:lnTo>
                    <a:pt x="143306" y="172821"/>
                  </a:lnTo>
                  <a:lnTo>
                    <a:pt x="143306" y="176784"/>
                  </a:lnTo>
                  <a:lnTo>
                    <a:pt x="147104" y="176872"/>
                  </a:lnTo>
                  <a:lnTo>
                    <a:pt x="147104" y="172897"/>
                  </a:lnTo>
                  <a:close/>
                </a:path>
                <a:path w="201929" h="463550">
                  <a:moveTo>
                    <a:pt x="165150" y="458228"/>
                  </a:moveTo>
                  <a:lnTo>
                    <a:pt x="161391" y="458076"/>
                  </a:lnTo>
                  <a:lnTo>
                    <a:pt x="161391" y="462064"/>
                  </a:lnTo>
                  <a:lnTo>
                    <a:pt x="165150" y="462191"/>
                  </a:lnTo>
                  <a:lnTo>
                    <a:pt x="165150" y="458228"/>
                  </a:lnTo>
                  <a:close/>
                </a:path>
                <a:path w="201929" h="463550">
                  <a:moveTo>
                    <a:pt x="165150" y="439242"/>
                  </a:moveTo>
                  <a:lnTo>
                    <a:pt x="161391" y="439102"/>
                  </a:lnTo>
                  <a:lnTo>
                    <a:pt x="161391" y="443052"/>
                  </a:lnTo>
                  <a:lnTo>
                    <a:pt x="165150" y="443191"/>
                  </a:lnTo>
                  <a:lnTo>
                    <a:pt x="165150" y="439242"/>
                  </a:lnTo>
                  <a:close/>
                </a:path>
                <a:path w="201929" h="463550">
                  <a:moveTo>
                    <a:pt x="165150" y="420243"/>
                  </a:moveTo>
                  <a:lnTo>
                    <a:pt x="161391" y="420090"/>
                  </a:lnTo>
                  <a:lnTo>
                    <a:pt x="161391" y="424091"/>
                  </a:lnTo>
                  <a:lnTo>
                    <a:pt x="165150" y="424205"/>
                  </a:lnTo>
                  <a:lnTo>
                    <a:pt x="165150" y="420243"/>
                  </a:lnTo>
                  <a:close/>
                </a:path>
                <a:path w="201929" h="463550">
                  <a:moveTo>
                    <a:pt x="165150" y="401243"/>
                  </a:moveTo>
                  <a:lnTo>
                    <a:pt x="161391" y="401091"/>
                  </a:lnTo>
                  <a:lnTo>
                    <a:pt x="161391" y="405091"/>
                  </a:lnTo>
                  <a:lnTo>
                    <a:pt x="165150" y="405218"/>
                  </a:lnTo>
                  <a:lnTo>
                    <a:pt x="165150" y="401243"/>
                  </a:lnTo>
                  <a:close/>
                </a:path>
                <a:path w="201929" h="463550">
                  <a:moveTo>
                    <a:pt x="165150" y="382244"/>
                  </a:moveTo>
                  <a:lnTo>
                    <a:pt x="161391" y="382130"/>
                  </a:lnTo>
                  <a:lnTo>
                    <a:pt x="161391" y="386105"/>
                  </a:lnTo>
                  <a:lnTo>
                    <a:pt x="165150" y="386207"/>
                  </a:lnTo>
                  <a:lnTo>
                    <a:pt x="165150" y="382244"/>
                  </a:lnTo>
                  <a:close/>
                </a:path>
                <a:path w="201929" h="463550">
                  <a:moveTo>
                    <a:pt x="165150" y="363245"/>
                  </a:moveTo>
                  <a:lnTo>
                    <a:pt x="161391" y="363131"/>
                  </a:lnTo>
                  <a:lnTo>
                    <a:pt x="161391" y="367106"/>
                  </a:lnTo>
                  <a:lnTo>
                    <a:pt x="165150" y="367220"/>
                  </a:lnTo>
                  <a:lnTo>
                    <a:pt x="165150" y="363245"/>
                  </a:lnTo>
                  <a:close/>
                </a:path>
                <a:path w="201929" h="463550">
                  <a:moveTo>
                    <a:pt x="165150" y="344258"/>
                  </a:moveTo>
                  <a:lnTo>
                    <a:pt x="161391" y="344157"/>
                  </a:lnTo>
                  <a:lnTo>
                    <a:pt x="161391" y="348107"/>
                  </a:lnTo>
                  <a:lnTo>
                    <a:pt x="165150" y="348208"/>
                  </a:lnTo>
                  <a:lnTo>
                    <a:pt x="165150" y="344258"/>
                  </a:lnTo>
                  <a:close/>
                </a:path>
                <a:path w="201929" h="463550">
                  <a:moveTo>
                    <a:pt x="165150" y="325247"/>
                  </a:moveTo>
                  <a:lnTo>
                    <a:pt x="161391" y="325132"/>
                  </a:lnTo>
                  <a:lnTo>
                    <a:pt x="161391" y="329120"/>
                  </a:lnTo>
                  <a:lnTo>
                    <a:pt x="165150" y="329234"/>
                  </a:lnTo>
                  <a:lnTo>
                    <a:pt x="165150" y="325247"/>
                  </a:lnTo>
                  <a:close/>
                </a:path>
                <a:path w="201929" h="463550">
                  <a:moveTo>
                    <a:pt x="165150" y="306273"/>
                  </a:moveTo>
                  <a:lnTo>
                    <a:pt x="161391" y="306171"/>
                  </a:lnTo>
                  <a:lnTo>
                    <a:pt x="161391" y="310121"/>
                  </a:lnTo>
                  <a:lnTo>
                    <a:pt x="165150" y="310235"/>
                  </a:lnTo>
                  <a:lnTo>
                    <a:pt x="165150" y="306273"/>
                  </a:lnTo>
                  <a:close/>
                </a:path>
                <a:path w="201929" h="463550">
                  <a:moveTo>
                    <a:pt x="165150" y="287261"/>
                  </a:moveTo>
                  <a:lnTo>
                    <a:pt x="161391" y="287172"/>
                  </a:lnTo>
                  <a:lnTo>
                    <a:pt x="161391" y="291134"/>
                  </a:lnTo>
                  <a:lnTo>
                    <a:pt x="165150" y="291249"/>
                  </a:lnTo>
                  <a:lnTo>
                    <a:pt x="165150" y="287261"/>
                  </a:lnTo>
                  <a:close/>
                </a:path>
                <a:path w="201929" h="463550">
                  <a:moveTo>
                    <a:pt x="165150" y="268274"/>
                  </a:moveTo>
                  <a:lnTo>
                    <a:pt x="161391" y="268173"/>
                  </a:lnTo>
                  <a:lnTo>
                    <a:pt x="161391" y="272148"/>
                  </a:lnTo>
                  <a:lnTo>
                    <a:pt x="165150" y="272249"/>
                  </a:lnTo>
                  <a:lnTo>
                    <a:pt x="165150" y="268274"/>
                  </a:lnTo>
                  <a:close/>
                </a:path>
                <a:path w="201929" h="463550">
                  <a:moveTo>
                    <a:pt x="165150" y="249288"/>
                  </a:moveTo>
                  <a:lnTo>
                    <a:pt x="161391" y="249186"/>
                  </a:lnTo>
                  <a:lnTo>
                    <a:pt x="161391" y="253149"/>
                  </a:lnTo>
                  <a:lnTo>
                    <a:pt x="165150" y="253250"/>
                  </a:lnTo>
                  <a:lnTo>
                    <a:pt x="165150" y="249288"/>
                  </a:lnTo>
                  <a:close/>
                </a:path>
                <a:path w="201929" h="463550">
                  <a:moveTo>
                    <a:pt x="165150" y="230276"/>
                  </a:moveTo>
                  <a:lnTo>
                    <a:pt x="161391" y="230187"/>
                  </a:lnTo>
                  <a:lnTo>
                    <a:pt x="161391" y="234162"/>
                  </a:lnTo>
                  <a:lnTo>
                    <a:pt x="165150" y="234264"/>
                  </a:lnTo>
                  <a:lnTo>
                    <a:pt x="165150" y="230276"/>
                  </a:lnTo>
                  <a:close/>
                </a:path>
                <a:path w="201929" h="463550">
                  <a:moveTo>
                    <a:pt x="165150" y="211302"/>
                  </a:moveTo>
                  <a:lnTo>
                    <a:pt x="161391" y="211201"/>
                  </a:lnTo>
                  <a:lnTo>
                    <a:pt x="161391" y="215176"/>
                  </a:lnTo>
                  <a:lnTo>
                    <a:pt x="165150" y="215277"/>
                  </a:lnTo>
                  <a:lnTo>
                    <a:pt x="165150" y="211302"/>
                  </a:lnTo>
                  <a:close/>
                </a:path>
                <a:path w="201929" h="463550">
                  <a:moveTo>
                    <a:pt x="165150" y="192316"/>
                  </a:moveTo>
                  <a:lnTo>
                    <a:pt x="161391" y="192214"/>
                  </a:lnTo>
                  <a:lnTo>
                    <a:pt x="161391" y="196176"/>
                  </a:lnTo>
                  <a:lnTo>
                    <a:pt x="165150" y="196265"/>
                  </a:lnTo>
                  <a:lnTo>
                    <a:pt x="165150" y="192316"/>
                  </a:lnTo>
                  <a:close/>
                </a:path>
                <a:path w="201929" h="463550">
                  <a:moveTo>
                    <a:pt x="165150" y="173304"/>
                  </a:moveTo>
                  <a:lnTo>
                    <a:pt x="161391" y="173215"/>
                  </a:lnTo>
                  <a:lnTo>
                    <a:pt x="161391" y="177190"/>
                  </a:lnTo>
                  <a:lnTo>
                    <a:pt x="165150" y="177266"/>
                  </a:lnTo>
                  <a:lnTo>
                    <a:pt x="165150" y="173304"/>
                  </a:lnTo>
                  <a:close/>
                </a:path>
                <a:path w="201929" h="463550">
                  <a:moveTo>
                    <a:pt x="165150" y="154305"/>
                  </a:moveTo>
                  <a:lnTo>
                    <a:pt x="161391" y="154228"/>
                  </a:lnTo>
                  <a:lnTo>
                    <a:pt x="161391" y="158203"/>
                  </a:lnTo>
                  <a:lnTo>
                    <a:pt x="165150" y="158280"/>
                  </a:lnTo>
                  <a:lnTo>
                    <a:pt x="165150" y="154305"/>
                  </a:lnTo>
                  <a:close/>
                </a:path>
                <a:path w="201929" h="463550">
                  <a:moveTo>
                    <a:pt x="183248" y="458838"/>
                  </a:moveTo>
                  <a:lnTo>
                    <a:pt x="179451" y="458711"/>
                  </a:lnTo>
                  <a:lnTo>
                    <a:pt x="179451" y="462686"/>
                  </a:lnTo>
                  <a:lnTo>
                    <a:pt x="183248" y="462838"/>
                  </a:lnTo>
                  <a:lnTo>
                    <a:pt x="183248" y="458838"/>
                  </a:lnTo>
                  <a:close/>
                </a:path>
                <a:path w="201929" h="463550">
                  <a:moveTo>
                    <a:pt x="183248" y="439864"/>
                  </a:moveTo>
                  <a:lnTo>
                    <a:pt x="179451" y="439699"/>
                  </a:lnTo>
                  <a:lnTo>
                    <a:pt x="179451" y="443687"/>
                  </a:lnTo>
                  <a:lnTo>
                    <a:pt x="183248" y="443826"/>
                  </a:lnTo>
                  <a:lnTo>
                    <a:pt x="183248" y="439864"/>
                  </a:lnTo>
                  <a:close/>
                </a:path>
                <a:path w="201929" h="463550">
                  <a:moveTo>
                    <a:pt x="183248" y="420839"/>
                  </a:moveTo>
                  <a:lnTo>
                    <a:pt x="179451" y="420700"/>
                  </a:lnTo>
                  <a:lnTo>
                    <a:pt x="179451" y="424688"/>
                  </a:lnTo>
                  <a:lnTo>
                    <a:pt x="183248" y="424815"/>
                  </a:lnTo>
                  <a:lnTo>
                    <a:pt x="183248" y="420839"/>
                  </a:lnTo>
                  <a:close/>
                </a:path>
                <a:path w="201929" h="463550">
                  <a:moveTo>
                    <a:pt x="183248" y="401840"/>
                  </a:moveTo>
                  <a:lnTo>
                    <a:pt x="179451" y="401701"/>
                  </a:lnTo>
                  <a:lnTo>
                    <a:pt x="179451" y="405688"/>
                  </a:lnTo>
                  <a:lnTo>
                    <a:pt x="183248" y="405790"/>
                  </a:lnTo>
                  <a:lnTo>
                    <a:pt x="183248" y="401840"/>
                  </a:lnTo>
                  <a:close/>
                </a:path>
                <a:path w="201929" h="463550">
                  <a:moveTo>
                    <a:pt x="183248" y="382816"/>
                  </a:moveTo>
                  <a:lnTo>
                    <a:pt x="179451" y="382701"/>
                  </a:lnTo>
                  <a:lnTo>
                    <a:pt x="179451" y="386676"/>
                  </a:lnTo>
                  <a:lnTo>
                    <a:pt x="183248" y="386791"/>
                  </a:lnTo>
                  <a:lnTo>
                    <a:pt x="183248" y="382816"/>
                  </a:lnTo>
                  <a:close/>
                </a:path>
                <a:path w="201929" h="463550">
                  <a:moveTo>
                    <a:pt x="183248" y="363804"/>
                  </a:moveTo>
                  <a:lnTo>
                    <a:pt x="179451" y="363702"/>
                  </a:lnTo>
                  <a:lnTo>
                    <a:pt x="179451" y="367665"/>
                  </a:lnTo>
                  <a:lnTo>
                    <a:pt x="183248" y="367779"/>
                  </a:lnTo>
                  <a:lnTo>
                    <a:pt x="183248" y="363804"/>
                  </a:lnTo>
                  <a:close/>
                </a:path>
                <a:path w="201929" h="463550">
                  <a:moveTo>
                    <a:pt x="183248" y="344805"/>
                  </a:moveTo>
                  <a:lnTo>
                    <a:pt x="179451" y="344690"/>
                  </a:lnTo>
                  <a:lnTo>
                    <a:pt x="179451" y="348653"/>
                  </a:lnTo>
                  <a:lnTo>
                    <a:pt x="183248" y="348767"/>
                  </a:lnTo>
                  <a:lnTo>
                    <a:pt x="183248" y="344805"/>
                  </a:lnTo>
                  <a:close/>
                </a:path>
                <a:path w="201929" h="463550">
                  <a:moveTo>
                    <a:pt x="183248" y="325780"/>
                  </a:moveTo>
                  <a:lnTo>
                    <a:pt x="179451" y="325666"/>
                  </a:lnTo>
                  <a:lnTo>
                    <a:pt x="179451" y="329653"/>
                  </a:lnTo>
                  <a:lnTo>
                    <a:pt x="183248" y="329755"/>
                  </a:lnTo>
                  <a:lnTo>
                    <a:pt x="183248" y="325780"/>
                  </a:lnTo>
                  <a:close/>
                </a:path>
                <a:path w="201929" h="463550">
                  <a:moveTo>
                    <a:pt x="183248" y="306768"/>
                  </a:moveTo>
                  <a:lnTo>
                    <a:pt x="179451" y="306679"/>
                  </a:lnTo>
                  <a:lnTo>
                    <a:pt x="179451" y="310642"/>
                  </a:lnTo>
                  <a:lnTo>
                    <a:pt x="183248" y="310769"/>
                  </a:lnTo>
                  <a:lnTo>
                    <a:pt x="183248" y="306768"/>
                  </a:lnTo>
                  <a:close/>
                </a:path>
                <a:path w="201929" h="463550">
                  <a:moveTo>
                    <a:pt x="183248" y="287769"/>
                  </a:moveTo>
                  <a:lnTo>
                    <a:pt x="179451" y="287655"/>
                  </a:lnTo>
                  <a:lnTo>
                    <a:pt x="179451" y="291630"/>
                  </a:lnTo>
                  <a:lnTo>
                    <a:pt x="183248" y="291744"/>
                  </a:lnTo>
                  <a:lnTo>
                    <a:pt x="183248" y="287769"/>
                  </a:lnTo>
                  <a:close/>
                </a:path>
                <a:path w="201929" h="463550">
                  <a:moveTo>
                    <a:pt x="183248" y="268757"/>
                  </a:moveTo>
                  <a:lnTo>
                    <a:pt x="179451" y="268655"/>
                  </a:lnTo>
                  <a:lnTo>
                    <a:pt x="179451" y="272643"/>
                  </a:lnTo>
                  <a:lnTo>
                    <a:pt x="183248" y="272719"/>
                  </a:lnTo>
                  <a:lnTo>
                    <a:pt x="183248" y="268757"/>
                  </a:lnTo>
                  <a:close/>
                </a:path>
                <a:path w="201929" h="463550">
                  <a:moveTo>
                    <a:pt x="183248" y="249745"/>
                  </a:moveTo>
                  <a:lnTo>
                    <a:pt x="179451" y="249656"/>
                  </a:lnTo>
                  <a:lnTo>
                    <a:pt x="179451" y="253619"/>
                  </a:lnTo>
                  <a:lnTo>
                    <a:pt x="183248" y="253720"/>
                  </a:lnTo>
                  <a:lnTo>
                    <a:pt x="183248" y="249745"/>
                  </a:lnTo>
                  <a:close/>
                </a:path>
                <a:path w="201929" h="463550">
                  <a:moveTo>
                    <a:pt x="183248" y="230733"/>
                  </a:moveTo>
                  <a:lnTo>
                    <a:pt x="179451" y="230644"/>
                  </a:lnTo>
                  <a:lnTo>
                    <a:pt x="179451" y="234619"/>
                  </a:lnTo>
                  <a:lnTo>
                    <a:pt x="183248" y="234708"/>
                  </a:lnTo>
                  <a:lnTo>
                    <a:pt x="183248" y="230733"/>
                  </a:lnTo>
                  <a:close/>
                </a:path>
                <a:path w="201929" h="463550">
                  <a:moveTo>
                    <a:pt x="183248" y="211734"/>
                  </a:moveTo>
                  <a:lnTo>
                    <a:pt x="179451" y="211645"/>
                  </a:lnTo>
                  <a:lnTo>
                    <a:pt x="179451" y="215607"/>
                  </a:lnTo>
                  <a:lnTo>
                    <a:pt x="183248" y="215709"/>
                  </a:lnTo>
                  <a:lnTo>
                    <a:pt x="183248" y="211734"/>
                  </a:lnTo>
                  <a:close/>
                </a:path>
                <a:path w="201929" h="463550">
                  <a:moveTo>
                    <a:pt x="183248" y="192722"/>
                  </a:moveTo>
                  <a:lnTo>
                    <a:pt x="179451" y="192633"/>
                  </a:lnTo>
                  <a:lnTo>
                    <a:pt x="179451" y="196608"/>
                  </a:lnTo>
                  <a:lnTo>
                    <a:pt x="183248" y="196684"/>
                  </a:lnTo>
                  <a:lnTo>
                    <a:pt x="183248" y="192722"/>
                  </a:lnTo>
                  <a:close/>
                </a:path>
                <a:path w="201929" h="463550">
                  <a:moveTo>
                    <a:pt x="183248" y="173697"/>
                  </a:moveTo>
                  <a:lnTo>
                    <a:pt x="179451" y="173609"/>
                  </a:lnTo>
                  <a:lnTo>
                    <a:pt x="179451" y="177609"/>
                  </a:lnTo>
                  <a:lnTo>
                    <a:pt x="183248" y="177673"/>
                  </a:lnTo>
                  <a:lnTo>
                    <a:pt x="183248" y="173697"/>
                  </a:lnTo>
                  <a:close/>
                </a:path>
                <a:path w="201929" h="463550">
                  <a:moveTo>
                    <a:pt x="183248" y="154698"/>
                  </a:moveTo>
                  <a:lnTo>
                    <a:pt x="179451" y="154609"/>
                  </a:lnTo>
                  <a:lnTo>
                    <a:pt x="179451" y="158597"/>
                  </a:lnTo>
                  <a:lnTo>
                    <a:pt x="183248" y="158661"/>
                  </a:lnTo>
                  <a:lnTo>
                    <a:pt x="183248" y="154698"/>
                  </a:lnTo>
                  <a:close/>
                </a:path>
                <a:path w="201929" h="463550">
                  <a:moveTo>
                    <a:pt x="201345" y="459486"/>
                  </a:moveTo>
                  <a:lnTo>
                    <a:pt x="197561" y="459397"/>
                  </a:lnTo>
                  <a:lnTo>
                    <a:pt x="197561" y="463334"/>
                  </a:lnTo>
                  <a:lnTo>
                    <a:pt x="201345" y="463486"/>
                  </a:lnTo>
                  <a:lnTo>
                    <a:pt x="201345" y="459486"/>
                  </a:lnTo>
                  <a:close/>
                </a:path>
                <a:path w="201929" h="463550">
                  <a:moveTo>
                    <a:pt x="201345" y="440461"/>
                  </a:moveTo>
                  <a:lnTo>
                    <a:pt x="197561" y="440359"/>
                  </a:lnTo>
                  <a:lnTo>
                    <a:pt x="197561" y="444334"/>
                  </a:lnTo>
                  <a:lnTo>
                    <a:pt x="201345" y="444449"/>
                  </a:lnTo>
                  <a:lnTo>
                    <a:pt x="201345" y="440461"/>
                  </a:lnTo>
                  <a:close/>
                </a:path>
                <a:path w="201929" h="463550">
                  <a:moveTo>
                    <a:pt x="201345" y="421449"/>
                  </a:moveTo>
                  <a:lnTo>
                    <a:pt x="197561" y="421322"/>
                  </a:lnTo>
                  <a:lnTo>
                    <a:pt x="197561" y="425297"/>
                  </a:lnTo>
                  <a:lnTo>
                    <a:pt x="201345" y="425437"/>
                  </a:lnTo>
                  <a:lnTo>
                    <a:pt x="201345" y="421449"/>
                  </a:lnTo>
                  <a:close/>
                </a:path>
                <a:path w="201929" h="463550">
                  <a:moveTo>
                    <a:pt x="201345" y="402424"/>
                  </a:moveTo>
                  <a:lnTo>
                    <a:pt x="197561" y="402297"/>
                  </a:lnTo>
                  <a:lnTo>
                    <a:pt x="197561" y="406285"/>
                  </a:lnTo>
                  <a:lnTo>
                    <a:pt x="201345" y="406400"/>
                  </a:lnTo>
                  <a:lnTo>
                    <a:pt x="201345" y="402424"/>
                  </a:lnTo>
                  <a:close/>
                </a:path>
                <a:path w="201929" h="463550">
                  <a:moveTo>
                    <a:pt x="201345" y="383387"/>
                  </a:moveTo>
                  <a:lnTo>
                    <a:pt x="197561" y="383286"/>
                  </a:lnTo>
                  <a:lnTo>
                    <a:pt x="197561" y="387261"/>
                  </a:lnTo>
                  <a:lnTo>
                    <a:pt x="201345" y="387362"/>
                  </a:lnTo>
                  <a:lnTo>
                    <a:pt x="201345" y="383387"/>
                  </a:lnTo>
                  <a:close/>
                </a:path>
                <a:path w="201929" h="463550">
                  <a:moveTo>
                    <a:pt x="201345" y="364363"/>
                  </a:moveTo>
                  <a:lnTo>
                    <a:pt x="197561" y="364261"/>
                  </a:lnTo>
                  <a:lnTo>
                    <a:pt x="197561" y="368236"/>
                  </a:lnTo>
                  <a:lnTo>
                    <a:pt x="201345" y="368350"/>
                  </a:lnTo>
                  <a:lnTo>
                    <a:pt x="201345" y="364363"/>
                  </a:lnTo>
                  <a:close/>
                </a:path>
                <a:path w="201929" h="463550">
                  <a:moveTo>
                    <a:pt x="201345" y="345363"/>
                  </a:moveTo>
                  <a:lnTo>
                    <a:pt x="197561" y="345224"/>
                  </a:lnTo>
                  <a:lnTo>
                    <a:pt x="197561" y="349199"/>
                  </a:lnTo>
                  <a:lnTo>
                    <a:pt x="201345" y="349313"/>
                  </a:lnTo>
                  <a:lnTo>
                    <a:pt x="201345" y="345363"/>
                  </a:lnTo>
                  <a:close/>
                </a:path>
                <a:path w="201929" h="463550">
                  <a:moveTo>
                    <a:pt x="201345" y="326313"/>
                  </a:moveTo>
                  <a:lnTo>
                    <a:pt x="197561" y="326212"/>
                  </a:lnTo>
                  <a:lnTo>
                    <a:pt x="197561" y="330187"/>
                  </a:lnTo>
                  <a:lnTo>
                    <a:pt x="201345" y="330301"/>
                  </a:lnTo>
                  <a:lnTo>
                    <a:pt x="201345" y="326313"/>
                  </a:lnTo>
                  <a:close/>
                </a:path>
                <a:path w="201929" h="463550">
                  <a:moveTo>
                    <a:pt x="201345" y="307301"/>
                  </a:moveTo>
                  <a:lnTo>
                    <a:pt x="197561" y="307174"/>
                  </a:lnTo>
                  <a:lnTo>
                    <a:pt x="197561" y="311162"/>
                  </a:lnTo>
                  <a:lnTo>
                    <a:pt x="201345" y="311264"/>
                  </a:lnTo>
                  <a:lnTo>
                    <a:pt x="201345" y="307301"/>
                  </a:lnTo>
                  <a:close/>
                </a:path>
                <a:path w="201929" h="463550">
                  <a:moveTo>
                    <a:pt x="201345" y="288264"/>
                  </a:moveTo>
                  <a:lnTo>
                    <a:pt x="197561" y="288163"/>
                  </a:lnTo>
                  <a:lnTo>
                    <a:pt x="197561" y="292138"/>
                  </a:lnTo>
                  <a:lnTo>
                    <a:pt x="201345" y="292239"/>
                  </a:lnTo>
                  <a:lnTo>
                    <a:pt x="201345" y="288264"/>
                  </a:lnTo>
                  <a:close/>
                </a:path>
                <a:path w="201929" h="463550">
                  <a:moveTo>
                    <a:pt x="201345" y="269240"/>
                  </a:moveTo>
                  <a:lnTo>
                    <a:pt x="197561" y="269138"/>
                  </a:lnTo>
                  <a:lnTo>
                    <a:pt x="197561" y="273113"/>
                  </a:lnTo>
                  <a:lnTo>
                    <a:pt x="201345" y="273227"/>
                  </a:lnTo>
                  <a:lnTo>
                    <a:pt x="201345" y="269240"/>
                  </a:lnTo>
                  <a:close/>
                </a:path>
                <a:path w="201929" h="463550">
                  <a:moveTo>
                    <a:pt x="201345" y="250215"/>
                  </a:moveTo>
                  <a:lnTo>
                    <a:pt x="197561" y="250113"/>
                  </a:lnTo>
                  <a:lnTo>
                    <a:pt x="197561" y="254088"/>
                  </a:lnTo>
                  <a:lnTo>
                    <a:pt x="201345" y="254190"/>
                  </a:lnTo>
                  <a:lnTo>
                    <a:pt x="201345" y="250215"/>
                  </a:lnTo>
                  <a:close/>
                </a:path>
                <a:path w="201929" h="463550">
                  <a:moveTo>
                    <a:pt x="201345" y="231190"/>
                  </a:moveTo>
                  <a:lnTo>
                    <a:pt x="197561" y="231089"/>
                  </a:lnTo>
                  <a:lnTo>
                    <a:pt x="197561" y="235064"/>
                  </a:lnTo>
                  <a:lnTo>
                    <a:pt x="201345" y="235165"/>
                  </a:lnTo>
                  <a:lnTo>
                    <a:pt x="201345" y="231190"/>
                  </a:lnTo>
                  <a:close/>
                </a:path>
                <a:path w="201929" h="463550">
                  <a:moveTo>
                    <a:pt x="201345" y="212166"/>
                  </a:moveTo>
                  <a:lnTo>
                    <a:pt x="197561" y="212077"/>
                  </a:lnTo>
                  <a:lnTo>
                    <a:pt x="197561" y="216052"/>
                  </a:lnTo>
                  <a:lnTo>
                    <a:pt x="201345" y="216141"/>
                  </a:lnTo>
                  <a:lnTo>
                    <a:pt x="201345" y="212166"/>
                  </a:lnTo>
                  <a:close/>
                </a:path>
                <a:path w="201929" h="463550">
                  <a:moveTo>
                    <a:pt x="201345" y="193141"/>
                  </a:moveTo>
                  <a:lnTo>
                    <a:pt x="197561" y="193052"/>
                  </a:lnTo>
                  <a:lnTo>
                    <a:pt x="197561" y="197015"/>
                  </a:lnTo>
                  <a:lnTo>
                    <a:pt x="201345" y="197104"/>
                  </a:lnTo>
                  <a:lnTo>
                    <a:pt x="201345" y="193141"/>
                  </a:lnTo>
                  <a:close/>
                </a:path>
                <a:path w="201929" h="463550">
                  <a:moveTo>
                    <a:pt x="201345" y="174117"/>
                  </a:moveTo>
                  <a:lnTo>
                    <a:pt x="197561" y="174028"/>
                  </a:lnTo>
                  <a:lnTo>
                    <a:pt x="197561" y="178015"/>
                  </a:lnTo>
                  <a:lnTo>
                    <a:pt x="201345" y="178092"/>
                  </a:lnTo>
                  <a:lnTo>
                    <a:pt x="201345" y="174117"/>
                  </a:lnTo>
                  <a:close/>
                </a:path>
                <a:path w="201929" h="463550">
                  <a:moveTo>
                    <a:pt x="201345" y="155092"/>
                  </a:moveTo>
                  <a:lnTo>
                    <a:pt x="197561" y="155003"/>
                  </a:lnTo>
                  <a:lnTo>
                    <a:pt x="197561" y="158991"/>
                  </a:lnTo>
                  <a:lnTo>
                    <a:pt x="201345" y="159067"/>
                  </a:lnTo>
                  <a:lnTo>
                    <a:pt x="201345" y="1550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93312" y="7601152"/>
              <a:ext cx="129539" cy="194310"/>
            </a:xfrm>
            <a:custGeom>
              <a:avLst/>
              <a:gdLst/>
              <a:ahLst/>
              <a:cxnLst/>
              <a:rect l="l" t="t" r="r" b="b"/>
              <a:pathLst>
                <a:path w="129539" h="194309">
                  <a:moveTo>
                    <a:pt x="3721" y="187744"/>
                  </a:moveTo>
                  <a:lnTo>
                    <a:pt x="0" y="187744"/>
                  </a:lnTo>
                  <a:lnTo>
                    <a:pt x="0" y="191350"/>
                  </a:lnTo>
                  <a:lnTo>
                    <a:pt x="3721" y="191350"/>
                  </a:lnTo>
                  <a:lnTo>
                    <a:pt x="3721" y="187744"/>
                  </a:lnTo>
                  <a:close/>
                </a:path>
                <a:path w="129539" h="194309">
                  <a:moveTo>
                    <a:pt x="3721" y="168973"/>
                  </a:moveTo>
                  <a:lnTo>
                    <a:pt x="0" y="168884"/>
                  </a:lnTo>
                  <a:lnTo>
                    <a:pt x="0" y="172821"/>
                  </a:lnTo>
                  <a:lnTo>
                    <a:pt x="3721" y="172910"/>
                  </a:lnTo>
                  <a:lnTo>
                    <a:pt x="3721" y="168973"/>
                  </a:lnTo>
                  <a:close/>
                </a:path>
                <a:path w="129539" h="194309">
                  <a:moveTo>
                    <a:pt x="3721" y="150126"/>
                  </a:moveTo>
                  <a:lnTo>
                    <a:pt x="0" y="150050"/>
                  </a:lnTo>
                  <a:lnTo>
                    <a:pt x="0" y="153987"/>
                  </a:lnTo>
                  <a:lnTo>
                    <a:pt x="3721" y="154063"/>
                  </a:lnTo>
                  <a:lnTo>
                    <a:pt x="3721" y="150126"/>
                  </a:lnTo>
                  <a:close/>
                </a:path>
                <a:path w="129539" h="194309">
                  <a:moveTo>
                    <a:pt x="3721" y="131267"/>
                  </a:moveTo>
                  <a:lnTo>
                    <a:pt x="0" y="131203"/>
                  </a:lnTo>
                  <a:lnTo>
                    <a:pt x="0" y="135128"/>
                  </a:lnTo>
                  <a:lnTo>
                    <a:pt x="3721" y="135204"/>
                  </a:lnTo>
                  <a:lnTo>
                    <a:pt x="3721" y="131267"/>
                  </a:lnTo>
                  <a:close/>
                </a:path>
                <a:path w="129539" h="194309">
                  <a:moveTo>
                    <a:pt x="3721" y="112420"/>
                  </a:moveTo>
                  <a:lnTo>
                    <a:pt x="0" y="112344"/>
                  </a:lnTo>
                  <a:lnTo>
                    <a:pt x="0" y="116281"/>
                  </a:lnTo>
                  <a:lnTo>
                    <a:pt x="3721" y="116357"/>
                  </a:lnTo>
                  <a:lnTo>
                    <a:pt x="3721" y="112420"/>
                  </a:lnTo>
                  <a:close/>
                </a:path>
                <a:path w="129539" h="194309">
                  <a:moveTo>
                    <a:pt x="3721" y="37007"/>
                  </a:moveTo>
                  <a:lnTo>
                    <a:pt x="0" y="36944"/>
                  </a:lnTo>
                  <a:lnTo>
                    <a:pt x="0" y="40906"/>
                  </a:lnTo>
                  <a:lnTo>
                    <a:pt x="3721" y="40944"/>
                  </a:lnTo>
                  <a:lnTo>
                    <a:pt x="3721" y="37007"/>
                  </a:lnTo>
                  <a:close/>
                </a:path>
                <a:path w="129539" h="194309">
                  <a:moveTo>
                    <a:pt x="3721" y="18161"/>
                  </a:moveTo>
                  <a:lnTo>
                    <a:pt x="0" y="18097"/>
                  </a:lnTo>
                  <a:lnTo>
                    <a:pt x="0" y="22034"/>
                  </a:lnTo>
                  <a:lnTo>
                    <a:pt x="3721" y="22098"/>
                  </a:lnTo>
                  <a:lnTo>
                    <a:pt x="3721" y="18161"/>
                  </a:lnTo>
                  <a:close/>
                </a:path>
                <a:path w="129539" h="194309">
                  <a:moveTo>
                    <a:pt x="21539" y="188150"/>
                  </a:moveTo>
                  <a:lnTo>
                    <a:pt x="17818" y="188150"/>
                  </a:lnTo>
                  <a:lnTo>
                    <a:pt x="17818" y="191350"/>
                  </a:lnTo>
                  <a:lnTo>
                    <a:pt x="21539" y="191350"/>
                  </a:lnTo>
                  <a:lnTo>
                    <a:pt x="21539" y="188150"/>
                  </a:lnTo>
                  <a:close/>
                </a:path>
                <a:path w="129539" h="194309">
                  <a:moveTo>
                    <a:pt x="21539" y="169367"/>
                  </a:moveTo>
                  <a:lnTo>
                    <a:pt x="17818" y="169278"/>
                  </a:lnTo>
                  <a:lnTo>
                    <a:pt x="17818" y="173228"/>
                  </a:lnTo>
                  <a:lnTo>
                    <a:pt x="21539" y="173316"/>
                  </a:lnTo>
                  <a:lnTo>
                    <a:pt x="21539" y="169367"/>
                  </a:lnTo>
                  <a:close/>
                </a:path>
                <a:path w="129539" h="194309">
                  <a:moveTo>
                    <a:pt x="21539" y="150507"/>
                  </a:moveTo>
                  <a:lnTo>
                    <a:pt x="17818" y="150418"/>
                  </a:lnTo>
                  <a:lnTo>
                    <a:pt x="17818" y="154368"/>
                  </a:lnTo>
                  <a:lnTo>
                    <a:pt x="21539" y="154457"/>
                  </a:lnTo>
                  <a:lnTo>
                    <a:pt x="21539" y="150507"/>
                  </a:lnTo>
                  <a:close/>
                </a:path>
                <a:path w="129539" h="194309">
                  <a:moveTo>
                    <a:pt x="21539" y="131635"/>
                  </a:moveTo>
                  <a:lnTo>
                    <a:pt x="17818" y="131559"/>
                  </a:lnTo>
                  <a:lnTo>
                    <a:pt x="17818" y="135496"/>
                  </a:lnTo>
                  <a:lnTo>
                    <a:pt x="21539" y="135572"/>
                  </a:lnTo>
                  <a:lnTo>
                    <a:pt x="21539" y="131635"/>
                  </a:lnTo>
                  <a:close/>
                </a:path>
                <a:path w="129539" h="194309">
                  <a:moveTo>
                    <a:pt x="21539" y="112763"/>
                  </a:moveTo>
                  <a:lnTo>
                    <a:pt x="17818" y="112674"/>
                  </a:lnTo>
                  <a:lnTo>
                    <a:pt x="17818" y="116636"/>
                  </a:lnTo>
                  <a:lnTo>
                    <a:pt x="21539" y="116713"/>
                  </a:lnTo>
                  <a:lnTo>
                    <a:pt x="21539" y="112763"/>
                  </a:lnTo>
                  <a:close/>
                </a:path>
                <a:path w="129539" h="194309">
                  <a:moveTo>
                    <a:pt x="21539" y="37299"/>
                  </a:moveTo>
                  <a:lnTo>
                    <a:pt x="17818" y="37236"/>
                  </a:lnTo>
                  <a:lnTo>
                    <a:pt x="17818" y="41186"/>
                  </a:lnTo>
                  <a:lnTo>
                    <a:pt x="21539" y="41236"/>
                  </a:lnTo>
                  <a:lnTo>
                    <a:pt x="21539" y="37299"/>
                  </a:lnTo>
                  <a:close/>
                </a:path>
                <a:path w="129539" h="194309">
                  <a:moveTo>
                    <a:pt x="21539" y="18427"/>
                  </a:moveTo>
                  <a:lnTo>
                    <a:pt x="17818" y="18376"/>
                  </a:lnTo>
                  <a:lnTo>
                    <a:pt x="17818" y="22313"/>
                  </a:lnTo>
                  <a:lnTo>
                    <a:pt x="21539" y="22364"/>
                  </a:lnTo>
                  <a:lnTo>
                    <a:pt x="21539" y="18427"/>
                  </a:lnTo>
                  <a:close/>
                </a:path>
                <a:path w="129539" h="194309">
                  <a:moveTo>
                    <a:pt x="39382" y="188569"/>
                  </a:moveTo>
                  <a:lnTo>
                    <a:pt x="35636" y="188569"/>
                  </a:lnTo>
                  <a:lnTo>
                    <a:pt x="35636" y="191350"/>
                  </a:lnTo>
                  <a:lnTo>
                    <a:pt x="39382" y="191350"/>
                  </a:lnTo>
                  <a:lnTo>
                    <a:pt x="39382" y="188569"/>
                  </a:lnTo>
                  <a:close/>
                </a:path>
                <a:path w="129539" h="194309">
                  <a:moveTo>
                    <a:pt x="39382" y="169760"/>
                  </a:moveTo>
                  <a:lnTo>
                    <a:pt x="35636" y="169672"/>
                  </a:lnTo>
                  <a:lnTo>
                    <a:pt x="35636" y="173634"/>
                  </a:lnTo>
                  <a:lnTo>
                    <a:pt x="39382" y="173710"/>
                  </a:lnTo>
                  <a:lnTo>
                    <a:pt x="39382" y="169760"/>
                  </a:lnTo>
                  <a:close/>
                </a:path>
                <a:path w="129539" h="194309">
                  <a:moveTo>
                    <a:pt x="39382" y="150876"/>
                  </a:moveTo>
                  <a:lnTo>
                    <a:pt x="35636" y="150799"/>
                  </a:lnTo>
                  <a:lnTo>
                    <a:pt x="35636" y="154749"/>
                  </a:lnTo>
                  <a:lnTo>
                    <a:pt x="39382" y="154825"/>
                  </a:lnTo>
                  <a:lnTo>
                    <a:pt x="39382" y="150876"/>
                  </a:lnTo>
                  <a:close/>
                </a:path>
                <a:path w="129539" h="194309">
                  <a:moveTo>
                    <a:pt x="39382" y="132003"/>
                  </a:moveTo>
                  <a:lnTo>
                    <a:pt x="35636" y="131927"/>
                  </a:lnTo>
                  <a:lnTo>
                    <a:pt x="35636" y="135851"/>
                  </a:lnTo>
                  <a:lnTo>
                    <a:pt x="39382" y="135940"/>
                  </a:lnTo>
                  <a:lnTo>
                    <a:pt x="39382" y="132003"/>
                  </a:lnTo>
                  <a:close/>
                </a:path>
                <a:path w="129539" h="194309">
                  <a:moveTo>
                    <a:pt x="39382" y="113118"/>
                  </a:moveTo>
                  <a:lnTo>
                    <a:pt x="35636" y="113030"/>
                  </a:lnTo>
                  <a:lnTo>
                    <a:pt x="35636" y="116992"/>
                  </a:lnTo>
                  <a:lnTo>
                    <a:pt x="39382" y="117068"/>
                  </a:lnTo>
                  <a:lnTo>
                    <a:pt x="39382" y="113118"/>
                  </a:lnTo>
                  <a:close/>
                </a:path>
                <a:path w="129539" h="194309">
                  <a:moveTo>
                    <a:pt x="39382" y="37592"/>
                  </a:moveTo>
                  <a:lnTo>
                    <a:pt x="35636" y="37515"/>
                  </a:lnTo>
                  <a:lnTo>
                    <a:pt x="35636" y="41478"/>
                  </a:lnTo>
                  <a:lnTo>
                    <a:pt x="39382" y="41529"/>
                  </a:lnTo>
                  <a:lnTo>
                    <a:pt x="39382" y="37592"/>
                  </a:lnTo>
                  <a:close/>
                </a:path>
                <a:path w="129539" h="194309">
                  <a:moveTo>
                    <a:pt x="39382" y="18694"/>
                  </a:moveTo>
                  <a:lnTo>
                    <a:pt x="35636" y="18643"/>
                  </a:lnTo>
                  <a:lnTo>
                    <a:pt x="35636" y="22580"/>
                  </a:lnTo>
                  <a:lnTo>
                    <a:pt x="39382" y="22644"/>
                  </a:lnTo>
                  <a:lnTo>
                    <a:pt x="39382" y="18694"/>
                  </a:lnTo>
                  <a:close/>
                </a:path>
                <a:path w="129539" h="194309">
                  <a:moveTo>
                    <a:pt x="57251" y="188976"/>
                  </a:moveTo>
                  <a:lnTo>
                    <a:pt x="53517" y="188976"/>
                  </a:lnTo>
                  <a:lnTo>
                    <a:pt x="53517" y="191350"/>
                  </a:lnTo>
                  <a:lnTo>
                    <a:pt x="57251" y="191350"/>
                  </a:lnTo>
                  <a:lnTo>
                    <a:pt x="57251" y="188976"/>
                  </a:lnTo>
                  <a:close/>
                </a:path>
                <a:path w="129539" h="194309">
                  <a:moveTo>
                    <a:pt x="57251" y="170154"/>
                  </a:moveTo>
                  <a:lnTo>
                    <a:pt x="53517" y="170078"/>
                  </a:lnTo>
                  <a:lnTo>
                    <a:pt x="53517" y="174028"/>
                  </a:lnTo>
                  <a:lnTo>
                    <a:pt x="57251" y="174104"/>
                  </a:lnTo>
                  <a:lnTo>
                    <a:pt x="57251" y="170154"/>
                  </a:lnTo>
                  <a:close/>
                </a:path>
                <a:path w="129539" h="194309">
                  <a:moveTo>
                    <a:pt x="57251" y="151257"/>
                  </a:moveTo>
                  <a:lnTo>
                    <a:pt x="53517" y="151180"/>
                  </a:lnTo>
                  <a:lnTo>
                    <a:pt x="53517" y="155130"/>
                  </a:lnTo>
                  <a:lnTo>
                    <a:pt x="57251" y="155206"/>
                  </a:lnTo>
                  <a:lnTo>
                    <a:pt x="57251" y="151257"/>
                  </a:lnTo>
                  <a:close/>
                </a:path>
                <a:path w="129539" h="194309">
                  <a:moveTo>
                    <a:pt x="57251" y="132372"/>
                  </a:moveTo>
                  <a:lnTo>
                    <a:pt x="53517" y="132283"/>
                  </a:lnTo>
                  <a:lnTo>
                    <a:pt x="53517" y="136232"/>
                  </a:lnTo>
                  <a:lnTo>
                    <a:pt x="57251" y="136309"/>
                  </a:lnTo>
                  <a:lnTo>
                    <a:pt x="57251" y="132372"/>
                  </a:lnTo>
                  <a:close/>
                </a:path>
                <a:path w="129539" h="194309">
                  <a:moveTo>
                    <a:pt x="57251" y="113461"/>
                  </a:moveTo>
                  <a:lnTo>
                    <a:pt x="53517" y="113385"/>
                  </a:lnTo>
                  <a:lnTo>
                    <a:pt x="53517" y="117348"/>
                  </a:lnTo>
                  <a:lnTo>
                    <a:pt x="57251" y="117424"/>
                  </a:lnTo>
                  <a:lnTo>
                    <a:pt x="57251" y="113461"/>
                  </a:lnTo>
                  <a:close/>
                </a:path>
                <a:path w="129539" h="194309">
                  <a:moveTo>
                    <a:pt x="57251" y="37871"/>
                  </a:moveTo>
                  <a:lnTo>
                    <a:pt x="53517" y="37795"/>
                  </a:lnTo>
                  <a:lnTo>
                    <a:pt x="53517" y="41757"/>
                  </a:lnTo>
                  <a:lnTo>
                    <a:pt x="57251" y="41821"/>
                  </a:lnTo>
                  <a:lnTo>
                    <a:pt x="57251" y="37871"/>
                  </a:lnTo>
                  <a:close/>
                </a:path>
                <a:path w="129539" h="194309">
                  <a:moveTo>
                    <a:pt x="57251" y="18961"/>
                  </a:moveTo>
                  <a:lnTo>
                    <a:pt x="53517" y="18910"/>
                  </a:lnTo>
                  <a:lnTo>
                    <a:pt x="53517" y="22872"/>
                  </a:lnTo>
                  <a:lnTo>
                    <a:pt x="57251" y="22910"/>
                  </a:lnTo>
                  <a:lnTo>
                    <a:pt x="57251" y="18961"/>
                  </a:lnTo>
                  <a:close/>
                </a:path>
                <a:path w="129539" h="194309">
                  <a:moveTo>
                    <a:pt x="57251" y="63"/>
                  </a:moveTo>
                  <a:lnTo>
                    <a:pt x="53517" y="0"/>
                  </a:lnTo>
                  <a:lnTo>
                    <a:pt x="53517" y="3975"/>
                  </a:lnTo>
                  <a:lnTo>
                    <a:pt x="57251" y="4013"/>
                  </a:lnTo>
                  <a:lnTo>
                    <a:pt x="57251" y="63"/>
                  </a:lnTo>
                  <a:close/>
                </a:path>
                <a:path w="129539" h="194309">
                  <a:moveTo>
                    <a:pt x="75158" y="189471"/>
                  </a:moveTo>
                  <a:lnTo>
                    <a:pt x="71424" y="189395"/>
                  </a:lnTo>
                  <a:lnTo>
                    <a:pt x="71424" y="193344"/>
                  </a:lnTo>
                  <a:lnTo>
                    <a:pt x="75158" y="193421"/>
                  </a:lnTo>
                  <a:lnTo>
                    <a:pt x="75158" y="189471"/>
                  </a:lnTo>
                  <a:close/>
                </a:path>
                <a:path w="129539" h="194309">
                  <a:moveTo>
                    <a:pt x="75158" y="170561"/>
                  </a:moveTo>
                  <a:lnTo>
                    <a:pt x="71424" y="170472"/>
                  </a:lnTo>
                  <a:lnTo>
                    <a:pt x="71424" y="174434"/>
                  </a:lnTo>
                  <a:lnTo>
                    <a:pt x="75158" y="174510"/>
                  </a:lnTo>
                  <a:lnTo>
                    <a:pt x="75158" y="170561"/>
                  </a:lnTo>
                  <a:close/>
                </a:path>
                <a:path w="129539" h="194309">
                  <a:moveTo>
                    <a:pt x="75158" y="151650"/>
                  </a:moveTo>
                  <a:lnTo>
                    <a:pt x="71424" y="151561"/>
                  </a:lnTo>
                  <a:lnTo>
                    <a:pt x="71424" y="155536"/>
                  </a:lnTo>
                  <a:lnTo>
                    <a:pt x="75158" y="155600"/>
                  </a:lnTo>
                  <a:lnTo>
                    <a:pt x="75158" y="151650"/>
                  </a:lnTo>
                  <a:close/>
                </a:path>
                <a:path w="129539" h="194309">
                  <a:moveTo>
                    <a:pt x="75158" y="132727"/>
                  </a:moveTo>
                  <a:lnTo>
                    <a:pt x="71424" y="132651"/>
                  </a:lnTo>
                  <a:lnTo>
                    <a:pt x="71424" y="136601"/>
                  </a:lnTo>
                  <a:lnTo>
                    <a:pt x="75158" y="136677"/>
                  </a:lnTo>
                  <a:lnTo>
                    <a:pt x="75158" y="132727"/>
                  </a:lnTo>
                  <a:close/>
                </a:path>
                <a:path w="129539" h="194309">
                  <a:moveTo>
                    <a:pt x="75158" y="113804"/>
                  </a:moveTo>
                  <a:lnTo>
                    <a:pt x="71424" y="113728"/>
                  </a:lnTo>
                  <a:lnTo>
                    <a:pt x="71424" y="117690"/>
                  </a:lnTo>
                  <a:lnTo>
                    <a:pt x="75158" y="117767"/>
                  </a:lnTo>
                  <a:lnTo>
                    <a:pt x="75158" y="113804"/>
                  </a:lnTo>
                  <a:close/>
                </a:path>
                <a:path w="129539" h="194309">
                  <a:moveTo>
                    <a:pt x="75158" y="94907"/>
                  </a:moveTo>
                  <a:lnTo>
                    <a:pt x="71424" y="94830"/>
                  </a:lnTo>
                  <a:lnTo>
                    <a:pt x="71424" y="98780"/>
                  </a:lnTo>
                  <a:lnTo>
                    <a:pt x="75158" y="98844"/>
                  </a:lnTo>
                  <a:lnTo>
                    <a:pt x="75158" y="94907"/>
                  </a:lnTo>
                  <a:close/>
                </a:path>
                <a:path w="129539" h="194309">
                  <a:moveTo>
                    <a:pt x="75158" y="75984"/>
                  </a:moveTo>
                  <a:lnTo>
                    <a:pt x="71424" y="75920"/>
                  </a:lnTo>
                  <a:lnTo>
                    <a:pt x="71424" y="79857"/>
                  </a:lnTo>
                  <a:lnTo>
                    <a:pt x="75158" y="79933"/>
                  </a:lnTo>
                  <a:lnTo>
                    <a:pt x="75158" y="75984"/>
                  </a:lnTo>
                  <a:close/>
                </a:path>
                <a:path w="129539" h="194309">
                  <a:moveTo>
                    <a:pt x="75158" y="57061"/>
                  </a:moveTo>
                  <a:lnTo>
                    <a:pt x="71424" y="56997"/>
                  </a:lnTo>
                  <a:lnTo>
                    <a:pt x="71424" y="60960"/>
                  </a:lnTo>
                  <a:lnTo>
                    <a:pt x="75158" y="61023"/>
                  </a:lnTo>
                  <a:lnTo>
                    <a:pt x="75158" y="57061"/>
                  </a:lnTo>
                  <a:close/>
                </a:path>
                <a:path w="129539" h="194309">
                  <a:moveTo>
                    <a:pt x="75158" y="38150"/>
                  </a:moveTo>
                  <a:lnTo>
                    <a:pt x="71424" y="38087"/>
                  </a:lnTo>
                  <a:lnTo>
                    <a:pt x="71424" y="42049"/>
                  </a:lnTo>
                  <a:lnTo>
                    <a:pt x="75158" y="42100"/>
                  </a:lnTo>
                  <a:lnTo>
                    <a:pt x="75158" y="38150"/>
                  </a:lnTo>
                  <a:close/>
                </a:path>
                <a:path w="129539" h="194309">
                  <a:moveTo>
                    <a:pt x="75158" y="19240"/>
                  </a:moveTo>
                  <a:lnTo>
                    <a:pt x="71424" y="19177"/>
                  </a:lnTo>
                  <a:lnTo>
                    <a:pt x="71424" y="23139"/>
                  </a:lnTo>
                  <a:lnTo>
                    <a:pt x="75158" y="23190"/>
                  </a:lnTo>
                  <a:lnTo>
                    <a:pt x="75158" y="19240"/>
                  </a:lnTo>
                  <a:close/>
                </a:path>
                <a:path w="129539" h="194309">
                  <a:moveTo>
                    <a:pt x="75158" y="304"/>
                  </a:moveTo>
                  <a:lnTo>
                    <a:pt x="71424" y="266"/>
                  </a:lnTo>
                  <a:lnTo>
                    <a:pt x="71424" y="4229"/>
                  </a:lnTo>
                  <a:lnTo>
                    <a:pt x="75158" y="4279"/>
                  </a:lnTo>
                  <a:lnTo>
                    <a:pt x="75158" y="304"/>
                  </a:lnTo>
                  <a:close/>
                </a:path>
                <a:path w="129539" h="194309">
                  <a:moveTo>
                    <a:pt x="93103" y="189890"/>
                  </a:moveTo>
                  <a:lnTo>
                    <a:pt x="89357" y="189801"/>
                  </a:lnTo>
                  <a:lnTo>
                    <a:pt x="89357" y="193751"/>
                  </a:lnTo>
                  <a:lnTo>
                    <a:pt x="93103" y="193840"/>
                  </a:lnTo>
                  <a:lnTo>
                    <a:pt x="93103" y="189890"/>
                  </a:lnTo>
                  <a:close/>
                </a:path>
                <a:path w="129539" h="194309">
                  <a:moveTo>
                    <a:pt x="93103" y="170954"/>
                  </a:moveTo>
                  <a:lnTo>
                    <a:pt x="89357" y="170865"/>
                  </a:lnTo>
                  <a:lnTo>
                    <a:pt x="89357" y="174828"/>
                  </a:lnTo>
                  <a:lnTo>
                    <a:pt x="93103" y="174904"/>
                  </a:lnTo>
                  <a:lnTo>
                    <a:pt x="93103" y="170954"/>
                  </a:lnTo>
                  <a:close/>
                </a:path>
                <a:path w="129539" h="194309">
                  <a:moveTo>
                    <a:pt x="93103" y="152031"/>
                  </a:moveTo>
                  <a:lnTo>
                    <a:pt x="89357" y="151942"/>
                  </a:lnTo>
                  <a:lnTo>
                    <a:pt x="89357" y="155905"/>
                  </a:lnTo>
                  <a:lnTo>
                    <a:pt x="93103" y="155981"/>
                  </a:lnTo>
                  <a:lnTo>
                    <a:pt x="93103" y="152031"/>
                  </a:lnTo>
                  <a:close/>
                </a:path>
                <a:path w="129539" h="194309">
                  <a:moveTo>
                    <a:pt x="93103" y="133083"/>
                  </a:moveTo>
                  <a:lnTo>
                    <a:pt x="89357" y="133019"/>
                  </a:lnTo>
                  <a:lnTo>
                    <a:pt x="89357" y="136969"/>
                  </a:lnTo>
                  <a:lnTo>
                    <a:pt x="93103" y="137045"/>
                  </a:lnTo>
                  <a:lnTo>
                    <a:pt x="93103" y="133083"/>
                  </a:lnTo>
                  <a:close/>
                </a:path>
                <a:path w="129539" h="194309">
                  <a:moveTo>
                    <a:pt x="93103" y="114160"/>
                  </a:moveTo>
                  <a:lnTo>
                    <a:pt x="89357" y="114084"/>
                  </a:lnTo>
                  <a:lnTo>
                    <a:pt x="89357" y="118046"/>
                  </a:lnTo>
                  <a:lnTo>
                    <a:pt x="93103" y="118110"/>
                  </a:lnTo>
                  <a:lnTo>
                    <a:pt x="93103" y="114160"/>
                  </a:lnTo>
                  <a:close/>
                </a:path>
                <a:path w="129539" h="194309">
                  <a:moveTo>
                    <a:pt x="93103" y="95237"/>
                  </a:moveTo>
                  <a:lnTo>
                    <a:pt x="89357" y="95161"/>
                  </a:lnTo>
                  <a:lnTo>
                    <a:pt x="89357" y="99123"/>
                  </a:lnTo>
                  <a:lnTo>
                    <a:pt x="93103" y="99187"/>
                  </a:lnTo>
                  <a:lnTo>
                    <a:pt x="93103" y="95237"/>
                  </a:lnTo>
                  <a:close/>
                </a:path>
                <a:path w="129539" h="194309">
                  <a:moveTo>
                    <a:pt x="93103" y="76288"/>
                  </a:moveTo>
                  <a:lnTo>
                    <a:pt x="89357" y="76238"/>
                  </a:lnTo>
                  <a:lnTo>
                    <a:pt x="89357" y="80187"/>
                  </a:lnTo>
                  <a:lnTo>
                    <a:pt x="93103" y="80264"/>
                  </a:lnTo>
                  <a:lnTo>
                    <a:pt x="93103" y="76288"/>
                  </a:lnTo>
                  <a:close/>
                </a:path>
                <a:path w="129539" h="194309">
                  <a:moveTo>
                    <a:pt x="93103" y="57365"/>
                  </a:moveTo>
                  <a:lnTo>
                    <a:pt x="89357" y="57302"/>
                  </a:lnTo>
                  <a:lnTo>
                    <a:pt x="89357" y="61264"/>
                  </a:lnTo>
                  <a:lnTo>
                    <a:pt x="93103" y="61328"/>
                  </a:lnTo>
                  <a:lnTo>
                    <a:pt x="93103" y="57365"/>
                  </a:lnTo>
                  <a:close/>
                </a:path>
                <a:path w="129539" h="194309">
                  <a:moveTo>
                    <a:pt x="93103" y="38442"/>
                  </a:moveTo>
                  <a:lnTo>
                    <a:pt x="89357" y="38379"/>
                  </a:lnTo>
                  <a:lnTo>
                    <a:pt x="89357" y="42341"/>
                  </a:lnTo>
                  <a:lnTo>
                    <a:pt x="93103" y="42392"/>
                  </a:lnTo>
                  <a:lnTo>
                    <a:pt x="93103" y="38442"/>
                  </a:lnTo>
                  <a:close/>
                </a:path>
                <a:path w="129539" h="194309">
                  <a:moveTo>
                    <a:pt x="93103" y="19507"/>
                  </a:moveTo>
                  <a:lnTo>
                    <a:pt x="89357" y="19456"/>
                  </a:lnTo>
                  <a:lnTo>
                    <a:pt x="89357" y="23418"/>
                  </a:lnTo>
                  <a:lnTo>
                    <a:pt x="93103" y="23469"/>
                  </a:lnTo>
                  <a:lnTo>
                    <a:pt x="93103" y="19507"/>
                  </a:lnTo>
                  <a:close/>
                </a:path>
                <a:path w="129539" h="194309">
                  <a:moveTo>
                    <a:pt x="93103" y="571"/>
                  </a:moveTo>
                  <a:lnTo>
                    <a:pt x="89357" y="520"/>
                  </a:lnTo>
                  <a:lnTo>
                    <a:pt x="89357" y="4483"/>
                  </a:lnTo>
                  <a:lnTo>
                    <a:pt x="93103" y="4533"/>
                  </a:lnTo>
                  <a:lnTo>
                    <a:pt x="93103" y="571"/>
                  </a:lnTo>
                  <a:close/>
                </a:path>
                <a:path w="129539" h="194309">
                  <a:moveTo>
                    <a:pt x="111048" y="171361"/>
                  </a:moveTo>
                  <a:lnTo>
                    <a:pt x="107315" y="171272"/>
                  </a:lnTo>
                  <a:lnTo>
                    <a:pt x="107315" y="175234"/>
                  </a:lnTo>
                  <a:lnTo>
                    <a:pt x="111048" y="175310"/>
                  </a:lnTo>
                  <a:lnTo>
                    <a:pt x="111048" y="171361"/>
                  </a:lnTo>
                  <a:close/>
                </a:path>
                <a:path w="129539" h="194309">
                  <a:moveTo>
                    <a:pt x="111048" y="152412"/>
                  </a:moveTo>
                  <a:lnTo>
                    <a:pt x="107315" y="152323"/>
                  </a:lnTo>
                  <a:lnTo>
                    <a:pt x="107315" y="156286"/>
                  </a:lnTo>
                  <a:lnTo>
                    <a:pt x="111048" y="156375"/>
                  </a:lnTo>
                  <a:lnTo>
                    <a:pt x="111048" y="152412"/>
                  </a:lnTo>
                  <a:close/>
                </a:path>
                <a:path w="129539" h="194309">
                  <a:moveTo>
                    <a:pt x="111048" y="133464"/>
                  </a:moveTo>
                  <a:lnTo>
                    <a:pt x="107315" y="133375"/>
                  </a:lnTo>
                  <a:lnTo>
                    <a:pt x="107315" y="137337"/>
                  </a:lnTo>
                  <a:lnTo>
                    <a:pt x="111048" y="137414"/>
                  </a:lnTo>
                  <a:lnTo>
                    <a:pt x="111048" y="133464"/>
                  </a:lnTo>
                  <a:close/>
                </a:path>
                <a:path w="129539" h="194309">
                  <a:moveTo>
                    <a:pt x="111048" y="114515"/>
                  </a:moveTo>
                  <a:lnTo>
                    <a:pt x="107315" y="114439"/>
                  </a:lnTo>
                  <a:lnTo>
                    <a:pt x="107315" y="118389"/>
                  </a:lnTo>
                  <a:lnTo>
                    <a:pt x="111048" y="118478"/>
                  </a:lnTo>
                  <a:lnTo>
                    <a:pt x="111048" y="114515"/>
                  </a:lnTo>
                  <a:close/>
                </a:path>
                <a:path w="129539" h="194309">
                  <a:moveTo>
                    <a:pt x="111048" y="95567"/>
                  </a:moveTo>
                  <a:lnTo>
                    <a:pt x="107315" y="95491"/>
                  </a:lnTo>
                  <a:lnTo>
                    <a:pt x="107315" y="99453"/>
                  </a:lnTo>
                  <a:lnTo>
                    <a:pt x="111048" y="99517"/>
                  </a:lnTo>
                  <a:lnTo>
                    <a:pt x="111048" y="95567"/>
                  </a:lnTo>
                  <a:close/>
                </a:path>
                <a:path w="129539" h="194309">
                  <a:moveTo>
                    <a:pt x="111048" y="76619"/>
                  </a:moveTo>
                  <a:lnTo>
                    <a:pt x="107315" y="76555"/>
                  </a:lnTo>
                  <a:lnTo>
                    <a:pt x="107315" y="80505"/>
                  </a:lnTo>
                  <a:lnTo>
                    <a:pt x="111048" y="80568"/>
                  </a:lnTo>
                  <a:lnTo>
                    <a:pt x="111048" y="76619"/>
                  </a:lnTo>
                  <a:close/>
                </a:path>
                <a:path w="129539" h="194309">
                  <a:moveTo>
                    <a:pt x="111048" y="57670"/>
                  </a:moveTo>
                  <a:lnTo>
                    <a:pt x="107315" y="57607"/>
                  </a:lnTo>
                  <a:lnTo>
                    <a:pt x="107315" y="61569"/>
                  </a:lnTo>
                  <a:lnTo>
                    <a:pt x="111048" y="61633"/>
                  </a:lnTo>
                  <a:lnTo>
                    <a:pt x="111048" y="57670"/>
                  </a:lnTo>
                  <a:close/>
                </a:path>
                <a:path w="129539" h="194309">
                  <a:moveTo>
                    <a:pt x="111048" y="38735"/>
                  </a:moveTo>
                  <a:lnTo>
                    <a:pt x="107315" y="38671"/>
                  </a:lnTo>
                  <a:lnTo>
                    <a:pt x="107315" y="42633"/>
                  </a:lnTo>
                  <a:lnTo>
                    <a:pt x="111048" y="42684"/>
                  </a:lnTo>
                  <a:lnTo>
                    <a:pt x="111048" y="38735"/>
                  </a:lnTo>
                  <a:close/>
                </a:path>
                <a:path w="129539" h="194309">
                  <a:moveTo>
                    <a:pt x="111048" y="19786"/>
                  </a:moveTo>
                  <a:lnTo>
                    <a:pt x="107315" y="19723"/>
                  </a:lnTo>
                  <a:lnTo>
                    <a:pt x="107315" y="23672"/>
                  </a:lnTo>
                  <a:lnTo>
                    <a:pt x="111048" y="23749"/>
                  </a:lnTo>
                  <a:lnTo>
                    <a:pt x="111048" y="19786"/>
                  </a:lnTo>
                  <a:close/>
                </a:path>
                <a:path w="129539" h="194309">
                  <a:moveTo>
                    <a:pt x="111048" y="825"/>
                  </a:moveTo>
                  <a:lnTo>
                    <a:pt x="107315" y="774"/>
                  </a:lnTo>
                  <a:lnTo>
                    <a:pt x="107315" y="4737"/>
                  </a:lnTo>
                  <a:lnTo>
                    <a:pt x="111048" y="4787"/>
                  </a:lnTo>
                  <a:lnTo>
                    <a:pt x="111048" y="825"/>
                  </a:lnTo>
                  <a:close/>
                </a:path>
                <a:path w="129539" h="194309">
                  <a:moveTo>
                    <a:pt x="129057" y="171742"/>
                  </a:moveTo>
                  <a:lnTo>
                    <a:pt x="125298" y="171678"/>
                  </a:lnTo>
                  <a:lnTo>
                    <a:pt x="125298" y="175628"/>
                  </a:lnTo>
                  <a:lnTo>
                    <a:pt x="129057" y="175717"/>
                  </a:lnTo>
                  <a:lnTo>
                    <a:pt x="129057" y="171742"/>
                  </a:lnTo>
                  <a:close/>
                </a:path>
                <a:path w="129539" h="194309">
                  <a:moveTo>
                    <a:pt x="129057" y="152793"/>
                  </a:moveTo>
                  <a:lnTo>
                    <a:pt x="125298" y="152717"/>
                  </a:lnTo>
                  <a:lnTo>
                    <a:pt x="125298" y="156679"/>
                  </a:lnTo>
                  <a:lnTo>
                    <a:pt x="129057" y="156756"/>
                  </a:lnTo>
                  <a:lnTo>
                    <a:pt x="129057" y="152793"/>
                  </a:lnTo>
                  <a:close/>
                </a:path>
                <a:path w="129539" h="194309">
                  <a:moveTo>
                    <a:pt x="129057" y="133832"/>
                  </a:moveTo>
                  <a:lnTo>
                    <a:pt x="125298" y="133756"/>
                  </a:lnTo>
                  <a:lnTo>
                    <a:pt x="125298" y="137706"/>
                  </a:lnTo>
                  <a:lnTo>
                    <a:pt x="129057" y="137782"/>
                  </a:lnTo>
                  <a:lnTo>
                    <a:pt x="129057" y="133832"/>
                  </a:lnTo>
                  <a:close/>
                </a:path>
                <a:path w="129539" h="194309">
                  <a:moveTo>
                    <a:pt x="129057" y="114871"/>
                  </a:moveTo>
                  <a:lnTo>
                    <a:pt x="125298" y="114782"/>
                  </a:lnTo>
                  <a:lnTo>
                    <a:pt x="125298" y="118745"/>
                  </a:lnTo>
                  <a:lnTo>
                    <a:pt x="129057" y="118833"/>
                  </a:lnTo>
                  <a:lnTo>
                    <a:pt x="129057" y="114871"/>
                  </a:lnTo>
                  <a:close/>
                </a:path>
                <a:path w="129539" h="194309">
                  <a:moveTo>
                    <a:pt x="129057" y="95897"/>
                  </a:moveTo>
                  <a:lnTo>
                    <a:pt x="125298" y="95834"/>
                  </a:lnTo>
                  <a:lnTo>
                    <a:pt x="125298" y="99796"/>
                  </a:lnTo>
                  <a:lnTo>
                    <a:pt x="129057" y="99872"/>
                  </a:lnTo>
                  <a:lnTo>
                    <a:pt x="129057" y="95897"/>
                  </a:lnTo>
                  <a:close/>
                </a:path>
                <a:path w="129539" h="194309">
                  <a:moveTo>
                    <a:pt x="129057" y="76936"/>
                  </a:moveTo>
                  <a:lnTo>
                    <a:pt x="125298" y="76873"/>
                  </a:lnTo>
                  <a:lnTo>
                    <a:pt x="125298" y="80848"/>
                  </a:lnTo>
                  <a:lnTo>
                    <a:pt x="129057" y="80911"/>
                  </a:lnTo>
                  <a:lnTo>
                    <a:pt x="129057" y="76936"/>
                  </a:lnTo>
                  <a:close/>
                </a:path>
                <a:path w="129539" h="194309">
                  <a:moveTo>
                    <a:pt x="129057" y="57975"/>
                  </a:moveTo>
                  <a:lnTo>
                    <a:pt x="125298" y="57912"/>
                  </a:lnTo>
                  <a:lnTo>
                    <a:pt x="125298" y="61874"/>
                  </a:lnTo>
                  <a:lnTo>
                    <a:pt x="129057" y="61950"/>
                  </a:lnTo>
                  <a:lnTo>
                    <a:pt x="129057" y="57975"/>
                  </a:lnTo>
                  <a:close/>
                </a:path>
                <a:path w="129539" h="194309">
                  <a:moveTo>
                    <a:pt x="129057" y="39027"/>
                  </a:moveTo>
                  <a:lnTo>
                    <a:pt x="125298" y="38963"/>
                  </a:lnTo>
                  <a:lnTo>
                    <a:pt x="125298" y="42913"/>
                  </a:lnTo>
                  <a:lnTo>
                    <a:pt x="129057" y="42976"/>
                  </a:lnTo>
                  <a:lnTo>
                    <a:pt x="129057" y="39027"/>
                  </a:lnTo>
                  <a:close/>
                </a:path>
                <a:path w="129539" h="194309">
                  <a:moveTo>
                    <a:pt x="129057" y="20053"/>
                  </a:moveTo>
                  <a:lnTo>
                    <a:pt x="125298" y="19989"/>
                  </a:lnTo>
                  <a:lnTo>
                    <a:pt x="125298" y="23964"/>
                  </a:lnTo>
                  <a:lnTo>
                    <a:pt x="129057" y="24015"/>
                  </a:lnTo>
                  <a:lnTo>
                    <a:pt x="129057" y="20053"/>
                  </a:lnTo>
                  <a:close/>
                </a:path>
                <a:path w="129539" h="194309">
                  <a:moveTo>
                    <a:pt x="129057" y="1092"/>
                  </a:moveTo>
                  <a:lnTo>
                    <a:pt x="125298" y="1041"/>
                  </a:lnTo>
                  <a:lnTo>
                    <a:pt x="125298" y="5003"/>
                  </a:lnTo>
                  <a:lnTo>
                    <a:pt x="129057" y="5054"/>
                  </a:lnTo>
                  <a:lnTo>
                    <a:pt x="129057" y="10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93312" y="7790954"/>
              <a:ext cx="129539" cy="194945"/>
            </a:xfrm>
            <a:custGeom>
              <a:avLst/>
              <a:gdLst/>
              <a:ahLst/>
              <a:cxnLst/>
              <a:rect l="l" t="t" r="r" b="b"/>
              <a:pathLst>
                <a:path w="129539" h="194945">
                  <a:moveTo>
                    <a:pt x="3721" y="186550"/>
                  </a:moveTo>
                  <a:lnTo>
                    <a:pt x="0" y="186410"/>
                  </a:lnTo>
                  <a:lnTo>
                    <a:pt x="0" y="190373"/>
                  </a:lnTo>
                  <a:lnTo>
                    <a:pt x="3721" y="190487"/>
                  </a:lnTo>
                  <a:lnTo>
                    <a:pt x="3721" y="186550"/>
                  </a:lnTo>
                  <a:close/>
                </a:path>
                <a:path w="129539" h="194945">
                  <a:moveTo>
                    <a:pt x="3721" y="167690"/>
                  </a:moveTo>
                  <a:lnTo>
                    <a:pt x="0" y="167576"/>
                  </a:lnTo>
                  <a:lnTo>
                    <a:pt x="0" y="171526"/>
                  </a:lnTo>
                  <a:lnTo>
                    <a:pt x="3721" y="171640"/>
                  </a:lnTo>
                  <a:lnTo>
                    <a:pt x="3721" y="167690"/>
                  </a:lnTo>
                  <a:close/>
                </a:path>
                <a:path w="129539" h="194945">
                  <a:moveTo>
                    <a:pt x="3721" y="148844"/>
                  </a:moveTo>
                  <a:lnTo>
                    <a:pt x="0" y="148729"/>
                  </a:lnTo>
                  <a:lnTo>
                    <a:pt x="0" y="152692"/>
                  </a:lnTo>
                  <a:lnTo>
                    <a:pt x="3721" y="152781"/>
                  </a:lnTo>
                  <a:lnTo>
                    <a:pt x="3721" y="148844"/>
                  </a:lnTo>
                  <a:close/>
                </a:path>
                <a:path w="129539" h="194945">
                  <a:moveTo>
                    <a:pt x="3721" y="129984"/>
                  </a:moveTo>
                  <a:lnTo>
                    <a:pt x="0" y="129870"/>
                  </a:lnTo>
                  <a:lnTo>
                    <a:pt x="0" y="133807"/>
                  </a:lnTo>
                  <a:lnTo>
                    <a:pt x="3721" y="133934"/>
                  </a:lnTo>
                  <a:lnTo>
                    <a:pt x="3721" y="129984"/>
                  </a:lnTo>
                  <a:close/>
                </a:path>
                <a:path w="129539" h="194945">
                  <a:moveTo>
                    <a:pt x="3721" y="111137"/>
                  </a:moveTo>
                  <a:lnTo>
                    <a:pt x="0" y="111023"/>
                  </a:lnTo>
                  <a:lnTo>
                    <a:pt x="0" y="114960"/>
                  </a:lnTo>
                  <a:lnTo>
                    <a:pt x="3721" y="115062"/>
                  </a:lnTo>
                  <a:lnTo>
                    <a:pt x="3721" y="111137"/>
                  </a:lnTo>
                  <a:close/>
                </a:path>
                <a:path w="129539" h="194945">
                  <a:moveTo>
                    <a:pt x="3721" y="92278"/>
                  </a:moveTo>
                  <a:lnTo>
                    <a:pt x="0" y="92176"/>
                  </a:lnTo>
                  <a:lnTo>
                    <a:pt x="0" y="96126"/>
                  </a:lnTo>
                  <a:lnTo>
                    <a:pt x="3721" y="96215"/>
                  </a:lnTo>
                  <a:lnTo>
                    <a:pt x="3721" y="92278"/>
                  </a:lnTo>
                  <a:close/>
                </a:path>
                <a:path w="129539" h="194945">
                  <a:moveTo>
                    <a:pt x="3721" y="73418"/>
                  </a:moveTo>
                  <a:lnTo>
                    <a:pt x="0" y="73329"/>
                  </a:lnTo>
                  <a:lnTo>
                    <a:pt x="0" y="77266"/>
                  </a:lnTo>
                  <a:lnTo>
                    <a:pt x="3721" y="77381"/>
                  </a:lnTo>
                  <a:lnTo>
                    <a:pt x="3721" y="73418"/>
                  </a:lnTo>
                  <a:close/>
                </a:path>
                <a:path w="129539" h="194945">
                  <a:moveTo>
                    <a:pt x="21539" y="187121"/>
                  </a:moveTo>
                  <a:lnTo>
                    <a:pt x="17818" y="186982"/>
                  </a:lnTo>
                  <a:lnTo>
                    <a:pt x="17818" y="190944"/>
                  </a:lnTo>
                  <a:lnTo>
                    <a:pt x="21539" y="191058"/>
                  </a:lnTo>
                  <a:lnTo>
                    <a:pt x="21539" y="187121"/>
                  </a:lnTo>
                  <a:close/>
                </a:path>
                <a:path w="129539" h="194945">
                  <a:moveTo>
                    <a:pt x="21539" y="168236"/>
                  </a:moveTo>
                  <a:lnTo>
                    <a:pt x="17818" y="168122"/>
                  </a:lnTo>
                  <a:lnTo>
                    <a:pt x="17818" y="172072"/>
                  </a:lnTo>
                  <a:lnTo>
                    <a:pt x="21539" y="172199"/>
                  </a:lnTo>
                  <a:lnTo>
                    <a:pt x="21539" y="168236"/>
                  </a:lnTo>
                  <a:close/>
                </a:path>
                <a:path w="129539" h="194945">
                  <a:moveTo>
                    <a:pt x="21539" y="149377"/>
                  </a:moveTo>
                  <a:lnTo>
                    <a:pt x="17818" y="149275"/>
                  </a:lnTo>
                  <a:lnTo>
                    <a:pt x="17818" y="153200"/>
                  </a:lnTo>
                  <a:lnTo>
                    <a:pt x="21539" y="153314"/>
                  </a:lnTo>
                  <a:lnTo>
                    <a:pt x="21539" y="149377"/>
                  </a:lnTo>
                  <a:close/>
                </a:path>
                <a:path w="129539" h="194945">
                  <a:moveTo>
                    <a:pt x="21539" y="130517"/>
                  </a:moveTo>
                  <a:lnTo>
                    <a:pt x="17818" y="130390"/>
                  </a:lnTo>
                  <a:lnTo>
                    <a:pt x="17818" y="134327"/>
                  </a:lnTo>
                  <a:lnTo>
                    <a:pt x="21539" y="134454"/>
                  </a:lnTo>
                  <a:lnTo>
                    <a:pt x="21539" y="130517"/>
                  </a:lnTo>
                  <a:close/>
                </a:path>
                <a:path w="129539" h="194945">
                  <a:moveTo>
                    <a:pt x="21539" y="111633"/>
                  </a:moveTo>
                  <a:lnTo>
                    <a:pt x="17818" y="111531"/>
                  </a:lnTo>
                  <a:lnTo>
                    <a:pt x="17818" y="115481"/>
                  </a:lnTo>
                  <a:lnTo>
                    <a:pt x="21539" y="115582"/>
                  </a:lnTo>
                  <a:lnTo>
                    <a:pt x="21539" y="111633"/>
                  </a:lnTo>
                  <a:close/>
                </a:path>
                <a:path w="129539" h="194945">
                  <a:moveTo>
                    <a:pt x="21539" y="92773"/>
                  </a:moveTo>
                  <a:lnTo>
                    <a:pt x="17818" y="92671"/>
                  </a:lnTo>
                  <a:lnTo>
                    <a:pt x="17818" y="96608"/>
                  </a:lnTo>
                  <a:lnTo>
                    <a:pt x="21539" y="96710"/>
                  </a:lnTo>
                  <a:lnTo>
                    <a:pt x="21539" y="92773"/>
                  </a:lnTo>
                  <a:close/>
                </a:path>
                <a:path w="129539" h="194945">
                  <a:moveTo>
                    <a:pt x="21539" y="73901"/>
                  </a:moveTo>
                  <a:lnTo>
                    <a:pt x="17818" y="73812"/>
                  </a:lnTo>
                  <a:lnTo>
                    <a:pt x="17818" y="77749"/>
                  </a:lnTo>
                  <a:lnTo>
                    <a:pt x="21539" y="77851"/>
                  </a:lnTo>
                  <a:lnTo>
                    <a:pt x="21539" y="73901"/>
                  </a:lnTo>
                  <a:close/>
                </a:path>
                <a:path w="129539" h="194945">
                  <a:moveTo>
                    <a:pt x="39382" y="187680"/>
                  </a:moveTo>
                  <a:lnTo>
                    <a:pt x="35636" y="187553"/>
                  </a:lnTo>
                  <a:lnTo>
                    <a:pt x="35636" y="191516"/>
                  </a:lnTo>
                  <a:lnTo>
                    <a:pt x="39382" y="191630"/>
                  </a:lnTo>
                  <a:lnTo>
                    <a:pt x="39382" y="187680"/>
                  </a:lnTo>
                  <a:close/>
                </a:path>
                <a:path w="129539" h="194945">
                  <a:moveTo>
                    <a:pt x="39382" y="168795"/>
                  </a:moveTo>
                  <a:lnTo>
                    <a:pt x="35636" y="168681"/>
                  </a:lnTo>
                  <a:lnTo>
                    <a:pt x="35636" y="172631"/>
                  </a:lnTo>
                  <a:lnTo>
                    <a:pt x="39382" y="172732"/>
                  </a:lnTo>
                  <a:lnTo>
                    <a:pt x="39382" y="168795"/>
                  </a:lnTo>
                  <a:close/>
                </a:path>
                <a:path w="129539" h="194945">
                  <a:moveTo>
                    <a:pt x="39382" y="149936"/>
                  </a:moveTo>
                  <a:lnTo>
                    <a:pt x="35636" y="149821"/>
                  </a:lnTo>
                  <a:lnTo>
                    <a:pt x="35636" y="153746"/>
                  </a:lnTo>
                  <a:lnTo>
                    <a:pt x="39382" y="153847"/>
                  </a:lnTo>
                  <a:lnTo>
                    <a:pt x="39382" y="149936"/>
                  </a:lnTo>
                  <a:close/>
                </a:path>
                <a:path w="129539" h="194945">
                  <a:moveTo>
                    <a:pt x="39382" y="131025"/>
                  </a:moveTo>
                  <a:lnTo>
                    <a:pt x="35636" y="130911"/>
                  </a:lnTo>
                  <a:lnTo>
                    <a:pt x="35636" y="134861"/>
                  </a:lnTo>
                  <a:lnTo>
                    <a:pt x="39382" y="134975"/>
                  </a:lnTo>
                  <a:lnTo>
                    <a:pt x="39382" y="131025"/>
                  </a:lnTo>
                  <a:close/>
                </a:path>
                <a:path w="129539" h="194945">
                  <a:moveTo>
                    <a:pt x="39382" y="112153"/>
                  </a:moveTo>
                  <a:lnTo>
                    <a:pt x="35636" y="112052"/>
                  </a:lnTo>
                  <a:lnTo>
                    <a:pt x="35636" y="115989"/>
                  </a:lnTo>
                  <a:lnTo>
                    <a:pt x="39382" y="116116"/>
                  </a:lnTo>
                  <a:lnTo>
                    <a:pt x="39382" y="112153"/>
                  </a:lnTo>
                  <a:close/>
                </a:path>
                <a:path w="129539" h="194945">
                  <a:moveTo>
                    <a:pt x="39382" y="93281"/>
                  </a:moveTo>
                  <a:lnTo>
                    <a:pt x="35636" y="93167"/>
                  </a:lnTo>
                  <a:lnTo>
                    <a:pt x="35636" y="97104"/>
                  </a:lnTo>
                  <a:lnTo>
                    <a:pt x="39382" y="97205"/>
                  </a:lnTo>
                  <a:lnTo>
                    <a:pt x="39382" y="93281"/>
                  </a:lnTo>
                  <a:close/>
                </a:path>
                <a:path w="129539" h="194945">
                  <a:moveTo>
                    <a:pt x="39382" y="74383"/>
                  </a:moveTo>
                  <a:lnTo>
                    <a:pt x="35636" y="74282"/>
                  </a:lnTo>
                  <a:lnTo>
                    <a:pt x="35636" y="78219"/>
                  </a:lnTo>
                  <a:lnTo>
                    <a:pt x="39382" y="78333"/>
                  </a:lnTo>
                  <a:lnTo>
                    <a:pt x="39382" y="74383"/>
                  </a:lnTo>
                  <a:close/>
                </a:path>
                <a:path w="129539" h="194945">
                  <a:moveTo>
                    <a:pt x="57251" y="188252"/>
                  </a:moveTo>
                  <a:lnTo>
                    <a:pt x="53517" y="188112"/>
                  </a:lnTo>
                  <a:lnTo>
                    <a:pt x="53517" y="192100"/>
                  </a:lnTo>
                  <a:lnTo>
                    <a:pt x="57251" y="192201"/>
                  </a:lnTo>
                  <a:lnTo>
                    <a:pt x="57251" y="188252"/>
                  </a:lnTo>
                  <a:close/>
                </a:path>
                <a:path w="129539" h="194945">
                  <a:moveTo>
                    <a:pt x="57251" y="169354"/>
                  </a:moveTo>
                  <a:lnTo>
                    <a:pt x="53517" y="169252"/>
                  </a:lnTo>
                  <a:lnTo>
                    <a:pt x="53517" y="173189"/>
                  </a:lnTo>
                  <a:lnTo>
                    <a:pt x="57251" y="173291"/>
                  </a:lnTo>
                  <a:lnTo>
                    <a:pt x="57251" y="169354"/>
                  </a:lnTo>
                  <a:close/>
                </a:path>
                <a:path w="129539" h="194945">
                  <a:moveTo>
                    <a:pt x="57251" y="150456"/>
                  </a:moveTo>
                  <a:lnTo>
                    <a:pt x="53517" y="150329"/>
                  </a:lnTo>
                  <a:lnTo>
                    <a:pt x="53517" y="154292"/>
                  </a:lnTo>
                  <a:lnTo>
                    <a:pt x="57251" y="154406"/>
                  </a:lnTo>
                  <a:lnTo>
                    <a:pt x="57251" y="150456"/>
                  </a:lnTo>
                  <a:close/>
                </a:path>
                <a:path w="129539" h="194945">
                  <a:moveTo>
                    <a:pt x="57251" y="131546"/>
                  </a:moveTo>
                  <a:lnTo>
                    <a:pt x="53517" y="131457"/>
                  </a:lnTo>
                  <a:lnTo>
                    <a:pt x="53517" y="135394"/>
                  </a:lnTo>
                  <a:lnTo>
                    <a:pt x="57251" y="135509"/>
                  </a:lnTo>
                  <a:lnTo>
                    <a:pt x="57251" y="131546"/>
                  </a:lnTo>
                  <a:close/>
                </a:path>
                <a:path w="129539" h="194945">
                  <a:moveTo>
                    <a:pt x="57251" y="112661"/>
                  </a:moveTo>
                  <a:lnTo>
                    <a:pt x="53517" y="112534"/>
                  </a:lnTo>
                  <a:lnTo>
                    <a:pt x="53517" y="116484"/>
                  </a:lnTo>
                  <a:lnTo>
                    <a:pt x="57251" y="116598"/>
                  </a:lnTo>
                  <a:lnTo>
                    <a:pt x="57251" y="112661"/>
                  </a:lnTo>
                  <a:close/>
                </a:path>
                <a:path w="129539" h="194945">
                  <a:moveTo>
                    <a:pt x="57251" y="93738"/>
                  </a:moveTo>
                  <a:lnTo>
                    <a:pt x="53517" y="93649"/>
                  </a:lnTo>
                  <a:lnTo>
                    <a:pt x="53517" y="97599"/>
                  </a:lnTo>
                  <a:lnTo>
                    <a:pt x="57251" y="97713"/>
                  </a:lnTo>
                  <a:lnTo>
                    <a:pt x="57251" y="93738"/>
                  </a:lnTo>
                  <a:close/>
                </a:path>
                <a:path w="129539" h="194945">
                  <a:moveTo>
                    <a:pt x="57251" y="74853"/>
                  </a:moveTo>
                  <a:lnTo>
                    <a:pt x="53517" y="74752"/>
                  </a:lnTo>
                  <a:lnTo>
                    <a:pt x="53517" y="78714"/>
                  </a:lnTo>
                  <a:lnTo>
                    <a:pt x="57251" y="78816"/>
                  </a:lnTo>
                  <a:lnTo>
                    <a:pt x="57251" y="74853"/>
                  </a:lnTo>
                  <a:close/>
                </a:path>
                <a:path w="129539" h="194945">
                  <a:moveTo>
                    <a:pt x="75158" y="188836"/>
                  </a:moveTo>
                  <a:lnTo>
                    <a:pt x="71424" y="188696"/>
                  </a:lnTo>
                  <a:lnTo>
                    <a:pt x="71424" y="192671"/>
                  </a:lnTo>
                  <a:lnTo>
                    <a:pt x="75158" y="192786"/>
                  </a:lnTo>
                  <a:lnTo>
                    <a:pt x="75158" y="188836"/>
                  </a:lnTo>
                  <a:close/>
                </a:path>
                <a:path w="129539" h="194945">
                  <a:moveTo>
                    <a:pt x="75158" y="169913"/>
                  </a:moveTo>
                  <a:lnTo>
                    <a:pt x="71424" y="169799"/>
                  </a:lnTo>
                  <a:lnTo>
                    <a:pt x="71424" y="173748"/>
                  </a:lnTo>
                  <a:lnTo>
                    <a:pt x="75158" y="173850"/>
                  </a:lnTo>
                  <a:lnTo>
                    <a:pt x="75158" y="169913"/>
                  </a:lnTo>
                  <a:close/>
                </a:path>
                <a:path w="129539" h="194945">
                  <a:moveTo>
                    <a:pt x="75158" y="150990"/>
                  </a:moveTo>
                  <a:lnTo>
                    <a:pt x="71424" y="150876"/>
                  </a:lnTo>
                  <a:lnTo>
                    <a:pt x="71424" y="154813"/>
                  </a:lnTo>
                  <a:lnTo>
                    <a:pt x="75158" y="154927"/>
                  </a:lnTo>
                  <a:lnTo>
                    <a:pt x="75158" y="150990"/>
                  </a:lnTo>
                  <a:close/>
                </a:path>
                <a:path w="129539" h="194945">
                  <a:moveTo>
                    <a:pt x="75158" y="132067"/>
                  </a:moveTo>
                  <a:lnTo>
                    <a:pt x="71424" y="131978"/>
                  </a:lnTo>
                  <a:lnTo>
                    <a:pt x="71424" y="135915"/>
                  </a:lnTo>
                  <a:lnTo>
                    <a:pt x="75158" y="136017"/>
                  </a:lnTo>
                  <a:lnTo>
                    <a:pt x="75158" y="132067"/>
                  </a:lnTo>
                  <a:close/>
                </a:path>
                <a:path w="129539" h="194945">
                  <a:moveTo>
                    <a:pt x="75158" y="113169"/>
                  </a:moveTo>
                  <a:lnTo>
                    <a:pt x="71424" y="113055"/>
                  </a:lnTo>
                  <a:lnTo>
                    <a:pt x="71424" y="116992"/>
                  </a:lnTo>
                  <a:lnTo>
                    <a:pt x="75158" y="117119"/>
                  </a:lnTo>
                  <a:lnTo>
                    <a:pt x="75158" y="113169"/>
                  </a:lnTo>
                  <a:close/>
                </a:path>
                <a:path w="129539" h="194945">
                  <a:moveTo>
                    <a:pt x="75158" y="94246"/>
                  </a:moveTo>
                  <a:lnTo>
                    <a:pt x="71424" y="94145"/>
                  </a:lnTo>
                  <a:lnTo>
                    <a:pt x="71424" y="98094"/>
                  </a:lnTo>
                  <a:lnTo>
                    <a:pt x="75158" y="98196"/>
                  </a:lnTo>
                  <a:lnTo>
                    <a:pt x="75158" y="94246"/>
                  </a:lnTo>
                  <a:close/>
                </a:path>
                <a:path w="129539" h="194945">
                  <a:moveTo>
                    <a:pt x="75158" y="75349"/>
                  </a:moveTo>
                  <a:lnTo>
                    <a:pt x="71424" y="75234"/>
                  </a:lnTo>
                  <a:lnTo>
                    <a:pt x="71424" y="79184"/>
                  </a:lnTo>
                  <a:lnTo>
                    <a:pt x="75158" y="79273"/>
                  </a:lnTo>
                  <a:lnTo>
                    <a:pt x="75158" y="75349"/>
                  </a:lnTo>
                  <a:close/>
                </a:path>
                <a:path w="129539" h="194945">
                  <a:moveTo>
                    <a:pt x="75158" y="56426"/>
                  </a:moveTo>
                  <a:lnTo>
                    <a:pt x="71424" y="56337"/>
                  </a:lnTo>
                  <a:lnTo>
                    <a:pt x="71424" y="60274"/>
                  </a:lnTo>
                  <a:lnTo>
                    <a:pt x="75158" y="60375"/>
                  </a:lnTo>
                  <a:lnTo>
                    <a:pt x="75158" y="56426"/>
                  </a:lnTo>
                  <a:close/>
                </a:path>
                <a:path w="129539" h="194945">
                  <a:moveTo>
                    <a:pt x="75158" y="37490"/>
                  </a:moveTo>
                  <a:lnTo>
                    <a:pt x="71424" y="37414"/>
                  </a:lnTo>
                  <a:lnTo>
                    <a:pt x="71424" y="41363"/>
                  </a:lnTo>
                  <a:lnTo>
                    <a:pt x="75158" y="41452"/>
                  </a:lnTo>
                  <a:lnTo>
                    <a:pt x="75158" y="37490"/>
                  </a:lnTo>
                  <a:close/>
                </a:path>
                <a:path w="129539" h="194945">
                  <a:moveTo>
                    <a:pt x="75158" y="18592"/>
                  </a:moveTo>
                  <a:lnTo>
                    <a:pt x="71424" y="18503"/>
                  </a:lnTo>
                  <a:lnTo>
                    <a:pt x="71424" y="22453"/>
                  </a:lnTo>
                  <a:lnTo>
                    <a:pt x="75158" y="22542"/>
                  </a:lnTo>
                  <a:lnTo>
                    <a:pt x="75158" y="18592"/>
                  </a:lnTo>
                  <a:close/>
                </a:path>
                <a:path w="129539" h="194945">
                  <a:moveTo>
                    <a:pt x="93103" y="189395"/>
                  </a:moveTo>
                  <a:lnTo>
                    <a:pt x="89357" y="189280"/>
                  </a:lnTo>
                  <a:lnTo>
                    <a:pt x="89357" y="193230"/>
                  </a:lnTo>
                  <a:lnTo>
                    <a:pt x="93103" y="193357"/>
                  </a:lnTo>
                  <a:lnTo>
                    <a:pt x="93103" y="189395"/>
                  </a:lnTo>
                  <a:close/>
                </a:path>
                <a:path w="129539" h="194945">
                  <a:moveTo>
                    <a:pt x="93103" y="170472"/>
                  </a:moveTo>
                  <a:lnTo>
                    <a:pt x="89357" y="170357"/>
                  </a:lnTo>
                  <a:lnTo>
                    <a:pt x="89357" y="174307"/>
                  </a:lnTo>
                  <a:lnTo>
                    <a:pt x="93103" y="174421"/>
                  </a:lnTo>
                  <a:lnTo>
                    <a:pt x="93103" y="170472"/>
                  </a:lnTo>
                  <a:close/>
                </a:path>
                <a:path w="129539" h="194945">
                  <a:moveTo>
                    <a:pt x="93103" y="151536"/>
                  </a:moveTo>
                  <a:lnTo>
                    <a:pt x="89357" y="151422"/>
                  </a:lnTo>
                  <a:lnTo>
                    <a:pt x="89357" y="155359"/>
                  </a:lnTo>
                  <a:lnTo>
                    <a:pt x="93103" y="155486"/>
                  </a:lnTo>
                  <a:lnTo>
                    <a:pt x="93103" y="151536"/>
                  </a:lnTo>
                  <a:close/>
                </a:path>
                <a:path w="129539" h="194945">
                  <a:moveTo>
                    <a:pt x="93103" y="132600"/>
                  </a:moveTo>
                  <a:lnTo>
                    <a:pt x="89357" y="132511"/>
                  </a:lnTo>
                  <a:lnTo>
                    <a:pt x="89357" y="136448"/>
                  </a:lnTo>
                  <a:lnTo>
                    <a:pt x="93103" y="136563"/>
                  </a:lnTo>
                  <a:lnTo>
                    <a:pt x="93103" y="132600"/>
                  </a:lnTo>
                  <a:close/>
                </a:path>
                <a:path w="129539" h="194945">
                  <a:moveTo>
                    <a:pt x="93103" y="113665"/>
                  </a:moveTo>
                  <a:lnTo>
                    <a:pt x="89357" y="113550"/>
                  </a:lnTo>
                  <a:lnTo>
                    <a:pt x="89357" y="117525"/>
                  </a:lnTo>
                  <a:lnTo>
                    <a:pt x="93103" y="117627"/>
                  </a:lnTo>
                  <a:lnTo>
                    <a:pt x="93103" y="113665"/>
                  </a:lnTo>
                  <a:close/>
                </a:path>
                <a:path w="129539" h="194945">
                  <a:moveTo>
                    <a:pt x="93103" y="94742"/>
                  </a:moveTo>
                  <a:lnTo>
                    <a:pt x="89357" y="94640"/>
                  </a:lnTo>
                  <a:lnTo>
                    <a:pt x="89357" y="98590"/>
                  </a:lnTo>
                  <a:lnTo>
                    <a:pt x="93103" y="98691"/>
                  </a:lnTo>
                  <a:lnTo>
                    <a:pt x="93103" y="94742"/>
                  </a:lnTo>
                  <a:close/>
                </a:path>
                <a:path w="129539" h="194945">
                  <a:moveTo>
                    <a:pt x="93103" y="75806"/>
                  </a:moveTo>
                  <a:lnTo>
                    <a:pt x="89357" y="75704"/>
                  </a:lnTo>
                  <a:lnTo>
                    <a:pt x="89357" y="79679"/>
                  </a:lnTo>
                  <a:lnTo>
                    <a:pt x="93103" y="79768"/>
                  </a:lnTo>
                  <a:lnTo>
                    <a:pt x="93103" y="75806"/>
                  </a:lnTo>
                  <a:close/>
                </a:path>
                <a:path w="129539" h="194945">
                  <a:moveTo>
                    <a:pt x="93103" y="56883"/>
                  </a:moveTo>
                  <a:lnTo>
                    <a:pt x="89357" y="56781"/>
                  </a:lnTo>
                  <a:lnTo>
                    <a:pt x="89357" y="60731"/>
                  </a:lnTo>
                  <a:lnTo>
                    <a:pt x="93103" y="60833"/>
                  </a:lnTo>
                  <a:lnTo>
                    <a:pt x="93103" y="56883"/>
                  </a:lnTo>
                  <a:close/>
                </a:path>
                <a:path w="129539" h="194945">
                  <a:moveTo>
                    <a:pt x="93103" y="37947"/>
                  </a:moveTo>
                  <a:lnTo>
                    <a:pt x="89357" y="37858"/>
                  </a:lnTo>
                  <a:lnTo>
                    <a:pt x="89357" y="41808"/>
                  </a:lnTo>
                  <a:lnTo>
                    <a:pt x="93103" y="41897"/>
                  </a:lnTo>
                  <a:lnTo>
                    <a:pt x="93103" y="37947"/>
                  </a:lnTo>
                  <a:close/>
                </a:path>
                <a:path w="129539" h="194945">
                  <a:moveTo>
                    <a:pt x="93103" y="19011"/>
                  </a:moveTo>
                  <a:lnTo>
                    <a:pt x="89357" y="18935"/>
                  </a:lnTo>
                  <a:lnTo>
                    <a:pt x="89357" y="22898"/>
                  </a:lnTo>
                  <a:lnTo>
                    <a:pt x="93103" y="22974"/>
                  </a:lnTo>
                  <a:lnTo>
                    <a:pt x="93103" y="19011"/>
                  </a:lnTo>
                  <a:close/>
                </a:path>
                <a:path w="129539" h="194945">
                  <a:moveTo>
                    <a:pt x="93103" y="88"/>
                  </a:moveTo>
                  <a:lnTo>
                    <a:pt x="89357" y="0"/>
                  </a:lnTo>
                  <a:lnTo>
                    <a:pt x="89357" y="3949"/>
                  </a:lnTo>
                  <a:lnTo>
                    <a:pt x="93103" y="4038"/>
                  </a:lnTo>
                  <a:lnTo>
                    <a:pt x="93103" y="88"/>
                  </a:lnTo>
                  <a:close/>
                </a:path>
                <a:path w="129539" h="194945">
                  <a:moveTo>
                    <a:pt x="111048" y="189966"/>
                  </a:moveTo>
                  <a:lnTo>
                    <a:pt x="107315" y="189839"/>
                  </a:lnTo>
                  <a:lnTo>
                    <a:pt x="107315" y="193814"/>
                  </a:lnTo>
                  <a:lnTo>
                    <a:pt x="111048" y="193929"/>
                  </a:lnTo>
                  <a:lnTo>
                    <a:pt x="111048" y="189966"/>
                  </a:lnTo>
                  <a:close/>
                </a:path>
                <a:path w="129539" h="194945">
                  <a:moveTo>
                    <a:pt x="111048" y="171018"/>
                  </a:moveTo>
                  <a:lnTo>
                    <a:pt x="107315" y="170903"/>
                  </a:lnTo>
                  <a:lnTo>
                    <a:pt x="107315" y="174879"/>
                  </a:lnTo>
                  <a:lnTo>
                    <a:pt x="111048" y="174980"/>
                  </a:lnTo>
                  <a:lnTo>
                    <a:pt x="111048" y="171018"/>
                  </a:lnTo>
                  <a:close/>
                </a:path>
                <a:path w="129539" h="194945">
                  <a:moveTo>
                    <a:pt x="111048" y="152095"/>
                  </a:moveTo>
                  <a:lnTo>
                    <a:pt x="107315" y="151968"/>
                  </a:lnTo>
                  <a:lnTo>
                    <a:pt x="107315" y="155905"/>
                  </a:lnTo>
                  <a:lnTo>
                    <a:pt x="111048" y="156032"/>
                  </a:lnTo>
                  <a:lnTo>
                    <a:pt x="111048" y="152095"/>
                  </a:lnTo>
                  <a:close/>
                </a:path>
                <a:path w="129539" h="194945">
                  <a:moveTo>
                    <a:pt x="111048" y="133134"/>
                  </a:moveTo>
                  <a:lnTo>
                    <a:pt x="107315" y="133007"/>
                  </a:lnTo>
                  <a:lnTo>
                    <a:pt x="107315" y="136982"/>
                  </a:lnTo>
                  <a:lnTo>
                    <a:pt x="111048" y="137096"/>
                  </a:lnTo>
                  <a:lnTo>
                    <a:pt x="111048" y="133134"/>
                  </a:lnTo>
                  <a:close/>
                </a:path>
                <a:path w="129539" h="194945">
                  <a:moveTo>
                    <a:pt x="111048" y="114173"/>
                  </a:moveTo>
                  <a:lnTo>
                    <a:pt x="107315" y="114084"/>
                  </a:lnTo>
                  <a:lnTo>
                    <a:pt x="107315" y="118033"/>
                  </a:lnTo>
                  <a:lnTo>
                    <a:pt x="111048" y="118122"/>
                  </a:lnTo>
                  <a:lnTo>
                    <a:pt x="111048" y="114173"/>
                  </a:lnTo>
                  <a:close/>
                </a:path>
                <a:path w="129539" h="194945">
                  <a:moveTo>
                    <a:pt x="111048" y="95237"/>
                  </a:moveTo>
                  <a:lnTo>
                    <a:pt x="107315" y="95123"/>
                  </a:lnTo>
                  <a:lnTo>
                    <a:pt x="107315" y="99085"/>
                  </a:lnTo>
                  <a:lnTo>
                    <a:pt x="111048" y="99199"/>
                  </a:lnTo>
                  <a:lnTo>
                    <a:pt x="111048" y="95237"/>
                  </a:lnTo>
                  <a:close/>
                </a:path>
                <a:path w="129539" h="194945">
                  <a:moveTo>
                    <a:pt x="111048" y="76276"/>
                  </a:moveTo>
                  <a:lnTo>
                    <a:pt x="107315" y="76187"/>
                  </a:lnTo>
                  <a:lnTo>
                    <a:pt x="107315" y="80149"/>
                  </a:lnTo>
                  <a:lnTo>
                    <a:pt x="111048" y="80251"/>
                  </a:lnTo>
                  <a:lnTo>
                    <a:pt x="111048" y="76276"/>
                  </a:lnTo>
                  <a:close/>
                </a:path>
                <a:path w="129539" h="194945">
                  <a:moveTo>
                    <a:pt x="111048" y="57340"/>
                  </a:moveTo>
                  <a:lnTo>
                    <a:pt x="107315" y="57251"/>
                  </a:lnTo>
                  <a:lnTo>
                    <a:pt x="107315" y="61201"/>
                  </a:lnTo>
                  <a:lnTo>
                    <a:pt x="111048" y="61302"/>
                  </a:lnTo>
                  <a:lnTo>
                    <a:pt x="111048" y="57340"/>
                  </a:lnTo>
                  <a:close/>
                </a:path>
                <a:path w="129539" h="194945">
                  <a:moveTo>
                    <a:pt x="111048" y="38392"/>
                  </a:moveTo>
                  <a:lnTo>
                    <a:pt x="107315" y="38303"/>
                  </a:lnTo>
                  <a:lnTo>
                    <a:pt x="107315" y="42265"/>
                  </a:lnTo>
                  <a:lnTo>
                    <a:pt x="111048" y="42354"/>
                  </a:lnTo>
                  <a:lnTo>
                    <a:pt x="111048" y="38392"/>
                  </a:lnTo>
                  <a:close/>
                </a:path>
                <a:path w="129539" h="194945">
                  <a:moveTo>
                    <a:pt x="111048" y="19443"/>
                  </a:moveTo>
                  <a:lnTo>
                    <a:pt x="107315" y="19354"/>
                  </a:lnTo>
                  <a:lnTo>
                    <a:pt x="107315" y="23317"/>
                  </a:lnTo>
                  <a:lnTo>
                    <a:pt x="111048" y="23418"/>
                  </a:lnTo>
                  <a:lnTo>
                    <a:pt x="111048" y="19443"/>
                  </a:lnTo>
                  <a:close/>
                </a:path>
                <a:path w="129539" h="194945">
                  <a:moveTo>
                    <a:pt x="111048" y="508"/>
                  </a:moveTo>
                  <a:lnTo>
                    <a:pt x="107315" y="419"/>
                  </a:lnTo>
                  <a:lnTo>
                    <a:pt x="107315" y="4368"/>
                  </a:lnTo>
                  <a:lnTo>
                    <a:pt x="111048" y="4457"/>
                  </a:lnTo>
                  <a:lnTo>
                    <a:pt x="111048" y="508"/>
                  </a:lnTo>
                  <a:close/>
                </a:path>
                <a:path w="129539" h="194945">
                  <a:moveTo>
                    <a:pt x="129057" y="190538"/>
                  </a:moveTo>
                  <a:lnTo>
                    <a:pt x="125298" y="190436"/>
                  </a:lnTo>
                  <a:lnTo>
                    <a:pt x="125298" y="194398"/>
                  </a:lnTo>
                  <a:lnTo>
                    <a:pt x="129057" y="194500"/>
                  </a:lnTo>
                  <a:lnTo>
                    <a:pt x="129057" y="190538"/>
                  </a:lnTo>
                  <a:close/>
                </a:path>
                <a:path w="129539" h="194945">
                  <a:moveTo>
                    <a:pt x="129057" y="171577"/>
                  </a:moveTo>
                  <a:lnTo>
                    <a:pt x="125298" y="171475"/>
                  </a:lnTo>
                  <a:lnTo>
                    <a:pt x="125298" y="175437"/>
                  </a:lnTo>
                  <a:lnTo>
                    <a:pt x="129057" y="175539"/>
                  </a:lnTo>
                  <a:lnTo>
                    <a:pt x="129057" y="171577"/>
                  </a:lnTo>
                  <a:close/>
                </a:path>
                <a:path w="129539" h="194945">
                  <a:moveTo>
                    <a:pt x="129057" y="152628"/>
                  </a:moveTo>
                  <a:lnTo>
                    <a:pt x="125298" y="152514"/>
                  </a:lnTo>
                  <a:lnTo>
                    <a:pt x="125298" y="156451"/>
                  </a:lnTo>
                  <a:lnTo>
                    <a:pt x="129057" y="156591"/>
                  </a:lnTo>
                  <a:lnTo>
                    <a:pt x="129057" y="152628"/>
                  </a:lnTo>
                  <a:close/>
                </a:path>
                <a:path w="129539" h="194945">
                  <a:moveTo>
                    <a:pt x="129057" y="133667"/>
                  </a:moveTo>
                  <a:lnTo>
                    <a:pt x="125298" y="133540"/>
                  </a:lnTo>
                  <a:lnTo>
                    <a:pt x="125298" y="137502"/>
                  </a:lnTo>
                  <a:lnTo>
                    <a:pt x="129057" y="137629"/>
                  </a:lnTo>
                  <a:lnTo>
                    <a:pt x="129057" y="133667"/>
                  </a:lnTo>
                  <a:close/>
                </a:path>
                <a:path w="129539" h="194945">
                  <a:moveTo>
                    <a:pt x="129057" y="114706"/>
                  </a:moveTo>
                  <a:lnTo>
                    <a:pt x="125298" y="114592"/>
                  </a:lnTo>
                  <a:lnTo>
                    <a:pt x="125298" y="118554"/>
                  </a:lnTo>
                  <a:lnTo>
                    <a:pt x="129057" y="118643"/>
                  </a:lnTo>
                  <a:lnTo>
                    <a:pt x="129057" y="114706"/>
                  </a:lnTo>
                  <a:close/>
                </a:path>
                <a:path w="129539" h="194945">
                  <a:moveTo>
                    <a:pt x="129057" y="95719"/>
                  </a:moveTo>
                  <a:lnTo>
                    <a:pt x="125298" y="95631"/>
                  </a:lnTo>
                  <a:lnTo>
                    <a:pt x="125298" y="99580"/>
                  </a:lnTo>
                  <a:lnTo>
                    <a:pt x="129057" y="99682"/>
                  </a:lnTo>
                  <a:lnTo>
                    <a:pt x="129057" y="95719"/>
                  </a:lnTo>
                  <a:close/>
                </a:path>
                <a:path w="129539" h="194945">
                  <a:moveTo>
                    <a:pt x="129057" y="76771"/>
                  </a:moveTo>
                  <a:lnTo>
                    <a:pt x="125298" y="76669"/>
                  </a:lnTo>
                  <a:lnTo>
                    <a:pt x="125298" y="80632"/>
                  </a:lnTo>
                  <a:lnTo>
                    <a:pt x="129057" y="80721"/>
                  </a:lnTo>
                  <a:lnTo>
                    <a:pt x="129057" y="76771"/>
                  </a:lnTo>
                  <a:close/>
                </a:path>
                <a:path w="129539" h="194945">
                  <a:moveTo>
                    <a:pt x="129057" y="57797"/>
                  </a:moveTo>
                  <a:lnTo>
                    <a:pt x="125298" y="57708"/>
                  </a:lnTo>
                  <a:lnTo>
                    <a:pt x="125298" y="61671"/>
                  </a:lnTo>
                  <a:lnTo>
                    <a:pt x="129057" y="61772"/>
                  </a:lnTo>
                  <a:lnTo>
                    <a:pt x="129057" y="57797"/>
                  </a:lnTo>
                  <a:close/>
                </a:path>
                <a:path w="129539" h="194945">
                  <a:moveTo>
                    <a:pt x="129057" y="38836"/>
                  </a:moveTo>
                  <a:lnTo>
                    <a:pt x="125298" y="38747"/>
                  </a:lnTo>
                  <a:lnTo>
                    <a:pt x="125298" y="42722"/>
                  </a:lnTo>
                  <a:lnTo>
                    <a:pt x="129057" y="42799"/>
                  </a:lnTo>
                  <a:lnTo>
                    <a:pt x="129057" y="38836"/>
                  </a:lnTo>
                  <a:close/>
                </a:path>
                <a:path w="129539" h="194945">
                  <a:moveTo>
                    <a:pt x="129057" y="19875"/>
                  </a:moveTo>
                  <a:lnTo>
                    <a:pt x="125298" y="19799"/>
                  </a:lnTo>
                  <a:lnTo>
                    <a:pt x="125298" y="23749"/>
                  </a:lnTo>
                  <a:lnTo>
                    <a:pt x="129057" y="23850"/>
                  </a:lnTo>
                  <a:lnTo>
                    <a:pt x="129057" y="19875"/>
                  </a:lnTo>
                  <a:close/>
                </a:path>
                <a:path w="129539" h="194945">
                  <a:moveTo>
                    <a:pt x="129057" y="927"/>
                  </a:moveTo>
                  <a:lnTo>
                    <a:pt x="125298" y="825"/>
                  </a:lnTo>
                  <a:lnTo>
                    <a:pt x="125298" y="4800"/>
                  </a:lnTo>
                  <a:lnTo>
                    <a:pt x="129057" y="4876"/>
                  </a:lnTo>
                  <a:lnTo>
                    <a:pt x="129057" y="9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46830" y="7981390"/>
              <a:ext cx="75565" cy="80010"/>
            </a:xfrm>
            <a:custGeom>
              <a:avLst/>
              <a:gdLst/>
              <a:ahLst/>
              <a:cxnLst/>
              <a:rect l="l" t="t" r="r" b="b"/>
              <a:pathLst>
                <a:path w="75564" h="80009">
                  <a:moveTo>
                    <a:pt x="3733" y="76695"/>
                  </a:moveTo>
                  <a:lnTo>
                    <a:pt x="0" y="76695"/>
                  </a:lnTo>
                  <a:lnTo>
                    <a:pt x="0" y="77368"/>
                  </a:lnTo>
                  <a:lnTo>
                    <a:pt x="3733" y="77368"/>
                  </a:lnTo>
                  <a:lnTo>
                    <a:pt x="3733" y="76695"/>
                  </a:lnTo>
                  <a:close/>
                </a:path>
                <a:path w="75564" h="80009">
                  <a:moveTo>
                    <a:pt x="21640" y="76695"/>
                  </a:moveTo>
                  <a:lnTo>
                    <a:pt x="17907" y="76695"/>
                  </a:lnTo>
                  <a:lnTo>
                    <a:pt x="17907" y="77978"/>
                  </a:lnTo>
                  <a:lnTo>
                    <a:pt x="21640" y="77978"/>
                  </a:lnTo>
                  <a:lnTo>
                    <a:pt x="21640" y="76695"/>
                  </a:lnTo>
                  <a:close/>
                </a:path>
                <a:path w="75564" h="80009">
                  <a:moveTo>
                    <a:pt x="39585" y="76695"/>
                  </a:moveTo>
                  <a:lnTo>
                    <a:pt x="35839" y="76695"/>
                  </a:lnTo>
                  <a:lnTo>
                    <a:pt x="35839" y="78625"/>
                  </a:lnTo>
                  <a:lnTo>
                    <a:pt x="39585" y="78625"/>
                  </a:lnTo>
                  <a:lnTo>
                    <a:pt x="39585" y="76695"/>
                  </a:lnTo>
                  <a:close/>
                </a:path>
                <a:path w="75564" h="80009">
                  <a:moveTo>
                    <a:pt x="57531" y="76695"/>
                  </a:moveTo>
                  <a:lnTo>
                    <a:pt x="53797" y="76695"/>
                  </a:lnTo>
                  <a:lnTo>
                    <a:pt x="53797" y="79273"/>
                  </a:lnTo>
                  <a:lnTo>
                    <a:pt x="57531" y="79273"/>
                  </a:lnTo>
                  <a:lnTo>
                    <a:pt x="57531" y="76695"/>
                  </a:lnTo>
                  <a:close/>
                </a:path>
                <a:path w="75564" h="80009">
                  <a:moveTo>
                    <a:pt x="75539" y="76695"/>
                  </a:moveTo>
                  <a:lnTo>
                    <a:pt x="71780" y="76695"/>
                  </a:lnTo>
                  <a:lnTo>
                    <a:pt x="71780" y="79921"/>
                  </a:lnTo>
                  <a:lnTo>
                    <a:pt x="75539" y="79921"/>
                  </a:lnTo>
                  <a:lnTo>
                    <a:pt x="75539" y="76695"/>
                  </a:lnTo>
                  <a:close/>
                </a:path>
                <a:path w="75564" h="80009">
                  <a:moveTo>
                    <a:pt x="75539" y="101"/>
                  </a:moveTo>
                  <a:lnTo>
                    <a:pt x="71780" y="0"/>
                  </a:lnTo>
                  <a:lnTo>
                    <a:pt x="71780" y="3962"/>
                  </a:lnTo>
                  <a:lnTo>
                    <a:pt x="75539" y="4064"/>
                  </a:lnTo>
                  <a:lnTo>
                    <a:pt x="75539" y="1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011296" y="7621777"/>
              <a:ext cx="337820" cy="330835"/>
            </a:xfrm>
            <a:custGeom>
              <a:avLst/>
              <a:gdLst/>
              <a:ahLst/>
              <a:cxnLst/>
              <a:rect l="l" t="t" r="r" b="b"/>
              <a:pathLst>
                <a:path w="337820" h="330834">
                  <a:moveTo>
                    <a:pt x="337540" y="5295"/>
                  </a:moveTo>
                  <a:lnTo>
                    <a:pt x="0" y="0"/>
                  </a:lnTo>
                </a:path>
                <a:path w="337820" h="330834">
                  <a:moveTo>
                    <a:pt x="337540" y="113703"/>
                  </a:moveTo>
                  <a:lnTo>
                    <a:pt x="0" y="106680"/>
                  </a:lnTo>
                </a:path>
                <a:path w="337820" h="330834">
                  <a:moveTo>
                    <a:pt x="337540" y="222110"/>
                  </a:moveTo>
                  <a:lnTo>
                    <a:pt x="0" y="213360"/>
                  </a:lnTo>
                </a:path>
                <a:path w="337820" h="330834">
                  <a:moveTo>
                    <a:pt x="337540" y="330517"/>
                  </a:moveTo>
                  <a:lnTo>
                    <a:pt x="0" y="320052"/>
                  </a:lnTo>
                </a:path>
                <a:path w="337820" h="330834">
                  <a:moveTo>
                    <a:pt x="168313" y="2654"/>
                  </a:moveTo>
                  <a:lnTo>
                    <a:pt x="168313" y="325285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18141" y="7514424"/>
              <a:ext cx="281305" cy="73025"/>
            </a:xfrm>
            <a:custGeom>
              <a:avLst/>
              <a:gdLst/>
              <a:ahLst/>
              <a:cxnLst/>
              <a:rect l="l" t="t" r="r" b="b"/>
              <a:pathLst>
                <a:path w="281304" h="73025">
                  <a:moveTo>
                    <a:pt x="0" y="0"/>
                  </a:moveTo>
                  <a:lnTo>
                    <a:pt x="0" y="69062"/>
                  </a:lnTo>
                  <a:lnTo>
                    <a:pt x="281203" y="72910"/>
                  </a:lnTo>
                  <a:lnTo>
                    <a:pt x="281203" y="2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72433" y="7589100"/>
              <a:ext cx="195046" cy="12584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55136" y="7737703"/>
              <a:ext cx="227799" cy="127965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3384664" y="7902028"/>
              <a:ext cx="314960" cy="156210"/>
            </a:xfrm>
            <a:custGeom>
              <a:avLst/>
              <a:gdLst/>
              <a:ahLst/>
              <a:cxnLst/>
              <a:rect l="l" t="t" r="r" b="b"/>
              <a:pathLst>
                <a:path w="314960" h="156209">
                  <a:moveTo>
                    <a:pt x="314680" y="9004"/>
                  </a:moveTo>
                  <a:lnTo>
                    <a:pt x="0" y="0"/>
                  </a:lnTo>
                  <a:lnTo>
                    <a:pt x="0" y="105664"/>
                  </a:lnTo>
                  <a:lnTo>
                    <a:pt x="70777" y="108051"/>
                  </a:lnTo>
                  <a:lnTo>
                    <a:pt x="70777" y="149898"/>
                  </a:lnTo>
                  <a:lnTo>
                    <a:pt x="244462" y="156057"/>
                  </a:lnTo>
                  <a:lnTo>
                    <a:pt x="244462" y="113893"/>
                  </a:lnTo>
                  <a:lnTo>
                    <a:pt x="314680" y="116243"/>
                  </a:lnTo>
                  <a:lnTo>
                    <a:pt x="314680" y="9004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55441" y="7995487"/>
              <a:ext cx="173990" cy="62865"/>
            </a:xfrm>
            <a:custGeom>
              <a:avLst/>
              <a:gdLst/>
              <a:ahLst/>
              <a:cxnLst/>
              <a:rect l="l" t="t" r="r" b="b"/>
              <a:pathLst>
                <a:path w="173989" h="62865">
                  <a:moveTo>
                    <a:pt x="173685" y="62598"/>
                  </a:moveTo>
                  <a:lnTo>
                    <a:pt x="0" y="56438"/>
                  </a:lnTo>
                  <a:lnTo>
                    <a:pt x="0" y="0"/>
                  </a:lnTo>
                  <a:lnTo>
                    <a:pt x="173685" y="5714"/>
                  </a:lnTo>
                  <a:lnTo>
                    <a:pt x="173685" y="62598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386200" y="7644155"/>
              <a:ext cx="172720" cy="59690"/>
            </a:xfrm>
            <a:custGeom>
              <a:avLst/>
              <a:gdLst/>
              <a:ahLst/>
              <a:cxnLst/>
              <a:rect l="l" t="t" r="r" b="b"/>
              <a:pathLst>
                <a:path w="172720" h="59690">
                  <a:moveTo>
                    <a:pt x="0" y="0"/>
                  </a:moveTo>
                  <a:lnTo>
                    <a:pt x="0" y="56222"/>
                  </a:lnTo>
                  <a:lnTo>
                    <a:pt x="172554" y="59537"/>
                  </a:lnTo>
                  <a:lnTo>
                    <a:pt x="172554" y="28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86200" y="7644155"/>
              <a:ext cx="172720" cy="59690"/>
            </a:xfrm>
            <a:custGeom>
              <a:avLst/>
              <a:gdLst/>
              <a:ahLst/>
              <a:cxnLst/>
              <a:rect l="l" t="t" r="r" b="b"/>
              <a:pathLst>
                <a:path w="172720" h="59690">
                  <a:moveTo>
                    <a:pt x="172554" y="59537"/>
                  </a:moveTo>
                  <a:lnTo>
                    <a:pt x="0" y="56222"/>
                  </a:lnTo>
                  <a:lnTo>
                    <a:pt x="0" y="0"/>
                  </a:lnTo>
                  <a:lnTo>
                    <a:pt x="172554" y="2844"/>
                  </a:lnTo>
                  <a:lnTo>
                    <a:pt x="172554" y="59537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86200" y="7792503"/>
              <a:ext cx="172720" cy="60960"/>
            </a:xfrm>
            <a:custGeom>
              <a:avLst/>
              <a:gdLst/>
              <a:ahLst/>
              <a:cxnLst/>
              <a:rect l="l" t="t" r="r" b="b"/>
              <a:pathLst>
                <a:path w="172720" h="60959">
                  <a:moveTo>
                    <a:pt x="0" y="0"/>
                  </a:moveTo>
                  <a:lnTo>
                    <a:pt x="0" y="56248"/>
                  </a:lnTo>
                  <a:lnTo>
                    <a:pt x="172554" y="60744"/>
                  </a:lnTo>
                  <a:lnTo>
                    <a:pt x="172554" y="4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386200" y="7792503"/>
              <a:ext cx="172720" cy="60960"/>
            </a:xfrm>
            <a:custGeom>
              <a:avLst/>
              <a:gdLst/>
              <a:ahLst/>
              <a:cxnLst/>
              <a:rect l="l" t="t" r="r" b="b"/>
              <a:pathLst>
                <a:path w="172720" h="60959">
                  <a:moveTo>
                    <a:pt x="172554" y="60744"/>
                  </a:moveTo>
                  <a:lnTo>
                    <a:pt x="0" y="56248"/>
                  </a:lnTo>
                  <a:lnTo>
                    <a:pt x="0" y="0"/>
                  </a:lnTo>
                  <a:lnTo>
                    <a:pt x="172554" y="4051"/>
                  </a:lnTo>
                  <a:lnTo>
                    <a:pt x="172554" y="60744"/>
                  </a:lnTo>
                  <a:close/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95409" y="7535455"/>
              <a:ext cx="175742" cy="7306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35706" y="7643926"/>
              <a:ext cx="111759" cy="75018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190671" y="7665744"/>
              <a:ext cx="135890" cy="28575"/>
            </a:xfrm>
            <a:custGeom>
              <a:avLst/>
              <a:gdLst/>
              <a:ahLst/>
              <a:cxnLst/>
              <a:rect l="l" t="t" r="r" b="b"/>
              <a:pathLst>
                <a:path w="135889" h="28575">
                  <a:moveTo>
                    <a:pt x="23063" y="8166"/>
                  </a:moveTo>
                  <a:lnTo>
                    <a:pt x="21297" y="3086"/>
                  </a:lnTo>
                  <a:lnTo>
                    <a:pt x="20345" y="292"/>
                  </a:lnTo>
                  <a:lnTo>
                    <a:pt x="19761" y="292"/>
                  </a:lnTo>
                  <a:lnTo>
                    <a:pt x="19761" y="7620"/>
                  </a:lnTo>
                  <a:lnTo>
                    <a:pt x="19761" y="19494"/>
                  </a:lnTo>
                  <a:lnTo>
                    <a:pt x="16662" y="23761"/>
                  </a:lnTo>
                  <a:lnTo>
                    <a:pt x="6388" y="23583"/>
                  </a:lnTo>
                  <a:lnTo>
                    <a:pt x="3289" y="19215"/>
                  </a:lnTo>
                  <a:lnTo>
                    <a:pt x="3289" y="7353"/>
                  </a:lnTo>
                  <a:lnTo>
                    <a:pt x="6388" y="3086"/>
                  </a:lnTo>
                  <a:lnTo>
                    <a:pt x="16662" y="3251"/>
                  </a:lnTo>
                  <a:lnTo>
                    <a:pt x="19761" y="7620"/>
                  </a:lnTo>
                  <a:lnTo>
                    <a:pt x="19761" y="292"/>
                  </a:lnTo>
                  <a:lnTo>
                    <a:pt x="2705" y="0"/>
                  </a:lnTo>
                  <a:lnTo>
                    <a:pt x="50" y="7620"/>
                  </a:lnTo>
                  <a:lnTo>
                    <a:pt x="0" y="18681"/>
                  </a:lnTo>
                  <a:lnTo>
                    <a:pt x="2705" y="26555"/>
                  </a:lnTo>
                  <a:lnTo>
                    <a:pt x="20345" y="26847"/>
                  </a:lnTo>
                  <a:lnTo>
                    <a:pt x="21412" y="23761"/>
                  </a:lnTo>
                  <a:lnTo>
                    <a:pt x="22999" y="19215"/>
                  </a:lnTo>
                  <a:lnTo>
                    <a:pt x="23063" y="8166"/>
                  </a:lnTo>
                  <a:close/>
                </a:path>
                <a:path w="135889" h="28575">
                  <a:moveTo>
                    <a:pt x="40576" y="8128"/>
                  </a:moveTo>
                  <a:lnTo>
                    <a:pt x="37414" y="8077"/>
                  </a:lnTo>
                  <a:lnTo>
                    <a:pt x="32524" y="22974"/>
                  </a:lnTo>
                  <a:lnTo>
                    <a:pt x="27978" y="7924"/>
                  </a:lnTo>
                  <a:lnTo>
                    <a:pt x="24612" y="7874"/>
                  </a:lnTo>
                  <a:lnTo>
                    <a:pt x="30911" y="26352"/>
                  </a:lnTo>
                  <a:lnTo>
                    <a:pt x="34010" y="26403"/>
                  </a:lnTo>
                  <a:lnTo>
                    <a:pt x="40576" y="8128"/>
                  </a:lnTo>
                  <a:close/>
                </a:path>
                <a:path w="135889" h="28575">
                  <a:moveTo>
                    <a:pt x="57073" y="12090"/>
                  </a:moveTo>
                  <a:lnTo>
                    <a:pt x="56146" y="10477"/>
                  </a:lnTo>
                  <a:lnTo>
                    <a:pt x="54622" y="7823"/>
                  </a:lnTo>
                  <a:lnTo>
                    <a:pt x="54063" y="7823"/>
                  </a:lnTo>
                  <a:lnTo>
                    <a:pt x="54063" y="16090"/>
                  </a:lnTo>
                  <a:lnTo>
                    <a:pt x="44450" y="15925"/>
                  </a:lnTo>
                  <a:lnTo>
                    <a:pt x="44450" y="13081"/>
                  </a:lnTo>
                  <a:lnTo>
                    <a:pt x="46558" y="10477"/>
                  </a:lnTo>
                  <a:lnTo>
                    <a:pt x="52781" y="10566"/>
                  </a:lnTo>
                  <a:lnTo>
                    <a:pt x="53898" y="13233"/>
                  </a:lnTo>
                  <a:lnTo>
                    <a:pt x="54063" y="16090"/>
                  </a:lnTo>
                  <a:lnTo>
                    <a:pt x="54063" y="7823"/>
                  </a:lnTo>
                  <a:lnTo>
                    <a:pt x="43916" y="7658"/>
                  </a:lnTo>
                  <a:lnTo>
                    <a:pt x="41376" y="12090"/>
                  </a:lnTo>
                  <a:lnTo>
                    <a:pt x="41351" y="23164"/>
                  </a:lnTo>
                  <a:lnTo>
                    <a:pt x="44221" y="27101"/>
                  </a:lnTo>
                  <a:lnTo>
                    <a:pt x="51841" y="27228"/>
                  </a:lnTo>
                  <a:lnTo>
                    <a:pt x="52971" y="26543"/>
                  </a:lnTo>
                  <a:lnTo>
                    <a:pt x="55841" y="24574"/>
                  </a:lnTo>
                  <a:lnTo>
                    <a:pt x="56743" y="21907"/>
                  </a:lnTo>
                  <a:lnTo>
                    <a:pt x="56845" y="21018"/>
                  </a:lnTo>
                  <a:lnTo>
                    <a:pt x="53924" y="20967"/>
                  </a:lnTo>
                  <a:lnTo>
                    <a:pt x="53835" y="22339"/>
                  </a:lnTo>
                  <a:lnTo>
                    <a:pt x="52209" y="24574"/>
                  </a:lnTo>
                  <a:lnTo>
                    <a:pt x="46139" y="24460"/>
                  </a:lnTo>
                  <a:lnTo>
                    <a:pt x="44538" y="22339"/>
                  </a:lnTo>
                  <a:lnTo>
                    <a:pt x="44450" y="18389"/>
                  </a:lnTo>
                  <a:lnTo>
                    <a:pt x="57073" y="18592"/>
                  </a:lnTo>
                  <a:lnTo>
                    <a:pt x="57073" y="18389"/>
                  </a:lnTo>
                  <a:lnTo>
                    <a:pt x="57073" y="16090"/>
                  </a:lnTo>
                  <a:lnTo>
                    <a:pt x="57073" y="12090"/>
                  </a:lnTo>
                  <a:close/>
                </a:path>
                <a:path w="135889" h="28575">
                  <a:moveTo>
                    <a:pt x="69380" y="8166"/>
                  </a:moveTo>
                  <a:lnTo>
                    <a:pt x="68986" y="8051"/>
                  </a:lnTo>
                  <a:lnTo>
                    <a:pt x="66421" y="8026"/>
                  </a:lnTo>
                  <a:lnTo>
                    <a:pt x="64909" y="9436"/>
                  </a:lnTo>
                  <a:lnTo>
                    <a:pt x="63754" y="11557"/>
                  </a:lnTo>
                  <a:lnTo>
                    <a:pt x="63677" y="8509"/>
                  </a:lnTo>
                  <a:lnTo>
                    <a:pt x="60947" y="8458"/>
                  </a:lnTo>
                  <a:lnTo>
                    <a:pt x="60947" y="26860"/>
                  </a:lnTo>
                  <a:lnTo>
                    <a:pt x="63842" y="26911"/>
                  </a:lnTo>
                  <a:lnTo>
                    <a:pt x="63842" y="16205"/>
                  </a:lnTo>
                  <a:lnTo>
                    <a:pt x="63842" y="13538"/>
                  </a:lnTo>
                  <a:lnTo>
                    <a:pt x="65570" y="11315"/>
                  </a:lnTo>
                  <a:lnTo>
                    <a:pt x="69380" y="11379"/>
                  </a:lnTo>
                  <a:lnTo>
                    <a:pt x="69380" y="8166"/>
                  </a:lnTo>
                  <a:close/>
                </a:path>
                <a:path w="135889" h="28575">
                  <a:moveTo>
                    <a:pt x="86690" y="8877"/>
                  </a:moveTo>
                  <a:lnTo>
                    <a:pt x="83515" y="8839"/>
                  </a:lnTo>
                  <a:lnTo>
                    <a:pt x="78600" y="23736"/>
                  </a:lnTo>
                  <a:lnTo>
                    <a:pt x="74028" y="8661"/>
                  </a:lnTo>
                  <a:lnTo>
                    <a:pt x="70662" y="8610"/>
                  </a:lnTo>
                  <a:lnTo>
                    <a:pt x="76987" y="27127"/>
                  </a:lnTo>
                  <a:lnTo>
                    <a:pt x="80086" y="27165"/>
                  </a:lnTo>
                  <a:lnTo>
                    <a:pt x="86690" y="8877"/>
                  </a:lnTo>
                  <a:close/>
                </a:path>
                <a:path w="135889" h="28575">
                  <a:moveTo>
                    <a:pt x="92087" y="8953"/>
                  </a:moveTo>
                  <a:lnTo>
                    <a:pt x="89166" y="8902"/>
                  </a:lnTo>
                  <a:lnTo>
                    <a:pt x="89166" y="27330"/>
                  </a:lnTo>
                  <a:lnTo>
                    <a:pt x="92087" y="27381"/>
                  </a:lnTo>
                  <a:lnTo>
                    <a:pt x="92087" y="8953"/>
                  </a:lnTo>
                  <a:close/>
                </a:path>
                <a:path w="135889" h="28575">
                  <a:moveTo>
                    <a:pt x="92087" y="2095"/>
                  </a:moveTo>
                  <a:lnTo>
                    <a:pt x="89166" y="2044"/>
                  </a:lnTo>
                  <a:lnTo>
                    <a:pt x="89166" y="5562"/>
                  </a:lnTo>
                  <a:lnTo>
                    <a:pt x="92087" y="5613"/>
                  </a:lnTo>
                  <a:lnTo>
                    <a:pt x="92087" y="2095"/>
                  </a:lnTo>
                  <a:close/>
                </a:path>
                <a:path w="135889" h="28575">
                  <a:moveTo>
                    <a:pt x="111417" y="12966"/>
                  </a:moveTo>
                  <a:lnTo>
                    <a:pt x="110502" y="11366"/>
                  </a:lnTo>
                  <a:lnTo>
                    <a:pt x="108978" y="8712"/>
                  </a:lnTo>
                  <a:lnTo>
                    <a:pt x="108394" y="8712"/>
                  </a:lnTo>
                  <a:lnTo>
                    <a:pt x="108394" y="16967"/>
                  </a:lnTo>
                  <a:lnTo>
                    <a:pt x="98755" y="16814"/>
                  </a:lnTo>
                  <a:lnTo>
                    <a:pt x="98755" y="13970"/>
                  </a:lnTo>
                  <a:lnTo>
                    <a:pt x="100876" y="11366"/>
                  </a:lnTo>
                  <a:lnTo>
                    <a:pt x="107111" y="11455"/>
                  </a:lnTo>
                  <a:lnTo>
                    <a:pt x="108242" y="14122"/>
                  </a:lnTo>
                  <a:lnTo>
                    <a:pt x="108394" y="16967"/>
                  </a:lnTo>
                  <a:lnTo>
                    <a:pt x="108394" y="8712"/>
                  </a:lnTo>
                  <a:lnTo>
                    <a:pt x="98221" y="8521"/>
                  </a:lnTo>
                  <a:lnTo>
                    <a:pt x="95681" y="12966"/>
                  </a:lnTo>
                  <a:lnTo>
                    <a:pt x="95643" y="24066"/>
                  </a:lnTo>
                  <a:lnTo>
                    <a:pt x="98513" y="28003"/>
                  </a:lnTo>
                  <a:lnTo>
                    <a:pt x="106184" y="28143"/>
                  </a:lnTo>
                  <a:lnTo>
                    <a:pt x="107315" y="27457"/>
                  </a:lnTo>
                  <a:lnTo>
                    <a:pt x="108089" y="26898"/>
                  </a:lnTo>
                  <a:lnTo>
                    <a:pt x="110185" y="25476"/>
                  </a:lnTo>
                  <a:lnTo>
                    <a:pt x="111099" y="22796"/>
                  </a:lnTo>
                  <a:lnTo>
                    <a:pt x="111175" y="21920"/>
                  </a:lnTo>
                  <a:lnTo>
                    <a:pt x="108267" y="21882"/>
                  </a:lnTo>
                  <a:lnTo>
                    <a:pt x="108178" y="23253"/>
                  </a:lnTo>
                  <a:lnTo>
                    <a:pt x="106553" y="25476"/>
                  </a:lnTo>
                  <a:lnTo>
                    <a:pt x="100431" y="25361"/>
                  </a:lnTo>
                  <a:lnTo>
                    <a:pt x="98844" y="23253"/>
                  </a:lnTo>
                  <a:lnTo>
                    <a:pt x="98755" y="19278"/>
                  </a:lnTo>
                  <a:lnTo>
                    <a:pt x="111417" y="19481"/>
                  </a:lnTo>
                  <a:lnTo>
                    <a:pt x="111417" y="19278"/>
                  </a:lnTo>
                  <a:lnTo>
                    <a:pt x="111417" y="16967"/>
                  </a:lnTo>
                  <a:lnTo>
                    <a:pt x="111417" y="12966"/>
                  </a:lnTo>
                  <a:close/>
                </a:path>
                <a:path w="135889" h="28575">
                  <a:moveTo>
                    <a:pt x="135661" y="9652"/>
                  </a:moveTo>
                  <a:lnTo>
                    <a:pt x="132727" y="9601"/>
                  </a:lnTo>
                  <a:lnTo>
                    <a:pt x="129184" y="24053"/>
                  </a:lnTo>
                  <a:lnTo>
                    <a:pt x="125755" y="9499"/>
                  </a:lnTo>
                  <a:lnTo>
                    <a:pt x="122491" y="9448"/>
                  </a:lnTo>
                  <a:lnTo>
                    <a:pt x="119138" y="23888"/>
                  </a:lnTo>
                  <a:lnTo>
                    <a:pt x="115747" y="9334"/>
                  </a:lnTo>
                  <a:lnTo>
                    <a:pt x="112572" y="9283"/>
                  </a:lnTo>
                  <a:lnTo>
                    <a:pt x="117576" y="27813"/>
                  </a:lnTo>
                  <a:lnTo>
                    <a:pt x="120599" y="27863"/>
                  </a:lnTo>
                  <a:lnTo>
                    <a:pt x="123990" y="13627"/>
                  </a:lnTo>
                  <a:lnTo>
                    <a:pt x="127571" y="27978"/>
                  </a:lnTo>
                  <a:lnTo>
                    <a:pt x="130594" y="28028"/>
                  </a:lnTo>
                  <a:lnTo>
                    <a:pt x="135661" y="96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31807" y="7753133"/>
              <a:ext cx="124155" cy="67805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20097" y="7756778"/>
              <a:ext cx="82829" cy="6748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55061" y="7862163"/>
              <a:ext cx="78041" cy="67576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22142" y="7866011"/>
              <a:ext cx="74345" cy="7498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070898" y="7538490"/>
              <a:ext cx="604520" cy="506095"/>
            </a:xfrm>
            <a:custGeom>
              <a:avLst/>
              <a:gdLst/>
              <a:ahLst/>
              <a:cxnLst/>
              <a:rect l="l" t="t" r="r" b="b"/>
              <a:pathLst>
                <a:path w="604520" h="506095">
                  <a:moveTo>
                    <a:pt x="19037" y="451358"/>
                  </a:moveTo>
                  <a:lnTo>
                    <a:pt x="0" y="450799"/>
                  </a:lnTo>
                  <a:lnTo>
                    <a:pt x="0" y="453809"/>
                  </a:lnTo>
                  <a:lnTo>
                    <a:pt x="7937" y="454037"/>
                  </a:lnTo>
                  <a:lnTo>
                    <a:pt x="7937" y="476123"/>
                  </a:lnTo>
                  <a:lnTo>
                    <a:pt x="11087" y="476211"/>
                  </a:lnTo>
                  <a:lnTo>
                    <a:pt x="11087" y="454113"/>
                  </a:lnTo>
                  <a:lnTo>
                    <a:pt x="19037" y="454342"/>
                  </a:lnTo>
                  <a:lnTo>
                    <a:pt x="19037" y="451358"/>
                  </a:lnTo>
                  <a:close/>
                </a:path>
                <a:path w="604520" h="506095">
                  <a:moveTo>
                    <a:pt x="32600" y="462965"/>
                  </a:moveTo>
                  <a:lnTo>
                    <a:pt x="31292" y="460349"/>
                  </a:lnTo>
                  <a:lnTo>
                    <a:pt x="30111" y="457962"/>
                  </a:lnTo>
                  <a:lnTo>
                    <a:pt x="29629" y="457949"/>
                  </a:lnTo>
                  <a:lnTo>
                    <a:pt x="29629" y="470052"/>
                  </a:lnTo>
                  <a:lnTo>
                    <a:pt x="28765" y="474573"/>
                  </a:lnTo>
                  <a:lnTo>
                    <a:pt x="20535" y="474319"/>
                  </a:lnTo>
                  <a:lnTo>
                    <a:pt x="19735" y="470052"/>
                  </a:lnTo>
                  <a:lnTo>
                    <a:pt x="19685" y="464858"/>
                  </a:lnTo>
                  <a:lnTo>
                    <a:pt x="20535" y="460349"/>
                  </a:lnTo>
                  <a:lnTo>
                    <a:pt x="28765" y="460578"/>
                  </a:lnTo>
                  <a:lnTo>
                    <a:pt x="29565" y="464858"/>
                  </a:lnTo>
                  <a:lnTo>
                    <a:pt x="29629" y="470052"/>
                  </a:lnTo>
                  <a:lnTo>
                    <a:pt x="29629" y="457949"/>
                  </a:lnTo>
                  <a:lnTo>
                    <a:pt x="19202" y="457644"/>
                  </a:lnTo>
                  <a:lnTo>
                    <a:pt x="16725" y="462508"/>
                  </a:lnTo>
                  <a:lnTo>
                    <a:pt x="16725" y="471944"/>
                  </a:lnTo>
                  <a:lnTo>
                    <a:pt x="19202" y="476948"/>
                  </a:lnTo>
                  <a:lnTo>
                    <a:pt x="30111" y="477266"/>
                  </a:lnTo>
                  <a:lnTo>
                    <a:pt x="31483" y="474573"/>
                  </a:lnTo>
                  <a:lnTo>
                    <a:pt x="32600" y="472401"/>
                  </a:lnTo>
                  <a:lnTo>
                    <a:pt x="32600" y="462965"/>
                  </a:lnTo>
                  <a:close/>
                </a:path>
                <a:path w="604520" h="506095">
                  <a:moveTo>
                    <a:pt x="63157" y="466801"/>
                  </a:moveTo>
                  <a:lnTo>
                    <a:pt x="60858" y="464781"/>
                  </a:lnTo>
                  <a:lnTo>
                    <a:pt x="49720" y="461695"/>
                  </a:lnTo>
                  <a:lnTo>
                    <a:pt x="48310" y="460946"/>
                  </a:lnTo>
                  <a:lnTo>
                    <a:pt x="48310" y="455015"/>
                  </a:lnTo>
                  <a:lnTo>
                    <a:pt x="51689" y="454520"/>
                  </a:lnTo>
                  <a:lnTo>
                    <a:pt x="56337" y="454634"/>
                  </a:lnTo>
                  <a:lnTo>
                    <a:pt x="59359" y="455942"/>
                  </a:lnTo>
                  <a:lnTo>
                    <a:pt x="59524" y="459841"/>
                  </a:lnTo>
                  <a:lnTo>
                    <a:pt x="62496" y="459930"/>
                  </a:lnTo>
                  <a:lnTo>
                    <a:pt x="62357" y="457149"/>
                  </a:lnTo>
                  <a:lnTo>
                    <a:pt x="61544" y="451878"/>
                  </a:lnTo>
                  <a:lnTo>
                    <a:pt x="47625" y="451497"/>
                  </a:lnTo>
                  <a:lnTo>
                    <a:pt x="45224" y="455269"/>
                  </a:lnTo>
                  <a:lnTo>
                    <a:pt x="45224" y="463550"/>
                  </a:lnTo>
                  <a:lnTo>
                    <a:pt x="48704" y="464820"/>
                  </a:lnTo>
                  <a:lnTo>
                    <a:pt x="58928" y="467664"/>
                  </a:lnTo>
                  <a:lnTo>
                    <a:pt x="60083" y="468553"/>
                  </a:lnTo>
                  <a:lnTo>
                    <a:pt x="60083" y="474776"/>
                  </a:lnTo>
                  <a:lnTo>
                    <a:pt x="56197" y="475284"/>
                  </a:lnTo>
                  <a:lnTo>
                    <a:pt x="50901" y="475132"/>
                  </a:lnTo>
                  <a:lnTo>
                    <a:pt x="47434" y="473722"/>
                  </a:lnTo>
                  <a:lnTo>
                    <a:pt x="47434" y="469163"/>
                  </a:lnTo>
                  <a:lnTo>
                    <a:pt x="44437" y="469061"/>
                  </a:lnTo>
                  <a:lnTo>
                    <a:pt x="44437" y="471411"/>
                  </a:lnTo>
                  <a:lnTo>
                    <a:pt x="44843" y="473519"/>
                  </a:lnTo>
                  <a:lnTo>
                    <a:pt x="47891" y="476554"/>
                  </a:lnTo>
                  <a:lnTo>
                    <a:pt x="49580" y="478002"/>
                  </a:lnTo>
                  <a:lnTo>
                    <a:pt x="57975" y="478243"/>
                  </a:lnTo>
                  <a:lnTo>
                    <a:pt x="63157" y="476758"/>
                  </a:lnTo>
                  <a:lnTo>
                    <a:pt x="63157" y="466801"/>
                  </a:lnTo>
                  <a:close/>
                </a:path>
                <a:path w="604520" h="506095">
                  <a:moveTo>
                    <a:pt x="73126" y="459689"/>
                  </a:moveTo>
                  <a:lnTo>
                    <a:pt x="70370" y="459613"/>
                  </a:lnTo>
                  <a:lnTo>
                    <a:pt x="70370" y="454507"/>
                  </a:lnTo>
                  <a:lnTo>
                    <a:pt x="67475" y="454418"/>
                  </a:lnTo>
                  <a:lnTo>
                    <a:pt x="67475" y="459536"/>
                  </a:lnTo>
                  <a:lnTo>
                    <a:pt x="65151" y="459473"/>
                  </a:lnTo>
                  <a:lnTo>
                    <a:pt x="65151" y="462026"/>
                  </a:lnTo>
                  <a:lnTo>
                    <a:pt x="67475" y="462089"/>
                  </a:lnTo>
                  <a:lnTo>
                    <a:pt x="67475" y="476389"/>
                  </a:lnTo>
                  <a:lnTo>
                    <a:pt x="68097" y="478116"/>
                  </a:lnTo>
                  <a:lnTo>
                    <a:pt x="71247" y="478205"/>
                  </a:lnTo>
                  <a:lnTo>
                    <a:pt x="72059" y="478078"/>
                  </a:lnTo>
                  <a:lnTo>
                    <a:pt x="73126" y="478028"/>
                  </a:lnTo>
                  <a:lnTo>
                    <a:pt x="73126" y="475602"/>
                  </a:lnTo>
                  <a:lnTo>
                    <a:pt x="70370" y="475538"/>
                  </a:lnTo>
                  <a:lnTo>
                    <a:pt x="70370" y="462165"/>
                  </a:lnTo>
                  <a:lnTo>
                    <a:pt x="73126" y="462254"/>
                  </a:lnTo>
                  <a:lnTo>
                    <a:pt x="73126" y="459689"/>
                  </a:lnTo>
                  <a:close/>
                </a:path>
                <a:path w="604520" h="506095">
                  <a:moveTo>
                    <a:pt x="91211" y="476300"/>
                  </a:moveTo>
                  <a:lnTo>
                    <a:pt x="90576" y="476427"/>
                  </a:lnTo>
                  <a:lnTo>
                    <a:pt x="89662" y="476402"/>
                  </a:lnTo>
                  <a:lnTo>
                    <a:pt x="89382" y="476161"/>
                  </a:lnTo>
                  <a:lnTo>
                    <a:pt x="89306" y="475970"/>
                  </a:lnTo>
                  <a:lnTo>
                    <a:pt x="89306" y="469049"/>
                  </a:lnTo>
                  <a:lnTo>
                    <a:pt x="89306" y="461899"/>
                  </a:lnTo>
                  <a:lnTo>
                    <a:pt x="89306" y="460057"/>
                  </a:lnTo>
                  <a:lnTo>
                    <a:pt x="84315" y="459486"/>
                  </a:lnTo>
                  <a:lnTo>
                    <a:pt x="82931" y="459435"/>
                  </a:lnTo>
                  <a:lnTo>
                    <a:pt x="78701" y="459333"/>
                  </a:lnTo>
                  <a:lnTo>
                    <a:pt x="75971" y="460959"/>
                  </a:lnTo>
                  <a:lnTo>
                    <a:pt x="75844" y="465340"/>
                  </a:lnTo>
                  <a:lnTo>
                    <a:pt x="78511" y="465429"/>
                  </a:lnTo>
                  <a:lnTo>
                    <a:pt x="78701" y="464019"/>
                  </a:lnTo>
                  <a:lnTo>
                    <a:pt x="79159" y="461899"/>
                  </a:lnTo>
                  <a:lnTo>
                    <a:pt x="85166" y="462064"/>
                  </a:lnTo>
                  <a:lnTo>
                    <a:pt x="86487" y="463143"/>
                  </a:lnTo>
                  <a:lnTo>
                    <a:pt x="86487" y="466902"/>
                  </a:lnTo>
                  <a:lnTo>
                    <a:pt x="86423" y="469049"/>
                  </a:lnTo>
                  <a:lnTo>
                    <a:pt x="86423" y="474522"/>
                  </a:lnTo>
                  <a:lnTo>
                    <a:pt x="83781" y="476300"/>
                  </a:lnTo>
                  <a:lnTo>
                    <a:pt x="78943" y="476161"/>
                  </a:lnTo>
                  <a:lnTo>
                    <a:pt x="77978" y="474929"/>
                  </a:lnTo>
                  <a:lnTo>
                    <a:pt x="77978" y="470623"/>
                  </a:lnTo>
                  <a:lnTo>
                    <a:pt x="80238" y="470230"/>
                  </a:lnTo>
                  <a:lnTo>
                    <a:pt x="85229" y="469658"/>
                  </a:lnTo>
                  <a:lnTo>
                    <a:pt x="85953" y="469430"/>
                  </a:lnTo>
                  <a:lnTo>
                    <a:pt x="86423" y="469049"/>
                  </a:lnTo>
                  <a:lnTo>
                    <a:pt x="86423" y="466928"/>
                  </a:lnTo>
                  <a:lnTo>
                    <a:pt x="85661" y="467169"/>
                  </a:lnTo>
                  <a:lnTo>
                    <a:pt x="75412" y="468198"/>
                  </a:lnTo>
                  <a:lnTo>
                    <a:pt x="74993" y="471766"/>
                  </a:lnTo>
                  <a:lnTo>
                    <a:pt x="74993" y="476465"/>
                  </a:lnTo>
                  <a:lnTo>
                    <a:pt x="77228" y="478650"/>
                  </a:lnTo>
                  <a:lnTo>
                    <a:pt x="83718" y="478853"/>
                  </a:lnTo>
                  <a:lnTo>
                    <a:pt x="85471" y="477215"/>
                  </a:lnTo>
                  <a:lnTo>
                    <a:pt x="86271" y="476300"/>
                  </a:lnTo>
                  <a:lnTo>
                    <a:pt x="86575" y="475970"/>
                  </a:lnTo>
                  <a:lnTo>
                    <a:pt x="86677" y="477354"/>
                  </a:lnTo>
                  <a:lnTo>
                    <a:pt x="87071" y="478777"/>
                  </a:lnTo>
                  <a:lnTo>
                    <a:pt x="90284" y="478878"/>
                  </a:lnTo>
                  <a:lnTo>
                    <a:pt x="90716" y="478675"/>
                  </a:lnTo>
                  <a:lnTo>
                    <a:pt x="91211" y="478536"/>
                  </a:lnTo>
                  <a:lnTo>
                    <a:pt x="91211" y="476427"/>
                  </a:lnTo>
                  <a:lnTo>
                    <a:pt x="91211" y="476300"/>
                  </a:lnTo>
                  <a:close/>
                </a:path>
                <a:path w="604520" h="506095">
                  <a:moveTo>
                    <a:pt x="102984" y="460108"/>
                  </a:moveTo>
                  <a:lnTo>
                    <a:pt x="102577" y="460006"/>
                  </a:lnTo>
                  <a:lnTo>
                    <a:pt x="100050" y="459930"/>
                  </a:lnTo>
                  <a:lnTo>
                    <a:pt x="98539" y="461314"/>
                  </a:lnTo>
                  <a:lnTo>
                    <a:pt x="97396" y="463435"/>
                  </a:lnTo>
                  <a:lnTo>
                    <a:pt x="97320" y="460375"/>
                  </a:lnTo>
                  <a:lnTo>
                    <a:pt x="94602" y="460311"/>
                  </a:lnTo>
                  <a:lnTo>
                    <a:pt x="94602" y="478650"/>
                  </a:lnTo>
                  <a:lnTo>
                    <a:pt x="97485" y="478726"/>
                  </a:lnTo>
                  <a:lnTo>
                    <a:pt x="97485" y="465404"/>
                  </a:lnTo>
                  <a:lnTo>
                    <a:pt x="99199" y="463194"/>
                  </a:lnTo>
                  <a:lnTo>
                    <a:pt x="102984" y="463308"/>
                  </a:lnTo>
                  <a:lnTo>
                    <a:pt x="102984" y="460108"/>
                  </a:lnTo>
                  <a:close/>
                </a:path>
                <a:path w="604520" h="506095">
                  <a:moveTo>
                    <a:pt x="112776" y="460806"/>
                  </a:moveTo>
                  <a:lnTo>
                    <a:pt x="110007" y="460743"/>
                  </a:lnTo>
                  <a:lnTo>
                    <a:pt x="110007" y="455612"/>
                  </a:lnTo>
                  <a:lnTo>
                    <a:pt x="107111" y="455536"/>
                  </a:lnTo>
                  <a:lnTo>
                    <a:pt x="107111" y="460654"/>
                  </a:lnTo>
                  <a:lnTo>
                    <a:pt x="104775" y="460590"/>
                  </a:lnTo>
                  <a:lnTo>
                    <a:pt x="104775" y="463156"/>
                  </a:lnTo>
                  <a:lnTo>
                    <a:pt x="107111" y="463219"/>
                  </a:lnTo>
                  <a:lnTo>
                    <a:pt x="107111" y="477532"/>
                  </a:lnTo>
                  <a:lnTo>
                    <a:pt x="107734" y="479259"/>
                  </a:lnTo>
                  <a:lnTo>
                    <a:pt x="110896" y="479361"/>
                  </a:lnTo>
                  <a:lnTo>
                    <a:pt x="111721" y="479234"/>
                  </a:lnTo>
                  <a:lnTo>
                    <a:pt x="112776" y="479183"/>
                  </a:lnTo>
                  <a:lnTo>
                    <a:pt x="112776" y="476745"/>
                  </a:lnTo>
                  <a:lnTo>
                    <a:pt x="110007" y="476669"/>
                  </a:lnTo>
                  <a:lnTo>
                    <a:pt x="110007" y="463296"/>
                  </a:lnTo>
                  <a:lnTo>
                    <a:pt x="112776" y="463384"/>
                  </a:lnTo>
                  <a:lnTo>
                    <a:pt x="112776" y="460806"/>
                  </a:lnTo>
                  <a:close/>
                </a:path>
                <a:path w="604520" h="506095">
                  <a:moveTo>
                    <a:pt x="144830" y="459854"/>
                  </a:moveTo>
                  <a:lnTo>
                    <a:pt x="142925" y="457327"/>
                  </a:lnTo>
                  <a:lnTo>
                    <a:pt x="141528" y="455460"/>
                  </a:lnTo>
                  <a:lnTo>
                    <a:pt x="141528" y="460895"/>
                  </a:lnTo>
                  <a:lnTo>
                    <a:pt x="141528" y="473608"/>
                  </a:lnTo>
                  <a:lnTo>
                    <a:pt x="138823" y="477012"/>
                  </a:lnTo>
                  <a:lnTo>
                    <a:pt x="128473" y="476707"/>
                  </a:lnTo>
                  <a:lnTo>
                    <a:pt x="128473" y="457327"/>
                  </a:lnTo>
                  <a:lnTo>
                    <a:pt x="138798" y="457631"/>
                  </a:lnTo>
                  <a:lnTo>
                    <a:pt x="141528" y="460895"/>
                  </a:lnTo>
                  <a:lnTo>
                    <a:pt x="141528" y="455460"/>
                  </a:lnTo>
                  <a:lnTo>
                    <a:pt x="141033" y="454787"/>
                  </a:lnTo>
                  <a:lnTo>
                    <a:pt x="125285" y="454329"/>
                  </a:lnTo>
                  <a:lnTo>
                    <a:pt x="125285" y="479526"/>
                  </a:lnTo>
                  <a:lnTo>
                    <a:pt x="142506" y="480047"/>
                  </a:lnTo>
                  <a:lnTo>
                    <a:pt x="143471" y="477012"/>
                  </a:lnTo>
                  <a:lnTo>
                    <a:pt x="144830" y="472795"/>
                  </a:lnTo>
                  <a:lnTo>
                    <a:pt x="144830" y="459854"/>
                  </a:lnTo>
                  <a:close/>
                </a:path>
                <a:path w="604520" h="506095">
                  <a:moveTo>
                    <a:pt x="157365" y="461657"/>
                  </a:moveTo>
                  <a:lnTo>
                    <a:pt x="157137" y="461581"/>
                  </a:lnTo>
                  <a:lnTo>
                    <a:pt x="156603" y="461518"/>
                  </a:lnTo>
                  <a:lnTo>
                    <a:pt x="154419" y="461479"/>
                  </a:lnTo>
                  <a:lnTo>
                    <a:pt x="152908" y="462876"/>
                  </a:lnTo>
                  <a:lnTo>
                    <a:pt x="151752" y="464972"/>
                  </a:lnTo>
                  <a:lnTo>
                    <a:pt x="151688" y="461911"/>
                  </a:lnTo>
                  <a:lnTo>
                    <a:pt x="148958" y="461848"/>
                  </a:lnTo>
                  <a:lnTo>
                    <a:pt x="148958" y="480212"/>
                  </a:lnTo>
                  <a:lnTo>
                    <a:pt x="151853" y="480301"/>
                  </a:lnTo>
                  <a:lnTo>
                    <a:pt x="151853" y="466940"/>
                  </a:lnTo>
                  <a:lnTo>
                    <a:pt x="153568" y="464769"/>
                  </a:lnTo>
                  <a:lnTo>
                    <a:pt x="157365" y="464845"/>
                  </a:lnTo>
                  <a:lnTo>
                    <a:pt x="157365" y="461657"/>
                  </a:lnTo>
                  <a:close/>
                </a:path>
                <a:path w="604520" h="506095">
                  <a:moveTo>
                    <a:pt x="163004" y="462229"/>
                  </a:moveTo>
                  <a:lnTo>
                    <a:pt x="160096" y="462140"/>
                  </a:lnTo>
                  <a:lnTo>
                    <a:pt x="160096" y="480529"/>
                  </a:lnTo>
                  <a:lnTo>
                    <a:pt x="163004" y="480644"/>
                  </a:lnTo>
                  <a:lnTo>
                    <a:pt x="163004" y="462229"/>
                  </a:lnTo>
                  <a:close/>
                </a:path>
                <a:path w="604520" h="506095">
                  <a:moveTo>
                    <a:pt x="163004" y="455396"/>
                  </a:moveTo>
                  <a:lnTo>
                    <a:pt x="160096" y="455295"/>
                  </a:lnTo>
                  <a:lnTo>
                    <a:pt x="160096" y="458812"/>
                  </a:lnTo>
                  <a:lnTo>
                    <a:pt x="163004" y="458889"/>
                  </a:lnTo>
                  <a:lnTo>
                    <a:pt x="163004" y="455396"/>
                  </a:lnTo>
                  <a:close/>
                </a:path>
                <a:path w="604520" h="506095">
                  <a:moveTo>
                    <a:pt x="181483" y="462749"/>
                  </a:moveTo>
                  <a:lnTo>
                    <a:pt x="178308" y="462673"/>
                  </a:lnTo>
                  <a:lnTo>
                    <a:pt x="173418" y="477520"/>
                  </a:lnTo>
                  <a:lnTo>
                    <a:pt x="168859" y="462407"/>
                  </a:lnTo>
                  <a:lnTo>
                    <a:pt x="165481" y="462318"/>
                  </a:lnTo>
                  <a:lnTo>
                    <a:pt x="171792" y="480898"/>
                  </a:lnTo>
                  <a:lnTo>
                    <a:pt x="174904" y="480961"/>
                  </a:lnTo>
                  <a:lnTo>
                    <a:pt x="181483" y="462749"/>
                  </a:lnTo>
                  <a:close/>
                </a:path>
                <a:path w="604520" h="506095">
                  <a:moveTo>
                    <a:pt x="198005" y="470903"/>
                  </a:moveTo>
                  <a:lnTo>
                    <a:pt x="197916" y="466788"/>
                  </a:lnTo>
                  <a:lnTo>
                    <a:pt x="196989" y="465175"/>
                  </a:lnTo>
                  <a:lnTo>
                    <a:pt x="195541" y="462635"/>
                  </a:lnTo>
                  <a:lnTo>
                    <a:pt x="194983" y="462622"/>
                  </a:lnTo>
                  <a:lnTo>
                    <a:pt x="194983" y="470903"/>
                  </a:lnTo>
                  <a:lnTo>
                    <a:pt x="185356" y="470623"/>
                  </a:lnTo>
                  <a:lnTo>
                    <a:pt x="185356" y="467753"/>
                  </a:lnTo>
                  <a:lnTo>
                    <a:pt x="187477" y="465175"/>
                  </a:lnTo>
                  <a:lnTo>
                    <a:pt x="193675" y="465366"/>
                  </a:lnTo>
                  <a:lnTo>
                    <a:pt x="194805" y="468020"/>
                  </a:lnTo>
                  <a:lnTo>
                    <a:pt x="194983" y="470903"/>
                  </a:lnTo>
                  <a:lnTo>
                    <a:pt x="194983" y="462622"/>
                  </a:lnTo>
                  <a:lnTo>
                    <a:pt x="184823" y="462343"/>
                  </a:lnTo>
                  <a:lnTo>
                    <a:pt x="182245" y="466788"/>
                  </a:lnTo>
                  <a:lnTo>
                    <a:pt x="182245" y="477812"/>
                  </a:lnTo>
                  <a:lnTo>
                    <a:pt x="185127" y="481787"/>
                  </a:lnTo>
                  <a:lnTo>
                    <a:pt x="189979" y="481914"/>
                  </a:lnTo>
                  <a:lnTo>
                    <a:pt x="192760" y="482015"/>
                  </a:lnTo>
                  <a:lnTo>
                    <a:pt x="197764" y="475843"/>
                  </a:lnTo>
                  <a:lnTo>
                    <a:pt x="194856" y="475767"/>
                  </a:lnTo>
                  <a:lnTo>
                    <a:pt x="194741" y="477151"/>
                  </a:lnTo>
                  <a:lnTo>
                    <a:pt x="193128" y="479361"/>
                  </a:lnTo>
                  <a:lnTo>
                    <a:pt x="190373" y="479259"/>
                  </a:lnTo>
                  <a:lnTo>
                    <a:pt x="187020" y="479183"/>
                  </a:lnTo>
                  <a:lnTo>
                    <a:pt x="185356" y="476897"/>
                  </a:lnTo>
                  <a:lnTo>
                    <a:pt x="185356" y="473087"/>
                  </a:lnTo>
                  <a:lnTo>
                    <a:pt x="198005" y="473443"/>
                  </a:lnTo>
                  <a:lnTo>
                    <a:pt x="198005" y="473087"/>
                  </a:lnTo>
                  <a:lnTo>
                    <a:pt x="198005" y="470903"/>
                  </a:lnTo>
                  <a:close/>
                </a:path>
                <a:path w="604520" h="506095">
                  <a:moveTo>
                    <a:pt x="346722" y="377291"/>
                  </a:moveTo>
                  <a:lnTo>
                    <a:pt x="343484" y="377215"/>
                  </a:lnTo>
                  <a:lnTo>
                    <a:pt x="343484" y="402628"/>
                  </a:lnTo>
                  <a:lnTo>
                    <a:pt x="346722" y="402704"/>
                  </a:lnTo>
                  <a:lnTo>
                    <a:pt x="346722" y="377291"/>
                  </a:lnTo>
                  <a:close/>
                </a:path>
                <a:path w="604520" h="506095">
                  <a:moveTo>
                    <a:pt x="347205" y="127901"/>
                  </a:moveTo>
                  <a:lnTo>
                    <a:pt x="330885" y="134975"/>
                  </a:lnTo>
                  <a:lnTo>
                    <a:pt x="330885" y="137452"/>
                  </a:lnTo>
                  <a:lnTo>
                    <a:pt x="347205" y="145046"/>
                  </a:lnTo>
                  <a:lnTo>
                    <a:pt x="347205" y="142214"/>
                  </a:lnTo>
                  <a:lnTo>
                    <a:pt x="334175" y="136283"/>
                  </a:lnTo>
                  <a:lnTo>
                    <a:pt x="347205" y="130746"/>
                  </a:lnTo>
                  <a:lnTo>
                    <a:pt x="347205" y="127901"/>
                  </a:lnTo>
                  <a:close/>
                </a:path>
                <a:path w="604520" h="506095">
                  <a:moveTo>
                    <a:pt x="361188" y="432765"/>
                  </a:moveTo>
                  <a:lnTo>
                    <a:pt x="358851" y="430707"/>
                  </a:lnTo>
                  <a:lnTo>
                    <a:pt x="347459" y="427609"/>
                  </a:lnTo>
                  <a:lnTo>
                    <a:pt x="346024" y="426859"/>
                  </a:lnTo>
                  <a:lnTo>
                    <a:pt x="346024" y="420852"/>
                  </a:lnTo>
                  <a:lnTo>
                    <a:pt x="349478" y="420344"/>
                  </a:lnTo>
                  <a:lnTo>
                    <a:pt x="354228" y="420446"/>
                  </a:lnTo>
                  <a:lnTo>
                    <a:pt x="357314" y="421779"/>
                  </a:lnTo>
                  <a:lnTo>
                    <a:pt x="357479" y="425716"/>
                  </a:lnTo>
                  <a:lnTo>
                    <a:pt x="360514" y="425805"/>
                  </a:lnTo>
                  <a:lnTo>
                    <a:pt x="360387" y="422986"/>
                  </a:lnTo>
                  <a:lnTo>
                    <a:pt x="359549" y="417664"/>
                  </a:lnTo>
                  <a:lnTo>
                    <a:pt x="345325" y="417296"/>
                  </a:lnTo>
                  <a:lnTo>
                    <a:pt x="342874" y="421106"/>
                  </a:lnTo>
                  <a:lnTo>
                    <a:pt x="342874" y="429501"/>
                  </a:lnTo>
                  <a:lnTo>
                    <a:pt x="346417" y="430758"/>
                  </a:lnTo>
                  <a:lnTo>
                    <a:pt x="356882" y="433628"/>
                  </a:lnTo>
                  <a:lnTo>
                    <a:pt x="358051" y="434505"/>
                  </a:lnTo>
                  <a:lnTo>
                    <a:pt x="358051" y="440817"/>
                  </a:lnTo>
                  <a:lnTo>
                    <a:pt x="354101" y="441350"/>
                  </a:lnTo>
                  <a:lnTo>
                    <a:pt x="348665" y="441198"/>
                  </a:lnTo>
                  <a:lnTo>
                    <a:pt x="345109" y="439750"/>
                  </a:lnTo>
                  <a:lnTo>
                    <a:pt x="345109" y="435165"/>
                  </a:lnTo>
                  <a:lnTo>
                    <a:pt x="342074" y="435063"/>
                  </a:lnTo>
                  <a:lnTo>
                    <a:pt x="342074" y="437438"/>
                  </a:lnTo>
                  <a:lnTo>
                    <a:pt x="342468" y="439572"/>
                  </a:lnTo>
                  <a:lnTo>
                    <a:pt x="345579" y="442633"/>
                  </a:lnTo>
                  <a:lnTo>
                    <a:pt x="347319" y="444106"/>
                  </a:lnTo>
                  <a:lnTo>
                    <a:pt x="355904" y="444334"/>
                  </a:lnTo>
                  <a:lnTo>
                    <a:pt x="361188" y="442810"/>
                  </a:lnTo>
                  <a:lnTo>
                    <a:pt x="361188" y="432765"/>
                  </a:lnTo>
                  <a:close/>
                </a:path>
                <a:path w="604520" h="506095">
                  <a:moveTo>
                    <a:pt x="366191" y="385318"/>
                  </a:moveTo>
                  <a:lnTo>
                    <a:pt x="362775" y="384060"/>
                  </a:lnTo>
                  <a:lnTo>
                    <a:pt x="360057" y="384009"/>
                  </a:lnTo>
                  <a:lnTo>
                    <a:pt x="357035" y="383908"/>
                  </a:lnTo>
                  <a:lnTo>
                    <a:pt x="355396" y="386041"/>
                  </a:lnTo>
                  <a:lnTo>
                    <a:pt x="354774" y="386994"/>
                  </a:lnTo>
                  <a:lnTo>
                    <a:pt x="354698" y="384390"/>
                  </a:lnTo>
                  <a:lnTo>
                    <a:pt x="351917" y="384340"/>
                  </a:lnTo>
                  <a:lnTo>
                    <a:pt x="351917" y="402844"/>
                  </a:lnTo>
                  <a:lnTo>
                    <a:pt x="354876" y="402920"/>
                  </a:lnTo>
                  <a:lnTo>
                    <a:pt x="354876" y="387781"/>
                  </a:lnTo>
                  <a:lnTo>
                    <a:pt x="357809" y="386753"/>
                  </a:lnTo>
                  <a:lnTo>
                    <a:pt x="362381" y="386854"/>
                  </a:lnTo>
                  <a:lnTo>
                    <a:pt x="363245" y="388505"/>
                  </a:lnTo>
                  <a:lnTo>
                    <a:pt x="363245" y="403148"/>
                  </a:lnTo>
                  <a:lnTo>
                    <a:pt x="366191" y="403212"/>
                  </a:lnTo>
                  <a:lnTo>
                    <a:pt x="366191" y="390601"/>
                  </a:lnTo>
                  <a:lnTo>
                    <a:pt x="366191" y="385318"/>
                  </a:lnTo>
                  <a:close/>
                </a:path>
                <a:path w="604520" h="506095">
                  <a:moveTo>
                    <a:pt x="366204" y="138811"/>
                  </a:moveTo>
                  <a:lnTo>
                    <a:pt x="366153" y="128206"/>
                  </a:lnTo>
                  <a:lnTo>
                    <a:pt x="365353" y="123469"/>
                  </a:lnTo>
                  <a:lnTo>
                    <a:pt x="364909" y="120815"/>
                  </a:lnTo>
                  <a:lnTo>
                    <a:pt x="363054" y="120789"/>
                  </a:lnTo>
                  <a:lnTo>
                    <a:pt x="363054" y="139814"/>
                  </a:lnTo>
                  <a:lnTo>
                    <a:pt x="361518" y="143548"/>
                  </a:lnTo>
                  <a:lnTo>
                    <a:pt x="354749" y="143433"/>
                  </a:lnTo>
                  <a:lnTo>
                    <a:pt x="353288" y="139814"/>
                  </a:lnTo>
                  <a:lnTo>
                    <a:pt x="353225" y="127203"/>
                  </a:lnTo>
                  <a:lnTo>
                    <a:pt x="354749" y="123469"/>
                  </a:lnTo>
                  <a:lnTo>
                    <a:pt x="361518" y="123571"/>
                  </a:lnTo>
                  <a:lnTo>
                    <a:pt x="362991" y="127203"/>
                  </a:lnTo>
                  <a:lnTo>
                    <a:pt x="363054" y="139814"/>
                  </a:lnTo>
                  <a:lnTo>
                    <a:pt x="363054" y="120789"/>
                  </a:lnTo>
                  <a:lnTo>
                    <a:pt x="351370" y="120611"/>
                  </a:lnTo>
                  <a:lnTo>
                    <a:pt x="350202" y="127342"/>
                  </a:lnTo>
                  <a:lnTo>
                    <a:pt x="350100" y="138811"/>
                  </a:lnTo>
                  <a:lnTo>
                    <a:pt x="351370" y="146177"/>
                  </a:lnTo>
                  <a:lnTo>
                    <a:pt x="364909" y="146392"/>
                  </a:lnTo>
                  <a:lnTo>
                    <a:pt x="365391" y="143548"/>
                  </a:lnTo>
                  <a:lnTo>
                    <a:pt x="366204" y="138811"/>
                  </a:lnTo>
                  <a:close/>
                </a:path>
                <a:path w="604520" h="506095">
                  <a:moveTo>
                    <a:pt x="380111" y="429298"/>
                  </a:moveTo>
                  <a:lnTo>
                    <a:pt x="379095" y="427736"/>
                  </a:lnTo>
                  <a:lnTo>
                    <a:pt x="377456" y="425183"/>
                  </a:lnTo>
                  <a:lnTo>
                    <a:pt x="377063" y="425183"/>
                  </a:lnTo>
                  <a:lnTo>
                    <a:pt x="377063" y="432536"/>
                  </a:lnTo>
                  <a:lnTo>
                    <a:pt x="377063" y="438988"/>
                  </a:lnTo>
                  <a:lnTo>
                    <a:pt x="375551" y="442036"/>
                  </a:lnTo>
                  <a:lnTo>
                    <a:pt x="370446" y="441909"/>
                  </a:lnTo>
                  <a:lnTo>
                    <a:pt x="367525" y="440512"/>
                  </a:lnTo>
                  <a:lnTo>
                    <a:pt x="367525" y="432536"/>
                  </a:lnTo>
                  <a:lnTo>
                    <a:pt x="367969" y="428078"/>
                  </a:lnTo>
                  <a:lnTo>
                    <a:pt x="368007" y="427736"/>
                  </a:lnTo>
                  <a:lnTo>
                    <a:pt x="376821" y="427964"/>
                  </a:lnTo>
                  <a:lnTo>
                    <a:pt x="377063" y="432536"/>
                  </a:lnTo>
                  <a:lnTo>
                    <a:pt x="377063" y="425183"/>
                  </a:lnTo>
                  <a:lnTo>
                    <a:pt x="369620" y="424980"/>
                  </a:lnTo>
                  <a:lnTo>
                    <a:pt x="367576" y="428078"/>
                  </a:lnTo>
                  <a:lnTo>
                    <a:pt x="367499" y="425450"/>
                  </a:lnTo>
                  <a:lnTo>
                    <a:pt x="364718" y="425386"/>
                  </a:lnTo>
                  <a:lnTo>
                    <a:pt x="364718" y="451218"/>
                  </a:lnTo>
                  <a:lnTo>
                    <a:pt x="367677" y="451332"/>
                  </a:lnTo>
                  <a:lnTo>
                    <a:pt x="367677" y="442036"/>
                  </a:lnTo>
                  <a:lnTo>
                    <a:pt x="368503" y="443369"/>
                  </a:lnTo>
                  <a:lnTo>
                    <a:pt x="370039" y="444576"/>
                  </a:lnTo>
                  <a:lnTo>
                    <a:pt x="378371" y="444804"/>
                  </a:lnTo>
                  <a:lnTo>
                    <a:pt x="380085" y="438988"/>
                  </a:lnTo>
                  <a:lnTo>
                    <a:pt x="380111" y="429298"/>
                  </a:lnTo>
                  <a:close/>
                </a:path>
                <a:path w="604520" h="506095">
                  <a:moveTo>
                    <a:pt x="384860" y="139103"/>
                  </a:moveTo>
                  <a:lnTo>
                    <a:pt x="384810" y="128511"/>
                  </a:lnTo>
                  <a:lnTo>
                    <a:pt x="383997" y="123748"/>
                  </a:lnTo>
                  <a:lnTo>
                    <a:pt x="383552" y="121107"/>
                  </a:lnTo>
                  <a:lnTo>
                    <a:pt x="381711" y="121081"/>
                  </a:lnTo>
                  <a:lnTo>
                    <a:pt x="381711" y="140106"/>
                  </a:lnTo>
                  <a:lnTo>
                    <a:pt x="380161" y="143840"/>
                  </a:lnTo>
                  <a:lnTo>
                    <a:pt x="373405" y="143738"/>
                  </a:lnTo>
                  <a:lnTo>
                    <a:pt x="371906" y="140106"/>
                  </a:lnTo>
                  <a:lnTo>
                    <a:pt x="371856" y="127482"/>
                  </a:lnTo>
                  <a:lnTo>
                    <a:pt x="373405" y="123748"/>
                  </a:lnTo>
                  <a:lnTo>
                    <a:pt x="380161" y="123863"/>
                  </a:lnTo>
                  <a:lnTo>
                    <a:pt x="381635" y="127482"/>
                  </a:lnTo>
                  <a:lnTo>
                    <a:pt x="381711" y="140106"/>
                  </a:lnTo>
                  <a:lnTo>
                    <a:pt x="381711" y="121081"/>
                  </a:lnTo>
                  <a:lnTo>
                    <a:pt x="370001" y="120904"/>
                  </a:lnTo>
                  <a:lnTo>
                    <a:pt x="368833" y="127647"/>
                  </a:lnTo>
                  <a:lnTo>
                    <a:pt x="368731" y="139103"/>
                  </a:lnTo>
                  <a:lnTo>
                    <a:pt x="370001" y="146469"/>
                  </a:lnTo>
                  <a:lnTo>
                    <a:pt x="383552" y="146710"/>
                  </a:lnTo>
                  <a:lnTo>
                    <a:pt x="384035" y="143840"/>
                  </a:lnTo>
                  <a:lnTo>
                    <a:pt x="384860" y="139103"/>
                  </a:lnTo>
                  <a:close/>
                </a:path>
                <a:path w="604520" h="506095">
                  <a:moveTo>
                    <a:pt x="385711" y="388683"/>
                  </a:moveTo>
                  <a:lnTo>
                    <a:pt x="384708" y="387146"/>
                  </a:lnTo>
                  <a:lnTo>
                    <a:pt x="383057" y="384581"/>
                  </a:lnTo>
                  <a:lnTo>
                    <a:pt x="382676" y="384581"/>
                  </a:lnTo>
                  <a:lnTo>
                    <a:pt x="382676" y="391947"/>
                  </a:lnTo>
                  <a:lnTo>
                    <a:pt x="382676" y="398399"/>
                  </a:lnTo>
                  <a:lnTo>
                    <a:pt x="381139" y="401447"/>
                  </a:lnTo>
                  <a:lnTo>
                    <a:pt x="376047" y="401307"/>
                  </a:lnTo>
                  <a:lnTo>
                    <a:pt x="373126" y="399910"/>
                  </a:lnTo>
                  <a:lnTo>
                    <a:pt x="373126" y="391947"/>
                  </a:lnTo>
                  <a:lnTo>
                    <a:pt x="373557" y="387489"/>
                  </a:lnTo>
                  <a:lnTo>
                    <a:pt x="373595" y="387146"/>
                  </a:lnTo>
                  <a:lnTo>
                    <a:pt x="382435" y="387375"/>
                  </a:lnTo>
                  <a:lnTo>
                    <a:pt x="382676" y="391947"/>
                  </a:lnTo>
                  <a:lnTo>
                    <a:pt x="382676" y="384581"/>
                  </a:lnTo>
                  <a:lnTo>
                    <a:pt x="375208" y="384390"/>
                  </a:lnTo>
                  <a:lnTo>
                    <a:pt x="373176" y="387477"/>
                  </a:lnTo>
                  <a:lnTo>
                    <a:pt x="373100" y="384860"/>
                  </a:lnTo>
                  <a:lnTo>
                    <a:pt x="370319" y="384784"/>
                  </a:lnTo>
                  <a:lnTo>
                    <a:pt x="370319" y="410654"/>
                  </a:lnTo>
                  <a:lnTo>
                    <a:pt x="373278" y="410730"/>
                  </a:lnTo>
                  <a:lnTo>
                    <a:pt x="373278" y="401459"/>
                  </a:lnTo>
                  <a:lnTo>
                    <a:pt x="374103" y="402780"/>
                  </a:lnTo>
                  <a:lnTo>
                    <a:pt x="375640" y="403999"/>
                  </a:lnTo>
                  <a:lnTo>
                    <a:pt x="383971" y="404190"/>
                  </a:lnTo>
                  <a:lnTo>
                    <a:pt x="384771" y="401459"/>
                  </a:lnTo>
                  <a:lnTo>
                    <a:pt x="385686" y="398399"/>
                  </a:lnTo>
                  <a:lnTo>
                    <a:pt x="385711" y="388683"/>
                  </a:lnTo>
                  <a:close/>
                </a:path>
                <a:path w="604520" h="506095">
                  <a:moveTo>
                    <a:pt x="390347" y="5245"/>
                  </a:moveTo>
                  <a:lnTo>
                    <a:pt x="388607" y="2971"/>
                  </a:lnTo>
                  <a:lnTo>
                    <a:pt x="386994" y="838"/>
                  </a:lnTo>
                  <a:lnTo>
                    <a:pt x="386994" y="6350"/>
                  </a:lnTo>
                  <a:lnTo>
                    <a:pt x="386994" y="19177"/>
                  </a:lnTo>
                  <a:lnTo>
                    <a:pt x="384251" y="22656"/>
                  </a:lnTo>
                  <a:lnTo>
                    <a:pt x="373710" y="22529"/>
                  </a:lnTo>
                  <a:lnTo>
                    <a:pt x="373710" y="2971"/>
                  </a:lnTo>
                  <a:lnTo>
                    <a:pt x="384213" y="3086"/>
                  </a:lnTo>
                  <a:lnTo>
                    <a:pt x="386994" y="6350"/>
                  </a:lnTo>
                  <a:lnTo>
                    <a:pt x="386994" y="838"/>
                  </a:lnTo>
                  <a:lnTo>
                    <a:pt x="386486" y="165"/>
                  </a:lnTo>
                  <a:lnTo>
                    <a:pt x="370446" y="0"/>
                  </a:lnTo>
                  <a:lnTo>
                    <a:pt x="370446" y="25425"/>
                  </a:lnTo>
                  <a:lnTo>
                    <a:pt x="387997" y="25628"/>
                  </a:lnTo>
                  <a:lnTo>
                    <a:pt x="388950" y="22656"/>
                  </a:lnTo>
                  <a:lnTo>
                    <a:pt x="390347" y="18300"/>
                  </a:lnTo>
                  <a:lnTo>
                    <a:pt x="390347" y="5245"/>
                  </a:lnTo>
                  <a:close/>
                </a:path>
                <a:path w="604520" h="506095">
                  <a:moveTo>
                    <a:pt x="398767" y="433997"/>
                  </a:moveTo>
                  <a:lnTo>
                    <a:pt x="398678" y="429882"/>
                  </a:lnTo>
                  <a:lnTo>
                    <a:pt x="397751" y="428269"/>
                  </a:lnTo>
                  <a:lnTo>
                    <a:pt x="396265" y="425691"/>
                  </a:lnTo>
                  <a:lnTo>
                    <a:pt x="395706" y="425678"/>
                  </a:lnTo>
                  <a:lnTo>
                    <a:pt x="395706" y="433997"/>
                  </a:lnTo>
                  <a:lnTo>
                    <a:pt x="385927" y="433730"/>
                  </a:lnTo>
                  <a:lnTo>
                    <a:pt x="385927" y="430872"/>
                  </a:lnTo>
                  <a:lnTo>
                    <a:pt x="388073" y="428269"/>
                  </a:lnTo>
                  <a:lnTo>
                    <a:pt x="394385" y="428434"/>
                  </a:lnTo>
                  <a:lnTo>
                    <a:pt x="395528" y="431126"/>
                  </a:lnTo>
                  <a:lnTo>
                    <a:pt x="395706" y="433997"/>
                  </a:lnTo>
                  <a:lnTo>
                    <a:pt x="395706" y="425678"/>
                  </a:lnTo>
                  <a:lnTo>
                    <a:pt x="385381" y="425411"/>
                  </a:lnTo>
                  <a:lnTo>
                    <a:pt x="382765" y="429882"/>
                  </a:lnTo>
                  <a:lnTo>
                    <a:pt x="382765" y="440982"/>
                  </a:lnTo>
                  <a:lnTo>
                    <a:pt x="385673" y="445020"/>
                  </a:lnTo>
                  <a:lnTo>
                    <a:pt x="393446" y="445236"/>
                  </a:lnTo>
                  <a:lnTo>
                    <a:pt x="394589" y="444538"/>
                  </a:lnTo>
                  <a:lnTo>
                    <a:pt x="397548" y="442544"/>
                  </a:lnTo>
                  <a:lnTo>
                    <a:pt x="397649" y="442366"/>
                  </a:lnTo>
                  <a:lnTo>
                    <a:pt x="398399" y="439877"/>
                  </a:lnTo>
                  <a:lnTo>
                    <a:pt x="398526" y="439013"/>
                  </a:lnTo>
                  <a:lnTo>
                    <a:pt x="395554" y="438937"/>
                  </a:lnTo>
                  <a:lnTo>
                    <a:pt x="395452" y="440309"/>
                  </a:lnTo>
                  <a:lnTo>
                    <a:pt x="393814" y="442544"/>
                  </a:lnTo>
                  <a:lnTo>
                    <a:pt x="387629" y="442366"/>
                  </a:lnTo>
                  <a:lnTo>
                    <a:pt x="385927" y="440093"/>
                  </a:lnTo>
                  <a:lnTo>
                    <a:pt x="385927" y="436206"/>
                  </a:lnTo>
                  <a:lnTo>
                    <a:pt x="398767" y="436562"/>
                  </a:lnTo>
                  <a:lnTo>
                    <a:pt x="398767" y="436206"/>
                  </a:lnTo>
                  <a:lnTo>
                    <a:pt x="398767" y="433997"/>
                  </a:lnTo>
                  <a:close/>
                </a:path>
                <a:path w="604520" h="506095">
                  <a:moveTo>
                    <a:pt x="403453" y="385610"/>
                  </a:moveTo>
                  <a:lnTo>
                    <a:pt x="400507" y="385546"/>
                  </a:lnTo>
                  <a:lnTo>
                    <a:pt x="400507" y="398462"/>
                  </a:lnTo>
                  <a:lnTo>
                    <a:pt x="399389" y="401904"/>
                  </a:lnTo>
                  <a:lnTo>
                    <a:pt x="393738" y="401777"/>
                  </a:lnTo>
                  <a:lnTo>
                    <a:pt x="392264" y="400685"/>
                  </a:lnTo>
                  <a:lnTo>
                    <a:pt x="392264" y="385330"/>
                  </a:lnTo>
                  <a:lnTo>
                    <a:pt x="389305" y="385267"/>
                  </a:lnTo>
                  <a:lnTo>
                    <a:pt x="389305" y="403034"/>
                  </a:lnTo>
                  <a:lnTo>
                    <a:pt x="392442" y="404418"/>
                  </a:lnTo>
                  <a:lnTo>
                    <a:pt x="397852" y="404571"/>
                  </a:lnTo>
                  <a:lnTo>
                    <a:pt x="399351" y="403479"/>
                  </a:lnTo>
                  <a:lnTo>
                    <a:pt x="400608" y="401332"/>
                  </a:lnTo>
                  <a:lnTo>
                    <a:pt x="400685" y="404114"/>
                  </a:lnTo>
                  <a:lnTo>
                    <a:pt x="403453" y="404177"/>
                  </a:lnTo>
                  <a:lnTo>
                    <a:pt x="403453" y="385610"/>
                  </a:lnTo>
                  <a:close/>
                </a:path>
                <a:path w="604520" h="506095">
                  <a:moveTo>
                    <a:pt x="403542" y="139407"/>
                  </a:moveTo>
                  <a:lnTo>
                    <a:pt x="403491" y="128790"/>
                  </a:lnTo>
                  <a:lnTo>
                    <a:pt x="402691" y="124040"/>
                  </a:lnTo>
                  <a:lnTo>
                    <a:pt x="402247" y="121399"/>
                  </a:lnTo>
                  <a:lnTo>
                    <a:pt x="400405" y="121373"/>
                  </a:lnTo>
                  <a:lnTo>
                    <a:pt x="400405" y="140411"/>
                  </a:lnTo>
                  <a:lnTo>
                    <a:pt x="398856" y="144145"/>
                  </a:lnTo>
                  <a:lnTo>
                    <a:pt x="392061" y="144043"/>
                  </a:lnTo>
                  <a:lnTo>
                    <a:pt x="390575" y="140411"/>
                  </a:lnTo>
                  <a:lnTo>
                    <a:pt x="390512" y="127787"/>
                  </a:lnTo>
                  <a:lnTo>
                    <a:pt x="392061" y="124040"/>
                  </a:lnTo>
                  <a:lnTo>
                    <a:pt x="398856" y="124155"/>
                  </a:lnTo>
                  <a:lnTo>
                    <a:pt x="400342" y="127787"/>
                  </a:lnTo>
                  <a:lnTo>
                    <a:pt x="400405" y="140411"/>
                  </a:lnTo>
                  <a:lnTo>
                    <a:pt x="400405" y="121373"/>
                  </a:lnTo>
                  <a:lnTo>
                    <a:pt x="388658" y="121196"/>
                  </a:lnTo>
                  <a:lnTo>
                    <a:pt x="387489" y="127927"/>
                  </a:lnTo>
                  <a:lnTo>
                    <a:pt x="387388" y="139407"/>
                  </a:lnTo>
                  <a:lnTo>
                    <a:pt x="388658" y="146773"/>
                  </a:lnTo>
                  <a:lnTo>
                    <a:pt x="402247" y="147002"/>
                  </a:lnTo>
                  <a:lnTo>
                    <a:pt x="402729" y="144145"/>
                  </a:lnTo>
                  <a:lnTo>
                    <a:pt x="403542" y="139407"/>
                  </a:lnTo>
                  <a:close/>
                </a:path>
                <a:path w="604520" h="506095">
                  <a:moveTo>
                    <a:pt x="414362" y="385889"/>
                  </a:moveTo>
                  <a:lnTo>
                    <a:pt x="411530" y="385826"/>
                  </a:lnTo>
                  <a:lnTo>
                    <a:pt x="411530" y="380657"/>
                  </a:lnTo>
                  <a:lnTo>
                    <a:pt x="408584" y="380568"/>
                  </a:lnTo>
                  <a:lnTo>
                    <a:pt x="408584" y="385749"/>
                  </a:lnTo>
                  <a:lnTo>
                    <a:pt x="406184" y="385686"/>
                  </a:lnTo>
                  <a:lnTo>
                    <a:pt x="406184" y="388277"/>
                  </a:lnTo>
                  <a:lnTo>
                    <a:pt x="408584" y="388340"/>
                  </a:lnTo>
                  <a:lnTo>
                    <a:pt x="408584" y="402805"/>
                  </a:lnTo>
                  <a:lnTo>
                    <a:pt x="409206" y="404583"/>
                  </a:lnTo>
                  <a:lnTo>
                    <a:pt x="412432" y="404672"/>
                  </a:lnTo>
                  <a:lnTo>
                    <a:pt x="413270" y="404545"/>
                  </a:lnTo>
                  <a:lnTo>
                    <a:pt x="414362" y="404456"/>
                  </a:lnTo>
                  <a:lnTo>
                    <a:pt x="414362" y="402031"/>
                  </a:lnTo>
                  <a:lnTo>
                    <a:pt x="411530" y="401929"/>
                  </a:lnTo>
                  <a:lnTo>
                    <a:pt x="411530" y="388404"/>
                  </a:lnTo>
                  <a:lnTo>
                    <a:pt x="414362" y="388493"/>
                  </a:lnTo>
                  <a:lnTo>
                    <a:pt x="414362" y="385889"/>
                  </a:lnTo>
                  <a:close/>
                </a:path>
                <a:path w="604520" h="506095">
                  <a:moveTo>
                    <a:pt x="414959" y="25400"/>
                  </a:moveTo>
                  <a:lnTo>
                    <a:pt x="413956" y="24777"/>
                  </a:lnTo>
                  <a:lnTo>
                    <a:pt x="413804" y="24345"/>
                  </a:lnTo>
                  <a:lnTo>
                    <a:pt x="413410" y="14833"/>
                  </a:lnTo>
                  <a:lnTo>
                    <a:pt x="413410" y="14668"/>
                  </a:lnTo>
                  <a:lnTo>
                    <a:pt x="410654" y="13373"/>
                  </a:lnTo>
                  <a:lnTo>
                    <a:pt x="412203" y="12433"/>
                  </a:lnTo>
                  <a:lnTo>
                    <a:pt x="412762" y="12014"/>
                  </a:lnTo>
                  <a:lnTo>
                    <a:pt x="414020" y="11074"/>
                  </a:lnTo>
                  <a:lnTo>
                    <a:pt x="414020" y="3238"/>
                  </a:lnTo>
                  <a:lnTo>
                    <a:pt x="414020" y="1930"/>
                  </a:lnTo>
                  <a:lnTo>
                    <a:pt x="410654" y="660"/>
                  </a:lnTo>
                  <a:lnTo>
                    <a:pt x="410654" y="3695"/>
                  </a:lnTo>
                  <a:lnTo>
                    <a:pt x="410654" y="11404"/>
                  </a:lnTo>
                  <a:lnTo>
                    <a:pt x="408127" y="12014"/>
                  </a:lnTo>
                  <a:lnTo>
                    <a:pt x="398183" y="11899"/>
                  </a:lnTo>
                  <a:lnTo>
                    <a:pt x="398183" y="3238"/>
                  </a:lnTo>
                  <a:lnTo>
                    <a:pt x="407936" y="3352"/>
                  </a:lnTo>
                  <a:lnTo>
                    <a:pt x="410654" y="3695"/>
                  </a:lnTo>
                  <a:lnTo>
                    <a:pt x="410654" y="660"/>
                  </a:lnTo>
                  <a:lnTo>
                    <a:pt x="410057" y="431"/>
                  </a:lnTo>
                  <a:lnTo>
                    <a:pt x="394919" y="266"/>
                  </a:lnTo>
                  <a:lnTo>
                    <a:pt x="394919" y="25717"/>
                  </a:lnTo>
                  <a:lnTo>
                    <a:pt x="398183" y="25768"/>
                  </a:lnTo>
                  <a:lnTo>
                    <a:pt x="398183" y="14833"/>
                  </a:lnTo>
                  <a:lnTo>
                    <a:pt x="409981" y="14986"/>
                  </a:lnTo>
                  <a:lnTo>
                    <a:pt x="410387" y="17411"/>
                  </a:lnTo>
                  <a:lnTo>
                    <a:pt x="410489" y="24345"/>
                  </a:lnTo>
                  <a:lnTo>
                    <a:pt x="410959" y="25908"/>
                  </a:lnTo>
                  <a:lnTo>
                    <a:pt x="414959" y="25958"/>
                  </a:lnTo>
                  <a:lnTo>
                    <a:pt x="414959" y="25400"/>
                  </a:lnTo>
                  <a:close/>
                </a:path>
                <a:path w="604520" h="506095">
                  <a:moveTo>
                    <a:pt x="417144" y="483895"/>
                  </a:moveTo>
                  <a:lnTo>
                    <a:pt x="400735" y="490766"/>
                  </a:lnTo>
                  <a:lnTo>
                    <a:pt x="400735" y="493255"/>
                  </a:lnTo>
                  <a:lnTo>
                    <a:pt x="417144" y="501053"/>
                  </a:lnTo>
                  <a:lnTo>
                    <a:pt x="417144" y="498246"/>
                  </a:lnTo>
                  <a:lnTo>
                    <a:pt x="404025" y="492112"/>
                  </a:lnTo>
                  <a:lnTo>
                    <a:pt x="417144" y="486740"/>
                  </a:lnTo>
                  <a:lnTo>
                    <a:pt x="417144" y="483895"/>
                  </a:lnTo>
                  <a:close/>
                </a:path>
                <a:path w="604520" h="506095">
                  <a:moveTo>
                    <a:pt x="417461" y="434505"/>
                  </a:moveTo>
                  <a:lnTo>
                    <a:pt x="417398" y="430403"/>
                  </a:lnTo>
                  <a:lnTo>
                    <a:pt x="416458" y="428777"/>
                  </a:lnTo>
                  <a:lnTo>
                    <a:pt x="414959" y="426186"/>
                  </a:lnTo>
                  <a:lnTo>
                    <a:pt x="414388" y="426173"/>
                  </a:lnTo>
                  <a:lnTo>
                    <a:pt x="414388" y="434505"/>
                  </a:lnTo>
                  <a:lnTo>
                    <a:pt x="404596" y="434238"/>
                  </a:lnTo>
                  <a:lnTo>
                    <a:pt x="404596" y="431380"/>
                  </a:lnTo>
                  <a:lnTo>
                    <a:pt x="406755" y="428777"/>
                  </a:lnTo>
                  <a:lnTo>
                    <a:pt x="413080" y="428955"/>
                  </a:lnTo>
                  <a:lnTo>
                    <a:pt x="414223" y="431622"/>
                  </a:lnTo>
                  <a:lnTo>
                    <a:pt x="414388" y="434505"/>
                  </a:lnTo>
                  <a:lnTo>
                    <a:pt x="414388" y="426173"/>
                  </a:lnTo>
                  <a:lnTo>
                    <a:pt x="404050" y="425894"/>
                  </a:lnTo>
                  <a:lnTo>
                    <a:pt x="401434" y="430403"/>
                  </a:lnTo>
                  <a:lnTo>
                    <a:pt x="401434" y="441502"/>
                  </a:lnTo>
                  <a:lnTo>
                    <a:pt x="404368" y="445528"/>
                  </a:lnTo>
                  <a:lnTo>
                    <a:pt x="412127" y="445731"/>
                  </a:lnTo>
                  <a:lnTo>
                    <a:pt x="413270" y="445058"/>
                  </a:lnTo>
                  <a:lnTo>
                    <a:pt x="416229" y="443052"/>
                  </a:lnTo>
                  <a:lnTo>
                    <a:pt x="416344" y="442861"/>
                  </a:lnTo>
                  <a:lnTo>
                    <a:pt x="417118" y="440410"/>
                  </a:lnTo>
                  <a:lnTo>
                    <a:pt x="417220" y="439521"/>
                  </a:lnTo>
                  <a:lnTo>
                    <a:pt x="414248" y="439445"/>
                  </a:lnTo>
                  <a:lnTo>
                    <a:pt x="414147" y="440829"/>
                  </a:lnTo>
                  <a:lnTo>
                    <a:pt x="412496" y="443052"/>
                  </a:lnTo>
                  <a:lnTo>
                    <a:pt x="406323" y="442861"/>
                  </a:lnTo>
                  <a:lnTo>
                    <a:pt x="404596" y="440601"/>
                  </a:lnTo>
                  <a:lnTo>
                    <a:pt x="404596" y="436727"/>
                  </a:lnTo>
                  <a:lnTo>
                    <a:pt x="417461" y="437070"/>
                  </a:lnTo>
                  <a:lnTo>
                    <a:pt x="417461" y="436727"/>
                  </a:lnTo>
                  <a:lnTo>
                    <a:pt x="417461" y="434505"/>
                  </a:lnTo>
                  <a:close/>
                </a:path>
                <a:path w="604520" h="506095">
                  <a:moveTo>
                    <a:pt x="422262" y="139700"/>
                  </a:moveTo>
                  <a:lnTo>
                    <a:pt x="422211" y="129082"/>
                  </a:lnTo>
                  <a:lnTo>
                    <a:pt x="421398" y="124333"/>
                  </a:lnTo>
                  <a:lnTo>
                    <a:pt x="420941" y="121678"/>
                  </a:lnTo>
                  <a:lnTo>
                    <a:pt x="419100" y="121653"/>
                  </a:lnTo>
                  <a:lnTo>
                    <a:pt x="419100" y="140716"/>
                  </a:lnTo>
                  <a:lnTo>
                    <a:pt x="417550" y="144462"/>
                  </a:lnTo>
                  <a:lnTo>
                    <a:pt x="410743" y="144335"/>
                  </a:lnTo>
                  <a:lnTo>
                    <a:pt x="409257" y="140716"/>
                  </a:lnTo>
                  <a:lnTo>
                    <a:pt x="409194" y="128079"/>
                  </a:lnTo>
                  <a:lnTo>
                    <a:pt x="410743" y="124333"/>
                  </a:lnTo>
                  <a:lnTo>
                    <a:pt x="417550" y="124434"/>
                  </a:lnTo>
                  <a:lnTo>
                    <a:pt x="419036" y="128079"/>
                  </a:lnTo>
                  <a:lnTo>
                    <a:pt x="419100" y="140716"/>
                  </a:lnTo>
                  <a:lnTo>
                    <a:pt x="419100" y="121653"/>
                  </a:lnTo>
                  <a:lnTo>
                    <a:pt x="407352" y="121475"/>
                  </a:lnTo>
                  <a:lnTo>
                    <a:pt x="406171" y="128231"/>
                  </a:lnTo>
                  <a:lnTo>
                    <a:pt x="406069" y="139700"/>
                  </a:lnTo>
                  <a:lnTo>
                    <a:pt x="407352" y="147091"/>
                  </a:lnTo>
                  <a:lnTo>
                    <a:pt x="420941" y="147307"/>
                  </a:lnTo>
                  <a:lnTo>
                    <a:pt x="421424" y="144462"/>
                  </a:lnTo>
                  <a:lnTo>
                    <a:pt x="422262" y="139700"/>
                  </a:lnTo>
                  <a:close/>
                </a:path>
                <a:path w="604520" h="506095">
                  <a:moveTo>
                    <a:pt x="422567" y="571"/>
                  </a:moveTo>
                  <a:lnTo>
                    <a:pt x="419303" y="533"/>
                  </a:lnTo>
                  <a:lnTo>
                    <a:pt x="419303" y="26022"/>
                  </a:lnTo>
                  <a:lnTo>
                    <a:pt x="422567" y="26047"/>
                  </a:lnTo>
                  <a:lnTo>
                    <a:pt x="422567" y="571"/>
                  </a:lnTo>
                  <a:close/>
                </a:path>
                <a:path w="604520" h="506095">
                  <a:moveTo>
                    <a:pt x="435597" y="420344"/>
                  </a:moveTo>
                  <a:lnTo>
                    <a:pt x="432650" y="420268"/>
                  </a:lnTo>
                  <a:lnTo>
                    <a:pt x="432600" y="426643"/>
                  </a:lnTo>
                  <a:lnTo>
                    <a:pt x="432600" y="442277"/>
                  </a:lnTo>
                  <a:lnTo>
                    <a:pt x="429666" y="443509"/>
                  </a:lnTo>
                  <a:lnTo>
                    <a:pt x="427786" y="443471"/>
                  </a:lnTo>
                  <a:lnTo>
                    <a:pt x="424548" y="443369"/>
                  </a:lnTo>
                  <a:lnTo>
                    <a:pt x="423049" y="440258"/>
                  </a:lnTo>
                  <a:lnTo>
                    <a:pt x="423049" y="433781"/>
                  </a:lnTo>
                  <a:lnTo>
                    <a:pt x="423278" y="429221"/>
                  </a:lnTo>
                  <a:lnTo>
                    <a:pt x="432130" y="429463"/>
                  </a:lnTo>
                  <a:lnTo>
                    <a:pt x="432536" y="433781"/>
                  </a:lnTo>
                  <a:lnTo>
                    <a:pt x="432600" y="442277"/>
                  </a:lnTo>
                  <a:lnTo>
                    <a:pt x="432600" y="426643"/>
                  </a:lnTo>
                  <a:lnTo>
                    <a:pt x="432574" y="429831"/>
                  </a:lnTo>
                  <a:lnTo>
                    <a:pt x="432168" y="429221"/>
                  </a:lnTo>
                  <a:lnTo>
                    <a:pt x="430517" y="426593"/>
                  </a:lnTo>
                  <a:lnTo>
                    <a:pt x="422630" y="426402"/>
                  </a:lnTo>
                  <a:lnTo>
                    <a:pt x="419976" y="430364"/>
                  </a:lnTo>
                  <a:lnTo>
                    <a:pt x="420039" y="440258"/>
                  </a:lnTo>
                  <a:lnTo>
                    <a:pt x="421728" y="445998"/>
                  </a:lnTo>
                  <a:lnTo>
                    <a:pt x="429437" y="446214"/>
                  </a:lnTo>
                  <a:lnTo>
                    <a:pt x="431469" y="445693"/>
                  </a:lnTo>
                  <a:lnTo>
                    <a:pt x="432574" y="443509"/>
                  </a:lnTo>
                  <a:lnTo>
                    <a:pt x="432739" y="443204"/>
                  </a:lnTo>
                  <a:lnTo>
                    <a:pt x="432803" y="445770"/>
                  </a:lnTo>
                  <a:lnTo>
                    <a:pt x="435597" y="445846"/>
                  </a:lnTo>
                  <a:lnTo>
                    <a:pt x="435597" y="443204"/>
                  </a:lnTo>
                  <a:lnTo>
                    <a:pt x="435597" y="429831"/>
                  </a:lnTo>
                  <a:lnTo>
                    <a:pt x="435597" y="420344"/>
                  </a:lnTo>
                  <a:close/>
                </a:path>
                <a:path w="604520" h="506095">
                  <a:moveTo>
                    <a:pt x="436105" y="495744"/>
                  </a:moveTo>
                  <a:lnTo>
                    <a:pt x="435991" y="483260"/>
                  </a:lnTo>
                  <a:lnTo>
                    <a:pt x="435368" y="479539"/>
                  </a:lnTo>
                  <a:lnTo>
                    <a:pt x="434949" y="477012"/>
                  </a:lnTo>
                  <a:lnTo>
                    <a:pt x="433070" y="476961"/>
                  </a:lnTo>
                  <a:lnTo>
                    <a:pt x="433070" y="496049"/>
                  </a:lnTo>
                  <a:lnTo>
                    <a:pt x="431533" y="499745"/>
                  </a:lnTo>
                  <a:lnTo>
                    <a:pt x="424726" y="499554"/>
                  </a:lnTo>
                  <a:lnTo>
                    <a:pt x="423291" y="496049"/>
                  </a:lnTo>
                  <a:lnTo>
                    <a:pt x="423176" y="483260"/>
                  </a:lnTo>
                  <a:lnTo>
                    <a:pt x="424726" y="479539"/>
                  </a:lnTo>
                  <a:lnTo>
                    <a:pt x="431533" y="479729"/>
                  </a:lnTo>
                  <a:lnTo>
                    <a:pt x="432955" y="483260"/>
                  </a:lnTo>
                  <a:lnTo>
                    <a:pt x="433070" y="496049"/>
                  </a:lnTo>
                  <a:lnTo>
                    <a:pt x="433070" y="476961"/>
                  </a:lnTo>
                  <a:lnTo>
                    <a:pt x="421335" y="476643"/>
                  </a:lnTo>
                  <a:lnTo>
                    <a:pt x="420179" y="483260"/>
                  </a:lnTo>
                  <a:lnTo>
                    <a:pt x="420090" y="495058"/>
                  </a:lnTo>
                  <a:lnTo>
                    <a:pt x="421335" y="502259"/>
                  </a:lnTo>
                  <a:lnTo>
                    <a:pt x="434949" y="502666"/>
                  </a:lnTo>
                  <a:lnTo>
                    <a:pt x="435432" y="499745"/>
                  </a:lnTo>
                  <a:lnTo>
                    <a:pt x="436105" y="495744"/>
                  </a:lnTo>
                  <a:close/>
                </a:path>
                <a:path w="604520" h="506095">
                  <a:moveTo>
                    <a:pt x="439013" y="77990"/>
                  </a:moveTo>
                  <a:lnTo>
                    <a:pt x="436651" y="75958"/>
                  </a:lnTo>
                  <a:lnTo>
                    <a:pt x="425183" y="72999"/>
                  </a:lnTo>
                  <a:lnTo>
                    <a:pt x="423748" y="72263"/>
                  </a:lnTo>
                  <a:lnTo>
                    <a:pt x="423748" y="66230"/>
                  </a:lnTo>
                  <a:lnTo>
                    <a:pt x="427215" y="65671"/>
                  </a:lnTo>
                  <a:lnTo>
                    <a:pt x="431990" y="65735"/>
                  </a:lnTo>
                  <a:lnTo>
                    <a:pt x="435102" y="67030"/>
                  </a:lnTo>
                  <a:lnTo>
                    <a:pt x="435254" y="70967"/>
                  </a:lnTo>
                  <a:lnTo>
                    <a:pt x="438340" y="71005"/>
                  </a:lnTo>
                  <a:lnTo>
                    <a:pt x="438200" y="68199"/>
                  </a:lnTo>
                  <a:lnTo>
                    <a:pt x="437362" y="62877"/>
                  </a:lnTo>
                  <a:lnTo>
                    <a:pt x="423049" y="62674"/>
                  </a:lnTo>
                  <a:lnTo>
                    <a:pt x="420585" y="66548"/>
                  </a:lnTo>
                  <a:lnTo>
                    <a:pt x="420585" y="74955"/>
                  </a:lnTo>
                  <a:lnTo>
                    <a:pt x="424154" y="76174"/>
                  </a:lnTo>
                  <a:lnTo>
                    <a:pt x="434657" y="78917"/>
                  </a:lnTo>
                  <a:lnTo>
                    <a:pt x="435838" y="79781"/>
                  </a:lnTo>
                  <a:lnTo>
                    <a:pt x="435838" y="86106"/>
                  </a:lnTo>
                  <a:lnTo>
                    <a:pt x="431863" y="86690"/>
                  </a:lnTo>
                  <a:lnTo>
                    <a:pt x="426415" y="86614"/>
                  </a:lnTo>
                  <a:lnTo>
                    <a:pt x="422846" y="85217"/>
                  </a:lnTo>
                  <a:lnTo>
                    <a:pt x="422846" y="80594"/>
                  </a:lnTo>
                  <a:lnTo>
                    <a:pt x="419785" y="80543"/>
                  </a:lnTo>
                  <a:lnTo>
                    <a:pt x="419785" y="82931"/>
                  </a:lnTo>
                  <a:lnTo>
                    <a:pt x="420179" y="85064"/>
                  </a:lnTo>
                  <a:lnTo>
                    <a:pt x="423303" y="88087"/>
                  </a:lnTo>
                  <a:lnTo>
                    <a:pt x="425056" y="89547"/>
                  </a:lnTo>
                  <a:lnTo>
                    <a:pt x="433679" y="89662"/>
                  </a:lnTo>
                  <a:lnTo>
                    <a:pt x="439013" y="88061"/>
                  </a:lnTo>
                  <a:lnTo>
                    <a:pt x="439013" y="77990"/>
                  </a:lnTo>
                  <a:close/>
                </a:path>
                <a:path w="604520" h="506095">
                  <a:moveTo>
                    <a:pt x="440994" y="140004"/>
                  </a:moveTo>
                  <a:lnTo>
                    <a:pt x="440944" y="129387"/>
                  </a:lnTo>
                  <a:lnTo>
                    <a:pt x="440118" y="124612"/>
                  </a:lnTo>
                  <a:lnTo>
                    <a:pt x="439674" y="121983"/>
                  </a:lnTo>
                  <a:lnTo>
                    <a:pt x="437819" y="121958"/>
                  </a:lnTo>
                  <a:lnTo>
                    <a:pt x="437819" y="141020"/>
                  </a:lnTo>
                  <a:lnTo>
                    <a:pt x="436270" y="144754"/>
                  </a:lnTo>
                  <a:lnTo>
                    <a:pt x="429450" y="144640"/>
                  </a:lnTo>
                  <a:lnTo>
                    <a:pt x="427977" y="141020"/>
                  </a:lnTo>
                  <a:lnTo>
                    <a:pt x="427913" y="128358"/>
                  </a:lnTo>
                  <a:lnTo>
                    <a:pt x="429450" y="124612"/>
                  </a:lnTo>
                  <a:lnTo>
                    <a:pt x="436270" y="124726"/>
                  </a:lnTo>
                  <a:lnTo>
                    <a:pt x="437743" y="128358"/>
                  </a:lnTo>
                  <a:lnTo>
                    <a:pt x="437819" y="141020"/>
                  </a:lnTo>
                  <a:lnTo>
                    <a:pt x="437819" y="121958"/>
                  </a:lnTo>
                  <a:lnTo>
                    <a:pt x="426059" y="121767"/>
                  </a:lnTo>
                  <a:lnTo>
                    <a:pt x="424878" y="128524"/>
                  </a:lnTo>
                  <a:lnTo>
                    <a:pt x="424776" y="140004"/>
                  </a:lnTo>
                  <a:lnTo>
                    <a:pt x="426059" y="147396"/>
                  </a:lnTo>
                  <a:lnTo>
                    <a:pt x="439674" y="147612"/>
                  </a:lnTo>
                  <a:lnTo>
                    <a:pt x="440169" y="144754"/>
                  </a:lnTo>
                  <a:lnTo>
                    <a:pt x="440994" y="140004"/>
                  </a:lnTo>
                  <a:close/>
                </a:path>
                <a:path w="604520" h="506095">
                  <a:moveTo>
                    <a:pt x="442518" y="402132"/>
                  </a:moveTo>
                  <a:lnTo>
                    <a:pt x="430250" y="401815"/>
                  </a:lnTo>
                  <a:lnTo>
                    <a:pt x="430250" y="379374"/>
                  </a:lnTo>
                  <a:lnTo>
                    <a:pt x="426974" y="379323"/>
                  </a:lnTo>
                  <a:lnTo>
                    <a:pt x="426974" y="404799"/>
                  </a:lnTo>
                  <a:lnTo>
                    <a:pt x="442518" y="405206"/>
                  </a:lnTo>
                  <a:lnTo>
                    <a:pt x="442518" y="402132"/>
                  </a:lnTo>
                  <a:close/>
                </a:path>
                <a:path w="604520" h="506095">
                  <a:moveTo>
                    <a:pt x="447382" y="838"/>
                  </a:moveTo>
                  <a:lnTo>
                    <a:pt x="443738" y="787"/>
                  </a:lnTo>
                  <a:lnTo>
                    <a:pt x="436892" y="22453"/>
                  </a:lnTo>
                  <a:lnTo>
                    <a:pt x="429920" y="647"/>
                  </a:lnTo>
                  <a:lnTo>
                    <a:pt x="426275" y="609"/>
                  </a:lnTo>
                  <a:lnTo>
                    <a:pt x="435102" y="26200"/>
                  </a:lnTo>
                  <a:lnTo>
                    <a:pt x="438569" y="26238"/>
                  </a:lnTo>
                  <a:lnTo>
                    <a:pt x="447382" y="838"/>
                  </a:lnTo>
                  <a:close/>
                </a:path>
                <a:path w="604520" h="506095">
                  <a:moveTo>
                    <a:pt x="448678" y="143332"/>
                  </a:moveTo>
                  <a:lnTo>
                    <a:pt x="445185" y="143281"/>
                  </a:lnTo>
                  <a:lnTo>
                    <a:pt x="445185" y="147027"/>
                  </a:lnTo>
                  <a:lnTo>
                    <a:pt x="448678" y="147104"/>
                  </a:lnTo>
                  <a:lnTo>
                    <a:pt x="448678" y="143332"/>
                  </a:lnTo>
                  <a:close/>
                </a:path>
                <a:path w="604520" h="506095">
                  <a:moveTo>
                    <a:pt x="454875" y="496303"/>
                  </a:moveTo>
                  <a:lnTo>
                    <a:pt x="454748" y="483806"/>
                  </a:lnTo>
                  <a:lnTo>
                    <a:pt x="454113" y="480072"/>
                  </a:lnTo>
                  <a:lnTo>
                    <a:pt x="453682" y="477558"/>
                  </a:lnTo>
                  <a:lnTo>
                    <a:pt x="451827" y="477507"/>
                  </a:lnTo>
                  <a:lnTo>
                    <a:pt x="451827" y="496595"/>
                  </a:lnTo>
                  <a:lnTo>
                    <a:pt x="450278" y="500303"/>
                  </a:lnTo>
                  <a:lnTo>
                    <a:pt x="443471" y="500100"/>
                  </a:lnTo>
                  <a:lnTo>
                    <a:pt x="442023" y="496595"/>
                  </a:lnTo>
                  <a:lnTo>
                    <a:pt x="441909" y="483806"/>
                  </a:lnTo>
                  <a:lnTo>
                    <a:pt x="443471" y="480072"/>
                  </a:lnTo>
                  <a:lnTo>
                    <a:pt x="446862" y="480187"/>
                  </a:lnTo>
                  <a:lnTo>
                    <a:pt x="450278" y="480263"/>
                  </a:lnTo>
                  <a:lnTo>
                    <a:pt x="451713" y="483806"/>
                  </a:lnTo>
                  <a:lnTo>
                    <a:pt x="451827" y="496595"/>
                  </a:lnTo>
                  <a:lnTo>
                    <a:pt x="451827" y="477507"/>
                  </a:lnTo>
                  <a:lnTo>
                    <a:pt x="440067" y="477164"/>
                  </a:lnTo>
                  <a:lnTo>
                    <a:pt x="438912" y="483806"/>
                  </a:lnTo>
                  <a:lnTo>
                    <a:pt x="438823" y="495604"/>
                  </a:lnTo>
                  <a:lnTo>
                    <a:pt x="440067" y="502805"/>
                  </a:lnTo>
                  <a:lnTo>
                    <a:pt x="453682" y="503212"/>
                  </a:lnTo>
                  <a:lnTo>
                    <a:pt x="454177" y="500303"/>
                  </a:lnTo>
                  <a:lnTo>
                    <a:pt x="454875" y="496303"/>
                  </a:lnTo>
                  <a:close/>
                </a:path>
                <a:path w="604520" h="506095">
                  <a:moveTo>
                    <a:pt x="458038" y="74256"/>
                  </a:moveTo>
                  <a:lnTo>
                    <a:pt x="457123" y="72859"/>
                  </a:lnTo>
                  <a:lnTo>
                    <a:pt x="455371" y="70180"/>
                  </a:lnTo>
                  <a:lnTo>
                    <a:pt x="454964" y="70180"/>
                  </a:lnTo>
                  <a:lnTo>
                    <a:pt x="454964" y="77571"/>
                  </a:lnTo>
                  <a:lnTo>
                    <a:pt x="454964" y="84023"/>
                  </a:lnTo>
                  <a:lnTo>
                    <a:pt x="453453" y="87096"/>
                  </a:lnTo>
                  <a:lnTo>
                    <a:pt x="448310" y="87020"/>
                  </a:lnTo>
                  <a:lnTo>
                    <a:pt x="445376" y="85661"/>
                  </a:lnTo>
                  <a:lnTo>
                    <a:pt x="445389" y="77571"/>
                  </a:lnTo>
                  <a:lnTo>
                    <a:pt x="445808" y="73202"/>
                  </a:lnTo>
                  <a:lnTo>
                    <a:pt x="445846" y="72859"/>
                  </a:lnTo>
                  <a:lnTo>
                    <a:pt x="454736" y="72986"/>
                  </a:lnTo>
                  <a:lnTo>
                    <a:pt x="454964" y="77571"/>
                  </a:lnTo>
                  <a:lnTo>
                    <a:pt x="454964" y="70180"/>
                  </a:lnTo>
                  <a:lnTo>
                    <a:pt x="447459" y="70065"/>
                  </a:lnTo>
                  <a:lnTo>
                    <a:pt x="446125" y="72148"/>
                  </a:lnTo>
                  <a:lnTo>
                    <a:pt x="445414" y="73202"/>
                  </a:lnTo>
                  <a:lnTo>
                    <a:pt x="445350" y="70573"/>
                  </a:lnTo>
                  <a:lnTo>
                    <a:pt x="442556" y="70535"/>
                  </a:lnTo>
                  <a:lnTo>
                    <a:pt x="442556" y="96469"/>
                  </a:lnTo>
                  <a:lnTo>
                    <a:pt x="445516" y="96507"/>
                  </a:lnTo>
                  <a:lnTo>
                    <a:pt x="445516" y="87198"/>
                  </a:lnTo>
                  <a:lnTo>
                    <a:pt x="446341" y="88531"/>
                  </a:lnTo>
                  <a:lnTo>
                    <a:pt x="447903" y="89712"/>
                  </a:lnTo>
                  <a:lnTo>
                    <a:pt x="456285" y="89839"/>
                  </a:lnTo>
                  <a:lnTo>
                    <a:pt x="457060" y="87198"/>
                  </a:lnTo>
                  <a:lnTo>
                    <a:pt x="458000" y="84023"/>
                  </a:lnTo>
                  <a:lnTo>
                    <a:pt x="458038" y="74256"/>
                  </a:lnTo>
                  <a:close/>
                </a:path>
                <a:path w="604520" h="506095">
                  <a:moveTo>
                    <a:pt x="460730" y="391553"/>
                  </a:moveTo>
                  <a:lnTo>
                    <a:pt x="459397" y="388912"/>
                  </a:lnTo>
                  <a:lnTo>
                    <a:pt x="458177" y="386473"/>
                  </a:lnTo>
                  <a:lnTo>
                    <a:pt x="457669" y="386461"/>
                  </a:lnTo>
                  <a:lnTo>
                    <a:pt x="457669" y="398754"/>
                  </a:lnTo>
                  <a:lnTo>
                    <a:pt x="456780" y="403352"/>
                  </a:lnTo>
                  <a:lnTo>
                    <a:pt x="448284" y="403136"/>
                  </a:lnTo>
                  <a:lnTo>
                    <a:pt x="447446" y="398754"/>
                  </a:lnTo>
                  <a:lnTo>
                    <a:pt x="447395" y="393522"/>
                  </a:lnTo>
                  <a:lnTo>
                    <a:pt x="448284" y="388912"/>
                  </a:lnTo>
                  <a:lnTo>
                    <a:pt x="456780" y="389153"/>
                  </a:lnTo>
                  <a:lnTo>
                    <a:pt x="457606" y="393522"/>
                  </a:lnTo>
                  <a:lnTo>
                    <a:pt x="457669" y="398754"/>
                  </a:lnTo>
                  <a:lnTo>
                    <a:pt x="457669" y="386461"/>
                  </a:lnTo>
                  <a:lnTo>
                    <a:pt x="446900" y="386181"/>
                  </a:lnTo>
                  <a:lnTo>
                    <a:pt x="444334" y="391121"/>
                  </a:lnTo>
                  <a:lnTo>
                    <a:pt x="444334" y="400735"/>
                  </a:lnTo>
                  <a:lnTo>
                    <a:pt x="446900" y="405790"/>
                  </a:lnTo>
                  <a:lnTo>
                    <a:pt x="458177" y="406095"/>
                  </a:lnTo>
                  <a:lnTo>
                    <a:pt x="459587" y="403352"/>
                  </a:lnTo>
                  <a:lnTo>
                    <a:pt x="460730" y="401142"/>
                  </a:lnTo>
                  <a:lnTo>
                    <a:pt x="460730" y="391553"/>
                  </a:lnTo>
                  <a:close/>
                </a:path>
                <a:path w="604520" h="506095">
                  <a:moveTo>
                    <a:pt x="468884" y="23545"/>
                  </a:moveTo>
                  <a:lnTo>
                    <a:pt x="454253" y="23368"/>
                  </a:lnTo>
                  <a:lnTo>
                    <a:pt x="454253" y="14846"/>
                  </a:lnTo>
                  <a:lnTo>
                    <a:pt x="467525" y="14998"/>
                  </a:lnTo>
                  <a:lnTo>
                    <a:pt x="467525" y="11938"/>
                  </a:lnTo>
                  <a:lnTo>
                    <a:pt x="454253" y="11785"/>
                  </a:lnTo>
                  <a:lnTo>
                    <a:pt x="454253" y="3975"/>
                  </a:lnTo>
                  <a:lnTo>
                    <a:pt x="468630" y="4127"/>
                  </a:lnTo>
                  <a:lnTo>
                    <a:pt x="468630" y="1066"/>
                  </a:lnTo>
                  <a:lnTo>
                    <a:pt x="450977" y="876"/>
                  </a:lnTo>
                  <a:lnTo>
                    <a:pt x="450977" y="26390"/>
                  </a:lnTo>
                  <a:lnTo>
                    <a:pt x="468884" y="26606"/>
                  </a:lnTo>
                  <a:lnTo>
                    <a:pt x="468884" y="23545"/>
                  </a:lnTo>
                  <a:close/>
                </a:path>
                <a:path w="604520" h="506095">
                  <a:moveTo>
                    <a:pt x="469138" y="140462"/>
                  </a:moveTo>
                  <a:lnTo>
                    <a:pt x="469087" y="129832"/>
                  </a:lnTo>
                  <a:lnTo>
                    <a:pt x="468261" y="125056"/>
                  </a:lnTo>
                  <a:lnTo>
                    <a:pt x="467817" y="122402"/>
                  </a:lnTo>
                  <a:lnTo>
                    <a:pt x="465950" y="122377"/>
                  </a:lnTo>
                  <a:lnTo>
                    <a:pt x="465950" y="141478"/>
                  </a:lnTo>
                  <a:lnTo>
                    <a:pt x="464413" y="145211"/>
                  </a:lnTo>
                  <a:lnTo>
                    <a:pt x="457606" y="145110"/>
                  </a:lnTo>
                  <a:lnTo>
                    <a:pt x="456082" y="141478"/>
                  </a:lnTo>
                  <a:lnTo>
                    <a:pt x="456018" y="128816"/>
                  </a:lnTo>
                  <a:lnTo>
                    <a:pt x="457606" y="125056"/>
                  </a:lnTo>
                  <a:lnTo>
                    <a:pt x="464413" y="125171"/>
                  </a:lnTo>
                  <a:lnTo>
                    <a:pt x="465886" y="128816"/>
                  </a:lnTo>
                  <a:lnTo>
                    <a:pt x="465950" y="141478"/>
                  </a:lnTo>
                  <a:lnTo>
                    <a:pt x="465950" y="122377"/>
                  </a:lnTo>
                  <a:lnTo>
                    <a:pt x="454177" y="122199"/>
                  </a:lnTo>
                  <a:lnTo>
                    <a:pt x="453009" y="128968"/>
                  </a:lnTo>
                  <a:lnTo>
                    <a:pt x="452907" y="140462"/>
                  </a:lnTo>
                  <a:lnTo>
                    <a:pt x="454177" y="147866"/>
                  </a:lnTo>
                  <a:lnTo>
                    <a:pt x="467817" y="148094"/>
                  </a:lnTo>
                  <a:lnTo>
                    <a:pt x="468312" y="145211"/>
                  </a:lnTo>
                  <a:lnTo>
                    <a:pt x="469138" y="140462"/>
                  </a:lnTo>
                  <a:close/>
                </a:path>
                <a:path w="604520" h="506095">
                  <a:moveTo>
                    <a:pt x="470001" y="446214"/>
                  </a:moveTo>
                  <a:lnTo>
                    <a:pt x="468972" y="445592"/>
                  </a:lnTo>
                  <a:lnTo>
                    <a:pt x="468820" y="445109"/>
                  </a:lnTo>
                  <a:lnTo>
                    <a:pt x="468782" y="443636"/>
                  </a:lnTo>
                  <a:lnTo>
                    <a:pt x="468566" y="439000"/>
                  </a:lnTo>
                  <a:lnTo>
                    <a:pt x="468452" y="435432"/>
                  </a:lnTo>
                  <a:lnTo>
                    <a:pt x="465658" y="434111"/>
                  </a:lnTo>
                  <a:lnTo>
                    <a:pt x="467220" y="433197"/>
                  </a:lnTo>
                  <a:lnTo>
                    <a:pt x="467906" y="432689"/>
                  </a:lnTo>
                  <a:lnTo>
                    <a:pt x="469049" y="431863"/>
                  </a:lnTo>
                  <a:lnTo>
                    <a:pt x="469049" y="423760"/>
                  </a:lnTo>
                  <a:lnTo>
                    <a:pt x="469049" y="422694"/>
                  </a:lnTo>
                  <a:lnTo>
                    <a:pt x="465658" y="421347"/>
                  </a:lnTo>
                  <a:lnTo>
                    <a:pt x="465658" y="424408"/>
                  </a:lnTo>
                  <a:lnTo>
                    <a:pt x="465658" y="432104"/>
                  </a:lnTo>
                  <a:lnTo>
                    <a:pt x="463130" y="432689"/>
                  </a:lnTo>
                  <a:lnTo>
                    <a:pt x="453136" y="432409"/>
                  </a:lnTo>
                  <a:lnTo>
                    <a:pt x="453136" y="423760"/>
                  </a:lnTo>
                  <a:lnTo>
                    <a:pt x="462927" y="424014"/>
                  </a:lnTo>
                  <a:lnTo>
                    <a:pt x="465658" y="424408"/>
                  </a:lnTo>
                  <a:lnTo>
                    <a:pt x="465658" y="421347"/>
                  </a:lnTo>
                  <a:lnTo>
                    <a:pt x="465061" y="421106"/>
                  </a:lnTo>
                  <a:lnTo>
                    <a:pt x="449859" y="420712"/>
                  </a:lnTo>
                  <a:lnTo>
                    <a:pt x="449859" y="446239"/>
                  </a:lnTo>
                  <a:lnTo>
                    <a:pt x="453136" y="446316"/>
                  </a:lnTo>
                  <a:lnTo>
                    <a:pt x="453136" y="435381"/>
                  </a:lnTo>
                  <a:lnTo>
                    <a:pt x="464985" y="435698"/>
                  </a:lnTo>
                  <a:lnTo>
                    <a:pt x="465404" y="438162"/>
                  </a:lnTo>
                  <a:lnTo>
                    <a:pt x="465505" y="445109"/>
                  </a:lnTo>
                  <a:lnTo>
                    <a:pt x="465963" y="446697"/>
                  </a:lnTo>
                  <a:lnTo>
                    <a:pt x="470001" y="446798"/>
                  </a:lnTo>
                  <a:lnTo>
                    <a:pt x="470001" y="446214"/>
                  </a:lnTo>
                  <a:close/>
                </a:path>
                <a:path w="604520" h="506095">
                  <a:moveTo>
                    <a:pt x="473659" y="496849"/>
                  </a:moveTo>
                  <a:lnTo>
                    <a:pt x="473532" y="484352"/>
                  </a:lnTo>
                  <a:lnTo>
                    <a:pt x="472884" y="480618"/>
                  </a:lnTo>
                  <a:lnTo>
                    <a:pt x="472452" y="478091"/>
                  </a:lnTo>
                  <a:lnTo>
                    <a:pt x="470585" y="478040"/>
                  </a:lnTo>
                  <a:lnTo>
                    <a:pt x="470585" y="497154"/>
                  </a:lnTo>
                  <a:lnTo>
                    <a:pt x="469049" y="500849"/>
                  </a:lnTo>
                  <a:lnTo>
                    <a:pt x="462229" y="500672"/>
                  </a:lnTo>
                  <a:lnTo>
                    <a:pt x="460794" y="497154"/>
                  </a:lnTo>
                  <a:lnTo>
                    <a:pt x="460679" y="484352"/>
                  </a:lnTo>
                  <a:lnTo>
                    <a:pt x="462229" y="480618"/>
                  </a:lnTo>
                  <a:lnTo>
                    <a:pt x="469049" y="480796"/>
                  </a:lnTo>
                  <a:lnTo>
                    <a:pt x="470471" y="484352"/>
                  </a:lnTo>
                  <a:lnTo>
                    <a:pt x="470585" y="497154"/>
                  </a:lnTo>
                  <a:lnTo>
                    <a:pt x="470585" y="478040"/>
                  </a:lnTo>
                  <a:lnTo>
                    <a:pt x="458812" y="477710"/>
                  </a:lnTo>
                  <a:lnTo>
                    <a:pt x="457657" y="484352"/>
                  </a:lnTo>
                  <a:lnTo>
                    <a:pt x="457568" y="496150"/>
                  </a:lnTo>
                  <a:lnTo>
                    <a:pt x="458812" y="503364"/>
                  </a:lnTo>
                  <a:lnTo>
                    <a:pt x="472452" y="503796"/>
                  </a:lnTo>
                  <a:lnTo>
                    <a:pt x="472960" y="500849"/>
                  </a:lnTo>
                  <a:lnTo>
                    <a:pt x="473659" y="496849"/>
                  </a:lnTo>
                  <a:close/>
                </a:path>
                <a:path w="604520" h="506095">
                  <a:moveTo>
                    <a:pt x="476783" y="74726"/>
                  </a:moveTo>
                  <a:lnTo>
                    <a:pt x="475843" y="73139"/>
                  </a:lnTo>
                  <a:lnTo>
                    <a:pt x="474268" y="70434"/>
                  </a:lnTo>
                  <a:lnTo>
                    <a:pt x="473710" y="70434"/>
                  </a:lnTo>
                  <a:lnTo>
                    <a:pt x="473710" y="78778"/>
                  </a:lnTo>
                  <a:lnTo>
                    <a:pt x="463880" y="78638"/>
                  </a:lnTo>
                  <a:lnTo>
                    <a:pt x="463880" y="75755"/>
                  </a:lnTo>
                  <a:lnTo>
                    <a:pt x="466039" y="73139"/>
                  </a:lnTo>
                  <a:lnTo>
                    <a:pt x="472389" y="73215"/>
                  </a:lnTo>
                  <a:lnTo>
                    <a:pt x="473544" y="75895"/>
                  </a:lnTo>
                  <a:lnTo>
                    <a:pt x="473710" y="78778"/>
                  </a:lnTo>
                  <a:lnTo>
                    <a:pt x="473710" y="70434"/>
                  </a:lnTo>
                  <a:lnTo>
                    <a:pt x="463346" y="70281"/>
                  </a:lnTo>
                  <a:lnTo>
                    <a:pt x="460756" y="74726"/>
                  </a:lnTo>
                  <a:lnTo>
                    <a:pt x="460705" y="85966"/>
                  </a:lnTo>
                  <a:lnTo>
                    <a:pt x="463638" y="89941"/>
                  </a:lnTo>
                  <a:lnTo>
                    <a:pt x="471424" y="90055"/>
                  </a:lnTo>
                  <a:lnTo>
                    <a:pt x="472605" y="89369"/>
                  </a:lnTo>
                  <a:lnTo>
                    <a:pt x="475475" y="87363"/>
                  </a:lnTo>
                  <a:lnTo>
                    <a:pt x="475627" y="87261"/>
                  </a:lnTo>
                  <a:lnTo>
                    <a:pt x="476440" y="84658"/>
                  </a:lnTo>
                  <a:lnTo>
                    <a:pt x="476542" y="83756"/>
                  </a:lnTo>
                  <a:lnTo>
                    <a:pt x="473570" y="83718"/>
                  </a:lnTo>
                  <a:lnTo>
                    <a:pt x="473468" y="85115"/>
                  </a:lnTo>
                  <a:lnTo>
                    <a:pt x="471817" y="87363"/>
                  </a:lnTo>
                  <a:lnTo>
                    <a:pt x="465582" y="87261"/>
                  </a:lnTo>
                  <a:lnTo>
                    <a:pt x="463956" y="85115"/>
                  </a:lnTo>
                  <a:lnTo>
                    <a:pt x="463880" y="81114"/>
                  </a:lnTo>
                  <a:lnTo>
                    <a:pt x="476783" y="81318"/>
                  </a:lnTo>
                  <a:lnTo>
                    <a:pt x="476783" y="81114"/>
                  </a:lnTo>
                  <a:lnTo>
                    <a:pt x="476783" y="78778"/>
                  </a:lnTo>
                  <a:lnTo>
                    <a:pt x="476783" y="74726"/>
                  </a:lnTo>
                  <a:close/>
                </a:path>
                <a:path w="604520" h="506095">
                  <a:moveTo>
                    <a:pt x="478028" y="393763"/>
                  </a:moveTo>
                  <a:lnTo>
                    <a:pt x="477786" y="390525"/>
                  </a:lnTo>
                  <a:lnTo>
                    <a:pt x="476034" y="386918"/>
                  </a:lnTo>
                  <a:lnTo>
                    <a:pt x="465569" y="386651"/>
                  </a:lnTo>
                  <a:lnTo>
                    <a:pt x="462940" y="391172"/>
                  </a:lnTo>
                  <a:lnTo>
                    <a:pt x="462940" y="402310"/>
                  </a:lnTo>
                  <a:lnTo>
                    <a:pt x="465874" y="406323"/>
                  </a:lnTo>
                  <a:lnTo>
                    <a:pt x="470827" y="406438"/>
                  </a:lnTo>
                  <a:lnTo>
                    <a:pt x="476008" y="406603"/>
                  </a:lnTo>
                  <a:lnTo>
                    <a:pt x="477723" y="402463"/>
                  </a:lnTo>
                  <a:lnTo>
                    <a:pt x="478028" y="399542"/>
                  </a:lnTo>
                  <a:lnTo>
                    <a:pt x="475170" y="399453"/>
                  </a:lnTo>
                  <a:lnTo>
                    <a:pt x="474649" y="402272"/>
                  </a:lnTo>
                  <a:lnTo>
                    <a:pt x="472922" y="403796"/>
                  </a:lnTo>
                  <a:lnTo>
                    <a:pt x="466826" y="403644"/>
                  </a:lnTo>
                  <a:lnTo>
                    <a:pt x="466128" y="399681"/>
                  </a:lnTo>
                  <a:lnTo>
                    <a:pt x="466128" y="393179"/>
                  </a:lnTo>
                  <a:lnTo>
                    <a:pt x="467283" y="389509"/>
                  </a:lnTo>
                  <a:lnTo>
                    <a:pt x="473481" y="389661"/>
                  </a:lnTo>
                  <a:lnTo>
                    <a:pt x="474802" y="391185"/>
                  </a:lnTo>
                  <a:lnTo>
                    <a:pt x="475170" y="393674"/>
                  </a:lnTo>
                  <a:lnTo>
                    <a:pt x="478028" y="393763"/>
                  </a:lnTo>
                  <a:close/>
                </a:path>
                <a:path w="604520" h="506095">
                  <a:moveTo>
                    <a:pt x="488721" y="436435"/>
                  </a:moveTo>
                  <a:lnTo>
                    <a:pt x="488657" y="432308"/>
                  </a:lnTo>
                  <a:lnTo>
                    <a:pt x="487718" y="430682"/>
                  </a:lnTo>
                  <a:lnTo>
                    <a:pt x="486219" y="428091"/>
                  </a:lnTo>
                  <a:lnTo>
                    <a:pt x="485660" y="428078"/>
                  </a:lnTo>
                  <a:lnTo>
                    <a:pt x="485660" y="436435"/>
                  </a:lnTo>
                  <a:lnTo>
                    <a:pt x="475792" y="436168"/>
                  </a:lnTo>
                  <a:lnTo>
                    <a:pt x="475792" y="433273"/>
                  </a:lnTo>
                  <a:lnTo>
                    <a:pt x="477951" y="430682"/>
                  </a:lnTo>
                  <a:lnTo>
                    <a:pt x="484339" y="430860"/>
                  </a:lnTo>
                  <a:lnTo>
                    <a:pt x="485482" y="433539"/>
                  </a:lnTo>
                  <a:lnTo>
                    <a:pt x="485660" y="436435"/>
                  </a:lnTo>
                  <a:lnTo>
                    <a:pt x="485660" y="428078"/>
                  </a:lnTo>
                  <a:lnTo>
                    <a:pt x="475259" y="427812"/>
                  </a:lnTo>
                  <a:lnTo>
                    <a:pt x="472630" y="432308"/>
                  </a:lnTo>
                  <a:lnTo>
                    <a:pt x="472630" y="443445"/>
                  </a:lnTo>
                  <a:lnTo>
                    <a:pt x="475576" y="447471"/>
                  </a:lnTo>
                  <a:lnTo>
                    <a:pt x="483374" y="447675"/>
                  </a:lnTo>
                  <a:lnTo>
                    <a:pt x="484543" y="447014"/>
                  </a:lnTo>
                  <a:lnTo>
                    <a:pt x="487476" y="445008"/>
                  </a:lnTo>
                  <a:lnTo>
                    <a:pt x="488391" y="442353"/>
                  </a:lnTo>
                  <a:lnTo>
                    <a:pt x="488480" y="441464"/>
                  </a:lnTo>
                  <a:lnTo>
                    <a:pt x="485508" y="441388"/>
                  </a:lnTo>
                  <a:lnTo>
                    <a:pt x="485419" y="442772"/>
                  </a:lnTo>
                  <a:lnTo>
                    <a:pt x="483755" y="445008"/>
                  </a:lnTo>
                  <a:lnTo>
                    <a:pt x="477532" y="444817"/>
                  </a:lnTo>
                  <a:lnTo>
                    <a:pt x="475792" y="442544"/>
                  </a:lnTo>
                  <a:lnTo>
                    <a:pt x="475792" y="438658"/>
                  </a:lnTo>
                  <a:lnTo>
                    <a:pt x="488721" y="439013"/>
                  </a:lnTo>
                  <a:lnTo>
                    <a:pt x="488721" y="438658"/>
                  </a:lnTo>
                  <a:lnTo>
                    <a:pt x="488721" y="436435"/>
                  </a:lnTo>
                  <a:close/>
                </a:path>
                <a:path w="604520" h="506095">
                  <a:moveTo>
                    <a:pt x="492442" y="497408"/>
                  </a:moveTo>
                  <a:lnTo>
                    <a:pt x="492315" y="484886"/>
                  </a:lnTo>
                  <a:lnTo>
                    <a:pt x="491680" y="481152"/>
                  </a:lnTo>
                  <a:lnTo>
                    <a:pt x="491261" y="478637"/>
                  </a:lnTo>
                  <a:lnTo>
                    <a:pt x="489381" y="478586"/>
                  </a:lnTo>
                  <a:lnTo>
                    <a:pt x="489381" y="497700"/>
                  </a:lnTo>
                  <a:lnTo>
                    <a:pt x="487845" y="501408"/>
                  </a:lnTo>
                  <a:lnTo>
                    <a:pt x="481012" y="501218"/>
                  </a:lnTo>
                  <a:lnTo>
                    <a:pt x="479577" y="497700"/>
                  </a:lnTo>
                  <a:lnTo>
                    <a:pt x="479463" y="484886"/>
                  </a:lnTo>
                  <a:lnTo>
                    <a:pt x="481012" y="481152"/>
                  </a:lnTo>
                  <a:lnTo>
                    <a:pt x="487845" y="481355"/>
                  </a:lnTo>
                  <a:lnTo>
                    <a:pt x="489267" y="484886"/>
                  </a:lnTo>
                  <a:lnTo>
                    <a:pt x="489381" y="497700"/>
                  </a:lnTo>
                  <a:lnTo>
                    <a:pt x="489381" y="478586"/>
                  </a:lnTo>
                  <a:lnTo>
                    <a:pt x="477596" y="478243"/>
                  </a:lnTo>
                  <a:lnTo>
                    <a:pt x="476440" y="484886"/>
                  </a:lnTo>
                  <a:lnTo>
                    <a:pt x="476351" y="496722"/>
                  </a:lnTo>
                  <a:lnTo>
                    <a:pt x="477596" y="503923"/>
                  </a:lnTo>
                  <a:lnTo>
                    <a:pt x="491261" y="504329"/>
                  </a:lnTo>
                  <a:lnTo>
                    <a:pt x="491756" y="501408"/>
                  </a:lnTo>
                  <a:lnTo>
                    <a:pt x="492442" y="497408"/>
                  </a:lnTo>
                  <a:close/>
                </a:path>
                <a:path w="604520" h="506095">
                  <a:moveTo>
                    <a:pt x="495592" y="74980"/>
                  </a:moveTo>
                  <a:lnTo>
                    <a:pt x="494652" y="73380"/>
                  </a:lnTo>
                  <a:lnTo>
                    <a:pt x="493102" y="70688"/>
                  </a:lnTo>
                  <a:lnTo>
                    <a:pt x="492506" y="70688"/>
                  </a:lnTo>
                  <a:lnTo>
                    <a:pt x="492506" y="79044"/>
                  </a:lnTo>
                  <a:lnTo>
                    <a:pt x="482663" y="78892"/>
                  </a:lnTo>
                  <a:lnTo>
                    <a:pt x="482663" y="76009"/>
                  </a:lnTo>
                  <a:lnTo>
                    <a:pt x="484835" y="73380"/>
                  </a:lnTo>
                  <a:lnTo>
                    <a:pt x="491197" y="73469"/>
                  </a:lnTo>
                  <a:lnTo>
                    <a:pt x="492340" y="76149"/>
                  </a:lnTo>
                  <a:lnTo>
                    <a:pt x="492506" y="79044"/>
                  </a:lnTo>
                  <a:lnTo>
                    <a:pt x="492506" y="70688"/>
                  </a:lnTo>
                  <a:lnTo>
                    <a:pt x="482130" y="70535"/>
                  </a:lnTo>
                  <a:lnTo>
                    <a:pt x="479552" y="74980"/>
                  </a:lnTo>
                  <a:lnTo>
                    <a:pt x="479488" y="86220"/>
                  </a:lnTo>
                  <a:lnTo>
                    <a:pt x="482434" y="90208"/>
                  </a:lnTo>
                  <a:lnTo>
                    <a:pt x="490232" y="90322"/>
                  </a:lnTo>
                  <a:lnTo>
                    <a:pt x="491388" y="89636"/>
                  </a:lnTo>
                  <a:lnTo>
                    <a:pt x="494334" y="87617"/>
                  </a:lnTo>
                  <a:lnTo>
                    <a:pt x="495249" y="84912"/>
                  </a:lnTo>
                  <a:lnTo>
                    <a:pt x="495363" y="84023"/>
                  </a:lnTo>
                  <a:lnTo>
                    <a:pt x="492379" y="83985"/>
                  </a:lnTo>
                  <a:lnTo>
                    <a:pt x="492277" y="85369"/>
                  </a:lnTo>
                  <a:lnTo>
                    <a:pt x="490613" y="87617"/>
                  </a:lnTo>
                  <a:lnTo>
                    <a:pt x="484390" y="87541"/>
                  </a:lnTo>
                  <a:lnTo>
                    <a:pt x="482739" y="85369"/>
                  </a:lnTo>
                  <a:lnTo>
                    <a:pt x="482663" y="81394"/>
                  </a:lnTo>
                  <a:lnTo>
                    <a:pt x="495592" y="81584"/>
                  </a:lnTo>
                  <a:lnTo>
                    <a:pt x="495592" y="81394"/>
                  </a:lnTo>
                  <a:lnTo>
                    <a:pt x="495592" y="79044"/>
                  </a:lnTo>
                  <a:lnTo>
                    <a:pt x="495592" y="74980"/>
                  </a:lnTo>
                  <a:close/>
                </a:path>
                <a:path w="604520" h="506095">
                  <a:moveTo>
                    <a:pt x="496735" y="404329"/>
                  </a:moveTo>
                  <a:lnTo>
                    <a:pt x="496404" y="404368"/>
                  </a:lnTo>
                  <a:lnTo>
                    <a:pt x="496062" y="404444"/>
                  </a:lnTo>
                  <a:lnTo>
                    <a:pt x="495769" y="404431"/>
                  </a:lnTo>
                  <a:lnTo>
                    <a:pt x="495147" y="404431"/>
                  </a:lnTo>
                  <a:lnTo>
                    <a:pt x="494880" y="404190"/>
                  </a:lnTo>
                  <a:lnTo>
                    <a:pt x="494792" y="403987"/>
                  </a:lnTo>
                  <a:lnTo>
                    <a:pt x="494792" y="396951"/>
                  </a:lnTo>
                  <a:lnTo>
                    <a:pt x="494792" y="389712"/>
                  </a:lnTo>
                  <a:lnTo>
                    <a:pt x="494792" y="387819"/>
                  </a:lnTo>
                  <a:lnTo>
                    <a:pt x="489635" y="387261"/>
                  </a:lnTo>
                  <a:lnTo>
                    <a:pt x="483857" y="387121"/>
                  </a:lnTo>
                  <a:lnTo>
                    <a:pt x="481037" y="388797"/>
                  </a:lnTo>
                  <a:lnTo>
                    <a:pt x="480910" y="393230"/>
                  </a:lnTo>
                  <a:lnTo>
                    <a:pt x="483641" y="393306"/>
                  </a:lnTo>
                  <a:lnTo>
                    <a:pt x="483857" y="391883"/>
                  </a:lnTo>
                  <a:lnTo>
                    <a:pt x="484339" y="389712"/>
                  </a:lnTo>
                  <a:lnTo>
                    <a:pt x="490512" y="389890"/>
                  </a:lnTo>
                  <a:lnTo>
                    <a:pt x="491871" y="390982"/>
                  </a:lnTo>
                  <a:lnTo>
                    <a:pt x="491871" y="394792"/>
                  </a:lnTo>
                  <a:lnTo>
                    <a:pt x="491794" y="396951"/>
                  </a:lnTo>
                  <a:lnTo>
                    <a:pt x="491794" y="402513"/>
                  </a:lnTo>
                  <a:lnTo>
                    <a:pt x="489089" y="404329"/>
                  </a:lnTo>
                  <a:lnTo>
                    <a:pt x="486321" y="404266"/>
                  </a:lnTo>
                  <a:lnTo>
                    <a:pt x="484098" y="404190"/>
                  </a:lnTo>
                  <a:lnTo>
                    <a:pt x="483108" y="402971"/>
                  </a:lnTo>
                  <a:lnTo>
                    <a:pt x="483108" y="398602"/>
                  </a:lnTo>
                  <a:lnTo>
                    <a:pt x="485444" y="398195"/>
                  </a:lnTo>
                  <a:lnTo>
                    <a:pt x="486879" y="398018"/>
                  </a:lnTo>
                  <a:lnTo>
                    <a:pt x="490588" y="397624"/>
                  </a:lnTo>
                  <a:lnTo>
                    <a:pt x="491324" y="397357"/>
                  </a:lnTo>
                  <a:lnTo>
                    <a:pt x="491794" y="396951"/>
                  </a:lnTo>
                  <a:lnTo>
                    <a:pt x="491794" y="394817"/>
                  </a:lnTo>
                  <a:lnTo>
                    <a:pt x="491020" y="395046"/>
                  </a:lnTo>
                  <a:lnTo>
                    <a:pt x="480466" y="396151"/>
                  </a:lnTo>
                  <a:lnTo>
                    <a:pt x="480034" y="399757"/>
                  </a:lnTo>
                  <a:lnTo>
                    <a:pt x="480034" y="404533"/>
                  </a:lnTo>
                  <a:lnTo>
                    <a:pt x="482320" y="406755"/>
                  </a:lnTo>
                  <a:lnTo>
                    <a:pt x="489038" y="406908"/>
                  </a:lnTo>
                  <a:lnTo>
                    <a:pt x="490816" y="405257"/>
                  </a:lnTo>
                  <a:lnTo>
                    <a:pt x="491655" y="404329"/>
                  </a:lnTo>
                  <a:lnTo>
                    <a:pt x="491972" y="403987"/>
                  </a:lnTo>
                  <a:lnTo>
                    <a:pt x="492074" y="405422"/>
                  </a:lnTo>
                  <a:lnTo>
                    <a:pt x="492467" y="406844"/>
                  </a:lnTo>
                  <a:lnTo>
                    <a:pt x="495109" y="406908"/>
                  </a:lnTo>
                  <a:lnTo>
                    <a:pt x="495795" y="406908"/>
                  </a:lnTo>
                  <a:lnTo>
                    <a:pt x="496239" y="406704"/>
                  </a:lnTo>
                  <a:lnTo>
                    <a:pt x="496735" y="406590"/>
                  </a:lnTo>
                  <a:lnTo>
                    <a:pt x="496735" y="404444"/>
                  </a:lnTo>
                  <a:close/>
                </a:path>
                <a:path w="604520" h="506095">
                  <a:moveTo>
                    <a:pt x="498944" y="421754"/>
                  </a:moveTo>
                  <a:lnTo>
                    <a:pt x="498030" y="421640"/>
                  </a:lnTo>
                  <a:lnTo>
                    <a:pt x="494665" y="421551"/>
                  </a:lnTo>
                  <a:lnTo>
                    <a:pt x="492988" y="422795"/>
                  </a:lnTo>
                  <a:lnTo>
                    <a:pt x="492988" y="428802"/>
                  </a:lnTo>
                  <a:lnTo>
                    <a:pt x="490550" y="428739"/>
                  </a:lnTo>
                  <a:lnTo>
                    <a:pt x="490550" y="431330"/>
                  </a:lnTo>
                  <a:lnTo>
                    <a:pt x="492988" y="431419"/>
                  </a:lnTo>
                  <a:lnTo>
                    <a:pt x="492988" y="447421"/>
                  </a:lnTo>
                  <a:lnTo>
                    <a:pt x="495960" y="447509"/>
                  </a:lnTo>
                  <a:lnTo>
                    <a:pt x="495960" y="431482"/>
                  </a:lnTo>
                  <a:lnTo>
                    <a:pt x="498944" y="431558"/>
                  </a:lnTo>
                  <a:lnTo>
                    <a:pt x="498944" y="428967"/>
                  </a:lnTo>
                  <a:lnTo>
                    <a:pt x="495960" y="428879"/>
                  </a:lnTo>
                  <a:lnTo>
                    <a:pt x="495960" y="425069"/>
                  </a:lnTo>
                  <a:lnTo>
                    <a:pt x="496443" y="424408"/>
                  </a:lnTo>
                  <a:lnTo>
                    <a:pt x="497725" y="424434"/>
                  </a:lnTo>
                  <a:lnTo>
                    <a:pt x="498944" y="424548"/>
                  </a:lnTo>
                  <a:lnTo>
                    <a:pt x="498944" y="421754"/>
                  </a:lnTo>
                  <a:close/>
                </a:path>
                <a:path w="604520" h="506095">
                  <a:moveTo>
                    <a:pt x="500976" y="15875"/>
                  </a:moveTo>
                  <a:lnTo>
                    <a:pt x="498602" y="13855"/>
                  </a:lnTo>
                  <a:lnTo>
                    <a:pt x="495465" y="13030"/>
                  </a:lnTo>
                  <a:lnTo>
                    <a:pt x="487095" y="10909"/>
                  </a:lnTo>
                  <a:lnTo>
                    <a:pt x="485660" y="10185"/>
                  </a:lnTo>
                  <a:lnTo>
                    <a:pt x="485660" y="4140"/>
                  </a:lnTo>
                  <a:lnTo>
                    <a:pt x="489127" y="3568"/>
                  </a:lnTo>
                  <a:lnTo>
                    <a:pt x="493941" y="3632"/>
                  </a:lnTo>
                  <a:lnTo>
                    <a:pt x="497039" y="4902"/>
                  </a:lnTo>
                  <a:lnTo>
                    <a:pt x="497217" y="8864"/>
                  </a:lnTo>
                  <a:lnTo>
                    <a:pt x="500303" y="8890"/>
                  </a:lnTo>
                  <a:lnTo>
                    <a:pt x="500151" y="6070"/>
                  </a:lnTo>
                  <a:lnTo>
                    <a:pt x="499313" y="736"/>
                  </a:lnTo>
                  <a:lnTo>
                    <a:pt x="484936" y="584"/>
                  </a:lnTo>
                  <a:lnTo>
                    <a:pt x="482460" y="4457"/>
                  </a:lnTo>
                  <a:lnTo>
                    <a:pt x="482460" y="12890"/>
                  </a:lnTo>
                  <a:lnTo>
                    <a:pt x="486041" y="14097"/>
                  </a:lnTo>
                  <a:lnTo>
                    <a:pt x="496620" y="16814"/>
                  </a:lnTo>
                  <a:lnTo>
                    <a:pt x="497789" y="17691"/>
                  </a:lnTo>
                  <a:lnTo>
                    <a:pt x="497789" y="24028"/>
                  </a:lnTo>
                  <a:lnTo>
                    <a:pt x="493788" y="24625"/>
                  </a:lnTo>
                  <a:lnTo>
                    <a:pt x="488315" y="24561"/>
                  </a:lnTo>
                  <a:lnTo>
                    <a:pt x="484720" y="23164"/>
                  </a:lnTo>
                  <a:lnTo>
                    <a:pt x="484720" y="18529"/>
                  </a:lnTo>
                  <a:lnTo>
                    <a:pt x="481647" y="18491"/>
                  </a:lnTo>
                  <a:lnTo>
                    <a:pt x="481647" y="20878"/>
                  </a:lnTo>
                  <a:lnTo>
                    <a:pt x="482053" y="23025"/>
                  </a:lnTo>
                  <a:lnTo>
                    <a:pt x="485203" y="26060"/>
                  </a:lnTo>
                  <a:lnTo>
                    <a:pt x="486968" y="27495"/>
                  </a:lnTo>
                  <a:lnTo>
                    <a:pt x="495617" y="27597"/>
                  </a:lnTo>
                  <a:lnTo>
                    <a:pt x="500976" y="25984"/>
                  </a:lnTo>
                  <a:lnTo>
                    <a:pt x="500976" y="15875"/>
                  </a:lnTo>
                  <a:close/>
                </a:path>
                <a:path w="604520" h="506095">
                  <a:moveTo>
                    <a:pt x="502881" y="381190"/>
                  </a:moveTo>
                  <a:lnTo>
                    <a:pt x="499897" y="381114"/>
                  </a:lnTo>
                  <a:lnTo>
                    <a:pt x="499897" y="406679"/>
                  </a:lnTo>
                  <a:lnTo>
                    <a:pt x="502881" y="406742"/>
                  </a:lnTo>
                  <a:lnTo>
                    <a:pt x="502881" y="381190"/>
                  </a:lnTo>
                  <a:close/>
                </a:path>
                <a:path w="604520" h="506095">
                  <a:moveTo>
                    <a:pt x="511276" y="497954"/>
                  </a:moveTo>
                  <a:lnTo>
                    <a:pt x="511200" y="485698"/>
                  </a:lnTo>
                  <a:lnTo>
                    <a:pt x="510501" y="481685"/>
                  </a:lnTo>
                  <a:lnTo>
                    <a:pt x="510082" y="479171"/>
                  </a:lnTo>
                  <a:lnTo>
                    <a:pt x="508215" y="479120"/>
                  </a:lnTo>
                  <a:lnTo>
                    <a:pt x="508215" y="498259"/>
                  </a:lnTo>
                  <a:lnTo>
                    <a:pt x="506666" y="501954"/>
                  </a:lnTo>
                  <a:lnTo>
                    <a:pt x="499833" y="501751"/>
                  </a:lnTo>
                  <a:lnTo>
                    <a:pt x="498398" y="498259"/>
                  </a:lnTo>
                  <a:lnTo>
                    <a:pt x="498284" y="485406"/>
                  </a:lnTo>
                  <a:lnTo>
                    <a:pt x="499833" y="481685"/>
                  </a:lnTo>
                  <a:lnTo>
                    <a:pt x="506666" y="481888"/>
                  </a:lnTo>
                  <a:lnTo>
                    <a:pt x="508088" y="485406"/>
                  </a:lnTo>
                  <a:lnTo>
                    <a:pt x="508215" y="498259"/>
                  </a:lnTo>
                  <a:lnTo>
                    <a:pt x="508215" y="479120"/>
                  </a:lnTo>
                  <a:lnTo>
                    <a:pt x="496404" y="478790"/>
                  </a:lnTo>
                  <a:lnTo>
                    <a:pt x="495249" y="485406"/>
                  </a:lnTo>
                  <a:lnTo>
                    <a:pt x="495160" y="497255"/>
                  </a:lnTo>
                  <a:lnTo>
                    <a:pt x="496404" y="504482"/>
                  </a:lnTo>
                  <a:lnTo>
                    <a:pt x="510082" y="504875"/>
                  </a:lnTo>
                  <a:lnTo>
                    <a:pt x="510578" y="501954"/>
                  </a:lnTo>
                  <a:lnTo>
                    <a:pt x="511276" y="497954"/>
                  </a:lnTo>
                  <a:close/>
                </a:path>
                <a:path w="604520" h="506095">
                  <a:moveTo>
                    <a:pt x="513854" y="64566"/>
                  </a:moveTo>
                  <a:lnTo>
                    <a:pt x="510882" y="64503"/>
                  </a:lnTo>
                  <a:lnTo>
                    <a:pt x="510819" y="71361"/>
                  </a:lnTo>
                  <a:lnTo>
                    <a:pt x="510819" y="86588"/>
                  </a:lnTo>
                  <a:lnTo>
                    <a:pt x="507898" y="87871"/>
                  </a:lnTo>
                  <a:lnTo>
                    <a:pt x="502729" y="87795"/>
                  </a:lnTo>
                  <a:lnTo>
                    <a:pt x="501205" y="84683"/>
                  </a:lnTo>
                  <a:lnTo>
                    <a:pt x="501205" y="78193"/>
                  </a:lnTo>
                  <a:lnTo>
                    <a:pt x="501459" y="73609"/>
                  </a:lnTo>
                  <a:lnTo>
                    <a:pt x="510349" y="73723"/>
                  </a:lnTo>
                  <a:lnTo>
                    <a:pt x="510768" y="78193"/>
                  </a:lnTo>
                  <a:lnTo>
                    <a:pt x="510819" y="86588"/>
                  </a:lnTo>
                  <a:lnTo>
                    <a:pt x="510819" y="71361"/>
                  </a:lnTo>
                  <a:lnTo>
                    <a:pt x="510794" y="74091"/>
                  </a:lnTo>
                  <a:lnTo>
                    <a:pt x="510476" y="73609"/>
                  </a:lnTo>
                  <a:lnTo>
                    <a:pt x="508723" y="70891"/>
                  </a:lnTo>
                  <a:lnTo>
                    <a:pt x="500811" y="70789"/>
                  </a:lnTo>
                  <a:lnTo>
                    <a:pt x="498132" y="74815"/>
                  </a:lnTo>
                  <a:lnTo>
                    <a:pt x="498182" y="84683"/>
                  </a:lnTo>
                  <a:lnTo>
                    <a:pt x="499897" y="90462"/>
                  </a:lnTo>
                  <a:lnTo>
                    <a:pt x="507644" y="90563"/>
                  </a:lnTo>
                  <a:lnTo>
                    <a:pt x="509676" y="90017"/>
                  </a:lnTo>
                  <a:lnTo>
                    <a:pt x="510781" y="87871"/>
                  </a:lnTo>
                  <a:lnTo>
                    <a:pt x="510971" y="87515"/>
                  </a:lnTo>
                  <a:lnTo>
                    <a:pt x="511035" y="90093"/>
                  </a:lnTo>
                  <a:lnTo>
                    <a:pt x="513854" y="90131"/>
                  </a:lnTo>
                  <a:lnTo>
                    <a:pt x="513854" y="87515"/>
                  </a:lnTo>
                  <a:lnTo>
                    <a:pt x="513854" y="74091"/>
                  </a:lnTo>
                  <a:lnTo>
                    <a:pt x="513854" y="64566"/>
                  </a:lnTo>
                  <a:close/>
                </a:path>
                <a:path w="604520" h="506095">
                  <a:moveTo>
                    <a:pt x="515962" y="437159"/>
                  </a:moveTo>
                  <a:lnTo>
                    <a:pt x="515886" y="433031"/>
                  </a:lnTo>
                  <a:lnTo>
                    <a:pt x="514946" y="431419"/>
                  </a:lnTo>
                  <a:lnTo>
                    <a:pt x="513448" y="428828"/>
                  </a:lnTo>
                  <a:lnTo>
                    <a:pt x="512864" y="428815"/>
                  </a:lnTo>
                  <a:lnTo>
                    <a:pt x="512864" y="437159"/>
                  </a:lnTo>
                  <a:lnTo>
                    <a:pt x="503021" y="436892"/>
                  </a:lnTo>
                  <a:lnTo>
                    <a:pt x="503021" y="434022"/>
                  </a:lnTo>
                  <a:lnTo>
                    <a:pt x="505180" y="431419"/>
                  </a:lnTo>
                  <a:lnTo>
                    <a:pt x="511556" y="431584"/>
                  </a:lnTo>
                  <a:lnTo>
                    <a:pt x="512711" y="434263"/>
                  </a:lnTo>
                  <a:lnTo>
                    <a:pt x="512864" y="437159"/>
                  </a:lnTo>
                  <a:lnTo>
                    <a:pt x="512864" y="428815"/>
                  </a:lnTo>
                  <a:lnTo>
                    <a:pt x="502462" y="428523"/>
                  </a:lnTo>
                  <a:lnTo>
                    <a:pt x="499833" y="433031"/>
                  </a:lnTo>
                  <a:lnTo>
                    <a:pt x="499833" y="444195"/>
                  </a:lnTo>
                  <a:lnTo>
                    <a:pt x="502793" y="448208"/>
                  </a:lnTo>
                  <a:lnTo>
                    <a:pt x="510603" y="448437"/>
                  </a:lnTo>
                  <a:lnTo>
                    <a:pt x="511759" y="447763"/>
                  </a:lnTo>
                  <a:lnTo>
                    <a:pt x="514743" y="445731"/>
                  </a:lnTo>
                  <a:lnTo>
                    <a:pt x="514832" y="445579"/>
                  </a:lnTo>
                  <a:lnTo>
                    <a:pt x="515620" y="443090"/>
                  </a:lnTo>
                  <a:lnTo>
                    <a:pt x="515721" y="442188"/>
                  </a:lnTo>
                  <a:lnTo>
                    <a:pt x="512749" y="442112"/>
                  </a:lnTo>
                  <a:lnTo>
                    <a:pt x="512635" y="443509"/>
                  </a:lnTo>
                  <a:lnTo>
                    <a:pt x="510984" y="445731"/>
                  </a:lnTo>
                  <a:lnTo>
                    <a:pt x="504748" y="445579"/>
                  </a:lnTo>
                  <a:lnTo>
                    <a:pt x="503021" y="443255"/>
                  </a:lnTo>
                  <a:lnTo>
                    <a:pt x="503021" y="439381"/>
                  </a:lnTo>
                  <a:lnTo>
                    <a:pt x="515962" y="439750"/>
                  </a:lnTo>
                  <a:lnTo>
                    <a:pt x="515962" y="439381"/>
                  </a:lnTo>
                  <a:lnTo>
                    <a:pt x="515962" y="437159"/>
                  </a:lnTo>
                  <a:close/>
                </a:path>
                <a:path w="604520" h="506095">
                  <a:moveTo>
                    <a:pt x="519137" y="500710"/>
                  </a:moveTo>
                  <a:lnTo>
                    <a:pt x="515594" y="500583"/>
                  </a:lnTo>
                  <a:lnTo>
                    <a:pt x="515594" y="504380"/>
                  </a:lnTo>
                  <a:lnTo>
                    <a:pt x="519137" y="504456"/>
                  </a:lnTo>
                  <a:lnTo>
                    <a:pt x="519137" y="500710"/>
                  </a:lnTo>
                  <a:close/>
                </a:path>
                <a:path w="604520" h="506095">
                  <a:moveTo>
                    <a:pt x="522808" y="1663"/>
                  </a:moveTo>
                  <a:lnTo>
                    <a:pt x="503034" y="1447"/>
                  </a:lnTo>
                  <a:lnTo>
                    <a:pt x="503034" y="4508"/>
                  </a:lnTo>
                  <a:lnTo>
                    <a:pt x="511276" y="4597"/>
                  </a:lnTo>
                  <a:lnTo>
                    <a:pt x="511276" y="27101"/>
                  </a:lnTo>
                  <a:lnTo>
                    <a:pt x="514565" y="27152"/>
                  </a:lnTo>
                  <a:lnTo>
                    <a:pt x="514565" y="4635"/>
                  </a:lnTo>
                  <a:lnTo>
                    <a:pt x="522808" y="4724"/>
                  </a:lnTo>
                  <a:lnTo>
                    <a:pt x="522808" y="1663"/>
                  </a:lnTo>
                  <a:close/>
                </a:path>
                <a:path w="604520" h="506095">
                  <a:moveTo>
                    <a:pt x="528231" y="145186"/>
                  </a:moveTo>
                  <a:lnTo>
                    <a:pt x="527215" y="144564"/>
                  </a:lnTo>
                  <a:lnTo>
                    <a:pt x="527050" y="144018"/>
                  </a:lnTo>
                  <a:lnTo>
                    <a:pt x="526669" y="134518"/>
                  </a:lnTo>
                  <a:lnTo>
                    <a:pt x="525272" y="133731"/>
                  </a:lnTo>
                  <a:lnTo>
                    <a:pt x="523887" y="133108"/>
                  </a:lnTo>
                  <a:lnTo>
                    <a:pt x="525449" y="132181"/>
                  </a:lnTo>
                  <a:lnTo>
                    <a:pt x="526072" y="131711"/>
                  </a:lnTo>
                  <a:lnTo>
                    <a:pt x="527278" y="130822"/>
                  </a:lnTo>
                  <a:lnTo>
                    <a:pt x="527278" y="122859"/>
                  </a:lnTo>
                  <a:lnTo>
                    <a:pt x="527278" y="121627"/>
                  </a:lnTo>
                  <a:lnTo>
                    <a:pt x="523887" y="120332"/>
                  </a:lnTo>
                  <a:lnTo>
                    <a:pt x="523887" y="123380"/>
                  </a:lnTo>
                  <a:lnTo>
                    <a:pt x="523887" y="131114"/>
                  </a:lnTo>
                  <a:lnTo>
                    <a:pt x="521347" y="131711"/>
                  </a:lnTo>
                  <a:lnTo>
                    <a:pt x="511302" y="131559"/>
                  </a:lnTo>
                  <a:lnTo>
                    <a:pt x="511302" y="122859"/>
                  </a:lnTo>
                  <a:lnTo>
                    <a:pt x="521131" y="123024"/>
                  </a:lnTo>
                  <a:lnTo>
                    <a:pt x="523887" y="123380"/>
                  </a:lnTo>
                  <a:lnTo>
                    <a:pt x="523887" y="120332"/>
                  </a:lnTo>
                  <a:lnTo>
                    <a:pt x="523290" y="120091"/>
                  </a:lnTo>
                  <a:lnTo>
                    <a:pt x="508025" y="119862"/>
                  </a:lnTo>
                  <a:lnTo>
                    <a:pt x="508025" y="145415"/>
                  </a:lnTo>
                  <a:lnTo>
                    <a:pt x="511302" y="145478"/>
                  </a:lnTo>
                  <a:lnTo>
                    <a:pt x="511302" y="134518"/>
                  </a:lnTo>
                  <a:lnTo>
                    <a:pt x="523214" y="134696"/>
                  </a:lnTo>
                  <a:lnTo>
                    <a:pt x="523621" y="137160"/>
                  </a:lnTo>
                  <a:lnTo>
                    <a:pt x="523709" y="144119"/>
                  </a:lnTo>
                  <a:lnTo>
                    <a:pt x="524192" y="145681"/>
                  </a:lnTo>
                  <a:lnTo>
                    <a:pt x="528231" y="145757"/>
                  </a:lnTo>
                  <a:lnTo>
                    <a:pt x="528231" y="145186"/>
                  </a:lnTo>
                  <a:close/>
                </a:path>
                <a:path w="604520" h="506095">
                  <a:moveTo>
                    <a:pt x="528586" y="429310"/>
                  </a:moveTo>
                  <a:lnTo>
                    <a:pt x="528180" y="429209"/>
                  </a:lnTo>
                  <a:lnTo>
                    <a:pt x="525551" y="429145"/>
                  </a:lnTo>
                  <a:lnTo>
                    <a:pt x="523989" y="430555"/>
                  </a:lnTo>
                  <a:lnTo>
                    <a:pt x="522820" y="432701"/>
                  </a:lnTo>
                  <a:lnTo>
                    <a:pt x="522744" y="429602"/>
                  </a:lnTo>
                  <a:lnTo>
                    <a:pt x="519925" y="429526"/>
                  </a:lnTo>
                  <a:lnTo>
                    <a:pt x="519925" y="448157"/>
                  </a:lnTo>
                  <a:lnTo>
                    <a:pt x="522909" y="448233"/>
                  </a:lnTo>
                  <a:lnTo>
                    <a:pt x="522909" y="434695"/>
                  </a:lnTo>
                  <a:lnTo>
                    <a:pt x="524675" y="432447"/>
                  </a:lnTo>
                  <a:lnTo>
                    <a:pt x="528586" y="432574"/>
                  </a:lnTo>
                  <a:lnTo>
                    <a:pt x="528586" y="429310"/>
                  </a:lnTo>
                  <a:close/>
                </a:path>
                <a:path w="604520" h="506095">
                  <a:moveTo>
                    <a:pt x="539584" y="498779"/>
                  </a:moveTo>
                  <a:lnTo>
                    <a:pt x="539508" y="486511"/>
                  </a:lnTo>
                  <a:lnTo>
                    <a:pt x="538810" y="482485"/>
                  </a:lnTo>
                  <a:lnTo>
                    <a:pt x="538391" y="479983"/>
                  </a:lnTo>
                  <a:lnTo>
                    <a:pt x="536524" y="479933"/>
                  </a:lnTo>
                  <a:lnTo>
                    <a:pt x="536524" y="499071"/>
                  </a:lnTo>
                  <a:lnTo>
                    <a:pt x="534949" y="502793"/>
                  </a:lnTo>
                  <a:lnTo>
                    <a:pt x="528104" y="502589"/>
                  </a:lnTo>
                  <a:lnTo>
                    <a:pt x="526643" y="499071"/>
                  </a:lnTo>
                  <a:lnTo>
                    <a:pt x="526529" y="486219"/>
                  </a:lnTo>
                  <a:lnTo>
                    <a:pt x="528104" y="482485"/>
                  </a:lnTo>
                  <a:lnTo>
                    <a:pt x="534949" y="482688"/>
                  </a:lnTo>
                  <a:lnTo>
                    <a:pt x="536397" y="486219"/>
                  </a:lnTo>
                  <a:lnTo>
                    <a:pt x="536524" y="499071"/>
                  </a:lnTo>
                  <a:lnTo>
                    <a:pt x="536524" y="479933"/>
                  </a:lnTo>
                  <a:lnTo>
                    <a:pt x="524662" y="479590"/>
                  </a:lnTo>
                  <a:lnTo>
                    <a:pt x="523506" y="486219"/>
                  </a:lnTo>
                  <a:lnTo>
                    <a:pt x="523417" y="498094"/>
                  </a:lnTo>
                  <a:lnTo>
                    <a:pt x="524662" y="505307"/>
                  </a:lnTo>
                  <a:lnTo>
                    <a:pt x="538391" y="505726"/>
                  </a:lnTo>
                  <a:lnTo>
                    <a:pt x="538886" y="502793"/>
                  </a:lnTo>
                  <a:lnTo>
                    <a:pt x="539584" y="498779"/>
                  </a:lnTo>
                  <a:close/>
                </a:path>
                <a:path w="604520" h="506095">
                  <a:moveTo>
                    <a:pt x="541401" y="27470"/>
                  </a:moveTo>
                  <a:lnTo>
                    <a:pt x="538772" y="19837"/>
                  </a:lnTo>
                  <a:lnTo>
                    <a:pt x="537756" y="16865"/>
                  </a:lnTo>
                  <a:lnTo>
                    <a:pt x="534212" y="6565"/>
                  </a:lnTo>
                  <a:lnTo>
                    <a:pt x="534212" y="16865"/>
                  </a:lnTo>
                  <a:lnTo>
                    <a:pt x="526630" y="16776"/>
                  </a:lnTo>
                  <a:lnTo>
                    <a:pt x="530542" y="5562"/>
                  </a:lnTo>
                  <a:lnTo>
                    <a:pt x="534212" y="16865"/>
                  </a:lnTo>
                  <a:lnTo>
                    <a:pt x="534212" y="6565"/>
                  </a:lnTo>
                  <a:lnTo>
                    <a:pt x="533869" y="5562"/>
                  </a:lnTo>
                  <a:lnTo>
                    <a:pt x="532574" y="1765"/>
                  </a:lnTo>
                  <a:lnTo>
                    <a:pt x="528853" y="1727"/>
                  </a:lnTo>
                  <a:lnTo>
                    <a:pt x="519684" y="27216"/>
                  </a:lnTo>
                  <a:lnTo>
                    <a:pt x="523062" y="27254"/>
                  </a:lnTo>
                  <a:lnTo>
                    <a:pt x="525627" y="19837"/>
                  </a:lnTo>
                  <a:lnTo>
                    <a:pt x="535381" y="19951"/>
                  </a:lnTo>
                  <a:lnTo>
                    <a:pt x="537794" y="27432"/>
                  </a:lnTo>
                  <a:lnTo>
                    <a:pt x="541401" y="27470"/>
                  </a:lnTo>
                  <a:close/>
                </a:path>
                <a:path w="604520" h="506095">
                  <a:moveTo>
                    <a:pt x="546125" y="437984"/>
                  </a:moveTo>
                  <a:lnTo>
                    <a:pt x="546049" y="433844"/>
                  </a:lnTo>
                  <a:lnTo>
                    <a:pt x="545084" y="432193"/>
                  </a:lnTo>
                  <a:lnTo>
                    <a:pt x="543610" y="429628"/>
                  </a:lnTo>
                  <a:lnTo>
                    <a:pt x="543026" y="429615"/>
                  </a:lnTo>
                  <a:lnTo>
                    <a:pt x="543026" y="437984"/>
                  </a:lnTo>
                  <a:lnTo>
                    <a:pt x="533146" y="437705"/>
                  </a:lnTo>
                  <a:lnTo>
                    <a:pt x="533146" y="434835"/>
                  </a:lnTo>
                  <a:lnTo>
                    <a:pt x="535330" y="432193"/>
                  </a:lnTo>
                  <a:lnTo>
                    <a:pt x="538073" y="432295"/>
                  </a:lnTo>
                  <a:lnTo>
                    <a:pt x="541705" y="432384"/>
                  </a:lnTo>
                  <a:lnTo>
                    <a:pt x="542861" y="435089"/>
                  </a:lnTo>
                  <a:lnTo>
                    <a:pt x="543026" y="437984"/>
                  </a:lnTo>
                  <a:lnTo>
                    <a:pt x="543026" y="429615"/>
                  </a:lnTo>
                  <a:lnTo>
                    <a:pt x="532612" y="429336"/>
                  </a:lnTo>
                  <a:lnTo>
                    <a:pt x="529971" y="433844"/>
                  </a:lnTo>
                  <a:lnTo>
                    <a:pt x="529971" y="445008"/>
                  </a:lnTo>
                  <a:lnTo>
                    <a:pt x="532942" y="449033"/>
                  </a:lnTo>
                  <a:lnTo>
                    <a:pt x="537908" y="449199"/>
                  </a:lnTo>
                  <a:lnTo>
                    <a:pt x="540753" y="449262"/>
                  </a:lnTo>
                  <a:lnTo>
                    <a:pt x="541921" y="448564"/>
                  </a:lnTo>
                  <a:lnTo>
                    <a:pt x="544893" y="446570"/>
                  </a:lnTo>
                  <a:lnTo>
                    <a:pt x="544995" y="446405"/>
                  </a:lnTo>
                  <a:lnTo>
                    <a:pt x="545795" y="443903"/>
                  </a:lnTo>
                  <a:lnTo>
                    <a:pt x="545896" y="443014"/>
                  </a:lnTo>
                  <a:lnTo>
                    <a:pt x="542912" y="442937"/>
                  </a:lnTo>
                  <a:lnTo>
                    <a:pt x="542810" y="444322"/>
                  </a:lnTo>
                  <a:lnTo>
                    <a:pt x="541134" y="446570"/>
                  </a:lnTo>
                  <a:lnTo>
                    <a:pt x="534898" y="446405"/>
                  </a:lnTo>
                  <a:lnTo>
                    <a:pt x="533146" y="444093"/>
                  </a:lnTo>
                  <a:lnTo>
                    <a:pt x="533146" y="440194"/>
                  </a:lnTo>
                  <a:lnTo>
                    <a:pt x="546125" y="440550"/>
                  </a:lnTo>
                  <a:lnTo>
                    <a:pt x="546125" y="440194"/>
                  </a:lnTo>
                  <a:lnTo>
                    <a:pt x="546125" y="437984"/>
                  </a:lnTo>
                  <a:close/>
                </a:path>
                <a:path w="604520" h="506095">
                  <a:moveTo>
                    <a:pt x="550633" y="123583"/>
                  </a:moveTo>
                  <a:lnTo>
                    <a:pt x="550329" y="123240"/>
                  </a:lnTo>
                  <a:lnTo>
                    <a:pt x="547941" y="120472"/>
                  </a:lnTo>
                  <a:lnTo>
                    <a:pt x="547243" y="120472"/>
                  </a:lnTo>
                  <a:lnTo>
                    <a:pt x="547243" y="124447"/>
                  </a:lnTo>
                  <a:lnTo>
                    <a:pt x="547243" y="131152"/>
                  </a:lnTo>
                  <a:lnTo>
                    <a:pt x="545249" y="132270"/>
                  </a:lnTo>
                  <a:lnTo>
                    <a:pt x="535736" y="132118"/>
                  </a:lnTo>
                  <a:lnTo>
                    <a:pt x="535736" y="123240"/>
                  </a:lnTo>
                  <a:lnTo>
                    <a:pt x="545134" y="123393"/>
                  </a:lnTo>
                  <a:lnTo>
                    <a:pt x="547243" y="124447"/>
                  </a:lnTo>
                  <a:lnTo>
                    <a:pt x="547243" y="120472"/>
                  </a:lnTo>
                  <a:lnTo>
                    <a:pt x="532434" y="120243"/>
                  </a:lnTo>
                  <a:lnTo>
                    <a:pt x="532434" y="145821"/>
                  </a:lnTo>
                  <a:lnTo>
                    <a:pt x="535736" y="145884"/>
                  </a:lnTo>
                  <a:lnTo>
                    <a:pt x="535736" y="135077"/>
                  </a:lnTo>
                  <a:lnTo>
                    <a:pt x="548703" y="135280"/>
                  </a:lnTo>
                  <a:lnTo>
                    <a:pt x="548792" y="135077"/>
                  </a:lnTo>
                  <a:lnTo>
                    <a:pt x="550151" y="132270"/>
                  </a:lnTo>
                  <a:lnTo>
                    <a:pt x="550633" y="131279"/>
                  </a:lnTo>
                  <a:lnTo>
                    <a:pt x="550633" y="123583"/>
                  </a:lnTo>
                  <a:close/>
                </a:path>
                <a:path w="604520" h="506095">
                  <a:moveTo>
                    <a:pt x="558076" y="2044"/>
                  </a:moveTo>
                  <a:lnTo>
                    <a:pt x="538264" y="1841"/>
                  </a:lnTo>
                  <a:lnTo>
                    <a:pt x="538264" y="4902"/>
                  </a:lnTo>
                  <a:lnTo>
                    <a:pt x="546506" y="5003"/>
                  </a:lnTo>
                  <a:lnTo>
                    <a:pt x="546506" y="27520"/>
                  </a:lnTo>
                  <a:lnTo>
                    <a:pt x="549783" y="27559"/>
                  </a:lnTo>
                  <a:lnTo>
                    <a:pt x="549783" y="5029"/>
                  </a:lnTo>
                  <a:lnTo>
                    <a:pt x="558076" y="5105"/>
                  </a:lnTo>
                  <a:lnTo>
                    <a:pt x="558076" y="2044"/>
                  </a:lnTo>
                  <a:close/>
                </a:path>
                <a:path w="604520" h="506095">
                  <a:moveTo>
                    <a:pt x="564184" y="431342"/>
                  </a:moveTo>
                  <a:lnTo>
                    <a:pt x="560705" y="430072"/>
                  </a:lnTo>
                  <a:lnTo>
                    <a:pt x="554901" y="429933"/>
                  </a:lnTo>
                  <a:lnTo>
                    <a:pt x="553224" y="432054"/>
                  </a:lnTo>
                  <a:lnTo>
                    <a:pt x="552577" y="433019"/>
                  </a:lnTo>
                  <a:lnTo>
                    <a:pt x="552526" y="430403"/>
                  </a:lnTo>
                  <a:lnTo>
                    <a:pt x="549694" y="430314"/>
                  </a:lnTo>
                  <a:lnTo>
                    <a:pt x="549694" y="448970"/>
                  </a:lnTo>
                  <a:lnTo>
                    <a:pt x="552678" y="449046"/>
                  </a:lnTo>
                  <a:lnTo>
                    <a:pt x="552678" y="433806"/>
                  </a:lnTo>
                  <a:lnTo>
                    <a:pt x="555688" y="432752"/>
                  </a:lnTo>
                  <a:lnTo>
                    <a:pt x="560298" y="432879"/>
                  </a:lnTo>
                  <a:lnTo>
                    <a:pt x="561187" y="434555"/>
                  </a:lnTo>
                  <a:lnTo>
                    <a:pt x="561187" y="449287"/>
                  </a:lnTo>
                  <a:lnTo>
                    <a:pt x="564184" y="449364"/>
                  </a:lnTo>
                  <a:lnTo>
                    <a:pt x="564184" y="436664"/>
                  </a:lnTo>
                  <a:lnTo>
                    <a:pt x="564184" y="431342"/>
                  </a:lnTo>
                  <a:close/>
                </a:path>
                <a:path w="604520" h="506095">
                  <a:moveTo>
                    <a:pt x="578065" y="120942"/>
                  </a:moveTo>
                  <a:lnTo>
                    <a:pt x="573366" y="120865"/>
                  </a:lnTo>
                  <a:lnTo>
                    <a:pt x="566432" y="142417"/>
                  </a:lnTo>
                  <a:lnTo>
                    <a:pt x="559371" y="120637"/>
                  </a:lnTo>
                  <a:lnTo>
                    <a:pt x="554659" y="120586"/>
                  </a:lnTo>
                  <a:lnTo>
                    <a:pt x="554659" y="146189"/>
                  </a:lnTo>
                  <a:lnTo>
                    <a:pt x="557847" y="146240"/>
                  </a:lnTo>
                  <a:lnTo>
                    <a:pt x="557847" y="131114"/>
                  </a:lnTo>
                  <a:lnTo>
                    <a:pt x="557784" y="127114"/>
                  </a:lnTo>
                  <a:lnTo>
                    <a:pt x="557784" y="124764"/>
                  </a:lnTo>
                  <a:lnTo>
                    <a:pt x="564730" y="146342"/>
                  </a:lnTo>
                  <a:lnTo>
                    <a:pt x="567982" y="146405"/>
                  </a:lnTo>
                  <a:lnTo>
                    <a:pt x="574878" y="124993"/>
                  </a:lnTo>
                  <a:lnTo>
                    <a:pt x="574878" y="130632"/>
                  </a:lnTo>
                  <a:lnTo>
                    <a:pt x="574878" y="146519"/>
                  </a:lnTo>
                  <a:lnTo>
                    <a:pt x="578065" y="146570"/>
                  </a:lnTo>
                  <a:lnTo>
                    <a:pt x="578065" y="120942"/>
                  </a:lnTo>
                  <a:close/>
                </a:path>
                <a:path w="604520" h="506095">
                  <a:moveTo>
                    <a:pt x="580440" y="2298"/>
                  </a:moveTo>
                  <a:lnTo>
                    <a:pt x="577151" y="2260"/>
                  </a:lnTo>
                  <a:lnTo>
                    <a:pt x="577151" y="24041"/>
                  </a:lnTo>
                  <a:lnTo>
                    <a:pt x="573747" y="25463"/>
                  </a:lnTo>
                  <a:lnTo>
                    <a:pt x="567766" y="25387"/>
                  </a:lnTo>
                  <a:lnTo>
                    <a:pt x="564527" y="23812"/>
                  </a:lnTo>
                  <a:lnTo>
                    <a:pt x="564527" y="2133"/>
                  </a:lnTo>
                  <a:lnTo>
                    <a:pt x="561213" y="2095"/>
                  </a:lnTo>
                  <a:lnTo>
                    <a:pt x="561213" y="23952"/>
                  </a:lnTo>
                  <a:lnTo>
                    <a:pt x="564045" y="28422"/>
                  </a:lnTo>
                  <a:lnTo>
                    <a:pt x="577329" y="28575"/>
                  </a:lnTo>
                  <a:lnTo>
                    <a:pt x="580440" y="24180"/>
                  </a:lnTo>
                  <a:lnTo>
                    <a:pt x="580440" y="2298"/>
                  </a:lnTo>
                  <a:close/>
                </a:path>
                <a:path w="604520" h="506095">
                  <a:moveTo>
                    <a:pt x="582650" y="437489"/>
                  </a:moveTo>
                  <a:lnTo>
                    <a:pt x="582383" y="434225"/>
                  </a:lnTo>
                  <a:lnTo>
                    <a:pt x="580631" y="430618"/>
                  </a:lnTo>
                  <a:lnTo>
                    <a:pt x="570077" y="430314"/>
                  </a:lnTo>
                  <a:lnTo>
                    <a:pt x="567423" y="434860"/>
                  </a:lnTo>
                  <a:lnTo>
                    <a:pt x="567423" y="446024"/>
                  </a:lnTo>
                  <a:lnTo>
                    <a:pt x="570369" y="450062"/>
                  </a:lnTo>
                  <a:lnTo>
                    <a:pt x="580593" y="450354"/>
                  </a:lnTo>
                  <a:lnTo>
                    <a:pt x="582333" y="446239"/>
                  </a:lnTo>
                  <a:lnTo>
                    <a:pt x="582650" y="443255"/>
                  </a:lnTo>
                  <a:lnTo>
                    <a:pt x="579742" y="443179"/>
                  </a:lnTo>
                  <a:lnTo>
                    <a:pt x="579234" y="446036"/>
                  </a:lnTo>
                  <a:lnTo>
                    <a:pt x="577481" y="447560"/>
                  </a:lnTo>
                  <a:lnTo>
                    <a:pt x="571373" y="447370"/>
                  </a:lnTo>
                  <a:lnTo>
                    <a:pt x="570611" y="443395"/>
                  </a:lnTo>
                  <a:lnTo>
                    <a:pt x="570611" y="436867"/>
                  </a:lnTo>
                  <a:lnTo>
                    <a:pt x="571817" y="433197"/>
                  </a:lnTo>
                  <a:lnTo>
                    <a:pt x="578040" y="433349"/>
                  </a:lnTo>
                  <a:lnTo>
                    <a:pt x="579361" y="434898"/>
                  </a:lnTo>
                  <a:lnTo>
                    <a:pt x="579742" y="437400"/>
                  </a:lnTo>
                  <a:lnTo>
                    <a:pt x="582650" y="437489"/>
                  </a:lnTo>
                  <a:close/>
                </a:path>
                <a:path w="604520" h="506095">
                  <a:moveTo>
                    <a:pt x="601014" y="439458"/>
                  </a:moveTo>
                  <a:lnTo>
                    <a:pt x="600938" y="435317"/>
                  </a:lnTo>
                  <a:lnTo>
                    <a:pt x="599986" y="433692"/>
                  </a:lnTo>
                  <a:lnTo>
                    <a:pt x="598474" y="431076"/>
                  </a:lnTo>
                  <a:lnTo>
                    <a:pt x="597903" y="431063"/>
                  </a:lnTo>
                  <a:lnTo>
                    <a:pt x="597903" y="439458"/>
                  </a:lnTo>
                  <a:lnTo>
                    <a:pt x="587984" y="439191"/>
                  </a:lnTo>
                  <a:lnTo>
                    <a:pt x="587984" y="436295"/>
                  </a:lnTo>
                  <a:lnTo>
                    <a:pt x="590169" y="433692"/>
                  </a:lnTo>
                  <a:lnTo>
                    <a:pt x="596569" y="433844"/>
                  </a:lnTo>
                  <a:lnTo>
                    <a:pt x="597738" y="436575"/>
                  </a:lnTo>
                  <a:lnTo>
                    <a:pt x="597903" y="439458"/>
                  </a:lnTo>
                  <a:lnTo>
                    <a:pt x="597903" y="431063"/>
                  </a:lnTo>
                  <a:lnTo>
                    <a:pt x="587438" y="430784"/>
                  </a:lnTo>
                  <a:lnTo>
                    <a:pt x="584784" y="435317"/>
                  </a:lnTo>
                  <a:lnTo>
                    <a:pt x="584784" y="446506"/>
                  </a:lnTo>
                  <a:lnTo>
                    <a:pt x="587756" y="450532"/>
                  </a:lnTo>
                  <a:lnTo>
                    <a:pt x="595617" y="450761"/>
                  </a:lnTo>
                  <a:lnTo>
                    <a:pt x="596773" y="450075"/>
                  </a:lnTo>
                  <a:lnTo>
                    <a:pt x="599782" y="448056"/>
                  </a:lnTo>
                  <a:lnTo>
                    <a:pt x="599884" y="447890"/>
                  </a:lnTo>
                  <a:lnTo>
                    <a:pt x="600671" y="445401"/>
                  </a:lnTo>
                  <a:lnTo>
                    <a:pt x="600773" y="444512"/>
                  </a:lnTo>
                  <a:lnTo>
                    <a:pt x="597776" y="444423"/>
                  </a:lnTo>
                  <a:lnTo>
                    <a:pt x="597662" y="445795"/>
                  </a:lnTo>
                  <a:lnTo>
                    <a:pt x="595998" y="448056"/>
                  </a:lnTo>
                  <a:lnTo>
                    <a:pt x="589724" y="447890"/>
                  </a:lnTo>
                  <a:lnTo>
                    <a:pt x="587984" y="445592"/>
                  </a:lnTo>
                  <a:lnTo>
                    <a:pt x="587984" y="441680"/>
                  </a:lnTo>
                  <a:lnTo>
                    <a:pt x="601014" y="442048"/>
                  </a:lnTo>
                  <a:lnTo>
                    <a:pt x="601014" y="441680"/>
                  </a:lnTo>
                  <a:lnTo>
                    <a:pt x="601014" y="439458"/>
                  </a:lnTo>
                  <a:close/>
                </a:path>
                <a:path w="604520" h="506095">
                  <a:moveTo>
                    <a:pt x="604253" y="17068"/>
                  </a:moveTo>
                  <a:lnTo>
                    <a:pt x="601865" y="15036"/>
                  </a:lnTo>
                  <a:lnTo>
                    <a:pt x="590257" y="12090"/>
                  </a:lnTo>
                  <a:lnTo>
                    <a:pt x="588810" y="11353"/>
                  </a:lnTo>
                  <a:lnTo>
                    <a:pt x="588810" y="5270"/>
                  </a:lnTo>
                  <a:lnTo>
                    <a:pt x="592315" y="4711"/>
                  </a:lnTo>
                  <a:lnTo>
                    <a:pt x="597154" y="4762"/>
                  </a:lnTo>
                  <a:lnTo>
                    <a:pt x="600303" y="6045"/>
                  </a:lnTo>
                  <a:lnTo>
                    <a:pt x="600468" y="10020"/>
                  </a:lnTo>
                  <a:lnTo>
                    <a:pt x="603567" y="10058"/>
                  </a:lnTo>
                  <a:lnTo>
                    <a:pt x="603440" y="7239"/>
                  </a:lnTo>
                  <a:lnTo>
                    <a:pt x="602564" y="1866"/>
                  </a:lnTo>
                  <a:lnTo>
                    <a:pt x="588086" y="1714"/>
                  </a:lnTo>
                  <a:lnTo>
                    <a:pt x="585609" y="5600"/>
                  </a:lnTo>
                  <a:lnTo>
                    <a:pt x="585609" y="14058"/>
                  </a:lnTo>
                  <a:lnTo>
                    <a:pt x="589203" y="15290"/>
                  </a:lnTo>
                  <a:lnTo>
                    <a:pt x="599846" y="18021"/>
                  </a:lnTo>
                  <a:lnTo>
                    <a:pt x="601052" y="18884"/>
                  </a:lnTo>
                  <a:lnTo>
                    <a:pt x="601052" y="25247"/>
                  </a:lnTo>
                  <a:lnTo>
                    <a:pt x="597014" y="25844"/>
                  </a:lnTo>
                  <a:lnTo>
                    <a:pt x="591502" y="25781"/>
                  </a:lnTo>
                  <a:lnTo>
                    <a:pt x="587895" y="24384"/>
                  </a:lnTo>
                  <a:lnTo>
                    <a:pt x="587895" y="19723"/>
                  </a:lnTo>
                  <a:lnTo>
                    <a:pt x="584784" y="19697"/>
                  </a:lnTo>
                  <a:lnTo>
                    <a:pt x="584784" y="22085"/>
                  </a:lnTo>
                  <a:lnTo>
                    <a:pt x="585190" y="24231"/>
                  </a:lnTo>
                  <a:lnTo>
                    <a:pt x="588365" y="27266"/>
                  </a:lnTo>
                  <a:lnTo>
                    <a:pt x="590156" y="28714"/>
                  </a:lnTo>
                  <a:lnTo>
                    <a:pt x="598868" y="28829"/>
                  </a:lnTo>
                  <a:lnTo>
                    <a:pt x="604253" y="27216"/>
                  </a:lnTo>
                  <a:lnTo>
                    <a:pt x="604253" y="170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01784" y="7660690"/>
              <a:ext cx="257175" cy="181610"/>
            </a:xfrm>
            <a:custGeom>
              <a:avLst/>
              <a:gdLst/>
              <a:ahLst/>
              <a:cxnLst/>
              <a:rect l="l" t="t" r="r" b="b"/>
              <a:pathLst>
                <a:path w="257175" h="181609">
                  <a:moveTo>
                    <a:pt x="16319" y="156146"/>
                  </a:moveTo>
                  <a:lnTo>
                    <a:pt x="0" y="163131"/>
                  </a:lnTo>
                  <a:lnTo>
                    <a:pt x="0" y="165595"/>
                  </a:lnTo>
                  <a:lnTo>
                    <a:pt x="16319" y="173278"/>
                  </a:lnTo>
                  <a:lnTo>
                    <a:pt x="16319" y="170459"/>
                  </a:lnTo>
                  <a:lnTo>
                    <a:pt x="3289" y="164426"/>
                  </a:lnTo>
                  <a:lnTo>
                    <a:pt x="16319" y="158978"/>
                  </a:lnTo>
                  <a:lnTo>
                    <a:pt x="16319" y="156146"/>
                  </a:lnTo>
                  <a:close/>
                </a:path>
                <a:path w="257175" h="181609">
                  <a:moveTo>
                    <a:pt x="35318" y="167144"/>
                  </a:moveTo>
                  <a:lnTo>
                    <a:pt x="35255" y="156464"/>
                  </a:lnTo>
                  <a:lnTo>
                    <a:pt x="34455" y="151739"/>
                  </a:lnTo>
                  <a:lnTo>
                    <a:pt x="34023" y="149161"/>
                  </a:lnTo>
                  <a:lnTo>
                    <a:pt x="32169" y="149123"/>
                  </a:lnTo>
                  <a:lnTo>
                    <a:pt x="32169" y="168135"/>
                  </a:lnTo>
                  <a:lnTo>
                    <a:pt x="30632" y="171856"/>
                  </a:lnTo>
                  <a:lnTo>
                    <a:pt x="23863" y="171704"/>
                  </a:lnTo>
                  <a:lnTo>
                    <a:pt x="22415" y="168135"/>
                  </a:lnTo>
                  <a:lnTo>
                    <a:pt x="22339" y="155473"/>
                  </a:lnTo>
                  <a:lnTo>
                    <a:pt x="23863" y="151739"/>
                  </a:lnTo>
                  <a:lnTo>
                    <a:pt x="30632" y="151892"/>
                  </a:lnTo>
                  <a:lnTo>
                    <a:pt x="32080" y="155473"/>
                  </a:lnTo>
                  <a:lnTo>
                    <a:pt x="32169" y="168135"/>
                  </a:lnTo>
                  <a:lnTo>
                    <a:pt x="32169" y="149123"/>
                  </a:lnTo>
                  <a:lnTo>
                    <a:pt x="20485" y="148869"/>
                  </a:lnTo>
                  <a:lnTo>
                    <a:pt x="19342" y="155473"/>
                  </a:lnTo>
                  <a:lnTo>
                    <a:pt x="19227" y="167144"/>
                  </a:lnTo>
                  <a:lnTo>
                    <a:pt x="20485" y="174434"/>
                  </a:lnTo>
                  <a:lnTo>
                    <a:pt x="34023" y="174739"/>
                  </a:lnTo>
                  <a:lnTo>
                    <a:pt x="34505" y="171856"/>
                  </a:lnTo>
                  <a:lnTo>
                    <a:pt x="35318" y="167144"/>
                  </a:lnTo>
                  <a:close/>
                </a:path>
                <a:path w="257175" h="181609">
                  <a:moveTo>
                    <a:pt x="53975" y="167551"/>
                  </a:moveTo>
                  <a:lnTo>
                    <a:pt x="53911" y="156857"/>
                  </a:lnTo>
                  <a:lnTo>
                    <a:pt x="53098" y="152133"/>
                  </a:lnTo>
                  <a:lnTo>
                    <a:pt x="52666" y="149555"/>
                  </a:lnTo>
                  <a:lnTo>
                    <a:pt x="50825" y="149517"/>
                  </a:lnTo>
                  <a:lnTo>
                    <a:pt x="50825" y="168541"/>
                  </a:lnTo>
                  <a:lnTo>
                    <a:pt x="49276" y="172275"/>
                  </a:lnTo>
                  <a:lnTo>
                    <a:pt x="42519" y="172123"/>
                  </a:lnTo>
                  <a:lnTo>
                    <a:pt x="41046" y="168541"/>
                  </a:lnTo>
                  <a:lnTo>
                    <a:pt x="40970" y="155854"/>
                  </a:lnTo>
                  <a:lnTo>
                    <a:pt x="42519" y="152133"/>
                  </a:lnTo>
                  <a:lnTo>
                    <a:pt x="49276" y="152285"/>
                  </a:lnTo>
                  <a:lnTo>
                    <a:pt x="50736" y="155854"/>
                  </a:lnTo>
                  <a:lnTo>
                    <a:pt x="50825" y="168541"/>
                  </a:lnTo>
                  <a:lnTo>
                    <a:pt x="50825" y="149517"/>
                  </a:lnTo>
                  <a:lnTo>
                    <a:pt x="39116" y="149263"/>
                  </a:lnTo>
                  <a:lnTo>
                    <a:pt x="37973" y="155854"/>
                  </a:lnTo>
                  <a:lnTo>
                    <a:pt x="37858" y="167551"/>
                  </a:lnTo>
                  <a:lnTo>
                    <a:pt x="39116" y="174840"/>
                  </a:lnTo>
                  <a:lnTo>
                    <a:pt x="52666" y="175145"/>
                  </a:lnTo>
                  <a:lnTo>
                    <a:pt x="53149" y="172275"/>
                  </a:lnTo>
                  <a:lnTo>
                    <a:pt x="53975" y="167551"/>
                  </a:lnTo>
                  <a:close/>
                </a:path>
                <a:path w="257175" h="181609">
                  <a:moveTo>
                    <a:pt x="72656" y="167957"/>
                  </a:moveTo>
                  <a:lnTo>
                    <a:pt x="72593" y="157251"/>
                  </a:lnTo>
                  <a:lnTo>
                    <a:pt x="71793" y="152527"/>
                  </a:lnTo>
                  <a:lnTo>
                    <a:pt x="71361" y="149936"/>
                  </a:lnTo>
                  <a:lnTo>
                    <a:pt x="69519" y="149898"/>
                  </a:lnTo>
                  <a:lnTo>
                    <a:pt x="69519" y="168948"/>
                  </a:lnTo>
                  <a:lnTo>
                    <a:pt x="67970" y="172681"/>
                  </a:lnTo>
                  <a:lnTo>
                    <a:pt x="61175" y="172529"/>
                  </a:lnTo>
                  <a:lnTo>
                    <a:pt x="59702" y="168948"/>
                  </a:lnTo>
                  <a:lnTo>
                    <a:pt x="59626" y="156260"/>
                  </a:lnTo>
                  <a:lnTo>
                    <a:pt x="61175" y="152527"/>
                  </a:lnTo>
                  <a:lnTo>
                    <a:pt x="67970" y="152679"/>
                  </a:lnTo>
                  <a:lnTo>
                    <a:pt x="69430" y="156260"/>
                  </a:lnTo>
                  <a:lnTo>
                    <a:pt x="69519" y="168948"/>
                  </a:lnTo>
                  <a:lnTo>
                    <a:pt x="69519" y="149898"/>
                  </a:lnTo>
                  <a:lnTo>
                    <a:pt x="57772" y="149644"/>
                  </a:lnTo>
                  <a:lnTo>
                    <a:pt x="56629" y="156260"/>
                  </a:lnTo>
                  <a:lnTo>
                    <a:pt x="56515" y="167957"/>
                  </a:lnTo>
                  <a:lnTo>
                    <a:pt x="57772" y="175247"/>
                  </a:lnTo>
                  <a:lnTo>
                    <a:pt x="71361" y="175552"/>
                  </a:lnTo>
                  <a:lnTo>
                    <a:pt x="71843" y="172681"/>
                  </a:lnTo>
                  <a:lnTo>
                    <a:pt x="72656" y="167957"/>
                  </a:lnTo>
                  <a:close/>
                </a:path>
                <a:path w="257175" h="181609">
                  <a:moveTo>
                    <a:pt x="91376" y="168351"/>
                  </a:moveTo>
                  <a:lnTo>
                    <a:pt x="91313" y="157645"/>
                  </a:lnTo>
                  <a:lnTo>
                    <a:pt x="90500" y="152920"/>
                  </a:lnTo>
                  <a:lnTo>
                    <a:pt x="90055" y="150342"/>
                  </a:lnTo>
                  <a:lnTo>
                    <a:pt x="88214" y="150304"/>
                  </a:lnTo>
                  <a:lnTo>
                    <a:pt x="88214" y="169367"/>
                  </a:lnTo>
                  <a:lnTo>
                    <a:pt x="86664" y="173088"/>
                  </a:lnTo>
                  <a:lnTo>
                    <a:pt x="79857" y="172935"/>
                  </a:lnTo>
                  <a:lnTo>
                    <a:pt x="78397" y="169367"/>
                  </a:lnTo>
                  <a:lnTo>
                    <a:pt x="78308" y="156654"/>
                  </a:lnTo>
                  <a:lnTo>
                    <a:pt x="79857" y="152920"/>
                  </a:lnTo>
                  <a:lnTo>
                    <a:pt x="86664" y="153060"/>
                  </a:lnTo>
                  <a:lnTo>
                    <a:pt x="88125" y="156654"/>
                  </a:lnTo>
                  <a:lnTo>
                    <a:pt x="88214" y="169367"/>
                  </a:lnTo>
                  <a:lnTo>
                    <a:pt x="88214" y="150304"/>
                  </a:lnTo>
                  <a:lnTo>
                    <a:pt x="76466" y="150050"/>
                  </a:lnTo>
                  <a:lnTo>
                    <a:pt x="75311" y="156654"/>
                  </a:lnTo>
                  <a:lnTo>
                    <a:pt x="75196" y="168351"/>
                  </a:lnTo>
                  <a:lnTo>
                    <a:pt x="76466" y="175666"/>
                  </a:lnTo>
                  <a:lnTo>
                    <a:pt x="90055" y="175971"/>
                  </a:lnTo>
                  <a:lnTo>
                    <a:pt x="90551" y="173088"/>
                  </a:lnTo>
                  <a:lnTo>
                    <a:pt x="91376" y="168351"/>
                  </a:lnTo>
                  <a:close/>
                </a:path>
                <a:path w="257175" h="181609">
                  <a:moveTo>
                    <a:pt x="95199" y="107530"/>
                  </a:moveTo>
                  <a:lnTo>
                    <a:pt x="92036" y="107467"/>
                  </a:lnTo>
                  <a:lnTo>
                    <a:pt x="90919" y="113372"/>
                  </a:lnTo>
                  <a:lnTo>
                    <a:pt x="87261" y="114376"/>
                  </a:lnTo>
                  <a:lnTo>
                    <a:pt x="79133" y="114198"/>
                  </a:lnTo>
                  <a:lnTo>
                    <a:pt x="77127" y="109562"/>
                  </a:lnTo>
                  <a:lnTo>
                    <a:pt x="77127" y="96862"/>
                  </a:lnTo>
                  <a:lnTo>
                    <a:pt x="80657" y="93510"/>
                  </a:lnTo>
                  <a:lnTo>
                    <a:pt x="87363" y="93637"/>
                  </a:lnTo>
                  <a:lnTo>
                    <a:pt x="90881" y="94526"/>
                  </a:lnTo>
                  <a:lnTo>
                    <a:pt x="91795" y="99009"/>
                  </a:lnTo>
                  <a:lnTo>
                    <a:pt x="94970" y="99072"/>
                  </a:lnTo>
                  <a:lnTo>
                    <a:pt x="94488" y="94792"/>
                  </a:lnTo>
                  <a:lnTo>
                    <a:pt x="91262" y="90652"/>
                  </a:lnTo>
                  <a:lnTo>
                    <a:pt x="78003" y="90424"/>
                  </a:lnTo>
                  <a:lnTo>
                    <a:pt x="73774" y="95758"/>
                  </a:lnTo>
                  <a:lnTo>
                    <a:pt x="73774" y="113385"/>
                  </a:lnTo>
                  <a:lnTo>
                    <a:pt x="79133" y="117259"/>
                  </a:lnTo>
                  <a:lnTo>
                    <a:pt x="86448" y="117411"/>
                  </a:lnTo>
                  <a:lnTo>
                    <a:pt x="93853" y="117132"/>
                  </a:lnTo>
                  <a:lnTo>
                    <a:pt x="95199" y="107530"/>
                  </a:lnTo>
                  <a:close/>
                </a:path>
                <a:path w="257175" h="181609">
                  <a:moveTo>
                    <a:pt x="110109" y="168770"/>
                  </a:moveTo>
                  <a:lnTo>
                    <a:pt x="110045" y="158051"/>
                  </a:lnTo>
                  <a:lnTo>
                    <a:pt x="109232" y="153327"/>
                  </a:lnTo>
                  <a:lnTo>
                    <a:pt x="108788" y="150736"/>
                  </a:lnTo>
                  <a:lnTo>
                    <a:pt x="106934" y="150698"/>
                  </a:lnTo>
                  <a:lnTo>
                    <a:pt x="106934" y="169760"/>
                  </a:lnTo>
                  <a:lnTo>
                    <a:pt x="105384" y="173494"/>
                  </a:lnTo>
                  <a:lnTo>
                    <a:pt x="98564" y="173342"/>
                  </a:lnTo>
                  <a:lnTo>
                    <a:pt x="97104" y="169760"/>
                  </a:lnTo>
                  <a:lnTo>
                    <a:pt x="97028" y="157048"/>
                  </a:lnTo>
                  <a:lnTo>
                    <a:pt x="98564" y="153327"/>
                  </a:lnTo>
                  <a:lnTo>
                    <a:pt x="105384" y="153466"/>
                  </a:lnTo>
                  <a:lnTo>
                    <a:pt x="106845" y="157048"/>
                  </a:lnTo>
                  <a:lnTo>
                    <a:pt x="106934" y="169760"/>
                  </a:lnTo>
                  <a:lnTo>
                    <a:pt x="106934" y="150698"/>
                  </a:lnTo>
                  <a:lnTo>
                    <a:pt x="95173" y="150444"/>
                  </a:lnTo>
                  <a:lnTo>
                    <a:pt x="94018" y="157048"/>
                  </a:lnTo>
                  <a:lnTo>
                    <a:pt x="93903" y="168770"/>
                  </a:lnTo>
                  <a:lnTo>
                    <a:pt x="95173" y="176072"/>
                  </a:lnTo>
                  <a:lnTo>
                    <a:pt x="108788" y="176377"/>
                  </a:lnTo>
                  <a:lnTo>
                    <a:pt x="109283" y="173494"/>
                  </a:lnTo>
                  <a:lnTo>
                    <a:pt x="110109" y="168770"/>
                  </a:lnTo>
                  <a:close/>
                </a:path>
                <a:path w="257175" h="181609">
                  <a:moveTo>
                    <a:pt x="113068" y="98666"/>
                  </a:moveTo>
                  <a:lnTo>
                    <a:pt x="110096" y="98615"/>
                  </a:lnTo>
                  <a:lnTo>
                    <a:pt x="110096" y="111556"/>
                  </a:lnTo>
                  <a:lnTo>
                    <a:pt x="108978" y="114998"/>
                  </a:lnTo>
                  <a:lnTo>
                    <a:pt x="103301" y="114896"/>
                  </a:lnTo>
                  <a:lnTo>
                    <a:pt x="101828" y="113830"/>
                  </a:lnTo>
                  <a:lnTo>
                    <a:pt x="101828" y="98463"/>
                  </a:lnTo>
                  <a:lnTo>
                    <a:pt x="98869" y="98399"/>
                  </a:lnTo>
                  <a:lnTo>
                    <a:pt x="98869" y="116205"/>
                  </a:lnTo>
                  <a:lnTo>
                    <a:pt x="102006" y="117563"/>
                  </a:lnTo>
                  <a:lnTo>
                    <a:pt x="107429" y="117678"/>
                  </a:lnTo>
                  <a:lnTo>
                    <a:pt x="108953" y="116573"/>
                  </a:lnTo>
                  <a:lnTo>
                    <a:pt x="110197" y="114427"/>
                  </a:lnTo>
                  <a:lnTo>
                    <a:pt x="110261" y="117195"/>
                  </a:lnTo>
                  <a:lnTo>
                    <a:pt x="113068" y="117259"/>
                  </a:lnTo>
                  <a:lnTo>
                    <a:pt x="113068" y="98666"/>
                  </a:lnTo>
                  <a:close/>
                </a:path>
                <a:path w="257175" h="181609">
                  <a:moveTo>
                    <a:pt x="117792" y="172135"/>
                  </a:moveTo>
                  <a:lnTo>
                    <a:pt x="114300" y="172059"/>
                  </a:lnTo>
                  <a:lnTo>
                    <a:pt x="114300" y="175818"/>
                  </a:lnTo>
                  <a:lnTo>
                    <a:pt x="117792" y="175907"/>
                  </a:lnTo>
                  <a:lnTo>
                    <a:pt x="117792" y="172135"/>
                  </a:lnTo>
                  <a:close/>
                </a:path>
                <a:path w="257175" h="181609">
                  <a:moveTo>
                    <a:pt x="126517" y="98501"/>
                  </a:moveTo>
                  <a:lnTo>
                    <a:pt x="126098" y="98386"/>
                  </a:lnTo>
                  <a:lnTo>
                    <a:pt x="123520" y="98348"/>
                  </a:lnTo>
                  <a:lnTo>
                    <a:pt x="121970" y="99771"/>
                  </a:lnTo>
                  <a:lnTo>
                    <a:pt x="120777" y="101917"/>
                  </a:lnTo>
                  <a:lnTo>
                    <a:pt x="120726" y="98818"/>
                  </a:lnTo>
                  <a:lnTo>
                    <a:pt x="117906" y="98767"/>
                  </a:lnTo>
                  <a:lnTo>
                    <a:pt x="117906" y="117348"/>
                  </a:lnTo>
                  <a:lnTo>
                    <a:pt x="120891" y="117411"/>
                  </a:lnTo>
                  <a:lnTo>
                    <a:pt x="120891" y="103898"/>
                  </a:lnTo>
                  <a:lnTo>
                    <a:pt x="122631" y="101663"/>
                  </a:lnTo>
                  <a:lnTo>
                    <a:pt x="126517" y="101739"/>
                  </a:lnTo>
                  <a:lnTo>
                    <a:pt x="126517" y="98501"/>
                  </a:lnTo>
                  <a:close/>
                </a:path>
                <a:path w="257175" h="181609">
                  <a:moveTo>
                    <a:pt x="137756" y="98717"/>
                  </a:moveTo>
                  <a:lnTo>
                    <a:pt x="137363" y="98615"/>
                  </a:lnTo>
                  <a:lnTo>
                    <a:pt x="134759" y="98552"/>
                  </a:lnTo>
                  <a:lnTo>
                    <a:pt x="133210" y="99987"/>
                  </a:lnTo>
                  <a:lnTo>
                    <a:pt x="132029" y="102133"/>
                  </a:lnTo>
                  <a:lnTo>
                    <a:pt x="131965" y="99034"/>
                  </a:lnTo>
                  <a:lnTo>
                    <a:pt x="129159" y="98983"/>
                  </a:lnTo>
                  <a:lnTo>
                    <a:pt x="129159" y="117576"/>
                  </a:lnTo>
                  <a:lnTo>
                    <a:pt x="132130" y="117627"/>
                  </a:lnTo>
                  <a:lnTo>
                    <a:pt x="132130" y="104127"/>
                  </a:lnTo>
                  <a:lnTo>
                    <a:pt x="133883" y="101879"/>
                  </a:lnTo>
                  <a:lnTo>
                    <a:pt x="137756" y="101955"/>
                  </a:lnTo>
                  <a:lnTo>
                    <a:pt x="137756" y="98717"/>
                  </a:lnTo>
                  <a:close/>
                </a:path>
                <a:path w="257175" h="181609">
                  <a:moveTo>
                    <a:pt x="138252" y="169379"/>
                  </a:moveTo>
                  <a:lnTo>
                    <a:pt x="138188" y="158648"/>
                  </a:lnTo>
                  <a:lnTo>
                    <a:pt x="137375" y="153911"/>
                  </a:lnTo>
                  <a:lnTo>
                    <a:pt x="136931" y="151320"/>
                  </a:lnTo>
                  <a:lnTo>
                    <a:pt x="135064" y="151282"/>
                  </a:lnTo>
                  <a:lnTo>
                    <a:pt x="135064" y="170370"/>
                  </a:lnTo>
                  <a:lnTo>
                    <a:pt x="133527" y="174104"/>
                  </a:lnTo>
                  <a:lnTo>
                    <a:pt x="126720" y="173964"/>
                  </a:lnTo>
                  <a:lnTo>
                    <a:pt x="125222" y="170370"/>
                  </a:lnTo>
                  <a:lnTo>
                    <a:pt x="125133" y="157645"/>
                  </a:lnTo>
                  <a:lnTo>
                    <a:pt x="126720" y="153911"/>
                  </a:lnTo>
                  <a:lnTo>
                    <a:pt x="130111" y="154000"/>
                  </a:lnTo>
                  <a:lnTo>
                    <a:pt x="133527" y="154051"/>
                  </a:lnTo>
                  <a:lnTo>
                    <a:pt x="134962" y="157645"/>
                  </a:lnTo>
                  <a:lnTo>
                    <a:pt x="135064" y="170370"/>
                  </a:lnTo>
                  <a:lnTo>
                    <a:pt x="135064" y="151282"/>
                  </a:lnTo>
                  <a:lnTo>
                    <a:pt x="123291" y="151041"/>
                  </a:lnTo>
                  <a:lnTo>
                    <a:pt x="122148" y="157645"/>
                  </a:lnTo>
                  <a:lnTo>
                    <a:pt x="122034" y="169379"/>
                  </a:lnTo>
                  <a:lnTo>
                    <a:pt x="123291" y="176682"/>
                  </a:lnTo>
                  <a:lnTo>
                    <a:pt x="136931" y="176999"/>
                  </a:lnTo>
                  <a:lnTo>
                    <a:pt x="137426" y="174104"/>
                  </a:lnTo>
                  <a:lnTo>
                    <a:pt x="138252" y="169379"/>
                  </a:lnTo>
                  <a:close/>
                </a:path>
                <a:path w="257175" h="181609">
                  <a:moveTo>
                    <a:pt x="138252" y="18262"/>
                  </a:moveTo>
                  <a:lnTo>
                    <a:pt x="138201" y="7632"/>
                  </a:lnTo>
                  <a:lnTo>
                    <a:pt x="137375" y="2857"/>
                  </a:lnTo>
                  <a:lnTo>
                    <a:pt x="136931" y="203"/>
                  </a:lnTo>
                  <a:lnTo>
                    <a:pt x="135064" y="177"/>
                  </a:lnTo>
                  <a:lnTo>
                    <a:pt x="135064" y="19278"/>
                  </a:lnTo>
                  <a:lnTo>
                    <a:pt x="133527" y="23012"/>
                  </a:lnTo>
                  <a:lnTo>
                    <a:pt x="126720" y="22910"/>
                  </a:lnTo>
                  <a:lnTo>
                    <a:pt x="125196" y="19278"/>
                  </a:lnTo>
                  <a:lnTo>
                    <a:pt x="125133" y="6616"/>
                  </a:lnTo>
                  <a:lnTo>
                    <a:pt x="126720" y="2857"/>
                  </a:lnTo>
                  <a:lnTo>
                    <a:pt x="133527" y="2971"/>
                  </a:lnTo>
                  <a:lnTo>
                    <a:pt x="135001" y="6616"/>
                  </a:lnTo>
                  <a:lnTo>
                    <a:pt x="135064" y="19278"/>
                  </a:lnTo>
                  <a:lnTo>
                    <a:pt x="135064" y="177"/>
                  </a:lnTo>
                  <a:lnTo>
                    <a:pt x="123291" y="0"/>
                  </a:lnTo>
                  <a:lnTo>
                    <a:pt x="122123" y="6769"/>
                  </a:lnTo>
                  <a:lnTo>
                    <a:pt x="122021" y="18262"/>
                  </a:lnTo>
                  <a:lnTo>
                    <a:pt x="123291" y="25666"/>
                  </a:lnTo>
                  <a:lnTo>
                    <a:pt x="136931" y="25895"/>
                  </a:lnTo>
                  <a:lnTo>
                    <a:pt x="137426" y="23012"/>
                  </a:lnTo>
                  <a:lnTo>
                    <a:pt x="138252" y="18262"/>
                  </a:lnTo>
                  <a:close/>
                </a:path>
                <a:path w="257175" h="181609">
                  <a:moveTo>
                    <a:pt x="155244" y="103212"/>
                  </a:moveTo>
                  <a:lnTo>
                    <a:pt x="154266" y="101549"/>
                  </a:lnTo>
                  <a:lnTo>
                    <a:pt x="152730" y="98907"/>
                  </a:lnTo>
                  <a:lnTo>
                    <a:pt x="152171" y="98907"/>
                  </a:lnTo>
                  <a:lnTo>
                    <a:pt x="152171" y="107238"/>
                  </a:lnTo>
                  <a:lnTo>
                    <a:pt x="142328" y="107061"/>
                  </a:lnTo>
                  <a:lnTo>
                    <a:pt x="142328" y="104178"/>
                  </a:lnTo>
                  <a:lnTo>
                    <a:pt x="144487" y="101549"/>
                  </a:lnTo>
                  <a:lnTo>
                    <a:pt x="150850" y="101663"/>
                  </a:lnTo>
                  <a:lnTo>
                    <a:pt x="152006" y="104368"/>
                  </a:lnTo>
                  <a:lnTo>
                    <a:pt x="152171" y="107238"/>
                  </a:lnTo>
                  <a:lnTo>
                    <a:pt x="152171" y="98907"/>
                  </a:lnTo>
                  <a:lnTo>
                    <a:pt x="141795" y="98691"/>
                  </a:lnTo>
                  <a:lnTo>
                    <a:pt x="139153" y="103212"/>
                  </a:lnTo>
                  <a:lnTo>
                    <a:pt x="139153" y="114350"/>
                  </a:lnTo>
                  <a:lnTo>
                    <a:pt x="142100" y="118364"/>
                  </a:lnTo>
                  <a:lnTo>
                    <a:pt x="149910" y="118503"/>
                  </a:lnTo>
                  <a:lnTo>
                    <a:pt x="151053" y="117817"/>
                  </a:lnTo>
                  <a:lnTo>
                    <a:pt x="153974" y="115824"/>
                  </a:lnTo>
                  <a:lnTo>
                    <a:pt x="154914" y="113144"/>
                  </a:lnTo>
                  <a:lnTo>
                    <a:pt x="155003" y="112255"/>
                  </a:lnTo>
                  <a:lnTo>
                    <a:pt x="152044" y="112191"/>
                  </a:lnTo>
                  <a:lnTo>
                    <a:pt x="151930" y="113576"/>
                  </a:lnTo>
                  <a:lnTo>
                    <a:pt x="150279" y="115824"/>
                  </a:lnTo>
                  <a:lnTo>
                    <a:pt x="144056" y="115697"/>
                  </a:lnTo>
                  <a:lnTo>
                    <a:pt x="142443" y="113576"/>
                  </a:lnTo>
                  <a:lnTo>
                    <a:pt x="142328" y="109550"/>
                  </a:lnTo>
                  <a:lnTo>
                    <a:pt x="155244" y="109791"/>
                  </a:lnTo>
                  <a:lnTo>
                    <a:pt x="155244" y="109550"/>
                  </a:lnTo>
                  <a:lnTo>
                    <a:pt x="155244" y="107238"/>
                  </a:lnTo>
                  <a:lnTo>
                    <a:pt x="155244" y="103212"/>
                  </a:lnTo>
                  <a:close/>
                </a:path>
                <a:path w="257175" h="181609">
                  <a:moveTo>
                    <a:pt x="173215" y="100457"/>
                  </a:moveTo>
                  <a:lnTo>
                    <a:pt x="169760" y="99225"/>
                  </a:lnTo>
                  <a:lnTo>
                    <a:pt x="163969" y="99110"/>
                  </a:lnTo>
                  <a:lnTo>
                    <a:pt x="162318" y="101244"/>
                  </a:lnTo>
                  <a:lnTo>
                    <a:pt x="161671" y="102235"/>
                  </a:lnTo>
                  <a:lnTo>
                    <a:pt x="161607" y="99606"/>
                  </a:lnTo>
                  <a:lnTo>
                    <a:pt x="158800" y="99542"/>
                  </a:lnTo>
                  <a:lnTo>
                    <a:pt x="158800" y="118160"/>
                  </a:lnTo>
                  <a:lnTo>
                    <a:pt x="161772" y="118211"/>
                  </a:lnTo>
                  <a:lnTo>
                    <a:pt x="161772" y="103022"/>
                  </a:lnTo>
                  <a:lnTo>
                    <a:pt x="164757" y="101942"/>
                  </a:lnTo>
                  <a:lnTo>
                    <a:pt x="169354" y="102019"/>
                  </a:lnTo>
                  <a:lnTo>
                    <a:pt x="170230" y="103682"/>
                  </a:lnTo>
                  <a:lnTo>
                    <a:pt x="170230" y="118376"/>
                  </a:lnTo>
                  <a:lnTo>
                    <a:pt x="173215" y="118440"/>
                  </a:lnTo>
                  <a:lnTo>
                    <a:pt x="173215" y="100457"/>
                  </a:lnTo>
                  <a:close/>
                </a:path>
                <a:path w="257175" h="181609">
                  <a:moveTo>
                    <a:pt x="184124" y="100037"/>
                  </a:moveTo>
                  <a:lnTo>
                    <a:pt x="181279" y="99974"/>
                  </a:lnTo>
                  <a:lnTo>
                    <a:pt x="181279" y="94767"/>
                  </a:lnTo>
                  <a:lnTo>
                    <a:pt x="178295" y="94716"/>
                  </a:lnTo>
                  <a:lnTo>
                    <a:pt x="178295" y="99923"/>
                  </a:lnTo>
                  <a:lnTo>
                    <a:pt x="175907" y="99872"/>
                  </a:lnTo>
                  <a:lnTo>
                    <a:pt x="175907" y="102476"/>
                  </a:lnTo>
                  <a:lnTo>
                    <a:pt x="178295" y="102514"/>
                  </a:lnTo>
                  <a:lnTo>
                    <a:pt x="178295" y="117043"/>
                  </a:lnTo>
                  <a:lnTo>
                    <a:pt x="178943" y="118808"/>
                  </a:lnTo>
                  <a:lnTo>
                    <a:pt x="182194" y="118872"/>
                  </a:lnTo>
                  <a:lnTo>
                    <a:pt x="183057" y="118745"/>
                  </a:lnTo>
                  <a:lnTo>
                    <a:pt x="184124" y="118656"/>
                  </a:lnTo>
                  <a:lnTo>
                    <a:pt x="184124" y="116205"/>
                  </a:lnTo>
                  <a:lnTo>
                    <a:pt x="181279" y="116141"/>
                  </a:lnTo>
                  <a:lnTo>
                    <a:pt x="181279" y="102565"/>
                  </a:lnTo>
                  <a:lnTo>
                    <a:pt x="184124" y="102628"/>
                  </a:lnTo>
                  <a:lnTo>
                    <a:pt x="184124" y="100037"/>
                  </a:lnTo>
                  <a:close/>
                </a:path>
                <a:path w="257175" h="181609">
                  <a:moveTo>
                    <a:pt x="193192" y="172935"/>
                  </a:moveTo>
                  <a:lnTo>
                    <a:pt x="190512" y="165150"/>
                  </a:lnTo>
                  <a:lnTo>
                    <a:pt x="189534" y="162280"/>
                  </a:lnTo>
                  <a:lnTo>
                    <a:pt x="185991" y="151980"/>
                  </a:lnTo>
                  <a:lnTo>
                    <a:pt x="185991" y="162280"/>
                  </a:lnTo>
                  <a:lnTo>
                    <a:pt x="178435" y="162115"/>
                  </a:lnTo>
                  <a:lnTo>
                    <a:pt x="182333" y="150939"/>
                  </a:lnTo>
                  <a:lnTo>
                    <a:pt x="185991" y="162280"/>
                  </a:lnTo>
                  <a:lnTo>
                    <a:pt x="185991" y="151980"/>
                  </a:lnTo>
                  <a:lnTo>
                    <a:pt x="185635" y="150939"/>
                  </a:lnTo>
                  <a:lnTo>
                    <a:pt x="184353" y="147180"/>
                  </a:lnTo>
                  <a:lnTo>
                    <a:pt x="180644" y="147104"/>
                  </a:lnTo>
                  <a:lnTo>
                    <a:pt x="171488" y="172466"/>
                  </a:lnTo>
                  <a:lnTo>
                    <a:pt x="174879" y="172542"/>
                  </a:lnTo>
                  <a:lnTo>
                    <a:pt x="177431" y="165150"/>
                  </a:lnTo>
                  <a:lnTo>
                    <a:pt x="187172" y="165366"/>
                  </a:lnTo>
                  <a:lnTo>
                    <a:pt x="189598" y="172872"/>
                  </a:lnTo>
                  <a:lnTo>
                    <a:pt x="193192" y="172935"/>
                  </a:lnTo>
                  <a:close/>
                </a:path>
                <a:path w="257175" h="181609">
                  <a:moveTo>
                    <a:pt x="219735" y="155371"/>
                  </a:moveTo>
                  <a:lnTo>
                    <a:pt x="216154" y="154254"/>
                  </a:lnTo>
                  <a:lnTo>
                    <a:pt x="211480" y="154165"/>
                  </a:lnTo>
                  <a:lnTo>
                    <a:pt x="210299" y="155422"/>
                  </a:lnTo>
                  <a:lnTo>
                    <a:pt x="208813" y="157137"/>
                  </a:lnTo>
                  <a:lnTo>
                    <a:pt x="207276" y="154063"/>
                  </a:lnTo>
                  <a:lnTo>
                    <a:pt x="200888" y="153936"/>
                  </a:lnTo>
                  <a:lnTo>
                    <a:pt x="199364" y="156070"/>
                  </a:lnTo>
                  <a:lnTo>
                    <a:pt x="198716" y="157060"/>
                  </a:lnTo>
                  <a:lnTo>
                    <a:pt x="198653" y="154432"/>
                  </a:lnTo>
                  <a:lnTo>
                    <a:pt x="195821" y="154355"/>
                  </a:lnTo>
                  <a:lnTo>
                    <a:pt x="195821" y="172999"/>
                  </a:lnTo>
                  <a:lnTo>
                    <a:pt x="198805" y="173062"/>
                  </a:lnTo>
                  <a:lnTo>
                    <a:pt x="198805" y="157848"/>
                  </a:lnTo>
                  <a:lnTo>
                    <a:pt x="201815" y="156781"/>
                  </a:lnTo>
                  <a:lnTo>
                    <a:pt x="205701" y="156857"/>
                  </a:lnTo>
                  <a:lnTo>
                    <a:pt x="206286" y="158750"/>
                  </a:lnTo>
                  <a:lnTo>
                    <a:pt x="206286" y="173228"/>
                  </a:lnTo>
                  <a:lnTo>
                    <a:pt x="209270" y="173291"/>
                  </a:lnTo>
                  <a:lnTo>
                    <a:pt x="209270" y="159423"/>
                  </a:lnTo>
                  <a:lnTo>
                    <a:pt x="210947" y="156972"/>
                  </a:lnTo>
                  <a:lnTo>
                    <a:pt x="216001" y="157073"/>
                  </a:lnTo>
                  <a:lnTo>
                    <a:pt x="216763" y="158826"/>
                  </a:lnTo>
                  <a:lnTo>
                    <a:pt x="216763" y="173456"/>
                  </a:lnTo>
                  <a:lnTo>
                    <a:pt x="219735" y="173520"/>
                  </a:lnTo>
                  <a:lnTo>
                    <a:pt x="219735" y="155371"/>
                  </a:lnTo>
                  <a:close/>
                </a:path>
                <a:path w="257175" h="181609">
                  <a:moveTo>
                    <a:pt x="239509" y="158813"/>
                  </a:moveTo>
                  <a:lnTo>
                    <a:pt x="238518" y="157302"/>
                  </a:lnTo>
                  <a:lnTo>
                    <a:pt x="236816" y="154698"/>
                  </a:lnTo>
                  <a:lnTo>
                    <a:pt x="236397" y="154698"/>
                  </a:lnTo>
                  <a:lnTo>
                    <a:pt x="236397" y="162115"/>
                  </a:lnTo>
                  <a:lnTo>
                    <a:pt x="236397" y="168605"/>
                  </a:lnTo>
                  <a:lnTo>
                    <a:pt x="234861" y="171678"/>
                  </a:lnTo>
                  <a:lnTo>
                    <a:pt x="231609" y="171589"/>
                  </a:lnTo>
                  <a:lnTo>
                    <a:pt x="229704" y="171564"/>
                  </a:lnTo>
                  <a:lnTo>
                    <a:pt x="226733" y="170167"/>
                  </a:lnTo>
                  <a:lnTo>
                    <a:pt x="226733" y="162115"/>
                  </a:lnTo>
                  <a:lnTo>
                    <a:pt x="227190" y="157657"/>
                  </a:lnTo>
                  <a:lnTo>
                    <a:pt x="227228" y="157302"/>
                  </a:lnTo>
                  <a:lnTo>
                    <a:pt x="236156" y="157492"/>
                  </a:lnTo>
                  <a:lnTo>
                    <a:pt x="236397" y="162115"/>
                  </a:lnTo>
                  <a:lnTo>
                    <a:pt x="236397" y="154698"/>
                  </a:lnTo>
                  <a:lnTo>
                    <a:pt x="228841" y="154520"/>
                  </a:lnTo>
                  <a:lnTo>
                    <a:pt x="227495" y="156591"/>
                  </a:lnTo>
                  <a:lnTo>
                    <a:pt x="226771" y="157657"/>
                  </a:lnTo>
                  <a:lnTo>
                    <a:pt x="226707" y="155016"/>
                  </a:lnTo>
                  <a:lnTo>
                    <a:pt x="223888" y="154952"/>
                  </a:lnTo>
                  <a:lnTo>
                    <a:pt x="223888" y="180987"/>
                  </a:lnTo>
                  <a:lnTo>
                    <a:pt x="226872" y="181051"/>
                  </a:lnTo>
                  <a:lnTo>
                    <a:pt x="226872" y="171716"/>
                  </a:lnTo>
                  <a:lnTo>
                    <a:pt x="227723" y="173050"/>
                  </a:lnTo>
                  <a:lnTo>
                    <a:pt x="229311" y="174256"/>
                  </a:lnTo>
                  <a:lnTo>
                    <a:pt x="237731" y="174447"/>
                  </a:lnTo>
                  <a:lnTo>
                    <a:pt x="238544" y="171716"/>
                  </a:lnTo>
                  <a:lnTo>
                    <a:pt x="239483" y="168605"/>
                  </a:lnTo>
                  <a:lnTo>
                    <a:pt x="239509" y="158813"/>
                  </a:lnTo>
                  <a:close/>
                </a:path>
                <a:path w="257175" h="181609">
                  <a:moveTo>
                    <a:pt x="256628" y="166141"/>
                  </a:moveTo>
                  <a:lnTo>
                    <a:pt x="255333" y="164680"/>
                  </a:lnTo>
                  <a:lnTo>
                    <a:pt x="246316" y="162128"/>
                  </a:lnTo>
                  <a:lnTo>
                    <a:pt x="245389" y="161759"/>
                  </a:lnTo>
                  <a:lnTo>
                    <a:pt x="245389" y="157911"/>
                  </a:lnTo>
                  <a:lnTo>
                    <a:pt x="248005" y="157645"/>
                  </a:lnTo>
                  <a:lnTo>
                    <a:pt x="252704" y="157734"/>
                  </a:lnTo>
                  <a:lnTo>
                    <a:pt x="253123" y="159715"/>
                  </a:lnTo>
                  <a:lnTo>
                    <a:pt x="253161" y="160896"/>
                  </a:lnTo>
                  <a:lnTo>
                    <a:pt x="256057" y="160959"/>
                  </a:lnTo>
                  <a:lnTo>
                    <a:pt x="256057" y="160020"/>
                  </a:lnTo>
                  <a:lnTo>
                    <a:pt x="255600" y="155079"/>
                  </a:lnTo>
                  <a:lnTo>
                    <a:pt x="245732" y="154876"/>
                  </a:lnTo>
                  <a:lnTo>
                    <a:pt x="242506" y="156667"/>
                  </a:lnTo>
                  <a:lnTo>
                    <a:pt x="242506" y="163347"/>
                  </a:lnTo>
                  <a:lnTo>
                    <a:pt x="244132" y="164706"/>
                  </a:lnTo>
                  <a:lnTo>
                    <a:pt x="252641" y="167093"/>
                  </a:lnTo>
                  <a:lnTo>
                    <a:pt x="253644" y="167627"/>
                  </a:lnTo>
                  <a:lnTo>
                    <a:pt x="253644" y="171183"/>
                  </a:lnTo>
                  <a:lnTo>
                    <a:pt x="251701" y="172034"/>
                  </a:lnTo>
                  <a:lnTo>
                    <a:pt x="245313" y="171907"/>
                  </a:lnTo>
                  <a:lnTo>
                    <a:pt x="244906" y="169532"/>
                  </a:lnTo>
                  <a:lnTo>
                    <a:pt x="244817" y="168071"/>
                  </a:lnTo>
                  <a:lnTo>
                    <a:pt x="241922" y="167995"/>
                  </a:lnTo>
                  <a:lnTo>
                    <a:pt x="242023" y="170256"/>
                  </a:lnTo>
                  <a:lnTo>
                    <a:pt x="242531" y="174548"/>
                  </a:lnTo>
                  <a:lnTo>
                    <a:pt x="253619" y="174790"/>
                  </a:lnTo>
                  <a:lnTo>
                    <a:pt x="256628" y="172529"/>
                  </a:lnTo>
                  <a:lnTo>
                    <a:pt x="256628" y="1661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08236" y="7511554"/>
              <a:ext cx="693420" cy="563880"/>
            </a:xfrm>
            <a:custGeom>
              <a:avLst/>
              <a:gdLst/>
              <a:ahLst/>
              <a:cxnLst/>
              <a:rect l="l" t="t" r="r" b="b"/>
              <a:pathLst>
                <a:path w="693420" h="563879">
                  <a:moveTo>
                    <a:pt x="12725" y="76"/>
                  </a:moveTo>
                  <a:lnTo>
                    <a:pt x="4762" y="25"/>
                  </a:lnTo>
                  <a:lnTo>
                    <a:pt x="0" y="0"/>
                  </a:lnTo>
                  <a:lnTo>
                    <a:pt x="0" y="12103"/>
                  </a:lnTo>
                  <a:lnTo>
                    <a:pt x="0" y="516648"/>
                  </a:lnTo>
                  <a:lnTo>
                    <a:pt x="338416" y="549452"/>
                  </a:lnTo>
                  <a:lnTo>
                    <a:pt x="338416" y="2057"/>
                  </a:lnTo>
                  <a:lnTo>
                    <a:pt x="12725" y="76"/>
                  </a:lnTo>
                </a:path>
                <a:path w="693420" h="563879">
                  <a:moveTo>
                    <a:pt x="682066" y="4152"/>
                  </a:moveTo>
                  <a:lnTo>
                    <a:pt x="338416" y="2057"/>
                  </a:lnTo>
                  <a:lnTo>
                    <a:pt x="338416" y="549452"/>
                  </a:lnTo>
                  <a:lnTo>
                    <a:pt x="671398" y="563613"/>
                  </a:lnTo>
                  <a:lnTo>
                    <a:pt x="680383" y="562857"/>
                  </a:lnTo>
                  <a:lnTo>
                    <a:pt x="686690" y="559963"/>
                  </a:lnTo>
                  <a:lnTo>
                    <a:pt x="690409" y="553996"/>
                  </a:lnTo>
                  <a:lnTo>
                    <a:pt x="691629" y="544017"/>
                  </a:lnTo>
                  <a:lnTo>
                    <a:pt x="691629" y="16890"/>
                  </a:lnTo>
                  <a:lnTo>
                    <a:pt x="691629" y="4203"/>
                  </a:lnTo>
                  <a:lnTo>
                    <a:pt x="693204" y="4229"/>
                  </a:lnTo>
                  <a:lnTo>
                    <a:pt x="682066" y="4152"/>
                  </a:lnTo>
                </a:path>
              </a:pathLst>
            </a:custGeom>
            <a:ln w="36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00817" y="8337359"/>
              <a:ext cx="20320" cy="103505"/>
            </a:xfrm>
            <a:custGeom>
              <a:avLst/>
              <a:gdLst/>
              <a:ahLst/>
              <a:cxnLst/>
              <a:rect l="l" t="t" r="r" b="b"/>
              <a:pathLst>
                <a:path w="20320" h="103504">
                  <a:moveTo>
                    <a:pt x="16446" y="7810"/>
                  </a:moveTo>
                  <a:lnTo>
                    <a:pt x="15468" y="2743"/>
                  </a:lnTo>
                  <a:lnTo>
                    <a:pt x="15100" y="812"/>
                  </a:lnTo>
                  <a:lnTo>
                    <a:pt x="13233" y="711"/>
                  </a:lnTo>
                  <a:lnTo>
                    <a:pt x="13233" y="6667"/>
                  </a:lnTo>
                  <a:lnTo>
                    <a:pt x="13233" y="17995"/>
                  </a:lnTo>
                  <a:lnTo>
                    <a:pt x="11645" y="21336"/>
                  </a:lnTo>
                  <a:lnTo>
                    <a:pt x="4775" y="20904"/>
                  </a:lnTo>
                  <a:lnTo>
                    <a:pt x="3200" y="17386"/>
                  </a:lnTo>
                  <a:lnTo>
                    <a:pt x="3200" y="6070"/>
                  </a:lnTo>
                  <a:lnTo>
                    <a:pt x="4762" y="2743"/>
                  </a:lnTo>
                  <a:lnTo>
                    <a:pt x="11645" y="3149"/>
                  </a:lnTo>
                  <a:lnTo>
                    <a:pt x="13233" y="6667"/>
                  </a:lnTo>
                  <a:lnTo>
                    <a:pt x="13233" y="711"/>
                  </a:lnTo>
                  <a:lnTo>
                    <a:pt x="1333" y="0"/>
                  </a:lnTo>
                  <a:lnTo>
                    <a:pt x="25" y="6667"/>
                  </a:lnTo>
                  <a:lnTo>
                    <a:pt x="0" y="16243"/>
                  </a:lnTo>
                  <a:lnTo>
                    <a:pt x="1333" y="23241"/>
                  </a:lnTo>
                  <a:lnTo>
                    <a:pt x="15100" y="24091"/>
                  </a:lnTo>
                  <a:lnTo>
                    <a:pt x="15633" y="21336"/>
                  </a:lnTo>
                  <a:lnTo>
                    <a:pt x="16408" y="17386"/>
                  </a:lnTo>
                  <a:lnTo>
                    <a:pt x="16446" y="7810"/>
                  </a:lnTo>
                  <a:close/>
                </a:path>
                <a:path w="20320" h="103504">
                  <a:moveTo>
                    <a:pt x="19697" y="81648"/>
                  </a:moveTo>
                  <a:lnTo>
                    <a:pt x="16497" y="81419"/>
                  </a:lnTo>
                  <a:lnTo>
                    <a:pt x="9512" y="100088"/>
                  </a:lnTo>
                  <a:lnTo>
                    <a:pt x="4394" y="80670"/>
                  </a:lnTo>
                  <a:lnTo>
                    <a:pt x="1206" y="80454"/>
                  </a:lnTo>
                  <a:lnTo>
                    <a:pt x="7772" y="103301"/>
                  </a:lnTo>
                  <a:lnTo>
                    <a:pt x="10807" y="103492"/>
                  </a:lnTo>
                  <a:lnTo>
                    <a:pt x="19697" y="816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5581651" y="478529"/>
            <a:ext cx="1334135" cy="4038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Programación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Fuentes</a:t>
            </a:r>
            <a:r>
              <a:rPr sz="10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operativas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777412" y="489354"/>
            <a:ext cx="505396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SIMOREG.6RA70.pueden.programarse.y.operarse.desde.distintas.fuentes,.como.la.P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SIMATIC®.HMI.como.el.TP170A,.TP170B,.OP27,.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o.MP370..Además.de.estos,.varios.métodos.de.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endParaRPr sz="1000">
              <a:latin typeface="Microsoft Sans Serif"/>
              <a:cs typeface="Microsoft Sans Serif"/>
            </a:endParaRPr>
          </a:p>
          <a:p>
            <a:pPr marL="12700" marR="909319">
              <a:lnSpc>
                <a:spcPct val="120000"/>
              </a:lnSpc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comunicación.está.disponible.a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través.de.RS232.o.RS485.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conexiones..Éstas.serán.discutidas.más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adelante.en.esta.sección.con.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las.placas.opcionales..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777480" y="1947318"/>
            <a:ext cx="416242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0059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La.PMU.puede.utilizarse.sola.o.con.el.OP1S..La.OP1S.puede.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ser.montado.directamente.en.la.PMU.o.a.una.distancia.de.hasta.200.metros.  con.una.fuente.de.alimentación.externa..Parámetros,.como.rampa.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tiempos,.velocidad.mínima.y.máxima.y.modos.de.operación.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se.configuran.fácilmente..La.tecla.de.cambio.(“P”).alterna.la.pantalla.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entre.un.número.de.parámetro.y.el.valor.del.parámetro..</a:t>
            </a:r>
            <a:endParaRPr sz="8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Los.botones.arriba.y.abajo.desplazan.a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través.de.los.parámetros.y.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se.utilizan.para.seleccionar.un.valor.de.parámetro.una</a:t>
            </a:r>
            <a:r>
              <a:rPr sz="800" spc="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vez.que.la.tecla.“P”.establece.el.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parámetro...El.OP1S.tiene.un.teclado.numerado.para.entrada.directa..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581651" y="6387241"/>
            <a:ext cx="15208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Dispositivos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SIMATIC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5" dirty="0">
                <a:solidFill>
                  <a:srgbClr val="171514"/>
                </a:solidFill>
                <a:latin typeface="Arial"/>
                <a:cs typeface="Arial"/>
              </a:rPr>
              <a:t>HMI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777480" y="6344060"/>
            <a:ext cx="3823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Otra.opción.más.robusta.es.un.dispositivo.SIMATIC.HMI.como.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como.el.TP170A..El.TP170A.utiliza.una.pantalla.sensible.al.tacto.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para.control.y.supervisión..Se.alimenta.desde.el.convertidor.y.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conexiones.PROFIBUS.estándar.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84016" y="2339880"/>
            <a:ext cx="5153660" cy="5855335"/>
            <a:chOff x="1429416" y="2339879"/>
            <a:chExt cx="5153660" cy="5855335"/>
          </a:xfrm>
        </p:grpSpPr>
        <p:sp>
          <p:nvSpPr>
            <p:cNvPr id="3" name="object 3"/>
            <p:cNvSpPr/>
            <p:nvPr/>
          </p:nvSpPr>
          <p:spPr>
            <a:xfrm>
              <a:off x="1565440" y="2342400"/>
              <a:ext cx="4883150" cy="5850255"/>
            </a:xfrm>
            <a:custGeom>
              <a:avLst/>
              <a:gdLst/>
              <a:ahLst/>
              <a:cxnLst/>
              <a:rect l="l" t="t" r="r" b="b"/>
              <a:pathLst>
                <a:path w="4883150" h="5850255">
                  <a:moveTo>
                    <a:pt x="0" y="5850115"/>
                  </a:moveTo>
                  <a:lnTo>
                    <a:pt x="4882642" y="5850115"/>
                  </a:lnTo>
                  <a:lnTo>
                    <a:pt x="4882642" y="0"/>
                  </a:lnTo>
                  <a:lnTo>
                    <a:pt x="0" y="0"/>
                  </a:lnTo>
                  <a:lnTo>
                    <a:pt x="0" y="5850115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13195" y="6853770"/>
              <a:ext cx="198755" cy="739775"/>
            </a:xfrm>
            <a:custGeom>
              <a:avLst/>
              <a:gdLst/>
              <a:ahLst/>
              <a:cxnLst/>
              <a:rect l="l" t="t" r="r" b="b"/>
              <a:pathLst>
                <a:path w="198754" h="739775">
                  <a:moveTo>
                    <a:pt x="198437" y="0"/>
                  </a:moveTo>
                  <a:lnTo>
                    <a:pt x="0" y="0"/>
                  </a:lnTo>
                  <a:lnTo>
                    <a:pt x="0" y="739317"/>
                  </a:lnTo>
                  <a:lnTo>
                    <a:pt x="198437" y="739317"/>
                  </a:lnTo>
                  <a:lnTo>
                    <a:pt x="1984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13195" y="6853770"/>
              <a:ext cx="267335" cy="739775"/>
            </a:xfrm>
            <a:custGeom>
              <a:avLst/>
              <a:gdLst/>
              <a:ahLst/>
              <a:cxnLst/>
              <a:rect l="l" t="t" r="r" b="b"/>
              <a:pathLst>
                <a:path w="267334" h="739775">
                  <a:moveTo>
                    <a:pt x="0" y="739317"/>
                  </a:moveTo>
                  <a:lnTo>
                    <a:pt x="267017" y="739317"/>
                  </a:lnTo>
                  <a:lnTo>
                    <a:pt x="267017" y="0"/>
                  </a:lnTo>
                  <a:lnTo>
                    <a:pt x="0" y="0"/>
                  </a:lnTo>
                  <a:lnTo>
                    <a:pt x="0" y="739317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01501" y="5569902"/>
              <a:ext cx="447040" cy="1891030"/>
            </a:xfrm>
            <a:custGeom>
              <a:avLst/>
              <a:gdLst/>
              <a:ahLst/>
              <a:cxnLst/>
              <a:rect l="l" t="t" r="r" b="b"/>
              <a:pathLst>
                <a:path w="447039" h="1891029">
                  <a:moveTo>
                    <a:pt x="33832" y="697255"/>
                  </a:moveTo>
                  <a:lnTo>
                    <a:pt x="446697" y="697255"/>
                  </a:lnTo>
                  <a:lnTo>
                    <a:pt x="446697" y="0"/>
                  </a:lnTo>
                  <a:lnTo>
                    <a:pt x="33832" y="0"/>
                  </a:lnTo>
                  <a:lnTo>
                    <a:pt x="33832" y="697255"/>
                  </a:lnTo>
                  <a:close/>
                </a:path>
                <a:path w="447039" h="1891029">
                  <a:moveTo>
                    <a:pt x="0" y="1256893"/>
                  </a:moveTo>
                  <a:lnTo>
                    <a:pt x="301307" y="1256893"/>
                  </a:lnTo>
                  <a:lnTo>
                    <a:pt x="301307" y="1565516"/>
                  </a:lnTo>
                  <a:lnTo>
                    <a:pt x="0" y="1565516"/>
                  </a:lnTo>
                  <a:lnTo>
                    <a:pt x="0" y="1565973"/>
                  </a:lnTo>
                  <a:lnTo>
                    <a:pt x="0" y="1256893"/>
                  </a:lnTo>
                  <a:close/>
                </a:path>
                <a:path w="447039" h="1891029">
                  <a:moveTo>
                    <a:pt x="0" y="1890598"/>
                  </a:moveTo>
                  <a:lnTo>
                    <a:pt x="0" y="1581518"/>
                  </a:lnTo>
                  <a:lnTo>
                    <a:pt x="301307" y="1581518"/>
                  </a:lnTo>
                  <a:lnTo>
                    <a:pt x="301307" y="1890141"/>
                  </a:lnTo>
                  <a:lnTo>
                    <a:pt x="0" y="1890141"/>
                  </a:lnTo>
                  <a:lnTo>
                    <a:pt x="0" y="1890598"/>
                  </a:lnTo>
                  <a:close/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09994" y="4252201"/>
              <a:ext cx="199390" cy="815340"/>
            </a:xfrm>
            <a:custGeom>
              <a:avLst/>
              <a:gdLst/>
              <a:ahLst/>
              <a:cxnLst/>
              <a:rect l="l" t="t" r="r" b="b"/>
              <a:pathLst>
                <a:path w="199390" h="815339">
                  <a:moveTo>
                    <a:pt x="198894" y="0"/>
                  </a:moveTo>
                  <a:lnTo>
                    <a:pt x="0" y="0"/>
                  </a:lnTo>
                  <a:lnTo>
                    <a:pt x="0" y="815225"/>
                  </a:lnTo>
                  <a:lnTo>
                    <a:pt x="198894" y="815225"/>
                  </a:lnTo>
                  <a:lnTo>
                    <a:pt x="1988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09994" y="4252201"/>
              <a:ext cx="267970" cy="815340"/>
            </a:xfrm>
            <a:custGeom>
              <a:avLst/>
              <a:gdLst/>
              <a:ahLst/>
              <a:cxnLst/>
              <a:rect l="l" t="t" r="r" b="b"/>
              <a:pathLst>
                <a:path w="267970" h="815339">
                  <a:moveTo>
                    <a:pt x="0" y="815225"/>
                  </a:moveTo>
                  <a:lnTo>
                    <a:pt x="267474" y="815225"/>
                  </a:lnTo>
                  <a:lnTo>
                    <a:pt x="267474" y="0"/>
                  </a:lnTo>
                  <a:lnTo>
                    <a:pt x="0" y="0"/>
                  </a:lnTo>
                  <a:lnTo>
                    <a:pt x="0" y="815225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12281" y="5707532"/>
              <a:ext cx="198755" cy="676910"/>
            </a:xfrm>
            <a:custGeom>
              <a:avLst/>
              <a:gdLst/>
              <a:ahLst/>
              <a:cxnLst/>
              <a:rect l="l" t="t" r="r" b="b"/>
              <a:pathLst>
                <a:path w="198754" h="676910">
                  <a:moveTo>
                    <a:pt x="198437" y="0"/>
                  </a:moveTo>
                  <a:lnTo>
                    <a:pt x="0" y="0"/>
                  </a:lnTo>
                  <a:lnTo>
                    <a:pt x="0" y="676681"/>
                  </a:lnTo>
                  <a:lnTo>
                    <a:pt x="198437" y="676681"/>
                  </a:lnTo>
                  <a:lnTo>
                    <a:pt x="1984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12281" y="5707532"/>
              <a:ext cx="267335" cy="676910"/>
            </a:xfrm>
            <a:custGeom>
              <a:avLst/>
              <a:gdLst/>
              <a:ahLst/>
              <a:cxnLst/>
              <a:rect l="l" t="t" r="r" b="b"/>
              <a:pathLst>
                <a:path w="267334" h="676910">
                  <a:moveTo>
                    <a:pt x="0" y="676681"/>
                  </a:moveTo>
                  <a:lnTo>
                    <a:pt x="267017" y="676681"/>
                  </a:lnTo>
                  <a:lnTo>
                    <a:pt x="267017" y="0"/>
                  </a:lnTo>
                  <a:lnTo>
                    <a:pt x="0" y="0"/>
                  </a:lnTo>
                  <a:lnTo>
                    <a:pt x="0" y="676681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0517" y="6973569"/>
              <a:ext cx="199390" cy="951230"/>
            </a:xfrm>
            <a:custGeom>
              <a:avLst/>
              <a:gdLst/>
              <a:ahLst/>
              <a:cxnLst/>
              <a:rect l="l" t="t" r="r" b="b"/>
              <a:pathLst>
                <a:path w="199389" h="951229">
                  <a:moveTo>
                    <a:pt x="198882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951230"/>
                  </a:lnTo>
                  <a:lnTo>
                    <a:pt x="198882" y="951230"/>
                  </a:lnTo>
                  <a:lnTo>
                    <a:pt x="198882" y="1270"/>
                  </a:lnTo>
                  <a:lnTo>
                    <a:pt x="198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31937" y="6974027"/>
              <a:ext cx="267970" cy="951230"/>
            </a:xfrm>
            <a:custGeom>
              <a:avLst/>
              <a:gdLst/>
              <a:ahLst/>
              <a:cxnLst/>
              <a:rect l="l" t="t" r="r" b="b"/>
              <a:pathLst>
                <a:path w="267969" h="951229">
                  <a:moveTo>
                    <a:pt x="267462" y="457"/>
                  </a:moveTo>
                  <a:lnTo>
                    <a:pt x="267462" y="951014"/>
                  </a:lnTo>
                  <a:lnTo>
                    <a:pt x="0" y="951014"/>
                  </a:lnTo>
                  <a:lnTo>
                    <a:pt x="0" y="0"/>
                  </a:lnTo>
                  <a:lnTo>
                    <a:pt x="267462" y="0"/>
                  </a:lnTo>
                  <a:lnTo>
                    <a:pt x="267462" y="457"/>
                  </a:lnTo>
                  <a:close/>
                </a:path>
              </a:pathLst>
            </a:custGeom>
            <a:ln w="504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76357" y="2606674"/>
              <a:ext cx="158750" cy="5340350"/>
            </a:xfrm>
            <a:custGeom>
              <a:avLst/>
              <a:gdLst/>
              <a:ahLst/>
              <a:cxnLst/>
              <a:rect l="l" t="t" r="r" b="b"/>
              <a:pathLst>
                <a:path w="158750" h="5340350">
                  <a:moveTo>
                    <a:pt x="0" y="5339397"/>
                  </a:moveTo>
                  <a:lnTo>
                    <a:pt x="158648" y="5339397"/>
                  </a:lnTo>
                  <a:lnTo>
                    <a:pt x="158648" y="0"/>
                  </a:lnTo>
                  <a:lnTo>
                    <a:pt x="0" y="0"/>
                  </a:lnTo>
                  <a:lnTo>
                    <a:pt x="0" y="5339854"/>
                  </a:lnTo>
                  <a:lnTo>
                    <a:pt x="0" y="5339397"/>
                  </a:lnTo>
                  <a:close/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1874398" y="6982256"/>
            <a:ext cx="175260" cy="135890"/>
          </a:xfrm>
          <a:custGeom>
            <a:avLst/>
            <a:gdLst/>
            <a:ahLst/>
            <a:cxnLst/>
            <a:rect l="l" t="t" r="r" b="b"/>
            <a:pathLst>
              <a:path w="175259" h="135890">
                <a:moveTo>
                  <a:pt x="0" y="0"/>
                </a:moveTo>
                <a:lnTo>
                  <a:pt x="175107" y="0"/>
                </a:lnTo>
                <a:lnTo>
                  <a:pt x="175107" y="135788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573078" y="6982256"/>
            <a:ext cx="177800" cy="1270"/>
          </a:xfrm>
          <a:custGeom>
            <a:avLst/>
            <a:gdLst/>
            <a:ahLst/>
            <a:cxnLst/>
            <a:rect l="l" t="t" r="r" b="b"/>
            <a:pathLst>
              <a:path w="177800" h="1270">
                <a:moveTo>
                  <a:pt x="0" y="914"/>
                </a:moveTo>
                <a:lnTo>
                  <a:pt x="177406" y="0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573078" y="7118046"/>
            <a:ext cx="476884" cy="1905"/>
          </a:xfrm>
          <a:custGeom>
            <a:avLst/>
            <a:gdLst/>
            <a:ahLst/>
            <a:cxnLst/>
            <a:rect l="l" t="t" r="r" b="b"/>
            <a:pathLst>
              <a:path w="476884" h="1904">
                <a:moveTo>
                  <a:pt x="0" y="1828"/>
                </a:moveTo>
                <a:lnTo>
                  <a:pt x="476427" y="0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573078" y="7315568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406" y="0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573078" y="7315569"/>
            <a:ext cx="476884" cy="136525"/>
          </a:xfrm>
          <a:custGeom>
            <a:avLst/>
            <a:gdLst/>
            <a:ahLst/>
            <a:cxnLst/>
            <a:rect l="l" t="t" r="r" b="b"/>
            <a:pathLst>
              <a:path w="476884" h="136525">
                <a:moveTo>
                  <a:pt x="0" y="136245"/>
                </a:moveTo>
                <a:lnTo>
                  <a:pt x="476427" y="136245"/>
                </a:lnTo>
              </a:path>
              <a:path w="476884" h="136525">
                <a:moveTo>
                  <a:pt x="301320" y="0"/>
                </a:moveTo>
                <a:lnTo>
                  <a:pt x="476427" y="0"/>
                </a:lnTo>
                <a:lnTo>
                  <a:pt x="476427" y="136245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528729" y="6960883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4">
                <a:moveTo>
                  <a:pt x="0" y="22288"/>
                </a:moveTo>
                <a:lnTo>
                  <a:pt x="6929" y="39262"/>
                </a:lnTo>
                <a:lnTo>
                  <a:pt x="22174" y="44919"/>
                </a:lnTo>
                <a:lnTo>
                  <a:pt x="37418" y="39262"/>
                </a:lnTo>
                <a:lnTo>
                  <a:pt x="44348" y="22288"/>
                </a:lnTo>
                <a:lnTo>
                  <a:pt x="37418" y="5572"/>
                </a:lnTo>
                <a:lnTo>
                  <a:pt x="22174" y="0"/>
                </a:lnTo>
                <a:lnTo>
                  <a:pt x="6929" y="5572"/>
                </a:lnTo>
                <a:lnTo>
                  <a:pt x="0" y="22288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28729" y="7097243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4">
                <a:moveTo>
                  <a:pt x="0" y="22631"/>
                </a:moveTo>
                <a:lnTo>
                  <a:pt x="6929" y="39347"/>
                </a:lnTo>
                <a:lnTo>
                  <a:pt x="22174" y="44919"/>
                </a:lnTo>
                <a:lnTo>
                  <a:pt x="37418" y="39347"/>
                </a:lnTo>
                <a:lnTo>
                  <a:pt x="44348" y="22631"/>
                </a:lnTo>
                <a:lnTo>
                  <a:pt x="37418" y="5657"/>
                </a:lnTo>
                <a:lnTo>
                  <a:pt x="22174" y="0"/>
                </a:lnTo>
                <a:lnTo>
                  <a:pt x="6929" y="5657"/>
                </a:lnTo>
                <a:lnTo>
                  <a:pt x="0" y="22631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528729" y="7297508"/>
            <a:ext cx="44450" cy="45720"/>
          </a:xfrm>
          <a:custGeom>
            <a:avLst/>
            <a:gdLst/>
            <a:ahLst/>
            <a:cxnLst/>
            <a:rect l="l" t="t" r="r" b="b"/>
            <a:pathLst>
              <a:path w="44450" h="45720">
                <a:moveTo>
                  <a:pt x="0" y="22631"/>
                </a:moveTo>
                <a:lnTo>
                  <a:pt x="6929" y="39604"/>
                </a:lnTo>
                <a:lnTo>
                  <a:pt x="22174" y="45262"/>
                </a:lnTo>
                <a:lnTo>
                  <a:pt x="37418" y="39604"/>
                </a:lnTo>
                <a:lnTo>
                  <a:pt x="44348" y="22631"/>
                </a:lnTo>
                <a:lnTo>
                  <a:pt x="37418" y="5657"/>
                </a:lnTo>
                <a:lnTo>
                  <a:pt x="22174" y="0"/>
                </a:lnTo>
                <a:lnTo>
                  <a:pt x="6929" y="5657"/>
                </a:lnTo>
                <a:lnTo>
                  <a:pt x="0" y="22631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528729" y="7434098"/>
            <a:ext cx="44450" cy="45085"/>
          </a:xfrm>
          <a:custGeom>
            <a:avLst/>
            <a:gdLst/>
            <a:ahLst/>
            <a:cxnLst/>
            <a:rect l="l" t="t" r="r" b="b"/>
            <a:pathLst>
              <a:path w="44450" h="45084">
                <a:moveTo>
                  <a:pt x="0" y="22288"/>
                </a:moveTo>
                <a:lnTo>
                  <a:pt x="6929" y="39262"/>
                </a:lnTo>
                <a:lnTo>
                  <a:pt x="22174" y="44919"/>
                </a:lnTo>
                <a:lnTo>
                  <a:pt x="37418" y="39262"/>
                </a:lnTo>
                <a:lnTo>
                  <a:pt x="44348" y="22288"/>
                </a:lnTo>
                <a:lnTo>
                  <a:pt x="37418" y="5572"/>
                </a:lnTo>
                <a:lnTo>
                  <a:pt x="22174" y="0"/>
                </a:lnTo>
                <a:lnTo>
                  <a:pt x="6929" y="5572"/>
                </a:lnTo>
                <a:lnTo>
                  <a:pt x="0" y="22288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30428" y="7077126"/>
            <a:ext cx="44450" cy="45720"/>
          </a:xfrm>
          <a:custGeom>
            <a:avLst/>
            <a:gdLst/>
            <a:ahLst/>
            <a:cxnLst/>
            <a:rect l="l" t="t" r="r" b="b"/>
            <a:pathLst>
              <a:path w="44450" h="45720">
                <a:moveTo>
                  <a:pt x="43891" y="22631"/>
                </a:moveTo>
                <a:lnTo>
                  <a:pt x="37033" y="5657"/>
                </a:lnTo>
                <a:lnTo>
                  <a:pt x="21945" y="0"/>
                </a:lnTo>
                <a:lnTo>
                  <a:pt x="6857" y="5657"/>
                </a:lnTo>
                <a:lnTo>
                  <a:pt x="0" y="22631"/>
                </a:lnTo>
                <a:lnTo>
                  <a:pt x="6858" y="39604"/>
                </a:lnTo>
                <a:lnTo>
                  <a:pt x="21945" y="45262"/>
                </a:lnTo>
                <a:lnTo>
                  <a:pt x="37033" y="39604"/>
                </a:lnTo>
                <a:lnTo>
                  <a:pt x="43891" y="22631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428" y="7213371"/>
            <a:ext cx="44450" cy="45720"/>
          </a:xfrm>
          <a:custGeom>
            <a:avLst/>
            <a:gdLst/>
            <a:ahLst/>
            <a:cxnLst/>
            <a:rect l="l" t="t" r="r" b="b"/>
            <a:pathLst>
              <a:path w="44450" h="45720">
                <a:moveTo>
                  <a:pt x="43891" y="22631"/>
                </a:moveTo>
                <a:lnTo>
                  <a:pt x="37033" y="5657"/>
                </a:lnTo>
                <a:lnTo>
                  <a:pt x="21945" y="0"/>
                </a:lnTo>
                <a:lnTo>
                  <a:pt x="6857" y="5657"/>
                </a:lnTo>
                <a:lnTo>
                  <a:pt x="0" y="22631"/>
                </a:lnTo>
                <a:lnTo>
                  <a:pt x="6858" y="39612"/>
                </a:lnTo>
                <a:lnTo>
                  <a:pt x="21945" y="45272"/>
                </a:lnTo>
                <a:lnTo>
                  <a:pt x="37033" y="39612"/>
                </a:lnTo>
                <a:lnTo>
                  <a:pt x="43891" y="22631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30428" y="7486332"/>
            <a:ext cx="44450" cy="45720"/>
          </a:xfrm>
          <a:custGeom>
            <a:avLst/>
            <a:gdLst/>
            <a:ahLst/>
            <a:cxnLst/>
            <a:rect l="l" t="t" r="r" b="b"/>
            <a:pathLst>
              <a:path w="44450" h="45720">
                <a:moveTo>
                  <a:pt x="43891" y="22631"/>
                </a:moveTo>
                <a:lnTo>
                  <a:pt x="37033" y="5657"/>
                </a:lnTo>
                <a:lnTo>
                  <a:pt x="21945" y="0"/>
                </a:lnTo>
                <a:lnTo>
                  <a:pt x="6857" y="5657"/>
                </a:lnTo>
                <a:lnTo>
                  <a:pt x="0" y="22631"/>
                </a:lnTo>
                <a:lnTo>
                  <a:pt x="6858" y="39604"/>
                </a:lnTo>
                <a:lnTo>
                  <a:pt x="21945" y="45262"/>
                </a:lnTo>
                <a:lnTo>
                  <a:pt x="37033" y="39604"/>
                </a:lnTo>
                <a:lnTo>
                  <a:pt x="43891" y="22631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750484" y="7249836"/>
            <a:ext cx="124460" cy="127000"/>
          </a:xfrm>
          <a:custGeom>
            <a:avLst/>
            <a:gdLst/>
            <a:ahLst/>
            <a:cxnLst/>
            <a:rect l="l" t="t" r="r" b="b"/>
            <a:pathLst>
              <a:path w="124459" h="127000">
                <a:moveTo>
                  <a:pt x="0" y="63446"/>
                </a:moveTo>
                <a:lnTo>
                  <a:pt x="9178" y="98688"/>
                </a:lnTo>
                <a:lnTo>
                  <a:pt x="32125" y="119834"/>
                </a:lnTo>
                <a:lnTo>
                  <a:pt x="61956" y="126882"/>
                </a:lnTo>
                <a:lnTo>
                  <a:pt x="91788" y="119834"/>
                </a:lnTo>
                <a:lnTo>
                  <a:pt x="114735" y="98688"/>
                </a:lnTo>
                <a:lnTo>
                  <a:pt x="123913" y="63446"/>
                </a:lnTo>
                <a:lnTo>
                  <a:pt x="114703" y="28198"/>
                </a:lnTo>
                <a:lnTo>
                  <a:pt x="91686" y="7049"/>
                </a:lnTo>
                <a:lnTo>
                  <a:pt x="61785" y="0"/>
                </a:lnTo>
                <a:lnTo>
                  <a:pt x="31922" y="7049"/>
                </a:lnTo>
                <a:lnTo>
                  <a:pt x="9020" y="28198"/>
                </a:lnTo>
                <a:lnTo>
                  <a:pt x="0" y="63446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47316" y="6915299"/>
            <a:ext cx="130251" cy="13356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43608" y="7945191"/>
            <a:ext cx="1122921" cy="52864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56711" y="2809239"/>
            <a:ext cx="2676988" cy="148663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78531" y="4958080"/>
            <a:ext cx="2554255" cy="1242783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8967622" y="2410702"/>
            <a:ext cx="3228340" cy="1571625"/>
            <a:chOff x="3913022" y="2410701"/>
            <a:chExt cx="3228340" cy="1571625"/>
          </a:xfrm>
        </p:grpSpPr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35920" y="2465273"/>
              <a:ext cx="2783154" cy="151671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38607" y="2694914"/>
              <a:ext cx="602449" cy="110509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13022" y="2410701"/>
              <a:ext cx="266280" cy="76403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83204" y="4257091"/>
            <a:ext cx="2415000" cy="1053973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189149" y="5570233"/>
            <a:ext cx="2848895" cy="92245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27261" y="6783096"/>
            <a:ext cx="2508269" cy="104908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90977" y="6713232"/>
            <a:ext cx="2271242" cy="106144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274917" y="2465273"/>
            <a:ext cx="265874" cy="9264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057956" y="4085286"/>
            <a:ext cx="233667" cy="7589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337660" y="4085286"/>
            <a:ext cx="1099578" cy="75895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11782615" y="6945401"/>
            <a:ext cx="60960" cy="73660"/>
          </a:xfrm>
          <a:custGeom>
            <a:avLst/>
            <a:gdLst/>
            <a:ahLst/>
            <a:cxnLst/>
            <a:rect l="l" t="t" r="r" b="b"/>
            <a:pathLst>
              <a:path w="60959" h="73659">
                <a:moveTo>
                  <a:pt x="60451" y="0"/>
                </a:moveTo>
                <a:lnTo>
                  <a:pt x="53848" y="0"/>
                </a:lnTo>
                <a:lnTo>
                  <a:pt x="30619" y="65989"/>
                </a:lnTo>
                <a:lnTo>
                  <a:pt x="7213" y="0"/>
                </a:lnTo>
                <a:lnTo>
                  <a:pt x="0" y="0"/>
                </a:lnTo>
                <a:lnTo>
                  <a:pt x="26619" y="73355"/>
                </a:lnTo>
                <a:lnTo>
                  <a:pt x="34137" y="73355"/>
                </a:lnTo>
                <a:lnTo>
                  <a:pt x="604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782615" y="7276604"/>
            <a:ext cx="60960" cy="73660"/>
          </a:xfrm>
          <a:custGeom>
            <a:avLst/>
            <a:gdLst/>
            <a:ahLst/>
            <a:cxnLst/>
            <a:rect l="l" t="t" r="r" b="b"/>
            <a:pathLst>
              <a:path w="60959" h="73659">
                <a:moveTo>
                  <a:pt x="60451" y="0"/>
                </a:moveTo>
                <a:lnTo>
                  <a:pt x="53848" y="0"/>
                </a:lnTo>
                <a:lnTo>
                  <a:pt x="30619" y="65976"/>
                </a:lnTo>
                <a:lnTo>
                  <a:pt x="7213" y="0"/>
                </a:lnTo>
                <a:lnTo>
                  <a:pt x="0" y="0"/>
                </a:lnTo>
                <a:lnTo>
                  <a:pt x="26619" y="73342"/>
                </a:lnTo>
                <a:lnTo>
                  <a:pt x="34137" y="73342"/>
                </a:lnTo>
                <a:lnTo>
                  <a:pt x="604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761991" y="519834"/>
            <a:ext cx="16478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Placa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expansión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CUD2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747" y="488084"/>
            <a:ext cx="42976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El.CUD2.normalmente.se.selecciona.cuando.entradas.adicionales.y.</a:t>
            </a:r>
            <a:r>
              <a:rPr sz="950" spc="1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(I/O).son.requeridas..CUD2.I/O.es.seleccionable..Una.ventaja.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a.la.placa.de.expansión.CUD2.es.que.se.monta.directamente.en.la.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CUD1.y.no.requiere.hardware.adicional..El.CUD2.proporciona.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820" y="1219605"/>
            <a:ext cx="48945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cuatro.entradas.binarias.ópticamente.aisladas,.cuatro.entradas.binarias.seleccionable  entradas.a.tierra,.dos.entradas.analógicas,.una.entrada.analógica.para.motor.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evaluación.de.temperatura,.dos.salidas.binarias,.y.una.serial.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interfaz..Además.de.las.E/S.expandidas,.el.CUD2.proporciona.un.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interfaz.paralela.para.conectar.en.paralelo.hasta.seis.módulos.de.potencia.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90179" y="2701697"/>
          <a:ext cx="3528060" cy="1425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 marL="28575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E/S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CUD2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EB1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EB2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35"/>
                        </a:lnSpc>
                        <a:spcBef>
                          <a:spcPts val="300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Entradas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binarias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aisladas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735"/>
                        </a:lnSpc>
                        <a:spcBef>
                          <a:spcPts val="400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Entradas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binarias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935"/>
                        </a:lnSpc>
                        <a:spcBef>
                          <a:spcPts val="20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E/S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binaria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bidireccional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Entradas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analógicas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35"/>
                        </a:lnSpc>
                        <a:spcBef>
                          <a:spcPts val="300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Salidas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Analógicas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935"/>
                        </a:lnSpc>
                        <a:spcBef>
                          <a:spcPts val="200"/>
                        </a:spcBef>
                      </a:pP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Salidas</a:t>
                      </a:r>
                      <a:r>
                        <a:rPr sz="8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relé</a:t>
                      </a:r>
                      <a:r>
                        <a:rPr sz="8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(binarias)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935"/>
                        </a:lnSpc>
                        <a:spcBef>
                          <a:spcPts val="200"/>
                        </a:spcBef>
                      </a:pP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Interfaz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serie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835"/>
                        </a:lnSpc>
                        <a:spcBef>
                          <a:spcPts val="300"/>
                        </a:spcBef>
                      </a:pP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Interfaz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convertidor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paralelo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0329" y="6095576"/>
            <a:ext cx="1974673" cy="8723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1645" y="7037565"/>
            <a:ext cx="326936" cy="7446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807296" y="6191427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5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69488" y="5732298"/>
            <a:ext cx="1042949" cy="174703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81651" y="450478"/>
            <a:ext cx="1304925" cy="42799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EB1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EB2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Tarjetas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Expansión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408" y="486814"/>
            <a:ext cx="42976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EB1.y.EB2.son.placas.de.expansión.de.tamaño.medio.que.proporcionan.un.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número.de.posibilidades.de.E/S.adicionales..EB1.tiene.tres.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entradas.y.cuatro.E/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S.binarias.bidireccionales..E/S.bidireccionales.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configurarse.como.una.entrada.o.salida.binaria..Una.de.las.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se.utiliza.como.una.entrada.de.referencia.de.voltaje.o.corriente..Dos.de.los.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las.entradas.analógicas.también.pueden.configurarse.como.entradas.binarias.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7480" y="1766977"/>
            <a:ext cx="4206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EB2.tiene.dos.entradas.binarias,.una.entrada.analógica,.una.salida.analógica,.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y.cuatro.contactos.de.relé..Tres.de.los.contactos.están.normalmente.abiertos.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(NO).y.uno.de.los.contactos.puede.configurarse.como.normalmente.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(NO).o.normalmente.cerrado.(NC).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1651" y="4455162"/>
            <a:ext cx="16135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Placa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tecnología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T400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7414" y="4422142"/>
            <a:ext cx="45859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El.T400.es.una.placa.opcional.que.se.utiliza.para.proporcionar.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funciones.para.aplicaciones,.como.bobinadoras,.control.de.tensión,.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control.de.posición.y.equipo.de.elevación..Además.de.aplicar.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las.funciones.tecnológicas.incorporadas,.los.usuarios.familiarizados.con.los.Siemens. 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El.software.PLC.SIMATIC.STEP-7.también.puede.implementar.sus.propios.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funciones.de.proceso.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7479" y="7680962"/>
            <a:ext cx="43624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Para.implementar.las.diferentes.funciones.de.control.requeridas.por.específicos. 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aplicaciones.el.T400.tiene.dos.salidas.analógicas,.cinco.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entradas,.dos.salidas.binarias,.ocho.entradas.binarias,.cuatro.bidireccionales.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entradas/salidas.binarias,.dos.entradas.de.codificador.incremental,.y.dos.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interfaces.serie.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1695" y="3065360"/>
            <a:ext cx="3184080" cy="149668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636669" y="4666754"/>
            <a:ext cx="774065" cy="67310"/>
            <a:chOff x="5582068" y="4666754"/>
            <a:chExt cx="774065" cy="67310"/>
          </a:xfrm>
        </p:grpSpPr>
        <p:sp>
          <p:nvSpPr>
            <p:cNvPr id="4" name="object 4"/>
            <p:cNvSpPr/>
            <p:nvPr/>
          </p:nvSpPr>
          <p:spPr>
            <a:xfrm>
              <a:off x="5582069" y="4666754"/>
              <a:ext cx="601980" cy="67310"/>
            </a:xfrm>
            <a:custGeom>
              <a:avLst/>
              <a:gdLst/>
              <a:ahLst/>
              <a:cxnLst/>
              <a:rect l="l" t="t" r="r" b="b"/>
              <a:pathLst>
                <a:path w="601979" h="67310">
                  <a:moveTo>
                    <a:pt x="67132" y="1257"/>
                  </a:moveTo>
                  <a:lnTo>
                    <a:pt x="58000" y="1257"/>
                  </a:lnTo>
                  <a:lnTo>
                    <a:pt x="33566" y="57632"/>
                  </a:lnTo>
                  <a:lnTo>
                    <a:pt x="9131" y="1257"/>
                  </a:lnTo>
                  <a:lnTo>
                    <a:pt x="0" y="1257"/>
                  </a:lnTo>
                  <a:lnTo>
                    <a:pt x="0" y="65887"/>
                  </a:lnTo>
                  <a:lnTo>
                    <a:pt x="5727" y="65887"/>
                  </a:lnTo>
                  <a:lnTo>
                    <a:pt x="5727" y="6718"/>
                  </a:lnTo>
                  <a:lnTo>
                    <a:pt x="30975" y="65887"/>
                  </a:lnTo>
                  <a:lnTo>
                    <a:pt x="36169" y="65887"/>
                  </a:lnTo>
                  <a:lnTo>
                    <a:pt x="61404" y="6718"/>
                  </a:lnTo>
                  <a:lnTo>
                    <a:pt x="61404" y="65887"/>
                  </a:lnTo>
                  <a:lnTo>
                    <a:pt x="67132" y="65887"/>
                  </a:lnTo>
                  <a:lnTo>
                    <a:pt x="67132" y="1257"/>
                  </a:lnTo>
                  <a:close/>
                </a:path>
                <a:path w="601979" h="67310">
                  <a:moveTo>
                    <a:pt x="134899" y="65849"/>
                  </a:moveTo>
                  <a:lnTo>
                    <a:pt x="127812" y="48158"/>
                  </a:lnTo>
                  <a:lnTo>
                    <a:pt x="125869" y="43332"/>
                  </a:lnTo>
                  <a:lnTo>
                    <a:pt x="119481" y="27381"/>
                  </a:lnTo>
                  <a:lnTo>
                    <a:pt x="119481" y="43332"/>
                  </a:lnTo>
                  <a:lnTo>
                    <a:pt x="91313" y="43332"/>
                  </a:lnTo>
                  <a:lnTo>
                    <a:pt x="105537" y="6426"/>
                  </a:lnTo>
                  <a:lnTo>
                    <a:pt x="119481" y="43332"/>
                  </a:lnTo>
                  <a:lnTo>
                    <a:pt x="119481" y="27381"/>
                  </a:lnTo>
                  <a:lnTo>
                    <a:pt x="111099" y="6426"/>
                  </a:lnTo>
                  <a:lnTo>
                    <a:pt x="109029" y="1257"/>
                  </a:lnTo>
                  <a:lnTo>
                    <a:pt x="102146" y="1257"/>
                  </a:lnTo>
                  <a:lnTo>
                    <a:pt x="76542" y="65887"/>
                  </a:lnTo>
                  <a:lnTo>
                    <a:pt x="82562" y="65900"/>
                  </a:lnTo>
                  <a:lnTo>
                    <a:pt x="89496" y="48158"/>
                  </a:lnTo>
                  <a:lnTo>
                    <a:pt x="121577" y="48158"/>
                  </a:lnTo>
                  <a:lnTo>
                    <a:pt x="128549" y="65887"/>
                  </a:lnTo>
                  <a:lnTo>
                    <a:pt x="134899" y="65849"/>
                  </a:lnTo>
                  <a:close/>
                </a:path>
                <a:path w="601979" h="67310">
                  <a:moveTo>
                    <a:pt x="183692" y="46939"/>
                  </a:moveTo>
                  <a:lnTo>
                    <a:pt x="152717" y="27038"/>
                  </a:lnTo>
                  <a:lnTo>
                    <a:pt x="146812" y="22440"/>
                  </a:lnTo>
                  <a:lnTo>
                    <a:pt x="146812" y="13665"/>
                  </a:lnTo>
                  <a:lnTo>
                    <a:pt x="148120" y="10833"/>
                  </a:lnTo>
                  <a:lnTo>
                    <a:pt x="153606" y="6350"/>
                  </a:lnTo>
                  <a:lnTo>
                    <a:pt x="157581" y="5194"/>
                  </a:lnTo>
                  <a:lnTo>
                    <a:pt x="166535" y="5194"/>
                  </a:lnTo>
                  <a:lnTo>
                    <a:pt x="169633" y="5905"/>
                  </a:lnTo>
                  <a:lnTo>
                    <a:pt x="174701" y="9017"/>
                  </a:lnTo>
                  <a:lnTo>
                    <a:pt x="176263" y="11607"/>
                  </a:lnTo>
                  <a:lnTo>
                    <a:pt x="176618" y="15125"/>
                  </a:lnTo>
                  <a:lnTo>
                    <a:pt x="182524" y="15125"/>
                  </a:lnTo>
                  <a:lnTo>
                    <a:pt x="182524" y="9880"/>
                  </a:lnTo>
                  <a:lnTo>
                    <a:pt x="180225" y="5905"/>
                  </a:lnTo>
                  <a:lnTo>
                    <a:pt x="171996" y="1079"/>
                  </a:lnTo>
                  <a:lnTo>
                    <a:pt x="167551" y="0"/>
                  </a:lnTo>
                  <a:lnTo>
                    <a:pt x="156032" y="0"/>
                  </a:lnTo>
                  <a:lnTo>
                    <a:pt x="150901" y="1536"/>
                  </a:lnTo>
                  <a:lnTo>
                    <a:pt x="142900" y="7683"/>
                  </a:lnTo>
                  <a:lnTo>
                    <a:pt x="140906" y="11963"/>
                  </a:lnTo>
                  <a:lnTo>
                    <a:pt x="140906" y="22110"/>
                  </a:lnTo>
                  <a:lnTo>
                    <a:pt x="142417" y="25781"/>
                  </a:lnTo>
                  <a:lnTo>
                    <a:pt x="148094" y="30734"/>
                  </a:lnTo>
                  <a:lnTo>
                    <a:pt x="153073" y="33185"/>
                  </a:lnTo>
                  <a:lnTo>
                    <a:pt x="166027" y="37719"/>
                  </a:lnTo>
                  <a:lnTo>
                    <a:pt x="169722" y="39116"/>
                  </a:lnTo>
                  <a:lnTo>
                    <a:pt x="175691" y="42037"/>
                  </a:lnTo>
                  <a:lnTo>
                    <a:pt x="177787" y="45110"/>
                  </a:lnTo>
                  <a:lnTo>
                    <a:pt x="177787" y="53289"/>
                  </a:lnTo>
                  <a:lnTo>
                    <a:pt x="176022" y="56451"/>
                  </a:lnTo>
                  <a:lnTo>
                    <a:pt x="169456" y="60693"/>
                  </a:lnTo>
                  <a:lnTo>
                    <a:pt x="165633" y="61671"/>
                  </a:lnTo>
                  <a:lnTo>
                    <a:pt x="156387" y="61671"/>
                  </a:lnTo>
                  <a:lnTo>
                    <a:pt x="152692" y="60718"/>
                  </a:lnTo>
                  <a:lnTo>
                    <a:pt x="146837" y="56667"/>
                  </a:lnTo>
                  <a:lnTo>
                    <a:pt x="145288" y="53441"/>
                  </a:lnTo>
                  <a:lnTo>
                    <a:pt x="145288" y="49149"/>
                  </a:lnTo>
                  <a:lnTo>
                    <a:pt x="139382" y="49149"/>
                  </a:lnTo>
                  <a:lnTo>
                    <a:pt x="139915" y="55168"/>
                  </a:lnTo>
                  <a:lnTo>
                    <a:pt x="142125" y="59677"/>
                  </a:lnTo>
                  <a:lnTo>
                    <a:pt x="149580" y="65468"/>
                  </a:lnTo>
                  <a:lnTo>
                    <a:pt x="154470" y="66865"/>
                  </a:lnTo>
                  <a:lnTo>
                    <a:pt x="167665" y="66865"/>
                  </a:lnTo>
                  <a:lnTo>
                    <a:pt x="173240" y="65227"/>
                  </a:lnTo>
                  <a:lnTo>
                    <a:pt x="181597" y="58661"/>
                  </a:lnTo>
                  <a:lnTo>
                    <a:pt x="183692" y="54330"/>
                  </a:lnTo>
                  <a:lnTo>
                    <a:pt x="183692" y="46939"/>
                  </a:lnTo>
                  <a:close/>
                </a:path>
                <a:path w="601979" h="67310">
                  <a:moveTo>
                    <a:pt x="235610" y="1257"/>
                  </a:moveTo>
                  <a:lnTo>
                    <a:pt x="188341" y="1257"/>
                  </a:lnTo>
                  <a:lnTo>
                    <a:pt x="188341" y="6451"/>
                  </a:lnTo>
                  <a:lnTo>
                    <a:pt x="209118" y="6451"/>
                  </a:lnTo>
                  <a:lnTo>
                    <a:pt x="209118" y="65887"/>
                  </a:lnTo>
                  <a:lnTo>
                    <a:pt x="214845" y="65887"/>
                  </a:lnTo>
                  <a:lnTo>
                    <a:pt x="214845" y="6451"/>
                  </a:lnTo>
                  <a:lnTo>
                    <a:pt x="235610" y="6451"/>
                  </a:lnTo>
                  <a:lnTo>
                    <a:pt x="235610" y="1257"/>
                  </a:lnTo>
                  <a:close/>
                </a:path>
                <a:path w="601979" h="67310">
                  <a:moveTo>
                    <a:pt x="285292" y="60693"/>
                  </a:moveTo>
                  <a:lnTo>
                    <a:pt x="251269" y="60693"/>
                  </a:lnTo>
                  <a:lnTo>
                    <a:pt x="251269" y="35001"/>
                  </a:lnTo>
                  <a:lnTo>
                    <a:pt x="282689" y="35001"/>
                  </a:lnTo>
                  <a:lnTo>
                    <a:pt x="282689" y="29806"/>
                  </a:lnTo>
                  <a:lnTo>
                    <a:pt x="251269" y="29806"/>
                  </a:lnTo>
                  <a:lnTo>
                    <a:pt x="251269" y="6451"/>
                  </a:lnTo>
                  <a:lnTo>
                    <a:pt x="283946" y="6451"/>
                  </a:lnTo>
                  <a:lnTo>
                    <a:pt x="283946" y="1257"/>
                  </a:lnTo>
                  <a:lnTo>
                    <a:pt x="245541" y="1257"/>
                  </a:lnTo>
                  <a:lnTo>
                    <a:pt x="245541" y="65887"/>
                  </a:lnTo>
                  <a:lnTo>
                    <a:pt x="285292" y="65887"/>
                  </a:lnTo>
                  <a:lnTo>
                    <a:pt x="285292" y="60693"/>
                  </a:lnTo>
                  <a:close/>
                </a:path>
                <a:path w="601979" h="67310">
                  <a:moveTo>
                    <a:pt x="344995" y="65887"/>
                  </a:moveTo>
                  <a:lnTo>
                    <a:pt x="343801" y="64389"/>
                  </a:lnTo>
                  <a:lnTo>
                    <a:pt x="342861" y="59944"/>
                  </a:lnTo>
                  <a:lnTo>
                    <a:pt x="341490" y="45148"/>
                  </a:lnTo>
                  <a:lnTo>
                    <a:pt x="340614" y="40309"/>
                  </a:lnTo>
                  <a:lnTo>
                    <a:pt x="338099" y="35001"/>
                  </a:lnTo>
                  <a:lnTo>
                    <a:pt x="335153" y="32880"/>
                  </a:lnTo>
                  <a:lnTo>
                    <a:pt x="330847" y="32042"/>
                  </a:lnTo>
                  <a:lnTo>
                    <a:pt x="335089" y="30734"/>
                  </a:lnTo>
                  <a:lnTo>
                    <a:pt x="336626" y="29806"/>
                  </a:lnTo>
                  <a:lnTo>
                    <a:pt x="338226" y="28841"/>
                  </a:lnTo>
                  <a:lnTo>
                    <a:pt x="342277" y="23888"/>
                  </a:lnTo>
                  <a:lnTo>
                    <a:pt x="343293" y="20764"/>
                  </a:lnTo>
                  <a:lnTo>
                    <a:pt x="343293" y="14389"/>
                  </a:lnTo>
                  <a:lnTo>
                    <a:pt x="342849" y="12115"/>
                  </a:lnTo>
                  <a:lnTo>
                    <a:pt x="341299" y="8775"/>
                  </a:lnTo>
                  <a:lnTo>
                    <a:pt x="340309" y="7454"/>
                  </a:lnTo>
                  <a:lnTo>
                    <a:pt x="339204" y="6451"/>
                  </a:lnTo>
                  <a:lnTo>
                    <a:pt x="337032" y="4305"/>
                  </a:lnTo>
                  <a:lnTo>
                    <a:pt x="337032" y="13690"/>
                  </a:lnTo>
                  <a:lnTo>
                    <a:pt x="337032" y="19850"/>
                  </a:lnTo>
                  <a:lnTo>
                    <a:pt x="336423" y="22021"/>
                  </a:lnTo>
                  <a:lnTo>
                    <a:pt x="322770" y="29806"/>
                  </a:lnTo>
                  <a:lnTo>
                    <a:pt x="305968" y="29806"/>
                  </a:lnTo>
                  <a:lnTo>
                    <a:pt x="305968" y="6451"/>
                  </a:lnTo>
                  <a:lnTo>
                    <a:pt x="326936" y="6451"/>
                  </a:lnTo>
                  <a:lnTo>
                    <a:pt x="330911" y="7340"/>
                  </a:lnTo>
                  <a:lnTo>
                    <a:pt x="335800" y="10922"/>
                  </a:lnTo>
                  <a:lnTo>
                    <a:pt x="337032" y="13690"/>
                  </a:lnTo>
                  <a:lnTo>
                    <a:pt x="337032" y="4305"/>
                  </a:lnTo>
                  <a:lnTo>
                    <a:pt x="336727" y="4000"/>
                  </a:lnTo>
                  <a:lnTo>
                    <a:pt x="333806" y="2540"/>
                  </a:lnTo>
                  <a:lnTo>
                    <a:pt x="328015" y="1460"/>
                  </a:lnTo>
                  <a:lnTo>
                    <a:pt x="324434" y="1257"/>
                  </a:lnTo>
                  <a:lnTo>
                    <a:pt x="300240" y="1257"/>
                  </a:lnTo>
                  <a:lnTo>
                    <a:pt x="300240" y="65887"/>
                  </a:lnTo>
                  <a:lnTo>
                    <a:pt x="305968" y="65887"/>
                  </a:lnTo>
                  <a:lnTo>
                    <a:pt x="305968" y="35001"/>
                  </a:lnTo>
                  <a:lnTo>
                    <a:pt x="329031" y="35001"/>
                  </a:lnTo>
                  <a:lnTo>
                    <a:pt x="331838" y="36220"/>
                  </a:lnTo>
                  <a:lnTo>
                    <a:pt x="334518" y="40754"/>
                  </a:lnTo>
                  <a:lnTo>
                    <a:pt x="335445" y="45237"/>
                  </a:lnTo>
                  <a:lnTo>
                    <a:pt x="336042" y="52095"/>
                  </a:lnTo>
                  <a:lnTo>
                    <a:pt x="336042" y="56032"/>
                  </a:lnTo>
                  <a:lnTo>
                    <a:pt x="336245" y="59016"/>
                  </a:lnTo>
                  <a:lnTo>
                    <a:pt x="336905" y="62242"/>
                  </a:lnTo>
                  <a:lnTo>
                    <a:pt x="337451" y="63855"/>
                  </a:lnTo>
                  <a:lnTo>
                    <a:pt x="338277" y="65887"/>
                  </a:lnTo>
                  <a:lnTo>
                    <a:pt x="344995" y="65887"/>
                  </a:lnTo>
                  <a:close/>
                </a:path>
                <a:path w="601979" h="67310">
                  <a:moveTo>
                    <a:pt x="410781" y="38646"/>
                  </a:moveTo>
                  <a:lnTo>
                    <a:pt x="410692" y="26924"/>
                  </a:lnTo>
                  <a:lnTo>
                    <a:pt x="409930" y="22529"/>
                  </a:lnTo>
                  <a:lnTo>
                    <a:pt x="406222" y="13284"/>
                  </a:lnTo>
                  <a:lnTo>
                    <a:pt x="404431" y="10883"/>
                  </a:lnTo>
                  <a:lnTo>
                    <a:pt x="404431" y="30340"/>
                  </a:lnTo>
                  <a:lnTo>
                    <a:pt x="404431" y="38646"/>
                  </a:lnTo>
                  <a:lnTo>
                    <a:pt x="379336" y="60693"/>
                  </a:lnTo>
                  <a:lnTo>
                    <a:pt x="365671" y="60693"/>
                  </a:lnTo>
                  <a:lnTo>
                    <a:pt x="365671" y="6451"/>
                  </a:lnTo>
                  <a:lnTo>
                    <a:pt x="382270" y="6451"/>
                  </a:lnTo>
                  <a:lnTo>
                    <a:pt x="386118" y="6807"/>
                  </a:lnTo>
                  <a:lnTo>
                    <a:pt x="392912" y="8712"/>
                  </a:lnTo>
                  <a:lnTo>
                    <a:pt x="396316" y="11099"/>
                  </a:lnTo>
                  <a:lnTo>
                    <a:pt x="398881" y="14681"/>
                  </a:lnTo>
                  <a:lnTo>
                    <a:pt x="400913" y="17424"/>
                  </a:lnTo>
                  <a:lnTo>
                    <a:pt x="402348" y="20421"/>
                  </a:lnTo>
                  <a:lnTo>
                    <a:pt x="404012" y="26924"/>
                  </a:lnTo>
                  <a:lnTo>
                    <a:pt x="404431" y="30340"/>
                  </a:lnTo>
                  <a:lnTo>
                    <a:pt x="404431" y="10883"/>
                  </a:lnTo>
                  <a:lnTo>
                    <a:pt x="403326" y="9398"/>
                  </a:lnTo>
                  <a:lnTo>
                    <a:pt x="399402" y="6451"/>
                  </a:lnTo>
                  <a:lnTo>
                    <a:pt x="396354" y="4152"/>
                  </a:lnTo>
                  <a:lnTo>
                    <a:pt x="392684" y="2603"/>
                  </a:lnTo>
                  <a:lnTo>
                    <a:pt x="386118" y="1460"/>
                  </a:lnTo>
                  <a:lnTo>
                    <a:pt x="382409" y="1257"/>
                  </a:lnTo>
                  <a:lnTo>
                    <a:pt x="359943" y="1257"/>
                  </a:lnTo>
                  <a:lnTo>
                    <a:pt x="359943" y="65887"/>
                  </a:lnTo>
                  <a:lnTo>
                    <a:pt x="380212" y="65887"/>
                  </a:lnTo>
                  <a:lnTo>
                    <a:pt x="385013" y="65646"/>
                  </a:lnTo>
                  <a:lnTo>
                    <a:pt x="392531" y="64389"/>
                  </a:lnTo>
                  <a:lnTo>
                    <a:pt x="396532" y="62687"/>
                  </a:lnTo>
                  <a:lnTo>
                    <a:pt x="399072" y="60693"/>
                  </a:lnTo>
                  <a:lnTo>
                    <a:pt x="403694" y="57086"/>
                  </a:lnTo>
                  <a:lnTo>
                    <a:pt x="406527" y="53047"/>
                  </a:lnTo>
                  <a:lnTo>
                    <a:pt x="409981" y="43561"/>
                  </a:lnTo>
                  <a:lnTo>
                    <a:pt x="410781" y="38646"/>
                  </a:lnTo>
                  <a:close/>
                </a:path>
                <a:path w="601979" h="67310">
                  <a:moveTo>
                    <a:pt x="469328" y="65887"/>
                  </a:moveTo>
                  <a:lnTo>
                    <a:pt x="468134" y="64389"/>
                  </a:lnTo>
                  <a:lnTo>
                    <a:pt x="467194" y="59944"/>
                  </a:lnTo>
                  <a:lnTo>
                    <a:pt x="465823" y="45148"/>
                  </a:lnTo>
                  <a:lnTo>
                    <a:pt x="464947" y="40309"/>
                  </a:lnTo>
                  <a:lnTo>
                    <a:pt x="462432" y="35001"/>
                  </a:lnTo>
                  <a:lnTo>
                    <a:pt x="459486" y="32880"/>
                  </a:lnTo>
                  <a:lnTo>
                    <a:pt x="455193" y="32042"/>
                  </a:lnTo>
                  <a:lnTo>
                    <a:pt x="459422" y="30734"/>
                  </a:lnTo>
                  <a:lnTo>
                    <a:pt x="460959" y="29806"/>
                  </a:lnTo>
                  <a:lnTo>
                    <a:pt x="462559" y="28841"/>
                  </a:lnTo>
                  <a:lnTo>
                    <a:pt x="466623" y="23888"/>
                  </a:lnTo>
                  <a:lnTo>
                    <a:pt x="467639" y="20764"/>
                  </a:lnTo>
                  <a:lnTo>
                    <a:pt x="467639" y="14389"/>
                  </a:lnTo>
                  <a:lnTo>
                    <a:pt x="467182" y="12115"/>
                  </a:lnTo>
                  <a:lnTo>
                    <a:pt x="465632" y="8775"/>
                  </a:lnTo>
                  <a:lnTo>
                    <a:pt x="464654" y="7454"/>
                  </a:lnTo>
                  <a:lnTo>
                    <a:pt x="463537" y="6451"/>
                  </a:lnTo>
                  <a:lnTo>
                    <a:pt x="463334" y="6261"/>
                  </a:lnTo>
                  <a:lnTo>
                    <a:pt x="461365" y="4292"/>
                  </a:lnTo>
                  <a:lnTo>
                    <a:pt x="461365" y="13690"/>
                  </a:lnTo>
                  <a:lnTo>
                    <a:pt x="461365" y="19850"/>
                  </a:lnTo>
                  <a:lnTo>
                    <a:pt x="447103" y="29806"/>
                  </a:lnTo>
                  <a:lnTo>
                    <a:pt x="430301" y="29806"/>
                  </a:lnTo>
                  <a:lnTo>
                    <a:pt x="430301" y="6451"/>
                  </a:lnTo>
                  <a:lnTo>
                    <a:pt x="451281" y="6451"/>
                  </a:lnTo>
                  <a:lnTo>
                    <a:pt x="455256" y="7340"/>
                  </a:lnTo>
                  <a:lnTo>
                    <a:pt x="460146" y="10922"/>
                  </a:lnTo>
                  <a:lnTo>
                    <a:pt x="461365" y="13690"/>
                  </a:lnTo>
                  <a:lnTo>
                    <a:pt x="461365" y="4292"/>
                  </a:lnTo>
                  <a:lnTo>
                    <a:pt x="461073" y="4000"/>
                  </a:lnTo>
                  <a:lnTo>
                    <a:pt x="458139" y="2540"/>
                  </a:lnTo>
                  <a:lnTo>
                    <a:pt x="452361" y="1460"/>
                  </a:lnTo>
                  <a:lnTo>
                    <a:pt x="448779" y="1257"/>
                  </a:lnTo>
                  <a:lnTo>
                    <a:pt x="424573" y="1257"/>
                  </a:lnTo>
                  <a:lnTo>
                    <a:pt x="424573" y="65887"/>
                  </a:lnTo>
                  <a:lnTo>
                    <a:pt x="430301" y="65887"/>
                  </a:lnTo>
                  <a:lnTo>
                    <a:pt x="430301" y="35001"/>
                  </a:lnTo>
                  <a:lnTo>
                    <a:pt x="453377" y="35001"/>
                  </a:lnTo>
                  <a:lnTo>
                    <a:pt x="456171" y="36220"/>
                  </a:lnTo>
                  <a:lnTo>
                    <a:pt x="457606" y="38671"/>
                  </a:lnTo>
                  <a:lnTo>
                    <a:pt x="458863" y="40754"/>
                  </a:lnTo>
                  <a:lnTo>
                    <a:pt x="459790" y="45237"/>
                  </a:lnTo>
                  <a:lnTo>
                    <a:pt x="460375" y="52095"/>
                  </a:lnTo>
                  <a:lnTo>
                    <a:pt x="460375" y="56032"/>
                  </a:lnTo>
                  <a:lnTo>
                    <a:pt x="460590" y="59016"/>
                  </a:lnTo>
                  <a:lnTo>
                    <a:pt x="461251" y="62242"/>
                  </a:lnTo>
                  <a:lnTo>
                    <a:pt x="461784" y="63855"/>
                  </a:lnTo>
                  <a:lnTo>
                    <a:pt x="462622" y="65887"/>
                  </a:lnTo>
                  <a:lnTo>
                    <a:pt x="469328" y="65887"/>
                  </a:lnTo>
                  <a:close/>
                </a:path>
                <a:path w="601979" h="67310">
                  <a:moveTo>
                    <a:pt x="490016" y="1257"/>
                  </a:moveTo>
                  <a:lnTo>
                    <a:pt x="484289" y="1257"/>
                  </a:lnTo>
                  <a:lnTo>
                    <a:pt x="484289" y="65887"/>
                  </a:lnTo>
                  <a:lnTo>
                    <a:pt x="490016" y="65887"/>
                  </a:lnTo>
                  <a:lnTo>
                    <a:pt x="490016" y="1257"/>
                  </a:lnTo>
                  <a:close/>
                </a:path>
                <a:path w="601979" h="67310">
                  <a:moveTo>
                    <a:pt x="552678" y="1257"/>
                  </a:moveTo>
                  <a:lnTo>
                    <a:pt x="546849" y="1257"/>
                  </a:lnTo>
                  <a:lnTo>
                    <a:pt x="526389" y="59397"/>
                  </a:lnTo>
                  <a:lnTo>
                    <a:pt x="505764" y="1257"/>
                  </a:lnTo>
                  <a:lnTo>
                    <a:pt x="499414" y="1257"/>
                  </a:lnTo>
                  <a:lnTo>
                    <a:pt x="522859" y="65887"/>
                  </a:lnTo>
                  <a:lnTo>
                    <a:pt x="529488" y="65887"/>
                  </a:lnTo>
                  <a:lnTo>
                    <a:pt x="552678" y="1257"/>
                  </a:lnTo>
                  <a:close/>
                </a:path>
                <a:path w="601979" h="67310">
                  <a:moveTo>
                    <a:pt x="601814" y="60693"/>
                  </a:moveTo>
                  <a:lnTo>
                    <a:pt x="567804" y="60693"/>
                  </a:lnTo>
                  <a:lnTo>
                    <a:pt x="567804" y="35001"/>
                  </a:lnTo>
                  <a:lnTo>
                    <a:pt x="599224" y="35001"/>
                  </a:lnTo>
                  <a:lnTo>
                    <a:pt x="599224" y="29806"/>
                  </a:lnTo>
                  <a:lnTo>
                    <a:pt x="567804" y="29806"/>
                  </a:lnTo>
                  <a:lnTo>
                    <a:pt x="567804" y="6451"/>
                  </a:lnTo>
                  <a:lnTo>
                    <a:pt x="600481" y="6451"/>
                  </a:lnTo>
                  <a:lnTo>
                    <a:pt x="600481" y="1257"/>
                  </a:lnTo>
                  <a:lnTo>
                    <a:pt x="562076" y="1257"/>
                  </a:lnTo>
                  <a:lnTo>
                    <a:pt x="562076" y="65887"/>
                  </a:lnTo>
                  <a:lnTo>
                    <a:pt x="601814" y="65887"/>
                  </a:lnTo>
                  <a:lnTo>
                    <a:pt x="601814" y="6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3723" y="4666754"/>
              <a:ext cx="131851" cy="6686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763785" y="4666754"/>
            <a:ext cx="730250" cy="67310"/>
            <a:chOff x="4709185" y="4666754"/>
            <a:chExt cx="730250" cy="67310"/>
          </a:xfrm>
        </p:grpSpPr>
        <p:sp>
          <p:nvSpPr>
            <p:cNvPr id="7" name="object 7"/>
            <p:cNvSpPr/>
            <p:nvPr/>
          </p:nvSpPr>
          <p:spPr>
            <a:xfrm>
              <a:off x="4709185" y="4666754"/>
              <a:ext cx="601980" cy="67310"/>
            </a:xfrm>
            <a:custGeom>
              <a:avLst/>
              <a:gdLst/>
              <a:ahLst/>
              <a:cxnLst/>
              <a:rect l="l" t="t" r="r" b="b"/>
              <a:pathLst>
                <a:path w="601979" h="67310">
                  <a:moveTo>
                    <a:pt x="67132" y="1257"/>
                  </a:moveTo>
                  <a:lnTo>
                    <a:pt x="58000" y="1257"/>
                  </a:lnTo>
                  <a:lnTo>
                    <a:pt x="33566" y="57632"/>
                  </a:lnTo>
                  <a:lnTo>
                    <a:pt x="9118" y="1257"/>
                  </a:lnTo>
                  <a:lnTo>
                    <a:pt x="0" y="1257"/>
                  </a:lnTo>
                  <a:lnTo>
                    <a:pt x="0" y="65887"/>
                  </a:lnTo>
                  <a:lnTo>
                    <a:pt x="5727" y="65887"/>
                  </a:lnTo>
                  <a:lnTo>
                    <a:pt x="5727" y="6718"/>
                  </a:lnTo>
                  <a:lnTo>
                    <a:pt x="30962" y="65887"/>
                  </a:lnTo>
                  <a:lnTo>
                    <a:pt x="36156" y="65887"/>
                  </a:lnTo>
                  <a:lnTo>
                    <a:pt x="61404" y="6718"/>
                  </a:lnTo>
                  <a:lnTo>
                    <a:pt x="61404" y="65887"/>
                  </a:lnTo>
                  <a:lnTo>
                    <a:pt x="67132" y="65887"/>
                  </a:lnTo>
                  <a:lnTo>
                    <a:pt x="67132" y="1257"/>
                  </a:lnTo>
                  <a:close/>
                </a:path>
                <a:path w="601979" h="67310">
                  <a:moveTo>
                    <a:pt x="134899" y="65849"/>
                  </a:moveTo>
                  <a:lnTo>
                    <a:pt x="127812" y="48158"/>
                  </a:lnTo>
                  <a:lnTo>
                    <a:pt x="125869" y="43332"/>
                  </a:lnTo>
                  <a:lnTo>
                    <a:pt x="119481" y="27381"/>
                  </a:lnTo>
                  <a:lnTo>
                    <a:pt x="119481" y="43332"/>
                  </a:lnTo>
                  <a:lnTo>
                    <a:pt x="91300" y="43332"/>
                  </a:lnTo>
                  <a:lnTo>
                    <a:pt x="105537" y="6426"/>
                  </a:lnTo>
                  <a:lnTo>
                    <a:pt x="119481" y="43332"/>
                  </a:lnTo>
                  <a:lnTo>
                    <a:pt x="119481" y="27381"/>
                  </a:lnTo>
                  <a:lnTo>
                    <a:pt x="111099" y="6426"/>
                  </a:lnTo>
                  <a:lnTo>
                    <a:pt x="109029" y="1257"/>
                  </a:lnTo>
                  <a:lnTo>
                    <a:pt x="102133" y="1257"/>
                  </a:lnTo>
                  <a:lnTo>
                    <a:pt x="76530" y="65887"/>
                  </a:lnTo>
                  <a:lnTo>
                    <a:pt x="82562" y="65900"/>
                  </a:lnTo>
                  <a:lnTo>
                    <a:pt x="89496" y="48158"/>
                  </a:lnTo>
                  <a:lnTo>
                    <a:pt x="121577" y="48158"/>
                  </a:lnTo>
                  <a:lnTo>
                    <a:pt x="128536" y="65887"/>
                  </a:lnTo>
                  <a:lnTo>
                    <a:pt x="134899" y="65849"/>
                  </a:lnTo>
                  <a:close/>
                </a:path>
                <a:path w="601979" h="67310">
                  <a:moveTo>
                    <a:pt x="183680" y="46939"/>
                  </a:moveTo>
                  <a:lnTo>
                    <a:pt x="152704" y="27038"/>
                  </a:lnTo>
                  <a:lnTo>
                    <a:pt x="146799" y="22440"/>
                  </a:lnTo>
                  <a:lnTo>
                    <a:pt x="146799" y="13665"/>
                  </a:lnTo>
                  <a:lnTo>
                    <a:pt x="148120" y="10833"/>
                  </a:lnTo>
                  <a:lnTo>
                    <a:pt x="153606" y="6350"/>
                  </a:lnTo>
                  <a:lnTo>
                    <a:pt x="157568" y="5194"/>
                  </a:lnTo>
                  <a:lnTo>
                    <a:pt x="166522" y="5194"/>
                  </a:lnTo>
                  <a:lnTo>
                    <a:pt x="169633" y="5905"/>
                  </a:lnTo>
                  <a:lnTo>
                    <a:pt x="174701" y="9017"/>
                  </a:lnTo>
                  <a:lnTo>
                    <a:pt x="176250" y="11607"/>
                  </a:lnTo>
                  <a:lnTo>
                    <a:pt x="176606" y="15125"/>
                  </a:lnTo>
                  <a:lnTo>
                    <a:pt x="182524" y="15125"/>
                  </a:lnTo>
                  <a:lnTo>
                    <a:pt x="182524" y="9880"/>
                  </a:lnTo>
                  <a:lnTo>
                    <a:pt x="180225" y="5905"/>
                  </a:lnTo>
                  <a:lnTo>
                    <a:pt x="171983" y="1079"/>
                  </a:lnTo>
                  <a:lnTo>
                    <a:pt x="167538" y="0"/>
                  </a:lnTo>
                  <a:lnTo>
                    <a:pt x="156019" y="0"/>
                  </a:lnTo>
                  <a:lnTo>
                    <a:pt x="150888" y="1536"/>
                  </a:lnTo>
                  <a:lnTo>
                    <a:pt x="142887" y="7683"/>
                  </a:lnTo>
                  <a:lnTo>
                    <a:pt x="140893" y="11963"/>
                  </a:lnTo>
                  <a:lnTo>
                    <a:pt x="140893" y="22110"/>
                  </a:lnTo>
                  <a:lnTo>
                    <a:pt x="142417" y="25781"/>
                  </a:lnTo>
                  <a:lnTo>
                    <a:pt x="148094" y="30734"/>
                  </a:lnTo>
                  <a:lnTo>
                    <a:pt x="153073" y="33185"/>
                  </a:lnTo>
                  <a:lnTo>
                    <a:pt x="166014" y="37719"/>
                  </a:lnTo>
                  <a:lnTo>
                    <a:pt x="169722" y="39116"/>
                  </a:lnTo>
                  <a:lnTo>
                    <a:pt x="175691" y="42037"/>
                  </a:lnTo>
                  <a:lnTo>
                    <a:pt x="177774" y="45110"/>
                  </a:lnTo>
                  <a:lnTo>
                    <a:pt x="177774" y="53289"/>
                  </a:lnTo>
                  <a:lnTo>
                    <a:pt x="176022" y="56451"/>
                  </a:lnTo>
                  <a:lnTo>
                    <a:pt x="169456" y="60693"/>
                  </a:lnTo>
                  <a:lnTo>
                    <a:pt x="165633" y="61671"/>
                  </a:lnTo>
                  <a:lnTo>
                    <a:pt x="156387" y="61671"/>
                  </a:lnTo>
                  <a:lnTo>
                    <a:pt x="152679" y="60718"/>
                  </a:lnTo>
                  <a:lnTo>
                    <a:pt x="146837" y="56667"/>
                  </a:lnTo>
                  <a:lnTo>
                    <a:pt x="145275" y="53441"/>
                  </a:lnTo>
                  <a:lnTo>
                    <a:pt x="145275" y="49149"/>
                  </a:lnTo>
                  <a:lnTo>
                    <a:pt x="139369" y="49149"/>
                  </a:lnTo>
                  <a:lnTo>
                    <a:pt x="139915" y="55168"/>
                  </a:lnTo>
                  <a:lnTo>
                    <a:pt x="142125" y="59677"/>
                  </a:lnTo>
                  <a:lnTo>
                    <a:pt x="149580" y="65468"/>
                  </a:lnTo>
                  <a:lnTo>
                    <a:pt x="154470" y="66865"/>
                  </a:lnTo>
                  <a:lnTo>
                    <a:pt x="167665" y="66865"/>
                  </a:lnTo>
                  <a:lnTo>
                    <a:pt x="173240" y="65227"/>
                  </a:lnTo>
                  <a:lnTo>
                    <a:pt x="181597" y="58661"/>
                  </a:lnTo>
                  <a:lnTo>
                    <a:pt x="183680" y="54330"/>
                  </a:lnTo>
                  <a:lnTo>
                    <a:pt x="183680" y="46939"/>
                  </a:lnTo>
                  <a:close/>
                </a:path>
                <a:path w="601979" h="67310">
                  <a:moveTo>
                    <a:pt x="235597" y="1257"/>
                  </a:moveTo>
                  <a:lnTo>
                    <a:pt x="188341" y="1257"/>
                  </a:lnTo>
                  <a:lnTo>
                    <a:pt x="188341" y="6451"/>
                  </a:lnTo>
                  <a:lnTo>
                    <a:pt x="209105" y="6451"/>
                  </a:lnTo>
                  <a:lnTo>
                    <a:pt x="209105" y="65887"/>
                  </a:lnTo>
                  <a:lnTo>
                    <a:pt x="214833" y="65887"/>
                  </a:lnTo>
                  <a:lnTo>
                    <a:pt x="214833" y="6451"/>
                  </a:lnTo>
                  <a:lnTo>
                    <a:pt x="235597" y="6451"/>
                  </a:lnTo>
                  <a:lnTo>
                    <a:pt x="235597" y="1257"/>
                  </a:lnTo>
                  <a:close/>
                </a:path>
                <a:path w="601979" h="67310">
                  <a:moveTo>
                    <a:pt x="285280" y="60693"/>
                  </a:moveTo>
                  <a:lnTo>
                    <a:pt x="251269" y="60693"/>
                  </a:lnTo>
                  <a:lnTo>
                    <a:pt x="251269" y="35001"/>
                  </a:lnTo>
                  <a:lnTo>
                    <a:pt x="282689" y="35001"/>
                  </a:lnTo>
                  <a:lnTo>
                    <a:pt x="282689" y="29806"/>
                  </a:lnTo>
                  <a:lnTo>
                    <a:pt x="251269" y="29806"/>
                  </a:lnTo>
                  <a:lnTo>
                    <a:pt x="251269" y="6451"/>
                  </a:lnTo>
                  <a:lnTo>
                    <a:pt x="283946" y="6451"/>
                  </a:lnTo>
                  <a:lnTo>
                    <a:pt x="283946" y="1257"/>
                  </a:lnTo>
                  <a:lnTo>
                    <a:pt x="245541" y="1257"/>
                  </a:lnTo>
                  <a:lnTo>
                    <a:pt x="245541" y="65887"/>
                  </a:lnTo>
                  <a:lnTo>
                    <a:pt x="285280" y="65887"/>
                  </a:lnTo>
                  <a:lnTo>
                    <a:pt x="285280" y="60693"/>
                  </a:lnTo>
                  <a:close/>
                </a:path>
                <a:path w="601979" h="67310">
                  <a:moveTo>
                    <a:pt x="344995" y="65887"/>
                  </a:moveTo>
                  <a:lnTo>
                    <a:pt x="343801" y="64389"/>
                  </a:lnTo>
                  <a:lnTo>
                    <a:pt x="342861" y="59944"/>
                  </a:lnTo>
                  <a:lnTo>
                    <a:pt x="341490" y="45148"/>
                  </a:lnTo>
                  <a:lnTo>
                    <a:pt x="340601" y="40309"/>
                  </a:lnTo>
                  <a:lnTo>
                    <a:pt x="338086" y="35001"/>
                  </a:lnTo>
                  <a:lnTo>
                    <a:pt x="335140" y="32880"/>
                  </a:lnTo>
                  <a:lnTo>
                    <a:pt x="330847" y="32042"/>
                  </a:lnTo>
                  <a:lnTo>
                    <a:pt x="335089" y="30734"/>
                  </a:lnTo>
                  <a:lnTo>
                    <a:pt x="336613" y="29806"/>
                  </a:lnTo>
                  <a:lnTo>
                    <a:pt x="338213" y="28841"/>
                  </a:lnTo>
                  <a:lnTo>
                    <a:pt x="342277" y="23888"/>
                  </a:lnTo>
                  <a:lnTo>
                    <a:pt x="343293" y="20764"/>
                  </a:lnTo>
                  <a:lnTo>
                    <a:pt x="343293" y="14389"/>
                  </a:lnTo>
                  <a:lnTo>
                    <a:pt x="342836" y="12115"/>
                  </a:lnTo>
                  <a:lnTo>
                    <a:pt x="341287" y="8775"/>
                  </a:lnTo>
                  <a:lnTo>
                    <a:pt x="340309" y="7454"/>
                  </a:lnTo>
                  <a:lnTo>
                    <a:pt x="339191" y="6451"/>
                  </a:lnTo>
                  <a:lnTo>
                    <a:pt x="338988" y="6261"/>
                  </a:lnTo>
                  <a:lnTo>
                    <a:pt x="337019" y="4292"/>
                  </a:lnTo>
                  <a:lnTo>
                    <a:pt x="337019" y="13690"/>
                  </a:lnTo>
                  <a:lnTo>
                    <a:pt x="337019" y="19850"/>
                  </a:lnTo>
                  <a:lnTo>
                    <a:pt x="322757" y="29806"/>
                  </a:lnTo>
                  <a:lnTo>
                    <a:pt x="305955" y="29806"/>
                  </a:lnTo>
                  <a:lnTo>
                    <a:pt x="305955" y="6451"/>
                  </a:lnTo>
                  <a:lnTo>
                    <a:pt x="326936" y="6451"/>
                  </a:lnTo>
                  <a:lnTo>
                    <a:pt x="330911" y="7340"/>
                  </a:lnTo>
                  <a:lnTo>
                    <a:pt x="335800" y="10922"/>
                  </a:lnTo>
                  <a:lnTo>
                    <a:pt x="337019" y="13690"/>
                  </a:lnTo>
                  <a:lnTo>
                    <a:pt x="337019" y="4292"/>
                  </a:lnTo>
                  <a:lnTo>
                    <a:pt x="336727" y="4000"/>
                  </a:lnTo>
                  <a:lnTo>
                    <a:pt x="333806" y="2540"/>
                  </a:lnTo>
                  <a:lnTo>
                    <a:pt x="328015" y="1460"/>
                  </a:lnTo>
                  <a:lnTo>
                    <a:pt x="324434" y="1257"/>
                  </a:lnTo>
                  <a:lnTo>
                    <a:pt x="300228" y="1257"/>
                  </a:lnTo>
                  <a:lnTo>
                    <a:pt x="300228" y="65887"/>
                  </a:lnTo>
                  <a:lnTo>
                    <a:pt x="305955" y="65887"/>
                  </a:lnTo>
                  <a:lnTo>
                    <a:pt x="305955" y="35001"/>
                  </a:lnTo>
                  <a:lnTo>
                    <a:pt x="329031" y="35001"/>
                  </a:lnTo>
                  <a:lnTo>
                    <a:pt x="331838" y="36220"/>
                  </a:lnTo>
                  <a:lnTo>
                    <a:pt x="333260" y="38671"/>
                  </a:lnTo>
                  <a:lnTo>
                    <a:pt x="334518" y="40754"/>
                  </a:lnTo>
                  <a:lnTo>
                    <a:pt x="335445" y="45237"/>
                  </a:lnTo>
                  <a:lnTo>
                    <a:pt x="336042" y="52095"/>
                  </a:lnTo>
                  <a:lnTo>
                    <a:pt x="336042" y="56032"/>
                  </a:lnTo>
                  <a:lnTo>
                    <a:pt x="336245" y="59016"/>
                  </a:lnTo>
                  <a:lnTo>
                    <a:pt x="336905" y="62242"/>
                  </a:lnTo>
                  <a:lnTo>
                    <a:pt x="337439" y="63855"/>
                  </a:lnTo>
                  <a:lnTo>
                    <a:pt x="338277" y="65887"/>
                  </a:lnTo>
                  <a:lnTo>
                    <a:pt x="344995" y="65887"/>
                  </a:lnTo>
                  <a:close/>
                </a:path>
                <a:path w="601979" h="67310">
                  <a:moveTo>
                    <a:pt x="410768" y="38646"/>
                  </a:moveTo>
                  <a:lnTo>
                    <a:pt x="404431" y="10883"/>
                  </a:lnTo>
                  <a:lnTo>
                    <a:pt x="404431" y="30340"/>
                  </a:lnTo>
                  <a:lnTo>
                    <a:pt x="404431" y="38646"/>
                  </a:lnTo>
                  <a:lnTo>
                    <a:pt x="379336" y="60693"/>
                  </a:lnTo>
                  <a:lnTo>
                    <a:pt x="365671" y="60693"/>
                  </a:lnTo>
                  <a:lnTo>
                    <a:pt x="365671" y="6451"/>
                  </a:lnTo>
                  <a:lnTo>
                    <a:pt x="382257" y="6451"/>
                  </a:lnTo>
                  <a:lnTo>
                    <a:pt x="386105" y="6807"/>
                  </a:lnTo>
                  <a:lnTo>
                    <a:pt x="392912" y="8712"/>
                  </a:lnTo>
                  <a:lnTo>
                    <a:pt x="396316" y="11099"/>
                  </a:lnTo>
                  <a:lnTo>
                    <a:pt x="398881" y="14681"/>
                  </a:lnTo>
                  <a:lnTo>
                    <a:pt x="400913" y="17424"/>
                  </a:lnTo>
                  <a:lnTo>
                    <a:pt x="402336" y="20421"/>
                  </a:lnTo>
                  <a:lnTo>
                    <a:pt x="404012" y="26924"/>
                  </a:lnTo>
                  <a:lnTo>
                    <a:pt x="404431" y="30340"/>
                  </a:lnTo>
                  <a:lnTo>
                    <a:pt x="404431" y="10883"/>
                  </a:lnTo>
                  <a:lnTo>
                    <a:pt x="403326" y="9398"/>
                  </a:lnTo>
                  <a:lnTo>
                    <a:pt x="399402" y="6451"/>
                  </a:lnTo>
                  <a:lnTo>
                    <a:pt x="396341" y="4152"/>
                  </a:lnTo>
                  <a:lnTo>
                    <a:pt x="392671" y="2603"/>
                  </a:lnTo>
                  <a:lnTo>
                    <a:pt x="386105" y="1460"/>
                  </a:lnTo>
                  <a:lnTo>
                    <a:pt x="382409" y="1257"/>
                  </a:lnTo>
                  <a:lnTo>
                    <a:pt x="359943" y="1257"/>
                  </a:lnTo>
                  <a:lnTo>
                    <a:pt x="359943" y="65887"/>
                  </a:lnTo>
                  <a:lnTo>
                    <a:pt x="380199" y="65887"/>
                  </a:lnTo>
                  <a:lnTo>
                    <a:pt x="385000" y="65646"/>
                  </a:lnTo>
                  <a:lnTo>
                    <a:pt x="392518" y="64389"/>
                  </a:lnTo>
                  <a:lnTo>
                    <a:pt x="396519" y="62687"/>
                  </a:lnTo>
                  <a:lnTo>
                    <a:pt x="399059" y="60693"/>
                  </a:lnTo>
                  <a:lnTo>
                    <a:pt x="403682" y="57086"/>
                  </a:lnTo>
                  <a:lnTo>
                    <a:pt x="406527" y="53047"/>
                  </a:lnTo>
                  <a:lnTo>
                    <a:pt x="409981" y="43561"/>
                  </a:lnTo>
                  <a:lnTo>
                    <a:pt x="410768" y="38646"/>
                  </a:lnTo>
                  <a:close/>
                </a:path>
                <a:path w="601979" h="67310">
                  <a:moveTo>
                    <a:pt x="469328" y="65887"/>
                  </a:moveTo>
                  <a:lnTo>
                    <a:pt x="468134" y="64389"/>
                  </a:lnTo>
                  <a:lnTo>
                    <a:pt x="467194" y="59944"/>
                  </a:lnTo>
                  <a:lnTo>
                    <a:pt x="465823" y="45148"/>
                  </a:lnTo>
                  <a:lnTo>
                    <a:pt x="464947" y="40309"/>
                  </a:lnTo>
                  <a:lnTo>
                    <a:pt x="462432" y="35001"/>
                  </a:lnTo>
                  <a:lnTo>
                    <a:pt x="459486" y="32880"/>
                  </a:lnTo>
                  <a:lnTo>
                    <a:pt x="455180" y="32042"/>
                  </a:lnTo>
                  <a:lnTo>
                    <a:pt x="459422" y="30734"/>
                  </a:lnTo>
                  <a:lnTo>
                    <a:pt x="460959" y="29806"/>
                  </a:lnTo>
                  <a:lnTo>
                    <a:pt x="462559" y="28841"/>
                  </a:lnTo>
                  <a:lnTo>
                    <a:pt x="466610" y="23888"/>
                  </a:lnTo>
                  <a:lnTo>
                    <a:pt x="467626" y="20764"/>
                  </a:lnTo>
                  <a:lnTo>
                    <a:pt x="467626" y="14389"/>
                  </a:lnTo>
                  <a:lnTo>
                    <a:pt x="467182" y="12115"/>
                  </a:lnTo>
                  <a:lnTo>
                    <a:pt x="465632" y="8775"/>
                  </a:lnTo>
                  <a:lnTo>
                    <a:pt x="464642" y="7454"/>
                  </a:lnTo>
                  <a:lnTo>
                    <a:pt x="463537" y="6451"/>
                  </a:lnTo>
                  <a:lnTo>
                    <a:pt x="461365" y="4305"/>
                  </a:lnTo>
                  <a:lnTo>
                    <a:pt x="461365" y="13690"/>
                  </a:lnTo>
                  <a:lnTo>
                    <a:pt x="461365" y="19850"/>
                  </a:lnTo>
                  <a:lnTo>
                    <a:pt x="460756" y="22021"/>
                  </a:lnTo>
                  <a:lnTo>
                    <a:pt x="447103" y="29806"/>
                  </a:lnTo>
                  <a:lnTo>
                    <a:pt x="430301" y="29806"/>
                  </a:lnTo>
                  <a:lnTo>
                    <a:pt x="430301" y="6451"/>
                  </a:lnTo>
                  <a:lnTo>
                    <a:pt x="451281" y="6451"/>
                  </a:lnTo>
                  <a:lnTo>
                    <a:pt x="455244" y="7340"/>
                  </a:lnTo>
                  <a:lnTo>
                    <a:pt x="460133" y="10922"/>
                  </a:lnTo>
                  <a:lnTo>
                    <a:pt x="461365" y="13690"/>
                  </a:lnTo>
                  <a:lnTo>
                    <a:pt x="461365" y="4305"/>
                  </a:lnTo>
                  <a:lnTo>
                    <a:pt x="461060" y="4000"/>
                  </a:lnTo>
                  <a:lnTo>
                    <a:pt x="458139" y="2540"/>
                  </a:lnTo>
                  <a:lnTo>
                    <a:pt x="452348" y="1460"/>
                  </a:lnTo>
                  <a:lnTo>
                    <a:pt x="448767" y="1257"/>
                  </a:lnTo>
                  <a:lnTo>
                    <a:pt x="424573" y="1257"/>
                  </a:lnTo>
                  <a:lnTo>
                    <a:pt x="424573" y="65887"/>
                  </a:lnTo>
                  <a:lnTo>
                    <a:pt x="430301" y="65887"/>
                  </a:lnTo>
                  <a:lnTo>
                    <a:pt x="430301" y="35001"/>
                  </a:lnTo>
                  <a:lnTo>
                    <a:pt x="453364" y="35001"/>
                  </a:lnTo>
                  <a:lnTo>
                    <a:pt x="456171" y="36220"/>
                  </a:lnTo>
                  <a:lnTo>
                    <a:pt x="458851" y="40754"/>
                  </a:lnTo>
                  <a:lnTo>
                    <a:pt x="459778" y="45237"/>
                  </a:lnTo>
                  <a:lnTo>
                    <a:pt x="460375" y="52095"/>
                  </a:lnTo>
                  <a:lnTo>
                    <a:pt x="460375" y="56032"/>
                  </a:lnTo>
                  <a:lnTo>
                    <a:pt x="460590" y="59016"/>
                  </a:lnTo>
                  <a:lnTo>
                    <a:pt x="461238" y="62242"/>
                  </a:lnTo>
                  <a:lnTo>
                    <a:pt x="461784" y="63855"/>
                  </a:lnTo>
                  <a:lnTo>
                    <a:pt x="462610" y="65887"/>
                  </a:lnTo>
                  <a:lnTo>
                    <a:pt x="469328" y="65887"/>
                  </a:lnTo>
                  <a:close/>
                </a:path>
                <a:path w="601979" h="67310">
                  <a:moveTo>
                    <a:pt x="490004" y="1257"/>
                  </a:moveTo>
                  <a:lnTo>
                    <a:pt x="484276" y="1257"/>
                  </a:lnTo>
                  <a:lnTo>
                    <a:pt x="484276" y="65887"/>
                  </a:lnTo>
                  <a:lnTo>
                    <a:pt x="490004" y="65887"/>
                  </a:lnTo>
                  <a:lnTo>
                    <a:pt x="490004" y="1257"/>
                  </a:lnTo>
                  <a:close/>
                </a:path>
                <a:path w="601979" h="67310">
                  <a:moveTo>
                    <a:pt x="552665" y="1257"/>
                  </a:moveTo>
                  <a:lnTo>
                    <a:pt x="546849" y="1257"/>
                  </a:lnTo>
                  <a:lnTo>
                    <a:pt x="526376" y="59397"/>
                  </a:lnTo>
                  <a:lnTo>
                    <a:pt x="505764" y="1257"/>
                  </a:lnTo>
                  <a:lnTo>
                    <a:pt x="499402" y="1257"/>
                  </a:lnTo>
                  <a:lnTo>
                    <a:pt x="522859" y="65887"/>
                  </a:lnTo>
                  <a:lnTo>
                    <a:pt x="529488" y="65887"/>
                  </a:lnTo>
                  <a:lnTo>
                    <a:pt x="552665" y="1257"/>
                  </a:lnTo>
                  <a:close/>
                </a:path>
                <a:path w="601979" h="67310">
                  <a:moveTo>
                    <a:pt x="601814" y="60693"/>
                  </a:moveTo>
                  <a:lnTo>
                    <a:pt x="567791" y="60693"/>
                  </a:lnTo>
                  <a:lnTo>
                    <a:pt x="567791" y="35001"/>
                  </a:lnTo>
                  <a:lnTo>
                    <a:pt x="599211" y="35001"/>
                  </a:lnTo>
                  <a:lnTo>
                    <a:pt x="599211" y="29806"/>
                  </a:lnTo>
                  <a:lnTo>
                    <a:pt x="567791" y="29806"/>
                  </a:lnTo>
                  <a:lnTo>
                    <a:pt x="567791" y="6451"/>
                  </a:lnTo>
                  <a:lnTo>
                    <a:pt x="600468" y="6451"/>
                  </a:lnTo>
                  <a:lnTo>
                    <a:pt x="600468" y="1257"/>
                  </a:lnTo>
                  <a:lnTo>
                    <a:pt x="562063" y="1257"/>
                  </a:lnTo>
                  <a:lnTo>
                    <a:pt x="562063" y="65887"/>
                  </a:lnTo>
                  <a:lnTo>
                    <a:pt x="601814" y="65887"/>
                  </a:lnTo>
                  <a:lnTo>
                    <a:pt x="601814" y="6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3911" y="4666754"/>
              <a:ext cx="105092" cy="6686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06804" y="4666755"/>
            <a:ext cx="1390777" cy="758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53716" y="7169379"/>
            <a:ext cx="1812061" cy="162319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981696" y="8343836"/>
            <a:ext cx="626745" cy="457834"/>
            <a:chOff x="2927095" y="8343836"/>
            <a:chExt cx="626745" cy="457834"/>
          </a:xfrm>
        </p:grpSpPr>
        <p:sp>
          <p:nvSpPr>
            <p:cNvPr id="12" name="object 12"/>
            <p:cNvSpPr/>
            <p:nvPr/>
          </p:nvSpPr>
          <p:spPr>
            <a:xfrm>
              <a:off x="2929381" y="8351240"/>
              <a:ext cx="622300" cy="448309"/>
            </a:xfrm>
            <a:custGeom>
              <a:avLst/>
              <a:gdLst/>
              <a:ahLst/>
              <a:cxnLst/>
              <a:rect l="l" t="t" r="r" b="b"/>
              <a:pathLst>
                <a:path w="622300" h="448309">
                  <a:moveTo>
                    <a:pt x="579551" y="261416"/>
                  </a:moveTo>
                  <a:lnTo>
                    <a:pt x="583730" y="139903"/>
                  </a:lnTo>
                  <a:lnTo>
                    <a:pt x="583730" y="136398"/>
                  </a:lnTo>
                  <a:lnTo>
                    <a:pt x="581977" y="133769"/>
                  </a:lnTo>
                  <a:lnTo>
                    <a:pt x="579780" y="132892"/>
                  </a:lnTo>
                  <a:lnTo>
                    <a:pt x="577595" y="132003"/>
                  </a:lnTo>
                  <a:lnTo>
                    <a:pt x="573646" y="126314"/>
                  </a:lnTo>
                  <a:lnTo>
                    <a:pt x="571893" y="122364"/>
                  </a:lnTo>
                  <a:lnTo>
                    <a:pt x="570141" y="118414"/>
                  </a:lnTo>
                  <a:lnTo>
                    <a:pt x="565315" y="114909"/>
                  </a:lnTo>
                  <a:lnTo>
                    <a:pt x="561797" y="113588"/>
                  </a:lnTo>
                  <a:lnTo>
                    <a:pt x="473214" y="84645"/>
                  </a:lnTo>
                  <a:lnTo>
                    <a:pt x="468820" y="83769"/>
                  </a:lnTo>
                  <a:lnTo>
                    <a:pt x="464883" y="82892"/>
                  </a:lnTo>
                  <a:lnTo>
                    <a:pt x="461810" y="83324"/>
                  </a:lnTo>
                  <a:lnTo>
                    <a:pt x="458736" y="83769"/>
                  </a:lnTo>
                  <a:lnTo>
                    <a:pt x="453034" y="82448"/>
                  </a:lnTo>
                  <a:lnTo>
                    <a:pt x="449084" y="81572"/>
                  </a:lnTo>
                  <a:lnTo>
                    <a:pt x="222351" y="17983"/>
                  </a:lnTo>
                  <a:lnTo>
                    <a:pt x="217051" y="16712"/>
                  </a:lnTo>
                  <a:lnTo>
                    <a:pt x="210516" y="15027"/>
                  </a:lnTo>
                  <a:lnTo>
                    <a:pt x="202993" y="13175"/>
                  </a:lnTo>
                  <a:lnTo>
                    <a:pt x="194729" y="11404"/>
                  </a:lnTo>
                  <a:lnTo>
                    <a:pt x="127190" y="0"/>
                  </a:lnTo>
                  <a:lnTo>
                    <a:pt x="101060" y="849"/>
                  </a:lnTo>
                  <a:lnTo>
                    <a:pt x="60148" y="26399"/>
                  </a:lnTo>
                  <a:lnTo>
                    <a:pt x="37287" y="54381"/>
                  </a:lnTo>
                  <a:lnTo>
                    <a:pt x="37718" y="57886"/>
                  </a:lnTo>
                  <a:lnTo>
                    <a:pt x="37718" y="64465"/>
                  </a:lnTo>
                  <a:lnTo>
                    <a:pt x="37718" y="68859"/>
                  </a:lnTo>
                  <a:lnTo>
                    <a:pt x="34213" y="74117"/>
                  </a:lnTo>
                  <a:lnTo>
                    <a:pt x="31140" y="77622"/>
                  </a:lnTo>
                  <a:lnTo>
                    <a:pt x="28079" y="81140"/>
                  </a:lnTo>
                  <a:lnTo>
                    <a:pt x="23253" y="84213"/>
                  </a:lnTo>
                  <a:lnTo>
                    <a:pt x="17983" y="87274"/>
                  </a:lnTo>
                  <a:lnTo>
                    <a:pt x="7454" y="92544"/>
                  </a:lnTo>
                  <a:lnTo>
                    <a:pt x="3657" y="94005"/>
                  </a:lnTo>
                  <a:lnTo>
                    <a:pt x="1905" y="96342"/>
                  </a:lnTo>
                  <a:lnTo>
                    <a:pt x="1905" y="100723"/>
                  </a:lnTo>
                  <a:lnTo>
                    <a:pt x="1905" y="101752"/>
                  </a:lnTo>
                </a:path>
                <a:path w="622300" h="448309">
                  <a:moveTo>
                    <a:pt x="569252" y="301726"/>
                  </a:moveTo>
                  <a:lnTo>
                    <a:pt x="567067" y="306120"/>
                  </a:lnTo>
                  <a:lnTo>
                    <a:pt x="566623" y="311823"/>
                  </a:lnTo>
                  <a:lnTo>
                    <a:pt x="566191" y="314452"/>
                  </a:lnTo>
                  <a:lnTo>
                    <a:pt x="565746" y="317080"/>
                  </a:lnTo>
                  <a:lnTo>
                    <a:pt x="562927" y="320586"/>
                  </a:lnTo>
                  <a:lnTo>
                    <a:pt x="560920" y="324104"/>
                  </a:lnTo>
                  <a:lnTo>
                    <a:pt x="557415" y="330238"/>
                  </a:lnTo>
                  <a:lnTo>
                    <a:pt x="554786" y="335940"/>
                  </a:lnTo>
                  <a:lnTo>
                    <a:pt x="553034" y="339013"/>
                  </a:lnTo>
                  <a:lnTo>
                    <a:pt x="551281" y="342074"/>
                  </a:lnTo>
                  <a:lnTo>
                    <a:pt x="547331" y="346862"/>
                  </a:lnTo>
                  <a:lnTo>
                    <a:pt x="547331" y="355231"/>
                  </a:lnTo>
                  <a:lnTo>
                    <a:pt x="547331" y="358305"/>
                  </a:lnTo>
                  <a:lnTo>
                    <a:pt x="545134" y="360057"/>
                  </a:lnTo>
                  <a:lnTo>
                    <a:pt x="543382" y="361378"/>
                  </a:lnTo>
                  <a:lnTo>
                    <a:pt x="460057" y="421894"/>
                  </a:lnTo>
                  <a:lnTo>
                    <a:pt x="456107" y="424967"/>
                  </a:lnTo>
                  <a:lnTo>
                    <a:pt x="452158" y="423214"/>
                  </a:lnTo>
                  <a:lnTo>
                    <a:pt x="449084" y="422338"/>
                  </a:lnTo>
                  <a:lnTo>
                    <a:pt x="392074" y="404355"/>
                  </a:lnTo>
                  <a:lnTo>
                    <a:pt x="385940" y="402158"/>
                  </a:lnTo>
                  <a:lnTo>
                    <a:pt x="382866" y="401726"/>
                  </a:lnTo>
                  <a:lnTo>
                    <a:pt x="380669" y="399529"/>
                  </a:lnTo>
                  <a:lnTo>
                    <a:pt x="379361" y="398221"/>
                  </a:lnTo>
                  <a:lnTo>
                    <a:pt x="379945" y="396024"/>
                  </a:lnTo>
                  <a:lnTo>
                    <a:pt x="379806" y="392950"/>
                  </a:lnTo>
                  <a:lnTo>
                    <a:pt x="379945" y="391934"/>
                  </a:lnTo>
                  <a:lnTo>
                    <a:pt x="379361" y="390766"/>
                  </a:lnTo>
                  <a:lnTo>
                    <a:pt x="377609" y="389597"/>
                  </a:lnTo>
                  <a:lnTo>
                    <a:pt x="375856" y="388416"/>
                  </a:lnTo>
                  <a:lnTo>
                    <a:pt x="367080" y="380530"/>
                  </a:lnTo>
                  <a:lnTo>
                    <a:pt x="363575" y="373799"/>
                  </a:lnTo>
                </a:path>
                <a:path w="622300" h="448309">
                  <a:moveTo>
                    <a:pt x="412102" y="410933"/>
                  </a:moveTo>
                  <a:lnTo>
                    <a:pt x="414146" y="412394"/>
                  </a:lnTo>
                  <a:lnTo>
                    <a:pt x="414146" y="414147"/>
                  </a:lnTo>
                  <a:lnTo>
                    <a:pt x="414146" y="415315"/>
                  </a:lnTo>
                  <a:lnTo>
                    <a:pt x="383743" y="446316"/>
                  </a:lnTo>
                  <a:lnTo>
                    <a:pt x="382282" y="447776"/>
                  </a:lnTo>
                  <a:lnTo>
                    <a:pt x="335508" y="429641"/>
                  </a:lnTo>
                  <a:lnTo>
                    <a:pt x="321182" y="346024"/>
                  </a:lnTo>
                  <a:lnTo>
                    <a:pt x="320890" y="343395"/>
                  </a:lnTo>
                  <a:lnTo>
                    <a:pt x="321767" y="341642"/>
                  </a:lnTo>
                  <a:lnTo>
                    <a:pt x="323227" y="340766"/>
                  </a:lnTo>
                  <a:lnTo>
                    <a:pt x="323519" y="338137"/>
                  </a:lnTo>
                  <a:lnTo>
                    <a:pt x="325564" y="336080"/>
                  </a:lnTo>
                  <a:lnTo>
                    <a:pt x="329361" y="336969"/>
                  </a:lnTo>
                  <a:lnTo>
                    <a:pt x="340766" y="339013"/>
                  </a:lnTo>
                  <a:lnTo>
                    <a:pt x="343395" y="339598"/>
                  </a:lnTo>
                  <a:lnTo>
                    <a:pt x="344855" y="341934"/>
                  </a:lnTo>
                  <a:lnTo>
                    <a:pt x="344855" y="343103"/>
                  </a:lnTo>
                </a:path>
                <a:path w="622300" h="448309">
                  <a:moveTo>
                    <a:pt x="323227" y="340766"/>
                  </a:moveTo>
                  <a:lnTo>
                    <a:pt x="324688" y="340474"/>
                  </a:lnTo>
                  <a:lnTo>
                    <a:pt x="336092" y="342811"/>
                  </a:lnTo>
                  <a:lnTo>
                    <a:pt x="337553" y="343103"/>
                  </a:lnTo>
                  <a:lnTo>
                    <a:pt x="339013" y="343395"/>
                  </a:lnTo>
                  <a:lnTo>
                    <a:pt x="341350" y="344563"/>
                  </a:lnTo>
                  <a:lnTo>
                    <a:pt x="341642" y="347192"/>
                  </a:lnTo>
                  <a:lnTo>
                    <a:pt x="341934" y="349834"/>
                  </a:lnTo>
                  <a:lnTo>
                    <a:pt x="343687" y="351586"/>
                  </a:lnTo>
                  <a:lnTo>
                    <a:pt x="344855" y="352463"/>
                  </a:lnTo>
                </a:path>
                <a:path w="622300" h="448309">
                  <a:moveTo>
                    <a:pt x="337845" y="345732"/>
                  </a:moveTo>
                  <a:lnTo>
                    <a:pt x="336969" y="346608"/>
                  </a:lnTo>
                  <a:lnTo>
                    <a:pt x="336677" y="348361"/>
                  </a:lnTo>
                  <a:lnTo>
                    <a:pt x="336969" y="350113"/>
                  </a:lnTo>
                  <a:lnTo>
                    <a:pt x="337845" y="405676"/>
                  </a:lnTo>
                  <a:lnTo>
                    <a:pt x="338137" y="412978"/>
                  </a:lnTo>
                  <a:lnTo>
                    <a:pt x="341210" y="417957"/>
                  </a:lnTo>
                  <a:lnTo>
                    <a:pt x="349097" y="421017"/>
                  </a:lnTo>
                  <a:lnTo>
                    <a:pt x="378193" y="432574"/>
                  </a:lnTo>
                  <a:lnTo>
                    <a:pt x="380530" y="433438"/>
                  </a:lnTo>
                  <a:lnTo>
                    <a:pt x="382282" y="432574"/>
                  </a:lnTo>
                  <a:lnTo>
                    <a:pt x="384327" y="431406"/>
                  </a:lnTo>
                  <a:lnTo>
                    <a:pt x="410641" y="413562"/>
                  </a:lnTo>
                </a:path>
                <a:path w="622300" h="448309">
                  <a:moveTo>
                    <a:pt x="381114" y="434911"/>
                  </a:moveTo>
                  <a:lnTo>
                    <a:pt x="381114" y="447192"/>
                  </a:lnTo>
                </a:path>
                <a:path w="622300" h="448309">
                  <a:moveTo>
                    <a:pt x="321475" y="362686"/>
                  </a:moveTo>
                  <a:lnTo>
                    <a:pt x="162712" y="306120"/>
                  </a:lnTo>
                </a:path>
                <a:path w="622300" h="448309">
                  <a:moveTo>
                    <a:pt x="163588" y="222351"/>
                  </a:moveTo>
                  <a:lnTo>
                    <a:pt x="163588" y="297789"/>
                  </a:lnTo>
                  <a:lnTo>
                    <a:pt x="162672" y="304355"/>
                  </a:lnTo>
                  <a:lnTo>
                    <a:pt x="160961" y="311023"/>
                  </a:lnTo>
                  <a:lnTo>
                    <a:pt x="158043" y="316995"/>
                  </a:lnTo>
                  <a:lnTo>
                    <a:pt x="153504" y="321475"/>
                  </a:lnTo>
                  <a:lnTo>
                    <a:pt x="121043" y="343839"/>
                  </a:lnTo>
                </a:path>
                <a:path w="622300" h="448309">
                  <a:moveTo>
                    <a:pt x="85966" y="172351"/>
                  </a:moveTo>
                  <a:lnTo>
                    <a:pt x="82016" y="171919"/>
                  </a:lnTo>
                  <a:lnTo>
                    <a:pt x="75882" y="172351"/>
                  </a:lnTo>
                  <a:lnTo>
                    <a:pt x="71488" y="174993"/>
                  </a:lnTo>
                  <a:lnTo>
                    <a:pt x="56791" y="183482"/>
                  </a:lnTo>
                  <a:lnTo>
                    <a:pt x="30708" y="218846"/>
                  </a:lnTo>
                  <a:lnTo>
                    <a:pt x="31132" y="235243"/>
                  </a:lnTo>
                  <a:lnTo>
                    <a:pt x="31718" y="261880"/>
                  </a:lnTo>
                  <a:lnTo>
                    <a:pt x="32237" y="287612"/>
                  </a:lnTo>
                  <a:lnTo>
                    <a:pt x="32461" y="301294"/>
                  </a:lnTo>
                  <a:lnTo>
                    <a:pt x="32461" y="309194"/>
                  </a:lnTo>
                  <a:lnTo>
                    <a:pt x="34213" y="317525"/>
                  </a:lnTo>
                  <a:lnTo>
                    <a:pt x="42100" y="321475"/>
                  </a:lnTo>
                  <a:lnTo>
                    <a:pt x="99123" y="343839"/>
                  </a:lnTo>
                  <a:lnTo>
                    <a:pt x="106578" y="346468"/>
                  </a:lnTo>
                  <a:lnTo>
                    <a:pt x="109651" y="342963"/>
                  </a:lnTo>
                  <a:lnTo>
                    <a:pt x="113156" y="334187"/>
                  </a:lnTo>
                  <a:lnTo>
                    <a:pt x="156578" y="204368"/>
                  </a:lnTo>
                  <a:lnTo>
                    <a:pt x="157886" y="198374"/>
                  </a:lnTo>
                  <a:lnTo>
                    <a:pt x="155689" y="195160"/>
                  </a:lnTo>
                  <a:lnTo>
                    <a:pt x="150431" y="193408"/>
                  </a:lnTo>
                  <a:lnTo>
                    <a:pt x="85966" y="172351"/>
                  </a:lnTo>
                </a:path>
                <a:path w="622300" h="448309">
                  <a:moveTo>
                    <a:pt x="151752" y="201739"/>
                  </a:moveTo>
                  <a:lnTo>
                    <a:pt x="121488" y="222796"/>
                  </a:lnTo>
                  <a:lnTo>
                    <a:pt x="114033" y="228930"/>
                  </a:lnTo>
                  <a:lnTo>
                    <a:pt x="113588" y="237261"/>
                  </a:lnTo>
                  <a:lnTo>
                    <a:pt x="113588" y="246037"/>
                  </a:lnTo>
                  <a:lnTo>
                    <a:pt x="113156" y="324535"/>
                  </a:lnTo>
                </a:path>
                <a:path w="622300" h="448309">
                  <a:moveTo>
                    <a:pt x="104381" y="231559"/>
                  </a:moveTo>
                  <a:lnTo>
                    <a:pt x="103505" y="225856"/>
                  </a:lnTo>
                  <a:lnTo>
                    <a:pt x="98463" y="220967"/>
                  </a:lnTo>
                  <a:lnTo>
                    <a:pt x="94729" y="219722"/>
                  </a:lnTo>
                  <a:lnTo>
                    <a:pt x="46926" y="204368"/>
                  </a:lnTo>
                  <a:lnTo>
                    <a:pt x="41668" y="202615"/>
                  </a:lnTo>
                  <a:lnTo>
                    <a:pt x="38595" y="203492"/>
                  </a:lnTo>
                  <a:lnTo>
                    <a:pt x="36398" y="206133"/>
                  </a:lnTo>
                </a:path>
                <a:path w="622300" h="448309">
                  <a:moveTo>
                    <a:pt x="76758" y="172351"/>
                  </a:moveTo>
                  <a:lnTo>
                    <a:pt x="79387" y="166662"/>
                  </a:lnTo>
                  <a:lnTo>
                    <a:pt x="87274" y="163588"/>
                  </a:lnTo>
                  <a:lnTo>
                    <a:pt x="96050" y="166217"/>
                  </a:lnTo>
                  <a:lnTo>
                    <a:pt x="157886" y="186829"/>
                  </a:lnTo>
                  <a:lnTo>
                    <a:pt x="162520" y="189456"/>
                  </a:lnTo>
                  <a:lnTo>
                    <a:pt x="165671" y="194014"/>
                  </a:lnTo>
                  <a:lnTo>
                    <a:pt x="167012" y="200463"/>
                  </a:lnTo>
                  <a:lnTo>
                    <a:pt x="166217" y="208762"/>
                  </a:lnTo>
                  <a:lnTo>
                    <a:pt x="153936" y="270154"/>
                  </a:lnTo>
                  <a:lnTo>
                    <a:pt x="152628" y="274980"/>
                  </a:lnTo>
                  <a:lnTo>
                    <a:pt x="151752" y="279806"/>
                  </a:lnTo>
                  <a:lnTo>
                    <a:pt x="149110" y="286385"/>
                  </a:lnTo>
                  <a:lnTo>
                    <a:pt x="119291" y="346900"/>
                  </a:lnTo>
                  <a:lnTo>
                    <a:pt x="115646" y="353999"/>
                  </a:lnTo>
                  <a:lnTo>
                    <a:pt x="110388" y="355777"/>
                  </a:lnTo>
                  <a:lnTo>
                    <a:pt x="102184" y="353047"/>
                  </a:lnTo>
                  <a:lnTo>
                    <a:pt x="40792" y="328917"/>
                  </a:lnTo>
                  <a:lnTo>
                    <a:pt x="35179" y="325399"/>
                  </a:lnTo>
                  <a:lnTo>
                    <a:pt x="31746" y="320811"/>
                  </a:lnTo>
                  <a:lnTo>
                    <a:pt x="30862" y="314247"/>
                  </a:lnTo>
                  <a:lnTo>
                    <a:pt x="32893" y="304800"/>
                  </a:lnTo>
                </a:path>
                <a:path w="622300" h="448309">
                  <a:moveTo>
                    <a:pt x="154165" y="185623"/>
                  </a:moveTo>
                  <a:lnTo>
                    <a:pt x="158800" y="188210"/>
                  </a:lnTo>
                  <a:lnTo>
                    <a:pt x="161964" y="192681"/>
                  </a:lnTo>
                  <a:lnTo>
                    <a:pt x="163321" y="199042"/>
                  </a:lnTo>
                  <a:lnTo>
                    <a:pt x="162534" y="207302"/>
                  </a:lnTo>
                  <a:lnTo>
                    <a:pt x="150253" y="268693"/>
                  </a:lnTo>
                  <a:lnTo>
                    <a:pt x="148932" y="273519"/>
                  </a:lnTo>
                  <a:lnTo>
                    <a:pt x="148056" y="278345"/>
                  </a:lnTo>
                  <a:lnTo>
                    <a:pt x="145427" y="284924"/>
                  </a:lnTo>
                  <a:lnTo>
                    <a:pt x="115608" y="345440"/>
                  </a:lnTo>
                  <a:lnTo>
                    <a:pt x="112128" y="352463"/>
                  </a:lnTo>
                  <a:lnTo>
                    <a:pt x="106692" y="354317"/>
                  </a:lnTo>
                  <a:lnTo>
                    <a:pt x="98501" y="351586"/>
                  </a:lnTo>
                </a:path>
                <a:path w="622300" h="448309">
                  <a:moveTo>
                    <a:pt x="144716" y="275323"/>
                  </a:moveTo>
                  <a:lnTo>
                    <a:pt x="144487" y="277609"/>
                  </a:lnTo>
                  <a:lnTo>
                    <a:pt x="142748" y="279323"/>
                  </a:lnTo>
                  <a:lnTo>
                    <a:pt x="140817" y="279120"/>
                  </a:lnTo>
                  <a:lnTo>
                    <a:pt x="138887" y="278942"/>
                  </a:lnTo>
                  <a:lnTo>
                    <a:pt x="137502" y="276936"/>
                  </a:lnTo>
                  <a:lnTo>
                    <a:pt x="137731" y="274637"/>
                  </a:lnTo>
                  <a:lnTo>
                    <a:pt x="137960" y="272351"/>
                  </a:lnTo>
                  <a:lnTo>
                    <a:pt x="139700" y="270649"/>
                  </a:lnTo>
                  <a:lnTo>
                    <a:pt x="141630" y="270840"/>
                  </a:lnTo>
                  <a:lnTo>
                    <a:pt x="143560" y="271018"/>
                  </a:lnTo>
                  <a:lnTo>
                    <a:pt x="144932" y="273037"/>
                  </a:lnTo>
                  <a:lnTo>
                    <a:pt x="144716" y="275323"/>
                  </a:lnTo>
                </a:path>
                <a:path w="622300" h="448309">
                  <a:moveTo>
                    <a:pt x="142532" y="272199"/>
                  </a:moveTo>
                  <a:lnTo>
                    <a:pt x="140639" y="273227"/>
                  </a:lnTo>
                  <a:lnTo>
                    <a:pt x="139179" y="276593"/>
                  </a:lnTo>
                  <a:lnTo>
                    <a:pt x="139471" y="278485"/>
                  </a:lnTo>
                </a:path>
                <a:path w="622300" h="448309">
                  <a:moveTo>
                    <a:pt x="141516" y="271183"/>
                  </a:moveTo>
                  <a:lnTo>
                    <a:pt x="139611" y="272199"/>
                  </a:lnTo>
                  <a:lnTo>
                    <a:pt x="138150" y="275564"/>
                  </a:lnTo>
                  <a:lnTo>
                    <a:pt x="138442" y="277469"/>
                  </a:lnTo>
                </a:path>
                <a:path w="622300" h="448309">
                  <a:moveTo>
                    <a:pt x="37718" y="57886"/>
                  </a:moveTo>
                  <a:lnTo>
                    <a:pt x="32645" y="62000"/>
                  </a:lnTo>
                  <a:lnTo>
                    <a:pt x="28738" y="68289"/>
                  </a:lnTo>
                  <a:lnTo>
                    <a:pt x="26190" y="75590"/>
                  </a:lnTo>
                  <a:lnTo>
                    <a:pt x="25196" y="82740"/>
                  </a:lnTo>
                </a:path>
                <a:path w="622300" h="448309">
                  <a:moveTo>
                    <a:pt x="26924" y="72999"/>
                  </a:moveTo>
                  <a:lnTo>
                    <a:pt x="21056" y="73685"/>
                  </a:lnTo>
                  <a:lnTo>
                    <a:pt x="17995" y="80721"/>
                  </a:lnTo>
                  <a:lnTo>
                    <a:pt x="20180" y="85966"/>
                  </a:lnTo>
                </a:path>
                <a:path w="622300" h="448309">
                  <a:moveTo>
                    <a:pt x="228" y="103797"/>
                  </a:moveTo>
                  <a:lnTo>
                    <a:pt x="419" y="103035"/>
                  </a:lnTo>
                  <a:lnTo>
                    <a:pt x="3009" y="100787"/>
                  </a:lnTo>
                  <a:lnTo>
                    <a:pt x="3657" y="101015"/>
                  </a:lnTo>
                  <a:lnTo>
                    <a:pt x="5270" y="101600"/>
                  </a:lnTo>
                  <a:lnTo>
                    <a:pt x="7454" y="104597"/>
                  </a:lnTo>
                  <a:lnTo>
                    <a:pt x="8115" y="105702"/>
                  </a:lnTo>
                  <a:lnTo>
                    <a:pt x="8775" y="106794"/>
                  </a:lnTo>
                  <a:lnTo>
                    <a:pt x="8991" y="111620"/>
                  </a:lnTo>
                  <a:lnTo>
                    <a:pt x="8559" y="112268"/>
                  </a:lnTo>
                  <a:lnTo>
                    <a:pt x="8115" y="112928"/>
                  </a:lnTo>
                  <a:lnTo>
                    <a:pt x="5486" y="113957"/>
                  </a:lnTo>
                  <a:lnTo>
                    <a:pt x="4825" y="113741"/>
                  </a:lnTo>
                  <a:lnTo>
                    <a:pt x="0" y="104673"/>
                  </a:lnTo>
                  <a:lnTo>
                    <a:pt x="228" y="103797"/>
                  </a:lnTo>
                </a:path>
                <a:path w="622300" h="448309">
                  <a:moveTo>
                    <a:pt x="5410" y="113880"/>
                  </a:moveTo>
                  <a:lnTo>
                    <a:pt x="6070" y="114096"/>
                  </a:lnTo>
                  <a:lnTo>
                    <a:pt x="10972" y="111760"/>
                  </a:lnTo>
                  <a:lnTo>
                    <a:pt x="11404" y="111112"/>
                  </a:lnTo>
                  <a:lnTo>
                    <a:pt x="11849" y="110451"/>
                  </a:lnTo>
                  <a:lnTo>
                    <a:pt x="5854" y="99618"/>
                  </a:lnTo>
                  <a:lnTo>
                    <a:pt x="4241" y="100063"/>
                  </a:lnTo>
                  <a:lnTo>
                    <a:pt x="3225" y="100939"/>
                  </a:lnTo>
                </a:path>
                <a:path w="622300" h="448309">
                  <a:moveTo>
                    <a:pt x="8445" y="105803"/>
                  </a:moveTo>
                  <a:lnTo>
                    <a:pt x="10858" y="104813"/>
                  </a:lnTo>
                </a:path>
                <a:path w="622300" h="448309">
                  <a:moveTo>
                    <a:pt x="5778" y="233794"/>
                  </a:moveTo>
                  <a:lnTo>
                    <a:pt x="5968" y="233045"/>
                  </a:lnTo>
                  <a:lnTo>
                    <a:pt x="8483" y="230860"/>
                  </a:lnTo>
                  <a:lnTo>
                    <a:pt x="9118" y="231089"/>
                  </a:lnTo>
                  <a:lnTo>
                    <a:pt x="10680" y="231660"/>
                  </a:lnTo>
                  <a:lnTo>
                    <a:pt x="12814" y="234569"/>
                  </a:lnTo>
                  <a:lnTo>
                    <a:pt x="13449" y="235635"/>
                  </a:lnTo>
                  <a:lnTo>
                    <a:pt x="14097" y="236702"/>
                  </a:lnTo>
                  <a:lnTo>
                    <a:pt x="14312" y="241388"/>
                  </a:lnTo>
                  <a:lnTo>
                    <a:pt x="13881" y="242036"/>
                  </a:lnTo>
                  <a:lnTo>
                    <a:pt x="13449" y="242671"/>
                  </a:lnTo>
                  <a:lnTo>
                    <a:pt x="10896" y="243674"/>
                  </a:lnTo>
                  <a:lnTo>
                    <a:pt x="10261" y="243459"/>
                  </a:lnTo>
                  <a:lnTo>
                    <a:pt x="9613" y="243243"/>
                  </a:lnTo>
                  <a:lnTo>
                    <a:pt x="6629" y="240677"/>
                  </a:lnTo>
                  <a:lnTo>
                    <a:pt x="6197" y="239623"/>
                  </a:lnTo>
                  <a:lnTo>
                    <a:pt x="5778" y="238556"/>
                  </a:lnTo>
                  <a:lnTo>
                    <a:pt x="5562" y="234645"/>
                  </a:lnTo>
                  <a:lnTo>
                    <a:pt x="5778" y="233794"/>
                  </a:lnTo>
                </a:path>
                <a:path w="622300" h="448309">
                  <a:moveTo>
                    <a:pt x="10820" y="243598"/>
                  </a:moveTo>
                  <a:lnTo>
                    <a:pt x="11468" y="243814"/>
                  </a:lnTo>
                  <a:lnTo>
                    <a:pt x="16230" y="241541"/>
                  </a:lnTo>
                  <a:lnTo>
                    <a:pt x="16649" y="240893"/>
                  </a:lnTo>
                  <a:lnTo>
                    <a:pt x="17081" y="240258"/>
                  </a:lnTo>
                  <a:lnTo>
                    <a:pt x="11252" y="229730"/>
                  </a:lnTo>
                  <a:lnTo>
                    <a:pt x="9690" y="230162"/>
                  </a:lnTo>
                  <a:lnTo>
                    <a:pt x="8686" y="231013"/>
                  </a:lnTo>
                </a:path>
                <a:path w="622300" h="448309">
                  <a:moveTo>
                    <a:pt x="13779" y="235750"/>
                  </a:moveTo>
                  <a:lnTo>
                    <a:pt x="16116" y="234784"/>
                  </a:lnTo>
                </a:path>
                <a:path w="622300" h="448309">
                  <a:moveTo>
                    <a:pt x="75920" y="130149"/>
                  </a:moveTo>
                  <a:lnTo>
                    <a:pt x="76123" y="129336"/>
                  </a:lnTo>
                  <a:lnTo>
                    <a:pt x="78854" y="126961"/>
                  </a:lnTo>
                  <a:lnTo>
                    <a:pt x="79540" y="127215"/>
                  </a:lnTo>
                  <a:lnTo>
                    <a:pt x="81241" y="127838"/>
                  </a:lnTo>
                  <a:lnTo>
                    <a:pt x="83553" y="131000"/>
                  </a:lnTo>
                  <a:lnTo>
                    <a:pt x="84251" y="132156"/>
                  </a:lnTo>
                  <a:lnTo>
                    <a:pt x="84937" y="133311"/>
                  </a:lnTo>
                  <a:lnTo>
                    <a:pt x="85178" y="138404"/>
                  </a:lnTo>
                  <a:lnTo>
                    <a:pt x="84709" y="139090"/>
                  </a:lnTo>
                  <a:lnTo>
                    <a:pt x="84251" y="139788"/>
                  </a:lnTo>
                  <a:lnTo>
                    <a:pt x="81470" y="140868"/>
                  </a:lnTo>
                  <a:lnTo>
                    <a:pt x="80772" y="140639"/>
                  </a:lnTo>
                  <a:lnTo>
                    <a:pt x="80086" y="140398"/>
                  </a:lnTo>
                  <a:lnTo>
                    <a:pt x="76847" y="137629"/>
                  </a:lnTo>
                  <a:lnTo>
                    <a:pt x="76377" y="136474"/>
                  </a:lnTo>
                  <a:lnTo>
                    <a:pt x="75920" y="135318"/>
                  </a:lnTo>
                  <a:lnTo>
                    <a:pt x="75692" y="131064"/>
                  </a:lnTo>
                  <a:lnTo>
                    <a:pt x="75920" y="130149"/>
                  </a:lnTo>
                </a:path>
                <a:path w="622300" h="448309">
                  <a:moveTo>
                    <a:pt x="81394" y="140792"/>
                  </a:moveTo>
                  <a:lnTo>
                    <a:pt x="82092" y="141020"/>
                  </a:lnTo>
                  <a:lnTo>
                    <a:pt x="87261" y="138557"/>
                  </a:lnTo>
                  <a:lnTo>
                    <a:pt x="87718" y="137858"/>
                  </a:lnTo>
                  <a:lnTo>
                    <a:pt x="88176" y="137160"/>
                  </a:lnTo>
                  <a:lnTo>
                    <a:pt x="87947" y="132080"/>
                  </a:lnTo>
                  <a:lnTo>
                    <a:pt x="87261" y="130924"/>
                  </a:lnTo>
                  <a:lnTo>
                    <a:pt x="86563" y="129755"/>
                  </a:lnTo>
                  <a:lnTo>
                    <a:pt x="84251" y="126593"/>
                  </a:lnTo>
                  <a:lnTo>
                    <a:pt x="82550" y="125984"/>
                  </a:lnTo>
                  <a:lnTo>
                    <a:pt x="81864" y="125730"/>
                  </a:lnTo>
                  <a:lnTo>
                    <a:pt x="80162" y="126212"/>
                  </a:lnTo>
                  <a:lnTo>
                    <a:pt x="79082" y="127139"/>
                  </a:lnTo>
                </a:path>
                <a:path w="622300" h="448309">
                  <a:moveTo>
                    <a:pt x="84594" y="132270"/>
                  </a:moveTo>
                  <a:lnTo>
                    <a:pt x="87134" y="131229"/>
                  </a:lnTo>
                </a:path>
                <a:path w="622300" h="448309">
                  <a:moveTo>
                    <a:pt x="2057" y="111404"/>
                  </a:moveTo>
                  <a:lnTo>
                    <a:pt x="6870" y="231559"/>
                  </a:lnTo>
                </a:path>
                <a:path w="622300" h="448309">
                  <a:moveTo>
                    <a:pt x="11404" y="243408"/>
                  </a:moveTo>
                  <a:lnTo>
                    <a:pt x="13157" y="244932"/>
                  </a:lnTo>
                  <a:lnTo>
                    <a:pt x="17551" y="246468"/>
                  </a:lnTo>
                  <a:lnTo>
                    <a:pt x="19304" y="246913"/>
                  </a:lnTo>
                  <a:lnTo>
                    <a:pt x="31356" y="250634"/>
                  </a:lnTo>
                </a:path>
                <a:path w="622300" h="448309">
                  <a:moveTo>
                    <a:pt x="12509" y="119507"/>
                  </a:moveTo>
                  <a:lnTo>
                    <a:pt x="12280" y="114909"/>
                  </a:lnTo>
                  <a:lnTo>
                    <a:pt x="76098" y="135420"/>
                  </a:lnTo>
                </a:path>
                <a:path w="622300" h="448309">
                  <a:moveTo>
                    <a:pt x="12814" y="128282"/>
                  </a:moveTo>
                  <a:lnTo>
                    <a:pt x="12598" y="123672"/>
                  </a:lnTo>
                  <a:lnTo>
                    <a:pt x="80797" y="145783"/>
                  </a:lnTo>
                </a:path>
                <a:path w="622300" h="448309">
                  <a:moveTo>
                    <a:pt x="13131" y="137058"/>
                  </a:moveTo>
                  <a:lnTo>
                    <a:pt x="12915" y="132448"/>
                  </a:lnTo>
                  <a:lnTo>
                    <a:pt x="81127" y="154736"/>
                  </a:lnTo>
                </a:path>
                <a:path w="622300" h="448309">
                  <a:moveTo>
                    <a:pt x="13449" y="145821"/>
                  </a:moveTo>
                  <a:lnTo>
                    <a:pt x="13233" y="141224"/>
                  </a:lnTo>
                  <a:lnTo>
                    <a:pt x="81445" y="163690"/>
                  </a:lnTo>
                </a:path>
                <a:path w="622300" h="448309">
                  <a:moveTo>
                    <a:pt x="13766" y="154597"/>
                  </a:moveTo>
                  <a:lnTo>
                    <a:pt x="13550" y="149987"/>
                  </a:lnTo>
                  <a:lnTo>
                    <a:pt x="77165" y="171119"/>
                  </a:lnTo>
                </a:path>
                <a:path w="622300" h="448309">
                  <a:moveTo>
                    <a:pt x="14084" y="163360"/>
                  </a:moveTo>
                  <a:lnTo>
                    <a:pt x="13868" y="158762"/>
                  </a:lnTo>
                  <a:lnTo>
                    <a:pt x="67944" y="176860"/>
                  </a:lnTo>
                </a:path>
                <a:path w="622300" h="448309">
                  <a:moveTo>
                    <a:pt x="14401" y="172135"/>
                  </a:moveTo>
                  <a:lnTo>
                    <a:pt x="14185" y="167538"/>
                  </a:lnTo>
                  <a:lnTo>
                    <a:pt x="58343" y="182435"/>
                  </a:lnTo>
                </a:path>
                <a:path w="622300" h="448309">
                  <a:moveTo>
                    <a:pt x="14719" y="180911"/>
                  </a:moveTo>
                  <a:lnTo>
                    <a:pt x="14503" y="176301"/>
                  </a:lnTo>
                  <a:lnTo>
                    <a:pt x="49275" y="188125"/>
                  </a:lnTo>
                </a:path>
                <a:path w="622300" h="448309">
                  <a:moveTo>
                    <a:pt x="15036" y="189687"/>
                  </a:moveTo>
                  <a:lnTo>
                    <a:pt x="14820" y="185077"/>
                  </a:lnTo>
                  <a:lnTo>
                    <a:pt x="40932" y="194030"/>
                  </a:lnTo>
                </a:path>
                <a:path w="622300" h="448309">
                  <a:moveTo>
                    <a:pt x="15354" y="198450"/>
                  </a:moveTo>
                  <a:lnTo>
                    <a:pt x="15138" y="193840"/>
                  </a:lnTo>
                  <a:lnTo>
                    <a:pt x="34937" y="200685"/>
                  </a:lnTo>
                </a:path>
                <a:path w="622300" h="448309">
                  <a:moveTo>
                    <a:pt x="15671" y="207225"/>
                  </a:moveTo>
                  <a:lnTo>
                    <a:pt x="15455" y="202615"/>
                  </a:lnTo>
                  <a:lnTo>
                    <a:pt x="31280" y="208127"/>
                  </a:lnTo>
                </a:path>
                <a:path w="622300" h="448309">
                  <a:moveTo>
                    <a:pt x="15989" y="216001"/>
                  </a:moveTo>
                  <a:lnTo>
                    <a:pt x="15773" y="211391"/>
                  </a:lnTo>
                  <a:lnTo>
                    <a:pt x="30454" y="216535"/>
                  </a:lnTo>
                </a:path>
                <a:path w="622300" h="448309">
                  <a:moveTo>
                    <a:pt x="16306" y="224764"/>
                  </a:moveTo>
                  <a:lnTo>
                    <a:pt x="16090" y="220167"/>
                  </a:lnTo>
                  <a:lnTo>
                    <a:pt x="30670" y="225310"/>
                  </a:lnTo>
                </a:path>
                <a:path w="622300" h="448309">
                  <a:moveTo>
                    <a:pt x="1905" y="100723"/>
                  </a:moveTo>
                  <a:lnTo>
                    <a:pt x="2146" y="99872"/>
                  </a:lnTo>
                  <a:lnTo>
                    <a:pt x="2933" y="99707"/>
                  </a:lnTo>
                  <a:lnTo>
                    <a:pt x="4038" y="99860"/>
                  </a:lnTo>
                </a:path>
                <a:path w="622300" h="448309">
                  <a:moveTo>
                    <a:pt x="5041" y="95605"/>
                  </a:moveTo>
                  <a:lnTo>
                    <a:pt x="5041" y="96481"/>
                  </a:lnTo>
                  <a:lnTo>
                    <a:pt x="5930" y="97586"/>
                  </a:lnTo>
                  <a:lnTo>
                    <a:pt x="8115" y="98234"/>
                  </a:lnTo>
                  <a:lnTo>
                    <a:pt x="87934" y="121475"/>
                  </a:lnTo>
                  <a:lnTo>
                    <a:pt x="92760" y="122796"/>
                  </a:lnTo>
                  <a:lnTo>
                    <a:pt x="97358" y="121869"/>
                  </a:lnTo>
                  <a:lnTo>
                    <a:pt x="100215" y="115785"/>
                  </a:lnTo>
                  <a:lnTo>
                    <a:pt x="122990" y="75738"/>
                  </a:lnTo>
                  <a:lnTo>
                    <a:pt x="150020" y="43749"/>
                  </a:lnTo>
                  <a:lnTo>
                    <a:pt x="180052" y="22779"/>
                  </a:lnTo>
                  <a:lnTo>
                    <a:pt x="211836" y="15786"/>
                  </a:lnTo>
                  <a:lnTo>
                    <a:pt x="172575" y="28299"/>
                  </a:lnTo>
                  <a:lnTo>
                    <a:pt x="135247" y="62580"/>
                  </a:lnTo>
                  <a:lnTo>
                    <a:pt x="106060" y="110799"/>
                  </a:lnTo>
                  <a:lnTo>
                    <a:pt x="91224" y="165125"/>
                  </a:lnTo>
                  <a:lnTo>
                    <a:pt x="91224" y="135737"/>
                  </a:lnTo>
                  <a:lnTo>
                    <a:pt x="91224" y="129159"/>
                  </a:lnTo>
                  <a:lnTo>
                    <a:pt x="87503" y="125209"/>
                  </a:lnTo>
                  <a:lnTo>
                    <a:pt x="83553" y="123888"/>
                  </a:lnTo>
                  <a:lnTo>
                    <a:pt x="8559" y="101092"/>
                  </a:lnTo>
                  <a:lnTo>
                    <a:pt x="8356" y="101028"/>
                  </a:lnTo>
                  <a:lnTo>
                    <a:pt x="8153" y="100977"/>
                  </a:lnTo>
                  <a:lnTo>
                    <a:pt x="7950" y="100914"/>
                  </a:lnTo>
                </a:path>
                <a:path w="622300" h="448309">
                  <a:moveTo>
                    <a:pt x="39916" y="51892"/>
                  </a:moveTo>
                  <a:lnTo>
                    <a:pt x="40792" y="50723"/>
                  </a:lnTo>
                  <a:lnTo>
                    <a:pt x="42544" y="50723"/>
                  </a:lnTo>
                  <a:lnTo>
                    <a:pt x="44881" y="51320"/>
                  </a:lnTo>
                  <a:lnTo>
                    <a:pt x="115925" y="66522"/>
                  </a:lnTo>
                  <a:lnTo>
                    <a:pt x="118567" y="67398"/>
                  </a:lnTo>
                  <a:lnTo>
                    <a:pt x="118744" y="69418"/>
                  </a:lnTo>
                  <a:lnTo>
                    <a:pt x="117106" y="70319"/>
                  </a:lnTo>
                  <a:lnTo>
                    <a:pt x="109781" y="76129"/>
                  </a:lnTo>
                  <a:lnTo>
                    <a:pt x="103690" y="85012"/>
                  </a:lnTo>
                  <a:lnTo>
                    <a:pt x="100945" y="95978"/>
                  </a:lnTo>
                  <a:lnTo>
                    <a:pt x="103657" y="108038"/>
                  </a:lnTo>
                </a:path>
                <a:path w="622300" h="448309">
                  <a:moveTo>
                    <a:pt x="212051" y="323659"/>
                  </a:moveTo>
                  <a:lnTo>
                    <a:pt x="210959" y="327825"/>
                  </a:lnTo>
                  <a:lnTo>
                    <a:pt x="212267" y="330898"/>
                  </a:lnTo>
                  <a:lnTo>
                    <a:pt x="219506" y="333095"/>
                  </a:lnTo>
                  <a:lnTo>
                    <a:pt x="223672" y="332435"/>
                  </a:lnTo>
                  <a:lnTo>
                    <a:pt x="224764" y="328269"/>
                  </a:lnTo>
                </a:path>
                <a:path w="622300" h="448309">
                  <a:moveTo>
                    <a:pt x="291211" y="352171"/>
                  </a:moveTo>
                  <a:lnTo>
                    <a:pt x="290118" y="356336"/>
                  </a:lnTo>
                  <a:lnTo>
                    <a:pt x="291426" y="359397"/>
                  </a:lnTo>
                  <a:lnTo>
                    <a:pt x="298665" y="361594"/>
                  </a:lnTo>
                  <a:lnTo>
                    <a:pt x="302831" y="360934"/>
                  </a:lnTo>
                  <a:lnTo>
                    <a:pt x="303923" y="356768"/>
                  </a:lnTo>
                </a:path>
                <a:path w="622300" h="448309">
                  <a:moveTo>
                    <a:pt x="556285" y="275374"/>
                  </a:moveTo>
                  <a:lnTo>
                    <a:pt x="550177" y="291261"/>
                  </a:lnTo>
                  <a:lnTo>
                    <a:pt x="542105" y="303393"/>
                  </a:lnTo>
                  <a:lnTo>
                    <a:pt x="533100" y="310596"/>
                  </a:lnTo>
                  <a:lnTo>
                    <a:pt x="524192" y="311696"/>
                  </a:lnTo>
                  <a:lnTo>
                    <a:pt x="517087" y="306197"/>
                  </a:lnTo>
                  <a:lnTo>
                    <a:pt x="513016" y="295408"/>
                  </a:lnTo>
                  <a:lnTo>
                    <a:pt x="512269" y="280856"/>
                  </a:lnTo>
                  <a:lnTo>
                    <a:pt x="515137" y="264071"/>
                  </a:lnTo>
                  <a:lnTo>
                    <a:pt x="521237" y="248178"/>
                  </a:lnTo>
                  <a:lnTo>
                    <a:pt x="529309" y="236045"/>
                  </a:lnTo>
                  <a:lnTo>
                    <a:pt x="538320" y="228841"/>
                  </a:lnTo>
                  <a:lnTo>
                    <a:pt x="547243" y="227736"/>
                  </a:lnTo>
                  <a:lnTo>
                    <a:pt x="554338" y="233236"/>
                  </a:lnTo>
                  <a:lnTo>
                    <a:pt x="558403" y="244030"/>
                  </a:lnTo>
                  <a:lnTo>
                    <a:pt x="559148" y="258586"/>
                  </a:lnTo>
                  <a:lnTo>
                    <a:pt x="556285" y="275374"/>
                  </a:lnTo>
                </a:path>
                <a:path w="622300" h="448309">
                  <a:moveTo>
                    <a:pt x="547243" y="227736"/>
                  </a:moveTo>
                  <a:lnTo>
                    <a:pt x="526935" y="223469"/>
                  </a:lnTo>
                  <a:lnTo>
                    <a:pt x="518359" y="225584"/>
                  </a:lnTo>
                  <a:lnTo>
                    <a:pt x="509833" y="233070"/>
                  </a:lnTo>
                  <a:lnTo>
                    <a:pt x="502248" y="244918"/>
                  </a:lnTo>
                  <a:lnTo>
                    <a:pt x="496493" y="260121"/>
                  </a:lnTo>
                  <a:lnTo>
                    <a:pt x="493625" y="276908"/>
                  </a:lnTo>
                  <a:lnTo>
                    <a:pt x="494372" y="291463"/>
                  </a:lnTo>
                  <a:lnTo>
                    <a:pt x="498444" y="302253"/>
                  </a:lnTo>
                  <a:lnTo>
                    <a:pt x="505548" y="307746"/>
                  </a:lnTo>
                  <a:lnTo>
                    <a:pt x="524192" y="311696"/>
                  </a:lnTo>
                </a:path>
                <a:path w="622300" h="448309">
                  <a:moveTo>
                    <a:pt x="613994" y="293979"/>
                  </a:moveTo>
                  <a:lnTo>
                    <a:pt x="613079" y="297332"/>
                  </a:lnTo>
                  <a:lnTo>
                    <a:pt x="610996" y="299681"/>
                  </a:lnTo>
                  <a:lnTo>
                    <a:pt x="609358" y="299237"/>
                  </a:lnTo>
                  <a:lnTo>
                    <a:pt x="607720" y="298780"/>
                  </a:lnTo>
                  <a:lnTo>
                    <a:pt x="607136" y="295706"/>
                  </a:lnTo>
                  <a:lnTo>
                    <a:pt x="608050" y="292354"/>
                  </a:lnTo>
                  <a:lnTo>
                    <a:pt x="608965" y="289001"/>
                  </a:lnTo>
                  <a:lnTo>
                    <a:pt x="611047" y="286651"/>
                  </a:lnTo>
                  <a:lnTo>
                    <a:pt x="612686" y="287108"/>
                  </a:lnTo>
                  <a:lnTo>
                    <a:pt x="614324" y="287553"/>
                  </a:lnTo>
                  <a:lnTo>
                    <a:pt x="614908" y="290639"/>
                  </a:lnTo>
                  <a:lnTo>
                    <a:pt x="613994" y="293979"/>
                  </a:lnTo>
                </a:path>
                <a:path w="622300" h="448309">
                  <a:moveTo>
                    <a:pt x="618820" y="287693"/>
                  </a:moveTo>
                  <a:lnTo>
                    <a:pt x="619112" y="286385"/>
                  </a:lnTo>
                  <a:lnTo>
                    <a:pt x="618959" y="282879"/>
                  </a:lnTo>
                  <a:lnTo>
                    <a:pt x="618667" y="281851"/>
                  </a:lnTo>
                  <a:lnTo>
                    <a:pt x="621220" y="280085"/>
                  </a:lnTo>
                  <a:lnTo>
                    <a:pt x="620356" y="276352"/>
                  </a:lnTo>
                  <a:lnTo>
                    <a:pt x="618578" y="273710"/>
                  </a:lnTo>
                  <a:lnTo>
                    <a:pt x="616026" y="272999"/>
                  </a:lnTo>
                  <a:lnTo>
                    <a:pt x="611741" y="273529"/>
                  </a:lnTo>
                  <a:lnTo>
                    <a:pt x="607410" y="276991"/>
                  </a:lnTo>
                  <a:lnTo>
                    <a:pt x="603529" y="282823"/>
                  </a:lnTo>
                  <a:lnTo>
                    <a:pt x="600595" y="290461"/>
                  </a:lnTo>
                  <a:lnTo>
                    <a:pt x="597534" y="301612"/>
                  </a:lnTo>
                  <a:lnTo>
                    <a:pt x="599478" y="311861"/>
                  </a:lnTo>
                  <a:lnTo>
                    <a:pt x="604939" y="313359"/>
                  </a:lnTo>
                  <a:lnTo>
                    <a:pt x="609223" y="312829"/>
                  </a:lnTo>
                  <a:lnTo>
                    <a:pt x="621766" y="287451"/>
                  </a:lnTo>
                  <a:lnTo>
                    <a:pt x="618820" y="28769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53015" y="8600782"/>
              <a:ext cx="92710" cy="64135"/>
            </a:xfrm>
            <a:custGeom>
              <a:avLst/>
              <a:gdLst/>
              <a:ahLst/>
              <a:cxnLst/>
              <a:rect l="l" t="t" r="r" b="b"/>
              <a:pathLst>
                <a:path w="92710" h="64134">
                  <a:moveTo>
                    <a:pt x="75796" y="62067"/>
                  </a:moveTo>
                  <a:lnTo>
                    <a:pt x="75844" y="62318"/>
                  </a:lnTo>
                  <a:lnTo>
                    <a:pt x="81305" y="63817"/>
                  </a:lnTo>
                  <a:lnTo>
                    <a:pt x="75796" y="62067"/>
                  </a:lnTo>
                  <a:close/>
                </a:path>
                <a:path w="92710" h="64134">
                  <a:moveTo>
                    <a:pt x="18491" y="0"/>
                  </a:moveTo>
                  <a:lnTo>
                    <a:pt x="0" y="28600"/>
                  </a:lnTo>
                  <a:lnTo>
                    <a:pt x="1943" y="38849"/>
                  </a:lnTo>
                  <a:lnTo>
                    <a:pt x="7416" y="40347"/>
                  </a:lnTo>
                  <a:lnTo>
                    <a:pt x="75796" y="62067"/>
                  </a:lnTo>
                  <a:lnTo>
                    <a:pt x="88108" y="23986"/>
                  </a:lnTo>
                  <a:lnTo>
                    <a:pt x="92392" y="23456"/>
                  </a:lnTo>
                  <a:lnTo>
                    <a:pt x="18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53015" y="8600782"/>
              <a:ext cx="92710" cy="64135"/>
            </a:xfrm>
            <a:custGeom>
              <a:avLst/>
              <a:gdLst/>
              <a:ahLst/>
              <a:cxnLst/>
              <a:rect l="l" t="t" r="r" b="b"/>
              <a:pathLst>
                <a:path w="92710" h="64134">
                  <a:moveTo>
                    <a:pt x="76962" y="40919"/>
                  </a:moveTo>
                  <a:lnTo>
                    <a:pt x="79896" y="33281"/>
                  </a:lnTo>
                  <a:lnTo>
                    <a:pt x="83777" y="27449"/>
                  </a:lnTo>
                  <a:lnTo>
                    <a:pt x="88108" y="23986"/>
                  </a:lnTo>
                  <a:lnTo>
                    <a:pt x="92392" y="23456"/>
                  </a:lnTo>
                  <a:lnTo>
                    <a:pt x="18491" y="0"/>
                  </a:lnTo>
                  <a:lnTo>
                    <a:pt x="0" y="28600"/>
                  </a:lnTo>
                  <a:lnTo>
                    <a:pt x="1943" y="38849"/>
                  </a:lnTo>
                  <a:lnTo>
                    <a:pt x="7416" y="40347"/>
                  </a:lnTo>
                  <a:lnTo>
                    <a:pt x="81305" y="63817"/>
                  </a:lnTo>
                  <a:lnTo>
                    <a:pt x="75844" y="62318"/>
                  </a:lnTo>
                  <a:lnTo>
                    <a:pt x="73901" y="52070"/>
                  </a:lnTo>
                  <a:lnTo>
                    <a:pt x="76962" y="409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63722" y="8386470"/>
              <a:ext cx="323215" cy="343535"/>
            </a:xfrm>
            <a:custGeom>
              <a:avLst/>
              <a:gdLst/>
              <a:ahLst/>
              <a:cxnLst/>
              <a:rect l="l" t="t" r="r" b="b"/>
              <a:pathLst>
                <a:path w="323214" h="343534">
                  <a:moveTo>
                    <a:pt x="235140" y="306844"/>
                  </a:moveTo>
                  <a:lnTo>
                    <a:pt x="273735" y="282727"/>
                  </a:lnTo>
                  <a:lnTo>
                    <a:pt x="275488" y="281419"/>
                  </a:lnTo>
                  <a:lnTo>
                    <a:pt x="276148" y="282384"/>
                  </a:lnTo>
                  <a:lnTo>
                    <a:pt x="276148" y="284264"/>
                  </a:lnTo>
                  <a:lnTo>
                    <a:pt x="276148" y="288645"/>
                  </a:lnTo>
                  <a:lnTo>
                    <a:pt x="276148" y="290182"/>
                  </a:lnTo>
                  <a:lnTo>
                    <a:pt x="276148" y="292379"/>
                  </a:lnTo>
                  <a:lnTo>
                    <a:pt x="274612" y="293255"/>
                  </a:lnTo>
                  <a:lnTo>
                    <a:pt x="236245" y="318477"/>
                  </a:lnTo>
                  <a:lnTo>
                    <a:pt x="233832" y="319786"/>
                  </a:lnTo>
                  <a:lnTo>
                    <a:pt x="232511" y="319798"/>
                  </a:lnTo>
                  <a:lnTo>
                    <a:pt x="232511" y="316953"/>
                  </a:lnTo>
                  <a:lnTo>
                    <a:pt x="232511" y="310794"/>
                  </a:lnTo>
                  <a:lnTo>
                    <a:pt x="232511" y="309041"/>
                  </a:lnTo>
                  <a:lnTo>
                    <a:pt x="233502" y="307733"/>
                  </a:lnTo>
                  <a:lnTo>
                    <a:pt x="235140" y="306844"/>
                  </a:lnTo>
                </a:path>
                <a:path w="323214" h="343534">
                  <a:moveTo>
                    <a:pt x="235140" y="323227"/>
                  </a:moveTo>
                  <a:lnTo>
                    <a:pt x="273735" y="298018"/>
                  </a:lnTo>
                  <a:lnTo>
                    <a:pt x="275488" y="296646"/>
                  </a:lnTo>
                  <a:lnTo>
                    <a:pt x="276148" y="297586"/>
                  </a:lnTo>
                  <a:lnTo>
                    <a:pt x="276148" y="299478"/>
                  </a:lnTo>
                  <a:lnTo>
                    <a:pt x="276148" y="303860"/>
                  </a:lnTo>
                  <a:lnTo>
                    <a:pt x="276148" y="305396"/>
                  </a:lnTo>
                  <a:lnTo>
                    <a:pt x="276148" y="307594"/>
                  </a:lnTo>
                  <a:lnTo>
                    <a:pt x="274612" y="308508"/>
                  </a:lnTo>
                  <a:lnTo>
                    <a:pt x="236245" y="334149"/>
                  </a:lnTo>
                  <a:lnTo>
                    <a:pt x="233832" y="335521"/>
                  </a:lnTo>
                  <a:lnTo>
                    <a:pt x="232511" y="335572"/>
                  </a:lnTo>
                  <a:lnTo>
                    <a:pt x="232511" y="332727"/>
                  </a:lnTo>
                  <a:lnTo>
                    <a:pt x="232511" y="327253"/>
                  </a:lnTo>
                  <a:lnTo>
                    <a:pt x="232511" y="325501"/>
                  </a:lnTo>
                  <a:lnTo>
                    <a:pt x="233502" y="324154"/>
                  </a:lnTo>
                  <a:lnTo>
                    <a:pt x="235140" y="323227"/>
                  </a:lnTo>
                </a:path>
                <a:path w="323214" h="343534">
                  <a:moveTo>
                    <a:pt x="318528" y="261518"/>
                  </a:moveTo>
                  <a:lnTo>
                    <a:pt x="287705" y="284568"/>
                  </a:lnTo>
                  <a:lnTo>
                    <a:pt x="285381" y="285838"/>
                  </a:lnTo>
                  <a:lnTo>
                    <a:pt x="284124" y="285851"/>
                  </a:lnTo>
                  <a:lnTo>
                    <a:pt x="284124" y="283108"/>
                  </a:lnTo>
                  <a:lnTo>
                    <a:pt x="284124" y="277177"/>
                  </a:lnTo>
                  <a:lnTo>
                    <a:pt x="284124" y="276453"/>
                  </a:lnTo>
                  <a:lnTo>
                    <a:pt x="284289" y="275793"/>
                  </a:lnTo>
                  <a:lnTo>
                    <a:pt x="284619" y="275234"/>
                  </a:lnTo>
                </a:path>
                <a:path w="323214" h="343534">
                  <a:moveTo>
                    <a:pt x="286651" y="289166"/>
                  </a:moveTo>
                  <a:lnTo>
                    <a:pt x="320332" y="264121"/>
                  </a:lnTo>
                  <a:lnTo>
                    <a:pt x="322021" y="262813"/>
                  </a:lnTo>
                  <a:lnTo>
                    <a:pt x="322656" y="263728"/>
                  </a:lnTo>
                  <a:lnTo>
                    <a:pt x="322656" y="265544"/>
                  </a:lnTo>
                  <a:lnTo>
                    <a:pt x="322656" y="269773"/>
                  </a:lnTo>
                  <a:lnTo>
                    <a:pt x="322656" y="271246"/>
                  </a:lnTo>
                  <a:lnTo>
                    <a:pt x="322656" y="273367"/>
                  </a:lnTo>
                  <a:lnTo>
                    <a:pt x="321170" y="274243"/>
                  </a:lnTo>
                  <a:lnTo>
                    <a:pt x="287705" y="299694"/>
                  </a:lnTo>
                  <a:lnTo>
                    <a:pt x="285381" y="301028"/>
                  </a:lnTo>
                  <a:lnTo>
                    <a:pt x="284124" y="301066"/>
                  </a:lnTo>
                  <a:lnTo>
                    <a:pt x="284124" y="298323"/>
                  </a:lnTo>
                  <a:lnTo>
                    <a:pt x="284124" y="293039"/>
                  </a:lnTo>
                  <a:lnTo>
                    <a:pt x="284124" y="291350"/>
                  </a:lnTo>
                  <a:lnTo>
                    <a:pt x="285076" y="290055"/>
                  </a:lnTo>
                  <a:lnTo>
                    <a:pt x="286651" y="289166"/>
                  </a:lnTo>
                </a:path>
                <a:path w="323214" h="343534">
                  <a:moveTo>
                    <a:pt x="287705" y="314604"/>
                  </a:moveTo>
                  <a:lnTo>
                    <a:pt x="285381" y="315937"/>
                  </a:lnTo>
                  <a:lnTo>
                    <a:pt x="284124" y="315976"/>
                  </a:lnTo>
                  <a:lnTo>
                    <a:pt x="284124" y="313232"/>
                  </a:lnTo>
                  <a:lnTo>
                    <a:pt x="284124" y="307949"/>
                  </a:lnTo>
                  <a:lnTo>
                    <a:pt x="284124" y="306260"/>
                  </a:lnTo>
                  <a:lnTo>
                    <a:pt x="285076" y="304965"/>
                  </a:lnTo>
                  <a:lnTo>
                    <a:pt x="286651" y="304076"/>
                  </a:lnTo>
                  <a:lnTo>
                    <a:pt x="317398" y="281216"/>
                  </a:lnTo>
                  <a:lnTo>
                    <a:pt x="318249" y="280543"/>
                  </a:lnTo>
                  <a:lnTo>
                    <a:pt x="319354" y="283171"/>
                  </a:lnTo>
                  <a:lnTo>
                    <a:pt x="317372" y="285356"/>
                  </a:lnTo>
                  <a:lnTo>
                    <a:pt x="299834" y="304215"/>
                  </a:lnTo>
                  <a:lnTo>
                    <a:pt x="297853" y="306412"/>
                  </a:lnTo>
                  <a:lnTo>
                    <a:pt x="289839" y="312915"/>
                  </a:lnTo>
                  <a:lnTo>
                    <a:pt x="287705" y="314604"/>
                  </a:lnTo>
                </a:path>
                <a:path w="323214" h="343534">
                  <a:moveTo>
                    <a:pt x="274612" y="323418"/>
                  </a:moveTo>
                  <a:lnTo>
                    <a:pt x="276148" y="322503"/>
                  </a:lnTo>
                  <a:lnTo>
                    <a:pt x="276148" y="320306"/>
                  </a:lnTo>
                  <a:lnTo>
                    <a:pt x="276148" y="318770"/>
                  </a:lnTo>
                  <a:lnTo>
                    <a:pt x="276148" y="314388"/>
                  </a:lnTo>
                  <a:lnTo>
                    <a:pt x="276148" y="312496"/>
                  </a:lnTo>
                  <a:lnTo>
                    <a:pt x="275488" y="311556"/>
                  </a:lnTo>
                  <a:lnTo>
                    <a:pt x="273735" y="312928"/>
                  </a:lnTo>
                  <a:lnTo>
                    <a:pt x="238658" y="336016"/>
                  </a:lnTo>
                  <a:lnTo>
                    <a:pt x="237007" y="336943"/>
                  </a:lnTo>
                  <a:lnTo>
                    <a:pt x="236016" y="338277"/>
                  </a:lnTo>
                  <a:lnTo>
                    <a:pt x="236016" y="340029"/>
                  </a:lnTo>
                  <a:lnTo>
                    <a:pt x="236016" y="341503"/>
                  </a:lnTo>
                  <a:lnTo>
                    <a:pt x="236016" y="342595"/>
                  </a:lnTo>
                  <a:lnTo>
                    <a:pt x="237121" y="343471"/>
                  </a:lnTo>
                  <a:lnTo>
                    <a:pt x="239534" y="342379"/>
                  </a:lnTo>
                  <a:lnTo>
                    <a:pt x="254876" y="335572"/>
                  </a:lnTo>
                  <a:lnTo>
                    <a:pt x="257733" y="334264"/>
                  </a:lnTo>
                  <a:lnTo>
                    <a:pt x="259918" y="332727"/>
                  </a:lnTo>
                  <a:lnTo>
                    <a:pt x="262115" y="331622"/>
                  </a:lnTo>
                  <a:lnTo>
                    <a:pt x="274612" y="323418"/>
                  </a:lnTo>
                </a:path>
                <a:path w="323214" h="343534">
                  <a:moveTo>
                    <a:pt x="66078" y="4394"/>
                  </a:moveTo>
                  <a:lnTo>
                    <a:pt x="67538" y="0"/>
                  </a:lnTo>
                  <a:lnTo>
                    <a:pt x="73685" y="292"/>
                  </a:lnTo>
                  <a:lnTo>
                    <a:pt x="78943" y="4102"/>
                  </a:lnTo>
                  <a:lnTo>
                    <a:pt x="79527" y="5854"/>
                  </a:lnTo>
                  <a:lnTo>
                    <a:pt x="78943" y="7899"/>
                  </a:lnTo>
                </a:path>
                <a:path w="323214" h="343534">
                  <a:moveTo>
                    <a:pt x="73685" y="292"/>
                  </a:moveTo>
                  <a:lnTo>
                    <a:pt x="71932" y="6146"/>
                  </a:lnTo>
                </a:path>
                <a:path w="323214" h="343534">
                  <a:moveTo>
                    <a:pt x="145021" y="26314"/>
                  </a:moveTo>
                  <a:lnTo>
                    <a:pt x="146189" y="23101"/>
                  </a:lnTo>
                  <a:lnTo>
                    <a:pt x="152031" y="23101"/>
                  </a:lnTo>
                  <a:lnTo>
                    <a:pt x="158178" y="25146"/>
                  </a:lnTo>
                  <a:lnTo>
                    <a:pt x="160807" y="27482"/>
                  </a:lnTo>
                  <a:lnTo>
                    <a:pt x="159931" y="30403"/>
                  </a:lnTo>
                </a:path>
                <a:path w="323214" h="343534">
                  <a:moveTo>
                    <a:pt x="158178" y="25146"/>
                  </a:moveTo>
                  <a:lnTo>
                    <a:pt x="157010" y="29540"/>
                  </a:lnTo>
                </a:path>
                <a:path w="323214" h="343534">
                  <a:moveTo>
                    <a:pt x="97650" y="13741"/>
                  </a:moveTo>
                  <a:lnTo>
                    <a:pt x="58724" y="25057"/>
                  </a:lnTo>
                  <a:lnTo>
                    <a:pt x="61696" y="26898"/>
                  </a:lnTo>
                  <a:lnTo>
                    <a:pt x="64325" y="27482"/>
                  </a:lnTo>
                  <a:lnTo>
                    <a:pt x="141808" y="49123"/>
                  </a:lnTo>
                  <a:lnTo>
                    <a:pt x="144729" y="49999"/>
                  </a:lnTo>
                  <a:lnTo>
                    <a:pt x="149606" y="50165"/>
                  </a:lnTo>
                  <a:lnTo>
                    <a:pt x="152031" y="48539"/>
                  </a:lnTo>
                  <a:lnTo>
                    <a:pt x="157976" y="45397"/>
                  </a:lnTo>
                  <a:lnTo>
                    <a:pt x="167755" y="41595"/>
                  </a:lnTo>
                  <a:lnTo>
                    <a:pt x="179176" y="38998"/>
                  </a:lnTo>
                  <a:lnTo>
                    <a:pt x="190042" y="39471"/>
                  </a:lnTo>
                </a:path>
                <a:path w="323214" h="343534">
                  <a:moveTo>
                    <a:pt x="110515" y="78359"/>
                  </a:moveTo>
                  <a:lnTo>
                    <a:pt x="33629" y="55841"/>
                  </a:lnTo>
                </a:path>
                <a:path w="323214" h="343534">
                  <a:moveTo>
                    <a:pt x="26898" y="58775"/>
                  </a:moveTo>
                  <a:lnTo>
                    <a:pt x="19405" y="67506"/>
                  </a:lnTo>
                  <a:lnTo>
                    <a:pt x="11258" y="79748"/>
                  </a:lnTo>
                  <a:lnTo>
                    <a:pt x="4206" y="92320"/>
                  </a:lnTo>
                  <a:lnTo>
                    <a:pt x="0" y="102044"/>
                  </a:lnTo>
                </a:path>
                <a:path w="323214" h="343534">
                  <a:moveTo>
                    <a:pt x="32334" y="55219"/>
                  </a:moveTo>
                  <a:lnTo>
                    <a:pt x="32918" y="56197"/>
                  </a:lnTo>
                  <a:lnTo>
                    <a:pt x="32257" y="57645"/>
                  </a:lnTo>
                  <a:lnTo>
                    <a:pt x="30873" y="58483"/>
                  </a:lnTo>
                  <a:lnTo>
                    <a:pt x="29489" y="59309"/>
                  </a:lnTo>
                  <a:lnTo>
                    <a:pt x="27889" y="59194"/>
                  </a:lnTo>
                  <a:lnTo>
                    <a:pt x="27317" y="58229"/>
                  </a:lnTo>
                  <a:lnTo>
                    <a:pt x="26733" y="57251"/>
                  </a:lnTo>
                  <a:lnTo>
                    <a:pt x="27393" y="55791"/>
                  </a:lnTo>
                  <a:lnTo>
                    <a:pt x="28778" y="54965"/>
                  </a:lnTo>
                  <a:lnTo>
                    <a:pt x="30162" y="54140"/>
                  </a:lnTo>
                  <a:lnTo>
                    <a:pt x="31750" y="54254"/>
                  </a:lnTo>
                  <a:lnTo>
                    <a:pt x="32334" y="55219"/>
                  </a:lnTo>
                </a:path>
                <a:path w="323214" h="343534">
                  <a:moveTo>
                    <a:pt x="67335" y="24904"/>
                  </a:moveTo>
                  <a:lnTo>
                    <a:pt x="67310" y="25742"/>
                  </a:lnTo>
                  <a:lnTo>
                    <a:pt x="66205" y="26403"/>
                  </a:lnTo>
                  <a:lnTo>
                    <a:pt x="64871" y="26365"/>
                  </a:lnTo>
                  <a:lnTo>
                    <a:pt x="63538" y="26339"/>
                  </a:lnTo>
                  <a:lnTo>
                    <a:pt x="62471" y="25641"/>
                  </a:lnTo>
                  <a:lnTo>
                    <a:pt x="62496" y="24803"/>
                  </a:lnTo>
                  <a:lnTo>
                    <a:pt x="62522" y="23964"/>
                  </a:lnTo>
                  <a:lnTo>
                    <a:pt x="63614" y="23317"/>
                  </a:lnTo>
                  <a:lnTo>
                    <a:pt x="64947" y="23342"/>
                  </a:lnTo>
                  <a:lnTo>
                    <a:pt x="66293" y="23380"/>
                  </a:lnTo>
                  <a:lnTo>
                    <a:pt x="67360" y="24079"/>
                  </a:lnTo>
                  <a:lnTo>
                    <a:pt x="67335" y="249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59645" y="8399576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1358" y="0"/>
                  </a:moveTo>
                  <a:lnTo>
                    <a:pt x="203" y="342"/>
                  </a:lnTo>
                  <a:lnTo>
                    <a:pt x="0" y="1574"/>
                  </a:lnTo>
                  <a:lnTo>
                    <a:pt x="990" y="2235"/>
                  </a:lnTo>
                  <a:lnTo>
                    <a:pt x="2311" y="2412"/>
                  </a:lnTo>
                  <a:lnTo>
                    <a:pt x="3632" y="2603"/>
                  </a:lnTo>
                  <a:lnTo>
                    <a:pt x="4787" y="2260"/>
                  </a:lnTo>
                  <a:lnTo>
                    <a:pt x="4889" y="1638"/>
                  </a:lnTo>
                  <a:lnTo>
                    <a:pt x="4991" y="1028"/>
                  </a:lnTo>
                  <a:lnTo>
                    <a:pt x="4000" y="380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59645" y="8399576"/>
              <a:ext cx="87630" cy="26034"/>
            </a:xfrm>
            <a:custGeom>
              <a:avLst/>
              <a:gdLst/>
              <a:ahLst/>
              <a:cxnLst/>
              <a:rect l="l" t="t" r="r" b="b"/>
              <a:pathLst>
                <a:path w="87629" h="26034">
                  <a:moveTo>
                    <a:pt x="4889" y="1638"/>
                  </a:moveTo>
                  <a:lnTo>
                    <a:pt x="4787" y="2260"/>
                  </a:lnTo>
                  <a:lnTo>
                    <a:pt x="3632" y="2603"/>
                  </a:lnTo>
                  <a:lnTo>
                    <a:pt x="2311" y="2412"/>
                  </a:lnTo>
                  <a:lnTo>
                    <a:pt x="990" y="2235"/>
                  </a:lnTo>
                  <a:lnTo>
                    <a:pt x="0" y="1574"/>
                  </a:lnTo>
                  <a:lnTo>
                    <a:pt x="101" y="952"/>
                  </a:lnTo>
                  <a:lnTo>
                    <a:pt x="203" y="342"/>
                  </a:lnTo>
                  <a:lnTo>
                    <a:pt x="1358" y="0"/>
                  </a:lnTo>
                  <a:lnTo>
                    <a:pt x="2679" y="190"/>
                  </a:lnTo>
                  <a:lnTo>
                    <a:pt x="4000" y="380"/>
                  </a:lnTo>
                  <a:lnTo>
                    <a:pt x="4991" y="1028"/>
                  </a:lnTo>
                  <a:lnTo>
                    <a:pt x="4889" y="1638"/>
                  </a:lnTo>
                  <a:close/>
                </a:path>
                <a:path w="87629" h="26034">
                  <a:moveTo>
                    <a:pt x="87350" y="24447"/>
                  </a:moveTo>
                  <a:lnTo>
                    <a:pt x="87249" y="25069"/>
                  </a:lnTo>
                  <a:lnTo>
                    <a:pt x="86080" y="25412"/>
                  </a:lnTo>
                  <a:lnTo>
                    <a:pt x="84772" y="25222"/>
                  </a:lnTo>
                  <a:lnTo>
                    <a:pt x="83438" y="25031"/>
                  </a:lnTo>
                  <a:lnTo>
                    <a:pt x="82448" y="24383"/>
                  </a:lnTo>
                  <a:lnTo>
                    <a:pt x="82550" y="23761"/>
                  </a:lnTo>
                  <a:lnTo>
                    <a:pt x="82651" y="23152"/>
                  </a:lnTo>
                  <a:lnTo>
                    <a:pt x="83807" y="22809"/>
                  </a:lnTo>
                  <a:lnTo>
                    <a:pt x="85128" y="22986"/>
                  </a:lnTo>
                  <a:lnTo>
                    <a:pt x="86448" y="23177"/>
                  </a:lnTo>
                  <a:lnTo>
                    <a:pt x="87439" y="23837"/>
                  </a:lnTo>
                  <a:lnTo>
                    <a:pt x="87350" y="244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0666" y="8346122"/>
              <a:ext cx="406400" cy="429895"/>
            </a:xfrm>
            <a:custGeom>
              <a:avLst/>
              <a:gdLst/>
              <a:ahLst/>
              <a:cxnLst/>
              <a:rect l="l" t="t" r="r" b="b"/>
              <a:pathLst>
                <a:path w="406400" h="429895">
                  <a:moveTo>
                    <a:pt x="212534" y="87490"/>
                  </a:moveTo>
                  <a:lnTo>
                    <a:pt x="212636" y="88290"/>
                  </a:lnTo>
                  <a:lnTo>
                    <a:pt x="211645" y="89052"/>
                  </a:lnTo>
                  <a:lnTo>
                    <a:pt x="210312" y="89166"/>
                  </a:lnTo>
                  <a:lnTo>
                    <a:pt x="208978" y="89293"/>
                  </a:lnTo>
                  <a:lnTo>
                    <a:pt x="207822" y="88747"/>
                  </a:lnTo>
                  <a:lnTo>
                    <a:pt x="207721" y="87947"/>
                  </a:lnTo>
                  <a:lnTo>
                    <a:pt x="207606" y="87134"/>
                  </a:lnTo>
                  <a:lnTo>
                    <a:pt x="208610" y="86385"/>
                  </a:lnTo>
                  <a:lnTo>
                    <a:pt x="209943" y="86258"/>
                  </a:lnTo>
                  <a:lnTo>
                    <a:pt x="211264" y="86131"/>
                  </a:lnTo>
                  <a:lnTo>
                    <a:pt x="212432" y="86690"/>
                  </a:lnTo>
                  <a:lnTo>
                    <a:pt x="212534" y="87490"/>
                  </a:lnTo>
                </a:path>
                <a:path w="406400" h="429895">
                  <a:moveTo>
                    <a:pt x="65976" y="142938"/>
                  </a:moveTo>
                  <a:lnTo>
                    <a:pt x="66789" y="143725"/>
                  </a:lnTo>
                  <a:lnTo>
                    <a:pt x="66522" y="145300"/>
                  </a:lnTo>
                  <a:lnTo>
                    <a:pt x="65392" y="146456"/>
                  </a:lnTo>
                  <a:lnTo>
                    <a:pt x="64262" y="147612"/>
                  </a:lnTo>
                  <a:lnTo>
                    <a:pt x="62699" y="147904"/>
                  </a:lnTo>
                  <a:lnTo>
                    <a:pt x="61887" y="147104"/>
                  </a:lnTo>
                  <a:lnTo>
                    <a:pt x="61087" y="146316"/>
                  </a:lnTo>
                  <a:lnTo>
                    <a:pt x="61341" y="144741"/>
                  </a:lnTo>
                  <a:lnTo>
                    <a:pt x="62471" y="143586"/>
                  </a:lnTo>
                  <a:lnTo>
                    <a:pt x="63601" y="142443"/>
                  </a:lnTo>
                  <a:lnTo>
                    <a:pt x="65176" y="142151"/>
                  </a:lnTo>
                  <a:lnTo>
                    <a:pt x="65976" y="142938"/>
                  </a:lnTo>
                </a:path>
                <a:path w="406400" h="429895">
                  <a:moveTo>
                    <a:pt x="149009" y="168402"/>
                  </a:moveTo>
                  <a:lnTo>
                    <a:pt x="149821" y="169189"/>
                  </a:lnTo>
                  <a:lnTo>
                    <a:pt x="149567" y="170764"/>
                  </a:lnTo>
                  <a:lnTo>
                    <a:pt x="148437" y="171919"/>
                  </a:lnTo>
                  <a:lnTo>
                    <a:pt x="147307" y="173075"/>
                  </a:lnTo>
                  <a:lnTo>
                    <a:pt x="145732" y="173367"/>
                  </a:lnTo>
                  <a:lnTo>
                    <a:pt x="144919" y="172580"/>
                  </a:lnTo>
                  <a:lnTo>
                    <a:pt x="144119" y="171780"/>
                  </a:lnTo>
                  <a:lnTo>
                    <a:pt x="144386" y="170205"/>
                  </a:lnTo>
                  <a:lnTo>
                    <a:pt x="145503" y="169049"/>
                  </a:lnTo>
                  <a:lnTo>
                    <a:pt x="146646" y="167906"/>
                  </a:lnTo>
                  <a:lnTo>
                    <a:pt x="148209" y="167601"/>
                  </a:lnTo>
                  <a:lnTo>
                    <a:pt x="149009" y="168402"/>
                  </a:lnTo>
                </a:path>
                <a:path w="406400" h="429895">
                  <a:moveTo>
                    <a:pt x="62471" y="147942"/>
                  </a:moveTo>
                  <a:lnTo>
                    <a:pt x="63347" y="148526"/>
                  </a:lnTo>
                  <a:lnTo>
                    <a:pt x="65392" y="149110"/>
                  </a:lnTo>
                  <a:lnTo>
                    <a:pt x="66865" y="149402"/>
                  </a:lnTo>
                  <a:lnTo>
                    <a:pt x="144043" y="173380"/>
                  </a:lnTo>
                  <a:lnTo>
                    <a:pt x="146380" y="174256"/>
                  </a:lnTo>
                  <a:lnTo>
                    <a:pt x="149301" y="173088"/>
                  </a:lnTo>
                  <a:lnTo>
                    <a:pt x="150774" y="170751"/>
                  </a:lnTo>
                </a:path>
                <a:path w="406400" h="429895">
                  <a:moveTo>
                    <a:pt x="174447" y="200863"/>
                  </a:moveTo>
                  <a:lnTo>
                    <a:pt x="173570" y="199986"/>
                  </a:lnTo>
                  <a:lnTo>
                    <a:pt x="173570" y="199402"/>
                  </a:lnTo>
                  <a:lnTo>
                    <a:pt x="173875" y="197942"/>
                  </a:lnTo>
                  <a:lnTo>
                    <a:pt x="174155" y="196481"/>
                  </a:lnTo>
                  <a:lnTo>
                    <a:pt x="173291" y="195897"/>
                  </a:lnTo>
                  <a:lnTo>
                    <a:pt x="172402" y="194729"/>
                  </a:lnTo>
                  <a:lnTo>
                    <a:pt x="171526" y="193560"/>
                  </a:lnTo>
                  <a:lnTo>
                    <a:pt x="169900" y="192506"/>
                  </a:lnTo>
                  <a:lnTo>
                    <a:pt x="168313" y="190042"/>
                  </a:lnTo>
                  <a:lnTo>
                    <a:pt x="165684" y="185953"/>
                  </a:lnTo>
                  <a:lnTo>
                    <a:pt x="163258" y="178612"/>
                  </a:lnTo>
                  <a:lnTo>
                    <a:pt x="166560" y="168706"/>
                  </a:lnTo>
                  <a:lnTo>
                    <a:pt x="185759" y="130712"/>
                  </a:lnTo>
                  <a:lnTo>
                    <a:pt x="198716" y="115341"/>
                  </a:lnTo>
                  <a:lnTo>
                    <a:pt x="203682" y="118275"/>
                  </a:lnTo>
                  <a:lnTo>
                    <a:pt x="204571" y="120027"/>
                  </a:lnTo>
                  <a:lnTo>
                    <a:pt x="205447" y="121780"/>
                  </a:lnTo>
                  <a:lnTo>
                    <a:pt x="207200" y="125730"/>
                  </a:lnTo>
                  <a:lnTo>
                    <a:pt x="209829" y="124841"/>
                  </a:lnTo>
                  <a:lnTo>
                    <a:pt x="212458" y="123964"/>
                  </a:lnTo>
                  <a:lnTo>
                    <a:pt x="219036" y="124409"/>
                  </a:lnTo>
                  <a:lnTo>
                    <a:pt x="215963" y="127038"/>
                  </a:lnTo>
                  <a:lnTo>
                    <a:pt x="212902" y="129667"/>
                  </a:lnTo>
                  <a:lnTo>
                    <a:pt x="207632" y="137121"/>
                  </a:lnTo>
                  <a:lnTo>
                    <a:pt x="206324" y="140195"/>
                  </a:lnTo>
                  <a:lnTo>
                    <a:pt x="205003" y="143268"/>
                  </a:lnTo>
                  <a:lnTo>
                    <a:pt x="200964" y="142557"/>
                  </a:lnTo>
                  <a:lnTo>
                    <a:pt x="202374" y="139319"/>
                  </a:lnTo>
                  <a:lnTo>
                    <a:pt x="206756" y="129235"/>
                  </a:lnTo>
                  <a:lnTo>
                    <a:pt x="178902" y="159947"/>
                  </a:lnTo>
                  <a:lnTo>
                    <a:pt x="172986" y="173088"/>
                  </a:lnTo>
                  <a:lnTo>
                    <a:pt x="177812" y="181419"/>
                  </a:lnTo>
                  <a:lnTo>
                    <a:pt x="181330" y="177469"/>
                  </a:lnTo>
                  <a:lnTo>
                    <a:pt x="184010" y="174459"/>
                  </a:lnTo>
                  <a:lnTo>
                    <a:pt x="184835" y="177914"/>
                  </a:lnTo>
                  <a:lnTo>
                    <a:pt x="183959" y="180543"/>
                  </a:lnTo>
                  <a:lnTo>
                    <a:pt x="182194" y="183184"/>
                  </a:lnTo>
                  <a:lnTo>
                    <a:pt x="180441" y="185813"/>
                  </a:lnTo>
                  <a:lnTo>
                    <a:pt x="178257" y="190627"/>
                  </a:lnTo>
                  <a:lnTo>
                    <a:pt x="177812" y="196329"/>
                  </a:lnTo>
                  <a:lnTo>
                    <a:pt x="177380" y="202031"/>
                  </a:lnTo>
                  <a:lnTo>
                    <a:pt x="175323" y="207010"/>
                  </a:lnTo>
                  <a:lnTo>
                    <a:pt x="175044" y="207886"/>
                  </a:lnTo>
                  <a:lnTo>
                    <a:pt x="174751" y="208762"/>
                  </a:lnTo>
                  <a:lnTo>
                    <a:pt x="172986" y="208762"/>
                  </a:lnTo>
                  <a:lnTo>
                    <a:pt x="170942" y="208178"/>
                  </a:lnTo>
                  <a:lnTo>
                    <a:pt x="161582" y="204089"/>
                  </a:lnTo>
                  <a:lnTo>
                    <a:pt x="160134" y="203492"/>
                  </a:lnTo>
                  <a:lnTo>
                    <a:pt x="159245" y="202031"/>
                  </a:lnTo>
                  <a:lnTo>
                    <a:pt x="159537" y="200279"/>
                  </a:lnTo>
                  <a:lnTo>
                    <a:pt x="160134" y="197650"/>
                  </a:lnTo>
                  <a:lnTo>
                    <a:pt x="161010" y="192976"/>
                  </a:lnTo>
                  <a:lnTo>
                    <a:pt x="158953" y="190347"/>
                  </a:lnTo>
                  <a:lnTo>
                    <a:pt x="157200" y="188582"/>
                  </a:lnTo>
                  <a:lnTo>
                    <a:pt x="155448" y="186829"/>
                  </a:lnTo>
                  <a:lnTo>
                    <a:pt x="154571" y="184785"/>
                  </a:lnTo>
                  <a:lnTo>
                    <a:pt x="152819" y="182448"/>
                  </a:lnTo>
                  <a:lnTo>
                    <a:pt x="150723" y="165407"/>
                  </a:lnTo>
                  <a:lnTo>
                    <a:pt x="158861" y="144176"/>
                  </a:lnTo>
                  <a:lnTo>
                    <a:pt x="170117" y="125269"/>
                  </a:lnTo>
                  <a:lnTo>
                    <a:pt x="177380" y="115201"/>
                  </a:lnTo>
                  <a:lnTo>
                    <a:pt x="179565" y="112572"/>
                  </a:lnTo>
                  <a:lnTo>
                    <a:pt x="184835" y="111696"/>
                  </a:lnTo>
                  <a:lnTo>
                    <a:pt x="187896" y="113004"/>
                  </a:lnTo>
                  <a:lnTo>
                    <a:pt x="201498" y="117830"/>
                  </a:lnTo>
                </a:path>
                <a:path w="406400" h="429895">
                  <a:moveTo>
                    <a:pt x="160274" y="195897"/>
                  </a:moveTo>
                  <a:lnTo>
                    <a:pt x="161150" y="197650"/>
                  </a:lnTo>
                  <a:lnTo>
                    <a:pt x="162902" y="198526"/>
                  </a:lnTo>
                  <a:lnTo>
                    <a:pt x="164655" y="198958"/>
                  </a:lnTo>
                  <a:lnTo>
                    <a:pt x="166408" y="199402"/>
                  </a:lnTo>
                  <a:lnTo>
                    <a:pt x="170357" y="200723"/>
                  </a:lnTo>
                </a:path>
                <a:path w="406400" h="429895">
                  <a:moveTo>
                    <a:pt x="203682" y="142392"/>
                  </a:moveTo>
                  <a:lnTo>
                    <a:pt x="201066" y="142824"/>
                  </a:lnTo>
                  <a:lnTo>
                    <a:pt x="198869" y="142392"/>
                  </a:lnTo>
                  <a:lnTo>
                    <a:pt x="197548" y="141947"/>
                  </a:lnTo>
                  <a:lnTo>
                    <a:pt x="196227" y="141516"/>
                  </a:lnTo>
                  <a:lnTo>
                    <a:pt x="189661" y="140195"/>
                  </a:lnTo>
                </a:path>
                <a:path w="406400" h="429895">
                  <a:moveTo>
                    <a:pt x="1663" y="164312"/>
                  </a:moveTo>
                  <a:lnTo>
                    <a:pt x="1917" y="165595"/>
                  </a:lnTo>
                  <a:lnTo>
                    <a:pt x="7505" y="167538"/>
                  </a:lnTo>
                  <a:lnTo>
                    <a:pt x="8381" y="167538"/>
                  </a:lnTo>
                  <a:lnTo>
                    <a:pt x="9258" y="167538"/>
                  </a:lnTo>
                  <a:lnTo>
                    <a:pt x="13360" y="164617"/>
                  </a:lnTo>
                  <a:lnTo>
                    <a:pt x="13944" y="163144"/>
                  </a:lnTo>
                  <a:lnTo>
                    <a:pt x="14528" y="161683"/>
                  </a:lnTo>
                  <a:lnTo>
                    <a:pt x="14820" y="156425"/>
                  </a:lnTo>
                  <a:lnTo>
                    <a:pt x="13944" y="154673"/>
                  </a:lnTo>
                  <a:lnTo>
                    <a:pt x="13068" y="152920"/>
                  </a:lnTo>
                  <a:lnTo>
                    <a:pt x="7797" y="150571"/>
                  </a:lnTo>
                  <a:lnTo>
                    <a:pt x="6337" y="150876"/>
                  </a:lnTo>
                  <a:lnTo>
                    <a:pt x="4876" y="151168"/>
                  </a:lnTo>
                  <a:lnTo>
                    <a:pt x="1079" y="154228"/>
                  </a:lnTo>
                  <a:lnTo>
                    <a:pt x="419" y="156641"/>
                  </a:lnTo>
                  <a:lnTo>
                    <a:pt x="0" y="158165"/>
                  </a:lnTo>
                  <a:lnTo>
                    <a:pt x="1371" y="162852"/>
                  </a:lnTo>
                  <a:lnTo>
                    <a:pt x="1663" y="164312"/>
                  </a:lnTo>
                </a:path>
                <a:path w="406400" h="429895">
                  <a:moveTo>
                    <a:pt x="6781" y="167386"/>
                  </a:moveTo>
                  <a:lnTo>
                    <a:pt x="9918" y="168630"/>
                  </a:lnTo>
                  <a:lnTo>
                    <a:pt x="10795" y="168630"/>
                  </a:lnTo>
                  <a:lnTo>
                    <a:pt x="11671" y="168630"/>
                  </a:lnTo>
                  <a:lnTo>
                    <a:pt x="15773" y="165709"/>
                  </a:lnTo>
                  <a:lnTo>
                    <a:pt x="16357" y="164249"/>
                  </a:lnTo>
                  <a:lnTo>
                    <a:pt x="16929" y="162788"/>
                  </a:lnTo>
                  <a:lnTo>
                    <a:pt x="17233" y="157518"/>
                  </a:lnTo>
                  <a:lnTo>
                    <a:pt x="16357" y="155765"/>
                  </a:lnTo>
                  <a:lnTo>
                    <a:pt x="15481" y="154012"/>
                  </a:lnTo>
                  <a:lnTo>
                    <a:pt x="12039" y="153352"/>
                  </a:lnTo>
                  <a:lnTo>
                    <a:pt x="12915" y="153352"/>
                  </a:lnTo>
                </a:path>
                <a:path w="406400" h="429895">
                  <a:moveTo>
                    <a:pt x="82359" y="191287"/>
                  </a:moveTo>
                  <a:lnTo>
                    <a:pt x="82613" y="192570"/>
                  </a:lnTo>
                  <a:lnTo>
                    <a:pt x="88201" y="194513"/>
                  </a:lnTo>
                  <a:lnTo>
                    <a:pt x="89077" y="194513"/>
                  </a:lnTo>
                  <a:lnTo>
                    <a:pt x="89954" y="194513"/>
                  </a:lnTo>
                  <a:lnTo>
                    <a:pt x="94056" y="191579"/>
                  </a:lnTo>
                  <a:lnTo>
                    <a:pt x="94640" y="190119"/>
                  </a:lnTo>
                  <a:lnTo>
                    <a:pt x="95224" y="188658"/>
                  </a:lnTo>
                  <a:lnTo>
                    <a:pt x="95516" y="183388"/>
                  </a:lnTo>
                  <a:lnTo>
                    <a:pt x="94640" y="181635"/>
                  </a:lnTo>
                  <a:lnTo>
                    <a:pt x="93764" y="179882"/>
                  </a:lnTo>
                  <a:lnTo>
                    <a:pt x="88493" y="177546"/>
                  </a:lnTo>
                  <a:lnTo>
                    <a:pt x="87033" y="177838"/>
                  </a:lnTo>
                  <a:lnTo>
                    <a:pt x="85572" y="178130"/>
                  </a:lnTo>
                  <a:lnTo>
                    <a:pt x="81775" y="181203"/>
                  </a:lnTo>
                  <a:lnTo>
                    <a:pt x="81114" y="183616"/>
                  </a:lnTo>
                  <a:lnTo>
                    <a:pt x="80695" y="185140"/>
                  </a:lnTo>
                  <a:lnTo>
                    <a:pt x="82067" y="189826"/>
                  </a:lnTo>
                  <a:lnTo>
                    <a:pt x="82359" y="191287"/>
                  </a:lnTo>
                </a:path>
                <a:path w="406400" h="429895">
                  <a:moveTo>
                    <a:pt x="87477" y="194360"/>
                  </a:moveTo>
                  <a:lnTo>
                    <a:pt x="90614" y="195605"/>
                  </a:lnTo>
                  <a:lnTo>
                    <a:pt x="91490" y="195605"/>
                  </a:lnTo>
                  <a:lnTo>
                    <a:pt x="92367" y="195605"/>
                  </a:lnTo>
                  <a:lnTo>
                    <a:pt x="96456" y="192684"/>
                  </a:lnTo>
                  <a:lnTo>
                    <a:pt x="97040" y="191223"/>
                  </a:lnTo>
                  <a:lnTo>
                    <a:pt x="97637" y="189750"/>
                  </a:lnTo>
                  <a:lnTo>
                    <a:pt x="97929" y="184492"/>
                  </a:lnTo>
                  <a:lnTo>
                    <a:pt x="97040" y="182740"/>
                  </a:lnTo>
                  <a:lnTo>
                    <a:pt x="96177" y="180987"/>
                  </a:lnTo>
                  <a:lnTo>
                    <a:pt x="92735" y="180327"/>
                  </a:lnTo>
                  <a:lnTo>
                    <a:pt x="93611" y="180327"/>
                  </a:lnTo>
                </a:path>
                <a:path w="406400" h="429895">
                  <a:moveTo>
                    <a:pt x="174561" y="223774"/>
                  </a:moveTo>
                  <a:lnTo>
                    <a:pt x="174828" y="223012"/>
                  </a:lnTo>
                  <a:lnTo>
                    <a:pt x="177761" y="220700"/>
                  </a:lnTo>
                  <a:lnTo>
                    <a:pt x="178422" y="220916"/>
                  </a:lnTo>
                  <a:lnTo>
                    <a:pt x="180073" y="221449"/>
                  </a:lnTo>
                  <a:lnTo>
                    <a:pt x="182118" y="224383"/>
                  </a:lnTo>
                  <a:lnTo>
                    <a:pt x="182714" y="225450"/>
                  </a:lnTo>
                  <a:lnTo>
                    <a:pt x="183324" y="226529"/>
                  </a:lnTo>
                  <a:lnTo>
                    <a:pt x="183121" y="231330"/>
                  </a:lnTo>
                  <a:lnTo>
                    <a:pt x="182600" y="231990"/>
                  </a:lnTo>
                  <a:lnTo>
                    <a:pt x="182079" y="232664"/>
                  </a:lnTo>
                  <a:lnTo>
                    <a:pt x="179209" y="233756"/>
                  </a:lnTo>
                  <a:lnTo>
                    <a:pt x="178536" y="233553"/>
                  </a:lnTo>
                  <a:lnTo>
                    <a:pt x="177863" y="233362"/>
                  </a:lnTo>
                  <a:lnTo>
                    <a:pt x="174853" y="230822"/>
                  </a:lnTo>
                  <a:lnTo>
                    <a:pt x="174498" y="229743"/>
                  </a:lnTo>
                  <a:lnTo>
                    <a:pt x="174129" y="228663"/>
                  </a:lnTo>
                  <a:lnTo>
                    <a:pt x="174244" y="224663"/>
                  </a:lnTo>
                  <a:lnTo>
                    <a:pt x="174561" y="223774"/>
                  </a:lnTo>
                </a:path>
                <a:path w="406400" h="429895">
                  <a:moveTo>
                    <a:pt x="179146" y="233680"/>
                  </a:moveTo>
                  <a:lnTo>
                    <a:pt x="179819" y="233883"/>
                  </a:lnTo>
                  <a:lnTo>
                    <a:pt x="185191" y="231419"/>
                  </a:lnTo>
                  <a:lnTo>
                    <a:pt x="185712" y="230746"/>
                  </a:lnTo>
                  <a:lnTo>
                    <a:pt x="186232" y="230085"/>
                  </a:lnTo>
                  <a:lnTo>
                    <a:pt x="180873" y="219456"/>
                  </a:lnTo>
                  <a:lnTo>
                    <a:pt x="179120" y="219951"/>
                  </a:lnTo>
                  <a:lnTo>
                    <a:pt x="177965" y="220853"/>
                  </a:lnTo>
                </a:path>
                <a:path w="406400" h="429895">
                  <a:moveTo>
                    <a:pt x="183057" y="225552"/>
                  </a:moveTo>
                  <a:lnTo>
                    <a:pt x="185686" y="224510"/>
                  </a:lnTo>
                </a:path>
                <a:path w="406400" h="429895">
                  <a:moveTo>
                    <a:pt x="172237" y="367004"/>
                  </a:moveTo>
                  <a:lnTo>
                    <a:pt x="172300" y="366191"/>
                  </a:lnTo>
                  <a:lnTo>
                    <a:pt x="174536" y="363194"/>
                  </a:lnTo>
                  <a:lnTo>
                    <a:pt x="175234" y="363232"/>
                  </a:lnTo>
                  <a:lnTo>
                    <a:pt x="176961" y="363321"/>
                  </a:lnTo>
                  <a:lnTo>
                    <a:pt x="179705" y="365607"/>
                  </a:lnTo>
                  <a:lnTo>
                    <a:pt x="180555" y="366483"/>
                  </a:lnTo>
                  <a:lnTo>
                    <a:pt x="181419" y="367372"/>
                  </a:lnTo>
                  <a:lnTo>
                    <a:pt x="182473" y="372059"/>
                  </a:lnTo>
                  <a:lnTo>
                    <a:pt x="182156" y="372833"/>
                  </a:lnTo>
                  <a:lnTo>
                    <a:pt x="181813" y="373621"/>
                  </a:lnTo>
                  <a:lnTo>
                    <a:pt x="179336" y="375412"/>
                  </a:lnTo>
                  <a:lnTo>
                    <a:pt x="178638" y="375399"/>
                  </a:lnTo>
                  <a:lnTo>
                    <a:pt x="177939" y="375386"/>
                  </a:lnTo>
                  <a:lnTo>
                    <a:pt x="174371" y="373722"/>
                  </a:lnTo>
                  <a:lnTo>
                    <a:pt x="173736" y="372770"/>
                  </a:lnTo>
                  <a:lnTo>
                    <a:pt x="173100" y="371830"/>
                  </a:lnTo>
                  <a:lnTo>
                    <a:pt x="172173" y="367931"/>
                  </a:lnTo>
                  <a:lnTo>
                    <a:pt x="172237" y="367004"/>
                  </a:lnTo>
                </a:path>
                <a:path w="406400" h="429895">
                  <a:moveTo>
                    <a:pt x="179260" y="375361"/>
                  </a:moveTo>
                  <a:lnTo>
                    <a:pt x="179959" y="375386"/>
                  </a:lnTo>
                  <a:lnTo>
                    <a:pt x="184505" y="371602"/>
                  </a:lnTo>
                  <a:lnTo>
                    <a:pt x="184823" y="370827"/>
                  </a:lnTo>
                  <a:lnTo>
                    <a:pt x="185153" y="370039"/>
                  </a:lnTo>
                  <a:lnTo>
                    <a:pt x="177215" y="361175"/>
                  </a:lnTo>
                  <a:lnTo>
                    <a:pt x="175653" y="362115"/>
                  </a:lnTo>
                  <a:lnTo>
                    <a:pt x="174777" y="363296"/>
                  </a:lnTo>
                </a:path>
                <a:path w="406400" h="429895">
                  <a:moveTo>
                    <a:pt x="180911" y="366496"/>
                  </a:moveTo>
                  <a:lnTo>
                    <a:pt x="183184" y="364794"/>
                  </a:lnTo>
                </a:path>
                <a:path w="406400" h="429895">
                  <a:moveTo>
                    <a:pt x="228688" y="385762"/>
                  </a:moveTo>
                  <a:lnTo>
                    <a:pt x="228752" y="384949"/>
                  </a:lnTo>
                  <a:lnTo>
                    <a:pt x="230987" y="381952"/>
                  </a:lnTo>
                  <a:lnTo>
                    <a:pt x="231686" y="381990"/>
                  </a:lnTo>
                  <a:lnTo>
                    <a:pt x="233413" y="382079"/>
                  </a:lnTo>
                  <a:lnTo>
                    <a:pt x="236156" y="384365"/>
                  </a:lnTo>
                  <a:lnTo>
                    <a:pt x="237007" y="385254"/>
                  </a:lnTo>
                  <a:lnTo>
                    <a:pt x="237871" y="386130"/>
                  </a:lnTo>
                  <a:lnTo>
                    <a:pt x="238925" y="390817"/>
                  </a:lnTo>
                  <a:lnTo>
                    <a:pt x="238607" y="391591"/>
                  </a:lnTo>
                  <a:lnTo>
                    <a:pt x="238264" y="392379"/>
                  </a:lnTo>
                  <a:lnTo>
                    <a:pt x="235788" y="394182"/>
                  </a:lnTo>
                  <a:lnTo>
                    <a:pt x="235089" y="394157"/>
                  </a:lnTo>
                  <a:lnTo>
                    <a:pt x="234391" y="394144"/>
                  </a:lnTo>
                  <a:lnTo>
                    <a:pt x="230822" y="392480"/>
                  </a:lnTo>
                  <a:lnTo>
                    <a:pt x="230187" y="391528"/>
                  </a:lnTo>
                  <a:lnTo>
                    <a:pt x="229552" y="390588"/>
                  </a:lnTo>
                  <a:lnTo>
                    <a:pt x="228625" y="386689"/>
                  </a:lnTo>
                  <a:lnTo>
                    <a:pt x="228688" y="385762"/>
                  </a:lnTo>
                </a:path>
                <a:path w="406400" h="429895">
                  <a:moveTo>
                    <a:pt x="235712" y="394119"/>
                  </a:moveTo>
                  <a:lnTo>
                    <a:pt x="236410" y="394144"/>
                  </a:lnTo>
                  <a:lnTo>
                    <a:pt x="240957" y="390359"/>
                  </a:lnTo>
                  <a:lnTo>
                    <a:pt x="241274" y="389585"/>
                  </a:lnTo>
                  <a:lnTo>
                    <a:pt x="241604" y="388797"/>
                  </a:lnTo>
                  <a:lnTo>
                    <a:pt x="234365" y="379984"/>
                  </a:lnTo>
                  <a:lnTo>
                    <a:pt x="233667" y="379945"/>
                  </a:lnTo>
                  <a:lnTo>
                    <a:pt x="232105" y="380873"/>
                  </a:lnTo>
                  <a:lnTo>
                    <a:pt x="231228" y="382054"/>
                  </a:lnTo>
                </a:path>
                <a:path w="406400" h="429895">
                  <a:moveTo>
                    <a:pt x="237362" y="385254"/>
                  </a:moveTo>
                  <a:lnTo>
                    <a:pt x="239636" y="383552"/>
                  </a:lnTo>
                </a:path>
                <a:path w="406400" h="429895">
                  <a:moveTo>
                    <a:pt x="230987" y="241033"/>
                  </a:moveTo>
                  <a:lnTo>
                    <a:pt x="231254" y="240258"/>
                  </a:lnTo>
                  <a:lnTo>
                    <a:pt x="234187" y="237947"/>
                  </a:lnTo>
                  <a:lnTo>
                    <a:pt x="234861" y="238175"/>
                  </a:lnTo>
                  <a:lnTo>
                    <a:pt x="236499" y="238709"/>
                  </a:lnTo>
                  <a:lnTo>
                    <a:pt x="238556" y="241630"/>
                  </a:lnTo>
                  <a:lnTo>
                    <a:pt x="239140" y="242709"/>
                  </a:lnTo>
                  <a:lnTo>
                    <a:pt x="239750" y="243776"/>
                  </a:lnTo>
                  <a:lnTo>
                    <a:pt x="239547" y="248577"/>
                  </a:lnTo>
                  <a:lnTo>
                    <a:pt x="239039" y="249237"/>
                  </a:lnTo>
                  <a:lnTo>
                    <a:pt x="238506" y="249910"/>
                  </a:lnTo>
                  <a:lnTo>
                    <a:pt x="235648" y="251002"/>
                  </a:lnTo>
                  <a:lnTo>
                    <a:pt x="234962" y="250799"/>
                  </a:lnTo>
                  <a:lnTo>
                    <a:pt x="234289" y="250609"/>
                  </a:lnTo>
                  <a:lnTo>
                    <a:pt x="231292" y="248069"/>
                  </a:lnTo>
                  <a:lnTo>
                    <a:pt x="230924" y="246989"/>
                  </a:lnTo>
                  <a:lnTo>
                    <a:pt x="230555" y="245910"/>
                  </a:lnTo>
                  <a:lnTo>
                    <a:pt x="230682" y="241909"/>
                  </a:lnTo>
                  <a:lnTo>
                    <a:pt x="230987" y="241033"/>
                  </a:lnTo>
                </a:path>
                <a:path w="406400" h="429895">
                  <a:moveTo>
                    <a:pt x="235572" y="250939"/>
                  </a:moveTo>
                  <a:lnTo>
                    <a:pt x="242849" y="242531"/>
                  </a:lnTo>
                  <a:lnTo>
                    <a:pt x="242252" y="241465"/>
                  </a:lnTo>
                  <a:lnTo>
                    <a:pt x="241655" y="240385"/>
                  </a:lnTo>
                  <a:lnTo>
                    <a:pt x="239610" y="237451"/>
                  </a:lnTo>
                  <a:lnTo>
                    <a:pt x="237959" y="236931"/>
                  </a:lnTo>
                  <a:lnTo>
                    <a:pt x="237299" y="236702"/>
                  </a:lnTo>
                  <a:lnTo>
                    <a:pt x="235559" y="237197"/>
                  </a:lnTo>
                  <a:lnTo>
                    <a:pt x="234403" y="238112"/>
                  </a:lnTo>
                </a:path>
                <a:path w="406400" h="429895">
                  <a:moveTo>
                    <a:pt x="239483" y="242798"/>
                  </a:moveTo>
                  <a:lnTo>
                    <a:pt x="242112" y="241757"/>
                  </a:lnTo>
                </a:path>
                <a:path w="406400" h="429895">
                  <a:moveTo>
                    <a:pt x="174739" y="230390"/>
                  </a:moveTo>
                  <a:lnTo>
                    <a:pt x="173875" y="363715"/>
                  </a:lnTo>
                </a:path>
                <a:path w="406400" h="429895">
                  <a:moveTo>
                    <a:pt x="175044" y="222211"/>
                  </a:moveTo>
                  <a:lnTo>
                    <a:pt x="175323" y="219278"/>
                  </a:lnTo>
                  <a:lnTo>
                    <a:pt x="177088" y="216357"/>
                  </a:lnTo>
                  <a:lnTo>
                    <a:pt x="182054" y="218122"/>
                  </a:lnTo>
                  <a:lnTo>
                    <a:pt x="239649" y="235077"/>
                  </a:lnTo>
                  <a:lnTo>
                    <a:pt x="243166" y="235953"/>
                  </a:lnTo>
                  <a:lnTo>
                    <a:pt x="245795" y="238874"/>
                  </a:lnTo>
                  <a:lnTo>
                    <a:pt x="245795" y="244716"/>
                  </a:lnTo>
                  <a:lnTo>
                    <a:pt x="244614" y="389153"/>
                  </a:lnTo>
                  <a:lnTo>
                    <a:pt x="244614" y="393255"/>
                  </a:lnTo>
                  <a:lnTo>
                    <a:pt x="242862" y="395008"/>
                  </a:lnTo>
                  <a:lnTo>
                    <a:pt x="237312" y="393255"/>
                  </a:lnTo>
                </a:path>
                <a:path w="406400" h="429895">
                  <a:moveTo>
                    <a:pt x="177380" y="217830"/>
                  </a:moveTo>
                  <a:lnTo>
                    <a:pt x="180314" y="216420"/>
                  </a:lnTo>
                  <a:lnTo>
                    <a:pt x="181381" y="216001"/>
                  </a:lnTo>
                  <a:lnTo>
                    <a:pt x="182803" y="215988"/>
                  </a:lnTo>
                  <a:lnTo>
                    <a:pt x="184683" y="216649"/>
                  </a:lnTo>
                  <a:lnTo>
                    <a:pt x="242277" y="233616"/>
                  </a:lnTo>
                  <a:lnTo>
                    <a:pt x="245795" y="234480"/>
                  </a:lnTo>
                  <a:lnTo>
                    <a:pt x="248424" y="237413"/>
                  </a:lnTo>
                  <a:lnTo>
                    <a:pt x="248424" y="243255"/>
                  </a:lnTo>
                  <a:lnTo>
                    <a:pt x="247256" y="387692"/>
                  </a:lnTo>
                  <a:lnTo>
                    <a:pt x="247256" y="389534"/>
                  </a:lnTo>
                  <a:lnTo>
                    <a:pt x="246900" y="390893"/>
                  </a:lnTo>
                  <a:lnTo>
                    <a:pt x="246011" y="391680"/>
                  </a:lnTo>
                  <a:lnTo>
                    <a:pt x="243459" y="392950"/>
                  </a:lnTo>
                </a:path>
                <a:path w="406400" h="429895">
                  <a:moveTo>
                    <a:pt x="230187" y="391528"/>
                  </a:moveTo>
                  <a:lnTo>
                    <a:pt x="185267" y="377164"/>
                  </a:lnTo>
                  <a:lnTo>
                    <a:pt x="183222" y="376580"/>
                  </a:lnTo>
                  <a:lnTo>
                    <a:pt x="180886" y="375996"/>
                  </a:lnTo>
                  <a:lnTo>
                    <a:pt x="179717" y="374535"/>
                  </a:lnTo>
                </a:path>
                <a:path w="406400" h="429895">
                  <a:moveTo>
                    <a:pt x="238772" y="393827"/>
                  </a:moveTo>
                  <a:lnTo>
                    <a:pt x="244335" y="396176"/>
                  </a:lnTo>
                  <a:lnTo>
                    <a:pt x="249593" y="398805"/>
                  </a:lnTo>
                  <a:lnTo>
                    <a:pt x="253682" y="396468"/>
                  </a:lnTo>
                  <a:lnTo>
                    <a:pt x="256641" y="394766"/>
                  </a:lnTo>
                  <a:lnTo>
                    <a:pt x="258622" y="395401"/>
                  </a:lnTo>
                  <a:lnTo>
                    <a:pt x="260413" y="398221"/>
                  </a:lnTo>
                  <a:lnTo>
                    <a:pt x="264144" y="403407"/>
                  </a:lnTo>
                  <a:lnTo>
                    <a:pt x="269000" y="408816"/>
                  </a:lnTo>
                  <a:lnTo>
                    <a:pt x="274677" y="413676"/>
                  </a:lnTo>
                  <a:lnTo>
                    <a:pt x="280873" y="417220"/>
                  </a:lnTo>
                  <a:lnTo>
                    <a:pt x="286067" y="419379"/>
                  </a:lnTo>
                  <a:lnTo>
                    <a:pt x="284391" y="421614"/>
                  </a:lnTo>
                  <a:lnTo>
                    <a:pt x="283210" y="422198"/>
                  </a:lnTo>
                </a:path>
                <a:path w="406400" h="429895">
                  <a:moveTo>
                    <a:pt x="251053" y="395300"/>
                  </a:moveTo>
                  <a:lnTo>
                    <a:pt x="252514" y="393534"/>
                  </a:lnTo>
                  <a:lnTo>
                    <a:pt x="252806" y="392074"/>
                  </a:lnTo>
                  <a:lnTo>
                    <a:pt x="252806" y="388861"/>
                  </a:lnTo>
                  <a:lnTo>
                    <a:pt x="254850" y="240626"/>
                  </a:lnTo>
                  <a:lnTo>
                    <a:pt x="254850" y="237705"/>
                  </a:lnTo>
                  <a:lnTo>
                    <a:pt x="253098" y="234492"/>
                  </a:lnTo>
                  <a:lnTo>
                    <a:pt x="251053" y="233616"/>
                  </a:lnTo>
                </a:path>
                <a:path w="406400" h="429895">
                  <a:moveTo>
                    <a:pt x="283070" y="200863"/>
                  </a:moveTo>
                  <a:lnTo>
                    <a:pt x="283806" y="200571"/>
                  </a:lnTo>
                  <a:lnTo>
                    <a:pt x="287070" y="202209"/>
                  </a:lnTo>
                  <a:lnTo>
                    <a:pt x="287312" y="202768"/>
                  </a:lnTo>
                  <a:lnTo>
                    <a:pt x="288112" y="204673"/>
                  </a:lnTo>
                  <a:lnTo>
                    <a:pt x="287604" y="209486"/>
                  </a:lnTo>
                  <a:lnTo>
                    <a:pt x="286867" y="210947"/>
                  </a:lnTo>
                  <a:lnTo>
                    <a:pt x="285813" y="213067"/>
                  </a:lnTo>
                  <a:lnTo>
                    <a:pt x="283362" y="216357"/>
                  </a:lnTo>
                  <a:lnTo>
                    <a:pt x="282333" y="216509"/>
                  </a:lnTo>
                  <a:lnTo>
                    <a:pt x="281559" y="216623"/>
                  </a:lnTo>
                  <a:lnTo>
                    <a:pt x="278688" y="215493"/>
                  </a:lnTo>
                  <a:lnTo>
                    <a:pt x="278536" y="214604"/>
                  </a:lnTo>
                  <a:lnTo>
                    <a:pt x="278320" y="213321"/>
                  </a:lnTo>
                  <a:lnTo>
                    <a:pt x="277660" y="209346"/>
                  </a:lnTo>
                  <a:lnTo>
                    <a:pt x="277952" y="207886"/>
                  </a:lnTo>
                  <a:lnTo>
                    <a:pt x="278244" y="206425"/>
                  </a:lnTo>
                  <a:lnTo>
                    <a:pt x="281609" y="201447"/>
                  </a:lnTo>
                  <a:lnTo>
                    <a:pt x="283070" y="200863"/>
                  </a:lnTo>
                </a:path>
                <a:path w="406400" h="429895">
                  <a:moveTo>
                    <a:pt x="279781" y="215633"/>
                  </a:moveTo>
                  <a:lnTo>
                    <a:pt x="279006" y="215734"/>
                  </a:lnTo>
                  <a:lnTo>
                    <a:pt x="274739" y="213728"/>
                  </a:lnTo>
                  <a:lnTo>
                    <a:pt x="274599" y="212852"/>
                  </a:lnTo>
                  <a:lnTo>
                    <a:pt x="274383" y="211569"/>
                  </a:lnTo>
                  <a:lnTo>
                    <a:pt x="273710" y="207594"/>
                  </a:lnTo>
                  <a:lnTo>
                    <a:pt x="274002" y="206133"/>
                  </a:lnTo>
                  <a:lnTo>
                    <a:pt x="274294" y="204673"/>
                  </a:lnTo>
                  <a:lnTo>
                    <a:pt x="277660" y="199694"/>
                  </a:lnTo>
                  <a:lnTo>
                    <a:pt x="279120" y="199110"/>
                  </a:lnTo>
                  <a:lnTo>
                    <a:pt x="279857" y="198818"/>
                  </a:lnTo>
                  <a:lnTo>
                    <a:pt x="282194" y="200063"/>
                  </a:lnTo>
                  <a:lnTo>
                    <a:pt x="284822" y="201155"/>
                  </a:lnTo>
                </a:path>
                <a:path w="406400" h="429895">
                  <a:moveTo>
                    <a:pt x="274002" y="206133"/>
                  </a:moveTo>
                  <a:lnTo>
                    <a:pt x="277952" y="207886"/>
                  </a:lnTo>
                </a:path>
                <a:path w="406400" h="429895">
                  <a:moveTo>
                    <a:pt x="396189" y="129324"/>
                  </a:moveTo>
                  <a:lnTo>
                    <a:pt x="401294" y="136309"/>
                  </a:lnTo>
                  <a:lnTo>
                    <a:pt x="400850" y="137693"/>
                  </a:lnTo>
                  <a:lnTo>
                    <a:pt x="400202" y="139674"/>
                  </a:lnTo>
                  <a:lnTo>
                    <a:pt x="398475" y="142900"/>
                  </a:lnTo>
                  <a:lnTo>
                    <a:pt x="397586" y="143167"/>
                  </a:lnTo>
                  <a:lnTo>
                    <a:pt x="396925" y="143357"/>
                  </a:lnTo>
                  <a:lnTo>
                    <a:pt x="394246" y="142735"/>
                  </a:lnTo>
                  <a:lnTo>
                    <a:pt x="394004" y="141986"/>
                  </a:lnTo>
                  <a:lnTo>
                    <a:pt x="393649" y="140881"/>
                  </a:lnTo>
                  <a:lnTo>
                    <a:pt x="392544" y="137477"/>
                  </a:lnTo>
                  <a:lnTo>
                    <a:pt x="392607" y="136156"/>
                  </a:lnTo>
                  <a:lnTo>
                    <a:pt x="392671" y="134835"/>
                  </a:lnTo>
                  <a:lnTo>
                    <a:pt x="394982" y="130035"/>
                  </a:lnTo>
                  <a:lnTo>
                    <a:pt x="396189" y="129324"/>
                  </a:lnTo>
                </a:path>
                <a:path w="406400" h="429895">
                  <a:moveTo>
                    <a:pt x="395224" y="142722"/>
                  </a:moveTo>
                  <a:lnTo>
                    <a:pt x="394563" y="142925"/>
                  </a:lnTo>
                  <a:lnTo>
                    <a:pt x="390550" y="141719"/>
                  </a:lnTo>
                  <a:lnTo>
                    <a:pt x="390309" y="140970"/>
                  </a:lnTo>
                  <a:lnTo>
                    <a:pt x="389953" y="139852"/>
                  </a:lnTo>
                  <a:lnTo>
                    <a:pt x="388848" y="136461"/>
                  </a:lnTo>
                  <a:lnTo>
                    <a:pt x="393090" y="127952"/>
                  </a:lnTo>
                  <a:lnTo>
                    <a:pt x="395312" y="128727"/>
                  </a:lnTo>
                  <a:lnTo>
                    <a:pt x="397763" y="129349"/>
                  </a:lnTo>
                </a:path>
                <a:path w="406400" h="429895">
                  <a:moveTo>
                    <a:pt x="388912" y="135128"/>
                  </a:moveTo>
                  <a:lnTo>
                    <a:pt x="392607" y="136156"/>
                  </a:lnTo>
                </a:path>
                <a:path w="406400" h="429895">
                  <a:moveTo>
                    <a:pt x="324840" y="312343"/>
                  </a:moveTo>
                  <a:lnTo>
                    <a:pt x="325450" y="312000"/>
                  </a:lnTo>
                  <a:lnTo>
                    <a:pt x="328549" y="313004"/>
                  </a:lnTo>
                  <a:lnTo>
                    <a:pt x="328815" y="313461"/>
                  </a:lnTo>
                  <a:lnTo>
                    <a:pt x="329780" y="315023"/>
                  </a:lnTo>
                  <a:lnTo>
                    <a:pt x="329958" y="319328"/>
                  </a:lnTo>
                  <a:lnTo>
                    <a:pt x="329501" y="320713"/>
                  </a:lnTo>
                  <a:lnTo>
                    <a:pt x="328853" y="322707"/>
                  </a:lnTo>
                  <a:lnTo>
                    <a:pt x="327126" y="325920"/>
                  </a:lnTo>
                  <a:lnTo>
                    <a:pt x="326250" y="326186"/>
                  </a:lnTo>
                  <a:lnTo>
                    <a:pt x="325577" y="326390"/>
                  </a:lnTo>
                  <a:lnTo>
                    <a:pt x="322910" y="325767"/>
                  </a:lnTo>
                  <a:lnTo>
                    <a:pt x="322668" y="325018"/>
                  </a:lnTo>
                  <a:lnTo>
                    <a:pt x="322313" y="323913"/>
                  </a:lnTo>
                  <a:lnTo>
                    <a:pt x="321208" y="320509"/>
                  </a:lnTo>
                  <a:lnTo>
                    <a:pt x="321271" y="319176"/>
                  </a:lnTo>
                  <a:lnTo>
                    <a:pt x="321335" y="317868"/>
                  </a:lnTo>
                  <a:lnTo>
                    <a:pt x="323634" y="313055"/>
                  </a:lnTo>
                  <a:lnTo>
                    <a:pt x="324840" y="312343"/>
                  </a:lnTo>
                </a:path>
                <a:path w="406400" h="429895">
                  <a:moveTo>
                    <a:pt x="323888" y="325742"/>
                  </a:moveTo>
                  <a:lnTo>
                    <a:pt x="323214" y="325945"/>
                  </a:lnTo>
                  <a:lnTo>
                    <a:pt x="319214" y="324739"/>
                  </a:lnTo>
                  <a:lnTo>
                    <a:pt x="318973" y="323989"/>
                  </a:lnTo>
                  <a:lnTo>
                    <a:pt x="318604" y="322884"/>
                  </a:lnTo>
                  <a:lnTo>
                    <a:pt x="317512" y="319481"/>
                  </a:lnTo>
                  <a:lnTo>
                    <a:pt x="317576" y="318160"/>
                  </a:lnTo>
                  <a:lnTo>
                    <a:pt x="317639" y="316839"/>
                  </a:lnTo>
                  <a:lnTo>
                    <a:pt x="319938" y="312026"/>
                  </a:lnTo>
                  <a:lnTo>
                    <a:pt x="321157" y="311327"/>
                  </a:lnTo>
                  <a:lnTo>
                    <a:pt x="321754" y="310972"/>
                  </a:lnTo>
                  <a:lnTo>
                    <a:pt x="323976" y="311759"/>
                  </a:lnTo>
                  <a:lnTo>
                    <a:pt x="326428" y="312381"/>
                  </a:lnTo>
                </a:path>
                <a:path w="406400" h="429895">
                  <a:moveTo>
                    <a:pt x="317576" y="318160"/>
                  </a:moveTo>
                  <a:lnTo>
                    <a:pt x="321271" y="319176"/>
                  </a:lnTo>
                </a:path>
                <a:path w="406400" h="429895">
                  <a:moveTo>
                    <a:pt x="327037" y="239115"/>
                  </a:moveTo>
                  <a:lnTo>
                    <a:pt x="332155" y="246100"/>
                  </a:lnTo>
                  <a:lnTo>
                    <a:pt x="331698" y="247472"/>
                  </a:lnTo>
                  <a:lnTo>
                    <a:pt x="331050" y="249466"/>
                  </a:lnTo>
                  <a:lnTo>
                    <a:pt x="329323" y="252691"/>
                  </a:lnTo>
                  <a:lnTo>
                    <a:pt x="328447" y="252945"/>
                  </a:lnTo>
                  <a:lnTo>
                    <a:pt x="327774" y="253149"/>
                  </a:lnTo>
                  <a:lnTo>
                    <a:pt x="325107" y="252526"/>
                  </a:lnTo>
                  <a:lnTo>
                    <a:pt x="324853" y="251777"/>
                  </a:lnTo>
                  <a:lnTo>
                    <a:pt x="324497" y="250672"/>
                  </a:lnTo>
                  <a:lnTo>
                    <a:pt x="323405" y="247269"/>
                  </a:lnTo>
                  <a:lnTo>
                    <a:pt x="323469" y="245948"/>
                  </a:lnTo>
                  <a:lnTo>
                    <a:pt x="323532" y="244627"/>
                  </a:lnTo>
                  <a:lnTo>
                    <a:pt x="325831" y="239814"/>
                  </a:lnTo>
                  <a:lnTo>
                    <a:pt x="327037" y="239115"/>
                  </a:lnTo>
                </a:path>
                <a:path w="406400" h="429895">
                  <a:moveTo>
                    <a:pt x="326085" y="252514"/>
                  </a:moveTo>
                  <a:lnTo>
                    <a:pt x="325412" y="252717"/>
                  </a:lnTo>
                  <a:lnTo>
                    <a:pt x="321398" y="251498"/>
                  </a:lnTo>
                  <a:lnTo>
                    <a:pt x="321157" y="250748"/>
                  </a:lnTo>
                  <a:lnTo>
                    <a:pt x="320801" y="249643"/>
                  </a:lnTo>
                  <a:lnTo>
                    <a:pt x="319697" y="246253"/>
                  </a:lnTo>
                  <a:lnTo>
                    <a:pt x="319773" y="244919"/>
                  </a:lnTo>
                  <a:lnTo>
                    <a:pt x="319836" y="243598"/>
                  </a:lnTo>
                  <a:lnTo>
                    <a:pt x="322135" y="238785"/>
                  </a:lnTo>
                  <a:lnTo>
                    <a:pt x="323342" y="238086"/>
                  </a:lnTo>
                  <a:lnTo>
                    <a:pt x="323951" y="237731"/>
                  </a:lnTo>
                  <a:lnTo>
                    <a:pt x="326161" y="238518"/>
                  </a:lnTo>
                  <a:lnTo>
                    <a:pt x="328625" y="239141"/>
                  </a:lnTo>
                </a:path>
                <a:path w="406400" h="429895">
                  <a:moveTo>
                    <a:pt x="319773" y="244919"/>
                  </a:moveTo>
                  <a:lnTo>
                    <a:pt x="323469" y="245948"/>
                  </a:lnTo>
                </a:path>
                <a:path w="406400" h="429895">
                  <a:moveTo>
                    <a:pt x="366750" y="216268"/>
                  </a:moveTo>
                  <a:lnTo>
                    <a:pt x="367347" y="215912"/>
                  </a:lnTo>
                  <a:lnTo>
                    <a:pt x="370446" y="216928"/>
                  </a:lnTo>
                  <a:lnTo>
                    <a:pt x="370713" y="217385"/>
                  </a:lnTo>
                  <a:lnTo>
                    <a:pt x="371678" y="218948"/>
                  </a:lnTo>
                  <a:lnTo>
                    <a:pt x="368147" y="230098"/>
                  </a:lnTo>
                  <a:lnTo>
                    <a:pt x="367474" y="230301"/>
                  </a:lnTo>
                  <a:lnTo>
                    <a:pt x="364807" y="229679"/>
                  </a:lnTo>
                  <a:lnTo>
                    <a:pt x="364566" y="228930"/>
                  </a:lnTo>
                  <a:lnTo>
                    <a:pt x="364210" y="227825"/>
                  </a:lnTo>
                  <a:lnTo>
                    <a:pt x="363105" y="224421"/>
                  </a:lnTo>
                  <a:lnTo>
                    <a:pt x="363169" y="223100"/>
                  </a:lnTo>
                  <a:lnTo>
                    <a:pt x="363232" y="221780"/>
                  </a:lnTo>
                  <a:lnTo>
                    <a:pt x="365531" y="216979"/>
                  </a:lnTo>
                  <a:lnTo>
                    <a:pt x="366750" y="216268"/>
                  </a:lnTo>
                </a:path>
                <a:path w="406400" h="429895">
                  <a:moveTo>
                    <a:pt x="365785" y="229666"/>
                  </a:moveTo>
                  <a:lnTo>
                    <a:pt x="365125" y="229870"/>
                  </a:lnTo>
                  <a:lnTo>
                    <a:pt x="361111" y="228663"/>
                  </a:lnTo>
                  <a:lnTo>
                    <a:pt x="360870" y="227914"/>
                  </a:lnTo>
                  <a:lnTo>
                    <a:pt x="360514" y="226809"/>
                  </a:lnTo>
                  <a:lnTo>
                    <a:pt x="359410" y="223405"/>
                  </a:lnTo>
                  <a:lnTo>
                    <a:pt x="359473" y="222072"/>
                  </a:lnTo>
                  <a:lnTo>
                    <a:pt x="359537" y="220751"/>
                  </a:lnTo>
                  <a:lnTo>
                    <a:pt x="361835" y="215950"/>
                  </a:lnTo>
                  <a:lnTo>
                    <a:pt x="363054" y="215252"/>
                  </a:lnTo>
                  <a:lnTo>
                    <a:pt x="363651" y="214884"/>
                  </a:lnTo>
                  <a:lnTo>
                    <a:pt x="365874" y="215671"/>
                  </a:lnTo>
                  <a:lnTo>
                    <a:pt x="368325" y="216293"/>
                  </a:lnTo>
                </a:path>
                <a:path w="406400" h="429895">
                  <a:moveTo>
                    <a:pt x="359473" y="222072"/>
                  </a:moveTo>
                  <a:lnTo>
                    <a:pt x="363169" y="223100"/>
                  </a:lnTo>
                </a:path>
                <a:path w="406400" h="429895">
                  <a:moveTo>
                    <a:pt x="279565" y="393255"/>
                  </a:moveTo>
                  <a:lnTo>
                    <a:pt x="280288" y="392963"/>
                  </a:lnTo>
                  <a:lnTo>
                    <a:pt x="283565" y="394601"/>
                  </a:lnTo>
                  <a:lnTo>
                    <a:pt x="283806" y="395147"/>
                  </a:lnTo>
                  <a:lnTo>
                    <a:pt x="284607" y="397052"/>
                  </a:lnTo>
                  <a:lnTo>
                    <a:pt x="284099" y="401878"/>
                  </a:lnTo>
                  <a:lnTo>
                    <a:pt x="283362" y="403339"/>
                  </a:lnTo>
                  <a:lnTo>
                    <a:pt x="282308" y="405447"/>
                  </a:lnTo>
                  <a:lnTo>
                    <a:pt x="279857" y="408749"/>
                  </a:lnTo>
                  <a:lnTo>
                    <a:pt x="278828" y="408889"/>
                  </a:lnTo>
                  <a:lnTo>
                    <a:pt x="278053" y="409003"/>
                  </a:lnTo>
                  <a:lnTo>
                    <a:pt x="275170" y="407873"/>
                  </a:lnTo>
                  <a:lnTo>
                    <a:pt x="275031" y="406984"/>
                  </a:lnTo>
                  <a:lnTo>
                    <a:pt x="274815" y="405701"/>
                  </a:lnTo>
                  <a:lnTo>
                    <a:pt x="274154" y="401726"/>
                  </a:lnTo>
                  <a:lnTo>
                    <a:pt x="274447" y="400265"/>
                  </a:lnTo>
                  <a:lnTo>
                    <a:pt x="274739" y="398805"/>
                  </a:lnTo>
                  <a:lnTo>
                    <a:pt x="278104" y="393839"/>
                  </a:lnTo>
                  <a:lnTo>
                    <a:pt x="279565" y="393255"/>
                  </a:lnTo>
                </a:path>
                <a:path w="406400" h="429895">
                  <a:moveTo>
                    <a:pt x="276275" y="408012"/>
                  </a:moveTo>
                  <a:lnTo>
                    <a:pt x="270205" y="399973"/>
                  </a:lnTo>
                  <a:lnTo>
                    <a:pt x="270497" y="398513"/>
                  </a:lnTo>
                  <a:lnTo>
                    <a:pt x="270789" y="397052"/>
                  </a:lnTo>
                  <a:lnTo>
                    <a:pt x="274154" y="392087"/>
                  </a:lnTo>
                  <a:lnTo>
                    <a:pt x="275615" y="391490"/>
                  </a:lnTo>
                  <a:lnTo>
                    <a:pt x="276351" y="391198"/>
                  </a:lnTo>
                  <a:lnTo>
                    <a:pt x="278688" y="392442"/>
                  </a:lnTo>
                  <a:lnTo>
                    <a:pt x="281317" y="393534"/>
                  </a:lnTo>
                </a:path>
                <a:path w="406400" h="429895">
                  <a:moveTo>
                    <a:pt x="270497" y="398513"/>
                  </a:moveTo>
                  <a:lnTo>
                    <a:pt x="274447" y="400265"/>
                  </a:lnTo>
                </a:path>
                <a:path w="406400" h="429895">
                  <a:moveTo>
                    <a:pt x="406006" y="146189"/>
                  </a:moveTo>
                  <a:lnTo>
                    <a:pt x="361278" y="157886"/>
                  </a:lnTo>
                  <a:lnTo>
                    <a:pt x="293738" y="206425"/>
                  </a:lnTo>
                  <a:lnTo>
                    <a:pt x="291388" y="208749"/>
                  </a:lnTo>
                  <a:lnTo>
                    <a:pt x="288480" y="211099"/>
                  </a:lnTo>
                  <a:lnTo>
                    <a:pt x="287896" y="216357"/>
                  </a:lnTo>
                  <a:lnTo>
                    <a:pt x="284586" y="253539"/>
                  </a:lnTo>
                  <a:lnTo>
                    <a:pt x="281963" y="298984"/>
                  </a:lnTo>
                  <a:lnTo>
                    <a:pt x="280843" y="344928"/>
                  </a:lnTo>
                  <a:lnTo>
                    <a:pt x="282041" y="383603"/>
                  </a:lnTo>
                  <a:lnTo>
                    <a:pt x="282638" y="386524"/>
                  </a:lnTo>
                  <a:lnTo>
                    <a:pt x="283794" y="387108"/>
                  </a:lnTo>
                  <a:lnTo>
                    <a:pt x="286727" y="388861"/>
                  </a:lnTo>
                  <a:lnTo>
                    <a:pt x="289648" y="390613"/>
                  </a:lnTo>
                  <a:lnTo>
                    <a:pt x="293014" y="390804"/>
                  </a:lnTo>
                  <a:lnTo>
                    <a:pt x="299008" y="388861"/>
                  </a:lnTo>
                  <a:lnTo>
                    <a:pt x="321645" y="378175"/>
                  </a:lnTo>
                  <a:lnTo>
                    <a:pt x="349878" y="359921"/>
                  </a:lnTo>
                  <a:lnTo>
                    <a:pt x="376797" y="337719"/>
                  </a:lnTo>
                  <a:lnTo>
                    <a:pt x="395490" y="315188"/>
                  </a:lnTo>
                </a:path>
                <a:path w="406400" h="429895">
                  <a:moveTo>
                    <a:pt x="280555" y="216954"/>
                  </a:moveTo>
                  <a:lnTo>
                    <a:pt x="277351" y="254220"/>
                  </a:lnTo>
                  <a:lnTo>
                    <a:pt x="274854" y="298848"/>
                  </a:lnTo>
                  <a:lnTo>
                    <a:pt x="273828" y="343607"/>
                  </a:lnTo>
                  <a:lnTo>
                    <a:pt x="275031" y="381266"/>
                  </a:lnTo>
                  <a:lnTo>
                    <a:pt x="275615" y="384187"/>
                  </a:lnTo>
                  <a:lnTo>
                    <a:pt x="276783" y="384771"/>
                  </a:lnTo>
                  <a:lnTo>
                    <a:pt x="279704" y="386524"/>
                  </a:lnTo>
                </a:path>
                <a:path w="406400" h="429895">
                  <a:moveTo>
                    <a:pt x="392544" y="143738"/>
                  </a:moveTo>
                  <a:lnTo>
                    <a:pt x="373424" y="147856"/>
                  </a:lnTo>
                  <a:lnTo>
                    <a:pt x="348238" y="158538"/>
                  </a:lnTo>
                  <a:lnTo>
                    <a:pt x="319040" y="176619"/>
                  </a:lnTo>
                  <a:lnTo>
                    <a:pt x="287883" y="202933"/>
                  </a:lnTo>
                </a:path>
                <a:path w="406400" h="429895">
                  <a:moveTo>
                    <a:pt x="283070" y="348513"/>
                  </a:moveTo>
                  <a:lnTo>
                    <a:pt x="285699" y="350266"/>
                  </a:lnTo>
                  <a:lnTo>
                    <a:pt x="286575" y="352018"/>
                  </a:lnTo>
                  <a:lnTo>
                    <a:pt x="286575" y="356412"/>
                  </a:lnTo>
                  <a:lnTo>
                    <a:pt x="286781" y="362146"/>
                  </a:lnTo>
                  <a:lnTo>
                    <a:pt x="287235" y="370719"/>
                  </a:lnTo>
                  <a:lnTo>
                    <a:pt x="287689" y="379044"/>
                  </a:lnTo>
                  <a:lnTo>
                    <a:pt x="287896" y="384035"/>
                  </a:lnTo>
                  <a:lnTo>
                    <a:pt x="287896" y="387108"/>
                  </a:lnTo>
                  <a:lnTo>
                    <a:pt x="289648" y="390182"/>
                  </a:lnTo>
                  <a:lnTo>
                    <a:pt x="292722" y="390182"/>
                  </a:lnTo>
                </a:path>
                <a:path w="406400" h="429895">
                  <a:moveTo>
                    <a:pt x="347852" y="224307"/>
                  </a:moveTo>
                  <a:lnTo>
                    <a:pt x="347141" y="226618"/>
                  </a:lnTo>
                  <a:lnTo>
                    <a:pt x="345439" y="228142"/>
                  </a:lnTo>
                  <a:lnTo>
                    <a:pt x="344043" y="227711"/>
                  </a:lnTo>
                  <a:lnTo>
                    <a:pt x="342658" y="227279"/>
                  </a:lnTo>
                  <a:lnTo>
                    <a:pt x="342112" y="225056"/>
                  </a:lnTo>
                  <a:lnTo>
                    <a:pt x="342836" y="222745"/>
                  </a:lnTo>
                  <a:lnTo>
                    <a:pt x="343547" y="220433"/>
                  </a:lnTo>
                  <a:lnTo>
                    <a:pt x="345262" y="218909"/>
                  </a:lnTo>
                  <a:lnTo>
                    <a:pt x="346646" y="219341"/>
                  </a:lnTo>
                  <a:lnTo>
                    <a:pt x="348030" y="219773"/>
                  </a:lnTo>
                  <a:lnTo>
                    <a:pt x="348576" y="221996"/>
                  </a:lnTo>
                  <a:lnTo>
                    <a:pt x="347852" y="224307"/>
                  </a:lnTo>
                </a:path>
                <a:path w="406400" h="429895">
                  <a:moveTo>
                    <a:pt x="292646" y="356501"/>
                  </a:moveTo>
                  <a:lnTo>
                    <a:pt x="292163" y="358051"/>
                  </a:lnTo>
                  <a:lnTo>
                    <a:pt x="291020" y="359067"/>
                  </a:lnTo>
                  <a:lnTo>
                    <a:pt x="290093" y="358787"/>
                  </a:lnTo>
                  <a:lnTo>
                    <a:pt x="289166" y="358495"/>
                  </a:lnTo>
                  <a:lnTo>
                    <a:pt x="288798" y="356997"/>
                  </a:lnTo>
                  <a:lnTo>
                    <a:pt x="289280" y="355447"/>
                  </a:lnTo>
                  <a:lnTo>
                    <a:pt x="289763" y="353898"/>
                  </a:lnTo>
                  <a:lnTo>
                    <a:pt x="290906" y="352869"/>
                  </a:lnTo>
                  <a:lnTo>
                    <a:pt x="291833" y="353161"/>
                  </a:lnTo>
                  <a:lnTo>
                    <a:pt x="292773" y="353441"/>
                  </a:lnTo>
                  <a:lnTo>
                    <a:pt x="293128" y="354939"/>
                  </a:lnTo>
                  <a:lnTo>
                    <a:pt x="292646" y="356501"/>
                  </a:lnTo>
                </a:path>
                <a:path w="406400" h="429895">
                  <a:moveTo>
                    <a:pt x="297472" y="384568"/>
                  </a:moveTo>
                  <a:lnTo>
                    <a:pt x="296989" y="386118"/>
                  </a:lnTo>
                  <a:lnTo>
                    <a:pt x="295846" y="387134"/>
                  </a:lnTo>
                  <a:lnTo>
                    <a:pt x="294919" y="386842"/>
                  </a:lnTo>
                  <a:lnTo>
                    <a:pt x="293979" y="386562"/>
                  </a:lnTo>
                  <a:lnTo>
                    <a:pt x="293624" y="385064"/>
                  </a:lnTo>
                  <a:lnTo>
                    <a:pt x="294106" y="383514"/>
                  </a:lnTo>
                  <a:lnTo>
                    <a:pt x="294576" y="381965"/>
                  </a:lnTo>
                  <a:lnTo>
                    <a:pt x="295732" y="380936"/>
                  </a:lnTo>
                  <a:lnTo>
                    <a:pt x="296659" y="381228"/>
                  </a:lnTo>
                  <a:lnTo>
                    <a:pt x="297586" y="381508"/>
                  </a:lnTo>
                  <a:lnTo>
                    <a:pt x="297954" y="383006"/>
                  </a:lnTo>
                  <a:lnTo>
                    <a:pt x="297472" y="384568"/>
                  </a:lnTo>
                </a:path>
                <a:path w="406400" h="429895">
                  <a:moveTo>
                    <a:pt x="388962" y="319163"/>
                  </a:moveTo>
                  <a:lnTo>
                    <a:pt x="388531" y="320560"/>
                  </a:lnTo>
                  <a:lnTo>
                    <a:pt x="387502" y="321487"/>
                  </a:lnTo>
                  <a:lnTo>
                    <a:pt x="386664" y="321233"/>
                  </a:lnTo>
                  <a:lnTo>
                    <a:pt x="385813" y="320967"/>
                  </a:lnTo>
                  <a:lnTo>
                    <a:pt x="385483" y="319620"/>
                  </a:lnTo>
                  <a:lnTo>
                    <a:pt x="385927" y="318223"/>
                  </a:lnTo>
                  <a:lnTo>
                    <a:pt x="386359" y="316814"/>
                  </a:lnTo>
                  <a:lnTo>
                    <a:pt x="387388" y="315887"/>
                  </a:lnTo>
                  <a:lnTo>
                    <a:pt x="388226" y="316153"/>
                  </a:lnTo>
                  <a:lnTo>
                    <a:pt x="389077" y="316420"/>
                  </a:lnTo>
                  <a:lnTo>
                    <a:pt x="389407" y="317766"/>
                  </a:lnTo>
                  <a:lnTo>
                    <a:pt x="388962" y="319163"/>
                  </a:lnTo>
                </a:path>
                <a:path w="406400" h="429895">
                  <a:moveTo>
                    <a:pt x="316547" y="94145"/>
                  </a:moveTo>
                  <a:lnTo>
                    <a:pt x="385546" y="121627"/>
                  </a:lnTo>
                  <a:lnTo>
                    <a:pt x="356408" y="117647"/>
                  </a:lnTo>
                  <a:lnTo>
                    <a:pt x="328752" y="129233"/>
                  </a:lnTo>
                  <a:lnTo>
                    <a:pt x="305372" y="150904"/>
                  </a:lnTo>
                  <a:lnTo>
                    <a:pt x="289064" y="177177"/>
                  </a:lnTo>
                  <a:lnTo>
                    <a:pt x="286143" y="181864"/>
                  </a:lnTo>
                  <a:lnTo>
                    <a:pt x="286143" y="184785"/>
                  </a:lnTo>
                  <a:lnTo>
                    <a:pt x="282930" y="187121"/>
                  </a:lnTo>
                  <a:lnTo>
                    <a:pt x="276010" y="193642"/>
                  </a:lnTo>
                  <a:lnTo>
                    <a:pt x="270806" y="202752"/>
                  </a:lnTo>
                  <a:lnTo>
                    <a:pt x="267276" y="212599"/>
                  </a:lnTo>
                  <a:lnTo>
                    <a:pt x="265379" y="221335"/>
                  </a:lnTo>
                  <a:lnTo>
                    <a:pt x="264388" y="228206"/>
                  </a:lnTo>
                  <a:lnTo>
                    <a:pt x="260413" y="232740"/>
                  </a:lnTo>
                  <a:lnTo>
                    <a:pt x="257200" y="235369"/>
                  </a:lnTo>
                </a:path>
                <a:path w="406400" h="429895">
                  <a:moveTo>
                    <a:pt x="275615" y="185953"/>
                  </a:moveTo>
                  <a:lnTo>
                    <a:pt x="211874" y="166662"/>
                  </a:lnTo>
                </a:path>
                <a:path w="406400" h="429895">
                  <a:moveTo>
                    <a:pt x="208368" y="396468"/>
                  </a:moveTo>
                  <a:lnTo>
                    <a:pt x="210121" y="398805"/>
                  </a:lnTo>
                  <a:lnTo>
                    <a:pt x="212013" y="399427"/>
                  </a:lnTo>
                  <a:lnTo>
                    <a:pt x="215379" y="400558"/>
                  </a:lnTo>
                  <a:lnTo>
                    <a:pt x="277368" y="418680"/>
                  </a:lnTo>
                </a:path>
                <a:path w="406400" h="429895">
                  <a:moveTo>
                    <a:pt x="270052" y="425119"/>
                  </a:moveTo>
                  <a:lnTo>
                    <a:pt x="270357" y="428040"/>
                  </a:lnTo>
                  <a:lnTo>
                    <a:pt x="273570" y="429793"/>
                  </a:lnTo>
                  <a:lnTo>
                    <a:pt x="279996" y="429501"/>
                  </a:lnTo>
                  <a:lnTo>
                    <a:pt x="280581" y="428625"/>
                  </a:lnTo>
                </a:path>
                <a:path w="406400" h="429895">
                  <a:moveTo>
                    <a:pt x="274154" y="429501"/>
                  </a:moveTo>
                  <a:lnTo>
                    <a:pt x="273862" y="426288"/>
                  </a:lnTo>
                </a:path>
                <a:path w="406400" h="429895">
                  <a:moveTo>
                    <a:pt x="208521" y="423951"/>
                  </a:moveTo>
                  <a:lnTo>
                    <a:pt x="208521" y="425640"/>
                  </a:lnTo>
                  <a:lnTo>
                    <a:pt x="205562" y="427012"/>
                  </a:lnTo>
                  <a:lnTo>
                    <a:pt x="201942" y="427012"/>
                  </a:lnTo>
                  <a:lnTo>
                    <a:pt x="198297" y="427012"/>
                  </a:lnTo>
                  <a:lnTo>
                    <a:pt x="195364" y="425640"/>
                  </a:lnTo>
                  <a:lnTo>
                    <a:pt x="195364" y="423951"/>
                  </a:lnTo>
                  <a:lnTo>
                    <a:pt x="195364" y="422249"/>
                  </a:lnTo>
                  <a:lnTo>
                    <a:pt x="198297" y="420878"/>
                  </a:lnTo>
                  <a:lnTo>
                    <a:pt x="201942" y="420878"/>
                  </a:lnTo>
                  <a:lnTo>
                    <a:pt x="205562" y="420878"/>
                  </a:lnTo>
                  <a:lnTo>
                    <a:pt x="208521" y="422249"/>
                  </a:lnTo>
                  <a:lnTo>
                    <a:pt x="208521" y="423951"/>
                  </a:lnTo>
                </a:path>
                <a:path w="406400" h="429895">
                  <a:moveTo>
                    <a:pt x="69494" y="28067"/>
                  </a:moveTo>
                  <a:lnTo>
                    <a:pt x="73054" y="19114"/>
                  </a:lnTo>
                  <a:lnTo>
                    <a:pt x="77919" y="9523"/>
                  </a:lnTo>
                  <a:lnTo>
                    <a:pt x="84562" y="2186"/>
                  </a:lnTo>
                  <a:lnTo>
                    <a:pt x="93459" y="0"/>
                  </a:lnTo>
                  <a:lnTo>
                    <a:pt x="102235" y="1168"/>
                  </a:lnTo>
                  <a:lnTo>
                    <a:pt x="126796" y="33045"/>
                  </a:lnTo>
                  <a:lnTo>
                    <a:pt x="126796" y="36842"/>
                  </a:lnTo>
                  <a:lnTo>
                    <a:pt x="126504" y="41236"/>
                  </a:lnTo>
                  <a:lnTo>
                    <a:pt x="125920" y="43865"/>
                  </a:lnTo>
                </a:path>
                <a:path w="406400" h="429895">
                  <a:moveTo>
                    <a:pt x="86741" y="33045"/>
                  </a:moveTo>
                  <a:lnTo>
                    <a:pt x="86156" y="30708"/>
                  </a:lnTo>
                  <a:lnTo>
                    <a:pt x="85966" y="27432"/>
                  </a:lnTo>
                  <a:lnTo>
                    <a:pt x="87033" y="23977"/>
                  </a:lnTo>
                  <a:lnTo>
                    <a:pt x="90691" y="15351"/>
                  </a:lnTo>
                  <a:lnTo>
                    <a:pt x="96132" y="8042"/>
                  </a:lnTo>
                  <a:lnTo>
                    <a:pt x="102945" y="4242"/>
                  </a:lnTo>
                  <a:lnTo>
                    <a:pt x="110718" y="6146"/>
                  </a:lnTo>
                </a:path>
                <a:path w="406400" h="429895">
                  <a:moveTo>
                    <a:pt x="94056" y="35090"/>
                  </a:moveTo>
                  <a:lnTo>
                    <a:pt x="93459" y="33337"/>
                  </a:lnTo>
                  <a:lnTo>
                    <a:pt x="92011" y="31584"/>
                  </a:lnTo>
                  <a:lnTo>
                    <a:pt x="92290" y="28359"/>
                  </a:lnTo>
                  <a:lnTo>
                    <a:pt x="101942" y="13741"/>
                  </a:lnTo>
                  <a:lnTo>
                    <a:pt x="107213" y="18122"/>
                  </a:lnTo>
                  <a:lnTo>
                    <a:pt x="111353" y="22313"/>
                  </a:lnTo>
                  <a:lnTo>
                    <a:pt x="115136" y="27927"/>
                  </a:lnTo>
                  <a:lnTo>
                    <a:pt x="117441" y="34417"/>
                  </a:lnTo>
                  <a:lnTo>
                    <a:pt x="117144" y="41236"/>
                  </a:lnTo>
                </a:path>
                <a:path w="406400" h="429895">
                  <a:moveTo>
                    <a:pt x="96393" y="18122"/>
                  </a:moveTo>
                  <a:lnTo>
                    <a:pt x="99898" y="20472"/>
                  </a:lnTo>
                  <a:lnTo>
                    <a:pt x="106616" y="27190"/>
                  </a:lnTo>
                  <a:lnTo>
                    <a:pt x="105752" y="32461"/>
                  </a:lnTo>
                  <a:lnTo>
                    <a:pt x="105448" y="34213"/>
                  </a:lnTo>
                  <a:lnTo>
                    <a:pt x="104863" y="36550"/>
                  </a:lnTo>
                  <a:lnTo>
                    <a:pt x="103695" y="37719"/>
                  </a:lnTo>
                </a:path>
                <a:path w="406400" h="429895">
                  <a:moveTo>
                    <a:pt x="232346" y="260223"/>
                  </a:moveTo>
                  <a:lnTo>
                    <a:pt x="232346" y="257873"/>
                  </a:lnTo>
                  <a:lnTo>
                    <a:pt x="230886" y="256997"/>
                  </a:lnTo>
                  <a:lnTo>
                    <a:pt x="228549" y="256413"/>
                  </a:lnTo>
                  <a:lnTo>
                    <a:pt x="189369" y="244424"/>
                  </a:lnTo>
                  <a:lnTo>
                    <a:pt x="186728" y="243840"/>
                  </a:lnTo>
                  <a:lnTo>
                    <a:pt x="184975" y="244132"/>
                  </a:lnTo>
                  <a:lnTo>
                    <a:pt x="185267" y="249986"/>
                  </a:lnTo>
                  <a:lnTo>
                    <a:pt x="190538" y="244716"/>
                  </a:lnTo>
                </a:path>
                <a:path w="406400" h="429895">
                  <a:moveTo>
                    <a:pt x="232930" y="251155"/>
                  </a:moveTo>
                  <a:lnTo>
                    <a:pt x="232930" y="248818"/>
                  </a:lnTo>
                  <a:lnTo>
                    <a:pt x="231470" y="247954"/>
                  </a:lnTo>
                  <a:lnTo>
                    <a:pt x="229120" y="247383"/>
                  </a:lnTo>
                  <a:lnTo>
                    <a:pt x="189941" y="235635"/>
                  </a:lnTo>
                  <a:lnTo>
                    <a:pt x="187325" y="235064"/>
                  </a:lnTo>
                  <a:lnTo>
                    <a:pt x="185559" y="235369"/>
                  </a:lnTo>
                  <a:lnTo>
                    <a:pt x="185851" y="241211"/>
                  </a:lnTo>
                  <a:lnTo>
                    <a:pt x="191122" y="235915"/>
                  </a:lnTo>
                </a:path>
                <a:path w="406400" h="429895">
                  <a:moveTo>
                    <a:pt x="232244" y="269900"/>
                  </a:moveTo>
                  <a:lnTo>
                    <a:pt x="232244" y="267563"/>
                  </a:lnTo>
                  <a:lnTo>
                    <a:pt x="230784" y="266687"/>
                  </a:lnTo>
                  <a:lnTo>
                    <a:pt x="228447" y="266090"/>
                  </a:lnTo>
                  <a:lnTo>
                    <a:pt x="189306" y="254000"/>
                  </a:lnTo>
                  <a:lnTo>
                    <a:pt x="186677" y="253403"/>
                  </a:lnTo>
                  <a:lnTo>
                    <a:pt x="184924" y="253682"/>
                  </a:lnTo>
                  <a:lnTo>
                    <a:pt x="185216" y="259537"/>
                  </a:lnTo>
                  <a:lnTo>
                    <a:pt x="190474" y="254292"/>
                  </a:lnTo>
                </a:path>
                <a:path w="406400" h="429895">
                  <a:moveTo>
                    <a:pt x="232130" y="279488"/>
                  </a:moveTo>
                  <a:lnTo>
                    <a:pt x="232130" y="277152"/>
                  </a:lnTo>
                  <a:lnTo>
                    <a:pt x="230670" y="276263"/>
                  </a:lnTo>
                  <a:lnTo>
                    <a:pt x="228333" y="275666"/>
                  </a:lnTo>
                  <a:lnTo>
                    <a:pt x="189242" y="263461"/>
                  </a:lnTo>
                  <a:lnTo>
                    <a:pt x="186613" y="262864"/>
                  </a:lnTo>
                  <a:lnTo>
                    <a:pt x="184861" y="263144"/>
                  </a:lnTo>
                  <a:lnTo>
                    <a:pt x="185153" y="268986"/>
                  </a:lnTo>
                  <a:lnTo>
                    <a:pt x="190411" y="263753"/>
                  </a:lnTo>
                </a:path>
                <a:path w="406400" h="429895">
                  <a:moveTo>
                    <a:pt x="232028" y="289077"/>
                  </a:moveTo>
                  <a:lnTo>
                    <a:pt x="232028" y="286727"/>
                  </a:lnTo>
                  <a:lnTo>
                    <a:pt x="230568" y="285838"/>
                  </a:lnTo>
                  <a:lnTo>
                    <a:pt x="228244" y="285242"/>
                  </a:lnTo>
                  <a:lnTo>
                    <a:pt x="189191" y="272923"/>
                  </a:lnTo>
                  <a:lnTo>
                    <a:pt x="186575" y="272326"/>
                  </a:lnTo>
                  <a:lnTo>
                    <a:pt x="184823" y="272592"/>
                  </a:lnTo>
                  <a:lnTo>
                    <a:pt x="185115" y="278447"/>
                  </a:lnTo>
                  <a:lnTo>
                    <a:pt x="190360" y="273227"/>
                  </a:lnTo>
                </a:path>
                <a:path w="406400" h="429895">
                  <a:moveTo>
                    <a:pt x="231914" y="298653"/>
                  </a:moveTo>
                  <a:lnTo>
                    <a:pt x="231914" y="296316"/>
                  </a:lnTo>
                  <a:lnTo>
                    <a:pt x="230466" y="295427"/>
                  </a:lnTo>
                  <a:lnTo>
                    <a:pt x="228130" y="294817"/>
                  </a:lnTo>
                  <a:lnTo>
                    <a:pt x="189128" y="282397"/>
                  </a:lnTo>
                  <a:lnTo>
                    <a:pt x="186512" y="281774"/>
                  </a:lnTo>
                  <a:lnTo>
                    <a:pt x="184772" y="282041"/>
                  </a:lnTo>
                  <a:lnTo>
                    <a:pt x="185064" y="287896"/>
                  </a:lnTo>
                  <a:lnTo>
                    <a:pt x="190296" y="282702"/>
                  </a:lnTo>
                </a:path>
                <a:path w="406400" h="429895">
                  <a:moveTo>
                    <a:pt x="231813" y="308241"/>
                  </a:moveTo>
                  <a:lnTo>
                    <a:pt x="231813" y="305904"/>
                  </a:lnTo>
                  <a:lnTo>
                    <a:pt x="230365" y="305003"/>
                  </a:lnTo>
                  <a:lnTo>
                    <a:pt x="228041" y="304393"/>
                  </a:lnTo>
                  <a:lnTo>
                    <a:pt x="189077" y="291858"/>
                  </a:lnTo>
                  <a:lnTo>
                    <a:pt x="186461" y="291236"/>
                  </a:lnTo>
                  <a:lnTo>
                    <a:pt x="184708" y="291503"/>
                  </a:lnTo>
                  <a:lnTo>
                    <a:pt x="185000" y="297357"/>
                  </a:lnTo>
                  <a:lnTo>
                    <a:pt x="190233" y="292163"/>
                  </a:lnTo>
                </a:path>
                <a:path w="406400" h="429895">
                  <a:moveTo>
                    <a:pt x="231711" y="317830"/>
                  </a:moveTo>
                  <a:lnTo>
                    <a:pt x="231711" y="315493"/>
                  </a:lnTo>
                  <a:lnTo>
                    <a:pt x="230263" y="314591"/>
                  </a:lnTo>
                  <a:lnTo>
                    <a:pt x="227939" y="313969"/>
                  </a:lnTo>
                  <a:lnTo>
                    <a:pt x="189014" y="301320"/>
                  </a:lnTo>
                  <a:lnTo>
                    <a:pt x="186397" y="300697"/>
                  </a:lnTo>
                  <a:lnTo>
                    <a:pt x="184658" y="300951"/>
                  </a:lnTo>
                  <a:lnTo>
                    <a:pt x="184950" y="306806"/>
                  </a:lnTo>
                  <a:lnTo>
                    <a:pt x="190182" y="301637"/>
                  </a:lnTo>
                </a:path>
                <a:path w="406400" h="429895">
                  <a:moveTo>
                    <a:pt x="231597" y="327418"/>
                  </a:moveTo>
                  <a:lnTo>
                    <a:pt x="231597" y="325069"/>
                  </a:lnTo>
                  <a:lnTo>
                    <a:pt x="230149" y="324167"/>
                  </a:lnTo>
                  <a:lnTo>
                    <a:pt x="227825" y="323545"/>
                  </a:lnTo>
                  <a:lnTo>
                    <a:pt x="188950" y="310781"/>
                  </a:lnTo>
                  <a:lnTo>
                    <a:pt x="186347" y="310146"/>
                  </a:lnTo>
                  <a:lnTo>
                    <a:pt x="184607" y="310400"/>
                  </a:lnTo>
                  <a:lnTo>
                    <a:pt x="184886" y="316268"/>
                  </a:lnTo>
                  <a:lnTo>
                    <a:pt x="190119" y="311099"/>
                  </a:lnTo>
                </a:path>
                <a:path w="406400" h="429895">
                  <a:moveTo>
                    <a:pt x="231482" y="336994"/>
                  </a:moveTo>
                  <a:lnTo>
                    <a:pt x="231482" y="334657"/>
                  </a:lnTo>
                  <a:lnTo>
                    <a:pt x="230035" y="333756"/>
                  </a:lnTo>
                  <a:lnTo>
                    <a:pt x="227711" y="333121"/>
                  </a:lnTo>
                  <a:lnTo>
                    <a:pt x="188887" y="320255"/>
                  </a:lnTo>
                  <a:lnTo>
                    <a:pt x="186283" y="319608"/>
                  </a:lnTo>
                  <a:lnTo>
                    <a:pt x="184543" y="319862"/>
                  </a:lnTo>
                  <a:lnTo>
                    <a:pt x="184823" y="325716"/>
                  </a:lnTo>
                  <a:lnTo>
                    <a:pt x="190042" y="320573"/>
                  </a:lnTo>
                </a:path>
                <a:path w="406400" h="429895">
                  <a:moveTo>
                    <a:pt x="231394" y="346583"/>
                  </a:moveTo>
                  <a:lnTo>
                    <a:pt x="231394" y="344246"/>
                  </a:lnTo>
                  <a:lnTo>
                    <a:pt x="229946" y="343331"/>
                  </a:lnTo>
                  <a:lnTo>
                    <a:pt x="227634" y="342684"/>
                  </a:lnTo>
                  <a:lnTo>
                    <a:pt x="188836" y="329717"/>
                  </a:lnTo>
                  <a:lnTo>
                    <a:pt x="186245" y="329069"/>
                  </a:lnTo>
                  <a:lnTo>
                    <a:pt x="184505" y="329311"/>
                  </a:lnTo>
                  <a:lnTo>
                    <a:pt x="184785" y="335165"/>
                  </a:lnTo>
                  <a:lnTo>
                    <a:pt x="190004" y="330034"/>
                  </a:lnTo>
                </a:path>
                <a:path w="406400" h="429895">
                  <a:moveTo>
                    <a:pt x="231279" y="356171"/>
                  </a:moveTo>
                  <a:lnTo>
                    <a:pt x="231279" y="353834"/>
                  </a:lnTo>
                  <a:lnTo>
                    <a:pt x="229831" y="352907"/>
                  </a:lnTo>
                  <a:lnTo>
                    <a:pt x="227520" y="352259"/>
                  </a:lnTo>
                  <a:lnTo>
                    <a:pt x="188772" y="339178"/>
                  </a:lnTo>
                  <a:lnTo>
                    <a:pt x="186169" y="338531"/>
                  </a:lnTo>
                  <a:lnTo>
                    <a:pt x="184442" y="338772"/>
                  </a:lnTo>
                  <a:lnTo>
                    <a:pt x="184721" y="344627"/>
                  </a:lnTo>
                  <a:lnTo>
                    <a:pt x="189928" y="339509"/>
                  </a:lnTo>
                </a:path>
                <a:path w="406400" h="429895">
                  <a:moveTo>
                    <a:pt x="231178" y="365760"/>
                  </a:moveTo>
                  <a:lnTo>
                    <a:pt x="231178" y="363410"/>
                  </a:lnTo>
                  <a:lnTo>
                    <a:pt x="229743" y="362496"/>
                  </a:lnTo>
                  <a:lnTo>
                    <a:pt x="227431" y="361835"/>
                  </a:lnTo>
                  <a:lnTo>
                    <a:pt x="188722" y="348653"/>
                  </a:lnTo>
                  <a:lnTo>
                    <a:pt x="186131" y="347980"/>
                  </a:lnTo>
                  <a:lnTo>
                    <a:pt x="184391" y="348221"/>
                  </a:lnTo>
                  <a:lnTo>
                    <a:pt x="184683" y="354076"/>
                  </a:lnTo>
                  <a:lnTo>
                    <a:pt x="189877" y="348970"/>
                  </a:lnTo>
                </a:path>
                <a:path w="406400" h="429895">
                  <a:moveTo>
                    <a:pt x="187020" y="356412"/>
                  </a:moveTo>
                  <a:lnTo>
                    <a:pt x="227368" y="369811"/>
                  </a:lnTo>
                  <a:lnTo>
                    <a:pt x="228828" y="370128"/>
                  </a:lnTo>
                  <a:lnTo>
                    <a:pt x="230301" y="370433"/>
                  </a:lnTo>
                  <a:lnTo>
                    <a:pt x="230593" y="3686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8144955" y="7304621"/>
            <a:ext cx="300355" cy="897255"/>
            <a:chOff x="3090354" y="7304620"/>
            <a:chExt cx="300355" cy="897255"/>
          </a:xfrm>
        </p:grpSpPr>
        <p:sp>
          <p:nvSpPr>
            <p:cNvPr id="20" name="object 20"/>
            <p:cNvSpPr/>
            <p:nvPr/>
          </p:nvSpPr>
          <p:spPr>
            <a:xfrm>
              <a:off x="3135579" y="7859547"/>
              <a:ext cx="252729" cy="339725"/>
            </a:xfrm>
            <a:custGeom>
              <a:avLst/>
              <a:gdLst/>
              <a:ahLst/>
              <a:cxnLst/>
              <a:rect l="l" t="t" r="r" b="b"/>
              <a:pathLst>
                <a:path w="252729" h="339725">
                  <a:moveTo>
                    <a:pt x="0" y="339420"/>
                  </a:moveTo>
                  <a:lnTo>
                    <a:pt x="381" y="5791"/>
                  </a:lnTo>
                  <a:lnTo>
                    <a:pt x="252450" y="0"/>
                  </a:lnTo>
                  <a:lnTo>
                    <a:pt x="252082" y="326542"/>
                  </a:lnTo>
                  <a:lnTo>
                    <a:pt x="0" y="339420"/>
                  </a:lnTo>
                  <a:close/>
                </a:path>
                <a:path w="252729" h="339725">
                  <a:moveTo>
                    <a:pt x="62344" y="336232"/>
                  </a:moveTo>
                  <a:lnTo>
                    <a:pt x="62725" y="4381"/>
                  </a:lnTo>
                </a:path>
                <a:path w="252729" h="339725">
                  <a:moveTo>
                    <a:pt x="159385" y="331025"/>
                  </a:moveTo>
                  <a:lnTo>
                    <a:pt x="159753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5205" y="8003590"/>
              <a:ext cx="99656" cy="19324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11449" y="7875854"/>
              <a:ext cx="68580" cy="18415"/>
            </a:xfrm>
            <a:custGeom>
              <a:avLst/>
              <a:gdLst/>
              <a:ahLst/>
              <a:cxnLst/>
              <a:rect l="l" t="t" r="r" b="b"/>
              <a:pathLst>
                <a:path w="68579" h="18415">
                  <a:moveTo>
                    <a:pt x="68478" y="0"/>
                  </a:moveTo>
                  <a:lnTo>
                    <a:pt x="12" y="596"/>
                  </a:lnTo>
                  <a:lnTo>
                    <a:pt x="0" y="18046"/>
                  </a:lnTo>
                  <a:lnTo>
                    <a:pt x="68465" y="17437"/>
                  </a:lnTo>
                  <a:lnTo>
                    <a:pt x="684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15195" y="7879676"/>
              <a:ext cx="61594" cy="10795"/>
            </a:xfrm>
            <a:custGeom>
              <a:avLst/>
              <a:gdLst/>
              <a:ahLst/>
              <a:cxnLst/>
              <a:rect l="l" t="t" r="r" b="b"/>
              <a:pathLst>
                <a:path w="61595" h="10795">
                  <a:moveTo>
                    <a:pt x="7366" y="5156"/>
                  </a:moveTo>
                  <a:lnTo>
                    <a:pt x="5194" y="4457"/>
                  </a:lnTo>
                  <a:lnTo>
                    <a:pt x="3505" y="3810"/>
                  </a:lnTo>
                  <a:lnTo>
                    <a:pt x="2628" y="3213"/>
                  </a:lnTo>
                  <a:lnTo>
                    <a:pt x="2717" y="2755"/>
                  </a:lnTo>
                  <a:lnTo>
                    <a:pt x="3238" y="2336"/>
                  </a:lnTo>
                  <a:lnTo>
                    <a:pt x="4902" y="2273"/>
                  </a:lnTo>
                  <a:lnTo>
                    <a:pt x="6692" y="2755"/>
                  </a:lnTo>
                  <a:lnTo>
                    <a:pt x="6692" y="2273"/>
                  </a:lnTo>
                  <a:lnTo>
                    <a:pt x="6718" y="952"/>
                  </a:lnTo>
                  <a:lnTo>
                    <a:pt x="5346" y="635"/>
                  </a:lnTo>
                  <a:lnTo>
                    <a:pt x="2768" y="622"/>
                  </a:lnTo>
                  <a:lnTo>
                    <a:pt x="88" y="1181"/>
                  </a:lnTo>
                  <a:lnTo>
                    <a:pt x="0" y="5575"/>
                  </a:lnTo>
                  <a:lnTo>
                    <a:pt x="2120" y="6032"/>
                  </a:lnTo>
                  <a:lnTo>
                    <a:pt x="3098" y="6477"/>
                  </a:lnTo>
                  <a:lnTo>
                    <a:pt x="2692" y="6248"/>
                  </a:lnTo>
                  <a:lnTo>
                    <a:pt x="4051" y="6896"/>
                  </a:lnTo>
                  <a:lnTo>
                    <a:pt x="4559" y="7061"/>
                  </a:lnTo>
                  <a:lnTo>
                    <a:pt x="4533" y="8077"/>
                  </a:lnTo>
                  <a:lnTo>
                    <a:pt x="3733" y="8331"/>
                  </a:lnTo>
                  <a:lnTo>
                    <a:pt x="2273" y="8356"/>
                  </a:lnTo>
                  <a:lnTo>
                    <a:pt x="88" y="7924"/>
                  </a:lnTo>
                  <a:lnTo>
                    <a:pt x="50" y="9804"/>
                  </a:lnTo>
                  <a:lnTo>
                    <a:pt x="876" y="10096"/>
                  </a:lnTo>
                  <a:lnTo>
                    <a:pt x="5346" y="10198"/>
                  </a:lnTo>
                  <a:lnTo>
                    <a:pt x="7289" y="9105"/>
                  </a:lnTo>
                  <a:lnTo>
                    <a:pt x="7302" y="8356"/>
                  </a:lnTo>
                  <a:lnTo>
                    <a:pt x="7340" y="6248"/>
                  </a:lnTo>
                  <a:lnTo>
                    <a:pt x="7366" y="5156"/>
                  </a:lnTo>
                  <a:close/>
                </a:path>
                <a:path w="61595" h="10795">
                  <a:moveTo>
                    <a:pt x="11569" y="723"/>
                  </a:moveTo>
                  <a:lnTo>
                    <a:pt x="8699" y="762"/>
                  </a:lnTo>
                  <a:lnTo>
                    <a:pt x="8521" y="9855"/>
                  </a:lnTo>
                  <a:lnTo>
                    <a:pt x="11404" y="9829"/>
                  </a:lnTo>
                  <a:lnTo>
                    <a:pt x="11569" y="723"/>
                  </a:lnTo>
                  <a:close/>
                </a:path>
                <a:path w="61595" h="10795">
                  <a:moveTo>
                    <a:pt x="20675" y="647"/>
                  </a:moveTo>
                  <a:lnTo>
                    <a:pt x="13703" y="723"/>
                  </a:lnTo>
                  <a:lnTo>
                    <a:pt x="13525" y="9804"/>
                  </a:lnTo>
                  <a:lnTo>
                    <a:pt x="20523" y="9728"/>
                  </a:lnTo>
                  <a:lnTo>
                    <a:pt x="20548" y="7950"/>
                  </a:lnTo>
                  <a:lnTo>
                    <a:pt x="16306" y="8001"/>
                  </a:lnTo>
                  <a:lnTo>
                    <a:pt x="16344" y="5918"/>
                  </a:lnTo>
                  <a:lnTo>
                    <a:pt x="19977" y="5880"/>
                  </a:lnTo>
                  <a:lnTo>
                    <a:pt x="20002" y="4292"/>
                  </a:lnTo>
                  <a:lnTo>
                    <a:pt x="16370" y="4343"/>
                  </a:lnTo>
                  <a:lnTo>
                    <a:pt x="16408" y="2463"/>
                  </a:lnTo>
                  <a:lnTo>
                    <a:pt x="20637" y="2413"/>
                  </a:lnTo>
                  <a:lnTo>
                    <a:pt x="20675" y="647"/>
                  </a:lnTo>
                  <a:close/>
                </a:path>
                <a:path w="61595" h="10795">
                  <a:moveTo>
                    <a:pt x="33655" y="469"/>
                  </a:moveTo>
                  <a:lnTo>
                    <a:pt x="30353" y="508"/>
                  </a:lnTo>
                  <a:lnTo>
                    <a:pt x="27813" y="5816"/>
                  </a:lnTo>
                  <a:lnTo>
                    <a:pt x="25641" y="571"/>
                  </a:lnTo>
                  <a:lnTo>
                    <a:pt x="22174" y="596"/>
                  </a:lnTo>
                  <a:lnTo>
                    <a:pt x="21996" y="9702"/>
                  </a:lnTo>
                  <a:lnTo>
                    <a:pt x="23964" y="9677"/>
                  </a:lnTo>
                  <a:lnTo>
                    <a:pt x="24079" y="4051"/>
                  </a:lnTo>
                  <a:lnTo>
                    <a:pt x="26377" y="9740"/>
                  </a:lnTo>
                  <a:lnTo>
                    <a:pt x="28270" y="9728"/>
                  </a:lnTo>
                  <a:lnTo>
                    <a:pt x="30835" y="3975"/>
                  </a:lnTo>
                  <a:lnTo>
                    <a:pt x="30734" y="9601"/>
                  </a:lnTo>
                  <a:lnTo>
                    <a:pt x="33477" y="9575"/>
                  </a:lnTo>
                  <a:lnTo>
                    <a:pt x="33655" y="469"/>
                  </a:lnTo>
                  <a:close/>
                </a:path>
                <a:path w="61595" h="10795">
                  <a:moveTo>
                    <a:pt x="42748" y="393"/>
                  </a:moveTo>
                  <a:lnTo>
                    <a:pt x="35775" y="469"/>
                  </a:lnTo>
                  <a:lnTo>
                    <a:pt x="35598" y="9550"/>
                  </a:lnTo>
                  <a:lnTo>
                    <a:pt x="42595" y="9461"/>
                  </a:lnTo>
                  <a:lnTo>
                    <a:pt x="42633" y="7683"/>
                  </a:lnTo>
                  <a:lnTo>
                    <a:pt x="38379" y="7747"/>
                  </a:lnTo>
                  <a:lnTo>
                    <a:pt x="38417" y="5651"/>
                  </a:lnTo>
                  <a:lnTo>
                    <a:pt x="42049" y="5613"/>
                  </a:lnTo>
                  <a:lnTo>
                    <a:pt x="42075" y="4051"/>
                  </a:lnTo>
                  <a:lnTo>
                    <a:pt x="38442" y="4102"/>
                  </a:lnTo>
                  <a:lnTo>
                    <a:pt x="38481" y="2209"/>
                  </a:lnTo>
                  <a:lnTo>
                    <a:pt x="42710" y="2159"/>
                  </a:lnTo>
                  <a:lnTo>
                    <a:pt x="42748" y="393"/>
                  </a:lnTo>
                  <a:close/>
                </a:path>
                <a:path w="61595" h="10795">
                  <a:moveTo>
                    <a:pt x="52514" y="279"/>
                  </a:moveTo>
                  <a:lnTo>
                    <a:pt x="50571" y="304"/>
                  </a:lnTo>
                  <a:lnTo>
                    <a:pt x="50469" y="5727"/>
                  </a:lnTo>
                  <a:lnTo>
                    <a:pt x="47409" y="342"/>
                  </a:lnTo>
                  <a:lnTo>
                    <a:pt x="44246" y="381"/>
                  </a:lnTo>
                  <a:lnTo>
                    <a:pt x="44081" y="9448"/>
                  </a:lnTo>
                  <a:lnTo>
                    <a:pt x="46024" y="9423"/>
                  </a:lnTo>
                  <a:lnTo>
                    <a:pt x="46126" y="3721"/>
                  </a:lnTo>
                  <a:lnTo>
                    <a:pt x="49250" y="9398"/>
                  </a:lnTo>
                  <a:lnTo>
                    <a:pt x="52336" y="9347"/>
                  </a:lnTo>
                  <a:lnTo>
                    <a:pt x="52514" y="279"/>
                  </a:lnTo>
                  <a:close/>
                </a:path>
                <a:path w="61595" h="10795">
                  <a:moveTo>
                    <a:pt x="61252" y="4533"/>
                  </a:moveTo>
                  <a:lnTo>
                    <a:pt x="59118" y="3860"/>
                  </a:lnTo>
                  <a:lnTo>
                    <a:pt x="57404" y="3187"/>
                  </a:lnTo>
                  <a:lnTo>
                    <a:pt x="56553" y="2590"/>
                  </a:lnTo>
                  <a:lnTo>
                    <a:pt x="56629" y="2133"/>
                  </a:lnTo>
                  <a:lnTo>
                    <a:pt x="57162" y="1727"/>
                  </a:lnTo>
                  <a:lnTo>
                    <a:pt x="58813" y="1651"/>
                  </a:lnTo>
                  <a:lnTo>
                    <a:pt x="60210" y="2044"/>
                  </a:lnTo>
                  <a:lnTo>
                    <a:pt x="60579" y="2133"/>
                  </a:lnTo>
                  <a:lnTo>
                    <a:pt x="60591" y="1651"/>
                  </a:lnTo>
                  <a:lnTo>
                    <a:pt x="60629" y="330"/>
                  </a:lnTo>
                  <a:lnTo>
                    <a:pt x="59258" y="12"/>
                  </a:lnTo>
                  <a:lnTo>
                    <a:pt x="56667" y="0"/>
                  </a:lnTo>
                  <a:lnTo>
                    <a:pt x="53987" y="571"/>
                  </a:lnTo>
                  <a:lnTo>
                    <a:pt x="53898" y="4940"/>
                  </a:lnTo>
                  <a:lnTo>
                    <a:pt x="56032" y="5435"/>
                  </a:lnTo>
                  <a:lnTo>
                    <a:pt x="56997" y="5854"/>
                  </a:lnTo>
                  <a:lnTo>
                    <a:pt x="56616" y="5638"/>
                  </a:lnTo>
                  <a:lnTo>
                    <a:pt x="57950" y="6286"/>
                  </a:lnTo>
                  <a:lnTo>
                    <a:pt x="58445" y="6451"/>
                  </a:lnTo>
                  <a:lnTo>
                    <a:pt x="58445" y="7467"/>
                  </a:lnTo>
                  <a:lnTo>
                    <a:pt x="57619" y="7721"/>
                  </a:lnTo>
                  <a:lnTo>
                    <a:pt x="57429" y="7734"/>
                  </a:lnTo>
                  <a:lnTo>
                    <a:pt x="56908" y="7734"/>
                  </a:lnTo>
                  <a:lnTo>
                    <a:pt x="56108" y="7721"/>
                  </a:lnTo>
                  <a:lnTo>
                    <a:pt x="53987" y="7302"/>
                  </a:lnTo>
                  <a:lnTo>
                    <a:pt x="53962" y="9182"/>
                  </a:lnTo>
                  <a:lnTo>
                    <a:pt x="54775" y="9474"/>
                  </a:lnTo>
                  <a:lnTo>
                    <a:pt x="59258" y="9588"/>
                  </a:lnTo>
                  <a:lnTo>
                    <a:pt x="61188" y="8496"/>
                  </a:lnTo>
                  <a:lnTo>
                    <a:pt x="61201" y="7734"/>
                  </a:lnTo>
                  <a:lnTo>
                    <a:pt x="61239" y="5638"/>
                  </a:lnTo>
                  <a:lnTo>
                    <a:pt x="61252" y="45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19920" y="7846186"/>
              <a:ext cx="263525" cy="353060"/>
            </a:xfrm>
            <a:custGeom>
              <a:avLst/>
              <a:gdLst/>
              <a:ahLst/>
              <a:cxnLst/>
              <a:rect l="l" t="t" r="r" b="b"/>
              <a:pathLst>
                <a:path w="263525" h="353059">
                  <a:moveTo>
                    <a:pt x="262991" y="176428"/>
                  </a:moveTo>
                  <a:lnTo>
                    <a:pt x="262978" y="180136"/>
                  </a:lnTo>
                  <a:lnTo>
                    <a:pt x="259981" y="183134"/>
                  </a:lnTo>
                  <a:lnTo>
                    <a:pt x="256273" y="183134"/>
                  </a:lnTo>
                  <a:lnTo>
                    <a:pt x="252564" y="183121"/>
                  </a:lnTo>
                  <a:lnTo>
                    <a:pt x="249567" y="180124"/>
                  </a:lnTo>
                  <a:lnTo>
                    <a:pt x="249567" y="176415"/>
                  </a:lnTo>
                  <a:lnTo>
                    <a:pt x="249567" y="172707"/>
                  </a:lnTo>
                  <a:lnTo>
                    <a:pt x="252577" y="169697"/>
                  </a:lnTo>
                  <a:lnTo>
                    <a:pt x="256286" y="169710"/>
                  </a:lnTo>
                  <a:lnTo>
                    <a:pt x="259994" y="169710"/>
                  </a:lnTo>
                  <a:lnTo>
                    <a:pt x="263004" y="172720"/>
                  </a:lnTo>
                  <a:lnTo>
                    <a:pt x="262991" y="176428"/>
                  </a:lnTo>
                </a:path>
                <a:path w="263525" h="353059">
                  <a:moveTo>
                    <a:pt x="15659" y="352780"/>
                  </a:moveTo>
                  <a:lnTo>
                    <a:pt x="0" y="333641"/>
                  </a:lnTo>
                  <a:lnTo>
                    <a:pt x="381" y="0"/>
                  </a:lnTo>
                  <a:lnTo>
                    <a:pt x="16040" y="191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96247" y="7581734"/>
              <a:ext cx="294068" cy="28009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093567" y="7805292"/>
              <a:ext cx="258445" cy="368300"/>
            </a:xfrm>
            <a:custGeom>
              <a:avLst/>
              <a:gdLst/>
              <a:ahLst/>
              <a:cxnLst/>
              <a:rect l="l" t="t" r="r" b="b"/>
              <a:pathLst>
                <a:path w="258445" h="368300">
                  <a:moveTo>
                    <a:pt x="25527" y="367918"/>
                  </a:moveTo>
                  <a:lnTo>
                    <a:pt x="12090" y="367893"/>
                  </a:lnTo>
                  <a:lnTo>
                    <a:pt x="7861" y="367906"/>
                  </a:lnTo>
                  <a:lnTo>
                    <a:pt x="7302" y="364032"/>
                  </a:lnTo>
                  <a:lnTo>
                    <a:pt x="7302" y="359790"/>
                  </a:lnTo>
                  <a:lnTo>
                    <a:pt x="5943" y="19773"/>
                  </a:lnTo>
                </a:path>
                <a:path w="258445" h="368300">
                  <a:moveTo>
                    <a:pt x="21285" y="358571"/>
                  </a:moveTo>
                  <a:lnTo>
                    <a:pt x="21272" y="360806"/>
                  </a:lnTo>
                  <a:lnTo>
                    <a:pt x="19456" y="362623"/>
                  </a:lnTo>
                  <a:lnTo>
                    <a:pt x="17221" y="362623"/>
                  </a:lnTo>
                  <a:lnTo>
                    <a:pt x="14986" y="362610"/>
                  </a:lnTo>
                  <a:lnTo>
                    <a:pt x="13169" y="360806"/>
                  </a:lnTo>
                  <a:lnTo>
                    <a:pt x="13182" y="358559"/>
                  </a:lnTo>
                  <a:lnTo>
                    <a:pt x="13182" y="356323"/>
                  </a:lnTo>
                  <a:lnTo>
                    <a:pt x="14998" y="354507"/>
                  </a:lnTo>
                  <a:lnTo>
                    <a:pt x="17233" y="354520"/>
                  </a:lnTo>
                  <a:lnTo>
                    <a:pt x="19469" y="354507"/>
                  </a:lnTo>
                  <a:lnTo>
                    <a:pt x="21285" y="356336"/>
                  </a:lnTo>
                  <a:lnTo>
                    <a:pt x="21285" y="358571"/>
                  </a:lnTo>
                </a:path>
                <a:path w="258445" h="368300">
                  <a:moveTo>
                    <a:pt x="20180" y="1308"/>
                  </a:moveTo>
                  <a:lnTo>
                    <a:pt x="12" y="1269"/>
                  </a:lnTo>
                  <a:lnTo>
                    <a:pt x="12" y="8229"/>
                  </a:lnTo>
                  <a:lnTo>
                    <a:pt x="13322" y="8242"/>
                  </a:lnTo>
                  <a:lnTo>
                    <a:pt x="13309" y="12382"/>
                  </a:lnTo>
                  <a:lnTo>
                    <a:pt x="0" y="12369"/>
                  </a:lnTo>
                  <a:lnTo>
                    <a:pt x="0" y="19316"/>
                  </a:lnTo>
                  <a:lnTo>
                    <a:pt x="20167" y="19342"/>
                  </a:lnTo>
                  <a:lnTo>
                    <a:pt x="20180" y="1308"/>
                  </a:lnTo>
                  <a:close/>
                </a:path>
                <a:path w="258445" h="368300">
                  <a:moveTo>
                    <a:pt x="7391" y="22161"/>
                  </a:moveTo>
                  <a:lnTo>
                    <a:pt x="9182" y="27368"/>
                  </a:lnTo>
                  <a:lnTo>
                    <a:pt x="11074" y="26466"/>
                  </a:lnTo>
                  <a:lnTo>
                    <a:pt x="16217" y="28917"/>
                  </a:lnTo>
                  <a:lnTo>
                    <a:pt x="21348" y="31368"/>
                  </a:lnTo>
                  <a:lnTo>
                    <a:pt x="26022" y="33337"/>
                  </a:lnTo>
                  <a:lnTo>
                    <a:pt x="26936" y="35255"/>
                  </a:lnTo>
                </a:path>
                <a:path w="258445" h="368300">
                  <a:moveTo>
                    <a:pt x="17780" y="20942"/>
                  </a:moveTo>
                  <a:lnTo>
                    <a:pt x="18694" y="22377"/>
                  </a:lnTo>
                  <a:lnTo>
                    <a:pt x="21526" y="22428"/>
                  </a:lnTo>
                  <a:lnTo>
                    <a:pt x="22923" y="22923"/>
                  </a:lnTo>
                </a:path>
                <a:path w="258445" h="368300">
                  <a:moveTo>
                    <a:pt x="28016" y="28206"/>
                  </a:moveTo>
                  <a:lnTo>
                    <a:pt x="32677" y="30187"/>
                  </a:lnTo>
                  <a:lnTo>
                    <a:pt x="38658" y="37833"/>
                  </a:lnTo>
                  <a:lnTo>
                    <a:pt x="39065" y="41605"/>
                  </a:lnTo>
                </a:path>
                <a:path w="258445" h="368300">
                  <a:moveTo>
                    <a:pt x="34734" y="21272"/>
                  </a:moveTo>
                  <a:lnTo>
                    <a:pt x="34696" y="23152"/>
                  </a:lnTo>
                  <a:lnTo>
                    <a:pt x="35140" y="25044"/>
                  </a:lnTo>
                  <a:lnTo>
                    <a:pt x="38392" y="26987"/>
                  </a:lnTo>
                  <a:lnTo>
                    <a:pt x="41656" y="28930"/>
                  </a:lnTo>
                  <a:lnTo>
                    <a:pt x="48602" y="35191"/>
                  </a:lnTo>
                  <a:lnTo>
                    <a:pt x="49453" y="40398"/>
                  </a:lnTo>
                </a:path>
                <a:path w="258445" h="368300">
                  <a:moveTo>
                    <a:pt x="24091" y="35674"/>
                  </a:moveTo>
                  <a:lnTo>
                    <a:pt x="24091" y="38963"/>
                  </a:lnTo>
                  <a:lnTo>
                    <a:pt x="33464" y="38976"/>
                  </a:lnTo>
                </a:path>
                <a:path w="258445" h="368300">
                  <a:moveTo>
                    <a:pt x="26784" y="18287"/>
                  </a:moveTo>
                  <a:lnTo>
                    <a:pt x="26797" y="11696"/>
                  </a:lnTo>
                  <a:lnTo>
                    <a:pt x="39636" y="11709"/>
                  </a:lnTo>
                  <a:lnTo>
                    <a:pt x="39624" y="18999"/>
                  </a:lnTo>
                  <a:lnTo>
                    <a:pt x="32423" y="18986"/>
                  </a:lnTo>
                  <a:lnTo>
                    <a:pt x="32435" y="15100"/>
                  </a:lnTo>
                </a:path>
                <a:path w="258445" h="368300">
                  <a:moveTo>
                    <a:pt x="23888" y="21539"/>
                  </a:moveTo>
                  <a:lnTo>
                    <a:pt x="29540" y="21539"/>
                  </a:lnTo>
                  <a:lnTo>
                    <a:pt x="29540" y="25895"/>
                  </a:lnTo>
                  <a:lnTo>
                    <a:pt x="23799" y="25882"/>
                  </a:lnTo>
                </a:path>
                <a:path w="258445" h="368300">
                  <a:moveTo>
                    <a:pt x="66078" y="33654"/>
                  </a:moveTo>
                  <a:lnTo>
                    <a:pt x="57226" y="33642"/>
                  </a:lnTo>
                  <a:lnTo>
                    <a:pt x="57238" y="27812"/>
                  </a:lnTo>
                  <a:lnTo>
                    <a:pt x="66078" y="27825"/>
                  </a:lnTo>
                  <a:lnTo>
                    <a:pt x="66078" y="33654"/>
                  </a:lnTo>
                  <a:close/>
                </a:path>
                <a:path w="258445" h="368300">
                  <a:moveTo>
                    <a:pt x="55816" y="27787"/>
                  </a:moveTo>
                  <a:lnTo>
                    <a:pt x="46862" y="27774"/>
                  </a:lnTo>
                </a:path>
                <a:path w="258445" h="368300">
                  <a:moveTo>
                    <a:pt x="92024" y="31788"/>
                  </a:moveTo>
                  <a:lnTo>
                    <a:pt x="73139" y="31762"/>
                  </a:lnTo>
                  <a:lnTo>
                    <a:pt x="73164" y="7861"/>
                  </a:lnTo>
                  <a:lnTo>
                    <a:pt x="92062" y="7886"/>
                  </a:lnTo>
                  <a:lnTo>
                    <a:pt x="92024" y="31788"/>
                  </a:lnTo>
                  <a:close/>
                </a:path>
                <a:path w="258445" h="368300">
                  <a:moveTo>
                    <a:pt x="88709" y="7683"/>
                  </a:moveTo>
                  <a:lnTo>
                    <a:pt x="88696" y="23228"/>
                  </a:lnTo>
                  <a:lnTo>
                    <a:pt x="85128" y="23228"/>
                  </a:lnTo>
                  <a:lnTo>
                    <a:pt x="85128" y="27406"/>
                  </a:lnTo>
                  <a:lnTo>
                    <a:pt x="79870" y="27406"/>
                  </a:lnTo>
                </a:path>
                <a:path w="258445" h="368300">
                  <a:moveTo>
                    <a:pt x="84251" y="19850"/>
                  </a:moveTo>
                  <a:lnTo>
                    <a:pt x="82880" y="16992"/>
                  </a:lnTo>
                  <a:lnTo>
                    <a:pt x="76212" y="20548"/>
                  </a:lnTo>
                  <a:lnTo>
                    <a:pt x="78041" y="23977"/>
                  </a:lnTo>
                </a:path>
                <a:path w="258445" h="368300">
                  <a:moveTo>
                    <a:pt x="75831" y="16382"/>
                  </a:moveTo>
                  <a:lnTo>
                    <a:pt x="87134" y="16408"/>
                  </a:lnTo>
                </a:path>
                <a:path w="258445" h="368300">
                  <a:moveTo>
                    <a:pt x="75831" y="11214"/>
                  </a:moveTo>
                  <a:lnTo>
                    <a:pt x="87134" y="11226"/>
                  </a:lnTo>
                </a:path>
                <a:path w="258445" h="368300">
                  <a:moveTo>
                    <a:pt x="124548" y="31470"/>
                  </a:moveTo>
                  <a:lnTo>
                    <a:pt x="107518" y="31445"/>
                  </a:lnTo>
                  <a:lnTo>
                    <a:pt x="107543" y="8991"/>
                  </a:lnTo>
                  <a:lnTo>
                    <a:pt x="124574" y="9004"/>
                  </a:lnTo>
                  <a:lnTo>
                    <a:pt x="124548" y="31470"/>
                  </a:lnTo>
                  <a:close/>
                </a:path>
                <a:path w="258445" h="368300">
                  <a:moveTo>
                    <a:pt x="120980" y="22821"/>
                  </a:moveTo>
                  <a:lnTo>
                    <a:pt x="120980" y="25450"/>
                  </a:lnTo>
                  <a:lnTo>
                    <a:pt x="118846" y="27571"/>
                  </a:lnTo>
                  <a:lnTo>
                    <a:pt x="116230" y="27571"/>
                  </a:lnTo>
                  <a:lnTo>
                    <a:pt x="113601" y="27571"/>
                  </a:lnTo>
                  <a:lnTo>
                    <a:pt x="111480" y="25438"/>
                  </a:lnTo>
                  <a:lnTo>
                    <a:pt x="111480" y="22809"/>
                  </a:lnTo>
                  <a:lnTo>
                    <a:pt x="111480" y="21742"/>
                  </a:lnTo>
                  <a:lnTo>
                    <a:pt x="111836" y="20764"/>
                  </a:lnTo>
                  <a:lnTo>
                    <a:pt x="112433" y="19977"/>
                  </a:lnTo>
                </a:path>
                <a:path w="258445" h="368300">
                  <a:moveTo>
                    <a:pt x="112598" y="15684"/>
                  </a:moveTo>
                  <a:lnTo>
                    <a:pt x="122021" y="15697"/>
                  </a:lnTo>
                  <a:lnTo>
                    <a:pt x="122021" y="12090"/>
                  </a:lnTo>
                </a:path>
                <a:path w="258445" h="368300">
                  <a:moveTo>
                    <a:pt x="169329" y="30441"/>
                  </a:moveTo>
                  <a:lnTo>
                    <a:pt x="152311" y="30416"/>
                  </a:lnTo>
                  <a:lnTo>
                    <a:pt x="152336" y="7962"/>
                  </a:lnTo>
                  <a:lnTo>
                    <a:pt x="169354" y="7975"/>
                  </a:lnTo>
                  <a:lnTo>
                    <a:pt x="169329" y="30441"/>
                  </a:lnTo>
                  <a:close/>
                </a:path>
                <a:path w="258445" h="368300">
                  <a:moveTo>
                    <a:pt x="165760" y="21793"/>
                  </a:moveTo>
                  <a:lnTo>
                    <a:pt x="165760" y="24422"/>
                  </a:lnTo>
                  <a:lnTo>
                    <a:pt x="163639" y="26542"/>
                  </a:lnTo>
                  <a:lnTo>
                    <a:pt x="161010" y="26542"/>
                  </a:lnTo>
                  <a:lnTo>
                    <a:pt x="158394" y="26542"/>
                  </a:lnTo>
                  <a:lnTo>
                    <a:pt x="156273" y="24409"/>
                  </a:lnTo>
                  <a:lnTo>
                    <a:pt x="156273" y="21793"/>
                  </a:lnTo>
                  <a:lnTo>
                    <a:pt x="156273" y="20713"/>
                  </a:lnTo>
                  <a:lnTo>
                    <a:pt x="156616" y="19735"/>
                  </a:lnTo>
                  <a:lnTo>
                    <a:pt x="157213" y="18948"/>
                  </a:lnTo>
                </a:path>
                <a:path w="258445" h="368300">
                  <a:moveTo>
                    <a:pt x="157378" y="14655"/>
                  </a:moveTo>
                  <a:lnTo>
                    <a:pt x="166801" y="14668"/>
                  </a:lnTo>
                  <a:lnTo>
                    <a:pt x="166814" y="11048"/>
                  </a:lnTo>
                </a:path>
                <a:path w="258445" h="368300">
                  <a:moveTo>
                    <a:pt x="200952" y="28206"/>
                  </a:moveTo>
                  <a:lnTo>
                    <a:pt x="183921" y="28193"/>
                  </a:lnTo>
                  <a:lnTo>
                    <a:pt x="183946" y="5740"/>
                  </a:lnTo>
                  <a:lnTo>
                    <a:pt x="200977" y="5753"/>
                  </a:lnTo>
                  <a:lnTo>
                    <a:pt x="200952" y="28206"/>
                  </a:lnTo>
                  <a:close/>
                </a:path>
                <a:path w="258445" h="368300">
                  <a:moveTo>
                    <a:pt x="197383" y="19570"/>
                  </a:moveTo>
                  <a:lnTo>
                    <a:pt x="197383" y="22199"/>
                  </a:lnTo>
                  <a:lnTo>
                    <a:pt x="195249" y="24320"/>
                  </a:lnTo>
                  <a:lnTo>
                    <a:pt x="192633" y="24320"/>
                  </a:lnTo>
                  <a:lnTo>
                    <a:pt x="190004" y="24320"/>
                  </a:lnTo>
                  <a:lnTo>
                    <a:pt x="187883" y="22186"/>
                  </a:lnTo>
                  <a:lnTo>
                    <a:pt x="187883" y="19557"/>
                  </a:lnTo>
                  <a:lnTo>
                    <a:pt x="187883" y="18491"/>
                  </a:lnTo>
                  <a:lnTo>
                    <a:pt x="188239" y="17513"/>
                  </a:lnTo>
                  <a:lnTo>
                    <a:pt x="188836" y="16725"/>
                  </a:lnTo>
                </a:path>
                <a:path w="258445" h="368300">
                  <a:moveTo>
                    <a:pt x="189001" y="12433"/>
                  </a:moveTo>
                  <a:lnTo>
                    <a:pt x="198424" y="12433"/>
                  </a:lnTo>
                  <a:lnTo>
                    <a:pt x="198424" y="8839"/>
                  </a:lnTo>
                </a:path>
                <a:path w="258445" h="368300">
                  <a:moveTo>
                    <a:pt x="245275" y="26708"/>
                  </a:moveTo>
                  <a:lnTo>
                    <a:pt x="228244" y="26682"/>
                  </a:lnTo>
                  <a:lnTo>
                    <a:pt x="228269" y="4229"/>
                  </a:lnTo>
                  <a:lnTo>
                    <a:pt x="245300" y="4254"/>
                  </a:lnTo>
                  <a:lnTo>
                    <a:pt x="245275" y="26708"/>
                  </a:lnTo>
                  <a:close/>
                </a:path>
                <a:path w="258445" h="368300">
                  <a:moveTo>
                    <a:pt x="241706" y="18059"/>
                  </a:moveTo>
                  <a:lnTo>
                    <a:pt x="241706" y="20688"/>
                  </a:lnTo>
                  <a:lnTo>
                    <a:pt x="239572" y="22809"/>
                  </a:lnTo>
                  <a:lnTo>
                    <a:pt x="236956" y="22809"/>
                  </a:lnTo>
                  <a:lnTo>
                    <a:pt x="234327" y="22809"/>
                  </a:lnTo>
                  <a:lnTo>
                    <a:pt x="232206" y="20675"/>
                  </a:lnTo>
                  <a:lnTo>
                    <a:pt x="232206" y="18059"/>
                  </a:lnTo>
                  <a:lnTo>
                    <a:pt x="232206" y="16992"/>
                  </a:lnTo>
                  <a:lnTo>
                    <a:pt x="232562" y="16001"/>
                  </a:lnTo>
                  <a:lnTo>
                    <a:pt x="233159" y="15214"/>
                  </a:lnTo>
                </a:path>
                <a:path w="258445" h="368300">
                  <a:moveTo>
                    <a:pt x="233324" y="10921"/>
                  </a:moveTo>
                  <a:lnTo>
                    <a:pt x="242747" y="10934"/>
                  </a:lnTo>
                  <a:lnTo>
                    <a:pt x="242747" y="7315"/>
                  </a:lnTo>
                </a:path>
                <a:path w="258445" h="368300">
                  <a:moveTo>
                    <a:pt x="229768" y="12"/>
                  </a:moveTo>
                  <a:lnTo>
                    <a:pt x="220827" y="0"/>
                  </a:lnTo>
                  <a:lnTo>
                    <a:pt x="220802" y="23393"/>
                  </a:lnTo>
                  <a:lnTo>
                    <a:pt x="226949" y="23393"/>
                  </a:lnTo>
                </a:path>
                <a:path w="258445" h="368300">
                  <a:moveTo>
                    <a:pt x="245770" y="800"/>
                  </a:moveTo>
                  <a:lnTo>
                    <a:pt x="253771" y="800"/>
                  </a:lnTo>
                  <a:lnTo>
                    <a:pt x="253745" y="22136"/>
                  </a:lnTo>
                </a:path>
                <a:path w="258445" h="368300">
                  <a:moveTo>
                    <a:pt x="258241" y="13754"/>
                  </a:moveTo>
                  <a:lnTo>
                    <a:pt x="256819" y="13754"/>
                  </a:lnTo>
                  <a:lnTo>
                    <a:pt x="256806" y="24079"/>
                  </a:lnTo>
                </a:path>
                <a:path w="258445" h="368300">
                  <a:moveTo>
                    <a:pt x="74218" y="28384"/>
                  </a:moveTo>
                  <a:lnTo>
                    <a:pt x="68059" y="284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86137" y="7833080"/>
              <a:ext cx="14604" cy="635"/>
            </a:xfrm>
            <a:custGeom>
              <a:avLst/>
              <a:gdLst/>
              <a:ahLst/>
              <a:cxnLst/>
              <a:rect l="l" t="t" r="r" b="b"/>
              <a:pathLst>
                <a:path w="14605" h="634">
                  <a:moveTo>
                    <a:pt x="-2286" y="133"/>
                  </a:moveTo>
                  <a:lnTo>
                    <a:pt x="16421" y="133"/>
                  </a:lnTo>
                </a:path>
              </a:pathLst>
            </a:custGeom>
            <a:ln w="48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18662" y="7832242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5" h="634">
                  <a:moveTo>
                    <a:pt x="-2286" y="247"/>
                  </a:moveTo>
                  <a:lnTo>
                    <a:pt x="29159" y="247"/>
                  </a:lnTo>
                </a:path>
              </a:pathLst>
            </a:custGeom>
            <a:ln w="5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3925" y="7831658"/>
              <a:ext cx="13335" cy="635"/>
            </a:xfrm>
            <a:custGeom>
              <a:avLst/>
              <a:gdLst/>
              <a:ahLst/>
              <a:cxnLst/>
              <a:rect l="l" t="t" r="r" b="b"/>
              <a:pathLst>
                <a:path w="13335" h="634">
                  <a:moveTo>
                    <a:pt x="-2286" y="120"/>
                  </a:moveTo>
                  <a:lnTo>
                    <a:pt x="15024" y="120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94570" y="7830807"/>
              <a:ext cx="27940" cy="635"/>
            </a:xfrm>
            <a:custGeom>
              <a:avLst/>
              <a:gdLst/>
              <a:ahLst/>
              <a:cxnLst/>
              <a:rect l="l" t="t" r="r" b="b"/>
              <a:pathLst>
                <a:path w="27939" h="634">
                  <a:moveTo>
                    <a:pt x="-2286" y="260"/>
                  </a:moveTo>
                  <a:lnTo>
                    <a:pt x="30098" y="260"/>
                  </a:lnTo>
                </a:path>
              </a:pathLst>
            </a:custGeom>
            <a:ln w="50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02102" y="7617815"/>
              <a:ext cx="253365" cy="221615"/>
            </a:xfrm>
            <a:custGeom>
              <a:avLst/>
              <a:gdLst/>
              <a:ahLst/>
              <a:cxnLst/>
              <a:rect l="l" t="t" r="r" b="b"/>
              <a:pathLst>
                <a:path w="253364" h="221615">
                  <a:moveTo>
                    <a:pt x="253098" y="221564"/>
                  </a:moveTo>
                  <a:lnTo>
                    <a:pt x="247142" y="212483"/>
                  </a:lnTo>
                  <a:lnTo>
                    <a:pt x="237236" y="212674"/>
                  </a:lnTo>
                </a:path>
                <a:path w="253364" h="221615">
                  <a:moveTo>
                    <a:pt x="13068" y="188734"/>
                  </a:moveTo>
                  <a:lnTo>
                    <a:pt x="13906" y="188518"/>
                  </a:lnTo>
                  <a:lnTo>
                    <a:pt x="14833" y="188353"/>
                  </a:lnTo>
                  <a:lnTo>
                    <a:pt x="15811" y="188252"/>
                  </a:lnTo>
                  <a:lnTo>
                    <a:pt x="23886" y="185976"/>
                  </a:lnTo>
                  <a:lnTo>
                    <a:pt x="29443" y="180960"/>
                  </a:lnTo>
                  <a:lnTo>
                    <a:pt x="32654" y="172951"/>
                  </a:lnTo>
                  <a:lnTo>
                    <a:pt x="33693" y="161696"/>
                  </a:lnTo>
                  <a:lnTo>
                    <a:pt x="33852" y="149722"/>
                  </a:lnTo>
                  <a:lnTo>
                    <a:pt x="34204" y="137007"/>
                  </a:lnTo>
                  <a:lnTo>
                    <a:pt x="34618" y="125474"/>
                  </a:lnTo>
                  <a:lnTo>
                    <a:pt x="34963" y="117043"/>
                  </a:lnTo>
                </a:path>
                <a:path w="253364" h="221615">
                  <a:moveTo>
                    <a:pt x="26454" y="116395"/>
                  </a:moveTo>
                  <a:lnTo>
                    <a:pt x="25222" y="161683"/>
                  </a:lnTo>
                  <a:lnTo>
                    <a:pt x="25196" y="178739"/>
                  </a:lnTo>
                  <a:lnTo>
                    <a:pt x="19494" y="179336"/>
                  </a:lnTo>
                  <a:lnTo>
                    <a:pt x="14922" y="179819"/>
                  </a:lnTo>
                  <a:lnTo>
                    <a:pt x="7886" y="180568"/>
                  </a:lnTo>
                  <a:lnTo>
                    <a:pt x="2527" y="183680"/>
                  </a:lnTo>
                  <a:lnTo>
                    <a:pt x="0" y="188341"/>
                  </a:lnTo>
                </a:path>
                <a:path w="253364" h="221615">
                  <a:moveTo>
                    <a:pt x="71170" y="1028"/>
                  </a:moveTo>
                  <a:lnTo>
                    <a:pt x="90741" y="1485"/>
                  </a:lnTo>
                  <a:lnTo>
                    <a:pt x="89916" y="116916"/>
                  </a:lnTo>
                  <a:lnTo>
                    <a:pt x="26263" y="116116"/>
                  </a:lnTo>
                  <a:lnTo>
                    <a:pt x="26390" y="0"/>
                  </a:lnTo>
                  <a:lnTo>
                    <a:pt x="41490" y="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63849" y="7621282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4">
                  <a:moveTo>
                    <a:pt x="-2286" y="114"/>
                  </a:moveTo>
                  <a:lnTo>
                    <a:pt x="11696" y="114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53016" y="7618374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30" h="634">
                  <a:moveTo>
                    <a:pt x="-2286" y="126"/>
                  </a:moveTo>
                  <a:lnTo>
                    <a:pt x="13119" y="126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25952" y="7614932"/>
              <a:ext cx="64769" cy="116205"/>
            </a:xfrm>
            <a:custGeom>
              <a:avLst/>
              <a:gdLst/>
              <a:ahLst/>
              <a:cxnLst/>
              <a:rect l="l" t="t" r="r" b="b"/>
              <a:pathLst>
                <a:path w="64769" h="116204">
                  <a:moveTo>
                    <a:pt x="2641" y="116166"/>
                  </a:moveTo>
                  <a:lnTo>
                    <a:pt x="0" y="116128"/>
                  </a:lnTo>
                  <a:lnTo>
                    <a:pt x="126" y="0"/>
                  </a:lnTo>
                  <a:lnTo>
                    <a:pt x="15227" y="355"/>
                  </a:lnTo>
                </a:path>
                <a:path w="64769" h="116204">
                  <a:moveTo>
                    <a:pt x="44894" y="1041"/>
                  </a:moveTo>
                  <a:lnTo>
                    <a:pt x="64477" y="1498"/>
                  </a:lnTo>
                  <a:lnTo>
                    <a:pt x="64452" y="40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50590" y="7615504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30" h="634">
                  <a:moveTo>
                    <a:pt x="-2286" y="127"/>
                  </a:moveTo>
                  <a:lnTo>
                    <a:pt x="13119" y="127"/>
                  </a:lnTo>
                </a:path>
              </a:pathLst>
            </a:custGeom>
            <a:ln w="482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43592" y="7621460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4">
                  <a:moveTo>
                    <a:pt x="-2286" y="107"/>
                  </a:moveTo>
                  <a:lnTo>
                    <a:pt x="11696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28137" y="7626845"/>
              <a:ext cx="64769" cy="101600"/>
            </a:xfrm>
            <a:custGeom>
              <a:avLst/>
              <a:gdLst/>
              <a:ahLst/>
              <a:cxnLst/>
              <a:rect l="l" t="t" r="r" b="b"/>
              <a:pathLst>
                <a:path w="64769" h="101600">
                  <a:moveTo>
                    <a:pt x="64223" y="89509"/>
                  </a:moveTo>
                  <a:lnTo>
                    <a:pt x="584" y="88709"/>
                  </a:lnTo>
                </a:path>
                <a:path w="64769" h="101600">
                  <a:moveTo>
                    <a:pt x="0" y="9347"/>
                  </a:moveTo>
                  <a:lnTo>
                    <a:pt x="64363" y="10833"/>
                  </a:lnTo>
                </a:path>
                <a:path w="64769" h="101600">
                  <a:moveTo>
                    <a:pt x="15201" y="4914"/>
                  </a:moveTo>
                  <a:lnTo>
                    <a:pt x="8686" y="4914"/>
                  </a:lnTo>
                  <a:lnTo>
                    <a:pt x="8686" y="76"/>
                  </a:lnTo>
                  <a:lnTo>
                    <a:pt x="15201" y="88"/>
                  </a:lnTo>
                  <a:lnTo>
                    <a:pt x="15201" y="4914"/>
                  </a:lnTo>
                  <a:close/>
                </a:path>
                <a:path w="64769" h="101600">
                  <a:moveTo>
                    <a:pt x="35928" y="4838"/>
                  </a:moveTo>
                  <a:lnTo>
                    <a:pt x="29425" y="4838"/>
                  </a:lnTo>
                  <a:lnTo>
                    <a:pt x="29425" y="0"/>
                  </a:lnTo>
                  <a:lnTo>
                    <a:pt x="35940" y="12"/>
                  </a:lnTo>
                  <a:lnTo>
                    <a:pt x="35928" y="4838"/>
                  </a:lnTo>
                  <a:close/>
                </a:path>
                <a:path w="64769" h="101600">
                  <a:moveTo>
                    <a:pt x="56172" y="5689"/>
                  </a:moveTo>
                  <a:lnTo>
                    <a:pt x="49669" y="5689"/>
                  </a:lnTo>
                  <a:lnTo>
                    <a:pt x="49669" y="863"/>
                  </a:lnTo>
                  <a:lnTo>
                    <a:pt x="56184" y="863"/>
                  </a:lnTo>
                  <a:lnTo>
                    <a:pt x="56172" y="5689"/>
                  </a:lnTo>
                  <a:close/>
                </a:path>
                <a:path w="64769" h="101600">
                  <a:moveTo>
                    <a:pt x="15252" y="100571"/>
                  </a:moveTo>
                  <a:lnTo>
                    <a:pt x="8750" y="100571"/>
                  </a:lnTo>
                  <a:lnTo>
                    <a:pt x="8750" y="95732"/>
                  </a:lnTo>
                  <a:lnTo>
                    <a:pt x="15252" y="95758"/>
                  </a:lnTo>
                  <a:lnTo>
                    <a:pt x="15252" y="100571"/>
                  </a:lnTo>
                  <a:close/>
                </a:path>
                <a:path w="64769" h="101600">
                  <a:moveTo>
                    <a:pt x="35991" y="100495"/>
                  </a:moveTo>
                  <a:lnTo>
                    <a:pt x="29476" y="100495"/>
                  </a:lnTo>
                  <a:lnTo>
                    <a:pt x="29489" y="95656"/>
                  </a:lnTo>
                  <a:lnTo>
                    <a:pt x="35991" y="95669"/>
                  </a:lnTo>
                  <a:lnTo>
                    <a:pt x="35991" y="100495"/>
                  </a:lnTo>
                  <a:close/>
                </a:path>
                <a:path w="64769" h="101600">
                  <a:moveTo>
                    <a:pt x="56235" y="101358"/>
                  </a:moveTo>
                  <a:lnTo>
                    <a:pt x="49733" y="101346"/>
                  </a:lnTo>
                  <a:lnTo>
                    <a:pt x="49733" y="96520"/>
                  </a:lnTo>
                  <a:lnTo>
                    <a:pt x="56235" y="96532"/>
                  </a:lnTo>
                  <a:lnTo>
                    <a:pt x="56235" y="101358"/>
                  </a:lnTo>
                  <a:close/>
                </a:path>
                <a:path w="64769" h="101600">
                  <a:moveTo>
                    <a:pt x="57797" y="68872"/>
                  </a:moveTo>
                  <a:lnTo>
                    <a:pt x="15087" y="67868"/>
                  </a:lnTo>
                  <a:lnTo>
                    <a:pt x="15112" y="33655"/>
                  </a:lnTo>
                  <a:lnTo>
                    <a:pt x="57835" y="34658"/>
                  </a:lnTo>
                  <a:lnTo>
                    <a:pt x="57797" y="68872"/>
                  </a:lnTo>
                  <a:close/>
                </a:path>
                <a:path w="64769" h="101600">
                  <a:moveTo>
                    <a:pt x="10947" y="62141"/>
                  </a:moveTo>
                  <a:lnTo>
                    <a:pt x="10985" y="27927"/>
                  </a:lnTo>
                  <a:lnTo>
                    <a:pt x="53708" y="289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82404" y="765843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286" y="1403"/>
                  </a:moveTo>
                  <a:lnTo>
                    <a:pt x="2286" y="140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98177" y="7521295"/>
              <a:ext cx="120650" cy="287655"/>
            </a:xfrm>
            <a:custGeom>
              <a:avLst/>
              <a:gdLst/>
              <a:ahLst/>
              <a:cxnLst/>
              <a:rect l="l" t="t" r="r" b="b"/>
              <a:pathLst>
                <a:path w="120650" h="287654">
                  <a:moveTo>
                    <a:pt x="42138" y="169786"/>
                  </a:moveTo>
                  <a:lnTo>
                    <a:pt x="45427" y="169786"/>
                  </a:lnTo>
                </a:path>
                <a:path w="120650" h="287654">
                  <a:moveTo>
                    <a:pt x="53822" y="150215"/>
                  </a:moveTo>
                  <a:lnTo>
                    <a:pt x="48247" y="150202"/>
                  </a:lnTo>
                  <a:lnTo>
                    <a:pt x="48260" y="145402"/>
                  </a:lnTo>
                  <a:lnTo>
                    <a:pt x="53822" y="145402"/>
                  </a:lnTo>
                  <a:lnTo>
                    <a:pt x="53822" y="150215"/>
                  </a:lnTo>
                  <a:close/>
                </a:path>
                <a:path w="120650" h="287654">
                  <a:moveTo>
                    <a:pt x="63677" y="150228"/>
                  </a:moveTo>
                  <a:lnTo>
                    <a:pt x="58115" y="150215"/>
                  </a:lnTo>
                  <a:lnTo>
                    <a:pt x="58115" y="145402"/>
                  </a:lnTo>
                  <a:lnTo>
                    <a:pt x="63677" y="145414"/>
                  </a:lnTo>
                  <a:lnTo>
                    <a:pt x="63677" y="150228"/>
                  </a:lnTo>
                  <a:close/>
                </a:path>
                <a:path w="120650" h="287654">
                  <a:moveTo>
                    <a:pt x="73533" y="150240"/>
                  </a:moveTo>
                  <a:lnTo>
                    <a:pt x="67970" y="150228"/>
                  </a:lnTo>
                  <a:lnTo>
                    <a:pt x="67970" y="145414"/>
                  </a:lnTo>
                  <a:lnTo>
                    <a:pt x="73545" y="145427"/>
                  </a:lnTo>
                  <a:lnTo>
                    <a:pt x="73533" y="150240"/>
                  </a:lnTo>
                  <a:close/>
                </a:path>
                <a:path w="120650" h="287654">
                  <a:moveTo>
                    <a:pt x="83388" y="150240"/>
                  </a:moveTo>
                  <a:lnTo>
                    <a:pt x="77825" y="150240"/>
                  </a:lnTo>
                  <a:lnTo>
                    <a:pt x="77838" y="145440"/>
                  </a:lnTo>
                  <a:lnTo>
                    <a:pt x="83400" y="145440"/>
                  </a:lnTo>
                  <a:lnTo>
                    <a:pt x="83388" y="150240"/>
                  </a:lnTo>
                  <a:close/>
                </a:path>
                <a:path w="120650" h="287654">
                  <a:moveTo>
                    <a:pt x="54889" y="168135"/>
                  </a:moveTo>
                  <a:lnTo>
                    <a:pt x="49326" y="168122"/>
                  </a:lnTo>
                  <a:lnTo>
                    <a:pt x="49326" y="163321"/>
                  </a:lnTo>
                  <a:lnTo>
                    <a:pt x="54889" y="163321"/>
                  </a:lnTo>
                  <a:lnTo>
                    <a:pt x="54889" y="168135"/>
                  </a:lnTo>
                  <a:close/>
                </a:path>
                <a:path w="120650" h="287654">
                  <a:moveTo>
                    <a:pt x="64757" y="168147"/>
                  </a:moveTo>
                  <a:lnTo>
                    <a:pt x="59181" y="168135"/>
                  </a:lnTo>
                  <a:lnTo>
                    <a:pt x="59181" y="163334"/>
                  </a:lnTo>
                  <a:lnTo>
                    <a:pt x="64757" y="163334"/>
                  </a:lnTo>
                  <a:lnTo>
                    <a:pt x="64757" y="168147"/>
                  </a:lnTo>
                  <a:close/>
                </a:path>
                <a:path w="120650" h="287654">
                  <a:moveTo>
                    <a:pt x="74612" y="168160"/>
                  </a:moveTo>
                  <a:lnTo>
                    <a:pt x="69037" y="168160"/>
                  </a:lnTo>
                  <a:lnTo>
                    <a:pt x="69049" y="163347"/>
                  </a:lnTo>
                  <a:lnTo>
                    <a:pt x="74612" y="163347"/>
                  </a:lnTo>
                  <a:lnTo>
                    <a:pt x="74612" y="168160"/>
                  </a:lnTo>
                  <a:close/>
                </a:path>
                <a:path w="120650" h="287654">
                  <a:moveTo>
                    <a:pt x="84467" y="168173"/>
                  </a:moveTo>
                  <a:lnTo>
                    <a:pt x="78905" y="168160"/>
                  </a:lnTo>
                  <a:lnTo>
                    <a:pt x="78905" y="163360"/>
                  </a:lnTo>
                  <a:lnTo>
                    <a:pt x="84467" y="163360"/>
                  </a:lnTo>
                  <a:lnTo>
                    <a:pt x="84467" y="168173"/>
                  </a:lnTo>
                  <a:close/>
                </a:path>
                <a:path w="120650" h="287654">
                  <a:moveTo>
                    <a:pt x="50444" y="154393"/>
                  </a:moveTo>
                  <a:lnTo>
                    <a:pt x="83896" y="154419"/>
                  </a:lnTo>
                  <a:lnTo>
                    <a:pt x="83896" y="159270"/>
                  </a:lnTo>
                </a:path>
                <a:path w="120650" h="287654">
                  <a:moveTo>
                    <a:pt x="72059" y="160464"/>
                  </a:moveTo>
                  <a:lnTo>
                    <a:pt x="72059" y="157632"/>
                  </a:lnTo>
                  <a:lnTo>
                    <a:pt x="67818" y="157619"/>
                  </a:lnTo>
                </a:path>
                <a:path w="120650" h="287654">
                  <a:moveTo>
                    <a:pt x="68148" y="115620"/>
                  </a:moveTo>
                  <a:lnTo>
                    <a:pt x="68135" y="121729"/>
                  </a:lnTo>
                  <a:lnTo>
                    <a:pt x="71323" y="121742"/>
                  </a:lnTo>
                </a:path>
                <a:path w="120650" h="287654">
                  <a:moveTo>
                    <a:pt x="71259" y="125107"/>
                  </a:moveTo>
                  <a:lnTo>
                    <a:pt x="73152" y="125107"/>
                  </a:lnTo>
                  <a:lnTo>
                    <a:pt x="73152" y="121843"/>
                  </a:lnTo>
                  <a:lnTo>
                    <a:pt x="76517" y="121843"/>
                  </a:lnTo>
                  <a:lnTo>
                    <a:pt x="76517" y="116243"/>
                  </a:lnTo>
                </a:path>
                <a:path w="120650" h="287654">
                  <a:moveTo>
                    <a:pt x="45758" y="177863"/>
                  </a:moveTo>
                  <a:lnTo>
                    <a:pt x="79692" y="177901"/>
                  </a:lnTo>
                </a:path>
                <a:path w="120650" h="287654">
                  <a:moveTo>
                    <a:pt x="3238" y="59943"/>
                  </a:moveTo>
                  <a:lnTo>
                    <a:pt x="3302" y="8369"/>
                  </a:lnTo>
                </a:path>
                <a:path w="120650" h="287654">
                  <a:moveTo>
                    <a:pt x="10375" y="12"/>
                  </a:moveTo>
                  <a:lnTo>
                    <a:pt x="12" y="0"/>
                  </a:lnTo>
                  <a:lnTo>
                    <a:pt x="0" y="7061"/>
                  </a:lnTo>
                  <a:lnTo>
                    <a:pt x="10375" y="7073"/>
                  </a:lnTo>
                </a:path>
                <a:path w="120650" h="287654">
                  <a:moveTo>
                    <a:pt x="38354" y="235165"/>
                  </a:moveTo>
                  <a:lnTo>
                    <a:pt x="44361" y="237693"/>
                  </a:lnTo>
                  <a:lnTo>
                    <a:pt x="45453" y="238950"/>
                  </a:lnTo>
                  <a:lnTo>
                    <a:pt x="48247" y="242163"/>
                  </a:lnTo>
                  <a:lnTo>
                    <a:pt x="49390" y="243458"/>
                  </a:lnTo>
                  <a:lnTo>
                    <a:pt x="52578" y="247040"/>
                  </a:lnTo>
                  <a:lnTo>
                    <a:pt x="57137" y="252094"/>
                  </a:lnTo>
                  <a:lnTo>
                    <a:pt x="62306" y="257822"/>
                  </a:lnTo>
                  <a:lnTo>
                    <a:pt x="65036" y="262445"/>
                  </a:lnTo>
                  <a:lnTo>
                    <a:pt x="68338" y="268046"/>
                  </a:lnTo>
                  <a:lnTo>
                    <a:pt x="70256" y="276771"/>
                  </a:lnTo>
                  <a:lnTo>
                    <a:pt x="70192" y="279641"/>
                  </a:lnTo>
                  <a:lnTo>
                    <a:pt x="70053" y="287172"/>
                  </a:lnTo>
                  <a:lnTo>
                    <a:pt x="78536" y="287337"/>
                  </a:lnTo>
                  <a:lnTo>
                    <a:pt x="78676" y="279806"/>
                  </a:lnTo>
                  <a:lnTo>
                    <a:pt x="78765" y="275488"/>
                  </a:lnTo>
                  <a:lnTo>
                    <a:pt x="76542" y="265277"/>
                  </a:lnTo>
                  <a:lnTo>
                    <a:pt x="72339" y="258140"/>
                  </a:lnTo>
                  <a:lnTo>
                    <a:pt x="69176" y="252768"/>
                  </a:lnTo>
                  <a:lnTo>
                    <a:pt x="63703" y="246710"/>
                  </a:lnTo>
                  <a:lnTo>
                    <a:pt x="58877" y="241350"/>
                  </a:lnTo>
                  <a:lnTo>
                    <a:pt x="55740" y="237858"/>
                  </a:lnTo>
                  <a:lnTo>
                    <a:pt x="54648" y="236600"/>
                  </a:lnTo>
                  <a:lnTo>
                    <a:pt x="50469" y="231800"/>
                  </a:lnTo>
                  <a:lnTo>
                    <a:pt x="48717" y="230111"/>
                  </a:lnTo>
                  <a:lnTo>
                    <a:pt x="38569" y="226110"/>
                  </a:lnTo>
                </a:path>
                <a:path w="120650" h="287654">
                  <a:moveTo>
                    <a:pt x="17030" y="276275"/>
                  </a:moveTo>
                  <a:lnTo>
                    <a:pt x="17653" y="268592"/>
                  </a:lnTo>
                  <a:lnTo>
                    <a:pt x="17614" y="259626"/>
                  </a:lnTo>
                  <a:lnTo>
                    <a:pt x="17576" y="252691"/>
                  </a:lnTo>
                  <a:lnTo>
                    <a:pt x="17589" y="246125"/>
                  </a:lnTo>
                  <a:lnTo>
                    <a:pt x="17665" y="242214"/>
                  </a:lnTo>
                  <a:lnTo>
                    <a:pt x="19558" y="235496"/>
                  </a:lnTo>
                  <a:lnTo>
                    <a:pt x="23520" y="232803"/>
                  </a:lnTo>
                  <a:lnTo>
                    <a:pt x="24993" y="231800"/>
                  </a:lnTo>
                  <a:lnTo>
                    <a:pt x="26708" y="231444"/>
                  </a:lnTo>
                  <a:lnTo>
                    <a:pt x="28702" y="231724"/>
                  </a:lnTo>
                </a:path>
                <a:path w="120650" h="287654">
                  <a:moveTo>
                    <a:pt x="29794" y="223329"/>
                  </a:moveTo>
                  <a:lnTo>
                    <a:pt x="9105" y="245960"/>
                  </a:lnTo>
                  <a:lnTo>
                    <a:pt x="9105" y="252717"/>
                  </a:lnTo>
                  <a:lnTo>
                    <a:pt x="9114" y="258854"/>
                  </a:lnTo>
                  <a:lnTo>
                    <a:pt x="9037" y="265688"/>
                  </a:lnTo>
                  <a:lnTo>
                    <a:pt x="8782" y="272596"/>
                  </a:lnTo>
                  <a:lnTo>
                    <a:pt x="8255" y="278955"/>
                  </a:lnTo>
                </a:path>
                <a:path w="120650" h="287654">
                  <a:moveTo>
                    <a:pt x="19011" y="270649"/>
                  </a:moveTo>
                  <a:lnTo>
                    <a:pt x="20942" y="267855"/>
                  </a:lnTo>
                  <a:lnTo>
                    <a:pt x="25692" y="266064"/>
                  </a:lnTo>
                  <a:lnTo>
                    <a:pt x="28536" y="265175"/>
                  </a:lnTo>
                </a:path>
                <a:path w="120650" h="287654">
                  <a:moveTo>
                    <a:pt x="38938" y="263016"/>
                  </a:moveTo>
                  <a:lnTo>
                    <a:pt x="55892" y="264286"/>
                  </a:lnTo>
                  <a:lnTo>
                    <a:pt x="59181" y="264350"/>
                  </a:lnTo>
                </a:path>
                <a:path w="120650" h="287654">
                  <a:moveTo>
                    <a:pt x="37376" y="271005"/>
                  </a:moveTo>
                  <a:lnTo>
                    <a:pt x="54317" y="272275"/>
                  </a:lnTo>
                  <a:lnTo>
                    <a:pt x="57619" y="272326"/>
                  </a:lnTo>
                  <a:lnTo>
                    <a:pt x="60909" y="272389"/>
                  </a:lnTo>
                  <a:lnTo>
                    <a:pt x="65620" y="272491"/>
                  </a:lnTo>
                  <a:lnTo>
                    <a:pt x="68453" y="272541"/>
                  </a:lnTo>
                </a:path>
                <a:path w="120650" h="287654">
                  <a:moveTo>
                    <a:pt x="50749" y="212826"/>
                  </a:moveTo>
                  <a:lnTo>
                    <a:pt x="50723" y="230263"/>
                  </a:lnTo>
                </a:path>
                <a:path w="120650" h="287654">
                  <a:moveTo>
                    <a:pt x="59677" y="212839"/>
                  </a:moveTo>
                  <a:lnTo>
                    <a:pt x="59651" y="241350"/>
                  </a:lnTo>
                </a:path>
                <a:path w="120650" h="287654">
                  <a:moveTo>
                    <a:pt x="50584" y="245808"/>
                  </a:moveTo>
                  <a:lnTo>
                    <a:pt x="51853" y="251391"/>
                  </a:lnTo>
                  <a:lnTo>
                    <a:pt x="55013" y="257495"/>
                  </a:lnTo>
                  <a:lnTo>
                    <a:pt x="59863" y="263014"/>
                  </a:lnTo>
                  <a:lnTo>
                    <a:pt x="66205" y="266839"/>
                  </a:lnTo>
                </a:path>
                <a:path w="120650" h="287654">
                  <a:moveTo>
                    <a:pt x="78447" y="267538"/>
                  </a:moveTo>
                  <a:lnTo>
                    <a:pt x="86461" y="266750"/>
                  </a:lnTo>
                  <a:lnTo>
                    <a:pt x="93129" y="263105"/>
                  </a:lnTo>
                  <a:lnTo>
                    <a:pt x="95529" y="261277"/>
                  </a:lnTo>
                  <a:lnTo>
                    <a:pt x="97917" y="259435"/>
                  </a:lnTo>
                  <a:lnTo>
                    <a:pt x="104584" y="255790"/>
                  </a:lnTo>
                  <a:lnTo>
                    <a:pt x="107899" y="254914"/>
                  </a:lnTo>
                </a:path>
                <a:path w="120650" h="287654">
                  <a:moveTo>
                    <a:pt x="74841" y="258991"/>
                  </a:moveTo>
                  <a:lnTo>
                    <a:pt x="79552" y="259092"/>
                  </a:lnTo>
                  <a:lnTo>
                    <a:pt x="83324" y="258698"/>
                  </a:lnTo>
                  <a:lnTo>
                    <a:pt x="88074" y="256425"/>
                  </a:lnTo>
                  <a:lnTo>
                    <a:pt x="92837" y="254152"/>
                  </a:lnTo>
                  <a:lnTo>
                    <a:pt x="95694" y="252323"/>
                  </a:lnTo>
                  <a:lnTo>
                    <a:pt x="98069" y="251434"/>
                  </a:lnTo>
                </a:path>
                <a:path w="120650" h="287654">
                  <a:moveTo>
                    <a:pt x="107950" y="245592"/>
                  </a:moveTo>
                  <a:lnTo>
                    <a:pt x="97597" y="240494"/>
                  </a:lnTo>
                  <a:lnTo>
                    <a:pt x="89801" y="231719"/>
                  </a:lnTo>
                  <a:lnTo>
                    <a:pt x="84625" y="221727"/>
                  </a:lnTo>
                  <a:lnTo>
                    <a:pt x="82130" y="212978"/>
                  </a:lnTo>
                </a:path>
                <a:path w="120650" h="287654">
                  <a:moveTo>
                    <a:pt x="73558" y="212775"/>
                  </a:moveTo>
                  <a:lnTo>
                    <a:pt x="76487" y="224201"/>
                  </a:lnTo>
                  <a:lnTo>
                    <a:pt x="83153" y="236985"/>
                  </a:lnTo>
                  <a:lnTo>
                    <a:pt x="93485" y="248001"/>
                  </a:lnTo>
                  <a:lnTo>
                    <a:pt x="107416" y="254126"/>
                  </a:lnTo>
                </a:path>
                <a:path w="120650" h="287654">
                  <a:moveTo>
                    <a:pt x="120205" y="177723"/>
                  </a:moveTo>
                  <a:lnTo>
                    <a:pt x="117426" y="220581"/>
                  </a:lnTo>
                  <a:lnTo>
                    <a:pt x="116752" y="244740"/>
                  </a:lnTo>
                  <a:lnTo>
                    <a:pt x="115976" y="269515"/>
                  </a:lnTo>
                  <a:lnTo>
                    <a:pt x="115303" y="286473"/>
                  </a:lnTo>
                  <a:lnTo>
                    <a:pt x="106832" y="286473"/>
                  </a:lnTo>
                  <a:lnTo>
                    <a:pt x="107497" y="269513"/>
                  </a:lnTo>
                  <a:lnTo>
                    <a:pt x="108270" y="244735"/>
                  </a:lnTo>
                  <a:lnTo>
                    <a:pt x="108943" y="220576"/>
                  </a:lnTo>
                  <a:lnTo>
                    <a:pt x="109308" y="205473"/>
                  </a:lnTo>
                  <a:lnTo>
                    <a:pt x="109618" y="197881"/>
                  </a:lnTo>
                  <a:lnTo>
                    <a:pt x="110183" y="190695"/>
                  </a:lnTo>
                  <a:lnTo>
                    <a:pt x="110918" y="183954"/>
                  </a:lnTo>
                  <a:lnTo>
                    <a:pt x="111734" y="1776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69640" y="7808963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286" y="1416"/>
                  </a:moveTo>
                  <a:lnTo>
                    <a:pt x="2286" y="1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74834" y="7808124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695" y="430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206330" y="780775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86" y="2590"/>
                  </a:moveTo>
                  <a:lnTo>
                    <a:pt x="2286" y="2590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12528" y="7807769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5">
                  <a:moveTo>
                    <a:pt x="-2286" y="2584"/>
                  </a:moveTo>
                  <a:lnTo>
                    <a:pt x="2298" y="2584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05568" y="7694726"/>
              <a:ext cx="53340" cy="113030"/>
            </a:xfrm>
            <a:custGeom>
              <a:avLst/>
              <a:gdLst/>
              <a:ahLst/>
              <a:cxnLst/>
              <a:rect l="l" t="t" r="r" b="b"/>
              <a:pathLst>
                <a:path w="53339" h="113029">
                  <a:moveTo>
                    <a:pt x="0" y="108343"/>
                  </a:moveTo>
                  <a:lnTo>
                    <a:pt x="7531" y="108343"/>
                  </a:lnTo>
                </a:path>
                <a:path w="53339" h="113029">
                  <a:moveTo>
                    <a:pt x="0" y="99847"/>
                  </a:moveTo>
                  <a:lnTo>
                    <a:pt x="7543" y="99860"/>
                  </a:lnTo>
                </a:path>
                <a:path w="53339" h="113029">
                  <a:moveTo>
                    <a:pt x="1993" y="3759"/>
                  </a:moveTo>
                  <a:lnTo>
                    <a:pt x="19405" y="3784"/>
                  </a:lnTo>
                </a:path>
                <a:path w="53339" h="113029">
                  <a:moveTo>
                    <a:pt x="1993" y="0"/>
                  </a:moveTo>
                  <a:lnTo>
                    <a:pt x="19418" y="25"/>
                  </a:lnTo>
                </a:path>
                <a:path w="53339" h="113029">
                  <a:moveTo>
                    <a:pt x="9448" y="79755"/>
                  </a:moveTo>
                  <a:lnTo>
                    <a:pt x="44513" y="91554"/>
                  </a:lnTo>
                  <a:lnTo>
                    <a:pt x="44513" y="97002"/>
                  </a:lnTo>
                  <a:lnTo>
                    <a:pt x="43738" y="112344"/>
                  </a:lnTo>
                  <a:lnTo>
                    <a:pt x="52222" y="112763"/>
                  </a:lnTo>
                  <a:lnTo>
                    <a:pt x="52984" y="97218"/>
                  </a:lnTo>
                  <a:lnTo>
                    <a:pt x="21155" y="70740"/>
                  </a:lnTo>
                  <a:lnTo>
                    <a:pt x="9690" y="711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50717" y="7807223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5">
                  <a:moveTo>
                    <a:pt x="-2286" y="2584"/>
                  </a:moveTo>
                  <a:lnTo>
                    <a:pt x="2298" y="2584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56292" y="7807236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5">
                  <a:moveTo>
                    <a:pt x="-2286" y="2578"/>
                  </a:moveTo>
                  <a:lnTo>
                    <a:pt x="2298" y="2578"/>
                  </a:lnTo>
                </a:path>
              </a:pathLst>
            </a:custGeom>
            <a:ln w="51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50336" y="7802968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4">
                  <a:moveTo>
                    <a:pt x="-2285" y="311"/>
                  </a:moveTo>
                  <a:lnTo>
                    <a:pt x="9817" y="311"/>
                  </a:lnTo>
                </a:path>
              </a:pathLst>
            </a:custGeom>
            <a:ln w="51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250336" y="7796872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4">
                  <a:moveTo>
                    <a:pt x="-2285" y="298"/>
                  </a:moveTo>
                  <a:lnTo>
                    <a:pt x="9817" y="298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228594" y="7633992"/>
              <a:ext cx="129539" cy="76200"/>
            </a:xfrm>
            <a:custGeom>
              <a:avLst/>
              <a:gdLst/>
              <a:ahLst/>
              <a:cxnLst/>
              <a:rect l="l" t="t" r="r" b="b"/>
              <a:pathLst>
                <a:path w="129539" h="76200">
                  <a:moveTo>
                    <a:pt x="127723" y="47539"/>
                  </a:moveTo>
                  <a:lnTo>
                    <a:pt x="128701" y="45672"/>
                  </a:lnTo>
                  <a:lnTo>
                    <a:pt x="129209" y="43805"/>
                  </a:lnTo>
                  <a:lnTo>
                    <a:pt x="125958" y="41379"/>
                  </a:lnTo>
                  <a:lnTo>
                    <a:pt x="123025" y="38658"/>
                  </a:lnTo>
                  <a:lnTo>
                    <a:pt x="118997" y="34186"/>
                  </a:lnTo>
                  <a:lnTo>
                    <a:pt x="113719" y="28040"/>
                  </a:lnTo>
                  <a:lnTo>
                    <a:pt x="107035" y="20297"/>
                  </a:lnTo>
                  <a:lnTo>
                    <a:pt x="93192" y="8619"/>
                  </a:lnTo>
                  <a:lnTo>
                    <a:pt x="79627" y="3092"/>
                  </a:lnTo>
                  <a:lnTo>
                    <a:pt x="68879" y="2656"/>
                  </a:lnTo>
                  <a:lnTo>
                    <a:pt x="63487" y="6251"/>
                  </a:lnTo>
                </a:path>
                <a:path w="129539" h="76200">
                  <a:moveTo>
                    <a:pt x="98348" y="6454"/>
                  </a:moveTo>
                  <a:lnTo>
                    <a:pt x="101060" y="284"/>
                  </a:lnTo>
                  <a:lnTo>
                    <a:pt x="108961" y="0"/>
                  </a:lnTo>
                  <a:lnTo>
                    <a:pt x="116931" y="5283"/>
                  </a:lnTo>
                  <a:lnTo>
                    <a:pt x="119849" y="15814"/>
                  </a:lnTo>
                </a:path>
                <a:path w="129539" h="76200">
                  <a:moveTo>
                    <a:pt x="93510" y="12957"/>
                  </a:moveTo>
                  <a:lnTo>
                    <a:pt x="45466" y="12906"/>
                  </a:lnTo>
                  <a:lnTo>
                    <a:pt x="45427" y="45024"/>
                  </a:lnTo>
                  <a:lnTo>
                    <a:pt x="53784" y="45024"/>
                  </a:lnTo>
                </a:path>
                <a:path w="129539" h="76200">
                  <a:moveTo>
                    <a:pt x="51041" y="40897"/>
                  </a:moveTo>
                  <a:lnTo>
                    <a:pt x="108089" y="40947"/>
                  </a:lnTo>
                  <a:lnTo>
                    <a:pt x="108115" y="26914"/>
                  </a:lnTo>
                </a:path>
                <a:path w="129539" h="76200">
                  <a:moveTo>
                    <a:pt x="68986" y="38877"/>
                  </a:moveTo>
                  <a:lnTo>
                    <a:pt x="69011" y="20018"/>
                  </a:lnTo>
                  <a:lnTo>
                    <a:pt x="91490" y="20056"/>
                  </a:lnTo>
                  <a:lnTo>
                    <a:pt x="91478" y="39284"/>
                  </a:lnTo>
                </a:path>
                <a:path w="129539" h="76200">
                  <a:moveTo>
                    <a:pt x="94716" y="23828"/>
                  </a:moveTo>
                  <a:lnTo>
                    <a:pt x="103670" y="23828"/>
                  </a:lnTo>
                  <a:lnTo>
                    <a:pt x="103657" y="35740"/>
                  </a:lnTo>
                </a:path>
                <a:path w="129539" h="76200">
                  <a:moveTo>
                    <a:pt x="66471" y="22342"/>
                  </a:moveTo>
                  <a:lnTo>
                    <a:pt x="57988" y="22329"/>
                  </a:lnTo>
                  <a:lnTo>
                    <a:pt x="57975" y="36769"/>
                  </a:lnTo>
                </a:path>
                <a:path w="129539" h="76200">
                  <a:moveTo>
                    <a:pt x="43954" y="17198"/>
                  </a:moveTo>
                  <a:lnTo>
                    <a:pt x="41592" y="17198"/>
                  </a:lnTo>
                  <a:lnTo>
                    <a:pt x="41592" y="21859"/>
                  </a:lnTo>
                  <a:lnTo>
                    <a:pt x="38214" y="21859"/>
                  </a:lnTo>
                  <a:lnTo>
                    <a:pt x="38214" y="17541"/>
                  </a:lnTo>
                  <a:lnTo>
                    <a:pt x="20383" y="17529"/>
                  </a:lnTo>
                  <a:lnTo>
                    <a:pt x="20345" y="46434"/>
                  </a:lnTo>
                  <a:lnTo>
                    <a:pt x="44322" y="46459"/>
                  </a:lnTo>
                </a:path>
                <a:path w="129539" h="76200">
                  <a:moveTo>
                    <a:pt x="31000" y="29200"/>
                  </a:moveTo>
                  <a:lnTo>
                    <a:pt x="25057" y="29200"/>
                  </a:lnTo>
                  <a:lnTo>
                    <a:pt x="25057" y="19662"/>
                  </a:lnTo>
                  <a:lnTo>
                    <a:pt x="31013" y="19675"/>
                  </a:lnTo>
                  <a:lnTo>
                    <a:pt x="31000" y="29200"/>
                  </a:lnTo>
                  <a:close/>
                </a:path>
                <a:path w="129539" h="76200">
                  <a:moveTo>
                    <a:pt x="37325" y="37734"/>
                  </a:moveTo>
                  <a:lnTo>
                    <a:pt x="33959" y="37734"/>
                  </a:lnTo>
                  <a:lnTo>
                    <a:pt x="33972" y="21720"/>
                  </a:lnTo>
                  <a:lnTo>
                    <a:pt x="37350" y="21732"/>
                  </a:lnTo>
                  <a:lnTo>
                    <a:pt x="37325" y="37734"/>
                  </a:lnTo>
                  <a:close/>
                </a:path>
                <a:path w="129539" h="76200">
                  <a:moveTo>
                    <a:pt x="31000" y="37226"/>
                  </a:moveTo>
                  <a:lnTo>
                    <a:pt x="25044" y="37226"/>
                  </a:lnTo>
                  <a:lnTo>
                    <a:pt x="25044" y="31918"/>
                  </a:lnTo>
                  <a:lnTo>
                    <a:pt x="31000" y="31918"/>
                  </a:lnTo>
                  <a:lnTo>
                    <a:pt x="31000" y="37226"/>
                  </a:lnTo>
                  <a:close/>
                </a:path>
                <a:path w="129539" h="76200">
                  <a:moveTo>
                    <a:pt x="45135" y="29390"/>
                  </a:moveTo>
                  <a:lnTo>
                    <a:pt x="40424" y="29378"/>
                  </a:lnTo>
                  <a:lnTo>
                    <a:pt x="40424" y="24653"/>
                  </a:lnTo>
                </a:path>
                <a:path w="129539" h="76200">
                  <a:moveTo>
                    <a:pt x="45123" y="37391"/>
                  </a:moveTo>
                  <a:lnTo>
                    <a:pt x="40411" y="37391"/>
                  </a:lnTo>
                  <a:lnTo>
                    <a:pt x="40411" y="34089"/>
                  </a:lnTo>
                </a:path>
                <a:path w="129539" h="76200">
                  <a:moveTo>
                    <a:pt x="27343" y="48453"/>
                  </a:moveTo>
                  <a:lnTo>
                    <a:pt x="27330" y="58816"/>
                  </a:lnTo>
                </a:path>
                <a:path w="129539" h="76200">
                  <a:moveTo>
                    <a:pt x="34645" y="60378"/>
                  </a:moveTo>
                  <a:lnTo>
                    <a:pt x="30467" y="57470"/>
                  </a:lnTo>
                  <a:lnTo>
                    <a:pt x="25692" y="60671"/>
                  </a:lnTo>
                  <a:lnTo>
                    <a:pt x="23253" y="64862"/>
                  </a:lnTo>
                  <a:lnTo>
                    <a:pt x="20815" y="69053"/>
                  </a:lnTo>
                  <a:lnTo>
                    <a:pt x="14109" y="75060"/>
                  </a:lnTo>
                  <a:lnTo>
                    <a:pt x="7543" y="73523"/>
                  </a:lnTo>
                </a:path>
                <a:path w="129539" h="76200">
                  <a:moveTo>
                    <a:pt x="20015" y="61979"/>
                  </a:moveTo>
                  <a:lnTo>
                    <a:pt x="13881" y="61864"/>
                  </a:lnTo>
                  <a:lnTo>
                    <a:pt x="10515" y="65560"/>
                  </a:lnTo>
                  <a:lnTo>
                    <a:pt x="9055" y="67897"/>
                  </a:lnTo>
                  <a:lnTo>
                    <a:pt x="7607" y="70221"/>
                  </a:lnTo>
                  <a:lnTo>
                    <a:pt x="3759" y="73917"/>
                  </a:lnTo>
                  <a:lnTo>
                    <a:pt x="0" y="73371"/>
                  </a:lnTo>
                </a:path>
                <a:path w="129539" h="76200">
                  <a:moveTo>
                    <a:pt x="30848" y="74679"/>
                  </a:moveTo>
                  <a:lnTo>
                    <a:pt x="25184" y="75263"/>
                  </a:lnTo>
                  <a:lnTo>
                    <a:pt x="18795" y="75847"/>
                  </a:lnTo>
                  <a:lnTo>
                    <a:pt x="15290" y="75085"/>
                  </a:lnTo>
                </a:path>
                <a:path w="129539" h="76200">
                  <a:moveTo>
                    <a:pt x="25971" y="71046"/>
                  </a:moveTo>
                  <a:lnTo>
                    <a:pt x="24536" y="71720"/>
                  </a:lnTo>
                  <a:lnTo>
                    <a:pt x="21005" y="71643"/>
                  </a:lnTo>
                </a:path>
                <a:path w="129539" h="76200">
                  <a:moveTo>
                    <a:pt x="29629" y="64036"/>
                  </a:moveTo>
                  <a:lnTo>
                    <a:pt x="29629" y="68989"/>
                  </a:lnTo>
                  <a:lnTo>
                    <a:pt x="37312" y="690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270453" y="768695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86" y="3886"/>
                  </a:moveTo>
                  <a:lnTo>
                    <a:pt x="2286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60775" y="7686128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4">
                  <a:moveTo>
                    <a:pt x="0" y="26098"/>
                  </a:moveTo>
                  <a:lnTo>
                    <a:pt x="7797" y="26098"/>
                  </a:lnTo>
                  <a:lnTo>
                    <a:pt x="7785" y="31915"/>
                  </a:lnTo>
                  <a:lnTo>
                    <a:pt x="81902" y="31991"/>
                  </a:lnTo>
                </a:path>
                <a:path w="82550" h="32384">
                  <a:moveTo>
                    <a:pt x="81978" y="27660"/>
                  </a:moveTo>
                  <a:lnTo>
                    <a:pt x="82003" y="76"/>
                  </a:lnTo>
                  <a:lnTo>
                    <a:pt x="13233" y="0"/>
                  </a:lnTo>
                </a:path>
                <a:path w="82550" h="32384">
                  <a:moveTo>
                    <a:pt x="79375" y="15595"/>
                  </a:moveTo>
                  <a:lnTo>
                    <a:pt x="8013" y="155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79838" y="770623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86" y="3879"/>
                  </a:moveTo>
                  <a:lnTo>
                    <a:pt x="2286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280156" y="7671384"/>
              <a:ext cx="81280" cy="80645"/>
            </a:xfrm>
            <a:custGeom>
              <a:avLst/>
              <a:gdLst/>
              <a:ahLst/>
              <a:cxnLst/>
              <a:rect l="l" t="t" r="r" b="b"/>
              <a:pathLst>
                <a:path w="81279" h="80645">
                  <a:moveTo>
                    <a:pt x="0" y="25653"/>
                  </a:moveTo>
                  <a:lnTo>
                    <a:pt x="12" y="18605"/>
                  </a:lnTo>
                  <a:lnTo>
                    <a:pt x="7188" y="18618"/>
                  </a:lnTo>
                </a:path>
                <a:path w="81279" h="80645">
                  <a:moveTo>
                    <a:pt x="13385" y="28028"/>
                  </a:moveTo>
                  <a:lnTo>
                    <a:pt x="13398" y="18122"/>
                  </a:lnTo>
                  <a:lnTo>
                    <a:pt x="21336" y="18135"/>
                  </a:lnTo>
                </a:path>
                <a:path w="81279" h="80645">
                  <a:moveTo>
                    <a:pt x="13093" y="43573"/>
                  </a:moveTo>
                  <a:lnTo>
                    <a:pt x="13093" y="35813"/>
                  </a:lnTo>
                  <a:lnTo>
                    <a:pt x="21717" y="35839"/>
                  </a:lnTo>
                </a:path>
                <a:path w="81279" h="80645">
                  <a:moveTo>
                    <a:pt x="24396" y="43789"/>
                  </a:moveTo>
                  <a:lnTo>
                    <a:pt x="24396" y="40982"/>
                  </a:lnTo>
                  <a:lnTo>
                    <a:pt x="52705" y="41008"/>
                  </a:lnTo>
                  <a:lnTo>
                    <a:pt x="52717" y="35153"/>
                  </a:lnTo>
                  <a:lnTo>
                    <a:pt x="30213" y="35128"/>
                  </a:lnTo>
                </a:path>
                <a:path w="81279" h="80645">
                  <a:moveTo>
                    <a:pt x="31115" y="24841"/>
                  </a:moveTo>
                  <a:lnTo>
                    <a:pt x="31127" y="19189"/>
                  </a:lnTo>
                  <a:lnTo>
                    <a:pt x="51727" y="19202"/>
                  </a:lnTo>
                </a:path>
                <a:path w="81279" h="80645">
                  <a:moveTo>
                    <a:pt x="45199" y="27927"/>
                  </a:moveTo>
                  <a:lnTo>
                    <a:pt x="45199" y="25107"/>
                  </a:lnTo>
                  <a:lnTo>
                    <a:pt x="60071" y="25133"/>
                  </a:lnTo>
                </a:path>
                <a:path w="81279" h="80645">
                  <a:moveTo>
                    <a:pt x="59740" y="43764"/>
                  </a:moveTo>
                  <a:lnTo>
                    <a:pt x="52666" y="43751"/>
                  </a:lnTo>
                </a:path>
                <a:path w="81279" h="80645">
                  <a:moveTo>
                    <a:pt x="80835" y="12357"/>
                  </a:moveTo>
                  <a:lnTo>
                    <a:pt x="80797" y="46951"/>
                  </a:lnTo>
                  <a:lnTo>
                    <a:pt x="68148" y="46939"/>
                  </a:lnTo>
                  <a:lnTo>
                    <a:pt x="68122" y="66522"/>
                  </a:lnTo>
                  <a:lnTo>
                    <a:pt x="61429" y="66509"/>
                  </a:lnTo>
                  <a:lnTo>
                    <a:pt x="61404" y="80556"/>
                  </a:lnTo>
                </a:path>
                <a:path w="81279" h="80645">
                  <a:moveTo>
                    <a:pt x="66344" y="30454"/>
                  </a:moveTo>
                  <a:lnTo>
                    <a:pt x="75514" y="30467"/>
                  </a:lnTo>
                </a:path>
                <a:path w="81279" h="80645">
                  <a:moveTo>
                    <a:pt x="66713" y="11379"/>
                  </a:moveTo>
                  <a:lnTo>
                    <a:pt x="73088" y="11391"/>
                  </a:lnTo>
                </a:path>
                <a:path w="81279" h="80645">
                  <a:moveTo>
                    <a:pt x="68783" y="14249"/>
                  </a:moveTo>
                  <a:lnTo>
                    <a:pt x="68770" y="26962"/>
                  </a:lnTo>
                </a:path>
                <a:path w="81279" h="80645">
                  <a:moveTo>
                    <a:pt x="70523" y="34074"/>
                  </a:moveTo>
                  <a:lnTo>
                    <a:pt x="70510" y="43256"/>
                  </a:lnTo>
                </a:path>
                <a:path w="81279" h="80645">
                  <a:moveTo>
                    <a:pt x="78625" y="17259"/>
                  </a:moveTo>
                  <a:lnTo>
                    <a:pt x="78600" y="40576"/>
                  </a:lnTo>
                </a:path>
                <a:path w="81279" h="80645">
                  <a:moveTo>
                    <a:pt x="62687" y="0"/>
                  </a:moveTo>
                  <a:lnTo>
                    <a:pt x="62687" y="7759"/>
                  </a:lnTo>
                  <a:lnTo>
                    <a:pt x="54063" y="7746"/>
                  </a:lnTo>
                </a:path>
                <a:path w="81279" h="80645">
                  <a:moveTo>
                    <a:pt x="35585" y="12915"/>
                  </a:moveTo>
                  <a:lnTo>
                    <a:pt x="35585" y="7251"/>
                  </a:lnTo>
                  <a:lnTo>
                    <a:pt x="22974" y="7238"/>
                  </a:lnTo>
                  <a:lnTo>
                    <a:pt x="22974" y="105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86137" y="7679486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5" h="6984">
                  <a:moveTo>
                    <a:pt x="-2286" y="3181"/>
                  </a:moveTo>
                  <a:lnTo>
                    <a:pt x="2298" y="3181"/>
                  </a:lnTo>
                </a:path>
              </a:pathLst>
            </a:custGeom>
            <a:ln w="63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83991" y="7638618"/>
              <a:ext cx="66675" cy="25400"/>
            </a:xfrm>
            <a:custGeom>
              <a:avLst/>
              <a:gdLst/>
              <a:ahLst/>
              <a:cxnLst/>
              <a:rect l="l" t="t" r="r" b="b"/>
              <a:pathLst>
                <a:path w="66675" h="25400">
                  <a:moveTo>
                    <a:pt x="46050" y="0"/>
                  </a:moveTo>
                  <a:lnTo>
                    <a:pt x="49580" y="0"/>
                  </a:lnTo>
                  <a:lnTo>
                    <a:pt x="49580" y="5740"/>
                  </a:lnTo>
                  <a:lnTo>
                    <a:pt x="56540" y="5740"/>
                  </a:lnTo>
                  <a:lnTo>
                    <a:pt x="56527" y="12230"/>
                  </a:lnTo>
                  <a:lnTo>
                    <a:pt x="60667" y="12230"/>
                  </a:lnTo>
                </a:path>
                <a:path w="66675" h="25400">
                  <a:moveTo>
                    <a:pt x="66255" y="15239"/>
                  </a:moveTo>
                  <a:lnTo>
                    <a:pt x="66255" y="18046"/>
                  </a:lnTo>
                  <a:lnTo>
                    <a:pt x="61950" y="18046"/>
                  </a:lnTo>
                  <a:lnTo>
                    <a:pt x="61950" y="22225"/>
                  </a:lnTo>
                </a:path>
                <a:path w="66675" h="25400">
                  <a:moveTo>
                    <a:pt x="0" y="5486"/>
                  </a:moveTo>
                  <a:lnTo>
                    <a:pt x="2133" y="3352"/>
                  </a:lnTo>
                  <a:lnTo>
                    <a:pt x="10668" y="3365"/>
                  </a:lnTo>
                  <a:lnTo>
                    <a:pt x="13220" y="5930"/>
                  </a:lnTo>
                </a:path>
                <a:path w="66675" h="25400">
                  <a:moveTo>
                    <a:pt x="18719" y="24930"/>
                  </a:moveTo>
                  <a:lnTo>
                    <a:pt x="31432" y="249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308350" y="7663649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6" y="3886"/>
                  </a:moveTo>
                  <a:lnTo>
                    <a:pt x="2298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16668" y="7698739"/>
              <a:ext cx="125730" cy="110489"/>
            </a:xfrm>
            <a:custGeom>
              <a:avLst/>
              <a:gdLst/>
              <a:ahLst/>
              <a:cxnLst/>
              <a:rect l="l" t="t" r="r" b="b"/>
              <a:pathLst>
                <a:path w="125729" h="110490">
                  <a:moveTo>
                    <a:pt x="119468" y="28359"/>
                  </a:moveTo>
                  <a:lnTo>
                    <a:pt x="67157" y="28295"/>
                  </a:lnTo>
                  <a:lnTo>
                    <a:pt x="67132" y="49199"/>
                  </a:lnTo>
                </a:path>
                <a:path w="125729" h="110490">
                  <a:moveTo>
                    <a:pt x="55257" y="22174"/>
                  </a:moveTo>
                  <a:lnTo>
                    <a:pt x="55219" y="51879"/>
                  </a:lnTo>
                  <a:lnTo>
                    <a:pt x="119710" y="51955"/>
                  </a:lnTo>
                </a:path>
                <a:path w="125729" h="110490">
                  <a:moveTo>
                    <a:pt x="78130" y="45935"/>
                  </a:moveTo>
                  <a:lnTo>
                    <a:pt x="95072" y="45961"/>
                  </a:lnTo>
                </a:path>
                <a:path w="125729" h="110490">
                  <a:moveTo>
                    <a:pt x="38430" y="14782"/>
                  </a:moveTo>
                  <a:lnTo>
                    <a:pt x="32067" y="14770"/>
                  </a:lnTo>
                  <a:lnTo>
                    <a:pt x="32054" y="39433"/>
                  </a:lnTo>
                  <a:lnTo>
                    <a:pt x="53517" y="39458"/>
                  </a:lnTo>
                </a:path>
                <a:path w="125729" h="110490">
                  <a:moveTo>
                    <a:pt x="35483" y="21094"/>
                  </a:moveTo>
                  <a:lnTo>
                    <a:pt x="41148" y="21094"/>
                  </a:lnTo>
                  <a:lnTo>
                    <a:pt x="41135" y="33934"/>
                  </a:lnTo>
                </a:path>
                <a:path w="125729" h="110490">
                  <a:moveTo>
                    <a:pt x="47498" y="21323"/>
                  </a:moveTo>
                  <a:lnTo>
                    <a:pt x="47498" y="26974"/>
                  </a:lnTo>
                  <a:lnTo>
                    <a:pt x="55156" y="26974"/>
                  </a:lnTo>
                </a:path>
                <a:path w="125729" h="110490">
                  <a:moveTo>
                    <a:pt x="54355" y="32054"/>
                  </a:moveTo>
                  <a:lnTo>
                    <a:pt x="50126" y="32054"/>
                  </a:lnTo>
                  <a:lnTo>
                    <a:pt x="50114" y="36918"/>
                  </a:lnTo>
                </a:path>
                <a:path w="125729" h="110490">
                  <a:moveTo>
                    <a:pt x="84594" y="40411"/>
                  </a:moveTo>
                  <a:lnTo>
                    <a:pt x="92379" y="40411"/>
                  </a:lnTo>
                </a:path>
                <a:path w="125729" h="110490">
                  <a:moveTo>
                    <a:pt x="101549" y="40741"/>
                  </a:moveTo>
                  <a:lnTo>
                    <a:pt x="113563" y="40741"/>
                  </a:lnTo>
                </a:path>
                <a:path w="125729" h="110490">
                  <a:moveTo>
                    <a:pt x="60871" y="24409"/>
                  </a:moveTo>
                  <a:lnTo>
                    <a:pt x="125196" y="24472"/>
                  </a:lnTo>
                </a:path>
                <a:path w="125729" h="110490">
                  <a:moveTo>
                    <a:pt x="25730" y="13842"/>
                  </a:moveTo>
                  <a:lnTo>
                    <a:pt x="25704" y="39293"/>
                  </a:lnTo>
                </a:path>
                <a:path w="125729" h="110490">
                  <a:moveTo>
                    <a:pt x="12344" y="11455"/>
                  </a:moveTo>
                  <a:lnTo>
                    <a:pt x="12331" y="24891"/>
                  </a:lnTo>
                </a:path>
                <a:path w="125729" h="110490">
                  <a:moveTo>
                    <a:pt x="0" y="19811"/>
                  </a:moveTo>
                  <a:lnTo>
                    <a:pt x="32651" y="58762"/>
                  </a:lnTo>
                  <a:lnTo>
                    <a:pt x="46151" y="69595"/>
                  </a:lnTo>
                  <a:lnTo>
                    <a:pt x="50431" y="74434"/>
                  </a:lnTo>
                  <a:lnTo>
                    <a:pt x="64185" y="109994"/>
                  </a:lnTo>
                  <a:lnTo>
                    <a:pt x="72669" y="110159"/>
                  </a:lnTo>
                  <a:lnTo>
                    <a:pt x="58521" y="70764"/>
                  </a:lnTo>
                  <a:lnTo>
                    <a:pt x="56781" y="68821"/>
                  </a:lnTo>
                  <a:lnTo>
                    <a:pt x="52031" y="63423"/>
                  </a:lnTo>
                  <a:lnTo>
                    <a:pt x="16895" y="32568"/>
                  </a:lnTo>
                  <a:lnTo>
                    <a:pt x="5970" y="11814"/>
                  </a:lnTo>
                  <a:lnTo>
                    <a:pt x="2527" y="0"/>
                  </a:lnTo>
                </a:path>
                <a:path w="125729" h="110490">
                  <a:moveTo>
                    <a:pt x="63626" y="102209"/>
                  </a:moveTo>
                  <a:lnTo>
                    <a:pt x="72123" y="102222"/>
                  </a:lnTo>
                </a:path>
                <a:path w="125729" h="110490">
                  <a:moveTo>
                    <a:pt x="11734" y="43256"/>
                  </a:moveTo>
                  <a:lnTo>
                    <a:pt x="11734" y="50317"/>
                  </a:lnTo>
                  <a:lnTo>
                    <a:pt x="21501" y="50330"/>
                  </a:lnTo>
                </a:path>
                <a:path w="125729" h="110490">
                  <a:moveTo>
                    <a:pt x="24892" y="57657"/>
                  </a:moveTo>
                  <a:lnTo>
                    <a:pt x="10083" y="57632"/>
                  </a:lnTo>
                  <a:lnTo>
                    <a:pt x="10071" y="644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37992" y="7757731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5" y="3879"/>
                  </a:moveTo>
                  <a:lnTo>
                    <a:pt x="2298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178683" y="7436688"/>
              <a:ext cx="188595" cy="381000"/>
            </a:xfrm>
            <a:custGeom>
              <a:avLst/>
              <a:gdLst/>
              <a:ahLst/>
              <a:cxnLst/>
              <a:rect l="l" t="t" r="r" b="b"/>
              <a:pathLst>
                <a:path w="188595" h="381000">
                  <a:moveTo>
                    <a:pt x="0" y="355257"/>
                  </a:moveTo>
                  <a:lnTo>
                    <a:pt x="5569" y="354535"/>
                  </a:lnTo>
                  <a:lnTo>
                    <a:pt x="12145" y="353102"/>
                  </a:lnTo>
                  <a:lnTo>
                    <a:pt x="18872" y="350744"/>
                  </a:lnTo>
                  <a:lnTo>
                    <a:pt x="24892" y="347243"/>
                  </a:lnTo>
                </a:path>
                <a:path w="188595" h="381000">
                  <a:moveTo>
                    <a:pt x="7061" y="355384"/>
                  </a:moveTo>
                  <a:lnTo>
                    <a:pt x="12700" y="356196"/>
                  </a:lnTo>
                  <a:lnTo>
                    <a:pt x="21183" y="356361"/>
                  </a:lnTo>
                  <a:lnTo>
                    <a:pt x="24739" y="355028"/>
                  </a:lnTo>
                </a:path>
                <a:path w="188595" h="381000">
                  <a:moveTo>
                    <a:pt x="37553" y="350316"/>
                  </a:moveTo>
                  <a:lnTo>
                    <a:pt x="41833" y="348284"/>
                  </a:lnTo>
                  <a:lnTo>
                    <a:pt x="47599" y="342734"/>
                  </a:lnTo>
                  <a:lnTo>
                    <a:pt x="49784" y="339242"/>
                  </a:lnTo>
                </a:path>
                <a:path w="188595" h="381000">
                  <a:moveTo>
                    <a:pt x="48971" y="344881"/>
                  </a:moveTo>
                  <a:lnTo>
                    <a:pt x="51739" y="347751"/>
                  </a:lnTo>
                  <a:lnTo>
                    <a:pt x="61633" y="347954"/>
                  </a:lnTo>
                  <a:lnTo>
                    <a:pt x="65887" y="347319"/>
                  </a:lnTo>
                </a:path>
                <a:path w="188595" h="381000">
                  <a:moveTo>
                    <a:pt x="65493" y="331063"/>
                  </a:moveTo>
                  <a:lnTo>
                    <a:pt x="81051" y="331088"/>
                  </a:lnTo>
                </a:path>
                <a:path w="188595" h="381000">
                  <a:moveTo>
                    <a:pt x="76631" y="339750"/>
                  </a:moveTo>
                  <a:lnTo>
                    <a:pt x="88658" y="339775"/>
                  </a:lnTo>
                </a:path>
                <a:path w="188595" h="381000">
                  <a:moveTo>
                    <a:pt x="97320" y="329539"/>
                  </a:moveTo>
                  <a:lnTo>
                    <a:pt x="124180" y="329577"/>
                  </a:lnTo>
                  <a:lnTo>
                    <a:pt x="134982" y="331594"/>
                  </a:lnTo>
                  <a:lnTo>
                    <a:pt x="145067" y="336923"/>
                  </a:lnTo>
                  <a:lnTo>
                    <a:pt x="152725" y="344506"/>
                  </a:lnTo>
                  <a:lnTo>
                    <a:pt x="156248" y="353288"/>
                  </a:lnTo>
                </a:path>
                <a:path w="188595" h="381000">
                  <a:moveTo>
                    <a:pt x="102793" y="339407"/>
                  </a:moveTo>
                  <a:lnTo>
                    <a:pt x="121869" y="339432"/>
                  </a:lnTo>
                  <a:lnTo>
                    <a:pt x="130679" y="340798"/>
                  </a:lnTo>
                  <a:lnTo>
                    <a:pt x="138390" y="344322"/>
                  </a:lnTo>
                  <a:lnTo>
                    <a:pt x="143955" y="349169"/>
                  </a:lnTo>
                  <a:lnTo>
                    <a:pt x="146329" y="354507"/>
                  </a:lnTo>
                </a:path>
                <a:path w="188595" h="381000">
                  <a:moveTo>
                    <a:pt x="146304" y="372402"/>
                  </a:moveTo>
                  <a:lnTo>
                    <a:pt x="146329" y="354507"/>
                  </a:lnTo>
                  <a:lnTo>
                    <a:pt x="158026" y="354520"/>
                  </a:lnTo>
                  <a:lnTo>
                    <a:pt x="158000" y="372414"/>
                  </a:lnTo>
                </a:path>
                <a:path w="188595" h="381000">
                  <a:moveTo>
                    <a:pt x="148285" y="363029"/>
                  </a:moveTo>
                  <a:lnTo>
                    <a:pt x="156768" y="363042"/>
                  </a:lnTo>
                </a:path>
                <a:path w="188595" h="381000">
                  <a:moveTo>
                    <a:pt x="148285" y="367982"/>
                  </a:moveTo>
                  <a:lnTo>
                    <a:pt x="156756" y="367995"/>
                  </a:lnTo>
                </a:path>
                <a:path w="188595" h="381000">
                  <a:moveTo>
                    <a:pt x="174561" y="282244"/>
                  </a:moveTo>
                  <a:lnTo>
                    <a:pt x="174459" y="380491"/>
                  </a:lnTo>
                </a:path>
                <a:path w="188595" h="381000">
                  <a:moveTo>
                    <a:pt x="137591" y="331012"/>
                  </a:moveTo>
                  <a:lnTo>
                    <a:pt x="137604" y="322516"/>
                  </a:lnTo>
                  <a:lnTo>
                    <a:pt x="113728" y="322491"/>
                  </a:lnTo>
                  <a:lnTo>
                    <a:pt x="113715" y="326326"/>
                  </a:lnTo>
                </a:path>
                <a:path w="188595" h="381000">
                  <a:moveTo>
                    <a:pt x="80746" y="346201"/>
                  </a:moveTo>
                  <a:lnTo>
                    <a:pt x="87210" y="340664"/>
                  </a:lnTo>
                </a:path>
                <a:path w="188595" h="381000">
                  <a:moveTo>
                    <a:pt x="52450" y="199339"/>
                  </a:moveTo>
                  <a:lnTo>
                    <a:pt x="55943" y="201523"/>
                  </a:lnTo>
                  <a:lnTo>
                    <a:pt x="60198" y="200901"/>
                  </a:lnTo>
                  <a:lnTo>
                    <a:pt x="60121" y="205143"/>
                  </a:lnTo>
                  <a:lnTo>
                    <a:pt x="61493" y="207289"/>
                  </a:lnTo>
                </a:path>
                <a:path w="188595" h="381000">
                  <a:moveTo>
                    <a:pt x="51676" y="206438"/>
                  </a:moveTo>
                  <a:lnTo>
                    <a:pt x="44524" y="218343"/>
                  </a:lnTo>
                  <a:lnTo>
                    <a:pt x="39296" y="230757"/>
                  </a:lnTo>
                  <a:lnTo>
                    <a:pt x="35531" y="243502"/>
                  </a:lnTo>
                  <a:lnTo>
                    <a:pt x="32766" y="256400"/>
                  </a:lnTo>
                </a:path>
                <a:path w="188595" h="381000">
                  <a:moveTo>
                    <a:pt x="162128" y="0"/>
                  </a:moveTo>
                  <a:lnTo>
                    <a:pt x="170014" y="45326"/>
                  </a:lnTo>
                  <a:lnTo>
                    <a:pt x="172997" y="54256"/>
                  </a:lnTo>
                  <a:lnTo>
                    <a:pt x="175912" y="63646"/>
                  </a:lnTo>
                  <a:lnTo>
                    <a:pt x="178339" y="72911"/>
                  </a:lnTo>
                  <a:lnTo>
                    <a:pt x="179857" y="81470"/>
                  </a:lnTo>
                  <a:lnTo>
                    <a:pt x="179107" y="111033"/>
                  </a:lnTo>
                  <a:lnTo>
                    <a:pt x="168876" y="134231"/>
                  </a:lnTo>
                  <a:lnTo>
                    <a:pt x="148565" y="151863"/>
                  </a:lnTo>
                  <a:lnTo>
                    <a:pt x="117576" y="164731"/>
                  </a:lnTo>
                  <a:lnTo>
                    <a:pt x="97115" y="171995"/>
                  </a:lnTo>
                  <a:lnTo>
                    <a:pt x="80373" y="180478"/>
                  </a:lnTo>
                  <a:lnTo>
                    <a:pt x="66929" y="190015"/>
                  </a:lnTo>
                  <a:lnTo>
                    <a:pt x="56362" y="200444"/>
                  </a:lnTo>
                </a:path>
                <a:path w="188595" h="381000">
                  <a:moveTo>
                    <a:pt x="62877" y="205854"/>
                  </a:moveTo>
                  <a:lnTo>
                    <a:pt x="72686" y="196239"/>
                  </a:lnTo>
                  <a:lnTo>
                    <a:pt x="85201" y="187458"/>
                  </a:lnTo>
                  <a:lnTo>
                    <a:pt x="100825" y="179629"/>
                  </a:lnTo>
                  <a:lnTo>
                    <a:pt x="119964" y="172872"/>
                  </a:lnTo>
                  <a:lnTo>
                    <a:pt x="153691" y="158679"/>
                  </a:lnTo>
                  <a:lnTo>
                    <a:pt x="175999" y="138984"/>
                  </a:lnTo>
                  <a:lnTo>
                    <a:pt x="187369" y="113138"/>
                  </a:lnTo>
                  <a:lnTo>
                    <a:pt x="188277" y="80492"/>
                  </a:lnTo>
                  <a:lnTo>
                    <a:pt x="186674" y="71340"/>
                  </a:lnTo>
                  <a:lnTo>
                    <a:pt x="184149" y="61607"/>
                  </a:lnTo>
                  <a:lnTo>
                    <a:pt x="181130" y="51846"/>
                  </a:lnTo>
                  <a:lnTo>
                    <a:pt x="178041" y="42608"/>
                  </a:lnTo>
                  <a:lnTo>
                    <a:pt x="173583" y="28689"/>
                  </a:lnTo>
                  <a:lnTo>
                    <a:pt x="171829" y="21449"/>
                  </a:lnTo>
                  <a:lnTo>
                    <a:pt x="170792" y="14778"/>
                  </a:lnTo>
                  <a:lnTo>
                    <a:pt x="170408" y="7927"/>
                  </a:lnTo>
                  <a:lnTo>
                    <a:pt x="170611" y="152"/>
                  </a:lnTo>
                </a:path>
                <a:path w="188595" h="381000">
                  <a:moveTo>
                    <a:pt x="41402" y="256387"/>
                  </a:moveTo>
                  <a:lnTo>
                    <a:pt x="43957" y="244750"/>
                  </a:lnTo>
                  <a:lnTo>
                    <a:pt x="47337" y="233416"/>
                  </a:lnTo>
                  <a:lnTo>
                    <a:pt x="51915" y="222486"/>
                  </a:lnTo>
                  <a:lnTo>
                    <a:pt x="58064" y="212064"/>
                  </a:lnTo>
                </a:path>
                <a:path w="188595" h="381000">
                  <a:moveTo>
                    <a:pt x="49555" y="202818"/>
                  </a:moveTo>
                  <a:lnTo>
                    <a:pt x="53035" y="205701"/>
                  </a:lnTo>
                  <a:lnTo>
                    <a:pt x="53695" y="208546"/>
                  </a:lnTo>
                  <a:lnTo>
                    <a:pt x="56515" y="208597"/>
                  </a:lnTo>
                  <a:lnTo>
                    <a:pt x="60007" y="210794"/>
                  </a:lnTo>
                </a:path>
                <a:path w="188595" h="381000">
                  <a:moveTo>
                    <a:pt x="72669" y="185699"/>
                  </a:moveTo>
                  <a:lnTo>
                    <a:pt x="93857" y="153911"/>
                  </a:lnTo>
                  <a:lnTo>
                    <a:pt x="104095" y="132150"/>
                  </a:lnTo>
                  <a:lnTo>
                    <a:pt x="106730" y="120459"/>
                  </a:lnTo>
                </a:path>
                <a:path w="188595" h="381000">
                  <a:moveTo>
                    <a:pt x="98170" y="120408"/>
                  </a:moveTo>
                  <a:lnTo>
                    <a:pt x="80759" y="158711"/>
                  </a:lnTo>
                  <a:lnTo>
                    <a:pt x="61783" y="186395"/>
                  </a:lnTo>
                  <a:lnTo>
                    <a:pt x="53682" y="197573"/>
                  </a:lnTo>
                </a:path>
                <a:path w="188595" h="381000">
                  <a:moveTo>
                    <a:pt x="62674" y="256082"/>
                  </a:moveTo>
                  <a:lnTo>
                    <a:pt x="62737" y="208025"/>
                  </a:lnTo>
                </a:path>
                <a:path w="188595" h="381000">
                  <a:moveTo>
                    <a:pt x="58381" y="222072"/>
                  </a:moveTo>
                  <a:lnTo>
                    <a:pt x="52019" y="222059"/>
                  </a:lnTo>
                </a:path>
                <a:path w="188595" h="381000">
                  <a:moveTo>
                    <a:pt x="51193" y="228282"/>
                  </a:moveTo>
                  <a:lnTo>
                    <a:pt x="56845" y="228295"/>
                  </a:lnTo>
                  <a:lnTo>
                    <a:pt x="56832" y="240423"/>
                  </a:lnTo>
                </a:path>
                <a:path w="188595" h="381000">
                  <a:moveTo>
                    <a:pt x="49555" y="240283"/>
                  </a:moveTo>
                  <a:lnTo>
                    <a:pt x="49542" y="247332"/>
                  </a:lnTo>
                  <a:lnTo>
                    <a:pt x="51536" y="247332"/>
                  </a:lnTo>
                </a:path>
                <a:path w="188595" h="381000">
                  <a:moveTo>
                    <a:pt x="51816" y="269443"/>
                  </a:moveTo>
                  <a:lnTo>
                    <a:pt x="47929" y="269443"/>
                  </a:lnTo>
                  <a:lnTo>
                    <a:pt x="47942" y="250139"/>
                  </a:lnTo>
                  <a:lnTo>
                    <a:pt x="59613" y="250151"/>
                  </a:lnTo>
                  <a:lnTo>
                    <a:pt x="59613" y="259537"/>
                  </a:lnTo>
                </a:path>
                <a:path w="188595" h="381000">
                  <a:moveTo>
                    <a:pt x="50698" y="254431"/>
                  </a:moveTo>
                  <a:lnTo>
                    <a:pt x="55651" y="254444"/>
                  </a:lnTo>
                  <a:lnTo>
                    <a:pt x="55651" y="259803"/>
                  </a:lnTo>
                </a:path>
                <a:path w="188595" h="381000">
                  <a:moveTo>
                    <a:pt x="51828" y="231838"/>
                  </a:moveTo>
                  <a:lnTo>
                    <a:pt x="51828" y="238201"/>
                  </a:lnTo>
                  <a:lnTo>
                    <a:pt x="48196" y="238201"/>
                  </a:lnTo>
                </a:path>
                <a:path w="188595" h="381000">
                  <a:moveTo>
                    <a:pt x="66357" y="174155"/>
                  </a:moveTo>
                  <a:lnTo>
                    <a:pt x="52222" y="174142"/>
                  </a:lnTo>
                  <a:lnTo>
                    <a:pt x="52222" y="182346"/>
                  </a:lnTo>
                  <a:lnTo>
                    <a:pt x="60566" y="182359"/>
                  </a:lnTo>
                </a:path>
                <a:path w="188595" h="381000">
                  <a:moveTo>
                    <a:pt x="53454" y="183807"/>
                  </a:moveTo>
                  <a:lnTo>
                    <a:pt x="53441" y="193687"/>
                  </a:lnTo>
                </a:path>
                <a:path w="188595" h="381000">
                  <a:moveTo>
                    <a:pt x="55816" y="171132"/>
                  </a:moveTo>
                  <a:lnTo>
                    <a:pt x="57315" y="166916"/>
                  </a:lnTo>
                  <a:lnTo>
                    <a:pt x="66636" y="160032"/>
                  </a:lnTo>
                  <a:lnTo>
                    <a:pt x="75793" y="161607"/>
                  </a:lnTo>
                </a:path>
                <a:path w="188595" h="381000">
                  <a:moveTo>
                    <a:pt x="54102" y="149885"/>
                  </a:moveTo>
                  <a:lnTo>
                    <a:pt x="54076" y="167576"/>
                  </a:lnTo>
                </a:path>
                <a:path w="188595" h="381000">
                  <a:moveTo>
                    <a:pt x="62598" y="149351"/>
                  </a:moveTo>
                  <a:lnTo>
                    <a:pt x="62585" y="1613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41649" y="760336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86" y="2819"/>
                  </a:moveTo>
                  <a:lnTo>
                    <a:pt x="2286" y="2819"/>
                  </a:lnTo>
                </a:path>
              </a:pathLst>
            </a:custGeom>
            <a:ln w="56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92640" y="7309446"/>
              <a:ext cx="274320" cy="306070"/>
            </a:xfrm>
            <a:custGeom>
              <a:avLst/>
              <a:gdLst/>
              <a:ahLst/>
              <a:cxnLst/>
              <a:rect l="l" t="t" r="r" b="b"/>
              <a:pathLst>
                <a:path w="274320" h="306070">
                  <a:moveTo>
                    <a:pt x="88607" y="305790"/>
                  </a:moveTo>
                  <a:lnTo>
                    <a:pt x="94724" y="296075"/>
                  </a:lnTo>
                  <a:lnTo>
                    <a:pt x="102601" y="286597"/>
                  </a:lnTo>
                  <a:lnTo>
                    <a:pt x="112276" y="277315"/>
                  </a:lnTo>
                  <a:lnTo>
                    <a:pt x="123786" y="268185"/>
                  </a:lnTo>
                  <a:lnTo>
                    <a:pt x="134962" y="257088"/>
                  </a:lnTo>
                  <a:lnTo>
                    <a:pt x="140614" y="245268"/>
                  </a:lnTo>
                  <a:lnTo>
                    <a:pt x="142503" y="233192"/>
                  </a:lnTo>
                  <a:lnTo>
                    <a:pt x="142392" y="221322"/>
                  </a:lnTo>
                </a:path>
                <a:path w="274320" h="306070">
                  <a:moveTo>
                    <a:pt x="133832" y="219951"/>
                  </a:moveTo>
                  <a:lnTo>
                    <a:pt x="118795" y="261340"/>
                  </a:lnTo>
                  <a:lnTo>
                    <a:pt x="105501" y="271989"/>
                  </a:lnTo>
                  <a:lnTo>
                    <a:pt x="94488" y="282906"/>
                  </a:lnTo>
                  <a:lnTo>
                    <a:pt x="85713" y="294150"/>
                  </a:lnTo>
                  <a:lnTo>
                    <a:pt x="79133" y="305777"/>
                  </a:lnTo>
                </a:path>
                <a:path w="274320" h="306070">
                  <a:moveTo>
                    <a:pt x="69151" y="304114"/>
                  </a:moveTo>
                  <a:lnTo>
                    <a:pt x="70511" y="293849"/>
                  </a:lnTo>
                  <a:lnTo>
                    <a:pt x="72756" y="282159"/>
                  </a:lnTo>
                  <a:lnTo>
                    <a:pt x="75761" y="270377"/>
                  </a:lnTo>
                  <a:lnTo>
                    <a:pt x="79400" y="259841"/>
                  </a:lnTo>
                  <a:lnTo>
                    <a:pt x="83012" y="249222"/>
                  </a:lnTo>
                  <a:lnTo>
                    <a:pt x="85305" y="238771"/>
                  </a:lnTo>
                  <a:lnTo>
                    <a:pt x="86551" y="228964"/>
                  </a:lnTo>
                  <a:lnTo>
                    <a:pt x="87020" y="220281"/>
                  </a:lnTo>
                </a:path>
                <a:path w="274320" h="306070">
                  <a:moveTo>
                    <a:pt x="78524" y="220840"/>
                  </a:moveTo>
                  <a:lnTo>
                    <a:pt x="67642" y="267892"/>
                  </a:lnTo>
                  <a:lnTo>
                    <a:pt x="64382" y="280604"/>
                  </a:lnTo>
                  <a:lnTo>
                    <a:pt x="61961" y="293324"/>
                  </a:lnTo>
                  <a:lnTo>
                    <a:pt x="60566" y="304634"/>
                  </a:lnTo>
                </a:path>
                <a:path w="274320" h="306070">
                  <a:moveTo>
                    <a:pt x="47866" y="304355"/>
                  </a:moveTo>
                  <a:lnTo>
                    <a:pt x="41808" y="260134"/>
                  </a:lnTo>
                  <a:lnTo>
                    <a:pt x="39865" y="251879"/>
                  </a:lnTo>
                  <a:lnTo>
                    <a:pt x="39560" y="249212"/>
                  </a:lnTo>
                  <a:lnTo>
                    <a:pt x="37236" y="235013"/>
                  </a:lnTo>
                  <a:lnTo>
                    <a:pt x="36398" y="230479"/>
                  </a:lnTo>
                  <a:lnTo>
                    <a:pt x="35547" y="225856"/>
                  </a:lnTo>
                  <a:lnTo>
                    <a:pt x="34912" y="221322"/>
                  </a:lnTo>
                </a:path>
                <a:path w="274320" h="306070">
                  <a:moveTo>
                    <a:pt x="26339" y="221183"/>
                  </a:moveTo>
                  <a:lnTo>
                    <a:pt x="27025" y="226415"/>
                  </a:lnTo>
                  <a:lnTo>
                    <a:pt x="27990" y="231686"/>
                  </a:lnTo>
                  <a:lnTo>
                    <a:pt x="28905" y="236562"/>
                  </a:lnTo>
                  <a:lnTo>
                    <a:pt x="31140" y="250164"/>
                  </a:lnTo>
                  <a:lnTo>
                    <a:pt x="31496" y="253339"/>
                  </a:lnTo>
                  <a:lnTo>
                    <a:pt x="32397" y="257187"/>
                  </a:lnTo>
                  <a:lnTo>
                    <a:pt x="33553" y="262077"/>
                  </a:lnTo>
                  <a:lnTo>
                    <a:pt x="35537" y="270793"/>
                  </a:lnTo>
                  <a:lnTo>
                    <a:pt x="37436" y="280752"/>
                  </a:lnTo>
                  <a:lnTo>
                    <a:pt x="38854" y="291902"/>
                  </a:lnTo>
                  <a:lnTo>
                    <a:pt x="39395" y="304190"/>
                  </a:lnTo>
                </a:path>
                <a:path w="274320" h="306070">
                  <a:moveTo>
                    <a:pt x="33566" y="269443"/>
                  </a:moveTo>
                  <a:lnTo>
                    <a:pt x="26492" y="269430"/>
                  </a:lnTo>
                  <a:lnTo>
                    <a:pt x="26492" y="265772"/>
                  </a:lnTo>
                  <a:lnTo>
                    <a:pt x="15951" y="265747"/>
                  </a:lnTo>
                  <a:lnTo>
                    <a:pt x="15938" y="276174"/>
                  </a:lnTo>
                  <a:lnTo>
                    <a:pt x="35534" y="276186"/>
                  </a:lnTo>
                </a:path>
                <a:path w="274320" h="306070">
                  <a:moveTo>
                    <a:pt x="47561" y="276072"/>
                  </a:moveTo>
                  <a:lnTo>
                    <a:pt x="63817" y="276085"/>
                  </a:lnTo>
                </a:path>
                <a:path w="274320" h="306070">
                  <a:moveTo>
                    <a:pt x="75819" y="276097"/>
                  </a:moveTo>
                  <a:lnTo>
                    <a:pt x="99047" y="276123"/>
                  </a:lnTo>
                </a:path>
                <a:path w="274320" h="306070">
                  <a:moveTo>
                    <a:pt x="46291" y="268973"/>
                  </a:moveTo>
                  <a:lnTo>
                    <a:pt x="66192" y="269011"/>
                  </a:lnTo>
                </a:path>
                <a:path w="274320" h="306070">
                  <a:moveTo>
                    <a:pt x="78803" y="269074"/>
                  </a:moveTo>
                  <a:lnTo>
                    <a:pt x="105410" y="269100"/>
                  </a:lnTo>
                </a:path>
                <a:path w="274320" h="306070">
                  <a:moveTo>
                    <a:pt x="116713" y="276148"/>
                  </a:moveTo>
                  <a:lnTo>
                    <a:pt x="171335" y="276199"/>
                  </a:lnTo>
                </a:path>
                <a:path w="274320" h="306070">
                  <a:moveTo>
                    <a:pt x="124650" y="269125"/>
                  </a:moveTo>
                  <a:lnTo>
                    <a:pt x="174396" y="269176"/>
                  </a:lnTo>
                </a:path>
                <a:path w="274320" h="306070">
                  <a:moveTo>
                    <a:pt x="185254" y="276224"/>
                  </a:moveTo>
                  <a:lnTo>
                    <a:pt x="235585" y="276263"/>
                  </a:lnTo>
                </a:path>
                <a:path w="274320" h="306070">
                  <a:moveTo>
                    <a:pt x="188239" y="269189"/>
                  </a:moveTo>
                  <a:lnTo>
                    <a:pt x="245643" y="269252"/>
                  </a:lnTo>
                </a:path>
                <a:path w="274320" h="306070">
                  <a:moveTo>
                    <a:pt x="255930" y="276313"/>
                  </a:moveTo>
                  <a:lnTo>
                    <a:pt x="271627" y="276313"/>
                  </a:lnTo>
                  <a:lnTo>
                    <a:pt x="271652" y="250685"/>
                  </a:lnTo>
                </a:path>
                <a:path w="274320" h="306070">
                  <a:moveTo>
                    <a:pt x="261747" y="269278"/>
                  </a:moveTo>
                  <a:lnTo>
                    <a:pt x="269659" y="269290"/>
                  </a:lnTo>
                </a:path>
                <a:path w="274320" h="306070">
                  <a:moveTo>
                    <a:pt x="270510" y="187020"/>
                  </a:moveTo>
                  <a:lnTo>
                    <a:pt x="270586" y="119913"/>
                  </a:lnTo>
                </a:path>
                <a:path w="274320" h="306070">
                  <a:moveTo>
                    <a:pt x="270763" y="136842"/>
                  </a:moveTo>
                  <a:lnTo>
                    <a:pt x="265811" y="136829"/>
                  </a:lnTo>
                  <a:lnTo>
                    <a:pt x="265823" y="130390"/>
                  </a:lnTo>
                  <a:lnTo>
                    <a:pt x="260997" y="130390"/>
                  </a:lnTo>
                  <a:lnTo>
                    <a:pt x="260997" y="135953"/>
                  </a:lnTo>
                  <a:lnTo>
                    <a:pt x="257340" y="135940"/>
                  </a:lnTo>
                </a:path>
                <a:path w="274320" h="306070">
                  <a:moveTo>
                    <a:pt x="260388" y="124625"/>
                  </a:moveTo>
                  <a:lnTo>
                    <a:pt x="244487" y="124612"/>
                  </a:lnTo>
                  <a:lnTo>
                    <a:pt x="244500" y="105244"/>
                  </a:lnTo>
                  <a:lnTo>
                    <a:pt x="260413" y="105257"/>
                  </a:lnTo>
                  <a:lnTo>
                    <a:pt x="260388" y="124625"/>
                  </a:lnTo>
                  <a:close/>
                </a:path>
                <a:path w="274320" h="306070">
                  <a:moveTo>
                    <a:pt x="243560" y="118490"/>
                  </a:moveTo>
                  <a:lnTo>
                    <a:pt x="232422" y="118478"/>
                  </a:lnTo>
                  <a:lnTo>
                    <a:pt x="232473" y="68960"/>
                  </a:lnTo>
                  <a:lnTo>
                    <a:pt x="273989" y="69011"/>
                  </a:lnTo>
                  <a:lnTo>
                    <a:pt x="273938" y="118529"/>
                  </a:lnTo>
                  <a:lnTo>
                    <a:pt x="260515" y="118503"/>
                  </a:lnTo>
                </a:path>
                <a:path w="274320" h="306070">
                  <a:moveTo>
                    <a:pt x="233476" y="90182"/>
                  </a:moveTo>
                  <a:lnTo>
                    <a:pt x="272351" y="90233"/>
                  </a:lnTo>
                </a:path>
                <a:path w="274320" h="306070">
                  <a:moveTo>
                    <a:pt x="233476" y="96558"/>
                  </a:moveTo>
                  <a:lnTo>
                    <a:pt x="272351" y="96608"/>
                  </a:lnTo>
                </a:path>
                <a:path w="274320" h="306070">
                  <a:moveTo>
                    <a:pt x="250710" y="79070"/>
                  </a:moveTo>
                  <a:lnTo>
                    <a:pt x="250710" y="83007"/>
                  </a:lnTo>
                  <a:lnTo>
                    <a:pt x="247510" y="86194"/>
                  </a:lnTo>
                  <a:lnTo>
                    <a:pt x="243586" y="86194"/>
                  </a:lnTo>
                  <a:lnTo>
                    <a:pt x="239649" y="86182"/>
                  </a:lnTo>
                  <a:lnTo>
                    <a:pt x="236461" y="82994"/>
                  </a:lnTo>
                  <a:lnTo>
                    <a:pt x="236474" y="79057"/>
                  </a:lnTo>
                  <a:lnTo>
                    <a:pt x="236474" y="75133"/>
                  </a:lnTo>
                  <a:lnTo>
                    <a:pt x="239661" y="71945"/>
                  </a:lnTo>
                  <a:lnTo>
                    <a:pt x="243598" y="71945"/>
                  </a:lnTo>
                  <a:lnTo>
                    <a:pt x="247523" y="71958"/>
                  </a:lnTo>
                  <a:lnTo>
                    <a:pt x="250710" y="75145"/>
                  </a:lnTo>
                  <a:lnTo>
                    <a:pt x="250710" y="79070"/>
                  </a:lnTo>
                </a:path>
                <a:path w="274320" h="306070">
                  <a:moveTo>
                    <a:pt x="246621" y="79070"/>
                  </a:moveTo>
                  <a:lnTo>
                    <a:pt x="246621" y="80746"/>
                  </a:lnTo>
                  <a:lnTo>
                    <a:pt x="245262" y="82105"/>
                  </a:lnTo>
                  <a:lnTo>
                    <a:pt x="243586" y="82105"/>
                  </a:lnTo>
                  <a:lnTo>
                    <a:pt x="241909" y="82105"/>
                  </a:lnTo>
                  <a:lnTo>
                    <a:pt x="240550" y="80746"/>
                  </a:lnTo>
                  <a:lnTo>
                    <a:pt x="240550" y="79070"/>
                  </a:lnTo>
                  <a:lnTo>
                    <a:pt x="240563" y="77393"/>
                  </a:lnTo>
                  <a:lnTo>
                    <a:pt x="241922" y="76034"/>
                  </a:lnTo>
                  <a:lnTo>
                    <a:pt x="243586" y="76034"/>
                  </a:lnTo>
                  <a:lnTo>
                    <a:pt x="245262" y="76034"/>
                  </a:lnTo>
                  <a:lnTo>
                    <a:pt x="246621" y="77406"/>
                  </a:lnTo>
                  <a:lnTo>
                    <a:pt x="246621" y="79070"/>
                  </a:lnTo>
                </a:path>
                <a:path w="274320" h="306070">
                  <a:moveTo>
                    <a:pt x="269074" y="79095"/>
                  </a:moveTo>
                  <a:lnTo>
                    <a:pt x="269062" y="83032"/>
                  </a:lnTo>
                  <a:lnTo>
                    <a:pt x="265874" y="86220"/>
                  </a:lnTo>
                  <a:lnTo>
                    <a:pt x="261937" y="86207"/>
                  </a:lnTo>
                  <a:lnTo>
                    <a:pt x="258013" y="86207"/>
                  </a:lnTo>
                  <a:lnTo>
                    <a:pt x="254825" y="83019"/>
                  </a:lnTo>
                  <a:lnTo>
                    <a:pt x="254825" y="79082"/>
                  </a:lnTo>
                  <a:lnTo>
                    <a:pt x="254838" y="75145"/>
                  </a:lnTo>
                  <a:lnTo>
                    <a:pt x="258025" y="71970"/>
                  </a:lnTo>
                  <a:lnTo>
                    <a:pt x="261950" y="71970"/>
                  </a:lnTo>
                  <a:lnTo>
                    <a:pt x="265887" y="71970"/>
                  </a:lnTo>
                  <a:lnTo>
                    <a:pt x="269074" y="75171"/>
                  </a:lnTo>
                  <a:lnTo>
                    <a:pt x="269074" y="79095"/>
                  </a:lnTo>
                </a:path>
                <a:path w="274320" h="306070">
                  <a:moveTo>
                    <a:pt x="264985" y="79095"/>
                  </a:moveTo>
                  <a:lnTo>
                    <a:pt x="264972" y="80771"/>
                  </a:lnTo>
                  <a:lnTo>
                    <a:pt x="263613" y="82130"/>
                  </a:lnTo>
                  <a:lnTo>
                    <a:pt x="261950" y="82118"/>
                  </a:lnTo>
                  <a:lnTo>
                    <a:pt x="260273" y="82118"/>
                  </a:lnTo>
                  <a:lnTo>
                    <a:pt x="258914" y="80759"/>
                  </a:lnTo>
                  <a:lnTo>
                    <a:pt x="258914" y="79095"/>
                  </a:lnTo>
                  <a:lnTo>
                    <a:pt x="258914" y="77419"/>
                  </a:lnTo>
                  <a:lnTo>
                    <a:pt x="260273" y="76060"/>
                  </a:lnTo>
                  <a:lnTo>
                    <a:pt x="261950" y="76060"/>
                  </a:lnTo>
                  <a:lnTo>
                    <a:pt x="263626" y="76060"/>
                  </a:lnTo>
                  <a:lnTo>
                    <a:pt x="264985" y="77419"/>
                  </a:lnTo>
                  <a:lnTo>
                    <a:pt x="264985" y="79095"/>
                  </a:lnTo>
                </a:path>
                <a:path w="274320" h="306070">
                  <a:moveTo>
                    <a:pt x="257721" y="114820"/>
                  </a:moveTo>
                  <a:lnTo>
                    <a:pt x="256806" y="117005"/>
                  </a:lnTo>
                  <a:lnTo>
                    <a:pt x="254647" y="118529"/>
                  </a:lnTo>
                  <a:lnTo>
                    <a:pt x="252133" y="118529"/>
                  </a:lnTo>
                  <a:lnTo>
                    <a:pt x="248780" y="118529"/>
                  </a:lnTo>
                  <a:lnTo>
                    <a:pt x="246075" y="115798"/>
                  </a:lnTo>
                  <a:lnTo>
                    <a:pt x="246075" y="112445"/>
                  </a:lnTo>
                  <a:lnTo>
                    <a:pt x="246075" y="110769"/>
                  </a:lnTo>
                  <a:lnTo>
                    <a:pt x="246761" y="109258"/>
                  </a:lnTo>
                  <a:lnTo>
                    <a:pt x="247853" y="108165"/>
                  </a:lnTo>
                </a:path>
                <a:path w="274320" h="306070">
                  <a:moveTo>
                    <a:pt x="255079" y="112217"/>
                  </a:moveTo>
                  <a:lnTo>
                    <a:pt x="255066" y="113842"/>
                  </a:lnTo>
                  <a:lnTo>
                    <a:pt x="253758" y="115150"/>
                  </a:lnTo>
                  <a:lnTo>
                    <a:pt x="252145" y="115150"/>
                  </a:lnTo>
                  <a:lnTo>
                    <a:pt x="250520" y="115150"/>
                  </a:lnTo>
                  <a:lnTo>
                    <a:pt x="249212" y="113842"/>
                  </a:lnTo>
                  <a:lnTo>
                    <a:pt x="249212" y="112217"/>
                  </a:lnTo>
                  <a:lnTo>
                    <a:pt x="249212" y="110591"/>
                  </a:lnTo>
                  <a:lnTo>
                    <a:pt x="250532" y="109283"/>
                  </a:lnTo>
                  <a:lnTo>
                    <a:pt x="252145" y="109283"/>
                  </a:lnTo>
                  <a:lnTo>
                    <a:pt x="253771" y="109283"/>
                  </a:lnTo>
                  <a:lnTo>
                    <a:pt x="255079" y="110604"/>
                  </a:lnTo>
                  <a:lnTo>
                    <a:pt x="255079" y="112217"/>
                  </a:lnTo>
                </a:path>
                <a:path w="274320" h="306070">
                  <a:moveTo>
                    <a:pt x="208635" y="124574"/>
                  </a:moveTo>
                  <a:lnTo>
                    <a:pt x="192722" y="124548"/>
                  </a:lnTo>
                  <a:lnTo>
                    <a:pt x="192747" y="105181"/>
                  </a:lnTo>
                  <a:lnTo>
                    <a:pt x="208661" y="105194"/>
                  </a:lnTo>
                  <a:lnTo>
                    <a:pt x="208635" y="124574"/>
                  </a:lnTo>
                  <a:close/>
                </a:path>
                <a:path w="274320" h="306070">
                  <a:moveTo>
                    <a:pt x="191808" y="118440"/>
                  </a:moveTo>
                  <a:lnTo>
                    <a:pt x="180657" y="118427"/>
                  </a:lnTo>
                  <a:lnTo>
                    <a:pt x="180721" y="68910"/>
                  </a:lnTo>
                  <a:lnTo>
                    <a:pt x="222237" y="68948"/>
                  </a:lnTo>
                  <a:lnTo>
                    <a:pt x="222173" y="118478"/>
                  </a:lnTo>
                  <a:lnTo>
                    <a:pt x="208762" y="118452"/>
                  </a:lnTo>
                </a:path>
                <a:path w="274320" h="306070">
                  <a:moveTo>
                    <a:pt x="181724" y="90131"/>
                  </a:moveTo>
                  <a:lnTo>
                    <a:pt x="220599" y="90169"/>
                  </a:lnTo>
                </a:path>
                <a:path w="274320" h="306070">
                  <a:moveTo>
                    <a:pt x="181711" y="96507"/>
                  </a:moveTo>
                  <a:lnTo>
                    <a:pt x="220586" y="96545"/>
                  </a:lnTo>
                </a:path>
                <a:path w="274320" h="306070">
                  <a:moveTo>
                    <a:pt x="198958" y="79019"/>
                  </a:moveTo>
                  <a:lnTo>
                    <a:pt x="198945" y="82956"/>
                  </a:lnTo>
                  <a:lnTo>
                    <a:pt x="195757" y="86144"/>
                  </a:lnTo>
                  <a:lnTo>
                    <a:pt x="191820" y="86131"/>
                  </a:lnTo>
                  <a:lnTo>
                    <a:pt x="187883" y="86131"/>
                  </a:lnTo>
                  <a:lnTo>
                    <a:pt x="184708" y="82943"/>
                  </a:lnTo>
                  <a:lnTo>
                    <a:pt x="184708" y="79006"/>
                  </a:lnTo>
                  <a:lnTo>
                    <a:pt x="184721" y="75069"/>
                  </a:lnTo>
                  <a:lnTo>
                    <a:pt x="187909" y="71894"/>
                  </a:lnTo>
                  <a:lnTo>
                    <a:pt x="191833" y="71894"/>
                  </a:lnTo>
                  <a:lnTo>
                    <a:pt x="195770" y="71894"/>
                  </a:lnTo>
                  <a:lnTo>
                    <a:pt x="198958" y="75095"/>
                  </a:lnTo>
                  <a:lnTo>
                    <a:pt x="198958" y="79019"/>
                  </a:lnTo>
                </a:path>
                <a:path w="274320" h="306070">
                  <a:moveTo>
                    <a:pt x="194868" y="79019"/>
                  </a:moveTo>
                  <a:lnTo>
                    <a:pt x="194868" y="80695"/>
                  </a:lnTo>
                  <a:lnTo>
                    <a:pt x="193509" y="82041"/>
                  </a:lnTo>
                  <a:lnTo>
                    <a:pt x="191833" y="82041"/>
                  </a:lnTo>
                  <a:lnTo>
                    <a:pt x="190144" y="82041"/>
                  </a:lnTo>
                  <a:lnTo>
                    <a:pt x="188798" y="80683"/>
                  </a:lnTo>
                  <a:lnTo>
                    <a:pt x="188798" y="79006"/>
                  </a:lnTo>
                  <a:lnTo>
                    <a:pt x="188798" y="77330"/>
                  </a:lnTo>
                  <a:lnTo>
                    <a:pt x="190157" y="75971"/>
                  </a:lnTo>
                  <a:lnTo>
                    <a:pt x="191833" y="75984"/>
                  </a:lnTo>
                  <a:lnTo>
                    <a:pt x="193509" y="75984"/>
                  </a:lnTo>
                  <a:lnTo>
                    <a:pt x="194868" y="77342"/>
                  </a:lnTo>
                  <a:lnTo>
                    <a:pt x="194868" y="79019"/>
                  </a:lnTo>
                </a:path>
                <a:path w="274320" h="306070">
                  <a:moveTo>
                    <a:pt x="217309" y="79044"/>
                  </a:moveTo>
                  <a:lnTo>
                    <a:pt x="217309" y="82969"/>
                  </a:lnTo>
                  <a:lnTo>
                    <a:pt x="214109" y="86156"/>
                  </a:lnTo>
                  <a:lnTo>
                    <a:pt x="210185" y="86156"/>
                  </a:lnTo>
                  <a:lnTo>
                    <a:pt x="206248" y="86156"/>
                  </a:lnTo>
                  <a:lnTo>
                    <a:pt x="203060" y="82956"/>
                  </a:lnTo>
                  <a:lnTo>
                    <a:pt x="203073" y="79032"/>
                  </a:lnTo>
                  <a:lnTo>
                    <a:pt x="203073" y="75095"/>
                  </a:lnTo>
                  <a:lnTo>
                    <a:pt x="206273" y="71907"/>
                  </a:lnTo>
                  <a:lnTo>
                    <a:pt x="210197" y="71907"/>
                  </a:lnTo>
                  <a:lnTo>
                    <a:pt x="214134" y="71920"/>
                  </a:lnTo>
                  <a:lnTo>
                    <a:pt x="217322" y="75107"/>
                  </a:lnTo>
                  <a:lnTo>
                    <a:pt x="217309" y="79044"/>
                  </a:lnTo>
                </a:path>
                <a:path w="274320" h="306070">
                  <a:moveTo>
                    <a:pt x="213233" y="79044"/>
                  </a:moveTo>
                  <a:lnTo>
                    <a:pt x="213220" y="80708"/>
                  </a:lnTo>
                  <a:lnTo>
                    <a:pt x="211861" y="82067"/>
                  </a:lnTo>
                  <a:lnTo>
                    <a:pt x="210185" y="82067"/>
                  </a:lnTo>
                  <a:lnTo>
                    <a:pt x="208508" y="82067"/>
                  </a:lnTo>
                  <a:lnTo>
                    <a:pt x="207149" y="80708"/>
                  </a:lnTo>
                  <a:lnTo>
                    <a:pt x="207149" y="79032"/>
                  </a:lnTo>
                  <a:lnTo>
                    <a:pt x="207162" y="77355"/>
                  </a:lnTo>
                  <a:lnTo>
                    <a:pt x="208521" y="75996"/>
                  </a:lnTo>
                  <a:lnTo>
                    <a:pt x="210197" y="75996"/>
                  </a:lnTo>
                  <a:lnTo>
                    <a:pt x="211874" y="76009"/>
                  </a:lnTo>
                  <a:lnTo>
                    <a:pt x="213233" y="77368"/>
                  </a:lnTo>
                  <a:lnTo>
                    <a:pt x="213233" y="79044"/>
                  </a:lnTo>
                </a:path>
                <a:path w="274320" h="306070">
                  <a:moveTo>
                    <a:pt x="205968" y="114769"/>
                  </a:moveTo>
                  <a:lnTo>
                    <a:pt x="205041" y="116941"/>
                  </a:lnTo>
                  <a:lnTo>
                    <a:pt x="202895" y="118465"/>
                  </a:lnTo>
                  <a:lnTo>
                    <a:pt x="200380" y="118465"/>
                  </a:lnTo>
                  <a:lnTo>
                    <a:pt x="197027" y="118465"/>
                  </a:lnTo>
                  <a:lnTo>
                    <a:pt x="194310" y="115735"/>
                  </a:lnTo>
                  <a:lnTo>
                    <a:pt x="194310" y="112394"/>
                  </a:lnTo>
                  <a:lnTo>
                    <a:pt x="194322" y="110718"/>
                  </a:lnTo>
                  <a:lnTo>
                    <a:pt x="194995" y="109194"/>
                  </a:lnTo>
                  <a:lnTo>
                    <a:pt x="196100" y="108102"/>
                  </a:lnTo>
                </a:path>
                <a:path w="274320" h="306070">
                  <a:moveTo>
                    <a:pt x="203314" y="112166"/>
                  </a:moveTo>
                  <a:lnTo>
                    <a:pt x="203314" y="113791"/>
                  </a:lnTo>
                  <a:lnTo>
                    <a:pt x="202006" y="115100"/>
                  </a:lnTo>
                  <a:lnTo>
                    <a:pt x="200380" y="115087"/>
                  </a:lnTo>
                  <a:lnTo>
                    <a:pt x="198767" y="115087"/>
                  </a:lnTo>
                  <a:lnTo>
                    <a:pt x="197459" y="113779"/>
                  </a:lnTo>
                  <a:lnTo>
                    <a:pt x="197459" y="112166"/>
                  </a:lnTo>
                  <a:lnTo>
                    <a:pt x="197459" y="110540"/>
                  </a:lnTo>
                  <a:lnTo>
                    <a:pt x="198767" y="109232"/>
                  </a:lnTo>
                  <a:lnTo>
                    <a:pt x="200393" y="109232"/>
                  </a:lnTo>
                  <a:lnTo>
                    <a:pt x="202018" y="109232"/>
                  </a:lnTo>
                  <a:lnTo>
                    <a:pt x="203314" y="110540"/>
                  </a:lnTo>
                  <a:lnTo>
                    <a:pt x="203314" y="112166"/>
                  </a:lnTo>
                </a:path>
                <a:path w="274320" h="306070">
                  <a:moveTo>
                    <a:pt x="155930" y="124510"/>
                  </a:moveTo>
                  <a:lnTo>
                    <a:pt x="140030" y="124498"/>
                  </a:lnTo>
                  <a:lnTo>
                    <a:pt x="140042" y="105130"/>
                  </a:lnTo>
                  <a:lnTo>
                    <a:pt x="155956" y="105143"/>
                  </a:lnTo>
                  <a:lnTo>
                    <a:pt x="155930" y="124510"/>
                  </a:lnTo>
                  <a:close/>
                </a:path>
                <a:path w="274320" h="306070">
                  <a:moveTo>
                    <a:pt x="139103" y="118376"/>
                  </a:moveTo>
                  <a:lnTo>
                    <a:pt x="127965" y="118363"/>
                  </a:lnTo>
                  <a:lnTo>
                    <a:pt x="128016" y="68846"/>
                  </a:lnTo>
                  <a:lnTo>
                    <a:pt x="169532" y="68884"/>
                  </a:lnTo>
                  <a:lnTo>
                    <a:pt x="169481" y="118402"/>
                  </a:lnTo>
                  <a:lnTo>
                    <a:pt x="156057" y="118389"/>
                  </a:lnTo>
                </a:path>
                <a:path w="274320" h="306070">
                  <a:moveTo>
                    <a:pt x="129019" y="90068"/>
                  </a:moveTo>
                  <a:lnTo>
                    <a:pt x="167894" y="90119"/>
                  </a:lnTo>
                </a:path>
                <a:path w="274320" h="306070">
                  <a:moveTo>
                    <a:pt x="129019" y="96443"/>
                  </a:moveTo>
                  <a:lnTo>
                    <a:pt x="167894" y="96494"/>
                  </a:lnTo>
                </a:path>
                <a:path w="274320" h="306070">
                  <a:moveTo>
                    <a:pt x="146253" y="78968"/>
                  </a:moveTo>
                  <a:lnTo>
                    <a:pt x="146253" y="82892"/>
                  </a:lnTo>
                  <a:lnTo>
                    <a:pt x="143052" y="86080"/>
                  </a:lnTo>
                  <a:lnTo>
                    <a:pt x="139128" y="86067"/>
                  </a:lnTo>
                  <a:lnTo>
                    <a:pt x="135191" y="86067"/>
                  </a:lnTo>
                  <a:lnTo>
                    <a:pt x="132003" y="82880"/>
                  </a:lnTo>
                  <a:lnTo>
                    <a:pt x="132016" y="78943"/>
                  </a:lnTo>
                  <a:lnTo>
                    <a:pt x="132016" y="75018"/>
                  </a:lnTo>
                  <a:lnTo>
                    <a:pt x="135216" y="71831"/>
                  </a:lnTo>
                  <a:lnTo>
                    <a:pt x="139141" y="71831"/>
                  </a:lnTo>
                  <a:lnTo>
                    <a:pt x="143078" y="71843"/>
                  </a:lnTo>
                  <a:lnTo>
                    <a:pt x="146253" y="75031"/>
                  </a:lnTo>
                  <a:lnTo>
                    <a:pt x="146253" y="78968"/>
                  </a:lnTo>
                </a:path>
                <a:path w="274320" h="306070">
                  <a:moveTo>
                    <a:pt x="142163" y="78955"/>
                  </a:moveTo>
                  <a:lnTo>
                    <a:pt x="142163" y="80632"/>
                  </a:lnTo>
                  <a:lnTo>
                    <a:pt x="140804" y="81991"/>
                  </a:lnTo>
                  <a:lnTo>
                    <a:pt x="139128" y="81991"/>
                  </a:lnTo>
                  <a:lnTo>
                    <a:pt x="137452" y="81978"/>
                  </a:lnTo>
                  <a:lnTo>
                    <a:pt x="136093" y="80632"/>
                  </a:lnTo>
                  <a:lnTo>
                    <a:pt x="136093" y="78955"/>
                  </a:lnTo>
                  <a:lnTo>
                    <a:pt x="136105" y="77279"/>
                  </a:lnTo>
                  <a:lnTo>
                    <a:pt x="137452" y="75920"/>
                  </a:lnTo>
                  <a:lnTo>
                    <a:pt x="139141" y="75920"/>
                  </a:lnTo>
                  <a:lnTo>
                    <a:pt x="140817" y="75920"/>
                  </a:lnTo>
                  <a:lnTo>
                    <a:pt x="142176" y="77279"/>
                  </a:lnTo>
                  <a:lnTo>
                    <a:pt x="142163" y="78955"/>
                  </a:lnTo>
                </a:path>
                <a:path w="274320" h="306070">
                  <a:moveTo>
                    <a:pt x="164604" y="78981"/>
                  </a:moveTo>
                  <a:lnTo>
                    <a:pt x="164604" y="82918"/>
                  </a:lnTo>
                  <a:lnTo>
                    <a:pt x="161417" y="86105"/>
                  </a:lnTo>
                  <a:lnTo>
                    <a:pt x="157480" y="86093"/>
                  </a:lnTo>
                  <a:lnTo>
                    <a:pt x="153555" y="86093"/>
                  </a:lnTo>
                  <a:lnTo>
                    <a:pt x="150368" y="82905"/>
                  </a:lnTo>
                  <a:lnTo>
                    <a:pt x="150368" y="78968"/>
                  </a:lnTo>
                  <a:lnTo>
                    <a:pt x="150368" y="75044"/>
                  </a:lnTo>
                  <a:lnTo>
                    <a:pt x="153568" y="71843"/>
                  </a:lnTo>
                  <a:lnTo>
                    <a:pt x="157492" y="71856"/>
                  </a:lnTo>
                  <a:lnTo>
                    <a:pt x="161429" y="71856"/>
                  </a:lnTo>
                  <a:lnTo>
                    <a:pt x="164617" y="75044"/>
                  </a:lnTo>
                  <a:lnTo>
                    <a:pt x="164604" y="78981"/>
                  </a:lnTo>
                </a:path>
                <a:path w="274320" h="306070">
                  <a:moveTo>
                    <a:pt x="160527" y="78981"/>
                  </a:moveTo>
                  <a:lnTo>
                    <a:pt x="160527" y="80657"/>
                  </a:lnTo>
                  <a:lnTo>
                    <a:pt x="159156" y="82003"/>
                  </a:lnTo>
                  <a:lnTo>
                    <a:pt x="157492" y="82003"/>
                  </a:lnTo>
                  <a:lnTo>
                    <a:pt x="155816" y="82003"/>
                  </a:lnTo>
                  <a:lnTo>
                    <a:pt x="154457" y="80644"/>
                  </a:lnTo>
                  <a:lnTo>
                    <a:pt x="154457" y="78968"/>
                  </a:lnTo>
                  <a:lnTo>
                    <a:pt x="154457" y="77292"/>
                  </a:lnTo>
                  <a:lnTo>
                    <a:pt x="155816" y="75933"/>
                  </a:lnTo>
                  <a:lnTo>
                    <a:pt x="157492" y="75933"/>
                  </a:lnTo>
                  <a:lnTo>
                    <a:pt x="159169" y="75945"/>
                  </a:lnTo>
                  <a:lnTo>
                    <a:pt x="160527" y="77304"/>
                  </a:lnTo>
                  <a:lnTo>
                    <a:pt x="160527" y="78981"/>
                  </a:lnTo>
                </a:path>
                <a:path w="274320" h="306070">
                  <a:moveTo>
                    <a:pt x="153276" y="114706"/>
                  </a:moveTo>
                  <a:lnTo>
                    <a:pt x="152349" y="116890"/>
                  </a:lnTo>
                  <a:lnTo>
                    <a:pt x="150190" y="118402"/>
                  </a:lnTo>
                  <a:lnTo>
                    <a:pt x="147675" y="118402"/>
                  </a:lnTo>
                  <a:lnTo>
                    <a:pt x="144322" y="118402"/>
                  </a:lnTo>
                  <a:lnTo>
                    <a:pt x="141617" y="115684"/>
                  </a:lnTo>
                  <a:lnTo>
                    <a:pt x="141617" y="112331"/>
                  </a:lnTo>
                  <a:lnTo>
                    <a:pt x="141617" y="110655"/>
                  </a:lnTo>
                  <a:lnTo>
                    <a:pt x="142303" y="109143"/>
                  </a:lnTo>
                  <a:lnTo>
                    <a:pt x="143395" y="108038"/>
                  </a:lnTo>
                </a:path>
                <a:path w="274320" h="306070">
                  <a:moveTo>
                    <a:pt x="150622" y="112102"/>
                  </a:moveTo>
                  <a:lnTo>
                    <a:pt x="150622" y="113728"/>
                  </a:lnTo>
                  <a:lnTo>
                    <a:pt x="149301" y="115036"/>
                  </a:lnTo>
                  <a:lnTo>
                    <a:pt x="147688" y="115036"/>
                  </a:lnTo>
                  <a:lnTo>
                    <a:pt x="146062" y="115036"/>
                  </a:lnTo>
                  <a:lnTo>
                    <a:pt x="144754" y="113715"/>
                  </a:lnTo>
                  <a:lnTo>
                    <a:pt x="144754" y="112102"/>
                  </a:lnTo>
                  <a:lnTo>
                    <a:pt x="144754" y="110477"/>
                  </a:lnTo>
                  <a:lnTo>
                    <a:pt x="146075" y="109169"/>
                  </a:lnTo>
                  <a:lnTo>
                    <a:pt x="147688" y="109169"/>
                  </a:lnTo>
                  <a:lnTo>
                    <a:pt x="149313" y="109169"/>
                  </a:lnTo>
                  <a:lnTo>
                    <a:pt x="150622" y="110489"/>
                  </a:lnTo>
                  <a:lnTo>
                    <a:pt x="150622" y="112102"/>
                  </a:lnTo>
                </a:path>
                <a:path w="274320" h="306070">
                  <a:moveTo>
                    <a:pt x="103911" y="123748"/>
                  </a:moveTo>
                  <a:lnTo>
                    <a:pt x="87998" y="123723"/>
                  </a:lnTo>
                  <a:lnTo>
                    <a:pt x="88023" y="104355"/>
                  </a:lnTo>
                  <a:lnTo>
                    <a:pt x="103936" y="104381"/>
                  </a:lnTo>
                  <a:lnTo>
                    <a:pt x="103911" y="123748"/>
                  </a:lnTo>
                  <a:close/>
                </a:path>
                <a:path w="274320" h="306070">
                  <a:moveTo>
                    <a:pt x="87083" y="117614"/>
                  </a:moveTo>
                  <a:lnTo>
                    <a:pt x="75946" y="117589"/>
                  </a:lnTo>
                  <a:lnTo>
                    <a:pt x="75996" y="68071"/>
                  </a:lnTo>
                  <a:lnTo>
                    <a:pt x="117513" y="68122"/>
                  </a:lnTo>
                  <a:lnTo>
                    <a:pt x="117462" y="117640"/>
                  </a:lnTo>
                  <a:lnTo>
                    <a:pt x="104038" y="117614"/>
                  </a:lnTo>
                </a:path>
                <a:path w="274320" h="306070">
                  <a:moveTo>
                    <a:pt x="77000" y="89306"/>
                  </a:moveTo>
                  <a:lnTo>
                    <a:pt x="115874" y="89344"/>
                  </a:lnTo>
                </a:path>
                <a:path w="274320" h="306070">
                  <a:moveTo>
                    <a:pt x="77000" y="95669"/>
                  </a:moveTo>
                  <a:lnTo>
                    <a:pt x="115874" y="95719"/>
                  </a:lnTo>
                </a:path>
                <a:path w="274320" h="306070">
                  <a:moveTo>
                    <a:pt x="94234" y="78193"/>
                  </a:moveTo>
                  <a:lnTo>
                    <a:pt x="94221" y="82118"/>
                  </a:lnTo>
                  <a:lnTo>
                    <a:pt x="91033" y="85318"/>
                  </a:lnTo>
                  <a:lnTo>
                    <a:pt x="87109" y="85305"/>
                  </a:lnTo>
                  <a:lnTo>
                    <a:pt x="83172" y="85293"/>
                  </a:lnTo>
                  <a:lnTo>
                    <a:pt x="79984" y="82105"/>
                  </a:lnTo>
                  <a:lnTo>
                    <a:pt x="79984" y="78181"/>
                  </a:lnTo>
                  <a:lnTo>
                    <a:pt x="79997" y="74244"/>
                  </a:lnTo>
                  <a:lnTo>
                    <a:pt x="83185" y="71056"/>
                  </a:lnTo>
                  <a:lnTo>
                    <a:pt x="87122" y="71069"/>
                  </a:lnTo>
                  <a:lnTo>
                    <a:pt x="91059" y="71069"/>
                  </a:lnTo>
                  <a:lnTo>
                    <a:pt x="94234" y="74256"/>
                  </a:lnTo>
                  <a:lnTo>
                    <a:pt x="94234" y="78193"/>
                  </a:lnTo>
                </a:path>
                <a:path w="274320" h="306070">
                  <a:moveTo>
                    <a:pt x="90144" y="78193"/>
                  </a:moveTo>
                  <a:lnTo>
                    <a:pt x="90144" y="79870"/>
                  </a:lnTo>
                  <a:lnTo>
                    <a:pt x="88785" y="81216"/>
                  </a:lnTo>
                  <a:lnTo>
                    <a:pt x="87109" y="81216"/>
                  </a:lnTo>
                  <a:lnTo>
                    <a:pt x="85432" y="81216"/>
                  </a:lnTo>
                  <a:lnTo>
                    <a:pt x="84074" y="79857"/>
                  </a:lnTo>
                  <a:lnTo>
                    <a:pt x="84074" y="78181"/>
                  </a:lnTo>
                  <a:lnTo>
                    <a:pt x="84086" y="76504"/>
                  </a:lnTo>
                  <a:lnTo>
                    <a:pt x="85445" y="75145"/>
                  </a:lnTo>
                  <a:lnTo>
                    <a:pt x="87109" y="75145"/>
                  </a:lnTo>
                  <a:lnTo>
                    <a:pt x="88785" y="75145"/>
                  </a:lnTo>
                  <a:lnTo>
                    <a:pt x="90144" y="76517"/>
                  </a:lnTo>
                  <a:lnTo>
                    <a:pt x="90144" y="78193"/>
                  </a:lnTo>
                </a:path>
                <a:path w="274320" h="306070">
                  <a:moveTo>
                    <a:pt x="112585" y="78219"/>
                  </a:moveTo>
                  <a:lnTo>
                    <a:pt x="112585" y="82143"/>
                  </a:lnTo>
                  <a:lnTo>
                    <a:pt x="109397" y="85331"/>
                  </a:lnTo>
                  <a:lnTo>
                    <a:pt x="105460" y="85331"/>
                  </a:lnTo>
                  <a:lnTo>
                    <a:pt x="101523" y="85331"/>
                  </a:lnTo>
                  <a:lnTo>
                    <a:pt x="98336" y="82130"/>
                  </a:lnTo>
                  <a:lnTo>
                    <a:pt x="98348" y="78193"/>
                  </a:lnTo>
                  <a:lnTo>
                    <a:pt x="98348" y="74269"/>
                  </a:lnTo>
                  <a:lnTo>
                    <a:pt x="101549" y="71081"/>
                  </a:lnTo>
                  <a:lnTo>
                    <a:pt x="105473" y="71081"/>
                  </a:lnTo>
                  <a:lnTo>
                    <a:pt x="109410" y="71094"/>
                  </a:lnTo>
                  <a:lnTo>
                    <a:pt x="112598" y="74282"/>
                  </a:lnTo>
                  <a:lnTo>
                    <a:pt x="112585" y="78219"/>
                  </a:lnTo>
                </a:path>
                <a:path w="274320" h="306070">
                  <a:moveTo>
                    <a:pt x="108508" y="78206"/>
                  </a:moveTo>
                  <a:lnTo>
                    <a:pt x="108496" y="79882"/>
                  </a:lnTo>
                  <a:lnTo>
                    <a:pt x="107137" y="81241"/>
                  </a:lnTo>
                  <a:lnTo>
                    <a:pt x="105460" y="81241"/>
                  </a:lnTo>
                  <a:lnTo>
                    <a:pt x="103784" y="81229"/>
                  </a:lnTo>
                  <a:lnTo>
                    <a:pt x="102438" y="79870"/>
                  </a:lnTo>
                  <a:lnTo>
                    <a:pt x="102438" y="78193"/>
                  </a:lnTo>
                  <a:lnTo>
                    <a:pt x="102438" y="76530"/>
                  </a:lnTo>
                  <a:lnTo>
                    <a:pt x="103797" y="75171"/>
                  </a:lnTo>
                  <a:lnTo>
                    <a:pt x="105473" y="75171"/>
                  </a:lnTo>
                  <a:lnTo>
                    <a:pt x="107149" y="75171"/>
                  </a:lnTo>
                  <a:lnTo>
                    <a:pt x="108508" y="76542"/>
                  </a:lnTo>
                  <a:lnTo>
                    <a:pt x="108508" y="78206"/>
                  </a:lnTo>
                </a:path>
                <a:path w="274320" h="306070">
                  <a:moveTo>
                    <a:pt x="101244" y="113944"/>
                  </a:moveTo>
                  <a:lnTo>
                    <a:pt x="100330" y="116116"/>
                  </a:lnTo>
                  <a:lnTo>
                    <a:pt x="98171" y="117640"/>
                  </a:lnTo>
                  <a:lnTo>
                    <a:pt x="95656" y="117640"/>
                  </a:lnTo>
                  <a:lnTo>
                    <a:pt x="92303" y="117640"/>
                  </a:lnTo>
                  <a:lnTo>
                    <a:pt x="89585" y="114909"/>
                  </a:lnTo>
                  <a:lnTo>
                    <a:pt x="89598" y="111569"/>
                  </a:lnTo>
                  <a:lnTo>
                    <a:pt x="89598" y="109893"/>
                  </a:lnTo>
                  <a:lnTo>
                    <a:pt x="90284" y="108369"/>
                  </a:lnTo>
                  <a:lnTo>
                    <a:pt x="91376" y="107276"/>
                  </a:lnTo>
                </a:path>
                <a:path w="274320" h="306070">
                  <a:moveTo>
                    <a:pt x="98602" y="111340"/>
                  </a:moveTo>
                  <a:lnTo>
                    <a:pt x="98590" y="112953"/>
                  </a:lnTo>
                  <a:lnTo>
                    <a:pt x="97282" y="114274"/>
                  </a:lnTo>
                  <a:lnTo>
                    <a:pt x="95669" y="114274"/>
                  </a:lnTo>
                  <a:lnTo>
                    <a:pt x="94043" y="114261"/>
                  </a:lnTo>
                  <a:lnTo>
                    <a:pt x="92735" y="112953"/>
                  </a:lnTo>
                  <a:lnTo>
                    <a:pt x="92735" y="111328"/>
                  </a:lnTo>
                  <a:lnTo>
                    <a:pt x="92748" y="109715"/>
                  </a:lnTo>
                  <a:lnTo>
                    <a:pt x="94056" y="108407"/>
                  </a:lnTo>
                  <a:lnTo>
                    <a:pt x="95669" y="108407"/>
                  </a:lnTo>
                  <a:lnTo>
                    <a:pt x="97294" y="108407"/>
                  </a:lnTo>
                  <a:lnTo>
                    <a:pt x="98602" y="109715"/>
                  </a:lnTo>
                  <a:lnTo>
                    <a:pt x="98602" y="111340"/>
                  </a:lnTo>
                </a:path>
                <a:path w="274320" h="306070">
                  <a:moveTo>
                    <a:pt x="47637" y="122453"/>
                  </a:moveTo>
                  <a:lnTo>
                    <a:pt x="31724" y="122440"/>
                  </a:lnTo>
                  <a:lnTo>
                    <a:pt x="31750" y="103060"/>
                  </a:lnTo>
                  <a:lnTo>
                    <a:pt x="47650" y="103085"/>
                  </a:lnTo>
                  <a:lnTo>
                    <a:pt x="47637" y="122453"/>
                  </a:lnTo>
                  <a:close/>
                </a:path>
                <a:path w="274320" h="306070">
                  <a:moveTo>
                    <a:pt x="30810" y="116319"/>
                  </a:moveTo>
                  <a:lnTo>
                    <a:pt x="19659" y="116306"/>
                  </a:lnTo>
                  <a:lnTo>
                    <a:pt x="19710" y="66789"/>
                  </a:lnTo>
                  <a:lnTo>
                    <a:pt x="61239" y="66827"/>
                  </a:lnTo>
                  <a:lnTo>
                    <a:pt x="61175" y="116344"/>
                  </a:lnTo>
                  <a:lnTo>
                    <a:pt x="47764" y="116331"/>
                  </a:lnTo>
                </a:path>
                <a:path w="274320" h="306070">
                  <a:moveTo>
                    <a:pt x="20726" y="88010"/>
                  </a:moveTo>
                  <a:lnTo>
                    <a:pt x="59601" y="88061"/>
                  </a:lnTo>
                </a:path>
                <a:path w="274320" h="306070">
                  <a:moveTo>
                    <a:pt x="20713" y="94386"/>
                  </a:moveTo>
                  <a:lnTo>
                    <a:pt x="59588" y="94424"/>
                  </a:lnTo>
                </a:path>
                <a:path w="274320" h="306070">
                  <a:moveTo>
                    <a:pt x="37947" y="76898"/>
                  </a:moveTo>
                  <a:lnTo>
                    <a:pt x="37947" y="80835"/>
                  </a:lnTo>
                  <a:lnTo>
                    <a:pt x="34747" y="84023"/>
                  </a:lnTo>
                  <a:lnTo>
                    <a:pt x="30822" y="84010"/>
                  </a:lnTo>
                  <a:lnTo>
                    <a:pt x="26885" y="84010"/>
                  </a:lnTo>
                  <a:lnTo>
                    <a:pt x="23710" y="80822"/>
                  </a:lnTo>
                  <a:lnTo>
                    <a:pt x="23710" y="76885"/>
                  </a:lnTo>
                  <a:lnTo>
                    <a:pt x="23710" y="72961"/>
                  </a:lnTo>
                  <a:lnTo>
                    <a:pt x="26911" y="69773"/>
                  </a:lnTo>
                  <a:lnTo>
                    <a:pt x="30835" y="69773"/>
                  </a:lnTo>
                  <a:lnTo>
                    <a:pt x="34772" y="69773"/>
                  </a:lnTo>
                  <a:lnTo>
                    <a:pt x="37960" y="72974"/>
                  </a:lnTo>
                  <a:lnTo>
                    <a:pt x="37947" y="76898"/>
                  </a:lnTo>
                </a:path>
                <a:path w="274320" h="306070">
                  <a:moveTo>
                    <a:pt x="33858" y="76898"/>
                  </a:moveTo>
                  <a:lnTo>
                    <a:pt x="33858" y="78574"/>
                  </a:lnTo>
                  <a:lnTo>
                    <a:pt x="32512" y="79933"/>
                  </a:lnTo>
                  <a:lnTo>
                    <a:pt x="30822" y="79921"/>
                  </a:lnTo>
                  <a:lnTo>
                    <a:pt x="29146" y="79921"/>
                  </a:lnTo>
                  <a:lnTo>
                    <a:pt x="27800" y="78562"/>
                  </a:lnTo>
                  <a:lnTo>
                    <a:pt x="27800" y="76885"/>
                  </a:lnTo>
                  <a:lnTo>
                    <a:pt x="27800" y="75222"/>
                  </a:lnTo>
                  <a:lnTo>
                    <a:pt x="29159" y="73863"/>
                  </a:lnTo>
                  <a:lnTo>
                    <a:pt x="30835" y="73863"/>
                  </a:lnTo>
                  <a:lnTo>
                    <a:pt x="32512" y="73863"/>
                  </a:lnTo>
                  <a:lnTo>
                    <a:pt x="33870" y="75222"/>
                  </a:lnTo>
                  <a:lnTo>
                    <a:pt x="33858" y="76898"/>
                  </a:lnTo>
                </a:path>
                <a:path w="274320" h="306070">
                  <a:moveTo>
                    <a:pt x="39255" y="206514"/>
                  </a:moveTo>
                  <a:lnTo>
                    <a:pt x="39243" y="210451"/>
                  </a:lnTo>
                  <a:lnTo>
                    <a:pt x="36055" y="213626"/>
                  </a:lnTo>
                  <a:lnTo>
                    <a:pt x="32118" y="213626"/>
                  </a:lnTo>
                  <a:lnTo>
                    <a:pt x="28194" y="213626"/>
                  </a:lnTo>
                  <a:lnTo>
                    <a:pt x="25006" y="210426"/>
                  </a:lnTo>
                  <a:lnTo>
                    <a:pt x="25006" y="206501"/>
                  </a:lnTo>
                  <a:lnTo>
                    <a:pt x="25019" y="202564"/>
                  </a:lnTo>
                  <a:lnTo>
                    <a:pt x="28206" y="199377"/>
                  </a:lnTo>
                  <a:lnTo>
                    <a:pt x="32143" y="199389"/>
                  </a:lnTo>
                  <a:lnTo>
                    <a:pt x="36068" y="199389"/>
                  </a:lnTo>
                  <a:lnTo>
                    <a:pt x="39255" y="202577"/>
                  </a:lnTo>
                  <a:lnTo>
                    <a:pt x="39255" y="206514"/>
                  </a:lnTo>
                </a:path>
                <a:path w="274320" h="306070">
                  <a:moveTo>
                    <a:pt x="35166" y="206514"/>
                  </a:moveTo>
                  <a:lnTo>
                    <a:pt x="35166" y="208191"/>
                  </a:lnTo>
                  <a:lnTo>
                    <a:pt x="33807" y="209537"/>
                  </a:lnTo>
                  <a:lnTo>
                    <a:pt x="32131" y="209537"/>
                  </a:lnTo>
                  <a:lnTo>
                    <a:pt x="30454" y="209537"/>
                  </a:lnTo>
                  <a:lnTo>
                    <a:pt x="29095" y="208178"/>
                  </a:lnTo>
                  <a:lnTo>
                    <a:pt x="29095" y="206501"/>
                  </a:lnTo>
                  <a:lnTo>
                    <a:pt x="29095" y="204825"/>
                  </a:lnTo>
                  <a:lnTo>
                    <a:pt x="30454" y="203466"/>
                  </a:lnTo>
                  <a:lnTo>
                    <a:pt x="32131" y="203466"/>
                  </a:lnTo>
                  <a:lnTo>
                    <a:pt x="33807" y="203479"/>
                  </a:lnTo>
                  <a:lnTo>
                    <a:pt x="35166" y="204825"/>
                  </a:lnTo>
                  <a:lnTo>
                    <a:pt x="35166" y="206514"/>
                  </a:lnTo>
                </a:path>
                <a:path w="274320" h="306070">
                  <a:moveTo>
                    <a:pt x="58089" y="206870"/>
                  </a:moveTo>
                  <a:lnTo>
                    <a:pt x="58089" y="210807"/>
                  </a:lnTo>
                  <a:lnTo>
                    <a:pt x="54889" y="213994"/>
                  </a:lnTo>
                  <a:lnTo>
                    <a:pt x="50965" y="213982"/>
                  </a:lnTo>
                  <a:lnTo>
                    <a:pt x="47028" y="213982"/>
                  </a:lnTo>
                  <a:lnTo>
                    <a:pt x="43840" y="210794"/>
                  </a:lnTo>
                  <a:lnTo>
                    <a:pt x="43853" y="206857"/>
                  </a:lnTo>
                  <a:lnTo>
                    <a:pt x="43853" y="202920"/>
                  </a:lnTo>
                  <a:lnTo>
                    <a:pt x="47053" y="199745"/>
                  </a:lnTo>
                  <a:lnTo>
                    <a:pt x="50977" y="199745"/>
                  </a:lnTo>
                  <a:lnTo>
                    <a:pt x="54914" y="199745"/>
                  </a:lnTo>
                  <a:lnTo>
                    <a:pt x="58089" y="202945"/>
                  </a:lnTo>
                  <a:lnTo>
                    <a:pt x="58089" y="206870"/>
                  </a:lnTo>
                </a:path>
                <a:path w="274320" h="306070">
                  <a:moveTo>
                    <a:pt x="54000" y="206870"/>
                  </a:moveTo>
                  <a:lnTo>
                    <a:pt x="54000" y="208546"/>
                  </a:lnTo>
                  <a:lnTo>
                    <a:pt x="52641" y="209905"/>
                  </a:lnTo>
                  <a:lnTo>
                    <a:pt x="50965" y="209905"/>
                  </a:lnTo>
                  <a:lnTo>
                    <a:pt x="49288" y="209892"/>
                  </a:lnTo>
                  <a:lnTo>
                    <a:pt x="47929" y="208533"/>
                  </a:lnTo>
                  <a:lnTo>
                    <a:pt x="47942" y="206857"/>
                  </a:lnTo>
                  <a:lnTo>
                    <a:pt x="47942" y="205181"/>
                  </a:lnTo>
                  <a:lnTo>
                    <a:pt x="49301" y="203822"/>
                  </a:lnTo>
                  <a:lnTo>
                    <a:pt x="50977" y="203834"/>
                  </a:lnTo>
                  <a:lnTo>
                    <a:pt x="52654" y="203834"/>
                  </a:lnTo>
                  <a:lnTo>
                    <a:pt x="54013" y="205193"/>
                  </a:lnTo>
                  <a:lnTo>
                    <a:pt x="54000" y="206870"/>
                  </a:lnTo>
                </a:path>
                <a:path w="274320" h="306070">
                  <a:moveTo>
                    <a:pt x="56311" y="76923"/>
                  </a:moveTo>
                  <a:lnTo>
                    <a:pt x="56311" y="80848"/>
                  </a:lnTo>
                  <a:lnTo>
                    <a:pt x="53111" y="84035"/>
                  </a:lnTo>
                  <a:lnTo>
                    <a:pt x="49187" y="84035"/>
                  </a:lnTo>
                  <a:lnTo>
                    <a:pt x="45250" y="84023"/>
                  </a:lnTo>
                  <a:lnTo>
                    <a:pt x="42062" y="80835"/>
                  </a:lnTo>
                  <a:lnTo>
                    <a:pt x="42075" y="76911"/>
                  </a:lnTo>
                  <a:lnTo>
                    <a:pt x="42075" y="72974"/>
                  </a:lnTo>
                  <a:lnTo>
                    <a:pt x="45262" y="69786"/>
                  </a:lnTo>
                  <a:lnTo>
                    <a:pt x="49199" y="69786"/>
                  </a:lnTo>
                  <a:lnTo>
                    <a:pt x="53136" y="69799"/>
                  </a:lnTo>
                  <a:lnTo>
                    <a:pt x="56311" y="72986"/>
                  </a:lnTo>
                  <a:lnTo>
                    <a:pt x="56311" y="76923"/>
                  </a:lnTo>
                </a:path>
                <a:path w="274320" h="306070">
                  <a:moveTo>
                    <a:pt x="52222" y="76923"/>
                  </a:moveTo>
                  <a:lnTo>
                    <a:pt x="52222" y="78587"/>
                  </a:lnTo>
                  <a:lnTo>
                    <a:pt x="50863" y="79946"/>
                  </a:lnTo>
                  <a:lnTo>
                    <a:pt x="49187" y="79946"/>
                  </a:lnTo>
                  <a:lnTo>
                    <a:pt x="47510" y="79946"/>
                  </a:lnTo>
                  <a:lnTo>
                    <a:pt x="46151" y="78587"/>
                  </a:lnTo>
                  <a:lnTo>
                    <a:pt x="46151" y="76911"/>
                  </a:lnTo>
                  <a:lnTo>
                    <a:pt x="46151" y="75234"/>
                  </a:lnTo>
                  <a:lnTo>
                    <a:pt x="47523" y="73875"/>
                  </a:lnTo>
                  <a:lnTo>
                    <a:pt x="49187" y="73875"/>
                  </a:lnTo>
                  <a:lnTo>
                    <a:pt x="50863" y="73888"/>
                  </a:lnTo>
                  <a:lnTo>
                    <a:pt x="52222" y="75247"/>
                  </a:lnTo>
                  <a:lnTo>
                    <a:pt x="52222" y="76923"/>
                  </a:lnTo>
                </a:path>
                <a:path w="274320" h="306070">
                  <a:moveTo>
                    <a:pt x="44970" y="112648"/>
                  </a:moveTo>
                  <a:lnTo>
                    <a:pt x="44043" y="114820"/>
                  </a:lnTo>
                  <a:lnTo>
                    <a:pt x="41884" y="116344"/>
                  </a:lnTo>
                  <a:lnTo>
                    <a:pt x="39382" y="116344"/>
                  </a:lnTo>
                  <a:lnTo>
                    <a:pt x="36029" y="116344"/>
                  </a:lnTo>
                  <a:lnTo>
                    <a:pt x="33312" y="113626"/>
                  </a:lnTo>
                  <a:lnTo>
                    <a:pt x="33312" y="110274"/>
                  </a:lnTo>
                  <a:lnTo>
                    <a:pt x="33324" y="108597"/>
                  </a:lnTo>
                  <a:lnTo>
                    <a:pt x="33997" y="107086"/>
                  </a:lnTo>
                  <a:lnTo>
                    <a:pt x="35102" y="105981"/>
                  </a:lnTo>
                </a:path>
                <a:path w="274320" h="306070">
                  <a:moveTo>
                    <a:pt x="42329" y="110045"/>
                  </a:moveTo>
                  <a:lnTo>
                    <a:pt x="42316" y="111671"/>
                  </a:lnTo>
                  <a:lnTo>
                    <a:pt x="41008" y="112979"/>
                  </a:lnTo>
                  <a:lnTo>
                    <a:pt x="39382" y="112979"/>
                  </a:lnTo>
                  <a:lnTo>
                    <a:pt x="37769" y="112979"/>
                  </a:lnTo>
                  <a:lnTo>
                    <a:pt x="36461" y="111658"/>
                  </a:lnTo>
                  <a:lnTo>
                    <a:pt x="36461" y="110032"/>
                  </a:lnTo>
                  <a:lnTo>
                    <a:pt x="36461" y="108419"/>
                  </a:lnTo>
                  <a:lnTo>
                    <a:pt x="37769" y="107111"/>
                  </a:lnTo>
                  <a:lnTo>
                    <a:pt x="39395" y="107111"/>
                  </a:lnTo>
                  <a:lnTo>
                    <a:pt x="41008" y="107111"/>
                  </a:lnTo>
                  <a:lnTo>
                    <a:pt x="42329" y="108419"/>
                  </a:lnTo>
                  <a:lnTo>
                    <a:pt x="42329" y="110045"/>
                  </a:lnTo>
                </a:path>
                <a:path w="274320" h="306070">
                  <a:moveTo>
                    <a:pt x="63500" y="219354"/>
                  </a:moveTo>
                  <a:lnTo>
                    <a:pt x="21056" y="219316"/>
                  </a:lnTo>
                  <a:lnTo>
                    <a:pt x="21107" y="168605"/>
                  </a:lnTo>
                  <a:lnTo>
                    <a:pt x="63550" y="168643"/>
                  </a:lnTo>
                  <a:lnTo>
                    <a:pt x="63500" y="219354"/>
                  </a:lnTo>
                  <a:close/>
                </a:path>
                <a:path w="274320" h="306070">
                  <a:moveTo>
                    <a:pt x="21615" y="191706"/>
                  </a:moveTo>
                  <a:lnTo>
                    <a:pt x="62141" y="191744"/>
                  </a:lnTo>
                </a:path>
                <a:path w="274320" h="306070">
                  <a:moveTo>
                    <a:pt x="45288" y="176060"/>
                  </a:moveTo>
                  <a:lnTo>
                    <a:pt x="45288" y="178295"/>
                  </a:lnTo>
                  <a:lnTo>
                    <a:pt x="43472" y="180111"/>
                  </a:lnTo>
                  <a:lnTo>
                    <a:pt x="41224" y="180111"/>
                  </a:lnTo>
                  <a:lnTo>
                    <a:pt x="38989" y="180111"/>
                  </a:lnTo>
                  <a:lnTo>
                    <a:pt x="37172" y="178282"/>
                  </a:lnTo>
                  <a:lnTo>
                    <a:pt x="37172" y="176047"/>
                  </a:lnTo>
                  <a:lnTo>
                    <a:pt x="37172" y="173812"/>
                  </a:lnTo>
                  <a:lnTo>
                    <a:pt x="38989" y="171996"/>
                  </a:lnTo>
                  <a:lnTo>
                    <a:pt x="41236" y="171996"/>
                  </a:lnTo>
                  <a:lnTo>
                    <a:pt x="43472" y="171996"/>
                  </a:lnTo>
                  <a:lnTo>
                    <a:pt x="45288" y="173812"/>
                  </a:lnTo>
                  <a:lnTo>
                    <a:pt x="45288" y="176060"/>
                  </a:lnTo>
                </a:path>
                <a:path w="274320" h="306070">
                  <a:moveTo>
                    <a:pt x="49352" y="176060"/>
                  </a:moveTo>
                  <a:lnTo>
                    <a:pt x="49352" y="180543"/>
                  </a:lnTo>
                  <a:lnTo>
                    <a:pt x="45707" y="184188"/>
                  </a:lnTo>
                  <a:lnTo>
                    <a:pt x="41224" y="184175"/>
                  </a:lnTo>
                  <a:lnTo>
                    <a:pt x="36741" y="184175"/>
                  </a:lnTo>
                  <a:lnTo>
                    <a:pt x="33096" y="180530"/>
                  </a:lnTo>
                  <a:lnTo>
                    <a:pt x="33108" y="176047"/>
                  </a:lnTo>
                  <a:lnTo>
                    <a:pt x="33108" y="174917"/>
                  </a:lnTo>
                  <a:lnTo>
                    <a:pt x="33337" y="173850"/>
                  </a:lnTo>
                  <a:lnTo>
                    <a:pt x="33743" y="172885"/>
                  </a:lnTo>
                </a:path>
                <a:path w="274320" h="306070">
                  <a:moveTo>
                    <a:pt x="92036" y="206578"/>
                  </a:moveTo>
                  <a:lnTo>
                    <a:pt x="92024" y="210502"/>
                  </a:lnTo>
                  <a:lnTo>
                    <a:pt x="88836" y="213690"/>
                  </a:lnTo>
                  <a:lnTo>
                    <a:pt x="84912" y="213690"/>
                  </a:lnTo>
                  <a:lnTo>
                    <a:pt x="80975" y="213677"/>
                  </a:lnTo>
                  <a:lnTo>
                    <a:pt x="77787" y="210489"/>
                  </a:lnTo>
                  <a:lnTo>
                    <a:pt x="77800" y="206552"/>
                  </a:lnTo>
                  <a:lnTo>
                    <a:pt x="77800" y="202628"/>
                  </a:lnTo>
                  <a:lnTo>
                    <a:pt x="80987" y="199440"/>
                  </a:lnTo>
                  <a:lnTo>
                    <a:pt x="84924" y="199440"/>
                  </a:lnTo>
                  <a:lnTo>
                    <a:pt x="88849" y="199453"/>
                  </a:lnTo>
                  <a:lnTo>
                    <a:pt x="92036" y="202641"/>
                  </a:lnTo>
                  <a:lnTo>
                    <a:pt x="92036" y="206578"/>
                  </a:lnTo>
                </a:path>
                <a:path w="274320" h="306070">
                  <a:moveTo>
                    <a:pt x="87947" y="206565"/>
                  </a:moveTo>
                  <a:lnTo>
                    <a:pt x="87947" y="208241"/>
                  </a:lnTo>
                  <a:lnTo>
                    <a:pt x="86588" y="209600"/>
                  </a:lnTo>
                  <a:lnTo>
                    <a:pt x="84912" y="209600"/>
                  </a:lnTo>
                  <a:lnTo>
                    <a:pt x="83235" y="209600"/>
                  </a:lnTo>
                  <a:lnTo>
                    <a:pt x="81876" y="208241"/>
                  </a:lnTo>
                  <a:lnTo>
                    <a:pt x="81889" y="206565"/>
                  </a:lnTo>
                  <a:lnTo>
                    <a:pt x="81889" y="204889"/>
                  </a:lnTo>
                  <a:lnTo>
                    <a:pt x="83248" y="203530"/>
                  </a:lnTo>
                  <a:lnTo>
                    <a:pt x="84924" y="203530"/>
                  </a:lnTo>
                  <a:lnTo>
                    <a:pt x="86588" y="203530"/>
                  </a:lnTo>
                  <a:lnTo>
                    <a:pt x="87960" y="204889"/>
                  </a:lnTo>
                  <a:lnTo>
                    <a:pt x="87947" y="206565"/>
                  </a:lnTo>
                </a:path>
                <a:path w="274320" h="306070">
                  <a:moveTo>
                    <a:pt x="110883" y="206933"/>
                  </a:moveTo>
                  <a:lnTo>
                    <a:pt x="110871" y="210858"/>
                  </a:lnTo>
                  <a:lnTo>
                    <a:pt x="107683" y="214045"/>
                  </a:lnTo>
                  <a:lnTo>
                    <a:pt x="103746" y="214045"/>
                  </a:lnTo>
                  <a:lnTo>
                    <a:pt x="99822" y="214045"/>
                  </a:lnTo>
                  <a:lnTo>
                    <a:pt x="96634" y="210845"/>
                  </a:lnTo>
                  <a:lnTo>
                    <a:pt x="96634" y="206921"/>
                  </a:lnTo>
                  <a:lnTo>
                    <a:pt x="96647" y="202984"/>
                  </a:lnTo>
                  <a:lnTo>
                    <a:pt x="99834" y="199796"/>
                  </a:lnTo>
                  <a:lnTo>
                    <a:pt x="103759" y="199809"/>
                  </a:lnTo>
                  <a:lnTo>
                    <a:pt x="107696" y="199809"/>
                  </a:lnTo>
                  <a:lnTo>
                    <a:pt x="110883" y="202996"/>
                  </a:lnTo>
                  <a:lnTo>
                    <a:pt x="110883" y="206933"/>
                  </a:lnTo>
                </a:path>
                <a:path w="274320" h="306070">
                  <a:moveTo>
                    <a:pt x="106794" y="206921"/>
                  </a:moveTo>
                  <a:lnTo>
                    <a:pt x="106794" y="208597"/>
                  </a:lnTo>
                  <a:lnTo>
                    <a:pt x="105422" y="209956"/>
                  </a:lnTo>
                  <a:lnTo>
                    <a:pt x="103759" y="209956"/>
                  </a:lnTo>
                  <a:lnTo>
                    <a:pt x="102082" y="209956"/>
                  </a:lnTo>
                  <a:lnTo>
                    <a:pt x="100723" y="208597"/>
                  </a:lnTo>
                  <a:lnTo>
                    <a:pt x="100723" y="206921"/>
                  </a:lnTo>
                  <a:lnTo>
                    <a:pt x="100723" y="205244"/>
                  </a:lnTo>
                  <a:lnTo>
                    <a:pt x="102082" y="203885"/>
                  </a:lnTo>
                  <a:lnTo>
                    <a:pt x="103759" y="203885"/>
                  </a:lnTo>
                  <a:lnTo>
                    <a:pt x="105435" y="203898"/>
                  </a:lnTo>
                  <a:lnTo>
                    <a:pt x="106794" y="205257"/>
                  </a:lnTo>
                  <a:lnTo>
                    <a:pt x="106794" y="206921"/>
                  </a:lnTo>
                </a:path>
                <a:path w="274320" h="306070">
                  <a:moveTo>
                    <a:pt x="116281" y="219417"/>
                  </a:moveTo>
                  <a:lnTo>
                    <a:pt x="73837" y="219367"/>
                  </a:lnTo>
                  <a:lnTo>
                    <a:pt x="73901" y="168655"/>
                  </a:lnTo>
                  <a:lnTo>
                    <a:pt x="116332" y="168706"/>
                  </a:lnTo>
                  <a:lnTo>
                    <a:pt x="116281" y="219417"/>
                  </a:lnTo>
                  <a:close/>
                </a:path>
                <a:path w="274320" h="306070">
                  <a:moveTo>
                    <a:pt x="74396" y="191757"/>
                  </a:moveTo>
                  <a:lnTo>
                    <a:pt x="114922" y="191808"/>
                  </a:lnTo>
                </a:path>
                <a:path w="274320" h="306070">
                  <a:moveTo>
                    <a:pt x="98069" y="176110"/>
                  </a:moveTo>
                  <a:lnTo>
                    <a:pt x="98069" y="178358"/>
                  </a:lnTo>
                  <a:lnTo>
                    <a:pt x="96253" y="180174"/>
                  </a:lnTo>
                  <a:lnTo>
                    <a:pt x="94018" y="180174"/>
                  </a:lnTo>
                  <a:lnTo>
                    <a:pt x="91770" y="180162"/>
                  </a:lnTo>
                  <a:lnTo>
                    <a:pt x="89954" y="178346"/>
                  </a:lnTo>
                  <a:lnTo>
                    <a:pt x="89954" y="176110"/>
                  </a:lnTo>
                  <a:lnTo>
                    <a:pt x="89966" y="173862"/>
                  </a:lnTo>
                  <a:lnTo>
                    <a:pt x="91782" y="172046"/>
                  </a:lnTo>
                  <a:lnTo>
                    <a:pt x="94018" y="172059"/>
                  </a:lnTo>
                  <a:lnTo>
                    <a:pt x="96266" y="172059"/>
                  </a:lnTo>
                  <a:lnTo>
                    <a:pt x="98082" y="173875"/>
                  </a:lnTo>
                  <a:lnTo>
                    <a:pt x="98069" y="176110"/>
                  </a:lnTo>
                </a:path>
                <a:path w="274320" h="306070">
                  <a:moveTo>
                    <a:pt x="102146" y="176123"/>
                  </a:moveTo>
                  <a:lnTo>
                    <a:pt x="102133" y="180606"/>
                  </a:lnTo>
                  <a:lnTo>
                    <a:pt x="98501" y="184238"/>
                  </a:lnTo>
                  <a:lnTo>
                    <a:pt x="94005" y="184238"/>
                  </a:lnTo>
                  <a:lnTo>
                    <a:pt x="89522" y="184226"/>
                  </a:lnTo>
                  <a:lnTo>
                    <a:pt x="85890" y="180593"/>
                  </a:lnTo>
                  <a:lnTo>
                    <a:pt x="85890" y="176098"/>
                  </a:lnTo>
                  <a:lnTo>
                    <a:pt x="85890" y="174980"/>
                  </a:lnTo>
                  <a:lnTo>
                    <a:pt x="86118" y="173913"/>
                  </a:lnTo>
                  <a:lnTo>
                    <a:pt x="86537" y="172935"/>
                  </a:lnTo>
                </a:path>
                <a:path w="274320" h="306070">
                  <a:moveTo>
                    <a:pt x="144348" y="206628"/>
                  </a:moveTo>
                  <a:lnTo>
                    <a:pt x="144348" y="210565"/>
                  </a:lnTo>
                  <a:lnTo>
                    <a:pt x="141147" y="213753"/>
                  </a:lnTo>
                  <a:lnTo>
                    <a:pt x="137223" y="213740"/>
                  </a:lnTo>
                  <a:lnTo>
                    <a:pt x="133286" y="213740"/>
                  </a:lnTo>
                  <a:lnTo>
                    <a:pt x="130098" y="210540"/>
                  </a:lnTo>
                  <a:lnTo>
                    <a:pt x="130111" y="206616"/>
                  </a:lnTo>
                  <a:lnTo>
                    <a:pt x="130111" y="202679"/>
                  </a:lnTo>
                  <a:lnTo>
                    <a:pt x="133299" y="199491"/>
                  </a:lnTo>
                  <a:lnTo>
                    <a:pt x="137236" y="199504"/>
                  </a:lnTo>
                  <a:lnTo>
                    <a:pt x="141173" y="199504"/>
                  </a:lnTo>
                  <a:lnTo>
                    <a:pt x="144348" y="202704"/>
                  </a:lnTo>
                  <a:lnTo>
                    <a:pt x="144348" y="206628"/>
                  </a:lnTo>
                </a:path>
                <a:path w="274320" h="306070">
                  <a:moveTo>
                    <a:pt x="140258" y="206628"/>
                  </a:moveTo>
                  <a:lnTo>
                    <a:pt x="140258" y="208305"/>
                  </a:lnTo>
                  <a:lnTo>
                    <a:pt x="138899" y="209651"/>
                  </a:lnTo>
                  <a:lnTo>
                    <a:pt x="137223" y="209651"/>
                  </a:lnTo>
                  <a:lnTo>
                    <a:pt x="135547" y="209651"/>
                  </a:lnTo>
                  <a:lnTo>
                    <a:pt x="134188" y="208292"/>
                  </a:lnTo>
                  <a:lnTo>
                    <a:pt x="134200" y="206616"/>
                  </a:lnTo>
                  <a:lnTo>
                    <a:pt x="134200" y="204939"/>
                  </a:lnTo>
                  <a:lnTo>
                    <a:pt x="135559" y="203593"/>
                  </a:lnTo>
                  <a:lnTo>
                    <a:pt x="137236" y="203593"/>
                  </a:lnTo>
                  <a:lnTo>
                    <a:pt x="138912" y="203593"/>
                  </a:lnTo>
                  <a:lnTo>
                    <a:pt x="140271" y="204952"/>
                  </a:lnTo>
                  <a:lnTo>
                    <a:pt x="140258" y="206628"/>
                  </a:lnTo>
                </a:path>
                <a:path w="274320" h="306070">
                  <a:moveTo>
                    <a:pt x="163195" y="206984"/>
                  </a:moveTo>
                  <a:lnTo>
                    <a:pt x="163182" y="210921"/>
                  </a:lnTo>
                  <a:lnTo>
                    <a:pt x="159994" y="214109"/>
                  </a:lnTo>
                  <a:lnTo>
                    <a:pt x="156057" y="214109"/>
                  </a:lnTo>
                  <a:lnTo>
                    <a:pt x="152133" y="214096"/>
                  </a:lnTo>
                  <a:lnTo>
                    <a:pt x="148945" y="210908"/>
                  </a:lnTo>
                  <a:lnTo>
                    <a:pt x="148945" y="206971"/>
                  </a:lnTo>
                  <a:lnTo>
                    <a:pt x="148958" y="203047"/>
                  </a:lnTo>
                  <a:lnTo>
                    <a:pt x="152146" y="199859"/>
                  </a:lnTo>
                  <a:lnTo>
                    <a:pt x="156083" y="199859"/>
                  </a:lnTo>
                  <a:lnTo>
                    <a:pt x="160007" y="199872"/>
                  </a:lnTo>
                  <a:lnTo>
                    <a:pt x="163195" y="203060"/>
                  </a:lnTo>
                  <a:lnTo>
                    <a:pt x="163195" y="206984"/>
                  </a:lnTo>
                </a:path>
                <a:path w="274320" h="306070">
                  <a:moveTo>
                    <a:pt x="159105" y="206984"/>
                  </a:moveTo>
                  <a:lnTo>
                    <a:pt x="159105" y="208660"/>
                  </a:lnTo>
                  <a:lnTo>
                    <a:pt x="157734" y="210019"/>
                  </a:lnTo>
                  <a:lnTo>
                    <a:pt x="156070" y="210019"/>
                  </a:lnTo>
                  <a:lnTo>
                    <a:pt x="154393" y="210019"/>
                  </a:lnTo>
                  <a:lnTo>
                    <a:pt x="153035" y="208648"/>
                  </a:lnTo>
                  <a:lnTo>
                    <a:pt x="153035" y="206984"/>
                  </a:lnTo>
                  <a:lnTo>
                    <a:pt x="153047" y="205308"/>
                  </a:lnTo>
                  <a:lnTo>
                    <a:pt x="154393" y="203949"/>
                  </a:lnTo>
                  <a:lnTo>
                    <a:pt x="156070" y="203949"/>
                  </a:lnTo>
                  <a:lnTo>
                    <a:pt x="157746" y="203949"/>
                  </a:lnTo>
                  <a:lnTo>
                    <a:pt x="159105" y="205308"/>
                  </a:lnTo>
                  <a:lnTo>
                    <a:pt x="159105" y="206984"/>
                  </a:lnTo>
                </a:path>
                <a:path w="274320" h="306070">
                  <a:moveTo>
                    <a:pt x="168592" y="219468"/>
                  </a:moveTo>
                  <a:lnTo>
                    <a:pt x="126149" y="219430"/>
                  </a:lnTo>
                  <a:lnTo>
                    <a:pt x="126212" y="168719"/>
                  </a:lnTo>
                  <a:lnTo>
                    <a:pt x="168656" y="168757"/>
                  </a:lnTo>
                  <a:lnTo>
                    <a:pt x="168592" y="219468"/>
                  </a:lnTo>
                  <a:close/>
                </a:path>
                <a:path w="274320" h="306070">
                  <a:moveTo>
                    <a:pt x="126707" y="191820"/>
                  </a:moveTo>
                  <a:lnTo>
                    <a:pt x="167233" y="191858"/>
                  </a:lnTo>
                </a:path>
                <a:path w="274320" h="306070">
                  <a:moveTo>
                    <a:pt x="150393" y="176174"/>
                  </a:moveTo>
                  <a:lnTo>
                    <a:pt x="150380" y="178409"/>
                  </a:lnTo>
                  <a:lnTo>
                    <a:pt x="148564" y="180225"/>
                  </a:lnTo>
                  <a:lnTo>
                    <a:pt x="146329" y="180225"/>
                  </a:lnTo>
                  <a:lnTo>
                    <a:pt x="144094" y="180225"/>
                  </a:lnTo>
                  <a:lnTo>
                    <a:pt x="142265" y="178396"/>
                  </a:lnTo>
                  <a:lnTo>
                    <a:pt x="142265" y="176161"/>
                  </a:lnTo>
                  <a:lnTo>
                    <a:pt x="142278" y="173926"/>
                  </a:lnTo>
                  <a:lnTo>
                    <a:pt x="144094" y="172110"/>
                  </a:lnTo>
                  <a:lnTo>
                    <a:pt x="146329" y="172110"/>
                  </a:lnTo>
                  <a:lnTo>
                    <a:pt x="148577" y="172110"/>
                  </a:lnTo>
                  <a:lnTo>
                    <a:pt x="150393" y="173939"/>
                  </a:lnTo>
                  <a:lnTo>
                    <a:pt x="150393" y="176174"/>
                  </a:lnTo>
                </a:path>
                <a:path w="274320" h="306070">
                  <a:moveTo>
                    <a:pt x="154457" y="176174"/>
                  </a:moveTo>
                  <a:lnTo>
                    <a:pt x="154444" y="180657"/>
                  </a:lnTo>
                  <a:lnTo>
                    <a:pt x="150812" y="184302"/>
                  </a:lnTo>
                  <a:lnTo>
                    <a:pt x="146329" y="184289"/>
                  </a:lnTo>
                  <a:lnTo>
                    <a:pt x="141833" y="184289"/>
                  </a:lnTo>
                  <a:lnTo>
                    <a:pt x="138201" y="180644"/>
                  </a:lnTo>
                  <a:lnTo>
                    <a:pt x="138201" y="176161"/>
                  </a:lnTo>
                  <a:lnTo>
                    <a:pt x="138214" y="175044"/>
                  </a:lnTo>
                  <a:lnTo>
                    <a:pt x="138442" y="173964"/>
                  </a:lnTo>
                  <a:lnTo>
                    <a:pt x="138849" y="172999"/>
                  </a:lnTo>
                </a:path>
                <a:path w="274320" h="306070">
                  <a:moveTo>
                    <a:pt x="200901" y="230797"/>
                  </a:moveTo>
                  <a:lnTo>
                    <a:pt x="200901" y="234734"/>
                  </a:lnTo>
                  <a:lnTo>
                    <a:pt x="197713" y="237921"/>
                  </a:lnTo>
                  <a:lnTo>
                    <a:pt x="193776" y="237909"/>
                  </a:lnTo>
                  <a:lnTo>
                    <a:pt x="189852" y="237909"/>
                  </a:lnTo>
                  <a:lnTo>
                    <a:pt x="186664" y="234708"/>
                  </a:lnTo>
                  <a:lnTo>
                    <a:pt x="186664" y="230784"/>
                  </a:lnTo>
                  <a:lnTo>
                    <a:pt x="186664" y="226847"/>
                  </a:lnTo>
                  <a:lnTo>
                    <a:pt x="189864" y="223659"/>
                  </a:lnTo>
                  <a:lnTo>
                    <a:pt x="193789" y="223672"/>
                  </a:lnTo>
                  <a:lnTo>
                    <a:pt x="197726" y="223672"/>
                  </a:lnTo>
                  <a:lnTo>
                    <a:pt x="200913" y="226872"/>
                  </a:lnTo>
                  <a:lnTo>
                    <a:pt x="200901" y="230797"/>
                  </a:lnTo>
                </a:path>
                <a:path w="274320" h="306070">
                  <a:moveTo>
                    <a:pt x="196824" y="230797"/>
                  </a:moveTo>
                  <a:lnTo>
                    <a:pt x="196811" y="232473"/>
                  </a:lnTo>
                  <a:lnTo>
                    <a:pt x="195452" y="233832"/>
                  </a:lnTo>
                  <a:lnTo>
                    <a:pt x="193776" y="233832"/>
                  </a:lnTo>
                  <a:lnTo>
                    <a:pt x="192112" y="233819"/>
                  </a:lnTo>
                  <a:lnTo>
                    <a:pt x="190754" y="232460"/>
                  </a:lnTo>
                  <a:lnTo>
                    <a:pt x="190754" y="230797"/>
                  </a:lnTo>
                  <a:lnTo>
                    <a:pt x="190754" y="229120"/>
                  </a:lnTo>
                  <a:lnTo>
                    <a:pt x="192112" y="227761"/>
                  </a:lnTo>
                  <a:lnTo>
                    <a:pt x="193789" y="227761"/>
                  </a:lnTo>
                  <a:lnTo>
                    <a:pt x="195465" y="227761"/>
                  </a:lnTo>
                  <a:lnTo>
                    <a:pt x="196824" y="229120"/>
                  </a:lnTo>
                  <a:lnTo>
                    <a:pt x="196824" y="230797"/>
                  </a:lnTo>
                </a:path>
                <a:path w="274320" h="306070">
                  <a:moveTo>
                    <a:pt x="219748" y="231165"/>
                  </a:moveTo>
                  <a:lnTo>
                    <a:pt x="219748" y="235089"/>
                  </a:lnTo>
                  <a:lnTo>
                    <a:pt x="216547" y="238277"/>
                  </a:lnTo>
                  <a:lnTo>
                    <a:pt x="212623" y="238277"/>
                  </a:lnTo>
                  <a:lnTo>
                    <a:pt x="208686" y="238277"/>
                  </a:lnTo>
                  <a:lnTo>
                    <a:pt x="205498" y="235076"/>
                  </a:lnTo>
                  <a:lnTo>
                    <a:pt x="205498" y="231139"/>
                  </a:lnTo>
                  <a:lnTo>
                    <a:pt x="205511" y="227215"/>
                  </a:lnTo>
                  <a:lnTo>
                    <a:pt x="208699" y="224027"/>
                  </a:lnTo>
                  <a:lnTo>
                    <a:pt x="212636" y="224027"/>
                  </a:lnTo>
                  <a:lnTo>
                    <a:pt x="216573" y="224040"/>
                  </a:lnTo>
                  <a:lnTo>
                    <a:pt x="219748" y="227228"/>
                  </a:lnTo>
                  <a:lnTo>
                    <a:pt x="219748" y="231165"/>
                  </a:lnTo>
                </a:path>
                <a:path w="274320" h="306070">
                  <a:moveTo>
                    <a:pt x="215658" y="231152"/>
                  </a:moveTo>
                  <a:lnTo>
                    <a:pt x="215658" y="232829"/>
                  </a:lnTo>
                  <a:lnTo>
                    <a:pt x="214299" y="234187"/>
                  </a:lnTo>
                  <a:lnTo>
                    <a:pt x="212623" y="234187"/>
                  </a:lnTo>
                  <a:lnTo>
                    <a:pt x="210947" y="234175"/>
                  </a:lnTo>
                  <a:lnTo>
                    <a:pt x="209588" y="232816"/>
                  </a:lnTo>
                  <a:lnTo>
                    <a:pt x="209588" y="231152"/>
                  </a:lnTo>
                  <a:lnTo>
                    <a:pt x="209600" y="229476"/>
                  </a:lnTo>
                  <a:lnTo>
                    <a:pt x="210959" y="228117"/>
                  </a:lnTo>
                  <a:lnTo>
                    <a:pt x="212623" y="228117"/>
                  </a:lnTo>
                  <a:lnTo>
                    <a:pt x="214312" y="228117"/>
                  </a:lnTo>
                  <a:lnTo>
                    <a:pt x="215658" y="229488"/>
                  </a:lnTo>
                  <a:lnTo>
                    <a:pt x="215658" y="231152"/>
                  </a:lnTo>
                </a:path>
                <a:path w="274320" h="306070">
                  <a:moveTo>
                    <a:pt x="221856" y="243649"/>
                  </a:moveTo>
                  <a:lnTo>
                    <a:pt x="182714" y="243598"/>
                  </a:lnTo>
                  <a:lnTo>
                    <a:pt x="182765" y="192887"/>
                  </a:lnTo>
                  <a:lnTo>
                    <a:pt x="221907" y="192925"/>
                  </a:lnTo>
                  <a:lnTo>
                    <a:pt x="221856" y="243649"/>
                  </a:lnTo>
                  <a:close/>
                </a:path>
                <a:path w="274320" h="306070">
                  <a:moveTo>
                    <a:pt x="183261" y="215988"/>
                  </a:moveTo>
                  <a:lnTo>
                    <a:pt x="220497" y="216026"/>
                  </a:lnTo>
                </a:path>
                <a:path w="274320" h="306070">
                  <a:moveTo>
                    <a:pt x="206946" y="200342"/>
                  </a:moveTo>
                  <a:lnTo>
                    <a:pt x="206946" y="202577"/>
                  </a:lnTo>
                  <a:lnTo>
                    <a:pt x="205130" y="204393"/>
                  </a:lnTo>
                  <a:lnTo>
                    <a:pt x="202882" y="204393"/>
                  </a:lnTo>
                  <a:lnTo>
                    <a:pt x="200647" y="204393"/>
                  </a:lnTo>
                  <a:lnTo>
                    <a:pt x="198831" y="202577"/>
                  </a:lnTo>
                  <a:lnTo>
                    <a:pt x="198831" y="200342"/>
                  </a:lnTo>
                  <a:lnTo>
                    <a:pt x="198831" y="198094"/>
                  </a:lnTo>
                  <a:lnTo>
                    <a:pt x="200647" y="196278"/>
                  </a:lnTo>
                  <a:lnTo>
                    <a:pt x="202895" y="196278"/>
                  </a:lnTo>
                  <a:lnTo>
                    <a:pt x="205130" y="196278"/>
                  </a:lnTo>
                  <a:lnTo>
                    <a:pt x="206946" y="198107"/>
                  </a:lnTo>
                  <a:lnTo>
                    <a:pt x="206946" y="200342"/>
                  </a:lnTo>
                </a:path>
                <a:path w="274320" h="306070">
                  <a:moveTo>
                    <a:pt x="211010" y="200342"/>
                  </a:moveTo>
                  <a:lnTo>
                    <a:pt x="211010" y="204838"/>
                  </a:lnTo>
                  <a:lnTo>
                    <a:pt x="207365" y="208470"/>
                  </a:lnTo>
                  <a:lnTo>
                    <a:pt x="202882" y="208457"/>
                  </a:lnTo>
                  <a:lnTo>
                    <a:pt x="198386" y="208457"/>
                  </a:lnTo>
                  <a:lnTo>
                    <a:pt x="194754" y="204825"/>
                  </a:lnTo>
                  <a:lnTo>
                    <a:pt x="194767" y="200329"/>
                  </a:lnTo>
                  <a:lnTo>
                    <a:pt x="194767" y="199212"/>
                  </a:lnTo>
                  <a:lnTo>
                    <a:pt x="194983" y="198132"/>
                  </a:lnTo>
                  <a:lnTo>
                    <a:pt x="195402" y="197167"/>
                  </a:lnTo>
                </a:path>
                <a:path w="274320" h="306070">
                  <a:moveTo>
                    <a:pt x="181762" y="219735"/>
                  </a:moveTo>
                  <a:lnTo>
                    <a:pt x="172808" y="219722"/>
                  </a:lnTo>
                  <a:lnTo>
                    <a:pt x="172796" y="224269"/>
                  </a:lnTo>
                  <a:lnTo>
                    <a:pt x="182625" y="224281"/>
                  </a:lnTo>
                </a:path>
                <a:path w="274320" h="306070">
                  <a:moveTo>
                    <a:pt x="26797" y="117347"/>
                  </a:moveTo>
                  <a:lnTo>
                    <a:pt x="26746" y="165874"/>
                  </a:lnTo>
                </a:path>
                <a:path w="274320" h="306070">
                  <a:moveTo>
                    <a:pt x="56527" y="117373"/>
                  </a:moveTo>
                  <a:lnTo>
                    <a:pt x="56476" y="165912"/>
                  </a:lnTo>
                </a:path>
                <a:path w="274320" h="306070">
                  <a:moveTo>
                    <a:pt x="29413" y="128701"/>
                  </a:moveTo>
                  <a:lnTo>
                    <a:pt x="55333" y="128727"/>
                  </a:lnTo>
                </a:path>
                <a:path w="274320" h="306070">
                  <a:moveTo>
                    <a:pt x="29375" y="157429"/>
                  </a:moveTo>
                  <a:lnTo>
                    <a:pt x="55295" y="157467"/>
                  </a:lnTo>
                </a:path>
                <a:path w="274320" h="306070">
                  <a:moveTo>
                    <a:pt x="80530" y="117398"/>
                  </a:moveTo>
                  <a:lnTo>
                    <a:pt x="80479" y="165925"/>
                  </a:lnTo>
                </a:path>
                <a:path w="274320" h="306070">
                  <a:moveTo>
                    <a:pt x="110261" y="117436"/>
                  </a:moveTo>
                  <a:lnTo>
                    <a:pt x="110210" y="165963"/>
                  </a:lnTo>
                </a:path>
                <a:path w="274320" h="306070">
                  <a:moveTo>
                    <a:pt x="83146" y="128765"/>
                  </a:moveTo>
                  <a:lnTo>
                    <a:pt x="109067" y="128790"/>
                  </a:lnTo>
                </a:path>
                <a:path w="274320" h="306070">
                  <a:moveTo>
                    <a:pt x="83121" y="157492"/>
                  </a:moveTo>
                  <a:lnTo>
                    <a:pt x="109042" y="157530"/>
                  </a:lnTo>
                </a:path>
                <a:path w="274320" h="306070">
                  <a:moveTo>
                    <a:pt x="134213" y="119367"/>
                  </a:moveTo>
                  <a:lnTo>
                    <a:pt x="134162" y="167906"/>
                  </a:lnTo>
                </a:path>
                <a:path w="274320" h="306070">
                  <a:moveTo>
                    <a:pt x="163944" y="119405"/>
                  </a:moveTo>
                  <a:lnTo>
                    <a:pt x="163893" y="167932"/>
                  </a:lnTo>
                </a:path>
                <a:path w="274320" h="306070">
                  <a:moveTo>
                    <a:pt x="136829" y="130733"/>
                  </a:moveTo>
                  <a:lnTo>
                    <a:pt x="162750" y="130759"/>
                  </a:lnTo>
                </a:path>
                <a:path w="274320" h="306070">
                  <a:moveTo>
                    <a:pt x="29400" y="144284"/>
                  </a:moveTo>
                  <a:lnTo>
                    <a:pt x="55321" y="144310"/>
                  </a:lnTo>
                </a:path>
                <a:path w="274320" h="306070">
                  <a:moveTo>
                    <a:pt x="83134" y="144348"/>
                  </a:moveTo>
                  <a:lnTo>
                    <a:pt x="109054" y="144373"/>
                  </a:lnTo>
                </a:path>
                <a:path w="274320" h="306070">
                  <a:moveTo>
                    <a:pt x="136804" y="146303"/>
                  </a:moveTo>
                  <a:lnTo>
                    <a:pt x="162737" y="146342"/>
                  </a:lnTo>
                </a:path>
                <a:path w="274320" h="306070">
                  <a:moveTo>
                    <a:pt x="136804" y="159461"/>
                  </a:moveTo>
                  <a:lnTo>
                    <a:pt x="162725" y="159486"/>
                  </a:lnTo>
                </a:path>
                <a:path w="274320" h="306070">
                  <a:moveTo>
                    <a:pt x="185559" y="120815"/>
                  </a:moveTo>
                  <a:lnTo>
                    <a:pt x="185483" y="191096"/>
                  </a:lnTo>
                </a:path>
                <a:path w="274320" h="306070">
                  <a:moveTo>
                    <a:pt x="215290" y="120853"/>
                  </a:moveTo>
                  <a:lnTo>
                    <a:pt x="215201" y="191122"/>
                  </a:lnTo>
                </a:path>
                <a:path w="274320" h="306070">
                  <a:moveTo>
                    <a:pt x="188163" y="132181"/>
                  </a:moveTo>
                  <a:lnTo>
                    <a:pt x="214096" y="132206"/>
                  </a:lnTo>
                </a:path>
                <a:path w="274320" h="306070">
                  <a:moveTo>
                    <a:pt x="188150" y="140195"/>
                  </a:moveTo>
                  <a:lnTo>
                    <a:pt x="214083" y="140207"/>
                  </a:lnTo>
                </a:path>
                <a:path w="274320" h="306070">
                  <a:moveTo>
                    <a:pt x="188137" y="152933"/>
                  </a:moveTo>
                  <a:lnTo>
                    <a:pt x="214071" y="152958"/>
                  </a:lnTo>
                </a:path>
                <a:path w="274320" h="306070">
                  <a:moveTo>
                    <a:pt x="188112" y="185483"/>
                  </a:moveTo>
                  <a:lnTo>
                    <a:pt x="214033" y="185521"/>
                  </a:lnTo>
                </a:path>
                <a:path w="274320" h="306070">
                  <a:moveTo>
                    <a:pt x="188112" y="177952"/>
                  </a:moveTo>
                  <a:lnTo>
                    <a:pt x="214045" y="177977"/>
                  </a:lnTo>
                </a:path>
                <a:path w="274320" h="306070">
                  <a:moveTo>
                    <a:pt x="42265" y="220370"/>
                  </a:moveTo>
                  <a:lnTo>
                    <a:pt x="42252" y="236854"/>
                  </a:lnTo>
                  <a:lnTo>
                    <a:pt x="63157" y="236880"/>
                  </a:lnTo>
                  <a:lnTo>
                    <a:pt x="63169" y="220776"/>
                  </a:lnTo>
                </a:path>
                <a:path w="274320" h="306070">
                  <a:moveTo>
                    <a:pt x="58483" y="234810"/>
                  </a:moveTo>
                  <a:lnTo>
                    <a:pt x="48755" y="234797"/>
                  </a:lnTo>
                  <a:lnTo>
                    <a:pt x="48768" y="225678"/>
                  </a:lnTo>
                  <a:lnTo>
                    <a:pt x="58496" y="225691"/>
                  </a:lnTo>
                  <a:lnTo>
                    <a:pt x="58483" y="234810"/>
                  </a:lnTo>
                  <a:close/>
                </a:path>
                <a:path w="274320" h="306070">
                  <a:moveTo>
                    <a:pt x="96024" y="220421"/>
                  </a:moveTo>
                  <a:lnTo>
                    <a:pt x="96012" y="236918"/>
                  </a:lnTo>
                  <a:lnTo>
                    <a:pt x="116903" y="236931"/>
                  </a:lnTo>
                  <a:lnTo>
                    <a:pt x="116928" y="220840"/>
                  </a:lnTo>
                </a:path>
                <a:path w="274320" h="306070">
                  <a:moveTo>
                    <a:pt x="112242" y="234873"/>
                  </a:moveTo>
                  <a:lnTo>
                    <a:pt x="102514" y="234861"/>
                  </a:lnTo>
                  <a:lnTo>
                    <a:pt x="102514" y="225729"/>
                  </a:lnTo>
                  <a:lnTo>
                    <a:pt x="112242" y="225742"/>
                  </a:lnTo>
                  <a:lnTo>
                    <a:pt x="112242" y="234873"/>
                  </a:lnTo>
                  <a:close/>
                </a:path>
                <a:path w="274320" h="306070">
                  <a:moveTo>
                    <a:pt x="147358" y="220484"/>
                  </a:moveTo>
                  <a:lnTo>
                    <a:pt x="147332" y="236969"/>
                  </a:lnTo>
                  <a:lnTo>
                    <a:pt x="168236" y="236994"/>
                  </a:lnTo>
                  <a:lnTo>
                    <a:pt x="168249" y="220891"/>
                  </a:lnTo>
                </a:path>
                <a:path w="274320" h="306070">
                  <a:moveTo>
                    <a:pt x="163563" y="234924"/>
                  </a:moveTo>
                  <a:lnTo>
                    <a:pt x="153835" y="234924"/>
                  </a:lnTo>
                  <a:lnTo>
                    <a:pt x="153847" y="225793"/>
                  </a:lnTo>
                  <a:lnTo>
                    <a:pt x="163575" y="225805"/>
                  </a:lnTo>
                  <a:lnTo>
                    <a:pt x="163563" y="234924"/>
                  </a:lnTo>
                  <a:close/>
                </a:path>
                <a:path w="274320" h="306070">
                  <a:moveTo>
                    <a:pt x="200113" y="245998"/>
                  </a:moveTo>
                  <a:lnTo>
                    <a:pt x="200088" y="262483"/>
                  </a:lnTo>
                  <a:lnTo>
                    <a:pt x="220992" y="262496"/>
                  </a:lnTo>
                  <a:lnTo>
                    <a:pt x="221018" y="246405"/>
                  </a:lnTo>
                </a:path>
                <a:path w="274320" h="306070">
                  <a:moveTo>
                    <a:pt x="216331" y="260438"/>
                  </a:moveTo>
                  <a:lnTo>
                    <a:pt x="206603" y="260438"/>
                  </a:lnTo>
                  <a:lnTo>
                    <a:pt x="206616" y="251307"/>
                  </a:lnTo>
                  <a:lnTo>
                    <a:pt x="216344" y="251320"/>
                  </a:lnTo>
                  <a:lnTo>
                    <a:pt x="216331" y="260438"/>
                  </a:lnTo>
                  <a:close/>
                </a:path>
                <a:path w="274320" h="306070">
                  <a:moveTo>
                    <a:pt x="177609" y="264883"/>
                  </a:moveTo>
                  <a:lnTo>
                    <a:pt x="171958" y="264883"/>
                  </a:lnTo>
                  <a:lnTo>
                    <a:pt x="171983" y="238836"/>
                  </a:lnTo>
                </a:path>
                <a:path w="274320" h="306070">
                  <a:moveTo>
                    <a:pt x="17805" y="119062"/>
                  </a:moveTo>
                  <a:lnTo>
                    <a:pt x="12166" y="119049"/>
                  </a:lnTo>
                  <a:lnTo>
                    <a:pt x="12128" y="153327"/>
                  </a:lnTo>
                  <a:lnTo>
                    <a:pt x="25171" y="153327"/>
                  </a:lnTo>
                </a:path>
                <a:path w="274320" h="306070">
                  <a:moveTo>
                    <a:pt x="18567" y="153936"/>
                  </a:moveTo>
                  <a:lnTo>
                    <a:pt x="18554" y="158648"/>
                  </a:lnTo>
                  <a:lnTo>
                    <a:pt x="25069" y="158648"/>
                  </a:lnTo>
                </a:path>
                <a:path w="274320" h="306070">
                  <a:moveTo>
                    <a:pt x="17665" y="176072"/>
                  </a:moveTo>
                  <a:lnTo>
                    <a:pt x="12496" y="176072"/>
                  </a:lnTo>
                  <a:lnTo>
                    <a:pt x="12458" y="210350"/>
                  </a:lnTo>
                </a:path>
                <a:path w="274320" h="306070">
                  <a:moveTo>
                    <a:pt x="3886" y="206908"/>
                  </a:moveTo>
                  <a:lnTo>
                    <a:pt x="4038" y="73101"/>
                  </a:lnTo>
                </a:path>
                <a:path w="274320" h="306070">
                  <a:moveTo>
                    <a:pt x="17780" y="71462"/>
                  </a:moveTo>
                  <a:lnTo>
                    <a:pt x="0" y="71437"/>
                  </a:lnTo>
                  <a:lnTo>
                    <a:pt x="0" y="64528"/>
                  </a:lnTo>
                  <a:lnTo>
                    <a:pt x="17792" y="64541"/>
                  </a:lnTo>
                  <a:lnTo>
                    <a:pt x="17780" y="71462"/>
                  </a:lnTo>
                  <a:close/>
                </a:path>
                <a:path w="274320" h="306070">
                  <a:moveTo>
                    <a:pt x="2387" y="63626"/>
                  </a:moveTo>
                  <a:lnTo>
                    <a:pt x="2451" y="0"/>
                  </a:lnTo>
                  <a:lnTo>
                    <a:pt x="9715" y="0"/>
                  </a:lnTo>
                </a:path>
                <a:path w="274320" h="306070">
                  <a:moveTo>
                    <a:pt x="12255" y="40258"/>
                  </a:moveTo>
                  <a:lnTo>
                    <a:pt x="6311" y="40246"/>
                  </a:lnTo>
                  <a:lnTo>
                    <a:pt x="6362" y="3390"/>
                  </a:lnTo>
                  <a:lnTo>
                    <a:pt x="12293" y="3390"/>
                  </a:lnTo>
                  <a:lnTo>
                    <a:pt x="12255" y="40258"/>
                  </a:lnTo>
                  <a:close/>
                </a:path>
                <a:path w="274320" h="306070">
                  <a:moveTo>
                    <a:pt x="9893" y="40678"/>
                  </a:moveTo>
                  <a:lnTo>
                    <a:pt x="9867" y="51041"/>
                  </a:lnTo>
                  <a:lnTo>
                    <a:pt x="35128" y="51066"/>
                  </a:lnTo>
                  <a:lnTo>
                    <a:pt x="35115" y="65697"/>
                  </a:lnTo>
                </a:path>
                <a:path w="274320" h="306070">
                  <a:moveTo>
                    <a:pt x="28435" y="57442"/>
                  </a:moveTo>
                  <a:lnTo>
                    <a:pt x="28435" y="60058"/>
                  </a:lnTo>
                  <a:lnTo>
                    <a:pt x="26314" y="62179"/>
                  </a:lnTo>
                  <a:lnTo>
                    <a:pt x="23698" y="62179"/>
                  </a:lnTo>
                  <a:lnTo>
                    <a:pt x="21082" y="62179"/>
                  </a:lnTo>
                  <a:lnTo>
                    <a:pt x="18961" y="60045"/>
                  </a:lnTo>
                  <a:lnTo>
                    <a:pt x="18961" y="57429"/>
                  </a:lnTo>
                  <a:lnTo>
                    <a:pt x="18973" y="54825"/>
                  </a:lnTo>
                  <a:lnTo>
                    <a:pt x="21094" y="52704"/>
                  </a:lnTo>
                  <a:lnTo>
                    <a:pt x="23710" y="52704"/>
                  </a:lnTo>
                  <a:lnTo>
                    <a:pt x="26327" y="52704"/>
                  </a:lnTo>
                  <a:lnTo>
                    <a:pt x="28448" y="54825"/>
                  </a:lnTo>
                  <a:lnTo>
                    <a:pt x="28435" y="57442"/>
                  </a:lnTo>
                </a:path>
                <a:path w="274320" h="306070">
                  <a:moveTo>
                    <a:pt x="81673" y="58458"/>
                  </a:moveTo>
                  <a:lnTo>
                    <a:pt x="81661" y="61074"/>
                  </a:lnTo>
                  <a:lnTo>
                    <a:pt x="79540" y="63195"/>
                  </a:lnTo>
                  <a:lnTo>
                    <a:pt x="76936" y="63182"/>
                  </a:lnTo>
                  <a:lnTo>
                    <a:pt x="74307" y="63182"/>
                  </a:lnTo>
                  <a:lnTo>
                    <a:pt x="72199" y="61061"/>
                  </a:lnTo>
                  <a:lnTo>
                    <a:pt x="72199" y="58445"/>
                  </a:lnTo>
                  <a:lnTo>
                    <a:pt x="72199" y="55829"/>
                  </a:lnTo>
                  <a:lnTo>
                    <a:pt x="74320" y="53720"/>
                  </a:lnTo>
                  <a:lnTo>
                    <a:pt x="76936" y="53720"/>
                  </a:lnTo>
                  <a:lnTo>
                    <a:pt x="79552" y="53720"/>
                  </a:lnTo>
                  <a:lnTo>
                    <a:pt x="81673" y="55841"/>
                  </a:lnTo>
                  <a:lnTo>
                    <a:pt x="81673" y="58458"/>
                  </a:lnTo>
                </a:path>
                <a:path w="274320" h="306070">
                  <a:moveTo>
                    <a:pt x="134912" y="58521"/>
                  </a:moveTo>
                  <a:lnTo>
                    <a:pt x="134912" y="61137"/>
                  </a:lnTo>
                  <a:lnTo>
                    <a:pt x="132791" y="63258"/>
                  </a:lnTo>
                  <a:lnTo>
                    <a:pt x="130175" y="63245"/>
                  </a:lnTo>
                  <a:lnTo>
                    <a:pt x="127558" y="63245"/>
                  </a:lnTo>
                  <a:lnTo>
                    <a:pt x="125437" y="61125"/>
                  </a:lnTo>
                  <a:lnTo>
                    <a:pt x="125450" y="58508"/>
                  </a:lnTo>
                  <a:lnTo>
                    <a:pt x="125450" y="55892"/>
                  </a:lnTo>
                  <a:lnTo>
                    <a:pt x="127571" y="53771"/>
                  </a:lnTo>
                  <a:lnTo>
                    <a:pt x="130187" y="53784"/>
                  </a:lnTo>
                  <a:lnTo>
                    <a:pt x="132803" y="53784"/>
                  </a:lnTo>
                  <a:lnTo>
                    <a:pt x="134912" y="55905"/>
                  </a:lnTo>
                  <a:lnTo>
                    <a:pt x="134912" y="58521"/>
                  </a:lnTo>
                </a:path>
                <a:path w="274320" h="306070">
                  <a:moveTo>
                    <a:pt x="61239" y="66827"/>
                  </a:moveTo>
                  <a:lnTo>
                    <a:pt x="67360" y="66840"/>
                  </a:lnTo>
                  <a:lnTo>
                    <a:pt x="67373" y="50749"/>
                  </a:lnTo>
                  <a:lnTo>
                    <a:pt x="89331" y="50774"/>
                  </a:lnTo>
                  <a:lnTo>
                    <a:pt x="89319" y="65760"/>
                  </a:lnTo>
                </a:path>
                <a:path w="274320" h="306070">
                  <a:moveTo>
                    <a:pt x="119189" y="66332"/>
                  </a:moveTo>
                  <a:lnTo>
                    <a:pt x="119214" y="51257"/>
                  </a:lnTo>
                  <a:lnTo>
                    <a:pt x="141617" y="51282"/>
                  </a:lnTo>
                  <a:lnTo>
                    <a:pt x="141605" y="67703"/>
                  </a:lnTo>
                </a:path>
                <a:path w="274320" h="306070">
                  <a:moveTo>
                    <a:pt x="186740" y="59029"/>
                  </a:moveTo>
                  <a:lnTo>
                    <a:pt x="186740" y="61645"/>
                  </a:lnTo>
                  <a:lnTo>
                    <a:pt x="184619" y="63766"/>
                  </a:lnTo>
                  <a:lnTo>
                    <a:pt x="181991" y="63766"/>
                  </a:lnTo>
                  <a:lnTo>
                    <a:pt x="179387" y="63766"/>
                  </a:lnTo>
                  <a:lnTo>
                    <a:pt x="177266" y="61645"/>
                  </a:lnTo>
                  <a:lnTo>
                    <a:pt x="177266" y="59029"/>
                  </a:lnTo>
                  <a:lnTo>
                    <a:pt x="177266" y="56413"/>
                  </a:lnTo>
                  <a:lnTo>
                    <a:pt x="179400" y="54292"/>
                  </a:lnTo>
                  <a:lnTo>
                    <a:pt x="182003" y="54305"/>
                  </a:lnTo>
                  <a:lnTo>
                    <a:pt x="184619" y="54305"/>
                  </a:lnTo>
                  <a:lnTo>
                    <a:pt x="186740" y="56426"/>
                  </a:lnTo>
                  <a:lnTo>
                    <a:pt x="186740" y="59029"/>
                  </a:lnTo>
                </a:path>
                <a:path w="274320" h="306070">
                  <a:moveTo>
                    <a:pt x="171018" y="66852"/>
                  </a:moveTo>
                  <a:lnTo>
                    <a:pt x="171030" y="51777"/>
                  </a:lnTo>
                  <a:lnTo>
                    <a:pt x="193446" y="51803"/>
                  </a:lnTo>
                  <a:lnTo>
                    <a:pt x="193421" y="68224"/>
                  </a:lnTo>
                </a:path>
                <a:path w="274320" h="306070">
                  <a:moveTo>
                    <a:pt x="237591" y="60947"/>
                  </a:moveTo>
                  <a:lnTo>
                    <a:pt x="237591" y="63563"/>
                  </a:lnTo>
                  <a:lnTo>
                    <a:pt x="235470" y="65684"/>
                  </a:lnTo>
                  <a:lnTo>
                    <a:pt x="232854" y="65684"/>
                  </a:lnTo>
                  <a:lnTo>
                    <a:pt x="230238" y="65684"/>
                  </a:lnTo>
                  <a:lnTo>
                    <a:pt x="228117" y="63563"/>
                  </a:lnTo>
                  <a:lnTo>
                    <a:pt x="228117" y="60947"/>
                  </a:lnTo>
                  <a:lnTo>
                    <a:pt x="228130" y="58331"/>
                  </a:lnTo>
                  <a:lnTo>
                    <a:pt x="230250" y="56210"/>
                  </a:lnTo>
                  <a:lnTo>
                    <a:pt x="232867" y="56210"/>
                  </a:lnTo>
                  <a:lnTo>
                    <a:pt x="235483" y="56210"/>
                  </a:lnTo>
                  <a:lnTo>
                    <a:pt x="237604" y="58331"/>
                  </a:lnTo>
                  <a:lnTo>
                    <a:pt x="237591" y="60947"/>
                  </a:lnTo>
                </a:path>
                <a:path w="274320" h="306070">
                  <a:moveTo>
                    <a:pt x="221869" y="66408"/>
                  </a:moveTo>
                  <a:lnTo>
                    <a:pt x="221894" y="53682"/>
                  </a:lnTo>
                  <a:lnTo>
                    <a:pt x="244297" y="53708"/>
                  </a:lnTo>
                  <a:lnTo>
                    <a:pt x="244284" y="67779"/>
                  </a:lnTo>
                </a:path>
                <a:path w="274320" h="306070">
                  <a:moveTo>
                    <a:pt x="68224" y="70535"/>
                  </a:moveTo>
                  <a:lnTo>
                    <a:pt x="68173" y="116268"/>
                  </a:lnTo>
                </a:path>
                <a:path w="274320" h="306070">
                  <a:moveTo>
                    <a:pt x="60858" y="110921"/>
                  </a:moveTo>
                  <a:lnTo>
                    <a:pt x="65100" y="110934"/>
                  </a:lnTo>
                </a:path>
                <a:path w="274320" h="306070">
                  <a:moveTo>
                    <a:pt x="57353" y="121297"/>
                  </a:moveTo>
                  <a:lnTo>
                    <a:pt x="65087" y="121297"/>
                  </a:lnTo>
                </a:path>
                <a:path w="274320" h="306070">
                  <a:moveTo>
                    <a:pt x="62534" y="121323"/>
                  </a:moveTo>
                  <a:lnTo>
                    <a:pt x="62522" y="135470"/>
                  </a:lnTo>
                  <a:lnTo>
                    <a:pt x="58039" y="135458"/>
                  </a:lnTo>
                </a:path>
                <a:path w="274320" h="306070">
                  <a:moveTo>
                    <a:pt x="116776" y="119062"/>
                  </a:moveTo>
                  <a:lnTo>
                    <a:pt x="116751" y="136486"/>
                  </a:lnTo>
                  <a:lnTo>
                    <a:pt x="110312" y="136474"/>
                  </a:lnTo>
                </a:path>
                <a:path w="274320" h="306070">
                  <a:moveTo>
                    <a:pt x="169024" y="121945"/>
                  </a:moveTo>
                  <a:lnTo>
                    <a:pt x="169011" y="136067"/>
                  </a:lnTo>
                  <a:lnTo>
                    <a:pt x="163563" y="136067"/>
                  </a:lnTo>
                </a:path>
                <a:path w="274320" h="306070">
                  <a:moveTo>
                    <a:pt x="171894" y="70167"/>
                  </a:moveTo>
                  <a:lnTo>
                    <a:pt x="175653" y="70167"/>
                  </a:lnTo>
                  <a:lnTo>
                    <a:pt x="175602" y="113550"/>
                  </a:lnTo>
                </a:path>
                <a:path w="274320" h="306070">
                  <a:moveTo>
                    <a:pt x="121945" y="70154"/>
                  </a:moveTo>
                  <a:lnTo>
                    <a:pt x="121894" y="113982"/>
                  </a:lnTo>
                </a:path>
                <a:path w="274320" h="306070">
                  <a:moveTo>
                    <a:pt x="219189" y="135153"/>
                  </a:moveTo>
                  <a:lnTo>
                    <a:pt x="219201" y="122885"/>
                  </a:lnTo>
                  <a:lnTo>
                    <a:pt x="217068" y="122885"/>
                  </a:lnTo>
                </a:path>
                <a:path w="274320" h="306070">
                  <a:moveTo>
                    <a:pt x="223189" y="122974"/>
                  </a:moveTo>
                  <a:lnTo>
                    <a:pt x="243001" y="122999"/>
                  </a:lnTo>
                </a:path>
                <a:path w="274320" h="306070">
                  <a:moveTo>
                    <a:pt x="78460" y="151320"/>
                  </a:moveTo>
                  <a:lnTo>
                    <a:pt x="66205" y="151307"/>
                  </a:lnTo>
                  <a:lnTo>
                    <a:pt x="66179" y="168046"/>
                  </a:lnTo>
                </a:path>
                <a:path w="274320" h="306070">
                  <a:moveTo>
                    <a:pt x="79070" y="157848"/>
                  </a:moveTo>
                  <a:lnTo>
                    <a:pt x="79057" y="160083"/>
                  </a:lnTo>
                  <a:lnTo>
                    <a:pt x="77254" y="161886"/>
                  </a:lnTo>
                  <a:lnTo>
                    <a:pt x="75031" y="161874"/>
                  </a:lnTo>
                  <a:lnTo>
                    <a:pt x="72809" y="161874"/>
                  </a:lnTo>
                  <a:lnTo>
                    <a:pt x="71005" y="160070"/>
                  </a:lnTo>
                  <a:lnTo>
                    <a:pt x="71005" y="157848"/>
                  </a:lnTo>
                  <a:lnTo>
                    <a:pt x="71005" y="155613"/>
                  </a:lnTo>
                  <a:lnTo>
                    <a:pt x="72809" y="153809"/>
                  </a:lnTo>
                  <a:lnTo>
                    <a:pt x="75031" y="153809"/>
                  </a:lnTo>
                  <a:lnTo>
                    <a:pt x="77266" y="153809"/>
                  </a:lnTo>
                  <a:lnTo>
                    <a:pt x="79070" y="155625"/>
                  </a:lnTo>
                  <a:lnTo>
                    <a:pt x="79070" y="157848"/>
                  </a:lnTo>
                </a:path>
                <a:path w="274320" h="306070">
                  <a:moveTo>
                    <a:pt x="117754" y="166674"/>
                  </a:moveTo>
                  <a:lnTo>
                    <a:pt x="117754" y="160070"/>
                  </a:lnTo>
                  <a:lnTo>
                    <a:pt x="111264" y="160058"/>
                  </a:lnTo>
                </a:path>
                <a:path w="274320" h="306070">
                  <a:moveTo>
                    <a:pt x="112788" y="155270"/>
                  </a:moveTo>
                  <a:lnTo>
                    <a:pt x="117500" y="155270"/>
                  </a:lnTo>
                  <a:lnTo>
                    <a:pt x="117500" y="150190"/>
                  </a:lnTo>
                  <a:lnTo>
                    <a:pt x="131254" y="150202"/>
                  </a:lnTo>
                </a:path>
                <a:path w="274320" h="306070">
                  <a:moveTo>
                    <a:pt x="170776" y="178523"/>
                  </a:moveTo>
                  <a:lnTo>
                    <a:pt x="175958" y="178536"/>
                  </a:lnTo>
                  <a:lnTo>
                    <a:pt x="175920" y="216306"/>
                  </a:lnTo>
                </a:path>
                <a:path w="274320" h="306070">
                  <a:moveTo>
                    <a:pt x="122885" y="169125"/>
                  </a:moveTo>
                  <a:lnTo>
                    <a:pt x="122834" y="216687"/>
                  </a:lnTo>
                </a:path>
                <a:path w="274320" h="306070">
                  <a:moveTo>
                    <a:pt x="68160" y="172326"/>
                  </a:moveTo>
                  <a:lnTo>
                    <a:pt x="68110" y="217093"/>
                  </a:lnTo>
                </a:path>
                <a:path w="274320" h="306070">
                  <a:moveTo>
                    <a:pt x="176225" y="139992"/>
                  </a:moveTo>
                  <a:lnTo>
                    <a:pt x="176237" y="127736"/>
                  </a:lnTo>
                  <a:lnTo>
                    <a:pt x="181635" y="127749"/>
                  </a:lnTo>
                  <a:lnTo>
                    <a:pt x="181571" y="174942"/>
                  </a:lnTo>
                </a:path>
                <a:path w="274320" h="306070">
                  <a:moveTo>
                    <a:pt x="174701" y="121107"/>
                  </a:moveTo>
                  <a:lnTo>
                    <a:pt x="180822" y="121107"/>
                  </a:lnTo>
                </a:path>
                <a:path w="274320" h="306070">
                  <a:moveTo>
                    <a:pt x="173456" y="235356"/>
                  </a:moveTo>
                  <a:lnTo>
                    <a:pt x="176987" y="235356"/>
                  </a:lnTo>
                  <a:lnTo>
                    <a:pt x="176999" y="227634"/>
                  </a:lnTo>
                </a:path>
                <a:path w="274320" h="306070">
                  <a:moveTo>
                    <a:pt x="178917" y="245351"/>
                  </a:moveTo>
                  <a:lnTo>
                    <a:pt x="176796" y="245351"/>
                  </a:lnTo>
                  <a:lnTo>
                    <a:pt x="176784" y="259422"/>
                  </a:lnTo>
                </a:path>
                <a:path w="274320" h="306070">
                  <a:moveTo>
                    <a:pt x="73863" y="120370"/>
                  </a:moveTo>
                  <a:lnTo>
                    <a:pt x="73850" y="128142"/>
                  </a:lnTo>
                  <a:lnTo>
                    <a:pt x="77254" y="128142"/>
                  </a:lnTo>
                </a:path>
                <a:path w="274320" h="306070">
                  <a:moveTo>
                    <a:pt x="68122" y="125196"/>
                  </a:moveTo>
                  <a:lnTo>
                    <a:pt x="70840" y="130911"/>
                  </a:lnTo>
                  <a:lnTo>
                    <a:pt x="72834" y="137312"/>
                  </a:lnTo>
                  <a:lnTo>
                    <a:pt x="77038" y="139509"/>
                  </a:lnTo>
                </a:path>
                <a:path w="274320" h="306070">
                  <a:moveTo>
                    <a:pt x="256159" y="47129"/>
                  </a:moveTo>
                  <a:lnTo>
                    <a:pt x="25882" y="43713"/>
                  </a:lnTo>
                  <a:lnTo>
                    <a:pt x="25984" y="36753"/>
                  </a:lnTo>
                  <a:lnTo>
                    <a:pt x="256260" y="40157"/>
                  </a:lnTo>
                  <a:lnTo>
                    <a:pt x="256159" y="47129"/>
                  </a:lnTo>
                  <a:close/>
                </a:path>
                <a:path w="274320" h="306070">
                  <a:moveTo>
                    <a:pt x="37160" y="36194"/>
                  </a:moveTo>
                  <a:lnTo>
                    <a:pt x="37172" y="18110"/>
                  </a:lnTo>
                  <a:lnTo>
                    <a:pt x="47218" y="18122"/>
                  </a:lnTo>
                  <a:lnTo>
                    <a:pt x="47193" y="36207"/>
                  </a:lnTo>
                </a:path>
                <a:path w="274320" h="306070">
                  <a:moveTo>
                    <a:pt x="37553" y="23304"/>
                  </a:moveTo>
                  <a:lnTo>
                    <a:pt x="46024" y="23317"/>
                  </a:lnTo>
                </a:path>
                <a:path w="274320" h="306070">
                  <a:moveTo>
                    <a:pt x="37541" y="27063"/>
                  </a:moveTo>
                  <a:lnTo>
                    <a:pt x="46024" y="27076"/>
                  </a:lnTo>
                </a:path>
                <a:path w="274320" h="306070">
                  <a:moveTo>
                    <a:pt x="37541" y="30835"/>
                  </a:moveTo>
                  <a:lnTo>
                    <a:pt x="46024" y="30848"/>
                  </a:lnTo>
                </a:path>
                <a:path w="274320" h="306070">
                  <a:moveTo>
                    <a:pt x="34417" y="14757"/>
                  </a:moveTo>
                  <a:lnTo>
                    <a:pt x="50419" y="14782"/>
                  </a:lnTo>
                  <a:lnTo>
                    <a:pt x="50419" y="10363"/>
                  </a:lnTo>
                  <a:lnTo>
                    <a:pt x="46748" y="10350"/>
                  </a:lnTo>
                  <a:lnTo>
                    <a:pt x="46748" y="6984"/>
                  </a:lnTo>
                  <a:lnTo>
                    <a:pt x="43992" y="6972"/>
                  </a:lnTo>
                  <a:lnTo>
                    <a:pt x="43992" y="330"/>
                  </a:lnTo>
                  <a:lnTo>
                    <a:pt x="39395" y="330"/>
                  </a:lnTo>
                  <a:lnTo>
                    <a:pt x="39395" y="5905"/>
                  </a:lnTo>
                </a:path>
                <a:path w="274320" h="306070">
                  <a:moveTo>
                    <a:pt x="38773" y="8724"/>
                  </a:moveTo>
                  <a:lnTo>
                    <a:pt x="38773" y="11061"/>
                  </a:lnTo>
                  <a:lnTo>
                    <a:pt x="34950" y="11061"/>
                  </a:lnTo>
                </a:path>
                <a:path w="274320" h="306070">
                  <a:moveTo>
                    <a:pt x="13449" y="2120"/>
                  </a:moveTo>
                  <a:lnTo>
                    <a:pt x="36995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139528" y="7312672"/>
              <a:ext cx="38735" cy="1270"/>
            </a:xfrm>
            <a:custGeom>
              <a:avLst/>
              <a:gdLst/>
              <a:ahLst/>
              <a:cxnLst/>
              <a:rect l="l" t="t" r="r" b="b"/>
              <a:pathLst>
                <a:path w="38735" h="1270">
                  <a:moveTo>
                    <a:pt x="-2286" y="361"/>
                  </a:moveTo>
                  <a:lnTo>
                    <a:pt x="40436" y="361"/>
                  </a:lnTo>
                </a:path>
              </a:pathLst>
            </a:custGeom>
            <a:ln w="5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106597" y="7308811"/>
              <a:ext cx="241300" cy="38735"/>
            </a:xfrm>
            <a:custGeom>
              <a:avLst/>
              <a:gdLst/>
              <a:ahLst/>
              <a:cxnLst/>
              <a:rect l="l" t="t" r="r" b="b"/>
              <a:pathLst>
                <a:path w="241300" h="38734">
                  <a:moveTo>
                    <a:pt x="8140" y="9436"/>
                  </a:moveTo>
                  <a:lnTo>
                    <a:pt x="8140" y="11683"/>
                  </a:lnTo>
                  <a:lnTo>
                    <a:pt x="6311" y="13500"/>
                  </a:lnTo>
                  <a:lnTo>
                    <a:pt x="4076" y="13500"/>
                  </a:lnTo>
                  <a:lnTo>
                    <a:pt x="1828" y="13500"/>
                  </a:lnTo>
                  <a:lnTo>
                    <a:pt x="0" y="11671"/>
                  </a:lnTo>
                  <a:lnTo>
                    <a:pt x="12" y="9423"/>
                  </a:lnTo>
                  <a:lnTo>
                    <a:pt x="0" y="7175"/>
                  </a:lnTo>
                  <a:lnTo>
                    <a:pt x="1828" y="5359"/>
                  </a:lnTo>
                  <a:lnTo>
                    <a:pt x="4076" y="5359"/>
                  </a:lnTo>
                  <a:lnTo>
                    <a:pt x="6324" y="5359"/>
                  </a:lnTo>
                  <a:lnTo>
                    <a:pt x="8153" y="7188"/>
                  </a:lnTo>
                  <a:lnTo>
                    <a:pt x="8140" y="9436"/>
                  </a:lnTo>
                </a:path>
                <a:path w="241300" h="38734">
                  <a:moveTo>
                    <a:pt x="241223" y="14998"/>
                  </a:moveTo>
                  <a:lnTo>
                    <a:pt x="241223" y="17246"/>
                  </a:lnTo>
                  <a:lnTo>
                    <a:pt x="239394" y="19062"/>
                  </a:lnTo>
                  <a:lnTo>
                    <a:pt x="237147" y="19062"/>
                  </a:lnTo>
                  <a:lnTo>
                    <a:pt x="234911" y="19062"/>
                  </a:lnTo>
                  <a:lnTo>
                    <a:pt x="233083" y="17233"/>
                  </a:lnTo>
                  <a:lnTo>
                    <a:pt x="233083" y="14985"/>
                  </a:lnTo>
                  <a:lnTo>
                    <a:pt x="233083" y="12738"/>
                  </a:lnTo>
                  <a:lnTo>
                    <a:pt x="234911" y="10921"/>
                  </a:lnTo>
                  <a:lnTo>
                    <a:pt x="237159" y="10921"/>
                  </a:lnTo>
                  <a:lnTo>
                    <a:pt x="239407" y="10921"/>
                  </a:lnTo>
                  <a:lnTo>
                    <a:pt x="241223" y="12750"/>
                  </a:lnTo>
                  <a:lnTo>
                    <a:pt x="241223" y="14998"/>
                  </a:lnTo>
                </a:path>
                <a:path w="241300" h="38734">
                  <a:moveTo>
                    <a:pt x="60375" y="37147"/>
                  </a:moveTo>
                  <a:lnTo>
                    <a:pt x="60401" y="21348"/>
                  </a:lnTo>
                  <a:lnTo>
                    <a:pt x="74714" y="21361"/>
                  </a:lnTo>
                  <a:lnTo>
                    <a:pt x="74701" y="37160"/>
                  </a:lnTo>
                </a:path>
                <a:path w="241300" h="38734">
                  <a:moveTo>
                    <a:pt x="82511" y="37566"/>
                  </a:moveTo>
                  <a:lnTo>
                    <a:pt x="82537" y="21767"/>
                  </a:lnTo>
                  <a:lnTo>
                    <a:pt x="96862" y="21780"/>
                  </a:lnTo>
                  <a:lnTo>
                    <a:pt x="96837" y="37591"/>
                  </a:lnTo>
                </a:path>
                <a:path w="241300" h="38734">
                  <a:moveTo>
                    <a:pt x="72555" y="29260"/>
                  </a:moveTo>
                  <a:lnTo>
                    <a:pt x="72555" y="32029"/>
                  </a:lnTo>
                  <a:lnTo>
                    <a:pt x="70319" y="34277"/>
                  </a:lnTo>
                  <a:lnTo>
                    <a:pt x="67538" y="34264"/>
                  </a:lnTo>
                  <a:lnTo>
                    <a:pt x="64769" y="34264"/>
                  </a:lnTo>
                  <a:lnTo>
                    <a:pt x="62534" y="32016"/>
                  </a:lnTo>
                  <a:lnTo>
                    <a:pt x="62534" y="29248"/>
                  </a:lnTo>
                  <a:lnTo>
                    <a:pt x="62534" y="26479"/>
                  </a:lnTo>
                  <a:lnTo>
                    <a:pt x="64782" y="24244"/>
                  </a:lnTo>
                  <a:lnTo>
                    <a:pt x="67551" y="24244"/>
                  </a:lnTo>
                  <a:lnTo>
                    <a:pt x="70319" y="24244"/>
                  </a:lnTo>
                  <a:lnTo>
                    <a:pt x="72567" y="26492"/>
                  </a:lnTo>
                  <a:lnTo>
                    <a:pt x="72555" y="29260"/>
                  </a:lnTo>
                </a:path>
                <a:path w="241300" h="38734">
                  <a:moveTo>
                    <a:pt x="94221" y="30149"/>
                  </a:moveTo>
                  <a:lnTo>
                    <a:pt x="94221" y="32918"/>
                  </a:lnTo>
                  <a:lnTo>
                    <a:pt x="91973" y="35153"/>
                  </a:lnTo>
                  <a:lnTo>
                    <a:pt x="89204" y="35153"/>
                  </a:lnTo>
                  <a:lnTo>
                    <a:pt x="86436" y="35153"/>
                  </a:lnTo>
                  <a:lnTo>
                    <a:pt x="84188" y="32905"/>
                  </a:lnTo>
                  <a:lnTo>
                    <a:pt x="84188" y="30137"/>
                  </a:lnTo>
                  <a:lnTo>
                    <a:pt x="84200" y="27368"/>
                  </a:lnTo>
                  <a:lnTo>
                    <a:pt x="86448" y="25120"/>
                  </a:lnTo>
                  <a:lnTo>
                    <a:pt x="89217" y="25120"/>
                  </a:lnTo>
                  <a:lnTo>
                    <a:pt x="91986" y="25120"/>
                  </a:lnTo>
                  <a:lnTo>
                    <a:pt x="94221" y="27381"/>
                  </a:lnTo>
                  <a:lnTo>
                    <a:pt x="94221" y="30149"/>
                  </a:lnTo>
                </a:path>
                <a:path w="241300" h="38734">
                  <a:moveTo>
                    <a:pt x="58927" y="24142"/>
                  </a:moveTo>
                  <a:lnTo>
                    <a:pt x="56108" y="24142"/>
                  </a:lnTo>
                  <a:lnTo>
                    <a:pt x="56095" y="35864"/>
                  </a:lnTo>
                </a:path>
                <a:path w="241300" h="38734">
                  <a:moveTo>
                    <a:pt x="76339" y="25412"/>
                  </a:moveTo>
                  <a:lnTo>
                    <a:pt x="81533" y="25425"/>
                  </a:lnTo>
                </a:path>
                <a:path w="241300" h="38734">
                  <a:moveTo>
                    <a:pt x="97548" y="25349"/>
                  </a:moveTo>
                  <a:lnTo>
                    <a:pt x="102260" y="25349"/>
                  </a:lnTo>
                  <a:lnTo>
                    <a:pt x="102247" y="37210"/>
                  </a:lnTo>
                </a:path>
                <a:path w="241300" h="38734">
                  <a:moveTo>
                    <a:pt x="105473" y="4762"/>
                  </a:moveTo>
                  <a:lnTo>
                    <a:pt x="127152" y="4800"/>
                  </a:lnTo>
                </a:path>
                <a:path w="241300" h="38734">
                  <a:moveTo>
                    <a:pt x="116179" y="36537"/>
                  </a:moveTo>
                  <a:lnTo>
                    <a:pt x="116205" y="12522"/>
                  </a:lnTo>
                  <a:lnTo>
                    <a:pt x="127965" y="12534"/>
                  </a:lnTo>
                  <a:lnTo>
                    <a:pt x="127990" y="0"/>
                  </a:lnTo>
                  <a:lnTo>
                    <a:pt x="223824" y="1371"/>
                  </a:lnTo>
                  <a:lnTo>
                    <a:pt x="223812" y="11734"/>
                  </a:lnTo>
                </a:path>
                <a:path w="241300" h="38734">
                  <a:moveTo>
                    <a:pt x="131394" y="4787"/>
                  </a:moveTo>
                  <a:lnTo>
                    <a:pt x="223278" y="4889"/>
                  </a:lnTo>
                </a:path>
                <a:path w="241300" h="38734">
                  <a:moveTo>
                    <a:pt x="226631" y="27343"/>
                  </a:moveTo>
                  <a:lnTo>
                    <a:pt x="215582" y="27330"/>
                  </a:lnTo>
                  <a:lnTo>
                    <a:pt x="215582" y="12953"/>
                  </a:lnTo>
                  <a:lnTo>
                    <a:pt x="226644" y="12979"/>
                  </a:lnTo>
                  <a:lnTo>
                    <a:pt x="226631" y="27343"/>
                  </a:lnTo>
                  <a:close/>
                </a:path>
                <a:path w="241300" h="38734">
                  <a:moveTo>
                    <a:pt x="141808" y="27241"/>
                  </a:moveTo>
                  <a:lnTo>
                    <a:pt x="130746" y="27228"/>
                  </a:lnTo>
                  <a:lnTo>
                    <a:pt x="130759" y="12865"/>
                  </a:lnTo>
                  <a:lnTo>
                    <a:pt x="141820" y="12877"/>
                  </a:lnTo>
                  <a:lnTo>
                    <a:pt x="141808" y="27241"/>
                  </a:lnTo>
                  <a:close/>
                </a:path>
                <a:path w="241300" h="38734">
                  <a:moveTo>
                    <a:pt x="220459" y="29108"/>
                  </a:moveTo>
                  <a:lnTo>
                    <a:pt x="220459" y="38519"/>
                  </a:lnTo>
                </a:path>
                <a:path w="241300" h="38734">
                  <a:moveTo>
                    <a:pt x="213512" y="22847"/>
                  </a:moveTo>
                  <a:lnTo>
                    <a:pt x="143332" y="21513"/>
                  </a:lnTo>
                </a:path>
                <a:path w="241300" h="38734">
                  <a:moveTo>
                    <a:pt x="213512" y="32270"/>
                  </a:moveTo>
                  <a:lnTo>
                    <a:pt x="143319" y="30937"/>
                  </a:lnTo>
                </a:path>
                <a:path w="241300" h="38734">
                  <a:moveTo>
                    <a:pt x="127393" y="16967"/>
                  </a:moveTo>
                  <a:lnTo>
                    <a:pt x="118440" y="169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241789" y="733676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86" y="4000"/>
                  </a:moveTo>
                  <a:lnTo>
                    <a:pt x="2286" y="4000"/>
                  </a:lnTo>
                </a:path>
              </a:pathLst>
            </a:custGeom>
            <a:ln w="8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32315" y="7306906"/>
              <a:ext cx="237490" cy="557530"/>
            </a:xfrm>
            <a:custGeom>
              <a:avLst/>
              <a:gdLst/>
              <a:ahLst/>
              <a:cxnLst/>
              <a:rect l="l" t="t" r="r" b="b"/>
              <a:pathLst>
                <a:path w="237489" h="557529">
                  <a:moveTo>
                    <a:pt x="63626" y="22377"/>
                  </a:moveTo>
                  <a:lnTo>
                    <a:pt x="72453" y="12852"/>
                  </a:lnTo>
                  <a:lnTo>
                    <a:pt x="75463" y="14668"/>
                  </a:lnTo>
                  <a:lnTo>
                    <a:pt x="77519" y="16544"/>
                  </a:lnTo>
                  <a:lnTo>
                    <a:pt x="79751" y="20735"/>
                  </a:lnTo>
                  <a:lnTo>
                    <a:pt x="81308" y="28141"/>
                  </a:lnTo>
                  <a:lnTo>
                    <a:pt x="81343" y="39662"/>
                  </a:lnTo>
                </a:path>
                <a:path w="237489" h="557529">
                  <a:moveTo>
                    <a:pt x="85585" y="39763"/>
                  </a:moveTo>
                  <a:lnTo>
                    <a:pt x="74142" y="8915"/>
                  </a:lnTo>
                  <a:lnTo>
                    <a:pt x="69786" y="9118"/>
                  </a:lnTo>
                  <a:lnTo>
                    <a:pt x="65989" y="11557"/>
                  </a:lnTo>
                  <a:lnTo>
                    <a:pt x="62102" y="14058"/>
                  </a:lnTo>
                  <a:lnTo>
                    <a:pt x="59601" y="18389"/>
                  </a:lnTo>
                  <a:lnTo>
                    <a:pt x="59347" y="22796"/>
                  </a:lnTo>
                </a:path>
                <a:path w="237489" h="557529">
                  <a:moveTo>
                    <a:pt x="43129" y="22453"/>
                  </a:moveTo>
                  <a:lnTo>
                    <a:pt x="45960" y="14450"/>
                  </a:lnTo>
                  <a:lnTo>
                    <a:pt x="50723" y="8612"/>
                  </a:lnTo>
                  <a:lnTo>
                    <a:pt x="56591" y="5138"/>
                  </a:lnTo>
                  <a:lnTo>
                    <a:pt x="62737" y="4229"/>
                  </a:lnTo>
                  <a:lnTo>
                    <a:pt x="67449" y="4559"/>
                  </a:lnTo>
                  <a:lnTo>
                    <a:pt x="71361" y="6019"/>
                  </a:lnTo>
                  <a:lnTo>
                    <a:pt x="74447" y="8572"/>
                  </a:lnTo>
                </a:path>
                <a:path w="237489" h="557529">
                  <a:moveTo>
                    <a:pt x="87401" y="37960"/>
                  </a:moveTo>
                  <a:lnTo>
                    <a:pt x="85677" y="19550"/>
                  </a:lnTo>
                  <a:lnTo>
                    <a:pt x="79992" y="8097"/>
                  </a:lnTo>
                  <a:lnTo>
                    <a:pt x="71919" y="2086"/>
                  </a:lnTo>
                  <a:lnTo>
                    <a:pt x="63030" y="0"/>
                  </a:lnTo>
                  <a:lnTo>
                    <a:pt x="55337" y="1118"/>
                  </a:lnTo>
                  <a:lnTo>
                    <a:pt x="48025" y="5394"/>
                  </a:lnTo>
                  <a:lnTo>
                    <a:pt x="42170" y="12580"/>
                  </a:lnTo>
                  <a:lnTo>
                    <a:pt x="38849" y="22428"/>
                  </a:lnTo>
                </a:path>
                <a:path w="237489" h="557529">
                  <a:moveTo>
                    <a:pt x="52844" y="9931"/>
                  </a:moveTo>
                  <a:lnTo>
                    <a:pt x="65570" y="9944"/>
                  </a:lnTo>
                </a:path>
                <a:path w="237489" h="557529">
                  <a:moveTo>
                    <a:pt x="199415" y="8953"/>
                  </a:moveTo>
                  <a:lnTo>
                    <a:pt x="220141" y="8978"/>
                  </a:lnTo>
                  <a:lnTo>
                    <a:pt x="220090" y="45161"/>
                  </a:lnTo>
                </a:path>
                <a:path w="237489" h="557529">
                  <a:moveTo>
                    <a:pt x="220357" y="47053"/>
                  </a:moveTo>
                  <a:lnTo>
                    <a:pt x="225539" y="47053"/>
                  </a:lnTo>
                  <a:lnTo>
                    <a:pt x="225539" y="43383"/>
                  </a:lnTo>
                  <a:lnTo>
                    <a:pt x="231736" y="43383"/>
                  </a:lnTo>
                  <a:lnTo>
                    <a:pt x="231724" y="55283"/>
                  </a:lnTo>
                  <a:lnTo>
                    <a:pt x="231711" y="69875"/>
                  </a:lnTo>
                </a:path>
                <a:path w="237489" h="557529">
                  <a:moveTo>
                    <a:pt x="226428" y="49987"/>
                  </a:moveTo>
                  <a:lnTo>
                    <a:pt x="226415" y="54711"/>
                  </a:lnTo>
                  <a:lnTo>
                    <a:pt x="218795" y="54698"/>
                  </a:lnTo>
                </a:path>
                <a:path w="237489" h="557529">
                  <a:moveTo>
                    <a:pt x="123431" y="15049"/>
                  </a:moveTo>
                  <a:lnTo>
                    <a:pt x="184683" y="15113"/>
                  </a:lnTo>
                </a:path>
                <a:path w="237489" h="557529">
                  <a:moveTo>
                    <a:pt x="221068" y="281736"/>
                  </a:moveTo>
                  <a:lnTo>
                    <a:pt x="220979" y="357136"/>
                  </a:lnTo>
                </a:path>
                <a:path w="237489" h="557529">
                  <a:moveTo>
                    <a:pt x="75387" y="556971"/>
                  </a:moveTo>
                  <a:lnTo>
                    <a:pt x="75399" y="550621"/>
                  </a:lnTo>
                  <a:lnTo>
                    <a:pt x="83286" y="550633"/>
                  </a:lnTo>
                  <a:lnTo>
                    <a:pt x="83273" y="557123"/>
                  </a:lnTo>
                </a:path>
                <a:path w="237489" h="557529">
                  <a:moveTo>
                    <a:pt x="88836" y="555828"/>
                  </a:moveTo>
                  <a:lnTo>
                    <a:pt x="88849" y="549478"/>
                  </a:lnTo>
                  <a:lnTo>
                    <a:pt x="122186" y="549516"/>
                  </a:lnTo>
                  <a:lnTo>
                    <a:pt x="122174" y="555015"/>
                  </a:lnTo>
                </a:path>
                <a:path w="237489" h="557529">
                  <a:moveTo>
                    <a:pt x="194208" y="552881"/>
                  </a:moveTo>
                  <a:lnTo>
                    <a:pt x="194221" y="542302"/>
                  </a:lnTo>
                  <a:lnTo>
                    <a:pt x="224116" y="541439"/>
                  </a:lnTo>
                  <a:lnTo>
                    <a:pt x="237426" y="550189"/>
                  </a:lnTo>
                  <a:lnTo>
                    <a:pt x="237413" y="552284"/>
                  </a:lnTo>
                </a:path>
                <a:path w="237489" h="557529">
                  <a:moveTo>
                    <a:pt x="224116" y="541439"/>
                  </a:moveTo>
                  <a:lnTo>
                    <a:pt x="224116" y="552729"/>
                  </a:lnTo>
                </a:path>
                <a:path w="237489" h="557529">
                  <a:moveTo>
                    <a:pt x="0" y="544233"/>
                  </a:moveTo>
                  <a:lnTo>
                    <a:pt x="8305" y="5535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10636669" y="8906014"/>
            <a:ext cx="774065" cy="67310"/>
            <a:chOff x="5582068" y="8906014"/>
            <a:chExt cx="774065" cy="67310"/>
          </a:xfrm>
        </p:grpSpPr>
        <p:sp>
          <p:nvSpPr>
            <p:cNvPr id="67" name="object 67"/>
            <p:cNvSpPr/>
            <p:nvPr/>
          </p:nvSpPr>
          <p:spPr>
            <a:xfrm>
              <a:off x="5582069" y="8906014"/>
              <a:ext cx="601980" cy="67310"/>
            </a:xfrm>
            <a:custGeom>
              <a:avLst/>
              <a:gdLst/>
              <a:ahLst/>
              <a:cxnLst/>
              <a:rect l="l" t="t" r="r" b="b"/>
              <a:pathLst>
                <a:path w="601979" h="67309">
                  <a:moveTo>
                    <a:pt x="67132" y="1257"/>
                  </a:moveTo>
                  <a:lnTo>
                    <a:pt x="58000" y="1257"/>
                  </a:lnTo>
                  <a:lnTo>
                    <a:pt x="33566" y="57632"/>
                  </a:lnTo>
                  <a:lnTo>
                    <a:pt x="9131" y="1257"/>
                  </a:lnTo>
                  <a:lnTo>
                    <a:pt x="0" y="1257"/>
                  </a:lnTo>
                  <a:lnTo>
                    <a:pt x="0" y="65887"/>
                  </a:lnTo>
                  <a:lnTo>
                    <a:pt x="5727" y="65887"/>
                  </a:lnTo>
                  <a:lnTo>
                    <a:pt x="5727" y="6718"/>
                  </a:lnTo>
                  <a:lnTo>
                    <a:pt x="30975" y="65887"/>
                  </a:lnTo>
                  <a:lnTo>
                    <a:pt x="36169" y="65887"/>
                  </a:lnTo>
                  <a:lnTo>
                    <a:pt x="61404" y="6718"/>
                  </a:lnTo>
                  <a:lnTo>
                    <a:pt x="61404" y="65887"/>
                  </a:lnTo>
                  <a:lnTo>
                    <a:pt x="67132" y="65887"/>
                  </a:lnTo>
                  <a:lnTo>
                    <a:pt x="67132" y="1257"/>
                  </a:lnTo>
                  <a:close/>
                </a:path>
                <a:path w="601979" h="67309">
                  <a:moveTo>
                    <a:pt x="134899" y="65862"/>
                  </a:moveTo>
                  <a:lnTo>
                    <a:pt x="127800" y="48158"/>
                  </a:lnTo>
                  <a:lnTo>
                    <a:pt x="125869" y="43332"/>
                  </a:lnTo>
                  <a:lnTo>
                    <a:pt x="119481" y="27393"/>
                  </a:lnTo>
                  <a:lnTo>
                    <a:pt x="119481" y="43332"/>
                  </a:lnTo>
                  <a:lnTo>
                    <a:pt x="91313" y="43332"/>
                  </a:lnTo>
                  <a:lnTo>
                    <a:pt x="105537" y="6426"/>
                  </a:lnTo>
                  <a:lnTo>
                    <a:pt x="119481" y="43332"/>
                  </a:lnTo>
                  <a:lnTo>
                    <a:pt x="119481" y="27393"/>
                  </a:lnTo>
                  <a:lnTo>
                    <a:pt x="111086" y="6426"/>
                  </a:lnTo>
                  <a:lnTo>
                    <a:pt x="109029" y="1257"/>
                  </a:lnTo>
                  <a:lnTo>
                    <a:pt x="102146" y="1257"/>
                  </a:lnTo>
                  <a:lnTo>
                    <a:pt x="76542" y="65887"/>
                  </a:lnTo>
                  <a:lnTo>
                    <a:pt x="82562" y="65900"/>
                  </a:lnTo>
                  <a:lnTo>
                    <a:pt x="89496" y="48158"/>
                  </a:lnTo>
                  <a:lnTo>
                    <a:pt x="121577" y="48158"/>
                  </a:lnTo>
                  <a:lnTo>
                    <a:pt x="128549" y="65887"/>
                  </a:lnTo>
                  <a:lnTo>
                    <a:pt x="134899" y="65862"/>
                  </a:lnTo>
                  <a:close/>
                </a:path>
                <a:path w="601979" h="67309">
                  <a:moveTo>
                    <a:pt x="183692" y="46939"/>
                  </a:moveTo>
                  <a:lnTo>
                    <a:pt x="152717" y="27038"/>
                  </a:lnTo>
                  <a:lnTo>
                    <a:pt x="146812" y="22440"/>
                  </a:lnTo>
                  <a:lnTo>
                    <a:pt x="146812" y="13665"/>
                  </a:lnTo>
                  <a:lnTo>
                    <a:pt x="148120" y="10833"/>
                  </a:lnTo>
                  <a:lnTo>
                    <a:pt x="153606" y="6350"/>
                  </a:lnTo>
                  <a:lnTo>
                    <a:pt x="157581" y="5194"/>
                  </a:lnTo>
                  <a:lnTo>
                    <a:pt x="166535" y="5194"/>
                  </a:lnTo>
                  <a:lnTo>
                    <a:pt x="169633" y="5905"/>
                  </a:lnTo>
                  <a:lnTo>
                    <a:pt x="174701" y="9017"/>
                  </a:lnTo>
                  <a:lnTo>
                    <a:pt x="176263" y="11607"/>
                  </a:lnTo>
                  <a:lnTo>
                    <a:pt x="176618" y="15125"/>
                  </a:lnTo>
                  <a:lnTo>
                    <a:pt x="182524" y="15125"/>
                  </a:lnTo>
                  <a:lnTo>
                    <a:pt x="182524" y="9880"/>
                  </a:lnTo>
                  <a:lnTo>
                    <a:pt x="180225" y="5905"/>
                  </a:lnTo>
                  <a:lnTo>
                    <a:pt x="171996" y="1079"/>
                  </a:lnTo>
                  <a:lnTo>
                    <a:pt x="167551" y="0"/>
                  </a:lnTo>
                  <a:lnTo>
                    <a:pt x="156032" y="0"/>
                  </a:lnTo>
                  <a:lnTo>
                    <a:pt x="150901" y="1536"/>
                  </a:lnTo>
                  <a:lnTo>
                    <a:pt x="142900" y="7683"/>
                  </a:lnTo>
                  <a:lnTo>
                    <a:pt x="140906" y="11963"/>
                  </a:lnTo>
                  <a:lnTo>
                    <a:pt x="140906" y="22110"/>
                  </a:lnTo>
                  <a:lnTo>
                    <a:pt x="142417" y="25781"/>
                  </a:lnTo>
                  <a:lnTo>
                    <a:pt x="148094" y="30734"/>
                  </a:lnTo>
                  <a:lnTo>
                    <a:pt x="153073" y="33185"/>
                  </a:lnTo>
                  <a:lnTo>
                    <a:pt x="166027" y="37719"/>
                  </a:lnTo>
                  <a:lnTo>
                    <a:pt x="169722" y="39116"/>
                  </a:lnTo>
                  <a:lnTo>
                    <a:pt x="175691" y="42037"/>
                  </a:lnTo>
                  <a:lnTo>
                    <a:pt x="177787" y="45110"/>
                  </a:lnTo>
                  <a:lnTo>
                    <a:pt x="177787" y="53289"/>
                  </a:lnTo>
                  <a:lnTo>
                    <a:pt x="176022" y="56451"/>
                  </a:lnTo>
                  <a:lnTo>
                    <a:pt x="169456" y="60693"/>
                  </a:lnTo>
                  <a:lnTo>
                    <a:pt x="165633" y="61671"/>
                  </a:lnTo>
                  <a:lnTo>
                    <a:pt x="156387" y="61671"/>
                  </a:lnTo>
                  <a:lnTo>
                    <a:pt x="152692" y="60718"/>
                  </a:lnTo>
                  <a:lnTo>
                    <a:pt x="146837" y="56667"/>
                  </a:lnTo>
                  <a:lnTo>
                    <a:pt x="145288" y="53441"/>
                  </a:lnTo>
                  <a:lnTo>
                    <a:pt x="145288" y="49149"/>
                  </a:lnTo>
                  <a:lnTo>
                    <a:pt x="139382" y="49149"/>
                  </a:lnTo>
                  <a:lnTo>
                    <a:pt x="139915" y="55168"/>
                  </a:lnTo>
                  <a:lnTo>
                    <a:pt x="142125" y="59677"/>
                  </a:lnTo>
                  <a:lnTo>
                    <a:pt x="149580" y="65468"/>
                  </a:lnTo>
                  <a:lnTo>
                    <a:pt x="154470" y="66865"/>
                  </a:lnTo>
                  <a:lnTo>
                    <a:pt x="167665" y="66865"/>
                  </a:lnTo>
                  <a:lnTo>
                    <a:pt x="173240" y="65227"/>
                  </a:lnTo>
                  <a:lnTo>
                    <a:pt x="181597" y="58661"/>
                  </a:lnTo>
                  <a:lnTo>
                    <a:pt x="183692" y="54330"/>
                  </a:lnTo>
                  <a:lnTo>
                    <a:pt x="183692" y="46939"/>
                  </a:lnTo>
                  <a:close/>
                </a:path>
                <a:path w="601979" h="67309">
                  <a:moveTo>
                    <a:pt x="235610" y="1257"/>
                  </a:moveTo>
                  <a:lnTo>
                    <a:pt x="188341" y="1257"/>
                  </a:lnTo>
                  <a:lnTo>
                    <a:pt x="188341" y="6451"/>
                  </a:lnTo>
                  <a:lnTo>
                    <a:pt x="209118" y="6451"/>
                  </a:lnTo>
                  <a:lnTo>
                    <a:pt x="209118" y="65887"/>
                  </a:lnTo>
                  <a:lnTo>
                    <a:pt x="214845" y="65887"/>
                  </a:lnTo>
                  <a:lnTo>
                    <a:pt x="214845" y="6451"/>
                  </a:lnTo>
                  <a:lnTo>
                    <a:pt x="235610" y="6451"/>
                  </a:lnTo>
                  <a:lnTo>
                    <a:pt x="235610" y="1257"/>
                  </a:lnTo>
                  <a:close/>
                </a:path>
                <a:path w="601979" h="67309">
                  <a:moveTo>
                    <a:pt x="285292" y="60693"/>
                  </a:moveTo>
                  <a:lnTo>
                    <a:pt x="251269" y="60693"/>
                  </a:lnTo>
                  <a:lnTo>
                    <a:pt x="251269" y="35001"/>
                  </a:lnTo>
                  <a:lnTo>
                    <a:pt x="282689" y="35001"/>
                  </a:lnTo>
                  <a:lnTo>
                    <a:pt x="282689" y="29806"/>
                  </a:lnTo>
                  <a:lnTo>
                    <a:pt x="251269" y="29806"/>
                  </a:lnTo>
                  <a:lnTo>
                    <a:pt x="251269" y="6451"/>
                  </a:lnTo>
                  <a:lnTo>
                    <a:pt x="283946" y="6451"/>
                  </a:lnTo>
                  <a:lnTo>
                    <a:pt x="283946" y="1257"/>
                  </a:lnTo>
                  <a:lnTo>
                    <a:pt x="245541" y="1257"/>
                  </a:lnTo>
                  <a:lnTo>
                    <a:pt x="245541" y="65887"/>
                  </a:lnTo>
                  <a:lnTo>
                    <a:pt x="285292" y="65887"/>
                  </a:lnTo>
                  <a:lnTo>
                    <a:pt x="285292" y="60693"/>
                  </a:lnTo>
                  <a:close/>
                </a:path>
                <a:path w="601979" h="67309">
                  <a:moveTo>
                    <a:pt x="344995" y="65887"/>
                  </a:moveTo>
                  <a:lnTo>
                    <a:pt x="343801" y="64389"/>
                  </a:lnTo>
                  <a:lnTo>
                    <a:pt x="342861" y="59944"/>
                  </a:lnTo>
                  <a:lnTo>
                    <a:pt x="341490" y="45148"/>
                  </a:lnTo>
                  <a:lnTo>
                    <a:pt x="340614" y="40309"/>
                  </a:lnTo>
                  <a:lnTo>
                    <a:pt x="338099" y="35001"/>
                  </a:lnTo>
                  <a:lnTo>
                    <a:pt x="335153" y="32880"/>
                  </a:lnTo>
                  <a:lnTo>
                    <a:pt x="330847" y="32054"/>
                  </a:lnTo>
                  <a:lnTo>
                    <a:pt x="335089" y="30734"/>
                  </a:lnTo>
                  <a:lnTo>
                    <a:pt x="336626" y="29806"/>
                  </a:lnTo>
                  <a:lnTo>
                    <a:pt x="338226" y="28841"/>
                  </a:lnTo>
                  <a:lnTo>
                    <a:pt x="342277" y="23888"/>
                  </a:lnTo>
                  <a:lnTo>
                    <a:pt x="343293" y="20764"/>
                  </a:lnTo>
                  <a:lnTo>
                    <a:pt x="343293" y="14389"/>
                  </a:lnTo>
                  <a:lnTo>
                    <a:pt x="342849" y="12115"/>
                  </a:lnTo>
                  <a:lnTo>
                    <a:pt x="341947" y="10210"/>
                  </a:lnTo>
                  <a:lnTo>
                    <a:pt x="341299" y="8775"/>
                  </a:lnTo>
                  <a:lnTo>
                    <a:pt x="340309" y="7467"/>
                  </a:lnTo>
                  <a:lnTo>
                    <a:pt x="339204" y="6451"/>
                  </a:lnTo>
                  <a:lnTo>
                    <a:pt x="337032" y="4305"/>
                  </a:lnTo>
                  <a:lnTo>
                    <a:pt x="337032" y="13690"/>
                  </a:lnTo>
                  <a:lnTo>
                    <a:pt x="337032" y="19850"/>
                  </a:lnTo>
                  <a:lnTo>
                    <a:pt x="336423" y="22021"/>
                  </a:lnTo>
                  <a:lnTo>
                    <a:pt x="322770" y="29806"/>
                  </a:lnTo>
                  <a:lnTo>
                    <a:pt x="305968" y="29806"/>
                  </a:lnTo>
                  <a:lnTo>
                    <a:pt x="305968" y="6451"/>
                  </a:lnTo>
                  <a:lnTo>
                    <a:pt x="326936" y="6451"/>
                  </a:lnTo>
                  <a:lnTo>
                    <a:pt x="330911" y="7340"/>
                  </a:lnTo>
                  <a:lnTo>
                    <a:pt x="335800" y="10922"/>
                  </a:lnTo>
                  <a:lnTo>
                    <a:pt x="337032" y="13690"/>
                  </a:lnTo>
                  <a:lnTo>
                    <a:pt x="337032" y="4305"/>
                  </a:lnTo>
                  <a:lnTo>
                    <a:pt x="336727" y="4000"/>
                  </a:lnTo>
                  <a:lnTo>
                    <a:pt x="333806" y="2540"/>
                  </a:lnTo>
                  <a:lnTo>
                    <a:pt x="328015" y="1460"/>
                  </a:lnTo>
                  <a:lnTo>
                    <a:pt x="324434" y="1257"/>
                  </a:lnTo>
                  <a:lnTo>
                    <a:pt x="300240" y="1257"/>
                  </a:lnTo>
                  <a:lnTo>
                    <a:pt x="300240" y="65887"/>
                  </a:lnTo>
                  <a:lnTo>
                    <a:pt x="305968" y="65887"/>
                  </a:lnTo>
                  <a:lnTo>
                    <a:pt x="305968" y="35001"/>
                  </a:lnTo>
                  <a:lnTo>
                    <a:pt x="329031" y="35001"/>
                  </a:lnTo>
                  <a:lnTo>
                    <a:pt x="331838" y="36220"/>
                  </a:lnTo>
                  <a:lnTo>
                    <a:pt x="334518" y="40767"/>
                  </a:lnTo>
                  <a:lnTo>
                    <a:pt x="335445" y="45237"/>
                  </a:lnTo>
                  <a:lnTo>
                    <a:pt x="336042" y="52095"/>
                  </a:lnTo>
                  <a:lnTo>
                    <a:pt x="336042" y="56045"/>
                  </a:lnTo>
                  <a:lnTo>
                    <a:pt x="336245" y="59029"/>
                  </a:lnTo>
                  <a:lnTo>
                    <a:pt x="336905" y="62242"/>
                  </a:lnTo>
                  <a:lnTo>
                    <a:pt x="337451" y="63855"/>
                  </a:lnTo>
                  <a:lnTo>
                    <a:pt x="338277" y="65887"/>
                  </a:lnTo>
                  <a:lnTo>
                    <a:pt x="344995" y="65887"/>
                  </a:lnTo>
                  <a:close/>
                </a:path>
                <a:path w="601979" h="67309">
                  <a:moveTo>
                    <a:pt x="410781" y="38646"/>
                  </a:moveTo>
                  <a:lnTo>
                    <a:pt x="410692" y="26924"/>
                  </a:lnTo>
                  <a:lnTo>
                    <a:pt x="409930" y="22529"/>
                  </a:lnTo>
                  <a:lnTo>
                    <a:pt x="406222" y="13284"/>
                  </a:lnTo>
                  <a:lnTo>
                    <a:pt x="404431" y="10883"/>
                  </a:lnTo>
                  <a:lnTo>
                    <a:pt x="404431" y="30340"/>
                  </a:lnTo>
                  <a:lnTo>
                    <a:pt x="404431" y="38646"/>
                  </a:lnTo>
                  <a:lnTo>
                    <a:pt x="379336" y="60693"/>
                  </a:lnTo>
                  <a:lnTo>
                    <a:pt x="365671" y="60693"/>
                  </a:lnTo>
                  <a:lnTo>
                    <a:pt x="365671" y="6451"/>
                  </a:lnTo>
                  <a:lnTo>
                    <a:pt x="382270" y="6451"/>
                  </a:lnTo>
                  <a:lnTo>
                    <a:pt x="386118" y="6807"/>
                  </a:lnTo>
                  <a:lnTo>
                    <a:pt x="392912" y="8712"/>
                  </a:lnTo>
                  <a:lnTo>
                    <a:pt x="396316" y="11099"/>
                  </a:lnTo>
                  <a:lnTo>
                    <a:pt x="398881" y="14681"/>
                  </a:lnTo>
                  <a:lnTo>
                    <a:pt x="400913" y="17424"/>
                  </a:lnTo>
                  <a:lnTo>
                    <a:pt x="402348" y="20421"/>
                  </a:lnTo>
                  <a:lnTo>
                    <a:pt x="404012" y="26924"/>
                  </a:lnTo>
                  <a:lnTo>
                    <a:pt x="404431" y="30340"/>
                  </a:lnTo>
                  <a:lnTo>
                    <a:pt x="404431" y="10883"/>
                  </a:lnTo>
                  <a:lnTo>
                    <a:pt x="403326" y="9398"/>
                  </a:lnTo>
                  <a:lnTo>
                    <a:pt x="399402" y="6451"/>
                  </a:lnTo>
                  <a:lnTo>
                    <a:pt x="396354" y="4152"/>
                  </a:lnTo>
                  <a:lnTo>
                    <a:pt x="392684" y="2603"/>
                  </a:lnTo>
                  <a:lnTo>
                    <a:pt x="386118" y="1460"/>
                  </a:lnTo>
                  <a:lnTo>
                    <a:pt x="382409" y="1257"/>
                  </a:lnTo>
                  <a:lnTo>
                    <a:pt x="359943" y="1257"/>
                  </a:lnTo>
                  <a:lnTo>
                    <a:pt x="359943" y="65887"/>
                  </a:lnTo>
                  <a:lnTo>
                    <a:pt x="380212" y="65887"/>
                  </a:lnTo>
                  <a:lnTo>
                    <a:pt x="385013" y="65646"/>
                  </a:lnTo>
                  <a:lnTo>
                    <a:pt x="392531" y="64389"/>
                  </a:lnTo>
                  <a:lnTo>
                    <a:pt x="396532" y="62687"/>
                  </a:lnTo>
                  <a:lnTo>
                    <a:pt x="399072" y="60693"/>
                  </a:lnTo>
                  <a:lnTo>
                    <a:pt x="403694" y="57086"/>
                  </a:lnTo>
                  <a:lnTo>
                    <a:pt x="406527" y="53060"/>
                  </a:lnTo>
                  <a:lnTo>
                    <a:pt x="409981" y="43561"/>
                  </a:lnTo>
                  <a:lnTo>
                    <a:pt x="410781" y="38646"/>
                  </a:lnTo>
                  <a:close/>
                </a:path>
                <a:path w="601979" h="67309">
                  <a:moveTo>
                    <a:pt x="469328" y="65887"/>
                  </a:moveTo>
                  <a:lnTo>
                    <a:pt x="468134" y="64389"/>
                  </a:lnTo>
                  <a:lnTo>
                    <a:pt x="467194" y="59944"/>
                  </a:lnTo>
                  <a:lnTo>
                    <a:pt x="465823" y="45148"/>
                  </a:lnTo>
                  <a:lnTo>
                    <a:pt x="464947" y="40309"/>
                  </a:lnTo>
                  <a:lnTo>
                    <a:pt x="462432" y="35001"/>
                  </a:lnTo>
                  <a:lnTo>
                    <a:pt x="459486" y="32880"/>
                  </a:lnTo>
                  <a:lnTo>
                    <a:pt x="455193" y="32054"/>
                  </a:lnTo>
                  <a:lnTo>
                    <a:pt x="459422" y="30734"/>
                  </a:lnTo>
                  <a:lnTo>
                    <a:pt x="460959" y="29806"/>
                  </a:lnTo>
                  <a:lnTo>
                    <a:pt x="462559" y="28841"/>
                  </a:lnTo>
                  <a:lnTo>
                    <a:pt x="466623" y="23888"/>
                  </a:lnTo>
                  <a:lnTo>
                    <a:pt x="467639" y="20764"/>
                  </a:lnTo>
                  <a:lnTo>
                    <a:pt x="467639" y="14389"/>
                  </a:lnTo>
                  <a:lnTo>
                    <a:pt x="467182" y="12115"/>
                  </a:lnTo>
                  <a:lnTo>
                    <a:pt x="465632" y="8775"/>
                  </a:lnTo>
                  <a:lnTo>
                    <a:pt x="464654" y="7467"/>
                  </a:lnTo>
                  <a:lnTo>
                    <a:pt x="463537" y="6451"/>
                  </a:lnTo>
                  <a:lnTo>
                    <a:pt x="461365" y="4292"/>
                  </a:lnTo>
                  <a:lnTo>
                    <a:pt x="461365" y="13690"/>
                  </a:lnTo>
                  <a:lnTo>
                    <a:pt x="461365" y="19850"/>
                  </a:lnTo>
                  <a:lnTo>
                    <a:pt x="460756" y="22021"/>
                  </a:lnTo>
                  <a:lnTo>
                    <a:pt x="447103" y="29806"/>
                  </a:lnTo>
                  <a:lnTo>
                    <a:pt x="430301" y="29806"/>
                  </a:lnTo>
                  <a:lnTo>
                    <a:pt x="430301" y="6451"/>
                  </a:lnTo>
                  <a:lnTo>
                    <a:pt x="451281" y="6451"/>
                  </a:lnTo>
                  <a:lnTo>
                    <a:pt x="455256" y="7340"/>
                  </a:lnTo>
                  <a:lnTo>
                    <a:pt x="460146" y="10922"/>
                  </a:lnTo>
                  <a:lnTo>
                    <a:pt x="461365" y="13690"/>
                  </a:lnTo>
                  <a:lnTo>
                    <a:pt x="461365" y="4292"/>
                  </a:lnTo>
                  <a:lnTo>
                    <a:pt x="461073" y="4000"/>
                  </a:lnTo>
                  <a:lnTo>
                    <a:pt x="458139" y="2540"/>
                  </a:lnTo>
                  <a:lnTo>
                    <a:pt x="452361" y="1460"/>
                  </a:lnTo>
                  <a:lnTo>
                    <a:pt x="448779" y="1257"/>
                  </a:lnTo>
                  <a:lnTo>
                    <a:pt x="424573" y="1257"/>
                  </a:lnTo>
                  <a:lnTo>
                    <a:pt x="424573" y="65887"/>
                  </a:lnTo>
                  <a:lnTo>
                    <a:pt x="430301" y="65887"/>
                  </a:lnTo>
                  <a:lnTo>
                    <a:pt x="430301" y="35001"/>
                  </a:lnTo>
                  <a:lnTo>
                    <a:pt x="453377" y="35001"/>
                  </a:lnTo>
                  <a:lnTo>
                    <a:pt x="456171" y="36220"/>
                  </a:lnTo>
                  <a:lnTo>
                    <a:pt x="457606" y="38671"/>
                  </a:lnTo>
                  <a:lnTo>
                    <a:pt x="458863" y="40767"/>
                  </a:lnTo>
                  <a:lnTo>
                    <a:pt x="459790" y="45237"/>
                  </a:lnTo>
                  <a:lnTo>
                    <a:pt x="460375" y="52095"/>
                  </a:lnTo>
                  <a:lnTo>
                    <a:pt x="460375" y="56045"/>
                  </a:lnTo>
                  <a:lnTo>
                    <a:pt x="460590" y="59029"/>
                  </a:lnTo>
                  <a:lnTo>
                    <a:pt x="461251" y="62242"/>
                  </a:lnTo>
                  <a:lnTo>
                    <a:pt x="461784" y="63855"/>
                  </a:lnTo>
                  <a:lnTo>
                    <a:pt x="462622" y="65887"/>
                  </a:lnTo>
                  <a:lnTo>
                    <a:pt x="469328" y="65887"/>
                  </a:lnTo>
                  <a:close/>
                </a:path>
                <a:path w="601979" h="67309">
                  <a:moveTo>
                    <a:pt x="490016" y="1257"/>
                  </a:moveTo>
                  <a:lnTo>
                    <a:pt x="484289" y="1257"/>
                  </a:lnTo>
                  <a:lnTo>
                    <a:pt x="484289" y="65887"/>
                  </a:lnTo>
                  <a:lnTo>
                    <a:pt x="490016" y="65887"/>
                  </a:lnTo>
                  <a:lnTo>
                    <a:pt x="490016" y="1257"/>
                  </a:lnTo>
                  <a:close/>
                </a:path>
                <a:path w="601979" h="67309">
                  <a:moveTo>
                    <a:pt x="552678" y="1257"/>
                  </a:moveTo>
                  <a:lnTo>
                    <a:pt x="546849" y="1257"/>
                  </a:lnTo>
                  <a:lnTo>
                    <a:pt x="526389" y="59397"/>
                  </a:lnTo>
                  <a:lnTo>
                    <a:pt x="505764" y="1257"/>
                  </a:lnTo>
                  <a:lnTo>
                    <a:pt x="499414" y="1257"/>
                  </a:lnTo>
                  <a:lnTo>
                    <a:pt x="522859" y="65887"/>
                  </a:lnTo>
                  <a:lnTo>
                    <a:pt x="529488" y="65887"/>
                  </a:lnTo>
                  <a:lnTo>
                    <a:pt x="552678" y="1257"/>
                  </a:lnTo>
                  <a:close/>
                </a:path>
                <a:path w="601979" h="67309">
                  <a:moveTo>
                    <a:pt x="601814" y="60693"/>
                  </a:moveTo>
                  <a:lnTo>
                    <a:pt x="567804" y="60693"/>
                  </a:lnTo>
                  <a:lnTo>
                    <a:pt x="567804" y="35001"/>
                  </a:lnTo>
                  <a:lnTo>
                    <a:pt x="599224" y="35001"/>
                  </a:lnTo>
                  <a:lnTo>
                    <a:pt x="599224" y="29806"/>
                  </a:lnTo>
                  <a:lnTo>
                    <a:pt x="567804" y="29806"/>
                  </a:lnTo>
                  <a:lnTo>
                    <a:pt x="567804" y="6451"/>
                  </a:lnTo>
                  <a:lnTo>
                    <a:pt x="600481" y="6451"/>
                  </a:lnTo>
                  <a:lnTo>
                    <a:pt x="600481" y="1257"/>
                  </a:lnTo>
                  <a:lnTo>
                    <a:pt x="562076" y="1257"/>
                  </a:lnTo>
                  <a:lnTo>
                    <a:pt x="562076" y="65887"/>
                  </a:lnTo>
                  <a:lnTo>
                    <a:pt x="601814" y="65887"/>
                  </a:lnTo>
                  <a:lnTo>
                    <a:pt x="601814" y="6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3723" y="8906014"/>
              <a:ext cx="131851" cy="66865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9763785" y="8906014"/>
            <a:ext cx="730250" cy="67310"/>
            <a:chOff x="4709185" y="8906014"/>
            <a:chExt cx="730250" cy="67310"/>
          </a:xfrm>
        </p:grpSpPr>
        <p:sp>
          <p:nvSpPr>
            <p:cNvPr id="70" name="object 70"/>
            <p:cNvSpPr/>
            <p:nvPr/>
          </p:nvSpPr>
          <p:spPr>
            <a:xfrm>
              <a:off x="4709185" y="8906014"/>
              <a:ext cx="601980" cy="67310"/>
            </a:xfrm>
            <a:custGeom>
              <a:avLst/>
              <a:gdLst/>
              <a:ahLst/>
              <a:cxnLst/>
              <a:rect l="l" t="t" r="r" b="b"/>
              <a:pathLst>
                <a:path w="601979" h="67309">
                  <a:moveTo>
                    <a:pt x="67132" y="1257"/>
                  </a:moveTo>
                  <a:lnTo>
                    <a:pt x="58000" y="1257"/>
                  </a:lnTo>
                  <a:lnTo>
                    <a:pt x="33566" y="57632"/>
                  </a:lnTo>
                  <a:lnTo>
                    <a:pt x="9118" y="1257"/>
                  </a:lnTo>
                  <a:lnTo>
                    <a:pt x="0" y="1257"/>
                  </a:lnTo>
                  <a:lnTo>
                    <a:pt x="0" y="65887"/>
                  </a:lnTo>
                  <a:lnTo>
                    <a:pt x="5727" y="65887"/>
                  </a:lnTo>
                  <a:lnTo>
                    <a:pt x="5727" y="6718"/>
                  </a:lnTo>
                  <a:lnTo>
                    <a:pt x="30962" y="65887"/>
                  </a:lnTo>
                  <a:lnTo>
                    <a:pt x="36156" y="65887"/>
                  </a:lnTo>
                  <a:lnTo>
                    <a:pt x="61404" y="6718"/>
                  </a:lnTo>
                  <a:lnTo>
                    <a:pt x="61404" y="65887"/>
                  </a:lnTo>
                  <a:lnTo>
                    <a:pt x="67132" y="65887"/>
                  </a:lnTo>
                  <a:lnTo>
                    <a:pt x="67132" y="1257"/>
                  </a:lnTo>
                  <a:close/>
                </a:path>
                <a:path w="601979" h="67309">
                  <a:moveTo>
                    <a:pt x="134899" y="65862"/>
                  </a:moveTo>
                  <a:lnTo>
                    <a:pt x="127800" y="48158"/>
                  </a:lnTo>
                  <a:lnTo>
                    <a:pt x="125869" y="43332"/>
                  </a:lnTo>
                  <a:lnTo>
                    <a:pt x="119481" y="27393"/>
                  </a:lnTo>
                  <a:lnTo>
                    <a:pt x="119481" y="43332"/>
                  </a:lnTo>
                  <a:lnTo>
                    <a:pt x="91300" y="43332"/>
                  </a:lnTo>
                  <a:lnTo>
                    <a:pt x="105537" y="6426"/>
                  </a:lnTo>
                  <a:lnTo>
                    <a:pt x="119481" y="43332"/>
                  </a:lnTo>
                  <a:lnTo>
                    <a:pt x="119481" y="27393"/>
                  </a:lnTo>
                  <a:lnTo>
                    <a:pt x="111086" y="6426"/>
                  </a:lnTo>
                  <a:lnTo>
                    <a:pt x="109029" y="1257"/>
                  </a:lnTo>
                  <a:lnTo>
                    <a:pt x="102133" y="1257"/>
                  </a:lnTo>
                  <a:lnTo>
                    <a:pt x="76530" y="65887"/>
                  </a:lnTo>
                  <a:lnTo>
                    <a:pt x="82562" y="65900"/>
                  </a:lnTo>
                  <a:lnTo>
                    <a:pt x="89496" y="48158"/>
                  </a:lnTo>
                  <a:lnTo>
                    <a:pt x="121577" y="48158"/>
                  </a:lnTo>
                  <a:lnTo>
                    <a:pt x="128536" y="65887"/>
                  </a:lnTo>
                  <a:lnTo>
                    <a:pt x="134899" y="65862"/>
                  </a:lnTo>
                  <a:close/>
                </a:path>
                <a:path w="601979" h="67309">
                  <a:moveTo>
                    <a:pt x="183680" y="46939"/>
                  </a:moveTo>
                  <a:lnTo>
                    <a:pt x="152704" y="27038"/>
                  </a:lnTo>
                  <a:lnTo>
                    <a:pt x="146799" y="22440"/>
                  </a:lnTo>
                  <a:lnTo>
                    <a:pt x="146799" y="13665"/>
                  </a:lnTo>
                  <a:lnTo>
                    <a:pt x="148120" y="10833"/>
                  </a:lnTo>
                  <a:lnTo>
                    <a:pt x="153606" y="6350"/>
                  </a:lnTo>
                  <a:lnTo>
                    <a:pt x="157568" y="5194"/>
                  </a:lnTo>
                  <a:lnTo>
                    <a:pt x="166522" y="5194"/>
                  </a:lnTo>
                  <a:lnTo>
                    <a:pt x="169633" y="5905"/>
                  </a:lnTo>
                  <a:lnTo>
                    <a:pt x="174701" y="9017"/>
                  </a:lnTo>
                  <a:lnTo>
                    <a:pt x="176250" y="11607"/>
                  </a:lnTo>
                  <a:lnTo>
                    <a:pt x="176606" y="15125"/>
                  </a:lnTo>
                  <a:lnTo>
                    <a:pt x="182524" y="15125"/>
                  </a:lnTo>
                  <a:lnTo>
                    <a:pt x="182524" y="9880"/>
                  </a:lnTo>
                  <a:lnTo>
                    <a:pt x="180225" y="5905"/>
                  </a:lnTo>
                  <a:lnTo>
                    <a:pt x="171983" y="1079"/>
                  </a:lnTo>
                  <a:lnTo>
                    <a:pt x="167538" y="0"/>
                  </a:lnTo>
                  <a:lnTo>
                    <a:pt x="156019" y="0"/>
                  </a:lnTo>
                  <a:lnTo>
                    <a:pt x="150888" y="1536"/>
                  </a:lnTo>
                  <a:lnTo>
                    <a:pt x="142887" y="7683"/>
                  </a:lnTo>
                  <a:lnTo>
                    <a:pt x="140893" y="11963"/>
                  </a:lnTo>
                  <a:lnTo>
                    <a:pt x="140893" y="22110"/>
                  </a:lnTo>
                  <a:lnTo>
                    <a:pt x="142417" y="25781"/>
                  </a:lnTo>
                  <a:lnTo>
                    <a:pt x="148094" y="30734"/>
                  </a:lnTo>
                  <a:lnTo>
                    <a:pt x="153073" y="33185"/>
                  </a:lnTo>
                  <a:lnTo>
                    <a:pt x="166014" y="37719"/>
                  </a:lnTo>
                  <a:lnTo>
                    <a:pt x="169722" y="39116"/>
                  </a:lnTo>
                  <a:lnTo>
                    <a:pt x="175691" y="42037"/>
                  </a:lnTo>
                  <a:lnTo>
                    <a:pt x="177774" y="45110"/>
                  </a:lnTo>
                  <a:lnTo>
                    <a:pt x="177774" y="53289"/>
                  </a:lnTo>
                  <a:lnTo>
                    <a:pt x="176022" y="56451"/>
                  </a:lnTo>
                  <a:lnTo>
                    <a:pt x="169456" y="60693"/>
                  </a:lnTo>
                  <a:lnTo>
                    <a:pt x="165633" y="61671"/>
                  </a:lnTo>
                  <a:lnTo>
                    <a:pt x="156387" y="61671"/>
                  </a:lnTo>
                  <a:lnTo>
                    <a:pt x="152679" y="60718"/>
                  </a:lnTo>
                  <a:lnTo>
                    <a:pt x="146837" y="56667"/>
                  </a:lnTo>
                  <a:lnTo>
                    <a:pt x="145275" y="53441"/>
                  </a:lnTo>
                  <a:lnTo>
                    <a:pt x="145275" y="49149"/>
                  </a:lnTo>
                  <a:lnTo>
                    <a:pt x="139369" y="49149"/>
                  </a:lnTo>
                  <a:lnTo>
                    <a:pt x="139903" y="55168"/>
                  </a:lnTo>
                  <a:lnTo>
                    <a:pt x="142125" y="59677"/>
                  </a:lnTo>
                  <a:lnTo>
                    <a:pt x="149580" y="65468"/>
                  </a:lnTo>
                  <a:lnTo>
                    <a:pt x="154470" y="66865"/>
                  </a:lnTo>
                  <a:lnTo>
                    <a:pt x="167665" y="66865"/>
                  </a:lnTo>
                  <a:lnTo>
                    <a:pt x="173240" y="65227"/>
                  </a:lnTo>
                  <a:lnTo>
                    <a:pt x="181597" y="58661"/>
                  </a:lnTo>
                  <a:lnTo>
                    <a:pt x="183680" y="54330"/>
                  </a:lnTo>
                  <a:lnTo>
                    <a:pt x="183680" y="46939"/>
                  </a:lnTo>
                  <a:close/>
                </a:path>
                <a:path w="601979" h="67309">
                  <a:moveTo>
                    <a:pt x="235597" y="1257"/>
                  </a:moveTo>
                  <a:lnTo>
                    <a:pt x="188341" y="1257"/>
                  </a:lnTo>
                  <a:lnTo>
                    <a:pt x="188341" y="6451"/>
                  </a:lnTo>
                  <a:lnTo>
                    <a:pt x="209105" y="6451"/>
                  </a:lnTo>
                  <a:lnTo>
                    <a:pt x="209105" y="65887"/>
                  </a:lnTo>
                  <a:lnTo>
                    <a:pt x="214833" y="65887"/>
                  </a:lnTo>
                  <a:lnTo>
                    <a:pt x="214833" y="6451"/>
                  </a:lnTo>
                  <a:lnTo>
                    <a:pt x="235597" y="6451"/>
                  </a:lnTo>
                  <a:lnTo>
                    <a:pt x="235597" y="1257"/>
                  </a:lnTo>
                  <a:close/>
                </a:path>
                <a:path w="601979" h="67309">
                  <a:moveTo>
                    <a:pt x="285280" y="60693"/>
                  </a:moveTo>
                  <a:lnTo>
                    <a:pt x="251269" y="60693"/>
                  </a:lnTo>
                  <a:lnTo>
                    <a:pt x="251269" y="35001"/>
                  </a:lnTo>
                  <a:lnTo>
                    <a:pt x="282689" y="35001"/>
                  </a:lnTo>
                  <a:lnTo>
                    <a:pt x="282689" y="29806"/>
                  </a:lnTo>
                  <a:lnTo>
                    <a:pt x="251269" y="29806"/>
                  </a:lnTo>
                  <a:lnTo>
                    <a:pt x="251269" y="6451"/>
                  </a:lnTo>
                  <a:lnTo>
                    <a:pt x="283946" y="6451"/>
                  </a:lnTo>
                  <a:lnTo>
                    <a:pt x="283946" y="1257"/>
                  </a:lnTo>
                  <a:lnTo>
                    <a:pt x="245541" y="1257"/>
                  </a:lnTo>
                  <a:lnTo>
                    <a:pt x="245541" y="65887"/>
                  </a:lnTo>
                  <a:lnTo>
                    <a:pt x="285280" y="65887"/>
                  </a:lnTo>
                  <a:lnTo>
                    <a:pt x="285280" y="60693"/>
                  </a:lnTo>
                  <a:close/>
                </a:path>
                <a:path w="601979" h="67309">
                  <a:moveTo>
                    <a:pt x="344995" y="65887"/>
                  </a:moveTo>
                  <a:lnTo>
                    <a:pt x="343801" y="64389"/>
                  </a:lnTo>
                  <a:lnTo>
                    <a:pt x="342861" y="59944"/>
                  </a:lnTo>
                  <a:lnTo>
                    <a:pt x="341490" y="45148"/>
                  </a:lnTo>
                  <a:lnTo>
                    <a:pt x="340601" y="40309"/>
                  </a:lnTo>
                  <a:lnTo>
                    <a:pt x="338086" y="35001"/>
                  </a:lnTo>
                  <a:lnTo>
                    <a:pt x="335140" y="32880"/>
                  </a:lnTo>
                  <a:lnTo>
                    <a:pt x="330847" y="32054"/>
                  </a:lnTo>
                  <a:lnTo>
                    <a:pt x="335089" y="30734"/>
                  </a:lnTo>
                  <a:lnTo>
                    <a:pt x="336613" y="29806"/>
                  </a:lnTo>
                  <a:lnTo>
                    <a:pt x="338213" y="28841"/>
                  </a:lnTo>
                  <a:lnTo>
                    <a:pt x="342277" y="23888"/>
                  </a:lnTo>
                  <a:lnTo>
                    <a:pt x="343293" y="20764"/>
                  </a:lnTo>
                  <a:lnTo>
                    <a:pt x="343293" y="14389"/>
                  </a:lnTo>
                  <a:lnTo>
                    <a:pt x="342836" y="12115"/>
                  </a:lnTo>
                  <a:lnTo>
                    <a:pt x="341287" y="8775"/>
                  </a:lnTo>
                  <a:lnTo>
                    <a:pt x="340309" y="7467"/>
                  </a:lnTo>
                  <a:lnTo>
                    <a:pt x="339191" y="6451"/>
                  </a:lnTo>
                  <a:lnTo>
                    <a:pt x="337019" y="4292"/>
                  </a:lnTo>
                  <a:lnTo>
                    <a:pt x="337019" y="13690"/>
                  </a:lnTo>
                  <a:lnTo>
                    <a:pt x="337019" y="19850"/>
                  </a:lnTo>
                  <a:lnTo>
                    <a:pt x="336410" y="22021"/>
                  </a:lnTo>
                  <a:lnTo>
                    <a:pt x="322757" y="29806"/>
                  </a:lnTo>
                  <a:lnTo>
                    <a:pt x="305955" y="29806"/>
                  </a:lnTo>
                  <a:lnTo>
                    <a:pt x="305955" y="6451"/>
                  </a:lnTo>
                  <a:lnTo>
                    <a:pt x="326936" y="6451"/>
                  </a:lnTo>
                  <a:lnTo>
                    <a:pt x="330911" y="7340"/>
                  </a:lnTo>
                  <a:lnTo>
                    <a:pt x="335800" y="10922"/>
                  </a:lnTo>
                  <a:lnTo>
                    <a:pt x="337019" y="13690"/>
                  </a:lnTo>
                  <a:lnTo>
                    <a:pt x="337019" y="4292"/>
                  </a:lnTo>
                  <a:lnTo>
                    <a:pt x="336727" y="4000"/>
                  </a:lnTo>
                  <a:lnTo>
                    <a:pt x="333806" y="2540"/>
                  </a:lnTo>
                  <a:lnTo>
                    <a:pt x="328015" y="1460"/>
                  </a:lnTo>
                  <a:lnTo>
                    <a:pt x="324434" y="1257"/>
                  </a:lnTo>
                  <a:lnTo>
                    <a:pt x="300228" y="1257"/>
                  </a:lnTo>
                  <a:lnTo>
                    <a:pt x="300228" y="65887"/>
                  </a:lnTo>
                  <a:lnTo>
                    <a:pt x="305955" y="65887"/>
                  </a:lnTo>
                  <a:lnTo>
                    <a:pt x="305955" y="35001"/>
                  </a:lnTo>
                  <a:lnTo>
                    <a:pt x="329031" y="35001"/>
                  </a:lnTo>
                  <a:lnTo>
                    <a:pt x="331838" y="36220"/>
                  </a:lnTo>
                  <a:lnTo>
                    <a:pt x="333260" y="38671"/>
                  </a:lnTo>
                  <a:lnTo>
                    <a:pt x="334518" y="40767"/>
                  </a:lnTo>
                  <a:lnTo>
                    <a:pt x="335445" y="45237"/>
                  </a:lnTo>
                  <a:lnTo>
                    <a:pt x="336042" y="52095"/>
                  </a:lnTo>
                  <a:lnTo>
                    <a:pt x="336042" y="56045"/>
                  </a:lnTo>
                  <a:lnTo>
                    <a:pt x="336245" y="59029"/>
                  </a:lnTo>
                  <a:lnTo>
                    <a:pt x="336905" y="62242"/>
                  </a:lnTo>
                  <a:lnTo>
                    <a:pt x="337439" y="63855"/>
                  </a:lnTo>
                  <a:lnTo>
                    <a:pt x="338277" y="65887"/>
                  </a:lnTo>
                  <a:lnTo>
                    <a:pt x="344995" y="65887"/>
                  </a:lnTo>
                  <a:close/>
                </a:path>
                <a:path w="601979" h="67309">
                  <a:moveTo>
                    <a:pt x="410768" y="38646"/>
                  </a:moveTo>
                  <a:lnTo>
                    <a:pt x="404431" y="10883"/>
                  </a:lnTo>
                  <a:lnTo>
                    <a:pt x="404431" y="30340"/>
                  </a:lnTo>
                  <a:lnTo>
                    <a:pt x="404431" y="38646"/>
                  </a:lnTo>
                  <a:lnTo>
                    <a:pt x="379336" y="60693"/>
                  </a:lnTo>
                  <a:lnTo>
                    <a:pt x="365671" y="60693"/>
                  </a:lnTo>
                  <a:lnTo>
                    <a:pt x="365671" y="6451"/>
                  </a:lnTo>
                  <a:lnTo>
                    <a:pt x="382257" y="6451"/>
                  </a:lnTo>
                  <a:lnTo>
                    <a:pt x="386105" y="6807"/>
                  </a:lnTo>
                  <a:lnTo>
                    <a:pt x="392912" y="8712"/>
                  </a:lnTo>
                  <a:lnTo>
                    <a:pt x="396316" y="11099"/>
                  </a:lnTo>
                  <a:lnTo>
                    <a:pt x="398881" y="14681"/>
                  </a:lnTo>
                  <a:lnTo>
                    <a:pt x="400913" y="17424"/>
                  </a:lnTo>
                  <a:lnTo>
                    <a:pt x="402336" y="20421"/>
                  </a:lnTo>
                  <a:lnTo>
                    <a:pt x="404012" y="26924"/>
                  </a:lnTo>
                  <a:lnTo>
                    <a:pt x="404431" y="30340"/>
                  </a:lnTo>
                  <a:lnTo>
                    <a:pt x="404431" y="10883"/>
                  </a:lnTo>
                  <a:lnTo>
                    <a:pt x="403326" y="9398"/>
                  </a:lnTo>
                  <a:lnTo>
                    <a:pt x="399402" y="6451"/>
                  </a:lnTo>
                  <a:lnTo>
                    <a:pt x="396341" y="4152"/>
                  </a:lnTo>
                  <a:lnTo>
                    <a:pt x="392671" y="2603"/>
                  </a:lnTo>
                  <a:lnTo>
                    <a:pt x="386105" y="1460"/>
                  </a:lnTo>
                  <a:lnTo>
                    <a:pt x="382409" y="1257"/>
                  </a:lnTo>
                  <a:lnTo>
                    <a:pt x="359943" y="1257"/>
                  </a:lnTo>
                  <a:lnTo>
                    <a:pt x="359943" y="65887"/>
                  </a:lnTo>
                  <a:lnTo>
                    <a:pt x="380199" y="65887"/>
                  </a:lnTo>
                  <a:lnTo>
                    <a:pt x="385000" y="65646"/>
                  </a:lnTo>
                  <a:lnTo>
                    <a:pt x="392518" y="64389"/>
                  </a:lnTo>
                  <a:lnTo>
                    <a:pt x="396519" y="62687"/>
                  </a:lnTo>
                  <a:lnTo>
                    <a:pt x="399059" y="60693"/>
                  </a:lnTo>
                  <a:lnTo>
                    <a:pt x="403682" y="57086"/>
                  </a:lnTo>
                  <a:lnTo>
                    <a:pt x="406527" y="53060"/>
                  </a:lnTo>
                  <a:lnTo>
                    <a:pt x="409981" y="43561"/>
                  </a:lnTo>
                  <a:lnTo>
                    <a:pt x="410768" y="38646"/>
                  </a:lnTo>
                  <a:close/>
                </a:path>
                <a:path w="601979" h="67309">
                  <a:moveTo>
                    <a:pt x="469328" y="65887"/>
                  </a:moveTo>
                  <a:lnTo>
                    <a:pt x="468134" y="64389"/>
                  </a:lnTo>
                  <a:lnTo>
                    <a:pt x="467194" y="59944"/>
                  </a:lnTo>
                  <a:lnTo>
                    <a:pt x="465823" y="45148"/>
                  </a:lnTo>
                  <a:lnTo>
                    <a:pt x="464947" y="40309"/>
                  </a:lnTo>
                  <a:lnTo>
                    <a:pt x="462432" y="35001"/>
                  </a:lnTo>
                  <a:lnTo>
                    <a:pt x="459486" y="32880"/>
                  </a:lnTo>
                  <a:lnTo>
                    <a:pt x="455180" y="32054"/>
                  </a:lnTo>
                  <a:lnTo>
                    <a:pt x="459422" y="30734"/>
                  </a:lnTo>
                  <a:lnTo>
                    <a:pt x="460959" y="29806"/>
                  </a:lnTo>
                  <a:lnTo>
                    <a:pt x="462559" y="28841"/>
                  </a:lnTo>
                  <a:lnTo>
                    <a:pt x="466610" y="23888"/>
                  </a:lnTo>
                  <a:lnTo>
                    <a:pt x="467626" y="20764"/>
                  </a:lnTo>
                  <a:lnTo>
                    <a:pt x="467626" y="14389"/>
                  </a:lnTo>
                  <a:lnTo>
                    <a:pt x="467182" y="12115"/>
                  </a:lnTo>
                  <a:lnTo>
                    <a:pt x="465632" y="8775"/>
                  </a:lnTo>
                  <a:lnTo>
                    <a:pt x="464642" y="7467"/>
                  </a:lnTo>
                  <a:lnTo>
                    <a:pt x="463537" y="6451"/>
                  </a:lnTo>
                  <a:lnTo>
                    <a:pt x="461365" y="4305"/>
                  </a:lnTo>
                  <a:lnTo>
                    <a:pt x="461365" y="13690"/>
                  </a:lnTo>
                  <a:lnTo>
                    <a:pt x="461365" y="19850"/>
                  </a:lnTo>
                  <a:lnTo>
                    <a:pt x="460756" y="22021"/>
                  </a:lnTo>
                  <a:lnTo>
                    <a:pt x="447103" y="29806"/>
                  </a:lnTo>
                  <a:lnTo>
                    <a:pt x="430301" y="29806"/>
                  </a:lnTo>
                  <a:lnTo>
                    <a:pt x="430301" y="6451"/>
                  </a:lnTo>
                  <a:lnTo>
                    <a:pt x="451281" y="6451"/>
                  </a:lnTo>
                  <a:lnTo>
                    <a:pt x="455244" y="7340"/>
                  </a:lnTo>
                  <a:lnTo>
                    <a:pt x="460133" y="10922"/>
                  </a:lnTo>
                  <a:lnTo>
                    <a:pt x="461365" y="13690"/>
                  </a:lnTo>
                  <a:lnTo>
                    <a:pt x="461365" y="4305"/>
                  </a:lnTo>
                  <a:lnTo>
                    <a:pt x="461060" y="4000"/>
                  </a:lnTo>
                  <a:lnTo>
                    <a:pt x="458139" y="2540"/>
                  </a:lnTo>
                  <a:lnTo>
                    <a:pt x="452348" y="1460"/>
                  </a:lnTo>
                  <a:lnTo>
                    <a:pt x="448767" y="1257"/>
                  </a:lnTo>
                  <a:lnTo>
                    <a:pt x="424573" y="1257"/>
                  </a:lnTo>
                  <a:lnTo>
                    <a:pt x="424573" y="65887"/>
                  </a:lnTo>
                  <a:lnTo>
                    <a:pt x="430301" y="65887"/>
                  </a:lnTo>
                  <a:lnTo>
                    <a:pt x="430301" y="35001"/>
                  </a:lnTo>
                  <a:lnTo>
                    <a:pt x="453364" y="35001"/>
                  </a:lnTo>
                  <a:lnTo>
                    <a:pt x="456171" y="36220"/>
                  </a:lnTo>
                  <a:lnTo>
                    <a:pt x="458851" y="40767"/>
                  </a:lnTo>
                  <a:lnTo>
                    <a:pt x="459778" y="45237"/>
                  </a:lnTo>
                  <a:lnTo>
                    <a:pt x="460375" y="52095"/>
                  </a:lnTo>
                  <a:lnTo>
                    <a:pt x="460375" y="56045"/>
                  </a:lnTo>
                  <a:lnTo>
                    <a:pt x="460590" y="59029"/>
                  </a:lnTo>
                  <a:lnTo>
                    <a:pt x="461238" y="62242"/>
                  </a:lnTo>
                  <a:lnTo>
                    <a:pt x="461784" y="63855"/>
                  </a:lnTo>
                  <a:lnTo>
                    <a:pt x="462610" y="65887"/>
                  </a:lnTo>
                  <a:lnTo>
                    <a:pt x="469328" y="65887"/>
                  </a:lnTo>
                  <a:close/>
                </a:path>
                <a:path w="601979" h="67309">
                  <a:moveTo>
                    <a:pt x="490004" y="1257"/>
                  </a:moveTo>
                  <a:lnTo>
                    <a:pt x="484276" y="1257"/>
                  </a:lnTo>
                  <a:lnTo>
                    <a:pt x="484276" y="65887"/>
                  </a:lnTo>
                  <a:lnTo>
                    <a:pt x="490004" y="65887"/>
                  </a:lnTo>
                  <a:lnTo>
                    <a:pt x="490004" y="1257"/>
                  </a:lnTo>
                  <a:close/>
                </a:path>
                <a:path w="601979" h="67309">
                  <a:moveTo>
                    <a:pt x="552665" y="1257"/>
                  </a:moveTo>
                  <a:lnTo>
                    <a:pt x="546849" y="1257"/>
                  </a:lnTo>
                  <a:lnTo>
                    <a:pt x="526376" y="59397"/>
                  </a:lnTo>
                  <a:lnTo>
                    <a:pt x="505764" y="1257"/>
                  </a:lnTo>
                  <a:lnTo>
                    <a:pt x="499402" y="1257"/>
                  </a:lnTo>
                  <a:lnTo>
                    <a:pt x="522859" y="65887"/>
                  </a:lnTo>
                  <a:lnTo>
                    <a:pt x="529488" y="65887"/>
                  </a:lnTo>
                  <a:lnTo>
                    <a:pt x="552665" y="1257"/>
                  </a:lnTo>
                  <a:close/>
                </a:path>
                <a:path w="601979" h="67309">
                  <a:moveTo>
                    <a:pt x="601814" y="60693"/>
                  </a:moveTo>
                  <a:lnTo>
                    <a:pt x="567791" y="60693"/>
                  </a:lnTo>
                  <a:lnTo>
                    <a:pt x="567791" y="35001"/>
                  </a:lnTo>
                  <a:lnTo>
                    <a:pt x="599211" y="35001"/>
                  </a:lnTo>
                  <a:lnTo>
                    <a:pt x="599211" y="29806"/>
                  </a:lnTo>
                  <a:lnTo>
                    <a:pt x="567791" y="29806"/>
                  </a:lnTo>
                  <a:lnTo>
                    <a:pt x="567791" y="6451"/>
                  </a:lnTo>
                  <a:lnTo>
                    <a:pt x="600468" y="6451"/>
                  </a:lnTo>
                  <a:lnTo>
                    <a:pt x="600468" y="1257"/>
                  </a:lnTo>
                  <a:lnTo>
                    <a:pt x="562063" y="1257"/>
                  </a:lnTo>
                  <a:lnTo>
                    <a:pt x="562063" y="65887"/>
                  </a:lnTo>
                  <a:lnTo>
                    <a:pt x="601814" y="65887"/>
                  </a:lnTo>
                  <a:lnTo>
                    <a:pt x="601814" y="6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33911" y="8906014"/>
              <a:ext cx="105092" cy="66865"/>
            </a:xfrm>
            <a:prstGeom prst="rect">
              <a:avLst/>
            </a:prstGeom>
          </p:spPr>
        </p:pic>
      </p:grpSp>
      <p:pic>
        <p:nvPicPr>
          <p:cNvPr id="72" name="object 7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06804" y="8906015"/>
            <a:ext cx="1390777" cy="75895"/>
          </a:xfrm>
          <a:prstGeom prst="rect">
            <a:avLst/>
          </a:prstGeom>
        </p:spPr>
      </p:pic>
      <p:grpSp>
        <p:nvGrpSpPr>
          <p:cNvPr id="73" name="object 73"/>
          <p:cNvGrpSpPr/>
          <p:nvPr/>
        </p:nvGrpSpPr>
        <p:grpSpPr>
          <a:xfrm>
            <a:off x="8887130" y="8343836"/>
            <a:ext cx="626745" cy="457834"/>
            <a:chOff x="3832529" y="8343836"/>
            <a:chExt cx="626745" cy="457834"/>
          </a:xfrm>
        </p:grpSpPr>
        <p:sp>
          <p:nvSpPr>
            <p:cNvPr id="74" name="object 74"/>
            <p:cNvSpPr/>
            <p:nvPr/>
          </p:nvSpPr>
          <p:spPr>
            <a:xfrm>
              <a:off x="3834815" y="8351240"/>
              <a:ext cx="622300" cy="448309"/>
            </a:xfrm>
            <a:custGeom>
              <a:avLst/>
              <a:gdLst/>
              <a:ahLst/>
              <a:cxnLst/>
              <a:rect l="l" t="t" r="r" b="b"/>
              <a:pathLst>
                <a:path w="622300" h="448309">
                  <a:moveTo>
                    <a:pt x="579551" y="261416"/>
                  </a:moveTo>
                  <a:lnTo>
                    <a:pt x="583730" y="139903"/>
                  </a:lnTo>
                  <a:lnTo>
                    <a:pt x="583730" y="136398"/>
                  </a:lnTo>
                  <a:lnTo>
                    <a:pt x="581977" y="133769"/>
                  </a:lnTo>
                  <a:lnTo>
                    <a:pt x="579780" y="132892"/>
                  </a:lnTo>
                  <a:lnTo>
                    <a:pt x="577583" y="132003"/>
                  </a:lnTo>
                  <a:lnTo>
                    <a:pt x="573633" y="126314"/>
                  </a:lnTo>
                  <a:lnTo>
                    <a:pt x="571880" y="122364"/>
                  </a:lnTo>
                  <a:lnTo>
                    <a:pt x="570128" y="118414"/>
                  </a:lnTo>
                  <a:lnTo>
                    <a:pt x="565302" y="114909"/>
                  </a:lnTo>
                  <a:lnTo>
                    <a:pt x="561797" y="113588"/>
                  </a:lnTo>
                  <a:lnTo>
                    <a:pt x="473214" y="84645"/>
                  </a:lnTo>
                  <a:lnTo>
                    <a:pt x="468820" y="83769"/>
                  </a:lnTo>
                  <a:lnTo>
                    <a:pt x="464870" y="82892"/>
                  </a:lnTo>
                  <a:lnTo>
                    <a:pt x="461810" y="83324"/>
                  </a:lnTo>
                  <a:lnTo>
                    <a:pt x="458736" y="83769"/>
                  </a:lnTo>
                  <a:lnTo>
                    <a:pt x="453034" y="82448"/>
                  </a:lnTo>
                  <a:lnTo>
                    <a:pt x="449084" y="81572"/>
                  </a:lnTo>
                  <a:lnTo>
                    <a:pt x="222351" y="17983"/>
                  </a:lnTo>
                  <a:lnTo>
                    <a:pt x="217049" y="16712"/>
                  </a:lnTo>
                  <a:lnTo>
                    <a:pt x="210512" y="15027"/>
                  </a:lnTo>
                  <a:lnTo>
                    <a:pt x="202988" y="13175"/>
                  </a:lnTo>
                  <a:lnTo>
                    <a:pt x="194729" y="11404"/>
                  </a:lnTo>
                  <a:lnTo>
                    <a:pt x="127190" y="0"/>
                  </a:lnTo>
                  <a:lnTo>
                    <a:pt x="101054" y="849"/>
                  </a:lnTo>
                  <a:lnTo>
                    <a:pt x="60141" y="26399"/>
                  </a:lnTo>
                  <a:lnTo>
                    <a:pt x="37274" y="54381"/>
                  </a:lnTo>
                  <a:lnTo>
                    <a:pt x="37718" y="57886"/>
                  </a:lnTo>
                  <a:lnTo>
                    <a:pt x="37718" y="64465"/>
                  </a:lnTo>
                  <a:lnTo>
                    <a:pt x="37718" y="68859"/>
                  </a:lnTo>
                  <a:lnTo>
                    <a:pt x="34201" y="74117"/>
                  </a:lnTo>
                  <a:lnTo>
                    <a:pt x="3657" y="94005"/>
                  </a:lnTo>
                  <a:lnTo>
                    <a:pt x="1904" y="96342"/>
                  </a:lnTo>
                  <a:lnTo>
                    <a:pt x="1904" y="100723"/>
                  </a:lnTo>
                  <a:lnTo>
                    <a:pt x="1904" y="101752"/>
                  </a:lnTo>
                </a:path>
                <a:path w="622300" h="448309">
                  <a:moveTo>
                    <a:pt x="569252" y="301726"/>
                  </a:moveTo>
                  <a:lnTo>
                    <a:pt x="567054" y="306120"/>
                  </a:lnTo>
                  <a:lnTo>
                    <a:pt x="566623" y="311823"/>
                  </a:lnTo>
                  <a:lnTo>
                    <a:pt x="566191" y="314452"/>
                  </a:lnTo>
                  <a:lnTo>
                    <a:pt x="565746" y="317080"/>
                  </a:lnTo>
                  <a:lnTo>
                    <a:pt x="562927" y="320586"/>
                  </a:lnTo>
                  <a:lnTo>
                    <a:pt x="560920" y="324104"/>
                  </a:lnTo>
                  <a:lnTo>
                    <a:pt x="557415" y="330238"/>
                  </a:lnTo>
                  <a:lnTo>
                    <a:pt x="554786" y="335940"/>
                  </a:lnTo>
                  <a:lnTo>
                    <a:pt x="553034" y="339013"/>
                  </a:lnTo>
                  <a:lnTo>
                    <a:pt x="551268" y="342074"/>
                  </a:lnTo>
                  <a:lnTo>
                    <a:pt x="547319" y="346862"/>
                  </a:lnTo>
                  <a:lnTo>
                    <a:pt x="547319" y="355231"/>
                  </a:lnTo>
                  <a:lnTo>
                    <a:pt x="547319" y="358305"/>
                  </a:lnTo>
                  <a:lnTo>
                    <a:pt x="545134" y="360057"/>
                  </a:lnTo>
                  <a:lnTo>
                    <a:pt x="543382" y="361378"/>
                  </a:lnTo>
                  <a:lnTo>
                    <a:pt x="460044" y="421894"/>
                  </a:lnTo>
                  <a:lnTo>
                    <a:pt x="456107" y="424967"/>
                  </a:lnTo>
                  <a:lnTo>
                    <a:pt x="452158" y="423214"/>
                  </a:lnTo>
                  <a:lnTo>
                    <a:pt x="449084" y="422338"/>
                  </a:lnTo>
                  <a:lnTo>
                    <a:pt x="392074" y="404355"/>
                  </a:lnTo>
                  <a:lnTo>
                    <a:pt x="385927" y="402158"/>
                  </a:lnTo>
                  <a:lnTo>
                    <a:pt x="382866" y="401726"/>
                  </a:lnTo>
                  <a:lnTo>
                    <a:pt x="380669" y="399529"/>
                  </a:lnTo>
                  <a:lnTo>
                    <a:pt x="379361" y="398221"/>
                  </a:lnTo>
                  <a:lnTo>
                    <a:pt x="379945" y="396024"/>
                  </a:lnTo>
                  <a:lnTo>
                    <a:pt x="379793" y="392950"/>
                  </a:lnTo>
                  <a:lnTo>
                    <a:pt x="379945" y="391934"/>
                  </a:lnTo>
                  <a:lnTo>
                    <a:pt x="379361" y="390766"/>
                  </a:lnTo>
                  <a:lnTo>
                    <a:pt x="377596" y="389597"/>
                  </a:lnTo>
                  <a:lnTo>
                    <a:pt x="375843" y="388416"/>
                  </a:lnTo>
                  <a:lnTo>
                    <a:pt x="367068" y="380530"/>
                  </a:lnTo>
                  <a:lnTo>
                    <a:pt x="363562" y="373799"/>
                  </a:lnTo>
                </a:path>
                <a:path w="622300" h="448309">
                  <a:moveTo>
                    <a:pt x="412102" y="410933"/>
                  </a:moveTo>
                  <a:lnTo>
                    <a:pt x="414147" y="412394"/>
                  </a:lnTo>
                  <a:lnTo>
                    <a:pt x="414147" y="414147"/>
                  </a:lnTo>
                  <a:lnTo>
                    <a:pt x="414147" y="415315"/>
                  </a:lnTo>
                  <a:lnTo>
                    <a:pt x="383743" y="446316"/>
                  </a:lnTo>
                  <a:lnTo>
                    <a:pt x="382282" y="447776"/>
                  </a:lnTo>
                  <a:lnTo>
                    <a:pt x="335495" y="429641"/>
                  </a:lnTo>
                  <a:lnTo>
                    <a:pt x="321170" y="346024"/>
                  </a:lnTo>
                  <a:lnTo>
                    <a:pt x="320878" y="343395"/>
                  </a:lnTo>
                  <a:lnTo>
                    <a:pt x="321754" y="341642"/>
                  </a:lnTo>
                  <a:lnTo>
                    <a:pt x="323214" y="340766"/>
                  </a:lnTo>
                  <a:lnTo>
                    <a:pt x="323507" y="338137"/>
                  </a:lnTo>
                  <a:lnTo>
                    <a:pt x="325564" y="336080"/>
                  </a:lnTo>
                  <a:lnTo>
                    <a:pt x="329361" y="336969"/>
                  </a:lnTo>
                  <a:lnTo>
                    <a:pt x="340766" y="339013"/>
                  </a:lnTo>
                  <a:lnTo>
                    <a:pt x="343395" y="339598"/>
                  </a:lnTo>
                  <a:lnTo>
                    <a:pt x="344855" y="341934"/>
                  </a:lnTo>
                  <a:lnTo>
                    <a:pt x="344855" y="343103"/>
                  </a:lnTo>
                </a:path>
                <a:path w="622300" h="448309">
                  <a:moveTo>
                    <a:pt x="323214" y="340766"/>
                  </a:moveTo>
                  <a:lnTo>
                    <a:pt x="324675" y="340474"/>
                  </a:lnTo>
                  <a:lnTo>
                    <a:pt x="336080" y="342811"/>
                  </a:lnTo>
                  <a:lnTo>
                    <a:pt x="337540" y="343103"/>
                  </a:lnTo>
                  <a:lnTo>
                    <a:pt x="339013" y="343395"/>
                  </a:lnTo>
                  <a:lnTo>
                    <a:pt x="341350" y="344563"/>
                  </a:lnTo>
                  <a:lnTo>
                    <a:pt x="341642" y="347192"/>
                  </a:lnTo>
                  <a:lnTo>
                    <a:pt x="341934" y="349834"/>
                  </a:lnTo>
                  <a:lnTo>
                    <a:pt x="343687" y="351586"/>
                  </a:lnTo>
                  <a:lnTo>
                    <a:pt x="344855" y="352463"/>
                  </a:lnTo>
                </a:path>
                <a:path w="622300" h="448309">
                  <a:moveTo>
                    <a:pt x="337832" y="345732"/>
                  </a:moveTo>
                  <a:lnTo>
                    <a:pt x="336956" y="346608"/>
                  </a:lnTo>
                  <a:lnTo>
                    <a:pt x="336664" y="348361"/>
                  </a:lnTo>
                  <a:lnTo>
                    <a:pt x="336956" y="350113"/>
                  </a:lnTo>
                  <a:lnTo>
                    <a:pt x="337832" y="405676"/>
                  </a:lnTo>
                  <a:lnTo>
                    <a:pt x="338137" y="412978"/>
                  </a:lnTo>
                  <a:lnTo>
                    <a:pt x="341198" y="417957"/>
                  </a:lnTo>
                  <a:lnTo>
                    <a:pt x="349097" y="421017"/>
                  </a:lnTo>
                  <a:lnTo>
                    <a:pt x="378180" y="432574"/>
                  </a:lnTo>
                  <a:lnTo>
                    <a:pt x="380530" y="433438"/>
                  </a:lnTo>
                  <a:lnTo>
                    <a:pt x="382282" y="432574"/>
                  </a:lnTo>
                  <a:lnTo>
                    <a:pt x="384327" y="431406"/>
                  </a:lnTo>
                  <a:lnTo>
                    <a:pt x="410641" y="413562"/>
                  </a:lnTo>
                </a:path>
                <a:path w="622300" h="448309">
                  <a:moveTo>
                    <a:pt x="381114" y="434911"/>
                  </a:moveTo>
                  <a:lnTo>
                    <a:pt x="381114" y="447192"/>
                  </a:lnTo>
                </a:path>
                <a:path w="622300" h="448309">
                  <a:moveTo>
                    <a:pt x="321462" y="362686"/>
                  </a:moveTo>
                  <a:lnTo>
                    <a:pt x="162699" y="306120"/>
                  </a:lnTo>
                </a:path>
                <a:path w="622300" h="448309">
                  <a:moveTo>
                    <a:pt x="163588" y="222351"/>
                  </a:moveTo>
                  <a:lnTo>
                    <a:pt x="163588" y="297789"/>
                  </a:lnTo>
                  <a:lnTo>
                    <a:pt x="162664" y="304355"/>
                  </a:lnTo>
                  <a:lnTo>
                    <a:pt x="160950" y="311023"/>
                  </a:lnTo>
                  <a:lnTo>
                    <a:pt x="158030" y="316995"/>
                  </a:lnTo>
                  <a:lnTo>
                    <a:pt x="153492" y="321475"/>
                  </a:lnTo>
                  <a:lnTo>
                    <a:pt x="121043" y="343839"/>
                  </a:lnTo>
                </a:path>
                <a:path w="622300" h="448309">
                  <a:moveTo>
                    <a:pt x="85953" y="172351"/>
                  </a:moveTo>
                  <a:lnTo>
                    <a:pt x="82016" y="171919"/>
                  </a:lnTo>
                  <a:lnTo>
                    <a:pt x="75869" y="172351"/>
                  </a:lnTo>
                  <a:lnTo>
                    <a:pt x="71488" y="174993"/>
                  </a:lnTo>
                  <a:lnTo>
                    <a:pt x="56791" y="183482"/>
                  </a:lnTo>
                  <a:lnTo>
                    <a:pt x="30695" y="218846"/>
                  </a:lnTo>
                  <a:lnTo>
                    <a:pt x="31125" y="235243"/>
                  </a:lnTo>
                  <a:lnTo>
                    <a:pt x="31710" y="261880"/>
                  </a:lnTo>
                  <a:lnTo>
                    <a:pt x="32226" y="287612"/>
                  </a:lnTo>
                  <a:lnTo>
                    <a:pt x="32448" y="301294"/>
                  </a:lnTo>
                  <a:lnTo>
                    <a:pt x="32448" y="309194"/>
                  </a:lnTo>
                  <a:lnTo>
                    <a:pt x="34201" y="317525"/>
                  </a:lnTo>
                  <a:lnTo>
                    <a:pt x="42100" y="321475"/>
                  </a:lnTo>
                  <a:lnTo>
                    <a:pt x="99110" y="343839"/>
                  </a:lnTo>
                  <a:lnTo>
                    <a:pt x="106565" y="346468"/>
                  </a:lnTo>
                  <a:lnTo>
                    <a:pt x="109639" y="342963"/>
                  </a:lnTo>
                  <a:lnTo>
                    <a:pt x="113144" y="334187"/>
                  </a:lnTo>
                  <a:lnTo>
                    <a:pt x="156565" y="204368"/>
                  </a:lnTo>
                  <a:lnTo>
                    <a:pt x="157886" y="198374"/>
                  </a:lnTo>
                  <a:lnTo>
                    <a:pt x="155689" y="195160"/>
                  </a:lnTo>
                  <a:lnTo>
                    <a:pt x="150431" y="193408"/>
                  </a:lnTo>
                  <a:lnTo>
                    <a:pt x="85953" y="172351"/>
                  </a:lnTo>
                </a:path>
                <a:path w="622300" h="448309">
                  <a:moveTo>
                    <a:pt x="151739" y="201739"/>
                  </a:moveTo>
                  <a:lnTo>
                    <a:pt x="121475" y="222796"/>
                  </a:lnTo>
                  <a:lnTo>
                    <a:pt x="114020" y="228930"/>
                  </a:lnTo>
                  <a:lnTo>
                    <a:pt x="113588" y="237261"/>
                  </a:lnTo>
                  <a:lnTo>
                    <a:pt x="113588" y="246037"/>
                  </a:lnTo>
                  <a:lnTo>
                    <a:pt x="113144" y="324535"/>
                  </a:lnTo>
                </a:path>
                <a:path w="622300" h="448309">
                  <a:moveTo>
                    <a:pt x="104381" y="231559"/>
                  </a:moveTo>
                  <a:lnTo>
                    <a:pt x="103504" y="225856"/>
                  </a:lnTo>
                  <a:lnTo>
                    <a:pt x="98450" y="220967"/>
                  </a:lnTo>
                  <a:lnTo>
                    <a:pt x="94729" y="219722"/>
                  </a:lnTo>
                  <a:lnTo>
                    <a:pt x="46926" y="204368"/>
                  </a:lnTo>
                  <a:lnTo>
                    <a:pt x="41655" y="202615"/>
                  </a:lnTo>
                  <a:lnTo>
                    <a:pt x="38595" y="203492"/>
                  </a:lnTo>
                  <a:lnTo>
                    <a:pt x="36398" y="206133"/>
                  </a:lnTo>
                </a:path>
                <a:path w="622300" h="448309">
                  <a:moveTo>
                    <a:pt x="76746" y="172351"/>
                  </a:moveTo>
                  <a:lnTo>
                    <a:pt x="79375" y="166662"/>
                  </a:lnTo>
                  <a:lnTo>
                    <a:pt x="87274" y="163588"/>
                  </a:lnTo>
                  <a:lnTo>
                    <a:pt x="96050" y="166217"/>
                  </a:lnTo>
                  <a:lnTo>
                    <a:pt x="157886" y="186829"/>
                  </a:lnTo>
                  <a:lnTo>
                    <a:pt x="162515" y="189456"/>
                  </a:lnTo>
                  <a:lnTo>
                    <a:pt x="165666" y="194014"/>
                  </a:lnTo>
                  <a:lnTo>
                    <a:pt x="167010" y="200463"/>
                  </a:lnTo>
                  <a:lnTo>
                    <a:pt x="166217" y="208762"/>
                  </a:lnTo>
                  <a:lnTo>
                    <a:pt x="153936" y="270154"/>
                  </a:lnTo>
                  <a:lnTo>
                    <a:pt x="152615" y="274980"/>
                  </a:lnTo>
                  <a:lnTo>
                    <a:pt x="151739" y="279806"/>
                  </a:lnTo>
                  <a:lnTo>
                    <a:pt x="149110" y="286385"/>
                  </a:lnTo>
                  <a:lnTo>
                    <a:pt x="119291" y="346900"/>
                  </a:lnTo>
                  <a:lnTo>
                    <a:pt x="115633" y="353999"/>
                  </a:lnTo>
                  <a:lnTo>
                    <a:pt x="110375" y="355777"/>
                  </a:lnTo>
                  <a:lnTo>
                    <a:pt x="102184" y="353047"/>
                  </a:lnTo>
                  <a:lnTo>
                    <a:pt x="40792" y="328917"/>
                  </a:lnTo>
                  <a:lnTo>
                    <a:pt x="35177" y="325399"/>
                  </a:lnTo>
                  <a:lnTo>
                    <a:pt x="31742" y="320811"/>
                  </a:lnTo>
                  <a:lnTo>
                    <a:pt x="30857" y="314247"/>
                  </a:lnTo>
                  <a:lnTo>
                    <a:pt x="32892" y="304800"/>
                  </a:lnTo>
                </a:path>
                <a:path w="622300" h="448309">
                  <a:moveTo>
                    <a:pt x="154152" y="185623"/>
                  </a:moveTo>
                  <a:lnTo>
                    <a:pt x="158792" y="188210"/>
                  </a:lnTo>
                  <a:lnTo>
                    <a:pt x="161956" y="192681"/>
                  </a:lnTo>
                  <a:lnTo>
                    <a:pt x="163310" y="199042"/>
                  </a:lnTo>
                  <a:lnTo>
                    <a:pt x="162521" y="207302"/>
                  </a:lnTo>
                  <a:lnTo>
                    <a:pt x="150240" y="268693"/>
                  </a:lnTo>
                  <a:lnTo>
                    <a:pt x="148932" y="273519"/>
                  </a:lnTo>
                  <a:lnTo>
                    <a:pt x="148056" y="278345"/>
                  </a:lnTo>
                  <a:lnTo>
                    <a:pt x="145427" y="284924"/>
                  </a:lnTo>
                  <a:lnTo>
                    <a:pt x="115595" y="345440"/>
                  </a:lnTo>
                  <a:lnTo>
                    <a:pt x="112128" y="352463"/>
                  </a:lnTo>
                  <a:lnTo>
                    <a:pt x="106692" y="354317"/>
                  </a:lnTo>
                  <a:lnTo>
                    <a:pt x="98501" y="351586"/>
                  </a:lnTo>
                </a:path>
                <a:path w="622300" h="448309">
                  <a:moveTo>
                    <a:pt x="144703" y="275323"/>
                  </a:moveTo>
                  <a:lnTo>
                    <a:pt x="144487" y="277609"/>
                  </a:lnTo>
                  <a:lnTo>
                    <a:pt x="142735" y="279323"/>
                  </a:lnTo>
                  <a:lnTo>
                    <a:pt x="140804" y="279120"/>
                  </a:lnTo>
                  <a:lnTo>
                    <a:pt x="138887" y="278942"/>
                  </a:lnTo>
                  <a:lnTo>
                    <a:pt x="137502" y="276936"/>
                  </a:lnTo>
                  <a:lnTo>
                    <a:pt x="137718" y="274637"/>
                  </a:lnTo>
                  <a:lnTo>
                    <a:pt x="137947" y="272351"/>
                  </a:lnTo>
                  <a:lnTo>
                    <a:pt x="139700" y="270649"/>
                  </a:lnTo>
                  <a:lnTo>
                    <a:pt x="141617" y="270840"/>
                  </a:lnTo>
                  <a:lnTo>
                    <a:pt x="143548" y="271018"/>
                  </a:lnTo>
                  <a:lnTo>
                    <a:pt x="144932" y="273037"/>
                  </a:lnTo>
                  <a:lnTo>
                    <a:pt x="144703" y="275323"/>
                  </a:lnTo>
                </a:path>
                <a:path w="622300" h="448309">
                  <a:moveTo>
                    <a:pt x="142532" y="272199"/>
                  </a:moveTo>
                  <a:lnTo>
                    <a:pt x="140639" y="273227"/>
                  </a:lnTo>
                  <a:lnTo>
                    <a:pt x="139166" y="276593"/>
                  </a:lnTo>
                  <a:lnTo>
                    <a:pt x="139458" y="278485"/>
                  </a:lnTo>
                </a:path>
                <a:path w="622300" h="448309">
                  <a:moveTo>
                    <a:pt x="141503" y="271183"/>
                  </a:moveTo>
                  <a:lnTo>
                    <a:pt x="139611" y="272199"/>
                  </a:lnTo>
                  <a:lnTo>
                    <a:pt x="138150" y="275564"/>
                  </a:lnTo>
                  <a:lnTo>
                    <a:pt x="138442" y="277469"/>
                  </a:lnTo>
                </a:path>
                <a:path w="622300" h="448309">
                  <a:moveTo>
                    <a:pt x="37718" y="57886"/>
                  </a:moveTo>
                  <a:lnTo>
                    <a:pt x="32645" y="62000"/>
                  </a:lnTo>
                  <a:lnTo>
                    <a:pt x="28738" y="68289"/>
                  </a:lnTo>
                  <a:lnTo>
                    <a:pt x="26190" y="75590"/>
                  </a:lnTo>
                  <a:lnTo>
                    <a:pt x="25196" y="82740"/>
                  </a:lnTo>
                </a:path>
                <a:path w="622300" h="448309">
                  <a:moveTo>
                    <a:pt x="26924" y="72999"/>
                  </a:moveTo>
                  <a:lnTo>
                    <a:pt x="21043" y="73685"/>
                  </a:lnTo>
                  <a:lnTo>
                    <a:pt x="17995" y="80721"/>
                  </a:lnTo>
                  <a:lnTo>
                    <a:pt x="20180" y="85966"/>
                  </a:lnTo>
                </a:path>
                <a:path w="622300" h="448309">
                  <a:moveTo>
                    <a:pt x="215" y="103797"/>
                  </a:moveTo>
                  <a:lnTo>
                    <a:pt x="406" y="103035"/>
                  </a:lnTo>
                  <a:lnTo>
                    <a:pt x="2997" y="100787"/>
                  </a:lnTo>
                  <a:lnTo>
                    <a:pt x="3657" y="101015"/>
                  </a:lnTo>
                  <a:lnTo>
                    <a:pt x="5257" y="101600"/>
                  </a:lnTo>
                  <a:lnTo>
                    <a:pt x="7454" y="104597"/>
                  </a:lnTo>
                  <a:lnTo>
                    <a:pt x="8115" y="105702"/>
                  </a:lnTo>
                  <a:lnTo>
                    <a:pt x="8775" y="106794"/>
                  </a:lnTo>
                  <a:lnTo>
                    <a:pt x="8991" y="111620"/>
                  </a:lnTo>
                  <a:lnTo>
                    <a:pt x="8559" y="112268"/>
                  </a:lnTo>
                  <a:lnTo>
                    <a:pt x="8115" y="112928"/>
                  </a:lnTo>
                  <a:lnTo>
                    <a:pt x="5486" y="113957"/>
                  </a:lnTo>
                  <a:lnTo>
                    <a:pt x="4825" y="113741"/>
                  </a:lnTo>
                  <a:lnTo>
                    <a:pt x="4165" y="113512"/>
                  </a:lnTo>
                  <a:lnTo>
                    <a:pt x="1092" y="110883"/>
                  </a:lnTo>
                  <a:lnTo>
                    <a:pt x="660" y="109791"/>
                  </a:lnTo>
                  <a:lnTo>
                    <a:pt x="215" y="108699"/>
                  </a:lnTo>
                  <a:lnTo>
                    <a:pt x="0" y="104673"/>
                  </a:lnTo>
                  <a:lnTo>
                    <a:pt x="215" y="103797"/>
                  </a:lnTo>
                </a:path>
                <a:path w="622300" h="448309">
                  <a:moveTo>
                    <a:pt x="5410" y="113880"/>
                  </a:moveTo>
                  <a:lnTo>
                    <a:pt x="6070" y="114096"/>
                  </a:lnTo>
                  <a:lnTo>
                    <a:pt x="10960" y="111760"/>
                  </a:lnTo>
                  <a:lnTo>
                    <a:pt x="11404" y="111112"/>
                  </a:lnTo>
                  <a:lnTo>
                    <a:pt x="11849" y="110451"/>
                  </a:lnTo>
                  <a:lnTo>
                    <a:pt x="11620" y="105625"/>
                  </a:lnTo>
                  <a:lnTo>
                    <a:pt x="10960" y="104521"/>
                  </a:lnTo>
                  <a:lnTo>
                    <a:pt x="10312" y="103428"/>
                  </a:lnTo>
                  <a:lnTo>
                    <a:pt x="8115" y="100431"/>
                  </a:lnTo>
                  <a:lnTo>
                    <a:pt x="6502" y="99847"/>
                  </a:lnTo>
                  <a:lnTo>
                    <a:pt x="5854" y="99618"/>
                  </a:lnTo>
                  <a:lnTo>
                    <a:pt x="4241" y="100063"/>
                  </a:lnTo>
                  <a:lnTo>
                    <a:pt x="3213" y="100939"/>
                  </a:lnTo>
                </a:path>
                <a:path w="622300" h="448309">
                  <a:moveTo>
                    <a:pt x="8445" y="105803"/>
                  </a:moveTo>
                  <a:lnTo>
                    <a:pt x="10858" y="104813"/>
                  </a:lnTo>
                </a:path>
                <a:path w="622300" h="448309">
                  <a:moveTo>
                    <a:pt x="5778" y="233794"/>
                  </a:moveTo>
                  <a:lnTo>
                    <a:pt x="5956" y="233045"/>
                  </a:lnTo>
                  <a:lnTo>
                    <a:pt x="8483" y="230860"/>
                  </a:lnTo>
                  <a:lnTo>
                    <a:pt x="9118" y="231089"/>
                  </a:lnTo>
                  <a:lnTo>
                    <a:pt x="10680" y="231660"/>
                  </a:lnTo>
                  <a:lnTo>
                    <a:pt x="12814" y="234569"/>
                  </a:lnTo>
                  <a:lnTo>
                    <a:pt x="13449" y="235635"/>
                  </a:lnTo>
                  <a:lnTo>
                    <a:pt x="14084" y="236702"/>
                  </a:lnTo>
                  <a:lnTo>
                    <a:pt x="14300" y="241388"/>
                  </a:lnTo>
                  <a:lnTo>
                    <a:pt x="13868" y="242036"/>
                  </a:lnTo>
                  <a:lnTo>
                    <a:pt x="13449" y="242671"/>
                  </a:lnTo>
                  <a:lnTo>
                    <a:pt x="10883" y="243674"/>
                  </a:lnTo>
                  <a:lnTo>
                    <a:pt x="10248" y="243459"/>
                  </a:lnTo>
                  <a:lnTo>
                    <a:pt x="9613" y="243243"/>
                  </a:lnTo>
                  <a:lnTo>
                    <a:pt x="6629" y="240677"/>
                  </a:lnTo>
                  <a:lnTo>
                    <a:pt x="6197" y="239623"/>
                  </a:lnTo>
                  <a:lnTo>
                    <a:pt x="5778" y="238556"/>
                  </a:lnTo>
                  <a:lnTo>
                    <a:pt x="5562" y="234645"/>
                  </a:lnTo>
                  <a:lnTo>
                    <a:pt x="5778" y="233794"/>
                  </a:lnTo>
                </a:path>
                <a:path w="622300" h="448309">
                  <a:moveTo>
                    <a:pt x="10820" y="243598"/>
                  </a:moveTo>
                  <a:lnTo>
                    <a:pt x="11455" y="243814"/>
                  </a:lnTo>
                  <a:lnTo>
                    <a:pt x="16217" y="241541"/>
                  </a:lnTo>
                  <a:lnTo>
                    <a:pt x="16649" y="240893"/>
                  </a:lnTo>
                  <a:lnTo>
                    <a:pt x="17068" y="240258"/>
                  </a:lnTo>
                  <a:lnTo>
                    <a:pt x="16865" y="235572"/>
                  </a:lnTo>
                  <a:lnTo>
                    <a:pt x="16217" y="234505"/>
                  </a:lnTo>
                  <a:lnTo>
                    <a:pt x="15582" y="233438"/>
                  </a:lnTo>
                  <a:lnTo>
                    <a:pt x="13449" y="230517"/>
                  </a:lnTo>
                  <a:lnTo>
                    <a:pt x="11887" y="229946"/>
                  </a:lnTo>
                  <a:lnTo>
                    <a:pt x="11252" y="229730"/>
                  </a:lnTo>
                  <a:lnTo>
                    <a:pt x="9677" y="230162"/>
                  </a:lnTo>
                  <a:lnTo>
                    <a:pt x="8686" y="231013"/>
                  </a:lnTo>
                </a:path>
                <a:path w="622300" h="448309">
                  <a:moveTo>
                    <a:pt x="13766" y="235750"/>
                  </a:moveTo>
                  <a:lnTo>
                    <a:pt x="16116" y="234784"/>
                  </a:lnTo>
                </a:path>
                <a:path w="622300" h="448309">
                  <a:moveTo>
                    <a:pt x="75907" y="130149"/>
                  </a:moveTo>
                  <a:lnTo>
                    <a:pt x="76111" y="129336"/>
                  </a:lnTo>
                  <a:lnTo>
                    <a:pt x="78854" y="126961"/>
                  </a:lnTo>
                  <a:lnTo>
                    <a:pt x="79540" y="127215"/>
                  </a:lnTo>
                  <a:lnTo>
                    <a:pt x="81229" y="127838"/>
                  </a:lnTo>
                  <a:lnTo>
                    <a:pt x="83553" y="131000"/>
                  </a:lnTo>
                  <a:lnTo>
                    <a:pt x="84239" y="132156"/>
                  </a:lnTo>
                  <a:lnTo>
                    <a:pt x="84937" y="133311"/>
                  </a:lnTo>
                  <a:lnTo>
                    <a:pt x="85166" y="138404"/>
                  </a:lnTo>
                  <a:lnTo>
                    <a:pt x="84709" y="139090"/>
                  </a:lnTo>
                  <a:lnTo>
                    <a:pt x="84239" y="139788"/>
                  </a:lnTo>
                  <a:lnTo>
                    <a:pt x="81457" y="140868"/>
                  </a:lnTo>
                  <a:lnTo>
                    <a:pt x="80772" y="140639"/>
                  </a:lnTo>
                  <a:lnTo>
                    <a:pt x="80073" y="140398"/>
                  </a:lnTo>
                  <a:lnTo>
                    <a:pt x="76835" y="137629"/>
                  </a:lnTo>
                  <a:lnTo>
                    <a:pt x="76377" y="136474"/>
                  </a:lnTo>
                  <a:lnTo>
                    <a:pt x="75907" y="135318"/>
                  </a:lnTo>
                  <a:lnTo>
                    <a:pt x="75679" y="131064"/>
                  </a:lnTo>
                  <a:lnTo>
                    <a:pt x="75907" y="130149"/>
                  </a:lnTo>
                </a:path>
                <a:path w="622300" h="448309">
                  <a:moveTo>
                    <a:pt x="81394" y="140792"/>
                  </a:moveTo>
                  <a:lnTo>
                    <a:pt x="82080" y="141020"/>
                  </a:lnTo>
                  <a:lnTo>
                    <a:pt x="87249" y="138557"/>
                  </a:lnTo>
                  <a:lnTo>
                    <a:pt x="87718" y="137858"/>
                  </a:lnTo>
                  <a:lnTo>
                    <a:pt x="88176" y="137160"/>
                  </a:lnTo>
                  <a:lnTo>
                    <a:pt x="87947" y="132080"/>
                  </a:lnTo>
                  <a:lnTo>
                    <a:pt x="87249" y="130924"/>
                  </a:lnTo>
                  <a:lnTo>
                    <a:pt x="86563" y="129755"/>
                  </a:lnTo>
                  <a:lnTo>
                    <a:pt x="84239" y="126593"/>
                  </a:lnTo>
                  <a:lnTo>
                    <a:pt x="82550" y="125984"/>
                  </a:lnTo>
                  <a:lnTo>
                    <a:pt x="81864" y="125730"/>
                  </a:lnTo>
                  <a:lnTo>
                    <a:pt x="80149" y="126212"/>
                  </a:lnTo>
                  <a:lnTo>
                    <a:pt x="79082" y="127139"/>
                  </a:lnTo>
                </a:path>
                <a:path w="622300" h="448309">
                  <a:moveTo>
                    <a:pt x="84594" y="132270"/>
                  </a:moveTo>
                  <a:lnTo>
                    <a:pt x="87134" y="131229"/>
                  </a:lnTo>
                </a:path>
                <a:path w="622300" h="448309">
                  <a:moveTo>
                    <a:pt x="2044" y="111404"/>
                  </a:moveTo>
                  <a:lnTo>
                    <a:pt x="6870" y="231559"/>
                  </a:lnTo>
                </a:path>
                <a:path w="622300" h="448309">
                  <a:moveTo>
                    <a:pt x="11404" y="243408"/>
                  </a:moveTo>
                  <a:lnTo>
                    <a:pt x="13157" y="244932"/>
                  </a:lnTo>
                  <a:lnTo>
                    <a:pt x="17538" y="246468"/>
                  </a:lnTo>
                  <a:lnTo>
                    <a:pt x="19291" y="246913"/>
                  </a:lnTo>
                  <a:lnTo>
                    <a:pt x="31356" y="250634"/>
                  </a:lnTo>
                </a:path>
                <a:path w="622300" h="448309">
                  <a:moveTo>
                    <a:pt x="12496" y="119507"/>
                  </a:moveTo>
                  <a:lnTo>
                    <a:pt x="12280" y="114909"/>
                  </a:lnTo>
                  <a:lnTo>
                    <a:pt x="76098" y="135420"/>
                  </a:lnTo>
                </a:path>
                <a:path w="622300" h="448309">
                  <a:moveTo>
                    <a:pt x="12814" y="128282"/>
                  </a:moveTo>
                  <a:lnTo>
                    <a:pt x="12598" y="123672"/>
                  </a:lnTo>
                  <a:lnTo>
                    <a:pt x="80797" y="145783"/>
                  </a:lnTo>
                </a:path>
                <a:path w="622300" h="448309">
                  <a:moveTo>
                    <a:pt x="13131" y="137058"/>
                  </a:moveTo>
                  <a:lnTo>
                    <a:pt x="12915" y="132448"/>
                  </a:lnTo>
                  <a:lnTo>
                    <a:pt x="81127" y="154736"/>
                  </a:lnTo>
                </a:path>
                <a:path w="622300" h="448309">
                  <a:moveTo>
                    <a:pt x="13449" y="145821"/>
                  </a:moveTo>
                  <a:lnTo>
                    <a:pt x="13233" y="141224"/>
                  </a:lnTo>
                  <a:lnTo>
                    <a:pt x="81445" y="163690"/>
                  </a:lnTo>
                </a:path>
                <a:path w="622300" h="448309">
                  <a:moveTo>
                    <a:pt x="13766" y="154597"/>
                  </a:moveTo>
                  <a:lnTo>
                    <a:pt x="13550" y="149987"/>
                  </a:lnTo>
                  <a:lnTo>
                    <a:pt x="77152" y="171119"/>
                  </a:lnTo>
                </a:path>
                <a:path w="622300" h="448309">
                  <a:moveTo>
                    <a:pt x="14084" y="163360"/>
                  </a:moveTo>
                  <a:lnTo>
                    <a:pt x="13868" y="158762"/>
                  </a:lnTo>
                  <a:lnTo>
                    <a:pt x="67932" y="176860"/>
                  </a:lnTo>
                </a:path>
                <a:path w="622300" h="448309">
                  <a:moveTo>
                    <a:pt x="14401" y="172135"/>
                  </a:moveTo>
                  <a:lnTo>
                    <a:pt x="14185" y="167538"/>
                  </a:lnTo>
                  <a:lnTo>
                    <a:pt x="58331" y="182435"/>
                  </a:lnTo>
                </a:path>
                <a:path w="622300" h="448309">
                  <a:moveTo>
                    <a:pt x="14719" y="180911"/>
                  </a:moveTo>
                  <a:lnTo>
                    <a:pt x="14490" y="176301"/>
                  </a:lnTo>
                  <a:lnTo>
                    <a:pt x="49263" y="188125"/>
                  </a:lnTo>
                </a:path>
                <a:path w="622300" h="448309">
                  <a:moveTo>
                    <a:pt x="15036" y="189687"/>
                  </a:moveTo>
                  <a:lnTo>
                    <a:pt x="14808" y="185077"/>
                  </a:lnTo>
                  <a:lnTo>
                    <a:pt x="40932" y="194030"/>
                  </a:lnTo>
                </a:path>
                <a:path w="622300" h="448309">
                  <a:moveTo>
                    <a:pt x="15354" y="198450"/>
                  </a:moveTo>
                  <a:lnTo>
                    <a:pt x="15125" y="193840"/>
                  </a:lnTo>
                  <a:lnTo>
                    <a:pt x="34925" y="200685"/>
                  </a:lnTo>
                </a:path>
                <a:path w="622300" h="448309">
                  <a:moveTo>
                    <a:pt x="15671" y="207225"/>
                  </a:moveTo>
                  <a:lnTo>
                    <a:pt x="15443" y="202615"/>
                  </a:lnTo>
                  <a:lnTo>
                    <a:pt x="31267" y="208127"/>
                  </a:lnTo>
                </a:path>
                <a:path w="622300" h="448309">
                  <a:moveTo>
                    <a:pt x="15989" y="216001"/>
                  </a:moveTo>
                  <a:lnTo>
                    <a:pt x="15760" y="211391"/>
                  </a:lnTo>
                  <a:lnTo>
                    <a:pt x="30441" y="216535"/>
                  </a:lnTo>
                </a:path>
                <a:path w="622300" h="448309">
                  <a:moveTo>
                    <a:pt x="16294" y="224764"/>
                  </a:moveTo>
                  <a:lnTo>
                    <a:pt x="16078" y="220167"/>
                  </a:lnTo>
                  <a:lnTo>
                    <a:pt x="30670" y="225310"/>
                  </a:lnTo>
                </a:path>
                <a:path w="622300" h="448309">
                  <a:moveTo>
                    <a:pt x="1904" y="100723"/>
                  </a:moveTo>
                  <a:lnTo>
                    <a:pt x="2133" y="99872"/>
                  </a:lnTo>
                  <a:lnTo>
                    <a:pt x="2933" y="99707"/>
                  </a:lnTo>
                  <a:lnTo>
                    <a:pt x="4025" y="99860"/>
                  </a:lnTo>
                </a:path>
                <a:path w="622300" h="448309">
                  <a:moveTo>
                    <a:pt x="5041" y="95605"/>
                  </a:moveTo>
                  <a:lnTo>
                    <a:pt x="5041" y="96481"/>
                  </a:lnTo>
                  <a:lnTo>
                    <a:pt x="5918" y="97586"/>
                  </a:lnTo>
                  <a:lnTo>
                    <a:pt x="8115" y="98234"/>
                  </a:lnTo>
                  <a:lnTo>
                    <a:pt x="87934" y="121475"/>
                  </a:lnTo>
                  <a:lnTo>
                    <a:pt x="92760" y="122796"/>
                  </a:lnTo>
                  <a:lnTo>
                    <a:pt x="97358" y="121869"/>
                  </a:lnTo>
                  <a:lnTo>
                    <a:pt x="100215" y="115785"/>
                  </a:lnTo>
                  <a:lnTo>
                    <a:pt x="122990" y="75738"/>
                  </a:lnTo>
                  <a:lnTo>
                    <a:pt x="150018" y="43749"/>
                  </a:lnTo>
                  <a:lnTo>
                    <a:pt x="180047" y="22779"/>
                  </a:lnTo>
                  <a:lnTo>
                    <a:pt x="211823" y="15786"/>
                  </a:lnTo>
                  <a:lnTo>
                    <a:pt x="172564" y="28299"/>
                  </a:lnTo>
                  <a:lnTo>
                    <a:pt x="135240" y="62580"/>
                  </a:lnTo>
                  <a:lnTo>
                    <a:pt x="106058" y="110799"/>
                  </a:lnTo>
                  <a:lnTo>
                    <a:pt x="91224" y="165125"/>
                  </a:lnTo>
                  <a:lnTo>
                    <a:pt x="91224" y="135737"/>
                  </a:lnTo>
                  <a:lnTo>
                    <a:pt x="91224" y="129159"/>
                  </a:lnTo>
                  <a:lnTo>
                    <a:pt x="87490" y="125209"/>
                  </a:lnTo>
                  <a:lnTo>
                    <a:pt x="83540" y="123888"/>
                  </a:lnTo>
                  <a:lnTo>
                    <a:pt x="8559" y="101092"/>
                  </a:lnTo>
                  <a:lnTo>
                    <a:pt x="8343" y="101028"/>
                  </a:lnTo>
                  <a:lnTo>
                    <a:pt x="8140" y="100977"/>
                  </a:lnTo>
                  <a:lnTo>
                    <a:pt x="7937" y="100914"/>
                  </a:lnTo>
                </a:path>
                <a:path w="622300" h="448309">
                  <a:moveTo>
                    <a:pt x="39903" y="51892"/>
                  </a:moveTo>
                  <a:lnTo>
                    <a:pt x="40792" y="50723"/>
                  </a:lnTo>
                  <a:lnTo>
                    <a:pt x="42544" y="50723"/>
                  </a:lnTo>
                  <a:lnTo>
                    <a:pt x="44881" y="51320"/>
                  </a:lnTo>
                  <a:lnTo>
                    <a:pt x="115925" y="66522"/>
                  </a:lnTo>
                  <a:lnTo>
                    <a:pt x="118554" y="67398"/>
                  </a:lnTo>
                  <a:lnTo>
                    <a:pt x="118732" y="69418"/>
                  </a:lnTo>
                  <a:lnTo>
                    <a:pt x="117093" y="70319"/>
                  </a:lnTo>
                  <a:lnTo>
                    <a:pt x="109775" y="76129"/>
                  </a:lnTo>
                  <a:lnTo>
                    <a:pt x="103687" y="85012"/>
                  </a:lnTo>
                  <a:lnTo>
                    <a:pt x="100940" y="95978"/>
                  </a:lnTo>
                  <a:lnTo>
                    <a:pt x="103644" y="108038"/>
                  </a:lnTo>
                </a:path>
                <a:path w="622300" h="448309">
                  <a:moveTo>
                    <a:pt x="212051" y="323659"/>
                  </a:moveTo>
                  <a:lnTo>
                    <a:pt x="210947" y="327825"/>
                  </a:lnTo>
                  <a:lnTo>
                    <a:pt x="212267" y="330898"/>
                  </a:lnTo>
                  <a:lnTo>
                    <a:pt x="219494" y="333095"/>
                  </a:lnTo>
                  <a:lnTo>
                    <a:pt x="223672" y="332435"/>
                  </a:lnTo>
                  <a:lnTo>
                    <a:pt x="224764" y="328269"/>
                  </a:lnTo>
                </a:path>
                <a:path w="622300" h="448309">
                  <a:moveTo>
                    <a:pt x="291211" y="352171"/>
                  </a:moveTo>
                  <a:lnTo>
                    <a:pt x="290106" y="356336"/>
                  </a:lnTo>
                  <a:lnTo>
                    <a:pt x="291426" y="359397"/>
                  </a:lnTo>
                  <a:lnTo>
                    <a:pt x="298653" y="361594"/>
                  </a:lnTo>
                  <a:lnTo>
                    <a:pt x="302831" y="360934"/>
                  </a:lnTo>
                  <a:lnTo>
                    <a:pt x="303923" y="356768"/>
                  </a:lnTo>
                </a:path>
                <a:path w="622300" h="448309">
                  <a:moveTo>
                    <a:pt x="556272" y="275374"/>
                  </a:moveTo>
                  <a:lnTo>
                    <a:pt x="550170" y="291261"/>
                  </a:lnTo>
                  <a:lnTo>
                    <a:pt x="542097" y="303393"/>
                  </a:lnTo>
                  <a:lnTo>
                    <a:pt x="533089" y="310596"/>
                  </a:lnTo>
                  <a:lnTo>
                    <a:pt x="524179" y="311696"/>
                  </a:lnTo>
                  <a:lnTo>
                    <a:pt x="517074" y="306197"/>
                  </a:lnTo>
                  <a:lnTo>
                    <a:pt x="513003" y="295408"/>
                  </a:lnTo>
                  <a:lnTo>
                    <a:pt x="512256" y="280856"/>
                  </a:lnTo>
                  <a:lnTo>
                    <a:pt x="515124" y="264071"/>
                  </a:lnTo>
                  <a:lnTo>
                    <a:pt x="521232" y="248178"/>
                  </a:lnTo>
                  <a:lnTo>
                    <a:pt x="529305" y="236045"/>
                  </a:lnTo>
                  <a:lnTo>
                    <a:pt x="538315" y="228841"/>
                  </a:lnTo>
                  <a:lnTo>
                    <a:pt x="547230" y="227736"/>
                  </a:lnTo>
                  <a:lnTo>
                    <a:pt x="554327" y="233236"/>
                  </a:lnTo>
                  <a:lnTo>
                    <a:pt x="558395" y="244030"/>
                  </a:lnTo>
                  <a:lnTo>
                    <a:pt x="559140" y="258586"/>
                  </a:lnTo>
                  <a:lnTo>
                    <a:pt x="556272" y="275374"/>
                  </a:lnTo>
                </a:path>
                <a:path w="622300" h="448309">
                  <a:moveTo>
                    <a:pt x="547230" y="227736"/>
                  </a:moveTo>
                  <a:lnTo>
                    <a:pt x="526923" y="223469"/>
                  </a:lnTo>
                  <a:lnTo>
                    <a:pt x="518353" y="225584"/>
                  </a:lnTo>
                  <a:lnTo>
                    <a:pt x="509831" y="233070"/>
                  </a:lnTo>
                  <a:lnTo>
                    <a:pt x="502248" y="244918"/>
                  </a:lnTo>
                  <a:lnTo>
                    <a:pt x="496493" y="260121"/>
                  </a:lnTo>
                  <a:lnTo>
                    <a:pt x="493624" y="276908"/>
                  </a:lnTo>
                  <a:lnTo>
                    <a:pt x="494368" y="291463"/>
                  </a:lnTo>
                  <a:lnTo>
                    <a:pt x="498438" y="302253"/>
                  </a:lnTo>
                  <a:lnTo>
                    <a:pt x="505548" y="307746"/>
                  </a:lnTo>
                  <a:lnTo>
                    <a:pt x="524179" y="311696"/>
                  </a:lnTo>
                </a:path>
                <a:path w="622300" h="448309">
                  <a:moveTo>
                    <a:pt x="613981" y="293979"/>
                  </a:moveTo>
                  <a:lnTo>
                    <a:pt x="613067" y="297332"/>
                  </a:lnTo>
                  <a:lnTo>
                    <a:pt x="610997" y="299681"/>
                  </a:lnTo>
                  <a:lnTo>
                    <a:pt x="609358" y="299237"/>
                  </a:lnTo>
                  <a:lnTo>
                    <a:pt x="607707" y="298780"/>
                  </a:lnTo>
                  <a:lnTo>
                    <a:pt x="607123" y="295706"/>
                  </a:lnTo>
                  <a:lnTo>
                    <a:pt x="608050" y="292354"/>
                  </a:lnTo>
                  <a:lnTo>
                    <a:pt x="608964" y="289001"/>
                  </a:lnTo>
                  <a:lnTo>
                    <a:pt x="611035" y="286651"/>
                  </a:lnTo>
                  <a:lnTo>
                    <a:pt x="612686" y="287108"/>
                  </a:lnTo>
                  <a:lnTo>
                    <a:pt x="614324" y="287553"/>
                  </a:lnTo>
                  <a:lnTo>
                    <a:pt x="614908" y="290639"/>
                  </a:lnTo>
                  <a:lnTo>
                    <a:pt x="613981" y="293979"/>
                  </a:lnTo>
                </a:path>
                <a:path w="622300" h="448309">
                  <a:moveTo>
                    <a:pt x="618807" y="287693"/>
                  </a:moveTo>
                  <a:lnTo>
                    <a:pt x="619112" y="286385"/>
                  </a:lnTo>
                  <a:lnTo>
                    <a:pt x="618959" y="282879"/>
                  </a:lnTo>
                  <a:lnTo>
                    <a:pt x="618667" y="281851"/>
                  </a:lnTo>
                  <a:lnTo>
                    <a:pt x="621220" y="280085"/>
                  </a:lnTo>
                  <a:lnTo>
                    <a:pt x="620356" y="276352"/>
                  </a:lnTo>
                  <a:lnTo>
                    <a:pt x="618578" y="273710"/>
                  </a:lnTo>
                  <a:lnTo>
                    <a:pt x="616013" y="272999"/>
                  </a:lnTo>
                  <a:lnTo>
                    <a:pt x="611729" y="273529"/>
                  </a:lnTo>
                  <a:lnTo>
                    <a:pt x="607398" y="276991"/>
                  </a:lnTo>
                  <a:lnTo>
                    <a:pt x="603517" y="282823"/>
                  </a:lnTo>
                  <a:lnTo>
                    <a:pt x="600583" y="290461"/>
                  </a:lnTo>
                  <a:lnTo>
                    <a:pt x="597522" y="301612"/>
                  </a:lnTo>
                  <a:lnTo>
                    <a:pt x="599478" y="311861"/>
                  </a:lnTo>
                  <a:lnTo>
                    <a:pt x="604939" y="313359"/>
                  </a:lnTo>
                  <a:lnTo>
                    <a:pt x="609223" y="312829"/>
                  </a:lnTo>
                  <a:lnTo>
                    <a:pt x="621753" y="287451"/>
                  </a:lnTo>
                  <a:lnTo>
                    <a:pt x="618807" y="28769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58449" y="8600782"/>
              <a:ext cx="92710" cy="64135"/>
            </a:xfrm>
            <a:custGeom>
              <a:avLst/>
              <a:gdLst/>
              <a:ahLst/>
              <a:cxnLst/>
              <a:rect l="l" t="t" r="r" b="b"/>
              <a:pathLst>
                <a:path w="92710" h="64134">
                  <a:moveTo>
                    <a:pt x="75796" y="62067"/>
                  </a:moveTo>
                  <a:lnTo>
                    <a:pt x="75844" y="62318"/>
                  </a:lnTo>
                  <a:lnTo>
                    <a:pt x="81305" y="63817"/>
                  </a:lnTo>
                  <a:lnTo>
                    <a:pt x="75796" y="62067"/>
                  </a:lnTo>
                  <a:close/>
                </a:path>
                <a:path w="92710" h="64134">
                  <a:moveTo>
                    <a:pt x="18491" y="0"/>
                  </a:moveTo>
                  <a:lnTo>
                    <a:pt x="0" y="28600"/>
                  </a:lnTo>
                  <a:lnTo>
                    <a:pt x="1943" y="38849"/>
                  </a:lnTo>
                  <a:lnTo>
                    <a:pt x="7404" y="40347"/>
                  </a:lnTo>
                  <a:lnTo>
                    <a:pt x="75796" y="62067"/>
                  </a:lnTo>
                  <a:lnTo>
                    <a:pt x="88095" y="23986"/>
                  </a:lnTo>
                  <a:lnTo>
                    <a:pt x="92379" y="23456"/>
                  </a:lnTo>
                  <a:lnTo>
                    <a:pt x="18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58449" y="8600782"/>
              <a:ext cx="92710" cy="64135"/>
            </a:xfrm>
            <a:custGeom>
              <a:avLst/>
              <a:gdLst/>
              <a:ahLst/>
              <a:cxnLst/>
              <a:rect l="l" t="t" r="r" b="b"/>
              <a:pathLst>
                <a:path w="92710" h="64134">
                  <a:moveTo>
                    <a:pt x="76949" y="40919"/>
                  </a:moveTo>
                  <a:lnTo>
                    <a:pt x="79883" y="33281"/>
                  </a:lnTo>
                  <a:lnTo>
                    <a:pt x="83764" y="27449"/>
                  </a:lnTo>
                  <a:lnTo>
                    <a:pt x="88095" y="23986"/>
                  </a:lnTo>
                  <a:lnTo>
                    <a:pt x="92379" y="23456"/>
                  </a:lnTo>
                  <a:lnTo>
                    <a:pt x="18491" y="0"/>
                  </a:lnTo>
                  <a:lnTo>
                    <a:pt x="0" y="28600"/>
                  </a:lnTo>
                  <a:lnTo>
                    <a:pt x="1943" y="38849"/>
                  </a:lnTo>
                  <a:lnTo>
                    <a:pt x="7404" y="40347"/>
                  </a:lnTo>
                  <a:lnTo>
                    <a:pt x="81305" y="63817"/>
                  </a:lnTo>
                  <a:lnTo>
                    <a:pt x="75844" y="62318"/>
                  </a:lnTo>
                  <a:lnTo>
                    <a:pt x="73888" y="52070"/>
                  </a:lnTo>
                  <a:lnTo>
                    <a:pt x="76949" y="4091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69156" y="8386470"/>
              <a:ext cx="323215" cy="343535"/>
            </a:xfrm>
            <a:custGeom>
              <a:avLst/>
              <a:gdLst/>
              <a:ahLst/>
              <a:cxnLst/>
              <a:rect l="l" t="t" r="r" b="b"/>
              <a:pathLst>
                <a:path w="323214" h="343534">
                  <a:moveTo>
                    <a:pt x="235140" y="306844"/>
                  </a:moveTo>
                  <a:lnTo>
                    <a:pt x="273735" y="282727"/>
                  </a:lnTo>
                  <a:lnTo>
                    <a:pt x="275488" y="281419"/>
                  </a:lnTo>
                  <a:lnTo>
                    <a:pt x="276148" y="282384"/>
                  </a:lnTo>
                  <a:lnTo>
                    <a:pt x="276148" y="284264"/>
                  </a:lnTo>
                  <a:lnTo>
                    <a:pt x="276148" y="288645"/>
                  </a:lnTo>
                  <a:lnTo>
                    <a:pt x="276148" y="290182"/>
                  </a:lnTo>
                  <a:lnTo>
                    <a:pt x="276148" y="292379"/>
                  </a:lnTo>
                  <a:lnTo>
                    <a:pt x="274612" y="293255"/>
                  </a:lnTo>
                  <a:lnTo>
                    <a:pt x="236232" y="318477"/>
                  </a:lnTo>
                  <a:lnTo>
                    <a:pt x="233819" y="319786"/>
                  </a:lnTo>
                  <a:lnTo>
                    <a:pt x="232511" y="319798"/>
                  </a:lnTo>
                  <a:lnTo>
                    <a:pt x="232511" y="316953"/>
                  </a:lnTo>
                  <a:lnTo>
                    <a:pt x="232511" y="310794"/>
                  </a:lnTo>
                  <a:lnTo>
                    <a:pt x="232511" y="309041"/>
                  </a:lnTo>
                  <a:lnTo>
                    <a:pt x="233502" y="307733"/>
                  </a:lnTo>
                  <a:lnTo>
                    <a:pt x="235140" y="306844"/>
                  </a:lnTo>
                </a:path>
                <a:path w="323214" h="343534">
                  <a:moveTo>
                    <a:pt x="235140" y="323227"/>
                  </a:moveTo>
                  <a:lnTo>
                    <a:pt x="273735" y="298018"/>
                  </a:lnTo>
                  <a:lnTo>
                    <a:pt x="275488" y="296646"/>
                  </a:lnTo>
                  <a:lnTo>
                    <a:pt x="276148" y="297586"/>
                  </a:lnTo>
                  <a:lnTo>
                    <a:pt x="276148" y="299478"/>
                  </a:lnTo>
                  <a:lnTo>
                    <a:pt x="276148" y="303860"/>
                  </a:lnTo>
                  <a:lnTo>
                    <a:pt x="276148" y="305396"/>
                  </a:lnTo>
                  <a:lnTo>
                    <a:pt x="276148" y="307594"/>
                  </a:lnTo>
                  <a:lnTo>
                    <a:pt x="274612" y="308508"/>
                  </a:lnTo>
                  <a:lnTo>
                    <a:pt x="236232" y="334149"/>
                  </a:lnTo>
                  <a:lnTo>
                    <a:pt x="233819" y="335521"/>
                  </a:lnTo>
                  <a:lnTo>
                    <a:pt x="232511" y="335572"/>
                  </a:lnTo>
                  <a:lnTo>
                    <a:pt x="232511" y="332727"/>
                  </a:lnTo>
                  <a:lnTo>
                    <a:pt x="232511" y="327253"/>
                  </a:lnTo>
                  <a:lnTo>
                    <a:pt x="232511" y="325501"/>
                  </a:lnTo>
                  <a:lnTo>
                    <a:pt x="233502" y="324154"/>
                  </a:lnTo>
                  <a:lnTo>
                    <a:pt x="235140" y="323227"/>
                  </a:lnTo>
                </a:path>
                <a:path w="323214" h="343534">
                  <a:moveTo>
                    <a:pt x="318515" y="261518"/>
                  </a:moveTo>
                  <a:lnTo>
                    <a:pt x="287705" y="284568"/>
                  </a:lnTo>
                  <a:lnTo>
                    <a:pt x="285381" y="285838"/>
                  </a:lnTo>
                  <a:lnTo>
                    <a:pt x="284111" y="285851"/>
                  </a:lnTo>
                  <a:lnTo>
                    <a:pt x="284111" y="283108"/>
                  </a:lnTo>
                  <a:lnTo>
                    <a:pt x="284111" y="277177"/>
                  </a:lnTo>
                  <a:lnTo>
                    <a:pt x="284111" y="276453"/>
                  </a:lnTo>
                  <a:lnTo>
                    <a:pt x="284289" y="275793"/>
                  </a:lnTo>
                  <a:lnTo>
                    <a:pt x="284619" y="275234"/>
                  </a:lnTo>
                </a:path>
                <a:path w="323214" h="343534">
                  <a:moveTo>
                    <a:pt x="286651" y="289166"/>
                  </a:moveTo>
                  <a:lnTo>
                    <a:pt x="320319" y="264121"/>
                  </a:lnTo>
                  <a:lnTo>
                    <a:pt x="322021" y="262813"/>
                  </a:lnTo>
                  <a:lnTo>
                    <a:pt x="322656" y="263728"/>
                  </a:lnTo>
                  <a:lnTo>
                    <a:pt x="322656" y="265544"/>
                  </a:lnTo>
                  <a:lnTo>
                    <a:pt x="322656" y="269773"/>
                  </a:lnTo>
                  <a:lnTo>
                    <a:pt x="322656" y="271246"/>
                  </a:lnTo>
                  <a:lnTo>
                    <a:pt x="322656" y="273367"/>
                  </a:lnTo>
                  <a:lnTo>
                    <a:pt x="321170" y="274243"/>
                  </a:lnTo>
                  <a:lnTo>
                    <a:pt x="287705" y="299694"/>
                  </a:lnTo>
                  <a:lnTo>
                    <a:pt x="285381" y="301028"/>
                  </a:lnTo>
                  <a:lnTo>
                    <a:pt x="284111" y="301066"/>
                  </a:lnTo>
                  <a:lnTo>
                    <a:pt x="284111" y="298323"/>
                  </a:lnTo>
                  <a:lnTo>
                    <a:pt x="284111" y="293039"/>
                  </a:lnTo>
                  <a:lnTo>
                    <a:pt x="284111" y="291350"/>
                  </a:lnTo>
                  <a:lnTo>
                    <a:pt x="285064" y="290055"/>
                  </a:lnTo>
                  <a:lnTo>
                    <a:pt x="286651" y="289166"/>
                  </a:lnTo>
                </a:path>
                <a:path w="323214" h="343534">
                  <a:moveTo>
                    <a:pt x="287705" y="314604"/>
                  </a:moveTo>
                  <a:lnTo>
                    <a:pt x="285381" y="315937"/>
                  </a:lnTo>
                  <a:lnTo>
                    <a:pt x="284111" y="315976"/>
                  </a:lnTo>
                  <a:lnTo>
                    <a:pt x="284111" y="313232"/>
                  </a:lnTo>
                  <a:lnTo>
                    <a:pt x="284111" y="307949"/>
                  </a:lnTo>
                  <a:lnTo>
                    <a:pt x="284111" y="306260"/>
                  </a:lnTo>
                  <a:lnTo>
                    <a:pt x="285064" y="304965"/>
                  </a:lnTo>
                  <a:lnTo>
                    <a:pt x="286651" y="304076"/>
                  </a:lnTo>
                  <a:lnTo>
                    <a:pt x="317385" y="281216"/>
                  </a:lnTo>
                  <a:lnTo>
                    <a:pt x="318249" y="280543"/>
                  </a:lnTo>
                  <a:lnTo>
                    <a:pt x="319341" y="283171"/>
                  </a:lnTo>
                  <a:lnTo>
                    <a:pt x="317373" y="285356"/>
                  </a:lnTo>
                  <a:lnTo>
                    <a:pt x="299821" y="304215"/>
                  </a:lnTo>
                  <a:lnTo>
                    <a:pt x="297853" y="306412"/>
                  </a:lnTo>
                  <a:lnTo>
                    <a:pt x="289839" y="312915"/>
                  </a:lnTo>
                  <a:lnTo>
                    <a:pt x="287705" y="314604"/>
                  </a:lnTo>
                </a:path>
                <a:path w="323214" h="343534">
                  <a:moveTo>
                    <a:pt x="274612" y="323418"/>
                  </a:moveTo>
                  <a:lnTo>
                    <a:pt x="276148" y="322503"/>
                  </a:lnTo>
                  <a:lnTo>
                    <a:pt x="276148" y="320306"/>
                  </a:lnTo>
                  <a:lnTo>
                    <a:pt x="276148" y="318770"/>
                  </a:lnTo>
                  <a:lnTo>
                    <a:pt x="276148" y="314388"/>
                  </a:lnTo>
                  <a:lnTo>
                    <a:pt x="276148" y="312496"/>
                  </a:lnTo>
                  <a:lnTo>
                    <a:pt x="275488" y="311556"/>
                  </a:lnTo>
                  <a:lnTo>
                    <a:pt x="273735" y="312928"/>
                  </a:lnTo>
                  <a:lnTo>
                    <a:pt x="238645" y="336016"/>
                  </a:lnTo>
                  <a:lnTo>
                    <a:pt x="237007" y="336943"/>
                  </a:lnTo>
                  <a:lnTo>
                    <a:pt x="236016" y="338277"/>
                  </a:lnTo>
                  <a:lnTo>
                    <a:pt x="236016" y="340029"/>
                  </a:lnTo>
                  <a:lnTo>
                    <a:pt x="236016" y="341503"/>
                  </a:lnTo>
                  <a:lnTo>
                    <a:pt x="236016" y="342595"/>
                  </a:lnTo>
                  <a:lnTo>
                    <a:pt x="237109" y="343471"/>
                  </a:lnTo>
                  <a:lnTo>
                    <a:pt x="239522" y="342379"/>
                  </a:lnTo>
                  <a:lnTo>
                    <a:pt x="254876" y="335572"/>
                  </a:lnTo>
                  <a:lnTo>
                    <a:pt x="257721" y="334264"/>
                  </a:lnTo>
                  <a:lnTo>
                    <a:pt x="259918" y="332727"/>
                  </a:lnTo>
                  <a:lnTo>
                    <a:pt x="262115" y="331622"/>
                  </a:lnTo>
                  <a:lnTo>
                    <a:pt x="274612" y="323418"/>
                  </a:lnTo>
                </a:path>
                <a:path w="323214" h="343534">
                  <a:moveTo>
                    <a:pt x="66078" y="4394"/>
                  </a:moveTo>
                  <a:lnTo>
                    <a:pt x="67538" y="0"/>
                  </a:lnTo>
                  <a:lnTo>
                    <a:pt x="73672" y="292"/>
                  </a:lnTo>
                  <a:lnTo>
                    <a:pt x="78943" y="4102"/>
                  </a:lnTo>
                  <a:lnTo>
                    <a:pt x="79527" y="5854"/>
                  </a:lnTo>
                  <a:lnTo>
                    <a:pt x="78943" y="7899"/>
                  </a:lnTo>
                </a:path>
                <a:path w="323214" h="343534">
                  <a:moveTo>
                    <a:pt x="73672" y="292"/>
                  </a:moveTo>
                  <a:lnTo>
                    <a:pt x="71920" y="6146"/>
                  </a:lnTo>
                </a:path>
                <a:path w="323214" h="343534">
                  <a:moveTo>
                    <a:pt x="145021" y="26314"/>
                  </a:moveTo>
                  <a:lnTo>
                    <a:pt x="146189" y="23101"/>
                  </a:lnTo>
                  <a:lnTo>
                    <a:pt x="152031" y="23101"/>
                  </a:lnTo>
                  <a:lnTo>
                    <a:pt x="158165" y="25146"/>
                  </a:lnTo>
                  <a:lnTo>
                    <a:pt x="160807" y="27482"/>
                  </a:lnTo>
                  <a:lnTo>
                    <a:pt x="159931" y="30403"/>
                  </a:lnTo>
                </a:path>
                <a:path w="323214" h="343534">
                  <a:moveTo>
                    <a:pt x="158165" y="25146"/>
                  </a:moveTo>
                  <a:lnTo>
                    <a:pt x="156997" y="29540"/>
                  </a:lnTo>
                </a:path>
                <a:path w="323214" h="343534">
                  <a:moveTo>
                    <a:pt x="97650" y="13741"/>
                  </a:moveTo>
                  <a:lnTo>
                    <a:pt x="58712" y="25057"/>
                  </a:lnTo>
                  <a:lnTo>
                    <a:pt x="61683" y="26898"/>
                  </a:lnTo>
                  <a:lnTo>
                    <a:pt x="64312" y="27482"/>
                  </a:lnTo>
                  <a:lnTo>
                    <a:pt x="141795" y="49123"/>
                  </a:lnTo>
                  <a:lnTo>
                    <a:pt x="144716" y="49999"/>
                  </a:lnTo>
                  <a:lnTo>
                    <a:pt x="149593" y="50165"/>
                  </a:lnTo>
                  <a:lnTo>
                    <a:pt x="152031" y="48539"/>
                  </a:lnTo>
                  <a:lnTo>
                    <a:pt x="157969" y="45397"/>
                  </a:lnTo>
                  <a:lnTo>
                    <a:pt x="167746" y="41595"/>
                  </a:lnTo>
                  <a:lnTo>
                    <a:pt x="179169" y="38998"/>
                  </a:lnTo>
                  <a:lnTo>
                    <a:pt x="190042" y="39471"/>
                  </a:lnTo>
                </a:path>
                <a:path w="323214" h="343534">
                  <a:moveTo>
                    <a:pt x="110515" y="78359"/>
                  </a:moveTo>
                  <a:lnTo>
                    <a:pt x="33616" y="55841"/>
                  </a:lnTo>
                </a:path>
                <a:path w="323214" h="343534">
                  <a:moveTo>
                    <a:pt x="26898" y="58775"/>
                  </a:moveTo>
                  <a:lnTo>
                    <a:pt x="19404" y="67506"/>
                  </a:lnTo>
                  <a:lnTo>
                    <a:pt x="11253" y="79748"/>
                  </a:lnTo>
                  <a:lnTo>
                    <a:pt x="4201" y="92320"/>
                  </a:lnTo>
                  <a:lnTo>
                    <a:pt x="0" y="102044"/>
                  </a:lnTo>
                </a:path>
                <a:path w="323214" h="343534">
                  <a:moveTo>
                    <a:pt x="32334" y="55219"/>
                  </a:moveTo>
                  <a:lnTo>
                    <a:pt x="32905" y="56197"/>
                  </a:lnTo>
                  <a:lnTo>
                    <a:pt x="32258" y="57645"/>
                  </a:lnTo>
                  <a:lnTo>
                    <a:pt x="30873" y="58483"/>
                  </a:lnTo>
                  <a:lnTo>
                    <a:pt x="29489" y="59309"/>
                  </a:lnTo>
                  <a:lnTo>
                    <a:pt x="27889" y="59194"/>
                  </a:lnTo>
                  <a:lnTo>
                    <a:pt x="27304" y="58229"/>
                  </a:lnTo>
                  <a:lnTo>
                    <a:pt x="26733" y="57251"/>
                  </a:lnTo>
                  <a:lnTo>
                    <a:pt x="27381" y="55791"/>
                  </a:lnTo>
                  <a:lnTo>
                    <a:pt x="28778" y="54965"/>
                  </a:lnTo>
                  <a:lnTo>
                    <a:pt x="30162" y="54140"/>
                  </a:lnTo>
                  <a:lnTo>
                    <a:pt x="31750" y="54254"/>
                  </a:lnTo>
                  <a:lnTo>
                    <a:pt x="32334" y="55219"/>
                  </a:lnTo>
                </a:path>
                <a:path w="323214" h="343534">
                  <a:moveTo>
                    <a:pt x="67322" y="24904"/>
                  </a:moveTo>
                  <a:lnTo>
                    <a:pt x="67297" y="25742"/>
                  </a:lnTo>
                  <a:lnTo>
                    <a:pt x="66205" y="26403"/>
                  </a:lnTo>
                  <a:lnTo>
                    <a:pt x="64871" y="26365"/>
                  </a:lnTo>
                  <a:lnTo>
                    <a:pt x="63525" y="26339"/>
                  </a:lnTo>
                  <a:lnTo>
                    <a:pt x="62458" y="25641"/>
                  </a:lnTo>
                  <a:lnTo>
                    <a:pt x="62484" y="24803"/>
                  </a:lnTo>
                  <a:lnTo>
                    <a:pt x="62509" y="23964"/>
                  </a:lnTo>
                  <a:lnTo>
                    <a:pt x="63614" y="23317"/>
                  </a:lnTo>
                  <a:lnTo>
                    <a:pt x="64947" y="23342"/>
                  </a:lnTo>
                  <a:lnTo>
                    <a:pt x="66281" y="23380"/>
                  </a:lnTo>
                  <a:lnTo>
                    <a:pt x="67348" y="24079"/>
                  </a:lnTo>
                  <a:lnTo>
                    <a:pt x="67322" y="249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65079" y="8399576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1346" y="0"/>
                  </a:moveTo>
                  <a:lnTo>
                    <a:pt x="203" y="342"/>
                  </a:lnTo>
                  <a:lnTo>
                    <a:pt x="0" y="1574"/>
                  </a:lnTo>
                  <a:lnTo>
                    <a:pt x="990" y="2235"/>
                  </a:lnTo>
                  <a:lnTo>
                    <a:pt x="2311" y="2412"/>
                  </a:lnTo>
                  <a:lnTo>
                    <a:pt x="3632" y="2603"/>
                  </a:lnTo>
                  <a:lnTo>
                    <a:pt x="4787" y="2260"/>
                  </a:lnTo>
                  <a:lnTo>
                    <a:pt x="4889" y="1638"/>
                  </a:lnTo>
                  <a:lnTo>
                    <a:pt x="4991" y="1028"/>
                  </a:lnTo>
                  <a:lnTo>
                    <a:pt x="4000" y="380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165079" y="8399576"/>
              <a:ext cx="87630" cy="26034"/>
            </a:xfrm>
            <a:custGeom>
              <a:avLst/>
              <a:gdLst/>
              <a:ahLst/>
              <a:cxnLst/>
              <a:rect l="l" t="t" r="r" b="b"/>
              <a:pathLst>
                <a:path w="87629" h="26034">
                  <a:moveTo>
                    <a:pt x="4889" y="1638"/>
                  </a:moveTo>
                  <a:lnTo>
                    <a:pt x="4787" y="2260"/>
                  </a:lnTo>
                  <a:lnTo>
                    <a:pt x="3632" y="2603"/>
                  </a:lnTo>
                  <a:lnTo>
                    <a:pt x="2311" y="2412"/>
                  </a:lnTo>
                  <a:lnTo>
                    <a:pt x="990" y="2235"/>
                  </a:lnTo>
                  <a:lnTo>
                    <a:pt x="0" y="1574"/>
                  </a:lnTo>
                  <a:lnTo>
                    <a:pt x="101" y="952"/>
                  </a:lnTo>
                  <a:lnTo>
                    <a:pt x="203" y="342"/>
                  </a:lnTo>
                  <a:lnTo>
                    <a:pt x="1346" y="0"/>
                  </a:lnTo>
                  <a:lnTo>
                    <a:pt x="2666" y="190"/>
                  </a:lnTo>
                  <a:lnTo>
                    <a:pt x="4000" y="380"/>
                  </a:lnTo>
                  <a:lnTo>
                    <a:pt x="4991" y="1028"/>
                  </a:lnTo>
                  <a:lnTo>
                    <a:pt x="4889" y="1638"/>
                  </a:lnTo>
                  <a:close/>
                </a:path>
                <a:path w="87629" h="26034">
                  <a:moveTo>
                    <a:pt x="87337" y="24447"/>
                  </a:moveTo>
                  <a:lnTo>
                    <a:pt x="87236" y="25069"/>
                  </a:lnTo>
                  <a:lnTo>
                    <a:pt x="86080" y="25412"/>
                  </a:lnTo>
                  <a:lnTo>
                    <a:pt x="84759" y="25222"/>
                  </a:lnTo>
                  <a:lnTo>
                    <a:pt x="83438" y="25031"/>
                  </a:lnTo>
                  <a:lnTo>
                    <a:pt x="82448" y="24383"/>
                  </a:lnTo>
                  <a:lnTo>
                    <a:pt x="82550" y="23761"/>
                  </a:lnTo>
                  <a:lnTo>
                    <a:pt x="82651" y="23152"/>
                  </a:lnTo>
                  <a:lnTo>
                    <a:pt x="83794" y="22809"/>
                  </a:lnTo>
                  <a:lnTo>
                    <a:pt x="85115" y="22986"/>
                  </a:lnTo>
                  <a:lnTo>
                    <a:pt x="86448" y="23177"/>
                  </a:lnTo>
                  <a:lnTo>
                    <a:pt x="87439" y="23837"/>
                  </a:lnTo>
                  <a:lnTo>
                    <a:pt x="87337" y="244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06100" y="8346122"/>
              <a:ext cx="406400" cy="429895"/>
            </a:xfrm>
            <a:custGeom>
              <a:avLst/>
              <a:gdLst/>
              <a:ahLst/>
              <a:cxnLst/>
              <a:rect l="l" t="t" r="r" b="b"/>
              <a:pathLst>
                <a:path w="406400" h="429895">
                  <a:moveTo>
                    <a:pt x="212521" y="87490"/>
                  </a:moveTo>
                  <a:lnTo>
                    <a:pt x="212623" y="88290"/>
                  </a:lnTo>
                  <a:lnTo>
                    <a:pt x="211632" y="89052"/>
                  </a:lnTo>
                  <a:lnTo>
                    <a:pt x="210312" y="89166"/>
                  </a:lnTo>
                  <a:lnTo>
                    <a:pt x="208978" y="89293"/>
                  </a:lnTo>
                  <a:lnTo>
                    <a:pt x="207810" y="88747"/>
                  </a:lnTo>
                  <a:lnTo>
                    <a:pt x="207708" y="87947"/>
                  </a:lnTo>
                  <a:lnTo>
                    <a:pt x="207606" y="87134"/>
                  </a:lnTo>
                  <a:lnTo>
                    <a:pt x="208610" y="86385"/>
                  </a:lnTo>
                  <a:lnTo>
                    <a:pt x="209931" y="86258"/>
                  </a:lnTo>
                  <a:lnTo>
                    <a:pt x="211264" y="86131"/>
                  </a:lnTo>
                  <a:lnTo>
                    <a:pt x="212432" y="86690"/>
                  </a:lnTo>
                  <a:lnTo>
                    <a:pt x="212521" y="87490"/>
                  </a:lnTo>
                </a:path>
                <a:path w="406400" h="429895">
                  <a:moveTo>
                    <a:pt x="65976" y="142938"/>
                  </a:moveTo>
                  <a:lnTo>
                    <a:pt x="66776" y="143725"/>
                  </a:lnTo>
                  <a:lnTo>
                    <a:pt x="66522" y="145300"/>
                  </a:lnTo>
                  <a:lnTo>
                    <a:pt x="65392" y="146456"/>
                  </a:lnTo>
                  <a:lnTo>
                    <a:pt x="64262" y="147612"/>
                  </a:lnTo>
                  <a:lnTo>
                    <a:pt x="62687" y="147904"/>
                  </a:lnTo>
                  <a:lnTo>
                    <a:pt x="61887" y="147104"/>
                  </a:lnTo>
                  <a:lnTo>
                    <a:pt x="61074" y="146316"/>
                  </a:lnTo>
                  <a:lnTo>
                    <a:pt x="61341" y="144741"/>
                  </a:lnTo>
                  <a:lnTo>
                    <a:pt x="62471" y="143586"/>
                  </a:lnTo>
                  <a:lnTo>
                    <a:pt x="63601" y="142443"/>
                  </a:lnTo>
                  <a:lnTo>
                    <a:pt x="65176" y="142151"/>
                  </a:lnTo>
                  <a:lnTo>
                    <a:pt x="65976" y="142938"/>
                  </a:lnTo>
                </a:path>
                <a:path w="406400" h="429895">
                  <a:moveTo>
                    <a:pt x="149009" y="168402"/>
                  </a:moveTo>
                  <a:lnTo>
                    <a:pt x="149821" y="169189"/>
                  </a:lnTo>
                  <a:lnTo>
                    <a:pt x="149555" y="170764"/>
                  </a:lnTo>
                  <a:lnTo>
                    <a:pt x="148424" y="171919"/>
                  </a:lnTo>
                  <a:lnTo>
                    <a:pt x="147294" y="173075"/>
                  </a:lnTo>
                  <a:lnTo>
                    <a:pt x="145719" y="173367"/>
                  </a:lnTo>
                  <a:lnTo>
                    <a:pt x="144919" y="172580"/>
                  </a:lnTo>
                  <a:lnTo>
                    <a:pt x="144106" y="171780"/>
                  </a:lnTo>
                  <a:lnTo>
                    <a:pt x="144373" y="170205"/>
                  </a:lnTo>
                  <a:lnTo>
                    <a:pt x="145503" y="169049"/>
                  </a:lnTo>
                  <a:lnTo>
                    <a:pt x="146634" y="167906"/>
                  </a:lnTo>
                  <a:lnTo>
                    <a:pt x="148209" y="167601"/>
                  </a:lnTo>
                  <a:lnTo>
                    <a:pt x="149009" y="168402"/>
                  </a:lnTo>
                </a:path>
                <a:path w="406400" h="429895">
                  <a:moveTo>
                    <a:pt x="62471" y="147942"/>
                  </a:moveTo>
                  <a:lnTo>
                    <a:pt x="63347" y="148526"/>
                  </a:lnTo>
                  <a:lnTo>
                    <a:pt x="65392" y="149110"/>
                  </a:lnTo>
                  <a:lnTo>
                    <a:pt x="66852" y="149402"/>
                  </a:lnTo>
                  <a:lnTo>
                    <a:pt x="144043" y="173380"/>
                  </a:lnTo>
                  <a:lnTo>
                    <a:pt x="146380" y="174256"/>
                  </a:lnTo>
                  <a:lnTo>
                    <a:pt x="149301" y="173088"/>
                  </a:lnTo>
                  <a:lnTo>
                    <a:pt x="150761" y="170751"/>
                  </a:lnTo>
                </a:path>
                <a:path w="406400" h="429895">
                  <a:moveTo>
                    <a:pt x="174447" y="200863"/>
                  </a:moveTo>
                  <a:lnTo>
                    <a:pt x="173570" y="199986"/>
                  </a:lnTo>
                  <a:lnTo>
                    <a:pt x="173570" y="199402"/>
                  </a:lnTo>
                  <a:lnTo>
                    <a:pt x="173862" y="197942"/>
                  </a:lnTo>
                  <a:lnTo>
                    <a:pt x="174155" y="196481"/>
                  </a:lnTo>
                  <a:lnTo>
                    <a:pt x="173278" y="195897"/>
                  </a:lnTo>
                  <a:lnTo>
                    <a:pt x="172402" y="194729"/>
                  </a:lnTo>
                  <a:lnTo>
                    <a:pt x="171526" y="193560"/>
                  </a:lnTo>
                  <a:lnTo>
                    <a:pt x="169887" y="192506"/>
                  </a:lnTo>
                  <a:lnTo>
                    <a:pt x="168300" y="190042"/>
                  </a:lnTo>
                  <a:lnTo>
                    <a:pt x="165671" y="185953"/>
                  </a:lnTo>
                  <a:lnTo>
                    <a:pt x="163245" y="178612"/>
                  </a:lnTo>
                  <a:lnTo>
                    <a:pt x="166547" y="168706"/>
                  </a:lnTo>
                  <a:lnTo>
                    <a:pt x="185753" y="130712"/>
                  </a:lnTo>
                  <a:lnTo>
                    <a:pt x="198704" y="115341"/>
                  </a:lnTo>
                  <a:lnTo>
                    <a:pt x="203682" y="118275"/>
                  </a:lnTo>
                  <a:lnTo>
                    <a:pt x="204558" y="120027"/>
                  </a:lnTo>
                  <a:lnTo>
                    <a:pt x="205435" y="121780"/>
                  </a:lnTo>
                  <a:lnTo>
                    <a:pt x="207187" y="125730"/>
                  </a:lnTo>
                  <a:lnTo>
                    <a:pt x="209829" y="124841"/>
                  </a:lnTo>
                  <a:lnTo>
                    <a:pt x="212458" y="123964"/>
                  </a:lnTo>
                  <a:lnTo>
                    <a:pt x="219036" y="124409"/>
                  </a:lnTo>
                  <a:lnTo>
                    <a:pt x="215963" y="127038"/>
                  </a:lnTo>
                  <a:lnTo>
                    <a:pt x="212890" y="129667"/>
                  </a:lnTo>
                  <a:lnTo>
                    <a:pt x="207632" y="137121"/>
                  </a:lnTo>
                  <a:lnTo>
                    <a:pt x="206311" y="140195"/>
                  </a:lnTo>
                  <a:lnTo>
                    <a:pt x="205003" y="143268"/>
                  </a:lnTo>
                  <a:lnTo>
                    <a:pt x="200964" y="142557"/>
                  </a:lnTo>
                  <a:lnTo>
                    <a:pt x="202374" y="139319"/>
                  </a:lnTo>
                  <a:lnTo>
                    <a:pt x="206756" y="129235"/>
                  </a:lnTo>
                  <a:lnTo>
                    <a:pt x="200596" y="127368"/>
                  </a:lnTo>
                  <a:lnTo>
                    <a:pt x="178900" y="159947"/>
                  </a:lnTo>
                  <a:lnTo>
                    <a:pt x="172986" y="173088"/>
                  </a:lnTo>
                  <a:lnTo>
                    <a:pt x="177812" y="181419"/>
                  </a:lnTo>
                  <a:lnTo>
                    <a:pt x="181317" y="177469"/>
                  </a:lnTo>
                  <a:lnTo>
                    <a:pt x="184010" y="174459"/>
                  </a:lnTo>
                  <a:lnTo>
                    <a:pt x="184823" y="177914"/>
                  </a:lnTo>
                  <a:lnTo>
                    <a:pt x="183946" y="180543"/>
                  </a:lnTo>
                  <a:lnTo>
                    <a:pt x="182194" y="183184"/>
                  </a:lnTo>
                  <a:lnTo>
                    <a:pt x="180441" y="185813"/>
                  </a:lnTo>
                  <a:lnTo>
                    <a:pt x="178244" y="190627"/>
                  </a:lnTo>
                  <a:lnTo>
                    <a:pt x="177812" y="196329"/>
                  </a:lnTo>
                  <a:lnTo>
                    <a:pt x="177368" y="202031"/>
                  </a:lnTo>
                  <a:lnTo>
                    <a:pt x="175323" y="207010"/>
                  </a:lnTo>
                  <a:lnTo>
                    <a:pt x="175031" y="207886"/>
                  </a:lnTo>
                  <a:lnTo>
                    <a:pt x="174739" y="208762"/>
                  </a:lnTo>
                  <a:lnTo>
                    <a:pt x="172986" y="208762"/>
                  </a:lnTo>
                  <a:lnTo>
                    <a:pt x="170942" y="208178"/>
                  </a:lnTo>
                  <a:lnTo>
                    <a:pt x="161582" y="204089"/>
                  </a:lnTo>
                  <a:lnTo>
                    <a:pt x="160121" y="203492"/>
                  </a:lnTo>
                  <a:lnTo>
                    <a:pt x="159245" y="202031"/>
                  </a:lnTo>
                  <a:lnTo>
                    <a:pt x="159537" y="200279"/>
                  </a:lnTo>
                  <a:lnTo>
                    <a:pt x="160121" y="197650"/>
                  </a:lnTo>
                  <a:lnTo>
                    <a:pt x="160997" y="192976"/>
                  </a:lnTo>
                  <a:lnTo>
                    <a:pt x="158953" y="190347"/>
                  </a:lnTo>
                  <a:lnTo>
                    <a:pt x="157200" y="188582"/>
                  </a:lnTo>
                  <a:lnTo>
                    <a:pt x="155448" y="186829"/>
                  </a:lnTo>
                  <a:lnTo>
                    <a:pt x="154571" y="184785"/>
                  </a:lnTo>
                  <a:lnTo>
                    <a:pt x="152806" y="182448"/>
                  </a:lnTo>
                  <a:lnTo>
                    <a:pt x="150716" y="165407"/>
                  </a:lnTo>
                  <a:lnTo>
                    <a:pt x="158853" y="144176"/>
                  </a:lnTo>
                  <a:lnTo>
                    <a:pt x="170106" y="125269"/>
                  </a:lnTo>
                  <a:lnTo>
                    <a:pt x="177368" y="115201"/>
                  </a:lnTo>
                  <a:lnTo>
                    <a:pt x="179565" y="112572"/>
                  </a:lnTo>
                  <a:lnTo>
                    <a:pt x="184823" y="111696"/>
                  </a:lnTo>
                  <a:lnTo>
                    <a:pt x="187896" y="113004"/>
                  </a:lnTo>
                  <a:lnTo>
                    <a:pt x="201498" y="117830"/>
                  </a:lnTo>
                </a:path>
                <a:path w="406400" h="429895">
                  <a:moveTo>
                    <a:pt x="160261" y="195897"/>
                  </a:moveTo>
                  <a:lnTo>
                    <a:pt x="161137" y="197650"/>
                  </a:lnTo>
                  <a:lnTo>
                    <a:pt x="162902" y="198526"/>
                  </a:lnTo>
                  <a:lnTo>
                    <a:pt x="164655" y="198958"/>
                  </a:lnTo>
                  <a:lnTo>
                    <a:pt x="166408" y="199402"/>
                  </a:lnTo>
                  <a:lnTo>
                    <a:pt x="170357" y="200723"/>
                  </a:lnTo>
                </a:path>
                <a:path w="406400" h="429895">
                  <a:moveTo>
                    <a:pt x="203682" y="142392"/>
                  </a:moveTo>
                  <a:lnTo>
                    <a:pt x="201053" y="142824"/>
                  </a:lnTo>
                  <a:lnTo>
                    <a:pt x="198856" y="142392"/>
                  </a:lnTo>
                  <a:lnTo>
                    <a:pt x="197548" y="141947"/>
                  </a:lnTo>
                  <a:lnTo>
                    <a:pt x="196227" y="141516"/>
                  </a:lnTo>
                  <a:lnTo>
                    <a:pt x="189649" y="140195"/>
                  </a:lnTo>
                </a:path>
                <a:path w="406400" h="429895">
                  <a:moveTo>
                    <a:pt x="1651" y="164312"/>
                  </a:moveTo>
                  <a:lnTo>
                    <a:pt x="1905" y="165595"/>
                  </a:lnTo>
                  <a:lnTo>
                    <a:pt x="7505" y="167538"/>
                  </a:lnTo>
                  <a:lnTo>
                    <a:pt x="8382" y="167538"/>
                  </a:lnTo>
                  <a:lnTo>
                    <a:pt x="9258" y="167538"/>
                  </a:lnTo>
                  <a:lnTo>
                    <a:pt x="13347" y="164617"/>
                  </a:lnTo>
                  <a:lnTo>
                    <a:pt x="13931" y="163144"/>
                  </a:lnTo>
                  <a:lnTo>
                    <a:pt x="14516" y="161683"/>
                  </a:lnTo>
                  <a:lnTo>
                    <a:pt x="14808" y="156425"/>
                  </a:lnTo>
                  <a:lnTo>
                    <a:pt x="13931" y="154673"/>
                  </a:lnTo>
                  <a:lnTo>
                    <a:pt x="13055" y="152920"/>
                  </a:lnTo>
                  <a:lnTo>
                    <a:pt x="7797" y="150571"/>
                  </a:lnTo>
                  <a:lnTo>
                    <a:pt x="6337" y="150876"/>
                  </a:lnTo>
                  <a:lnTo>
                    <a:pt x="4864" y="151168"/>
                  </a:lnTo>
                  <a:lnTo>
                    <a:pt x="1066" y="154228"/>
                  </a:lnTo>
                  <a:lnTo>
                    <a:pt x="419" y="156641"/>
                  </a:lnTo>
                  <a:lnTo>
                    <a:pt x="0" y="158165"/>
                  </a:lnTo>
                  <a:lnTo>
                    <a:pt x="1358" y="162852"/>
                  </a:lnTo>
                  <a:lnTo>
                    <a:pt x="1651" y="164312"/>
                  </a:lnTo>
                </a:path>
                <a:path w="406400" h="429895">
                  <a:moveTo>
                    <a:pt x="6769" y="167386"/>
                  </a:moveTo>
                  <a:lnTo>
                    <a:pt x="9918" y="168630"/>
                  </a:lnTo>
                  <a:lnTo>
                    <a:pt x="10795" y="168630"/>
                  </a:lnTo>
                  <a:lnTo>
                    <a:pt x="11671" y="168630"/>
                  </a:lnTo>
                  <a:lnTo>
                    <a:pt x="15760" y="165709"/>
                  </a:lnTo>
                  <a:lnTo>
                    <a:pt x="16344" y="164249"/>
                  </a:lnTo>
                  <a:lnTo>
                    <a:pt x="16929" y="162788"/>
                  </a:lnTo>
                  <a:lnTo>
                    <a:pt x="17221" y="157518"/>
                  </a:lnTo>
                  <a:lnTo>
                    <a:pt x="16344" y="155765"/>
                  </a:lnTo>
                  <a:lnTo>
                    <a:pt x="15468" y="154012"/>
                  </a:lnTo>
                  <a:lnTo>
                    <a:pt x="12039" y="153352"/>
                  </a:lnTo>
                  <a:lnTo>
                    <a:pt x="12915" y="153352"/>
                  </a:lnTo>
                </a:path>
                <a:path w="406400" h="429895">
                  <a:moveTo>
                    <a:pt x="82346" y="191287"/>
                  </a:moveTo>
                  <a:lnTo>
                    <a:pt x="82600" y="192570"/>
                  </a:lnTo>
                  <a:lnTo>
                    <a:pt x="88188" y="194513"/>
                  </a:lnTo>
                  <a:lnTo>
                    <a:pt x="89077" y="194513"/>
                  </a:lnTo>
                  <a:lnTo>
                    <a:pt x="89954" y="194513"/>
                  </a:lnTo>
                  <a:lnTo>
                    <a:pt x="94043" y="191579"/>
                  </a:lnTo>
                  <a:lnTo>
                    <a:pt x="94627" y="190119"/>
                  </a:lnTo>
                  <a:lnTo>
                    <a:pt x="95211" y="188658"/>
                  </a:lnTo>
                  <a:lnTo>
                    <a:pt x="95504" y="183388"/>
                  </a:lnTo>
                  <a:lnTo>
                    <a:pt x="94627" y="181635"/>
                  </a:lnTo>
                  <a:lnTo>
                    <a:pt x="93751" y="179882"/>
                  </a:lnTo>
                  <a:lnTo>
                    <a:pt x="88493" y="177546"/>
                  </a:lnTo>
                  <a:lnTo>
                    <a:pt x="87033" y="177838"/>
                  </a:lnTo>
                  <a:lnTo>
                    <a:pt x="85559" y="178130"/>
                  </a:lnTo>
                  <a:lnTo>
                    <a:pt x="81762" y="181203"/>
                  </a:lnTo>
                  <a:lnTo>
                    <a:pt x="81102" y="183616"/>
                  </a:lnTo>
                  <a:lnTo>
                    <a:pt x="80695" y="185140"/>
                  </a:lnTo>
                  <a:lnTo>
                    <a:pt x="82054" y="189826"/>
                  </a:lnTo>
                  <a:lnTo>
                    <a:pt x="82346" y="191287"/>
                  </a:lnTo>
                </a:path>
                <a:path w="406400" h="429895">
                  <a:moveTo>
                    <a:pt x="87464" y="194360"/>
                  </a:moveTo>
                  <a:lnTo>
                    <a:pt x="90614" y="195605"/>
                  </a:lnTo>
                  <a:lnTo>
                    <a:pt x="91490" y="195605"/>
                  </a:lnTo>
                  <a:lnTo>
                    <a:pt x="92367" y="195605"/>
                  </a:lnTo>
                  <a:lnTo>
                    <a:pt x="96456" y="192684"/>
                  </a:lnTo>
                  <a:lnTo>
                    <a:pt x="97040" y="191223"/>
                  </a:lnTo>
                  <a:lnTo>
                    <a:pt x="97624" y="189750"/>
                  </a:lnTo>
                  <a:lnTo>
                    <a:pt x="97917" y="184492"/>
                  </a:lnTo>
                  <a:lnTo>
                    <a:pt x="97040" y="182740"/>
                  </a:lnTo>
                  <a:lnTo>
                    <a:pt x="96164" y="180987"/>
                  </a:lnTo>
                  <a:lnTo>
                    <a:pt x="92735" y="180327"/>
                  </a:lnTo>
                  <a:lnTo>
                    <a:pt x="93611" y="180327"/>
                  </a:lnTo>
                </a:path>
                <a:path w="406400" h="429895">
                  <a:moveTo>
                    <a:pt x="174548" y="223774"/>
                  </a:moveTo>
                  <a:lnTo>
                    <a:pt x="174828" y="223012"/>
                  </a:lnTo>
                  <a:lnTo>
                    <a:pt x="177761" y="220700"/>
                  </a:lnTo>
                  <a:lnTo>
                    <a:pt x="178422" y="220916"/>
                  </a:lnTo>
                  <a:lnTo>
                    <a:pt x="180073" y="221449"/>
                  </a:lnTo>
                  <a:lnTo>
                    <a:pt x="182118" y="224383"/>
                  </a:lnTo>
                  <a:lnTo>
                    <a:pt x="182714" y="225450"/>
                  </a:lnTo>
                  <a:lnTo>
                    <a:pt x="183311" y="226529"/>
                  </a:lnTo>
                  <a:lnTo>
                    <a:pt x="183121" y="231330"/>
                  </a:lnTo>
                  <a:lnTo>
                    <a:pt x="182600" y="231990"/>
                  </a:lnTo>
                  <a:lnTo>
                    <a:pt x="182079" y="232664"/>
                  </a:lnTo>
                  <a:lnTo>
                    <a:pt x="179209" y="233756"/>
                  </a:lnTo>
                  <a:lnTo>
                    <a:pt x="178536" y="233553"/>
                  </a:lnTo>
                  <a:lnTo>
                    <a:pt x="177863" y="233362"/>
                  </a:lnTo>
                  <a:lnTo>
                    <a:pt x="174853" y="230822"/>
                  </a:lnTo>
                  <a:lnTo>
                    <a:pt x="174485" y="229743"/>
                  </a:lnTo>
                  <a:lnTo>
                    <a:pt x="174117" y="228663"/>
                  </a:lnTo>
                  <a:lnTo>
                    <a:pt x="174244" y="224663"/>
                  </a:lnTo>
                  <a:lnTo>
                    <a:pt x="174548" y="223774"/>
                  </a:lnTo>
                </a:path>
                <a:path w="406400" h="429895">
                  <a:moveTo>
                    <a:pt x="179146" y="233680"/>
                  </a:moveTo>
                  <a:lnTo>
                    <a:pt x="179819" y="233883"/>
                  </a:lnTo>
                  <a:lnTo>
                    <a:pt x="185191" y="231419"/>
                  </a:lnTo>
                  <a:lnTo>
                    <a:pt x="185712" y="230746"/>
                  </a:lnTo>
                  <a:lnTo>
                    <a:pt x="186232" y="230085"/>
                  </a:lnTo>
                  <a:lnTo>
                    <a:pt x="180860" y="219456"/>
                  </a:lnTo>
                  <a:lnTo>
                    <a:pt x="179120" y="219951"/>
                  </a:lnTo>
                  <a:lnTo>
                    <a:pt x="177965" y="220853"/>
                  </a:lnTo>
                </a:path>
                <a:path w="406400" h="429895">
                  <a:moveTo>
                    <a:pt x="183057" y="225552"/>
                  </a:moveTo>
                  <a:lnTo>
                    <a:pt x="185686" y="224510"/>
                  </a:lnTo>
                </a:path>
                <a:path w="406400" h="429895">
                  <a:moveTo>
                    <a:pt x="172237" y="367004"/>
                  </a:moveTo>
                  <a:lnTo>
                    <a:pt x="172300" y="366191"/>
                  </a:lnTo>
                  <a:lnTo>
                    <a:pt x="174523" y="363194"/>
                  </a:lnTo>
                  <a:lnTo>
                    <a:pt x="175234" y="363232"/>
                  </a:lnTo>
                  <a:lnTo>
                    <a:pt x="176961" y="363321"/>
                  </a:lnTo>
                  <a:lnTo>
                    <a:pt x="179705" y="365607"/>
                  </a:lnTo>
                  <a:lnTo>
                    <a:pt x="180555" y="366483"/>
                  </a:lnTo>
                  <a:lnTo>
                    <a:pt x="181419" y="367372"/>
                  </a:lnTo>
                  <a:lnTo>
                    <a:pt x="182473" y="372059"/>
                  </a:lnTo>
                  <a:lnTo>
                    <a:pt x="182143" y="372833"/>
                  </a:lnTo>
                  <a:lnTo>
                    <a:pt x="181813" y="373621"/>
                  </a:lnTo>
                  <a:lnTo>
                    <a:pt x="179336" y="375412"/>
                  </a:lnTo>
                  <a:lnTo>
                    <a:pt x="178625" y="375399"/>
                  </a:lnTo>
                  <a:lnTo>
                    <a:pt x="177927" y="375386"/>
                  </a:lnTo>
                  <a:lnTo>
                    <a:pt x="174358" y="373722"/>
                  </a:lnTo>
                  <a:lnTo>
                    <a:pt x="173736" y="372770"/>
                  </a:lnTo>
                  <a:lnTo>
                    <a:pt x="173088" y="371830"/>
                  </a:lnTo>
                  <a:lnTo>
                    <a:pt x="172173" y="367931"/>
                  </a:lnTo>
                  <a:lnTo>
                    <a:pt x="172237" y="367004"/>
                  </a:lnTo>
                </a:path>
                <a:path w="406400" h="429895">
                  <a:moveTo>
                    <a:pt x="179247" y="375361"/>
                  </a:moveTo>
                  <a:lnTo>
                    <a:pt x="179946" y="375386"/>
                  </a:lnTo>
                  <a:lnTo>
                    <a:pt x="184492" y="371602"/>
                  </a:lnTo>
                  <a:lnTo>
                    <a:pt x="184823" y="370827"/>
                  </a:lnTo>
                  <a:lnTo>
                    <a:pt x="185153" y="370039"/>
                  </a:lnTo>
                  <a:lnTo>
                    <a:pt x="184086" y="365353"/>
                  </a:lnTo>
                  <a:lnTo>
                    <a:pt x="177203" y="361175"/>
                  </a:lnTo>
                  <a:lnTo>
                    <a:pt x="175653" y="362115"/>
                  </a:lnTo>
                  <a:lnTo>
                    <a:pt x="174777" y="363296"/>
                  </a:lnTo>
                </a:path>
                <a:path w="406400" h="429895">
                  <a:moveTo>
                    <a:pt x="180911" y="366496"/>
                  </a:moveTo>
                  <a:lnTo>
                    <a:pt x="183172" y="364794"/>
                  </a:lnTo>
                </a:path>
                <a:path w="406400" h="429895">
                  <a:moveTo>
                    <a:pt x="228688" y="385762"/>
                  </a:moveTo>
                  <a:lnTo>
                    <a:pt x="228752" y="384949"/>
                  </a:lnTo>
                  <a:lnTo>
                    <a:pt x="230987" y="381952"/>
                  </a:lnTo>
                  <a:lnTo>
                    <a:pt x="231686" y="381990"/>
                  </a:lnTo>
                  <a:lnTo>
                    <a:pt x="233413" y="382079"/>
                  </a:lnTo>
                  <a:lnTo>
                    <a:pt x="236143" y="384365"/>
                  </a:lnTo>
                  <a:lnTo>
                    <a:pt x="237007" y="385254"/>
                  </a:lnTo>
                  <a:lnTo>
                    <a:pt x="237858" y="386130"/>
                  </a:lnTo>
                  <a:lnTo>
                    <a:pt x="238925" y="390817"/>
                  </a:lnTo>
                  <a:lnTo>
                    <a:pt x="238594" y="391591"/>
                  </a:lnTo>
                  <a:lnTo>
                    <a:pt x="238264" y="392379"/>
                  </a:lnTo>
                  <a:lnTo>
                    <a:pt x="235788" y="394182"/>
                  </a:lnTo>
                  <a:lnTo>
                    <a:pt x="235077" y="394157"/>
                  </a:lnTo>
                  <a:lnTo>
                    <a:pt x="234378" y="394144"/>
                  </a:lnTo>
                  <a:lnTo>
                    <a:pt x="230809" y="392480"/>
                  </a:lnTo>
                  <a:lnTo>
                    <a:pt x="230174" y="391528"/>
                  </a:lnTo>
                  <a:lnTo>
                    <a:pt x="229539" y="390588"/>
                  </a:lnTo>
                  <a:lnTo>
                    <a:pt x="228625" y="386689"/>
                  </a:lnTo>
                  <a:lnTo>
                    <a:pt x="228688" y="385762"/>
                  </a:lnTo>
                </a:path>
                <a:path w="406400" h="429895">
                  <a:moveTo>
                    <a:pt x="235699" y="394119"/>
                  </a:moveTo>
                  <a:lnTo>
                    <a:pt x="236397" y="394144"/>
                  </a:lnTo>
                  <a:lnTo>
                    <a:pt x="240944" y="390359"/>
                  </a:lnTo>
                  <a:lnTo>
                    <a:pt x="241274" y="389585"/>
                  </a:lnTo>
                  <a:lnTo>
                    <a:pt x="241604" y="388797"/>
                  </a:lnTo>
                  <a:lnTo>
                    <a:pt x="240537" y="384124"/>
                  </a:lnTo>
                  <a:lnTo>
                    <a:pt x="239687" y="383235"/>
                  </a:lnTo>
                  <a:lnTo>
                    <a:pt x="238823" y="382346"/>
                  </a:lnTo>
                  <a:lnTo>
                    <a:pt x="236080" y="380072"/>
                  </a:lnTo>
                  <a:lnTo>
                    <a:pt x="234353" y="379984"/>
                  </a:lnTo>
                  <a:lnTo>
                    <a:pt x="233654" y="379945"/>
                  </a:lnTo>
                  <a:lnTo>
                    <a:pt x="232105" y="380873"/>
                  </a:lnTo>
                  <a:lnTo>
                    <a:pt x="231228" y="382054"/>
                  </a:lnTo>
                </a:path>
                <a:path w="406400" h="429895">
                  <a:moveTo>
                    <a:pt x="237362" y="385254"/>
                  </a:moveTo>
                  <a:lnTo>
                    <a:pt x="239623" y="383552"/>
                  </a:lnTo>
                </a:path>
                <a:path w="406400" h="429895">
                  <a:moveTo>
                    <a:pt x="230987" y="241033"/>
                  </a:moveTo>
                  <a:lnTo>
                    <a:pt x="231254" y="240258"/>
                  </a:lnTo>
                  <a:lnTo>
                    <a:pt x="234187" y="237947"/>
                  </a:lnTo>
                  <a:lnTo>
                    <a:pt x="234848" y="238175"/>
                  </a:lnTo>
                  <a:lnTo>
                    <a:pt x="236499" y="238709"/>
                  </a:lnTo>
                  <a:lnTo>
                    <a:pt x="238544" y="241630"/>
                  </a:lnTo>
                  <a:lnTo>
                    <a:pt x="239141" y="242709"/>
                  </a:lnTo>
                  <a:lnTo>
                    <a:pt x="239737" y="243776"/>
                  </a:lnTo>
                  <a:lnTo>
                    <a:pt x="239547" y="248577"/>
                  </a:lnTo>
                  <a:lnTo>
                    <a:pt x="239026" y="249237"/>
                  </a:lnTo>
                  <a:lnTo>
                    <a:pt x="238506" y="249910"/>
                  </a:lnTo>
                  <a:lnTo>
                    <a:pt x="235635" y="251002"/>
                  </a:lnTo>
                  <a:lnTo>
                    <a:pt x="234962" y="250799"/>
                  </a:lnTo>
                  <a:lnTo>
                    <a:pt x="234289" y="250609"/>
                  </a:lnTo>
                  <a:lnTo>
                    <a:pt x="231279" y="248069"/>
                  </a:lnTo>
                  <a:lnTo>
                    <a:pt x="230911" y="246989"/>
                  </a:lnTo>
                  <a:lnTo>
                    <a:pt x="230555" y="245910"/>
                  </a:lnTo>
                  <a:lnTo>
                    <a:pt x="230670" y="241909"/>
                  </a:lnTo>
                  <a:lnTo>
                    <a:pt x="230987" y="241033"/>
                  </a:lnTo>
                </a:path>
                <a:path w="406400" h="429895">
                  <a:moveTo>
                    <a:pt x="235572" y="250939"/>
                  </a:moveTo>
                  <a:lnTo>
                    <a:pt x="242849" y="242531"/>
                  </a:lnTo>
                  <a:lnTo>
                    <a:pt x="242252" y="241465"/>
                  </a:lnTo>
                  <a:lnTo>
                    <a:pt x="241655" y="240385"/>
                  </a:lnTo>
                  <a:lnTo>
                    <a:pt x="239598" y="237451"/>
                  </a:lnTo>
                  <a:lnTo>
                    <a:pt x="237959" y="236931"/>
                  </a:lnTo>
                  <a:lnTo>
                    <a:pt x="237286" y="236702"/>
                  </a:lnTo>
                  <a:lnTo>
                    <a:pt x="235546" y="237197"/>
                  </a:lnTo>
                  <a:lnTo>
                    <a:pt x="234391" y="238112"/>
                  </a:lnTo>
                </a:path>
                <a:path w="406400" h="429895">
                  <a:moveTo>
                    <a:pt x="239483" y="242798"/>
                  </a:moveTo>
                  <a:lnTo>
                    <a:pt x="242112" y="241757"/>
                  </a:lnTo>
                </a:path>
                <a:path w="406400" h="429895">
                  <a:moveTo>
                    <a:pt x="174739" y="230390"/>
                  </a:moveTo>
                  <a:lnTo>
                    <a:pt x="173862" y="363715"/>
                  </a:lnTo>
                </a:path>
                <a:path w="406400" h="429895">
                  <a:moveTo>
                    <a:pt x="175031" y="222211"/>
                  </a:moveTo>
                  <a:lnTo>
                    <a:pt x="175323" y="219278"/>
                  </a:lnTo>
                  <a:lnTo>
                    <a:pt x="177076" y="216357"/>
                  </a:lnTo>
                  <a:lnTo>
                    <a:pt x="182054" y="218122"/>
                  </a:lnTo>
                  <a:lnTo>
                    <a:pt x="239649" y="235077"/>
                  </a:lnTo>
                  <a:lnTo>
                    <a:pt x="243154" y="235953"/>
                  </a:lnTo>
                  <a:lnTo>
                    <a:pt x="245783" y="238874"/>
                  </a:lnTo>
                  <a:lnTo>
                    <a:pt x="245783" y="244716"/>
                  </a:lnTo>
                  <a:lnTo>
                    <a:pt x="244614" y="389153"/>
                  </a:lnTo>
                  <a:lnTo>
                    <a:pt x="244614" y="393255"/>
                  </a:lnTo>
                  <a:lnTo>
                    <a:pt x="242862" y="395008"/>
                  </a:lnTo>
                  <a:lnTo>
                    <a:pt x="237312" y="393255"/>
                  </a:lnTo>
                </a:path>
                <a:path w="406400" h="429895">
                  <a:moveTo>
                    <a:pt x="177368" y="217830"/>
                  </a:moveTo>
                  <a:lnTo>
                    <a:pt x="180314" y="216420"/>
                  </a:lnTo>
                  <a:lnTo>
                    <a:pt x="181368" y="216001"/>
                  </a:lnTo>
                  <a:lnTo>
                    <a:pt x="182791" y="215988"/>
                  </a:lnTo>
                  <a:lnTo>
                    <a:pt x="184683" y="216649"/>
                  </a:lnTo>
                  <a:lnTo>
                    <a:pt x="242277" y="233616"/>
                  </a:lnTo>
                  <a:lnTo>
                    <a:pt x="245783" y="234480"/>
                  </a:lnTo>
                  <a:lnTo>
                    <a:pt x="248412" y="237413"/>
                  </a:lnTo>
                  <a:lnTo>
                    <a:pt x="248412" y="243255"/>
                  </a:lnTo>
                  <a:lnTo>
                    <a:pt x="247243" y="387692"/>
                  </a:lnTo>
                  <a:lnTo>
                    <a:pt x="247243" y="389534"/>
                  </a:lnTo>
                  <a:lnTo>
                    <a:pt x="246887" y="390893"/>
                  </a:lnTo>
                  <a:lnTo>
                    <a:pt x="245999" y="391680"/>
                  </a:lnTo>
                  <a:lnTo>
                    <a:pt x="243446" y="392950"/>
                  </a:lnTo>
                </a:path>
                <a:path w="406400" h="429895">
                  <a:moveTo>
                    <a:pt x="230174" y="391528"/>
                  </a:moveTo>
                  <a:lnTo>
                    <a:pt x="185267" y="377164"/>
                  </a:lnTo>
                  <a:lnTo>
                    <a:pt x="183222" y="376580"/>
                  </a:lnTo>
                  <a:lnTo>
                    <a:pt x="180873" y="375996"/>
                  </a:lnTo>
                  <a:lnTo>
                    <a:pt x="179705" y="374535"/>
                  </a:lnTo>
                </a:path>
                <a:path w="406400" h="429895">
                  <a:moveTo>
                    <a:pt x="238772" y="393827"/>
                  </a:moveTo>
                  <a:lnTo>
                    <a:pt x="244322" y="396176"/>
                  </a:lnTo>
                  <a:lnTo>
                    <a:pt x="249593" y="398805"/>
                  </a:lnTo>
                  <a:lnTo>
                    <a:pt x="253682" y="396468"/>
                  </a:lnTo>
                  <a:lnTo>
                    <a:pt x="256641" y="394766"/>
                  </a:lnTo>
                  <a:lnTo>
                    <a:pt x="258610" y="395401"/>
                  </a:lnTo>
                  <a:lnTo>
                    <a:pt x="260400" y="398221"/>
                  </a:lnTo>
                  <a:lnTo>
                    <a:pt x="264137" y="403407"/>
                  </a:lnTo>
                  <a:lnTo>
                    <a:pt x="268993" y="408816"/>
                  </a:lnTo>
                  <a:lnTo>
                    <a:pt x="274672" y="413676"/>
                  </a:lnTo>
                  <a:lnTo>
                    <a:pt x="280873" y="417220"/>
                  </a:lnTo>
                  <a:lnTo>
                    <a:pt x="286067" y="419379"/>
                  </a:lnTo>
                  <a:lnTo>
                    <a:pt x="284378" y="421614"/>
                  </a:lnTo>
                  <a:lnTo>
                    <a:pt x="283210" y="422198"/>
                  </a:lnTo>
                </a:path>
                <a:path w="406400" h="429895">
                  <a:moveTo>
                    <a:pt x="251053" y="395300"/>
                  </a:moveTo>
                  <a:lnTo>
                    <a:pt x="252514" y="393534"/>
                  </a:lnTo>
                  <a:lnTo>
                    <a:pt x="252806" y="392074"/>
                  </a:lnTo>
                  <a:lnTo>
                    <a:pt x="252806" y="388861"/>
                  </a:lnTo>
                  <a:lnTo>
                    <a:pt x="254850" y="240626"/>
                  </a:lnTo>
                  <a:lnTo>
                    <a:pt x="254850" y="237705"/>
                  </a:lnTo>
                  <a:lnTo>
                    <a:pt x="253098" y="234492"/>
                  </a:lnTo>
                  <a:lnTo>
                    <a:pt x="251053" y="233616"/>
                  </a:lnTo>
                </a:path>
                <a:path w="406400" h="429895">
                  <a:moveTo>
                    <a:pt x="283057" y="200863"/>
                  </a:moveTo>
                  <a:lnTo>
                    <a:pt x="283794" y="200571"/>
                  </a:lnTo>
                  <a:lnTo>
                    <a:pt x="287070" y="202209"/>
                  </a:lnTo>
                  <a:lnTo>
                    <a:pt x="287299" y="202768"/>
                  </a:lnTo>
                  <a:lnTo>
                    <a:pt x="288112" y="204673"/>
                  </a:lnTo>
                  <a:lnTo>
                    <a:pt x="281559" y="216623"/>
                  </a:lnTo>
                  <a:lnTo>
                    <a:pt x="278676" y="215493"/>
                  </a:lnTo>
                  <a:lnTo>
                    <a:pt x="278536" y="214604"/>
                  </a:lnTo>
                  <a:lnTo>
                    <a:pt x="278320" y="213321"/>
                  </a:lnTo>
                  <a:lnTo>
                    <a:pt x="277660" y="209346"/>
                  </a:lnTo>
                  <a:lnTo>
                    <a:pt x="277952" y="207886"/>
                  </a:lnTo>
                  <a:lnTo>
                    <a:pt x="278244" y="206425"/>
                  </a:lnTo>
                  <a:lnTo>
                    <a:pt x="281597" y="201447"/>
                  </a:lnTo>
                  <a:lnTo>
                    <a:pt x="283057" y="200863"/>
                  </a:lnTo>
                </a:path>
                <a:path w="406400" h="429895">
                  <a:moveTo>
                    <a:pt x="279781" y="215633"/>
                  </a:moveTo>
                  <a:lnTo>
                    <a:pt x="278993" y="215734"/>
                  </a:lnTo>
                  <a:lnTo>
                    <a:pt x="274726" y="213728"/>
                  </a:lnTo>
                  <a:lnTo>
                    <a:pt x="274586" y="212852"/>
                  </a:lnTo>
                  <a:lnTo>
                    <a:pt x="274370" y="211569"/>
                  </a:lnTo>
                  <a:lnTo>
                    <a:pt x="273710" y="207594"/>
                  </a:lnTo>
                  <a:lnTo>
                    <a:pt x="274002" y="206133"/>
                  </a:lnTo>
                  <a:lnTo>
                    <a:pt x="274294" y="204673"/>
                  </a:lnTo>
                  <a:lnTo>
                    <a:pt x="277660" y="199694"/>
                  </a:lnTo>
                  <a:lnTo>
                    <a:pt x="279120" y="199110"/>
                  </a:lnTo>
                  <a:lnTo>
                    <a:pt x="279844" y="198818"/>
                  </a:lnTo>
                  <a:lnTo>
                    <a:pt x="282194" y="200063"/>
                  </a:lnTo>
                  <a:lnTo>
                    <a:pt x="284822" y="201155"/>
                  </a:lnTo>
                </a:path>
                <a:path w="406400" h="429895">
                  <a:moveTo>
                    <a:pt x="274002" y="206133"/>
                  </a:moveTo>
                  <a:lnTo>
                    <a:pt x="277952" y="207886"/>
                  </a:lnTo>
                </a:path>
                <a:path w="406400" h="429895">
                  <a:moveTo>
                    <a:pt x="396176" y="129324"/>
                  </a:moveTo>
                  <a:lnTo>
                    <a:pt x="396786" y="128968"/>
                  </a:lnTo>
                  <a:lnTo>
                    <a:pt x="399872" y="129984"/>
                  </a:lnTo>
                  <a:lnTo>
                    <a:pt x="400151" y="130441"/>
                  </a:lnTo>
                  <a:lnTo>
                    <a:pt x="401116" y="132003"/>
                  </a:lnTo>
                  <a:lnTo>
                    <a:pt x="401294" y="136309"/>
                  </a:lnTo>
                  <a:lnTo>
                    <a:pt x="400837" y="137693"/>
                  </a:lnTo>
                  <a:lnTo>
                    <a:pt x="400189" y="139674"/>
                  </a:lnTo>
                  <a:lnTo>
                    <a:pt x="398462" y="142900"/>
                  </a:lnTo>
                  <a:lnTo>
                    <a:pt x="397586" y="143167"/>
                  </a:lnTo>
                  <a:lnTo>
                    <a:pt x="396913" y="143357"/>
                  </a:lnTo>
                  <a:lnTo>
                    <a:pt x="394246" y="142735"/>
                  </a:lnTo>
                  <a:lnTo>
                    <a:pt x="394004" y="141986"/>
                  </a:lnTo>
                  <a:lnTo>
                    <a:pt x="393649" y="140881"/>
                  </a:lnTo>
                  <a:lnTo>
                    <a:pt x="392544" y="137477"/>
                  </a:lnTo>
                  <a:lnTo>
                    <a:pt x="392607" y="136156"/>
                  </a:lnTo>
                  <a:lnTo>
                    <a:pt x="392671" y="134835"/>
                  </a:lnTo>
                  <a:lnTo>
                    <a:pt x="394982" y="130035"/>
                  </a:lnTo>
                  <a:lnTo>
                    <a:pt x="396176" y="129324"/>
                  </a:lnTo>
                </a:path>
                <a:path w="406400" h="429895">
                  <a:moveTo>
                    <a:pt x="395224" y="142722"/>
                  </a:moveTo>
                  <a:lnTo>
                    <a:pt x="394550" y="142925"/>
                  </a:lnTo>
                  <a:lnTo>
                    <a:pt x="390550" y="141719"/>
                  </a:lnTo>
                  <a:lnTo>
                    <a:pt x="390309" y="140970"/>
                  </a:lnTo>
                  <a:lnTo>
                    <a:pt x="389953" y="139852"/>
                  </a:lnTo>
                  <a:lnTo>
                    <a:pt x="388848" y="136461"/>
                  </a:lnTo>
                  <a:lnTo>
                    <a:pt x="393090" y="127952"/>
                  </a:lnTo>
                  <a:lnTo>
                    <a:pt x="395312" y="128727"/>
                  </a:lnTo>
                  <a:lnTo>
                    <a:pt x="397764" y="129349"/>
                  </a:lnTo>
                </a:path>
                <a:path w="406400" h="429895">
                  <a:moveTo>
                    <a:pt x="388912" y="135128"/>
                  </a:moveTo>
                  <a:lnTo>
                    <a:pt x="392607" y="136156"/>
                  </a:lnTo>
                </a:path>
                <a:path w="406400" h="429895">
                  <a:moveTo>
                    <a:pt x="324840" y="312343"/>
                  </a:moveTo>
                  <a:lnTo>
                    <a:pt x="329958" y="319328"/>
                  </a:lnTo>
                  <a:lnTo>
                    <a:pt x="329501" y="320713"/>
                  </a:lnTo>
                  <a:lnTo>
                    <a:pt x="328853" y="322707"/>
                  </a:lnTo>
                  <a:lnTo>
                    <a:pt x="327126" y="325920"/>
                  </a:lnTo>
                  <a:lnTo>
                    <a:pt x="326250" y="326186"/>
                  </a:lnTo>
                  <a:lnTo>
                    <a:pt x="325577" y="326390"/>
                  </a:lnTo>
                  <a:lnTo>
                    <a:pt x="322910" y="325767"/>
                  </a:lnTo>
                  <a:lnTo>
                    <a:pt x="322656" y="325018"/>
                  </a:lnTo>
                  <a:lnTo>
                    <a:pt x="322313" y="323913"/>
                  </a:lnTo>
                  <a:lnTo>
                    <a:pt x="321195" y="320509"/>
                  </a:lnTo>
                  <a:lnTo>
                    <a:pt x="321271" y="319176"/>
                  </a:lnTo>
                  <a:lnTo>
                    <a:pt x="321335" y="317868"/>
                  </a:lnTo>
                  <a:lnTo>
                    <a:pt x="323634" y="313055"/>
                  </a:lnTo>
                  <a:lnTo>
                    <a:pt x="324840" y="312343"/>
                  </a:lnTo>
                </a:path>
                <a:path w="406400" h="429895">
                  <a:moveTo>
                    <a:pt x="323888" y="325742"/>
                  </a:moveTo>
                  <a:lnTo>
                    <a:pt x="323215" y="325945"/>
                  </a:lnTo>
                  <a:lnTo>
                    <a:pt x="319201" y="324739"/>
                  </a:lnTo>
                  <a:lnTo>
                    <a:pt x="318960" y="323989"/>
                  </a:lnTo>
                  <a:lnTo>
                    <a:pt x="318604" y="322884"/>
                  </a:lnTo>
                  <a:lnTo>
                    <a:pt x="317500" y="319481"/>
                  </a:lnTo>
                  <a:lnTo>
                    <a:pt x="317563" y="318160"/>
                  </a:lnTo>
                  <a:lnTo>
                    <a:pt x="317639" y="316839"/>
                  </a:lnTo>
                  <a:lnTo>
                    <a:pt x="319938" y="312026"/>
                  </a:lnTo>
                  <a:lnTo>
                    <a:pt x="321144" y="311327"/>
                  </a:lnTo>
                  <a:lnTo>
                    <a:pt x="321754" y="310972"/>
                  </a:lnTo>
                  <a:lnTo>
                    <a:pt x="323964" y="311759"/>
                  </a:lnTo>
                  <a:lnTo>
                    <a:pt x="326415" y="312381"/>
                  </a:lnTo>
                </a:path>
                <a:path w="406400" h="429895">
                  <a:moveTo>
                    <a:pt x="317563" y="318160"/>
                  </a:moveTo>
                  <a:lnTo>
                    <a:pt x="321271" y="319176"/>
                  </a:lnTo>
                </a:path>
                <a:path w="406400" h="429895">
                  <a:moveTo>
                    <a:pt x="327037" y="239115"/>
                  </a:moveTo>
                  <a:lnTo>
                    <a:pt x="327634" y="238760"/>
                  </a:lnTo>
                  <a:lnTo>
                    <a:pt x="330733" y="239763"/>
                  </a:lnTo>
                  <a:lnTo>
                    <a:pt x="331000" y="240220"/>
                  </a:lnTo>
                  <a:lnTo>
                    <a:pt x="331965" y="241795"/>
                  </a:lnTo>
                  <a:lnTo>
                    <a:pt x="328447" y="252945"/>
                  </a:lnTo>
                  <a:lnTo>
                    <a:pt x="327774" y="253149"/>
                  </a:lnTo>
                  <a:lnTo>
                    <a:pt x="325094" y="252526"/>
                  </a:lnTo>
                  <a:lnTo>
                    <a:pt x="324853" y="251777"/>
                  </a:lnTo>
                  <a:lnTo>
                    <a:pt x="324497" y="250672"/>
                  </a:lnTo>
                  <a:lnTo>
                    <a:pt x="323392" y="247269"/>
                  </a:lnTo>
                  <a:lnTo>
                    <a:pt x="323456" y="245948"/>
                  </a:lnTo>
                  <a:lnTo>
                    <a:pt x="323519" y="244627"/>
                  </a:lnTo>
                  <a:lnTo>
                    <a:pt x="325818" y="239814"/>
                  </a:lnTo>
                  <a:lnTo>
                    <a:pt x="327037" y="239115"/>
                  </a:lnTo>
                </a:path>
                <a:path w="406400" h="429895">
                  <a:moveTo>
                    <a:pt x="326085" y="252514"/>
                  </a:moveTo>
                  <a:lnTo>
                    <a:pt x="325412" y="252717"/>
                  </a:lnTo>
                  <a:lnTo>
                    <a:pt x="321398" y="251498"/>
                  </a:lnTo>
                  <a:lnTo>
                    <a:pt x="321157" y="250748"/>
                  </a:lnTo>
                  <a:lnTo>
                    <a:pt x="320802" y="249643"/>
                  </a:lnTo>
                  <a:lnTo>
                    <a:pt x="319697" y="246253"/>
                  </a:lnTo>
                  <a:lnTo>
                    <a:pt x="319760" y="244919"/>
                  </a:lnTo>
                  <a:lnTo>
                    <a:pt x="319836" y="243598"/>
                  </a:lnTo>
                  <a:lnTo>
                    <a:pt x="322135" y="238785"/>
                  </a:lnTo>
                  <a:lnTo>
                    <a:pt x="323342" y="238086"/>
                  </a:lnTo>
                  <a:lnTo>
                    <a:pt x="323938" y="237731"/>
                  </a:lnTo>
                  <a:lnTo>
                    <a:pt x="326161" y="238518"/>
                  </a:lnTo>
                  <a:lnTo>
                    <a:pt x="328612" y="239141"/>
                  </a:lnTo>
                </a:path>
                <a:path w="406400" h="429895">
                  <a:moveTo>
                    <a:pt x="319760" y="244919"/>
                  </a:moveTo>
                  <a:lnTo>
                    <a:pt x="323456" y="245948"/>
                  </a:lnTo>
                </a:path>
                <a:path w="406400" h="429895">
                  <a:moveTo>
                    <a:pt x="366737" y="216268"/>
                  </a:moveTo>
                  <a:lnTo>
                    <a:pt x="371856" y="223253"/>
                  </a:lnTo>
                  <a:lnTo>
                    <a:pt x="371398" y="224624"/>
                  </a:lnTo>
                  <a:lnTo>
                    <a:pt x="370751" y="226618"/>
                  </a:lnTo>
                  <a:lnTo>
                    <a:pt x="369023" y="229844"/>
                  </a:lnTo>
                  <a:lnTo>
                    <a:pt x="368147" y="230098"/>
                  </a:lnTo>
                  <a:lnTo>
                    <a:pt x="367474" y="230301"/>
                  </a:lnTo>
                  <a:lnTo>
                    <a:pt x="364807" y="229679"/>
                  </a:lnTo>
                  <a:lnTo>
                    <a:pt x="364566" y="228930"/>
                  </a:lnTo>
                  <a:lnTo>
                    <a:pt x="364197" y="227825"/>
                  </a:lnTo>
                  <a:lnTo>
                    <a:pt x="363093" y="224421"/>
                  </a:lnTo>
                  <a:lnTo>
                    <a:pt x="363169" y="223100"/>
                  </a:lnTo>
                  <a:lnTo>
                    <a:pt x="363232" y="221780"/>
                  </a:lnTo>
                  <a:lnTo>
                    <a:pt x="365531" y="216979"/>
                  </a:lnTo>
                  <a:lnTo>
                    <a:pt x="366737" y="216268"/>
                  </a:lnTo>
                </a:path>
                <a:path w="406400" h="429895">
                  <a:moveTo>
                    <a:pt x="365785" y="229666"/>
                  </a:moveTo>
                  <a:lnTo>
                    <a:pt x="365112" y="229870"/>
                  </a:lnTo>
                  <a:lnTo>
                    <a:pt x="361099" y="228663"/>
                  </a:lnTo>
                  <a:lnTo>
                    <a:pt x="360857" y="227914"/>
                  </a:lnTo>
                  <a:lnTo>
                    <a:pt x="360502" y="226809"/>
                  </a:lnTo>
                  <a:lnTo>
                    <a:pt x="359397" y="223405"/>
                  </a:lnTo>
                  <a:lnTo>
                    <a:pt x="359460" y="222072"/>
                  </a:lnTo>
                  <a:lnTo>
                    <a:pt x="359537" y="220751"/>
                  </a:lnTo>
                  <a:lnTo>
                    <a:pt x="361835" y="215950"/>
                  </a:lnTo>
                  <a:lnTo>
                    <a:pt x="363042" y="215252"/>
                  </a:lnTo>
                  <a:lnTo>
                    <a:pt x="363651" y="214884"/>
                  </a:lnTo>
                  <a:lnTo>
                    <a:pt x="365861" y="215671"/>
                  </a:lnTo>
                  <a:lnTo>
                    <a:pt x="368312" y="216293"/>
                  </a:lnTo>
                </a:path>
                <a:path w="406400" h="429895">
                  <a:moveTo>
                    <a:pt x="359460" y="222072"/>
                  </a:moveTo>
                  <a:lnTo>
                    <a:pt x="363169" y="223100"/>
                  </a:lnTo>
                </a:path>
                <a:path w="406400" h="429895">
                  <a:moveTo>
                    <a:pt x="279552" y="393255"/>
                  </a:moveTo>
                  <a:lnTo>
                    <a:pt x="280289" y="392963"/>
                  </a:lnTo>
                  <a:lnTo>
                    <a:pt x="283565" y="394601"/>
                  </a:lnTo>
                  <a:lnTo>
                    <a:pt x="283794" y="395147"/>
                  </a:lnTo>
                  <a:lnTo>
                    <a:pt x="284607" y="397052"/>
                  </a:lnTo>
                  <a:lnTo>
                    <a:pt x="278828" y="408889"/>
                  </a:lnTo>
                  <a:lnTo>
                    <a:pt x="278041" y="409003"/>
                  </a:lnTo>
                  <a:lnTo>
                    <a:pt x="275170" y="407873"/>
                  </a:lnTo>
                  <a:lnTo>
                    <a:pt x="275018" y="406984"/>
                  </a:lnTo>
                  <a:lnTo>
                    <a:pt x="274815" y="405701"/>
                  </a:lnTo>
                  <a:lnTo>
                    <a:pt x="274142" y="401726"/>
                  </a:lnTo>
                  <a:lnTo>
                    <a:pt x="274447" y="400265"/>
                  </a:lnTo>
                  <a:lnTo>
                    <a:pt x="274726" y="398805"/>
                  </a:lnTo>
                  <a:lnTo>
                    <a:pt x="278091" y="393839"/>
                  </a:lnTo>
                  <a:lnTo>
                    <a:pt x="279552" y="393255"/>
                  </a:lnTo>
                </a:path>
                <a:path w="406400" h="429895">
                  <a:moveTo>
                    <a:pt x="276263" y="408012"/>
                  </a:moveTo>
                  <a:lnTo>
                    <a:pt x="275488" y="408127"/>
                  </a:lnTo>
                  <a:lnTo>
                    <a:pt x="271221" y="406120"/>
                  </a:lnTo>
                  <a:lnTo>
                    <a:pt x="271081" y="405231"/>
                  </a:lnTo>
                  <a:lnTo>
                    <a:pt x="270865" y="403948"/>
                  </a:lnTo>
                  <a:lnTo>
                    <a:pt x="270205" y="399973"/>
                  </a:lnTo>
                  <a:lnTo>
                    <a:pt x="270497" y="398513"/>
                  </a:lnTo>
                  <a:lnTo>
                    <a:pt x="270789" y="397052"/>
                  </a:lnTo>
                  <a:lnTo>
                    <a:pt x="274142" y="392087"/>
                  </a:lnTo>
                  <a:lnTo>
                    <a:pt x="275602" y="391490"/>
                  </a:lnTo>
                  <a:lnTo>
                    <a:pt x="276339" y="391198"/>
                  </a:lnTo>
                  <a:lnTo>
                    <a:pt x="278676" y="392442"/>
                  </a:lnTo>
                  <a:lnTo>
                    <a:pt x="281305" y="393534"/>
                  </a:lnTo>
                </a:path>
                <a:path w="406400" h="429895">
                  <a:moveTo>
                    <a:pt x="270497" y="398513"/>
                  </a:moveTo>
                  <a:lnTo>
                    <a:pt x="274447" y="400265"/>
                  </a:lnTo>
                </a:path>
                <a:path w="406400" h="429895">
                  <a:moveTo>
                    <a:pt x="406006" y="146189"/>
                  </a:moveTo>
                  <a:lnTo>
                    <a:pt x="361273" y="157886"/>
                  </a:lnTo>
                  <a:lnTo>
                    <a:pt x="293738" y="206425"/>
                  </a:lnTo>
                  <a:lnTo>
                    <a:pt x="291388" y="208749"/>
                  </a:lnTo>
                  <a:lnTo>
                    <a:pt x="288480" y="211099"/>
                  </a:lnTo>
                  <a:lnTo>
                    <a:pt x="287896" y="216357"/>
                  </a:lnTo>
                  <a:lnTo>
                    <a:pt x="284586" y="253539"/>
                  </a:lnTo>
                  <a:lnTo>
                    <a:pt x="281963" y="298984"/>
                  </a:lnTo>
                  <a:lnTo>
                    <a:pt x="280843" y="344928"/>
                  </a:lnTo>
                  <a:lnTo>
                    <a:pt x="282041" y="383603"/>
                  </a:lnTo>
                  <a:lnTo>
                    <a:pt x="282625" y="386524"/>
                  </a:lnTo>
                  <a:lnTo>
                    <a:pt x="283794" y="387108"/>
                  </a:lnTo>
                  <a:lnTo>
                    <a:pt x="286715" y="388861"/>
                  </a:lnTo>
                  <a:lnTo>
                    <a:pt x="289648" y="390613"/>
                  </a:lnTo>
                  <a:lnTo>
                    <a:pt x="293014" y="390804"/>
                  </a:lnTo>
                  <a:lnTo>
                    <a:pt x="298996" y="388861"/>
                  </a:lnTo>
                  <a:lnTo>
                    <a:pt x="321638" y="378175"/>
                  </a:lnTo>
                  <a:lnTo>
                    <a:pt x="349870" y="359921"/>
                  </a:lnTo>
                  <a:lnTo>
                    <a:pt x="376786" y="337719"/>
                  </a:lnTo>
                  <a:lnTo>
                    <a:pt x="395478" y="315188"/>
                  </a:lnTo>
                </a:path>
                <a:path w="406400" h="429895">
                  <a:moveTo>
                    <a:pt x="280555" y="216954"/>
                  </a:moveTo>
                  <a:lnTo>
                    <a:pt x="277345" y="254220"/>
                  </a:lnTo>
                  <a:lnTo>
                    <a:pt x="274848" y="298848"/>
                  </a:lnTo>
                  <a:lnTo>
                    <a:pt x="273820" y="343607"/>
                  </a:lnTo>
                  <a:lnTo>
                    <a:pt x="275018" y="381266"/>
                  </a:lnTo>
                  <a:lnTo>
                    <a:pt x="275602" y="384187"/>
                  </a:lnTo>
                  <a:lnTo>
                    <a:pt x="276783" y="384771"/>
                  </a:lnTo>
                  <a:lnTo>
                    <a:pt x="279704" y="386524"/>
                  </a:lnTo>
                </a:path>
                <a:path w="406400" h="429895">
                  <a:moveTo>
                    <a:pt x="392544" y="143738"/>
                  </a:moveTo>
                  <a:lnTo>
                    <a:pt x="373419" y="147856"/>
                  </a:lnTo>
                  <a:lnTo>
                    <a:pt x="348234" y="158538"/>
                  </a:lnTo>
                  <a:lnTo>
                    <a:pt x="319038" y="176619"/>
                  </a:lnTo>
                  <a:lnTo>
                    <a:pt x="287883" y="202933"/>
                  </a:lnTo>
                </a:path>
                <a:path w="406400" h="429895">
                  <a:moveTo>
                    <a:pt x="283057" y="348513"/>
                  </a:moveTo>
                  <a:lnTo>
                    <a:pt x="285699" y="350266"/>
                  </a:lnTo>
                  <a:lnTo>
                    <a:pt x="286575" y="352018"/>
                  </a:lnTo>
                  <a:lnTo>
                    <a:pt x="286575" y="356412"/>
                  </a:lnTo>
                  <a:lnTo>
                    <a:pt x="286781" y="362146"/>
                  </a:lnTo>
                  <a:lnTo>
                    <a:pt x="287235" y="370719"/>
                  </a:lnTo>
                  <a:lnTo>
                    <a:pt x="287689" y="379044"/>
                  </a:lnTo>
                  <a:lnTo>
                    <a:pt x="287896" y="384035"/>
                  </a:lnTo>
                  <a:lnTo>
                    <a:pt x="287896" y="387108"/>
                  </a:lnTo>
                  <a:lnTo>
                    <a:pt x="289648" y="390182"/>
                  </a:lnTo>
                  <a:lnTo>
                    <a:pt x="292709" y="390182"/>
                  </a:lnTo>
                </a:path>
                <a:path w="406400" h="429895">
                  <a:moveTo>
                    <a:pt x="347853" y="224307"/>
                  </a:moveTo>
                  <a:lnTo>
                    <a:pt x="347141" y="226618"/>
                  </a:lnTo>
                  <a:lnTo>
                    <a:pt x="345427" y="228142"/>
                  </a:lnTo>
                  <a:lnTo>
                    <a:pt x="344043" y="227711"/>
                  </a:lnTo>
                  <a:lnTo>
                    <a:pt x="342658" y="227279"/>
                  </a:lnTo>
                  <a:lnTo>
                    <a:pt x="342112" y="225056"/>
                  </a:lnTo>
                  <a:lnTo>
                    <a:pt x="342836" y="222745"/>
                  </a:lnTo>
                  <a:lnTo>
                    <a:pt x="343547" y="220433"/>
                  </a:lnTo>
                  <a:lnTo>
                    <a:pt x="345249" y="218909"/>
                  </a:lnTo>
                  <a:lnTo>
                    <a:pt x="346633" y="219341"/>
                  </a:lnTo>
                  <a:lnTo>
                    <a:pt x="348030" y="219773"/>
                  </a:lnTo>
                  <a:lnTo>
                    <a:pt x="348576" y="221996"/>
                  </a:lnTo>
                  <a:lnTo>
                    <a:pt x="347853" y="224307"/>
                  </a:lnTo>
                </a:path>
                <a:path w="406400" h="429895">
                  <a:moveTo>
                    <a:pt x="292646" y="356501"/>
                  </a:moveTo>
                  <a:lnTo>
                    <a:pt x="292163" y="358051"/>
                  </a:lnTo>
                  <a:lnTo>
                    <a:pt x="291020" y="359067"/>
                  </a:lnTo>
                  <a:lnTo>
                    <a:pt x="290093" y="358787"/>
                  </a:lnTo>
                  <a:lnTo>
                    <a:pt x="289153" y="358495"/>
                  </a:lnTo>
                  <a:lnTo>
                    <a:pt x="288785" y="356997"/>
                  </a:lnTo>
                  <a:lnTo>
                    <a:pt x="289267" y="355447"/>
                  </a:lnTo>
                  <a:lnTo>
                    <a:pt x="289750" y="353898"/>
                  </a:lnTo>
                  <a:lnTo>
                    <a:pt x="290893" y="352869"/>
                  </a:lnTo>
                  <a:lnTo>
                    <a:pt x="291833" y="353161"/>
                  </a:lnTo>
                  <a:lnTo>
                    <a:pt x="292760" y="353441"/>
                  </a:lnTo>
                  <a:lnTo>
                    <a:pt x="293128" y="354939"/>
                  </a:lnTo>
                  <a:lnTo>
                    <a:pt x="292646" y="356501"/>
                  </a:lnTo>
                </a:path>
                <a:path w="406400" h="429895">
                  <a:moveTo>
                    <a:pt x="297472" y="384568"/>
                  </a:moveTo>
                  <a:lnTo>
                    <a:pt x="296989" y="386118"/>
                  </a:lnTo>
                  <a:lnTo>
                    <a:pt x="295833" y="387134"/>
                  </a:lnTo>
                  <a:lnTo>
                    <a:pt x="294906" y="386842"/>
                  </a:lnTo>
                  <a:lnTo>
                    <a:pt x="293979" y="386562"/>
                  </a:lnTo>
                  <a:lnTo>
                    <a:pt x="293611" y="385064"/>
                  </a:lnTo>
                  <a:lnTo>
                    <a:pt x="294093" y="383514"/>
                  </a:lnTo>
                  <a:lnTo>
                    <a:pt x="294576" y="381965"/>
                  </a:lnTo>
                  <a:lnTo>
                    <a:pt x="295719" y="380936"/>
                  </a:lnTo>
                  <a:lnTo>
                    <a:pt x="296659" y="381228"/>
                  </a:lnTo>
                  <a:lnTo>
                    <a:pt x="297586" y="381508"/>
                  </a:lnTo>
                  <a:lnTo>
                    <a:pt x="297954" y="383006"/>
                  </a:lnTo>
                  <a:lnTo>
                    <a:pt x="297472" y="384568"/>
                  </a:lnTo>
                </a:path>
                <a:path w="406400" h="429895">
                  <a:moveTo>
                    <a:pt x="388962" y="319163"/>
                  </a:moveTo>
                  <a:lnTo>
                    <a:pt x="388531" y="320560"/>
                  </a:lnTo>
                  <a:lnTo>
                    <a:pt x="387489" y="321487"/>
                  </a:lnTo>
                  <a:lnTo>
                    <a:pt x="386651" y="321233"/>
                  </a:lnTo>
                  <a:lnTo>
                    <a:pt x="385813" y="320967"/>
                  </a:lnTo>
                  <a:lnTo>
                    <a:pt x="385483" y="319620"/>
                  </a:lnTo>
                  <a:lnTo>
                    <a:pt x="385927" y="318223"/>
                  </a:lnTo>
                  <a:lnTo>
                    <a:pt x="386359" y="316814"/>
                  </a:lnTo>
                  <a:lnTo>
                    <a:pt x="387388" y="315887"/>
                  </a:lnTo>
                  <a:lnTo>
                    <a:pt x="388226" y="316153"/>
                  </a:lnTo>
                  <a:lnTo>
                    <a:pt x="389064" y="316420"/>
                  </a:lnTo>
                  <a:lnTo>
                    <a:pt x="389394" y="317766"/>
                  </a:lnTo>
                  <a:lnTo>
                    <a:pt x="388962" y="319163"/>
                  </a:lnTo>
                </a:path>
                <a:path w="406400" h="429895">
                  <a:moveTo>
                    <a:pt x="316547" y="94145"/>
                  </a:moveTo>
                  <a:lnTo>
                    <a:pt x="385546" y="121627"/>
                  </a:lnTo>
                  <a:lnTo>
                    <a:pt x="356408" y="117647"/>
                  </a:lnTo>
                  <a:lnTo>
                    <a:pt x="328752" y="129233"/>
                  </a:lnTo>
                  <a:lnTo>
                    <a:pt x="305372" y="150904"/>
                  </a:lnTo>
                  <a:lnTo>
                    <a:pt x="289064" y="177177"/>
                  </a:lnTo>
                  <a:lnTo>
                    <a:pt x="286131" y="181864"/>
                  </a:lnTo>
                  <a:lnTo>
                    <a:pt x="286143" y="184785"/>
                  </a:lnTo>
                  <a:lnTo>
                    <a:pt x="282917" y="187121"/>
                  </a:lnTo>
                  <a:lnTo>
                    <a:pt x="276005" y="193642"/>
                  </a:lnTo>
                  <a:lnTo>
                    <a:pt x="270805" y="202752"/>
                  </a:lnTo>
                  <a:lnTo>
                    <a:pt x="267276" y="212599"/>
                  </a:lnTo>
                  <a:lnTo>
                    <a:pt x="265379" y="221335"/>
                  </a:lnTo>
                  <a:lnTo>
                    <a:pt x="264375" y="228206"/>
                  </a:lnTo>
                  <a:lnTo>
                    <a:pt x="260400" y="232740"/>
                  </a:lnTo>
                  <a:lnTo>
                    <a:pt x="257187" y="235369"/>
                  </a:lnTo>
                </a:path>
                <a:path w="406400" h="429895">
                  <a:moveTo>
                    <a:pt x="275602" y="185953"/>
                  </a:moveTo>
                  <a:lnTo>
                    <a:pt x="211874" y="166662"/>
                  </a:lnTo>
                </a:path>
                <a:path w="406400" h="429895">
                  <a:moveTo>
                    <a:pt x="208368" y="396468"/>
                  </a:moveTo>
                  <a:lnTo>
                    <a:pt x="210121" y="398805"/>
                  </a:lnTo>
                  <a:lnTo>
                    <a:pt x="212001" y="399427"/>
                  </a:lnTo>
                  <a:lnTo>
                    <a:pt x="215379" y="400558"/>
                  </a:lnTo>
                  <a:lnTo>
                    <a:pt x="277368" y="418680"/>
                  </a:lnTo>
                </a:path>
                <a:path w="406400" h="429895">
                  <a:moveTo>
                    <a:pt x="270052" y="425119"/>
                  </a:moveTo>
                  <a:lnTo>
                    <a:pt x="270344" y="428040"/>
                  </a:lnTo>
                  <a:lnTo>
                    <a:pt x="273558" y="429793"/>
                  </a:lnTo>
                  <a:lnTo>
                    <a:pt x="279996" y="429501"/>
                  </a:lnTo>
                  <a:lnTo>
                    <a:pt x="280581" y="428625"/>
                  </a:lnTo>
                </a:path>
                <a:path w="406400" h="429895">
                  <a:moveTo>
                    <a:pt x="274154" y="429501"/>
                  </a:moveTo>
                  <a:lnTo>
                    <a:pt x="273850" y="426288"/>
                  </a:lnTo>
                </a:path>
                <a:path w="406400" h="429895">
                  <a:moveTo>
                    <a:pt x="208508" y="423951"/>
                  </a:moveTo>
                  <a:lnTo>
                    <a:pt x="208508" y="425640"/>
                  </a:lnTo>
                  <a:lnTo>
                    <a:pt x="205562" y="427012"/>
                  </a:lnTo>
                  <a:lnTo>
                    <a:pt x="201930" y="427012"/>
                  </a:lnTo>
                  <a:lnTo>
                    <a:pt x="198297" y="427012"/>
                  </a:lnTo>
                  <a:lnTo>
                    <a:pt x="195351" y="425640"/>
                  </a:lnTo>
                  <a:lnTo>
                    <a:pt x="195351" y="423951"/>
                  </a:lnTo>
                  <a:lnTo>
                    <a:pt x="195351" y="422249"/>
                  </a:lnTo>
                  <a:lnTo>
                    <a:pt x="198297" y="420878"/>
                  </a:lnTo>
                  <a:lnTo>
                    <a:pt x="201930" y="420878"/>
                  </a:lnTo>
                  <a:lnTo>
                    <a:pt x="205562" y="420878"/>
                  </a:lnTo>
                  <a:lnTo>
                    <a:pt x="208508" y="422249"/>
                  </a:lnTo>
                  <a:lnTo>
                    <a:pt x="208508" y="423951"/>
                  </a:lnTo>
                </a:path>
                <a:path w="406400" h="429895">
                  <a:moveTo>
                    <a:pt x="69481" y="28067"/>
                  </a:moveTo>
                  <a:lnTo>
                    <a:pt x="73047" y="19114"/>
                  </a:lnTo>
                  <a:lnTo>
                    <a:pt x="77912" y="9523"/>
                  </a:lnTo>
                  <a:lnTo>
                    <a:pt x="84556" y="2186"/>
                  </a:lnTo>
                  <a:lnTo>
                    <a:pt x="93459" y="0"/>
                  </a:lnTo>
                  <a:lnTo>
                    <a:pt x="102235" y="1168"/>
                  </a:lnTo>
                  <a:lnTo>
                    <a:pt x="126796" y="33045"/>
                  </a:lnTo>
                  <a:lnTo>
                    <a:pt x="126796" y="36842"/>
                  </a:lnTo>
                  <a:lnTo>
                    <a:pt x="126504" y="41236"/>
                  </a:lnTo>
                  <a:lnTo>
                    <a:pt x="125907" y="43865"/>
                  </a:lnTo>
                </a:path>
                <a:path w="406400" h="429895">
                  <a:moveTo>
                    <a:pt x="86741" y="33045"/>
                  </a:moveTo>
                  <a:lnTo>
                    <a:pt x="86156" y="30708"/>
                  </a:lnTo>
                  <a:lnTo>
                    <a:pt x="85966" y="27432"/>
                  </a:lnTo>
                  <a:lnTo>
                    <a:pt x="87033" y="23977"/>
                  </a:lnTo>
                  <a:lnTo>
                    <a:pt x="90689" y="15351"/>
                  </a:lnTo>
                  <a:lnTo>
                    <a:pt x="96126" y="8042"/>
                  </a:lnTo>
                  <a:lnTo>
                    <a:pt x="102935" y="4242"/>
                  </a:lnTo>
                  <a:lnTo>
                    <a:pt x="110705" y="6146"/>
                  </a:lnTo>
                </a:path>
                <a:path w="406400" h="429895">
                  <a:moveTo>
                    <a:pt x="94043" y="35090"/>
                  </a:moveTo>
                  <a:lnTo>
                    <a:pt x="93459" y="33337"/>
                  </a:lnTo>
                  <a:lnTo>
                    <a:pt x="91998" y="31584"/>
                  </a:lnTo>
                  <a:lnTo>
                    <a:pt x="92290" y="28359"/>
                  </a:lnTo>
                  <a:lnTo>
                    <a:pt x="101942" y="13741"/>
                  </a:lnTo>
                  <a:lnTo>
                    <a:pt x="107200" y="18122"/>
                  </a:lnTo>
                  <a:lnTo>
                    <a:pt x="111347" y="22313"/>
                  </a:lnTo>
                  <a:lnTo>
                    <a:pt x="115135" y="27927"/>
                  </a:lnTo>
                  <a:lnTo>
                    <a:pt x="117441" y="34417"/>
                  </a:lnTo>
                  <a:lnTo>
                    <a:pt x="117144" y="41236"/>
                  </a:lnTo>
                </a:path>
                <a:path w="406400" h="429895">
                  <a:moveTo>
                    <a:pt x="96380" y="18122"/>
                  </a:moveTo>
                  <a:lnTo>
                    <a:pt x="99885" y="20472"/>
                  </a:lnTo>
                  <a:lnTo>
                    <a:pt x="106616" y="27190"/>
                  </a:lnTo>
                  <a:lnTo>
                    <a:pt x="105740" y="32461"/>
                  </a:lnTo>
                  <a:lnTo>
                    <a:pt x="105448" y="34213"/>
                  </a:lnTo>
                  <a:lnTo>
                    <a:pt x="104863" y="36550"/>
                  </a:lnTo>
                  <a:lnTo>
                    <a:pt x="103695" y="37719"/>
                  </a:lnTo>
                </a:path>
                <a:path w="406400" h="429895">
                  <a:moveTo>
                    <a:pt x="232333" y="260223"/>
                  </a:moveTo>
                  <a:lnTo>
                    <a:pt x="232333" y="257873"/>
                  </a:lnTo>
                  <a:lnTo>
                    <a:pt x="230873" y="256997"/>
                  </a:lnTo>
                  <a:lnTo>
                    <a:pt x="228536" y="256413"/>
                  </a:lnTo>
                  <a:lnTo>
                    <a:pt x="189357" y="244424"/>
                  </a:lnTo>
                  <a:lnTo>
                    <a:pt x="186728" y="243840"/>
                  </a:lnTo>
                  <a:lnTo>
                    <a:pt x="184975" y="244132"/>
                  </a:lnTo>
                  <a:lnTo>
                    <a:pt x="185267" y="249986"/>
                  </a:lnTo>
                  <a:lnTo>
                    <a:pt x="190525" y="244716"/>
                  </a:lnTo>
                </a:path>
                <a:path w="406400" h="429895">
                  <a:moveTo>
                    <a:pt x="232918" y="251155"/>
                  </a:moveTo>
                  <a:lnTo>
                    <a:pt x="232918" y="248818"/>
                  </a:lnTo>
                  <a:lnTo>
                    <a:pt x="231470" y="247954"/>
                  </a:lnTo>
                  <a:lnTo>
                    <a:pt x="229120" y="247383"/>
                  </a:lnTo>
                  <a:lnTo>
                    <a:pt x="189941" y="235635"/>
                  </a:lnTo>
                  <a:lnTo>
                    <a:pt x="187312" y="235064"/>
                  </a:lnTo>
                  <a:lnTo>
                    <a:pt x="185559" y="235369"/>
                  </a:lnTo>
                  <a:lnTo>
                    <a:pt x="185851" y="241211"/>
                  </a:lnTo>
                  <a:lnTo>
                    <a:pt x="191109" y="235915"/>
                  </a:lnTo>
                </a:path>
                <a:path w="406400" h="429895">
                  <a:moveTo>
                    <a:pt x="232232" y="269900"/>
                  </a:moveTo>
                  <a:lnTo>
                    <a:pt x="232232" y="267563"/>
                  </a:lnTo>
                  <a:lnTo>
                    <a:pt x="230771" y="266687"/>
                  </a:lnTo>
                  <a:lnTo>
                    <a:pt x="228434" y="266090"/>
                  </a:lnTo>
                  <a:lnTo>
                    <a:pt x="189306" y="254000"/>
                  </a:lnTo>
                  <a:lnTo>
                    <a:pt x="186677" y="253403"/>
                  </a:lnTo>
                  <a:lnTo>
                    <a:pt x="184924" y="253682"/>
                  </a:lnTo>
                  <a:lnTo>
                    <a:pt x="185216" y="259537"/>
                  </a:lnTo>
                  <a:lnTo>
                    <a:pt x="190474" y="254292"/>
                  </a:lnTo>
                </a:path>
                <a:path w="406400" h="429895">
                  <a:moveTo>
                    <a:pt x="232117" y="279488"/>
                  </a:moveTo>
                  <a:lnTo>
                    <a:pt x="232117" y="277152"/>
                  </a:lnTo>
                  <a:lnTo>
                    <a:pt x="230670" y="276263"/>
                  </a:lnTo>
                  <a:lnTo>
                    <a:pt x="228333" y="275666"/>
                  </a:lnTo>
                  <a:lnTo>
                    <a:pt x="189242" y="263461"/>
                  </a:lnTo>
                  <a:lnTo>
                    <a:pt x="186613" y="262864"/>
                  </a:lnTo>
                  <a:lnTo>
                    <a:pt x="184861" y="263144"/>
                  </a:lnTo>
                  <a:lnTo>
                    <a:pt x="185153" y="268986"/>
                  </a:lnTo>
                  <a:lnTo>
                    <a:pt x="190398" y="263753"/>
                  </a:lnTo>
                </a:path>
                <a:path w="406400" h="429895">
                  <a:moveTo>
                    <a:pt x="232029" y="289077"/>
                  </a:moveTo>
                  <a:lnTo>
                    <a:pt x="232029" y="286727"/>
                  </a:lnTo>
                  <a:lnTo>
                    <a:pt x="230568" y="285838"/>
                  </a:lnTo>
                  <a:lnTo>
                    <a:pt x="228231" y="285242"/>
                  </a:lnTo>
                  <a:lnTo>
                    <a:pt x="189191" y="272923"/>
                  </a:lnTo>
                  <a:lnTo>
                    <a:pt x="186562" y="272326"/>
                  </a:lnTo>
                  <a:lnTo>
                    <a:pt x="184810" y="272592"/>
                  </a:lnTo>
                  <a:lnTo>
                    <a:pt x="185102" y="278447"/>
                  </a:lnTo>
                  <a:lnTo>
                    <a:pt x="190347" y="273227"/>
                  </a:lnTo>
                </a:path>
                <a:path w="406400" h="429895">
                  <a:moveTo>
                    <a:pt x="231914" y="298653"/>
                  </a:moveTo>
                  <a:lnTo>
                    <a:pt x="231914" y="296316"/>
                  </a:lnTo>
                  <a:lnTo>
                    <a:pt x="230466" y="295427"/>
                  </a:lnTo>
                  <a:lnTo>
                    <a:pt x="228130" y="294817"/>
                  </a:lnTo>
                  <a:lnTo>
                    <a:pt x="189128" y="282397"/>
                  </a:lnTo>
                  <a:lnTo>
                    <a:pt x="186512" y="281774"/>
                  </a:lnTo>
                  <a:lnTo>
                    <a:pt x="184759" y="282041"/>
                  </a:lnTo>
                  <a:lnTo>
                    <a:pt x="185051" y="287896"/>
                  </a:lnTo>
                  <a:lnTo>
                    <a:pt x="190296" y="282702"/>
                  </a:lnTo>
                </a:path>
                <a:path w="406400" h="429895">
                  <a:moveTo>
                    <a:pt x="231813" y="308241"/>
                  </a:moveTo>
                  <a:lnTo>
                    <a:pt x="231813" y="305904"/>
                  </a:lnTo>
                  <a:lnTo>
                    <a:pt x="230365" y="305003"/>
                  </a:lnTo>
                  <a:lnTo>
                    <a:pt x="228028" y="304393"/>
                  </a:lnTo>
                  <a:lnTo>
                    <a:pt x="189064" y="291858"/>
                  </a:lnTo>
                  <a:lnTo>
                    <a:pt x="186448" y="291236"/>
                  </a:lnTo>
                  <a:lnTo>
                    <a:pt x="184708" y="291503"/>
                  </a:lnTo>
                  <a:lnTo>
                    <a:pt x="185000" y="297357"/>
                  </a:lnTo>
                  <a:lnTo>
                    <a:pt x="190233" y="292163"/>
                  </a:lnTo>
                </a:path>
                <a:path w="406400" h="429895">
                  <a:moveTo>
                    <a:pt x="231698" y="317830"/>
                  </a:moveTo>
                  <a:lnTo>
                    <a:pt x="231698" y="315493"/>
                  </a:lnTo>
                  <a:lnTo>
                    <a:pt x="230251" y="314591"/>
                  </a:lnTo>
                  <a:lnTo>
                    <a:pt x="227926" y="313969"/>
                  </a:lnTo>
                  <a:lnTo>
                    <a:pt x="189014" y="301320"/>
                  </a:lnTo>
                  <a:lnTo>
                    <a:pt x="186397" y="300697"/>
                  </a:lnTo>
                  <a:lnTo>
                    <a:pt x="184658" y="300951"/>
                  </a:lnTo>
                  <a:lnTo>
                    <a:pt x="184950" y="306806"/>
                  </a:lnTo>
                  <a:lnTo>
                    <a:pt x="190169" y="301637"/>
                  </a:lnTo>
                </a:path>
                <a:path w="406400" h="429895">
                  <a:moveTo>
                    <a:pt x="231584" y="327418"/>
                  </a:moveTo>
                  <a:lnTo>
                    <a:pt x="231584" y="325069"/>
                  </a:lnTo>
                  <a:lnTo>
                    <a:pt x="230149" y="324167"/>
                  </a:lnTo>
                  <a:lnTo>
                    <a:pt x="227825" y="323545"/>
                  </a:lnTo>
                  <a:lnTo>
                    <a:pt x="188950" y="310781"/>
                  </a:lnTo>
                  <a:lnTo>
                    <a:pt x="186334" y="310146"/>
                  </a:lnTo>
                  <a:lnTo>
                    <a:pt x="184594" y="310400"/>
                  </a:lnTo>
                  <a:lnTo>
                    <a:pt x="184886" y="316268"/>
                  </a:lnTo>
                  <a:lnTo>
                    <a:pt x="190106" y="311099"/>
                  </a:lnTo>
                </a:path>
                <a:path w="406400" h="429895">
                  <a:moveTo>
                    <a:pt x="231482" y="336994"/>
                  </a:moveTo>
                  <a:lnTo>
                    <a:pt x="231482" y="334657"/>
                  </a:lnTo>
                  <a:lnTo>
                    <a:pt x="230022" y="333756"/>
                  </a:lnTo>
                  <a:lnTo>
                    <a:pt x="227711" y="333121"/>
                  </a:lnTo>
                  <a:lnTo>
                    <a:pt x="188874" y="320255"/>
                  </a:lnTo>
                  <a:lnTo>
                    <a:pt x="186270" y="319608"/>
                  </a:lnTo>
                  <a:lnTo>
                    <a:pt x="184531" y="319862"/>
                  </a:lnTo>
                  <a:lnTo>
                    <a:pt x="184823" y="325716"/>
                  </a:lnTo>
                  <a:lnTo>
                    <a:pt x="190042" y="320573"/>
                  </a:lnTo>
                </a:path>
                <a:path w="406400" h="429895">
                  <a:moveTo>
                    <a:pt x="231381" y="346583"/>
                  </a:moveTo>
                  <a:lnTo>
                    <a:pt x="231381" y="344246"/>
                  </a:lnTo>
                  <a:lnTo>
                    <a:pt x="229933" y="343331"/>
                  </a:lnTo>
                  <a:lnTo>
                    <a:pt x="227622" y="342684"/>
                  </a:lnTo>
                  <a:lnTo>
                    <a:pt x="188836" y="329717"/>
                  </a:lnTo>
                  <a:lnTo>
                    <a:pt x="186232" y="329069"/>
                  </a:lnTo>
                  <a:lnTo>
                    <a:pt x="184492" y="329311"/>
                  </a:lnTo>
                  <a:lnTo>
                    <a:pt x="184785" y="335165"/>
                  </a:lnTo>
                  <a:lnTo>
                    <a:pt x="189992" y="330034"/>
                  </a:lnTo>
                </a:path>
                <a:path w="406400" h="429895">
                  <a:moveTo>
                    <a:pt x="231279" y="356171"/>
                  </a:moveTo>
                  <a:lnTo>
                    <a:pt x="231279" y="353834"/>
                  </a:lnTo>
                  <a:lnTo>
                    <a:pt x="229831" y="352907"/>
                  </a:lnTo>
                  <a:lnTo>
                    <a:pt x="227520" y="352259"/>
                  </a:lnTo>
                  <a:lnTo>
                    <a:pt x="188772" y="339178"/>
                  </a:lnTo>
                  <a:lnTo>
                    <a:pt x="186169" y="338531"/>
                  </a:lnTo>
                  <a:lnTo>
                    <a:pt x="184442" y="338772"/>
                  </a:lnTo>
                  <a:lnTo>
                    <a:pt x="184721" y="344627"/>
                  </a:lnTo>
                  <a:lnTo>
                    <a:pt x="189928" y="339509"/>
                  </a:lnTo>
                </a:path>
                <a:path w="406400" h="429895">
                  <a:moveTo>
                    <a:pt x="231178" y="365760"/>
                  </a:moveTo>
                  <a:lnTo>
                    <a:pt x="231178" y="363410"/>
                  </a:lnTo>
                  <a:lnTo>
                    <a:pt x="229730" y="362496"/>
                  </a:lnTo>
                  <a:lnTo>
                    <a:pt x="227418" y="361835"/>
                  </a:lnTo>
                  <a:lnTo>
                    <a:pt x="188722" y="348653"/>
                  </a:lnTo>
                  <a:lnTo>
                    <a:pt x="186118" y="347980"/>
                  </a:lnTo>
                  <a:lnTo>
                    <a:pt x="184391" y="348221"/>
                  </a:lnTo>
                  <a:lnTo>
                    <a:pt x="184683" y="354076"/>
                  </a:lnTo>
                  <a:lnTo>
                    <a:pt x="189877" y="348970"/>
                  </a:lnTo>
                </a:path>
                <a:path w="406400" h="429895">
                  <a:moveTo>
                    <a:pt x="187020" y="356412"/>
                  </a:moveTo>
                  <a:lnTo>
                    <a:pt x="227368" y="369811"/>
                  </a:lnTo>
                  <a:lnTo>
                    <a:pt x="228828" y="370128"/>
                  </a:lnTo>
                  <a:lnTo>
                    <a:pt x="230289" y="370433"/>
                  </a:lnTo>
                  <a:lnTo>
                    <a:pt x="230581" y="3686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8446503" y="7304621"/>
            <a:ext cx="904240" cy="897255"/>
            <a:chOff x="3391903" y="7304620"/>
            <a:chExt cx="904240" cy="897255"/>
          </a:xfrm>
        </p:grpSpPr>
        <p:sp>
          <p:nvSpPr>
            <p:cNvPr id="82" name="object 82"/>
            <p:cNvSpPr/>
            <p:nvPr/>
          </p:nvSpPr>
          <p:spPr>
            <a:xfrm>
              <a:off x="4041000" y="7859547"/>
              <a:ext cx="252729" cy="339725"/>
            </a:xfrm>
            <a:custGeom>
              <a:avLst/>
              <a:gdLst/>
              <a:ahLst/>
              <a:cxnLst/>
              <a:rect l="l" t="t" r="r" b="b"/>
              <a:pathLst>
                <a:path w="252729" h="339725">
                  <a:moveTo>
                    <a:pt x="0" y="339420"/>
                  </a:moveTo>
                  <a:lnTo>
                    <a:pt x="380" y="5791"/>
                  </a:lnTo>
                  <a:lnTo>
                    <a:pt x="252463" y="0"/>
                  </a:lnTo>
                  <a:lnTo>
                    <a:pt x="252082" y="326542"/>
                  </a:lnTo>
                  <a:lnTo>
                    <a:pt x="0" y="339420"/>
                  </a:lnTo>
                  <a:close/>
                </a:path>
                <a:path w="252729" h="339725">
                  <a:moveTo>
                    <a:pt x="62356" y="336232"/>
                  </a:moveTo>
                  <a:lnTo>
                    <a:pt x="62725" y="4381"/>
                  </a:lnTo>
                </a:path>
                <a:path w="252729" h="339725">
                  <a:moveTo>
                    <a:pt x="159384" y="331025"/>
                  </a:moveTo>
                  <a:lnTo>
                    <a:pt x="159765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00639" y="8003590"/>
              <a:ext cx="99656" cy="193243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116882" y="7875854"/>
              <a:ext cx="68580" cy="18415"/>
            </a:xfrm>
            <a:custGeom>
              <a:avLst/>
              <a:gdLst/>
              <a:ahLst/>
              <a:cxnLst/>
              <a:rect l="l" t="t" r="r" b="b"/>
              <a:pathLst>
                <a:path w="68579" h="18415">
                  <a:moveTo>
                    <a:pt x="68465" y="0"/>
                  </a:moveTo>
                  <a:lnTo>
                    <a:pt x="12" y="596"/>
                  </a:lnTo>
                  <a:lnTo>
                    <a:pt x="0" y="18046"/>
                  </a:lnTo>
                  <a:lnTo>
                    <a:pt x="68465" y="17437"/>
                  </a:lnTo>
                  <a:lnTo>
                    <a:pt x="684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120616" y="7879676"/>
              <a:ext cx="61594" cy="10795"/>
            </a:xfrm>
            <a:custGeom>
              <a:avLst/>
              <a:gdLst/>
              <a:ahLst/>
              <a:cxnLst/>
              <a:rect l="l" t="t" r="r" b="b"/>
              <a:pathLst>
                <a:path w="61595" h="10795">
                  <a:moveTo>
                    <a:pt x="7378" y="5156"/>
                  </a:moveTo>
                  <a:lnTo>
                    <a:pt x="5207" y="4457"/>
                  </a:lnTo>
                  <a:lnTo>
                    <a:pt x="4432" y="4178"/>
                  </a:lnTo>
                  <a:lnTo>
                    <a:pt x="3517" y="3810"/>
                  </a:lnTo>
                  <a:lnTo>
                    <a:pt x="2641" y="3213"/>
                  </a:lnTo>
                  <a:lnTo>
                    <a:pt x="2730" y="2755"/>
                  </a:lnTo>
                  <a:lnTo>
                    <a:pt x="3251" y="2336"/>
                  </a:lnTo>
                  <a:lnTo>
                    <a:pt x="4914" y="2273"/>
                  </a:lnTo>
                  <a:lnTo>
                    <a:pt x="6692" y="2755"/>
                  </a:lnTo>
                  <a:lnTo>
                    <a:pt x="6692" y="2273"/>
                  </a:lnTo>
                  <a:lnTo>
                    <a:pt x="6731" y="952"/>
                  </a:lnTo>
                  <a:lnTo>
                    <a:pt x="5359" y="635"/>
                  </a:lnTo>
                  <a:lnTo>
                    <a:pt x="2768" y="622"/>
                  </a:lnTo>
                  <a:lnTo>
                    <a:pt x="88" y="1181"/>
                  </a:lnTo>
                  <a:lnTo>
                    <a:pt x="0" y="5575"/>
                  </a:lnTo>
                  <a:lnTo>
                    <a:pt x="2120" y="6032"/>
                  </a:lnTo>
                  <a:lnTo>
                    <a:pt x="3098" y="6477"/>
                  </a:lnTo>
                  <a:lnTo>
                    <a:pt x="2705" y="6248"/>
                  </a:lnTo>
                  <a:lnTo>
                    <a:pt x="4064" y="6896"/>
                  </a:lnTo>
                  <a:lnTo>
                    <a:pt x="4559" y="7061"/>
                  </a:lnTo>
                  <a:lnTo>
                    <a:pt x="4546" y="8077"/>
                  </a:lnTo>
                  <a:lnTo>
                    <a:pt x="3746" y="8331"/>
                  </a:lnTo>
                  <a:lnTo>
                    <a:pt x="2286" y="8356"/>
                  </a:lnTo>
                  <a:lnTo>
                    <a:pt x="88" y="7924"/>
                  </a:lnTo>
                  <a:lnTo>
                    <a:pt x="50" y="9804"/>
                  </a:lnTo>
                  <a:lnTo>
                    <a:pt x="889" y="10096"/>
                  </a:lnTo>
                  <a:lnTo>
                    <a:pt x="5359" y="10198"/>
                  </a:lnTo>
                  <a:lnTo>
                    <a:pt x="7302" y="9105"/>
                  </a:lnTo>
                  <a:lnTo>
                    <a:pt x="7315" y="8356"/>
                  </a:lnTo>
                  <a:lnTo>
                    <a:pt x="7353" y="6248"/>
                  </a:lnTo>
                  <a:lnTo>
                    <a:pt x="7378" y="5156"/>
                  </a:lnTo>
                  <a:close/>
                </a:path>
                <a:path w="61595" h="10795">
                  <a:moveTo>
                    <a:pt x="11582" y="723"/>
                  </a:moveTo>
                  <a:lnTo>
                    <a:pt x="8699" y="762"/>
                  </a:lnTo>
                  <a:lnTo>
                    <a:pt x="8534" y="9855"/>
                  </a:lnTo>
                  <a:lnTo>
                    <a:pt x="11404" y="9829"/>
                  </a:lnTo>
                  <a:lnTo>
                    <a:pt x="11582" y="723"/>
                  </a:lnTo>
                  <a:close/>
                </a:path>
                <a:path w="61595" h="10795">
                  <a:moveTo>
                    <a:pt x="20675" y="647"/>
                  </a:moveTo>
                  <a:lnTo>
                    <a:pt x="13703" y="723"/>
                  </a:lnTo>
                  <a:lnTo>
                    <a:pt x="13525" y="9804"/>
                  </a:lnTo>
                  <a:lnTo>
                    <a:pt x="20523" y="9728"/>
                  </a:lnTo>
                  <a:lnTo>
                    <a:pt x="20561" y="7950"/>
                  </a:lnTo>
                  <a:lnTo>
                    <a:pt x="16306" y="8001"/>
                  </a:lnTo>
                  <a:lnTo>
                    <a:pt x="16344" y="5918"/>
                  </a:lnTo>
                  <a:lnTo>
                    <a:pt x="19977" y="5880"/>
                  </a:lnTo>
                  <a:lnTo>
                    <a:pt x="20015" y="4292"/>
                  </a:lnTo>
                  <a:lnTo>
                    <a:pt x="16383" y="4343"/>
                  </a:lnTo>
                  <a:lnTo>
                    <a:pt x="16421" y="2463"/>
                  </a:lnTo>
                  <a:lnTo>
                    <a:pt x="20637" y="2413"/>
                  </a:lnTo>
                  <a:lnTo>
                    <a:pt x="20675" y="647"/>
                  </a:lnTo>
                  <a:close/>
                </a:path>
                <a:path w="61595" h="10795">
                  <a:moveTo>
                    <a:pt x="33655" y="469"/>
                  </a:moveTo>
                  <a:lnTo>
                    <a:pt x="30365" y="508"/>
                  </a:lnTo>
                  <a:lnTo>
                    <a:pt x="27825" y="5816"/>
                  </a:lnTo>
                  <a:lnTo>
                    <a:pt x="25654" y="571"/>
                  </a:lnTo>
                  <a:lnTo>
                    <a:pt x="22174" y="596"/>
                  </a:lnTo>
                  <a:lnTo>
                    <a:pt x="22009" y="9702"/>
                  </a:lnTo>
                  <a:lnTo>
                    <a:pt x="23977" y="9677"/>
                  </a:lnTo>
                  <a:lnTo>
                    <a:pt x="24091" y="4051"/>
                  </a:lnTo>
                  <a:lnTo>
                    <a:pt x="26377" y="9740"/>
                  </a:lnTo>
                  <a:lnTo>
                    <a:pt x="28282" y="9728"/>
                  </a:lnTo>
                  <a:lnTo>
                    <a:pt x="30848" y="3975"/>
                  </a:lnTo>
                  <a:lnTo>
                    <a:pt x="30734" y="9601"/>
                  </a:lnTo>
                  <a:lnTo>
                    <a:pt x="33489" y="9575"/>
                  </a:lnTo>
                  <a:lnTo>
                    <a:pt x="33655" y="469"/>
                  </a:lnTo>
                  <a:close/>
                </a:path>
                <a:path w="61595" h="10795">
                  <a:moveTo>
                    <a:pt x="42760" y="393"/>
                  </a:moveTo>
                  <a:lnTo>
                    <a:pt x="35788" y="469"/>
                  </a:lnTo>
                  <a:lnTo>
                    <a:pt x="35610" y="9550"/>
                  </a:lnTo>
                  <a:lnTo>
                    <a:pt x="42608" y="9461"/>
                  </a:lnTo>
                  <a:lnTo>
                    <a:pt x="42646" y="7683"/>
                  </a:lnTo>
                  <a:lnTo>
                    <a:pt x="38392" y="7747"/>
                  </a:lnTo>
                  <a:lnTo>
                    <a:pt x="38430" y="5651"/>
                  </a:lnTo>
                  <a:lnTo>
                    <a:pt x="42062" y="5613"/>
                  </a:lnTo>
                  <a:lnTo>
                    <a:pt x="42087" y="4051"/>
                  </a:lnTo>
                  <a:lnTo>
                    <a:pt x="38455" y="4102"/>
                  </a:lnTo>
                  <a:lnTo>
                    <a:pt x="38493" y="2209"/>
                  </a:lnTo>
                  <a:lnTo>
                    <a:pt x="42722" y="2159"/>
                  </a:lnTo>
                  <a:lnTo>
                    <a:pt x="42760" y="393"/>
                  </a:lnTo>
                  <a:close/>
                </a:path>
                <a:path w="61595" h="10795">
                  <a:moveTo>
                    <a:pt x="52527" y="279"/>
                  </a:moveTo>
                  <a:lnTo>
                    <a:pt x="50584" y="304"/>
                  </a:lnTo>
                  <a:lnTo>
                    <a:pt x="50482" y="5727"/>
                  </a:lnTo>
                  <a:lnTo>
                    <a:pt x="47421" y="342"/>
                  </a:lnTo>
                  <a:lnTo>
                    <a:pt x="44259" y="381"/>
                  </a:lnTo>
                  <a:lnTo>
                    <a:pt x="44081" y="9448"/>
                  </a:lnTo>
                  <a:lnTo>
                    <a:pt x="46037" y="9423"/>
                  </a:lnTo>
                  <a:lnTo>
                    <a:pt x="46139" y="3721"/>
                  </a:lnTo>
                  <a:lnTo>
                    <a:pt x="49263" y="9398"/>
                  </a:lnTo>
                  <a:lnTo>
                    <a:pt x="52349" y="9347"/>
                  </a:lnTo>
                  <a:lnTo>
                    <a:pt x="52527" y="279"/>
                  </a:lnTo>
                  <a:close/>
                </a:path>
                <a:path w="61595" h="10795">
                  <a:moveTo>
                    <a:pt x="61277" y="4533"/>
                  </a:moveTo>
                  <a:lnTo>
                    <a:pt x="59118" y="3860"/>
                  </a:lnTo>
                  <a:lnTo>
                    <a:pt x="57416" y="3187"/>
                  </a:lnTo>
                  <a:lnTo>
                    <a:pt x="56553" y="2590"/>
                  </a:lnTo>
                  <a:lnTo>
                    <a:pt x="56629" y="2133"/>
                  </a:lnTo>
                  <a:lnTo>
                    <a:pt x="57162" y="1727"/>
                  </a:lnTo>
                  <a:lnTo>
                    <a:pt x="58826" y="1651"/>
                  </a:lnTo>
                  <a:lnTo>
                    <a:pt x="60210" y="2044"/>
                  </a:lnTo>
                  <a:lnTo>
                    <a:pt x="60591" y="2133"/>
                  </a:lnTo>
                  <a:lnTo>
                    <a:pt x="60591" y="1651"/>
                  </a:lnTo>
                  <a:lnTo>
                    <a:pt x="60629" y="330"/>
                  </a:lnTo>
                  <a:lnTo>
                    <a:pt x="59270" y="12"/>
                  </a:lnTo>
                  <a:lnTo>
                    <a:pt x="56680" y="0"/>
                  </a:lnTo>
                  <a:lnTo>
                    <a:pt x="54000" y="571"/>
                  </a:lnTo>
                  <a:lnTo>
                    <a:pt x="53911" y="4940"/>
                  </a:lnTo>
                  <a:lnTo>
                    <a:pt x="56057" y="5435"/>
                  </a:lnTo>
                  <a:lnTo>
                    <a:pt x="57010" y="5854"/>
                  </a:lnTo>
                  <a:lnTo>
                    <a:pt x="56616" y="5638"/>
                  </a:lnTo>
                  <a:lnTo>
                    <a:pt x="57975" y="6286"/>
                  </a:lnTo>
                  <a:lnTo>
                    <a:pt x="58470" y="6451"/>
                  </a:lnTo>
                  <a:lnTo>
                    <a:pt x="58458" y="7467"/>
                  </a:lnTo>
                  <a:lnTo>
                    <a:pt x="57645" y="7721"/>
                  </a:lnTo>
                  <a:lnTo>
                    <a:pt x="57454" y="7734"/>
                  </a:lnTo>
                  <a:lnTo>
                    <a:pt x="56921" y="7734"/>
                  </a:lnTo>
                  <a:lnTo>
                    <a:pt x="56121" y="7721"/>
                  </a:lnTo>
                  <a:lnTo>
                    <a:pt x="54000" y="7302"/>
                  </a:lnTo>
                  <a:lnTo>
                    <a:pt x="53962" y="9182"/>
                  </a:lnTo>
                  <a:lnTo>
                    <a:pt x="54787" y="9474"/>
                  </a:lnTo>
                  <a:lnTo>
                    <a:pt x="59270" y="9588"/>
                  </a:lnTo>
                  <a:lnTo>
                    <a:pt x="61201" y="8496"/>
                  </a:lnTo>
                  <a:lnTo>
                    <a:pt x="61214" y="7734"/>
                  </a:lnTo>
                  <a:lnTo>
                    <a:pt x="61252" y="5638"/>
                  </a:lnTo>
                  <a:lnTo>
                    <a:pt x="61277" y="45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25341" y="7846186"/>
              <a:ext cx="263525" cy="353060"/>
            </a:xfrm>
            <a:custGeom>
              <a:avLst/>
              <a:gdLst/>
              <a:ahLst/>
              <a:cxnLst/>
              <a:rect l="l" t="t" r="r" b="b"/>
              <a:pathLst>
                <a:path w="263525" h="353059">
                  <a:moveTo>
                    <a:pt x="263004" y="176428"/>
                  </a:moveTo>
                  <a:lnTo>
                    <a:pt x="262991" y="180136"/>
                  </a:lnTo>
                  <a:lnTo>
                    <a:pt x="259994" y="183134"/>
                  </a:lnTo>
                  <a:lnTo>
                    <a:pt x="256286" y="183134"/>
                  </a:lnTo>
                  <a:lnTo>
                    <a:pt x="252577" y="183121"/>
                  </a:lnTo>
                  <a:lnTo>
                    <a:pt x="249567" y="180124"/>
                  </a:lnTo>
                  <a:lnTo>
                    <a:pt x="249580" y="176415"/>
                  </a:lnTo>
                  <a:lnTo>
                    <a:pt x="249580" y="172707"/>
                  </a:lnTo>
                  <a:lnTo>
                    <a:pt x="252590" y="169697"/>
                  </a:lnTo>
                  <a:lnTo>
                    <a:pt x="256298" y="169710"/>
                  </a:lnTo>
                  <a:lnTo>
                    <a:pt x="260007" y="169710"/>
                  </a:lnTo>
                  <a:lnTo>
                    <a:pt x="263004" y="172720"/>
                  </a:lnTo>
                  <a:lnTo>
                    <a:pt x="263004" y="176428"/>
                  </a:lnTo>
                </a:path>
                <a:path w="263525" h="353059">
                  <a:moveTo>
                    <a:pt x="15659" y="352780"/>
                  </a:moveTo>
                  <a:lnTo>
                    <a:pt x="0" y="333641"/>
                  </a:lnTo>
                  <a:lnTo>
                    <a:pt x="380" y="0"/>
                  </a:lnTo>
                  <a:lnTo>
                    <a:pt x="16040" y="191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01681" y="7581734"/>
              <a:ext cx="294068" cy="280098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3998988" y="7805292"/>
              <a:ext cx="258445" cy="368300"/>
            </a:xfrm>
            <a:custGeom>
              <a:avLst/>
              <a:gdLst/>
              <a:ahLst/>
              <a:cxnLst/>
              <a:rect l="l" t="t" r="r" b="b"/>
              <a:pathLst>
                <a:path w="258445" h="368300">
                  <a:moveTo>
                    <a:pt x="25539" y="367918"/>
                  </a:moveTo>
                  <a:lnTo>
                    <a:pt x="12103" y="367893"/>
                  </a:lnTo>
                  <a:lnTo>
                    <a:pt x="7861" y="367906"/>
                  </a:lnTo>
                  <a:lnTo>
                    <a:pt x="7315" y="364032"/>
                  </a:lnTo>
                  <a:lnTo>
                    <a:pt x="7315" y="359790"/>
                  </a:lnTo>
                  <a:lnTo>
                    <a:pt x="5943" y="19773"/>
                  </a:lnTo>
                </a:path>
                <a:path w="258445" h="368300">
                  <a:moveTo>
                    <a:pt x="21285" y="358571"/>
                  </a:moveTo>
                  <a:lnTo>
                    <a:pt x="21285" y="360806"/>
                  </a:lnTo>
                  <a:lnTo>
                    <a:pt x="19469" y="362623"/>
                  </a:lnTo>
                  <a:lnTo>
                    <a:pt x="17233" y="362623"/>
                  </a:lnTo>
                  <a:lnTo>
                    <a:pt x="14986" y="362610"/>
                  </a:lnTo>
                  <a:lnTo>
                    <a:pt x="13182" y="360806"/>
                  </a:lnTo>
                  <a:lnTo>
                    <a:pt x="13182" y="358559"/>
                  </a:lnTo>
                  <a:lnTo>
                    <a:pt x="13182" y="356323"/>
                  </a:lnTo>
                  <a:lnTo>
                    <a:pt x="14998" y="354507"/>
                  </a:lnTo>
                  <a:lnTo>
                    <a:pt x="17246" y="354520"/>
                  </a:lnTo>
                  <a:lnTo>
                    <a:pt x="19481" y="354507"/>
                  </a:lnTo>
                  <a:lnTo>
                    <a:pt x="21285" y="356336"/>
                  </a:lnTo>
                  <a:lnTo>
                    <a:pt x="21285" y="358571"/>
                  </a:lnTo>
                </a:path>
                <a:path w="258445" h="368300">
                  <a:moveTo>
                    <a:pt x="20193" y="1308"/>
                  </a:moveTo>
                  <a:lnTo>
                    <a:pt x="25" y="1269"/>
                  </a:lnTo>
                  <a:lnTo>
                    <a:pt x="12" y="8229"/>
                  </a:lnTo>
                  <a:lnTo>
                    <a:pt x="13322" y="8242"/>
                  </a:lnTo>
                  <a:lnTo>
                    <a:pt x="13322" y="12382"/>
                  </a:lnTo>
                  <a:lnTo>
                    <a:pt x="12" y="12369"/>
                  </a:lnTo>
                  <a:lnTo>
                    <a:pt x="0" y="19316"/>
                  </a:lnTo>
                  <a:lnTo>
                    <a:pt x="20180" y="19342"/>
                  </a:lnTo>
                  <a:lnTo>
                    <a:pt x="20193" y="1308"/>
                  </a:lnTo>
                  <a:close/>
                </a:path>
                <a:path w="258445" h="368300">
                  <a:moveTo>
                    <a:pt x="7391" y="22161"/>
                  </a:moveTo>
                  <a:lnTo>
                    <a:pt x="9182" y="27368"/>
                  </a:lnTo>
                  <a:lnTo>
                    <a:pt x="11087" y="26466"/>
                  </a:lnTo>
                  <a:lnTo>
                    <a:pt x="16217" y="28917"/>
                  </a:lnTo>
                  <a:lnTo>
                    <a:pt x="21361" y="31368"/>
                  </a:lnTo>
                  <a:lnTo>
                    <a:pt x="26035" y="33337"/>
                  </a:lnTo>
                  <a:lnTo>
                    <a:pt x="26936" y="35255"/>
                  </a:lnTo>
                </a:path>
                <a:path w="258445" h="368300">
                  <a:moveTo>
                    <a:pt x="17792" y="20942"/>
                  </a:moveTo>
                  <a:lnTo>
                    <a:pt x="18707" y="22377"/>
                  </a:lnTo>
                  <a:lnTo>
                    <a:pt x="21526" y="22428"/>
                  </a:lnTo>
                  <a:lnTo>
                    <a:pt x="22936" y="22923"/>
                  </a:lnTo>
                </a:path>
                <a:path w="258445" h="368300">
                  <a:moveTo>
                    <a:pt x="28016" y="28206"/>
                  </a:moveTo>
                  <a:lnTo>
                    <a:pt x="32689" y="30187"/>
                  </a:lnTo>
                  <a:lnTo>
                    <a:pt x="38671" y="37833"/>
                  </a:lnTo>
                  <a:lnTo>
                    <a:pt x="39077" y="41605"/>
                  </a:lnTo>
                </a:path>
                <a:path w="258445" h="368300">
                  <a:moveTo>
                    <a:pt x="34747" y="21272"/>
                  </a:moveTo>
                  <a:lnTo>
                    <a:pt x="34709" y="23152"/>
                  </a:lnTo>
                  <a:lnTo>
                    <a:pt x="35140" y="25044"/>
                  </a:lnTo>
                  <a:lnTo>
                    <a:pt x="38404" y="26987"/>
                  </a:lnTo>
                  <a:lnTo>
                    <a:pt x="41668" y="28930"/>
                  </a:lnTo>
                  <a:lnTo>
                    <a:pt x="48615" y="35191"/>
                  </a:lnTo>
                  <a:lnTo>
                    <a:pt x="49466" y="40398"/>
                  </a:lnTo>
                </a:path>
                <a:path w="258445" h="368300">
                  <a:moveTo>
                    <a:pt x="24104" y="35674"/>
                  </a:moveTo>
                  <a:lnTo>
                    <a:pt x="24104" y="38963"/>
                  </a:lnTo>
                  <a:lnTo>
                    <a:pt x="33477" y="38976"/>
                  </a:lnTo>
                </a:path>
                <a:path w="258445" h="368300">
                  <a:moveTo>
                    <a:pt x="26797" y="18287"/>
                  </a:moveTo>
                  <a:lnTo>
                    <a:pt x="26797" y="11696"/>
                  </a:lnTo>
                  <a:lnTo>
                    <a:pt x="39636" y="11709"/>
                  </a:lnTo>
                  <a:lnTo>
                    <a:pt x="39624" y="18999"/>
                  </a:lnTo>
                  <a:lnTo>
                    <a:pt x="32435" y="18986"/>
                  </a:lnTo>
                  <a:lnTo>
                    <a:pt x="32435" y="15100"/>
                  </a:lnTo>
                </a:path>
                <a:path w="258445" h="368300">
                  <a:moveTo>
                    <a:pt x="23901" y="21539"/>
                  </a:moveTo>
                  <a:lnTo>
                    <a:pt x="29540" y="21539"/>
                  </a:lnTo>
                  <a:lnTo>
                    <a:pt x="29540" y="25895"/>
                  </a:lnTo>
                  <a:lnTo>
                    <a:pt x="23799" y="25882"/>
                  </a:lnTo>
                </a:path>
                <a:path w="258445" h="368300">
                  <a:moveTo>
                    <a:pt x="66090" y="33654"/>
                  </a:moveTo>
                  <a:lnTo>
                    <a:pt x="57238" y="33642"/>
                  </a:lnTo>
                  <a:lnTo>
                    <a:pt x="57238" y="27812"/>
                  </a:lnTo>
                  <a:lnTo>
                    <a:pt x="66090" y="27825"/>
                  </a:lnTo>
                  <a:lnTo>
                    <a:pt x="66090" y="33654"/>
                  </a:lnTo>
                  <a:close/>
                </a:path>
                <a:path w="258445" h="368300">
                  <a:moveTo>
                    <a:pt x="55829" y="27787"/>
                  </a:moveTo>
                  <a:lnTo>
                    <a:pt x="46863" y="27774"/>
                  </a:lnTo>
                </a:path>
                <a:path w="258445" h="368300">
                  <a:moveTo>
                    <a:pt x="92036" y="31788"/>
                  </a:moveTo>
                  <a:lnTo>
                    <a:pt x="73139" y="31762"/>
                  </a:lnTo>
                  <a:lnTo>
                    <a:pt x="73177" y="7861"/>
                  </a:lnTo>
                  <a:lnTo>
                    <a:pt x="92062" y="7886"/>
                  </a:lnTo>
                  <a:lnTo>
                    <a:pt x="92036" y="31788"/>
                  </a:lnTo>
                  <a:close/>
                </a:path>
                <a:path w="258445" h="368300">
                  <a:moveTo>
                    <a:pt x="88722" y="7683"/>
                  </a:moveTo>
                  <a:lnTo>
                    <a:pt x="88709" y="23228"/>
                  </a:lnTo>
                  <a:lnTo>
                    <a:pt x="85128" y="23228"/>
                  </a:lnTo>
                  <a:lnTo>
                    <a:pt x="85128" y="27406"/>
                  </a:lnTo>
                  <a:lnTo>
                    <a:pt x="79870" y="27406"/>
                  </a:lnTo>
                </a:path>
                <a:path w="258445" h="368300">
                  <a:moveTo>
                    <a:pt x="84251" y="19850"/>
                  </a:moveTo>
                  <a:lnTo>
                    <a:pt x="82892" y="16992"/>
                  </a:lnTo>
                  <a:lnTo>
                    <a:pt x="76212" y="20548"/>
                  </a:lnTo>
                  <a:lnTo>
                    <a:pt x="78041" y="23977"/>
                  </a:lnTo>
                </a:path>
                <a:path w="258445" h="368300">
                  <a:moveTo>
                    <a:pt x="75844" y="16382"/>
                  </a:moveTo>
                  <a:lnTo>
                    <a:pt x="87147" y="16408"/>
                  </a:lnTo>
                </a:path>
                <a:path w="258445" h="368300">
                  <a:moveTo>
                    <a:pt x="75844" y="11214"/>
                  </a:moveTo>
                  <a:lnTo>
                    <a:pt x="87147" y="11226"/>
                  </a:lnTo>
                </a:path>
                <a:path w="258445" h="368300">
                  <a:moveTo>
                    <a:pt x="124561" y="31470"/>
                  </a:moveTo>
                  <a:lnTo>
                    <a:pt x="107530" y="31445"/>
                  </a:lnTo>
                  <a:lnTo>
                    <a:pt x="107556" y="8991"/>
                  </a:lnTo>
                  <a:lnTo>
                    <a:pt x="124587" y="9004"/>
                  </a:lnTo>
                  <a:lnTo>
                    <a:pt x="124561" y="31470"/>
                  </a:lnTo>
                  <a:close/>
                </a:path>
                <a:path w="258445" h="368300">
                  <a:moveTo>
                    <a:pt x="120992" y="22821"/>
                  </a:moveTo>
                  <a:lnTo>
                    <a:pt x="120980" y="25450"/>
                  </a:lnTo>
                  <a:lnTo>
                    <a:pt x="118859" y="27571"/>
                  </a:lnTo>
                  <a:lnTo>
                    <a:pt x="116230" y="27571"/>
                  </a:lnTo>
                  <a:lnTo>
                    <a:pt x="113614" y="27571"/>
                  </a:lnTo>
                  <a:lnTo>
                    <a:pt x="111480" y="25438"/>
                  </a:lnTo>
                  <a:lnTo>
                    <a:pt x="111493" y="22809"/>
                  </a:lnTo>
                  <a:lnTo>
                    <a:pt x="111493" y="21742"/>
                  </a:lnTo>
                  <a:lnTo>
                    <a:pt x="111836" y="20764"/>
                  </a:lnTo>
                  <a:lnTo>
                    <a:pt x="112445" y="19977"/>
                  </a:lnTo>
                </a:path>
                <a:path w="258445" h="368300">
                  <a:moveTo>
                    <a:pt x="112610" y="15684"/>
                  </a:moveTo>
                  <a:lnTo>
                    <a:pt x="122021" y="15697"/>
                  </a:lnTo>
                  <a:lnTo>
                    <a:pt x="122034" y="12090"/>
                  </a:lnTo>
                </a:path>
                <a:path w="258445" h="368300">
                  <a:moveTo>
                    <a:pt x="169341" y="30441"/>
                  </a:moveTo>
                  <a:lnTo>
                    <a:pt x="152311" y="30416"/>
                  </a:lnTo>
                  <a:lnTo>
                    <a:pt x="152336" y="7962"/>
                  </a:lnTo>
                  <a:lnTo>
                    <a:pt x="169367" y="7975"/>
                  </a:lnTo>
                  <a:lnTo>
                    <a:pt x="169341" y="30441"/>
                  </a:lnTo>
                  <a:close/>
                </a:path>
                <a:path w="258445" h="368300">
                  <a:moveTo>
                    <a:pt x="165773" y="21793"/>
                  </a:moveTo>
                  <a:lnTo>
                    <a:pt x="165773" y="24422"/>
                  </a:lnTo>
                  <a:lnTo>
                    <a:pt x="163639" y="26542"/>
                  </a:lnTo>
                  <a:lnTo>
                    <a:pt x="161023" y="26542"/>
                  </a:lnTo>
                  <a:lnTo>
                    <a:pt x="158394" y="26542"/>
                  </a:lnTo>
                  <a:lnTo>
                    <a:pt x="156273" y="24409"/>
                  </a:lnTo>
                  <a:lnTo>
                    <a:pt x="156273" y="21793"/>
                  </a:lnTo>
                  <a:lnTo>
                    <a:pt x="156273" y="20713"/>
                  </a:lnTo>
                  <a:lnTo>
                    <a:pt x="156629" y="19735"/>
                  </a:lnTo>
                  <a:lnTo>
                    <a:pt x="157226" y="18948"/>
                  </a:lnTo>
                </a:path>
                <a:path w="258445" h="368300">
                  <a:moveTo>
                    <a:pt x="157391" y="14655"/>
                  </a:moveTo>
                  <a:lnTo>
                    <a:pt x="166814" y="14668"/>
                  </a:lnTo>
                  <a:lnTo>
                    <a:pt x="166814" y="11048"/>
                  </a:lnTo>
                </a:path>
                <a:path w="258445" h="368300">
                  <a:moveTo>
                    <a:pt x="200952" y="28206"/>
                  </a:moveTo>
                  <a:lnTo>
                    <a:pt x="183934" y="28193"/>
                  </a:lnTo>
                  <a:lnTo>
                    <a:pt x="183959" y="5740"/>
                  </a:lnTo>
                  <a:lnTo>
                    <a:pt x="200977" y="5753"/>
                  </a:lnTo>
                  <a:lnTo>
                    <a:pt x="200952" y="28206"/>
                  </a:lnTo>
                  <a:close/>
                </a:path>
                <a:path w="258445" h="368300">
                  <a:moveTo>
                    <a:pt x="197383" y="19570"/>
                  </a:moveTo>
                  <a:lnTo>
                    <a:pt x="197383" y="22199"/>
                  </a:lnTo>
                  <a:lnTo>
                    <a:pt x="195262" y="24320"/>
                  </a:lnTo>
                  <a:lnTo>
                    <a:pt x="192633" y="24320"/>
                  </a:lnTo>
                  <a:lnTo>
                    <a:pt x="190017" y="24320"/>
                  </a:lnTo>
                  <a:lnTo>
                    <a:pt x="187896" y="22186"/>
                  </a:lnTo>
                  <a:lnTo>
                    <a:pt x="187896" y="19557"/>
                  </a:lnTo>
                  <a:lnTo>
                    <a:pt x="187896" y="18491"/>
                  </a:lnTo>
                  <a:lnTo>
                    <a:pt x="188252" y="17513"/>
                  </a:lnTo>
                  <a:lnTo>
                    <a:pt x="188836" y="16725"/>
                  </a:lnTo>
                </a:path>
                <a:path w="258445" h="368300">
                  <a:moveTo>
                    <a:pt x="189001" y="12433"/>
                  </a:moveTo>
                  <a:lnTo>
                    <a:pt x="198424" y="12433"/>
                  </a:lnTo>
                  <a:lnTo>
                    <a:pt x="198437" y="8839"/>
                  </a:lnTo>
                </a:path>
                <a:path w="258445" h="368300">
                  <a:moveTo>
                    <a:pt x="245275" y="26708"/>
                  </a:moveTo>
                  <a:lnTo>
                    <a:pt x="228257" y="26682"/>
                  </a:lnTo>
                  <a:lnTo>
                    <a:pt x="228282" y="4229"/>
                  </a:lnTo>
                  <a:lnTo>
                    <a:pt x="245313" y="4254"/>
                  </a:lnTo>
                  <a:lnTo>
                    <a:pt x="245275" y="26708"/>
                  </a:lnTo>
                  <a:close/>
                </a:path>
                <a:path w="258445" h="368300">
                  <a:moveTo>
                    <a:pt x="241706" y="18059"/>
                  </a:moveTo>
                  <a:lnTo>
                    <a:pt x="241706" y="20688"/>
                  </a:lnTo>
                  <a:lnTo>
                    <a:pt x="239585" y="22809"/>
                  </a:lnTo>
                  <a:lnTo>
                    <a:pt x="236956" y="22809"/>
                  </a:lnTo>
                  <a:lnTo>
                    <a:pt x="234340" y="22809"/>
                  </a:lnTo>
                  <a:lnTo>
                    <a:pt x="232219" y="20675"/>
                  </a:lnTo>
                  <a:lnTo>
                    <a:pt x="232219" y="18059"/>
                  </a:lnTo>
                  <a:lnTo>
                    <a:pt x="232219" y="16992"/>
                  </a:lnTo>
                  <a:lnTo>
                    <a:pt x="232562" y="16001"/>
                  </a:lnTo>
                  <a:lnTo>
                    <a:pt x="233159" y="15214"/>
                  </a:lnTo>
                </a:path>
                <a:path w="258445" h="368300">
                  <a:moveTo>
                    <a:pt x="233337" y="10921"/>
                  </a:moveTo>
                  <a:lnTo>
                    <a:pt x="242747" y="10934"/>
                  </a:lnTo>
                  <a:lnTo>
                    <a:pt x="242760" y="7315"/>
                  </a:lnTo>
                </a:path>
                <a:path w="258445" h="368300">
                  <a:moveTo>
                    <a:pt x="229768" y="12"/>
                  </a:moveTo>
                  <a:lnTo>
                    <a:pt x="220827" y="0"/>
                  </a:lnTo>
                  <a:lnTo>
                    <a:pt x="220814" y="23393"/>
                  </a:lnTo>
                  <a:lnTo>
                    <a:pt x="226961" y="23393"/>
                  </a:lnTo>
                </a:path>
                <a:path w="258445" h="368300">
                  <a:moveTo>
                    <a:pt x="245770" y="800"/>
                  </a:moveTo>
                  <a:lnTo>
                    <a:pt x="253784" y="800"/>
                  </a:lnTo>
                  <a:lnTo>
                    <a:pt x="253758" y="22136"/>
                  </a:lnTo>
                </a:path>
                <a:path w="258445" h="368300">
                  <a:moveTo>
                    <a:pt x="258254" y="13754"/>
                  </a:moveTo>
                  <a:lnTo>
                    <a:pt x="256832" y="13754"/>
                  </a:lnTo>
                  <a:lnTo>
                    <a:pt x="256819" y="24079"/>
                  </a:lnTo>
                </a:path>
                <a:path w="258445" h="368300">
                  <a:moveTo>
                    <a:pt x="74218" y="28384"/>
                  </a:moveTo>
                  <a:lnTo>
                    <a:pt x="68059" y="284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091571" y="7833080"/>
              <a:ext cx="14604" cy="635"/>
            </a:xfrm>
            <a:custGeom>
              <a:avLst/>
              <a:gdLst/>
              <a:ahLst/>
              <a:cxnLst/>
              <a:rect l="l" t="t" r="r" b="b"/>
              <a:pathLst>
                <a:path w="14604" h="634">
                  <a:moveTo>
                    <a:pt x="-2286" y="133"/>
                  </a:moveTo>
                  <a:lnTo>
                    <a:pt x="16421" y="133"/>
                  </a:lnTo>
                </a:path>
              </a:pathLst>
            </a:custGeom>
            <a:ln w="48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124083" y="7832242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4">
                  <a:moveTo>
                    <a:pt x="-2286" y="247"/>
                  </a:moveTo>
                  <a:lnTo>
                    <a:pt x="29159" y="247"/>
                  </a:lnTo>
                </a:path>
              </a:pathLst>
            </a:custGeom>
            <a:ln w="5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169359" y="7831658"/>
              <a:ext cx="13335" cy="635"/>
            </a:xfrm>
            <a:custGeom>
              <a:avLst/>
              <a:gdLst/>
              <a:ahLst/>
              <a:cxnLst/>
              <a:rect l="l" t="t" r="r" b="b"/>
              <a:pathLst>
                <a:path w="13335" h="634">
                  <a:moveTo>
                    <a:pt x="-2286" y="120"/>
                  </a:moveTo>
                  <a:lnTo>
                    <a:pt x="15024" y="120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99991" y="7830807"/>
              <a:ext cx="27940" cy="635"/>
            </a:xfrm>
            <a:custGeom>
              <a:avLst/>
              <a:gdLst/>
              <a:ahLst/>
              <a:cxnLst/>
              <a:rect l="l" t="t" r="r" b="b"/>
              <a:pathLst>
                <a:path w="27939" h="634">
                  <a:moveTo>
                    <a:pt x="-2286" y="260"/>
                  </a:moveTo>
                  <a:lnTo>
                    <a:pt x="30111" y="260"/>
                  </a:lnTo>
                </a:path>
              </a:pathLst>
            </a:custGeom>
            <a:ln w="50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007523" y="7617815"/>
              <a:ext cx="253365" cy="221615"/>
            </a:xfrm>
            <a:custGeom>
              <a:avLst/>
              <a:gdLst/>
              <a:ahLst/>
              <a:cxnLst/>
              <a:rect l="l" t="t" r="r" b="b"/>
              <a:pathLst>
                <a:path w="253364" h="221615">
                  <a:moveTo>
                    <a:pt x="253098" y="221564"/>
                  </a:moveTo>
                  <a:lnTo>
                    <a:pt x="247141" y="212483"/>
                  </a:lnTo>
                  <a:lnTo>
                    <a:pt x="237248" y="212674"/>
                  </a:lnTo>
                </a:path>
                <a:path w="253364" h="221615">
                  <a:moveTo>
                    <a:pt x="13068" y="188734"/>
                  </a:moveTo>
                  <a:lnTo>
                    <a:pt x="13919" y="188518"/>
                  </a:lnTo>
                  <a:lnTo>
                    <a:pt x="14833" y="188353"/>
                  </a:lnTo>
                  <a:lnTo>
                    <a:pt x="15811" y="188252"/>
                  </a:lnTo>
                  <a:lnTo>
                    <a:pt x="23888" y="185976"/>
                  </a:lnTo>
                  <a:lnTo>
                    <a:pt x="29449" y="180960"/>
                  </a:lnTo>
                  <a:lnTo>
                    <a:pt x="32665" y="172951"/>
                  </a:lnTo>
                  <a:lnTo>
                    <a:pt x="33705" y="161696"/>
                  </a:lnTo>
                  <a:lnTo>
                    <a:pt x="33859" y="149722"/>
                  </a:lnTo>
                  <a:lnTo>
                    <a:pt x="34212" y="137007"/>
                  </a:lnTo>
                  <a:lnTo>
                    <a:pt x="34629" y="125474"/>
                  </a:lnTo>
                  <a:lnTo>
                    <a:pt x="34975" y="117043"/>
                  </a:lnTo>
                </a:path>
                <a:path w="253364" h="221615">
                  <a:moveTo>
                    <a:pt x="26466" y="116395"/>
                  </a:moveTo>
                  <a:lnTo>
                    <a:pt x="25222" y="161683"/>
                  </a:lnTo>
                  <a:lnTo>
                    <a:pt x="25209" y="178739"/>
                  </a:lnTo>
                  <a:lnTo>
                    <a:pt x="19507" y="179336"/>
                  </a:lnTo>
                  <a:lnTo>
                    <a:pt x="14922" y="179819"/>
                  </a:lnTo>
                  <a:lnTo>
                    <a:pt x="7899" y="180568"/>
                  </a:lnTo>
                  <a:lnTo>
                    <a:pt x="2527" y="183680"/>
                  </a:lnTo>
                  <a:lnTo>
                    <a:pt x="0" y="188341"/>
                  </a:lnTo>
                </a:path>
                <a:path w="253364" h="221615">
                  <a:moveTo>
                    <a:pt x="71170" y="1028"/>
                  </a:moveTo>
                  <a:lnTo>
                    <a:pt x="90754" y="1485"/>
                  </a:lnTo>
                  <a:lnTo>
                    <a:pt x="89915" y="116916"/>
                  </a:lnTo>
                  <a:lnTo>
                    <a:pt x="26276" y="116116"/>
                  </a:lnTo>
                  <a:lnTo>
                    <a:pt x="26403" y="0"/>
                  </a:lnTo>
                  <a:lnTo>
                    <a:pt x="41503" y="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069270" y="7621282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4">
                  <a:moveTo>
                    <a:pt x="-2286" y="114"/>
                  </a:moveTo>
                  <a:lnTo>
                    <a:pt x="11709" y="114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058450" y="7618374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2285" y="126"/>
                  </a:moveTo>
                  <a:lnTo>
                    <a:pt x="13106" y="126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031373" y="7614932"/>
              <a:ext cx="64769" cy="116205"/>
            </a:xfrm>
            <a:custGeom>
              <a:avLst/>
              <a:gdLst/>
              <a:ahLst/>
              <a:cxnLst/>
              <a:rect l="l" t="t" r="r" b="b"/>
              <a:pathLst>
                <a:path w="64770" h="116204">
                  <a:moveTo>
                    <a:pt x="2654" y="116166"/>
                  </a:moveTo>
                  <a:lnTo>
                    <a:pt x="0" y="116128"/>
                  </a:lnTo>
                  <a:lnTo>
                    <a:pt x="126" y="0"/>
                  </a:lnTo>
                  <a:lnTo>
                    <a:pt x="15227" y="355"/>
                  </a:lnTo>
                </a:path>
                <a:path w="64770" h="116204">
                  <a:moveTo>
                    <a:pt x="44907" y="1041"/>
                  </a:moveTo>
                  <a:lnTo>
                    <a:pt x="64477" y="1498"/>
                  </a:lnTo>
                  <a:lnTo>
                    <a:pt x="64465" y="40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056024" y="7615504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4">
                  <a:moveTo>
                    <a:pt x="-2286" y="127"/>
                  </a:moveTo>
                  <a:lnTo>
                    <a:pt x="13119" y="127"/>
                  </a:lnTo>
                </a:path>
              </a:pathLst>
            </a:custGeom>
            <a:ln w="482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049014" y="7621460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4">
                  <a:moveTo>
                    <a:pt x="-2286" y="107"/>
                  </a:moveTo>
                  <a:lnTo>
                    <a:pt x="11709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033570" y="7626845"/>
              <a:ext cx="64769" cy="101600"/>
            </a:xfrm>
            <a:custGeom>
              <a:avLst/>
              <a:gdLst/>
              <a:ahLst/>
              <a:cxnLst/>
              <a:rect l="l" t="t" r="r" b="b"/>
              <a:pathLst>
                <a:path w="64770" h="101600">
                  <a:moveTo>
                    <a:pt x="64223" y="89509"/>
                  </a:moveTo>
                  <a:lnTo>
                    <a:pt x="571" y="88709"/>
                  </a:lnTo>
                </a:path>
                <a:path w="64770" h="101600">
                  <a:moveTo>
                    <a:pt x="0" y="9347"/>
                  </a:moveTo>
                  <a:lnTo>
                    <a:pt x="64350" y="10833"/>
                  </a:lnTo>
                </a:path>
                <a:path w="64770" h="101600">
                  <a:moveTo>
                    <a:pt x="15189" y="4914"/>
                  </a:moveTo>
                  <a:lnTo>
                    <a:pt x="8674" y="4914"/>
                  </a:lnTo>
                  <a:lnTo>
                    <a:pt x="8686" y="76"/>
                  </a:lnTo>
                  <a:lnTo>
                    <a:pt x="15201" y="88"/>
                  </a:lnTo>
                  <a:lnTo>
                    <a:pt x="15189" y="4914"/>
                  </a:lnTo>
                  <a:close/>
                </a:path>
                <a:path w="64770" h="101600">
                  <a:moveTo>
                    <a:pt x="35928" y="4838"/>
                  </a:moveTo>
                  <a:lnTo>
                    <a:pt x="29413" y="4838"/>
                  </a:lnTo>
                  <a:lnTo>
                    <a:pt x="29425" y="0"/>
                  </a:lnTo>
                  <a:lnTo>
                    <a:pt x="35928" y="12"/>
                  </a:lnTo>
                  <a:lnTo>
                    <a:pt x="35928" y="4838"/>
                  </a:lnTo>
                  <a:close/>
                </a:path>
                <a:path w="64770" h="101600">
                  <a:moveTo>
                    <a:pt x="56172" y="5689"/>
                  </a:moveTo>
                  <a:lnTo>
                    <a:pt x="49657" y="5689"/>
                  </a:lnTo>
                  <a:lnTo>
                    <a:pt x="49657" y="863"/>
                  </a:lnTo>
                  <a:lnTo>
                    <a:pt x="56172" y="863"/>
                  </a:lnTo>
                  <a:lnTo>
                    <a:pt x="56172" y="5689"/>
                  </a:lnTo>
                  <a:close/>
                </a:path>
                <a:path w="64770" h="101600">
                  <a:moveTo>
                    <a:pt x="15252" y="100571"/>
                  </a:moveTo>
                  <a:lnTo>
                    <a:pt x="8737" y="100571"/>
                  </a:lnTo>
                  <a:lnTo>
                    <a:pt x="8750" y="95732"/>
                  </a:lnTo>
                  <a:lnTo>
                    <a:pt x="15252" y="95758"/>
                  </a:lnTo>
                  <a:lnTo>
                    <a:pt x="15252" y="100571"/>
                  </a:lnTo>
                  <a:close/>
                </a:path>
                <a:path w="64770" h="101600">
                  <a:moveTo>
                    <a:pt x="35991" y="100495"/>
                  </a:moveTo>
                  <a:lnTo>
                    <a:pt x="29476" y="100495"/>
                  </a:lnTo>
                  <a:lnTo>
                    <a:pt x="29476" y="95656"/>
                  </a:lnTo>
                  <a:lnTo>
                    <a:pt x="35991" y="95669"/>
                  </a:lnTo>
                  <a:lnTo>
                    <a:pt x="35991" y="100495"/>
                  </a:lnTo>
                  <a:close/>
                </a:path>
                <a:path w="64770" h="101600">
                  <a:moveTo>
                    <a:pt x="56235" y="101358"/>
                  </a:moveTo>
                  <a:lnTo>
                    <a:pt x="49720" y="101346"/>
                  </a:lnTo>
                  <a:lnTo>
                    <a:pt x="49733" y="96520"/>
                  </a:lnTo>
                  <a:lnTo>
                    <a:pt x="56235" y="96532"/>
                  </a:lnTo>
                  <a:lnTo>
                    <a:pt x="56235" y="101358"/>
                  </a:lnTo>
                  <a:close/>
                </a:path>
                <a:path w="64770" h="101600">
                  <a:moveTo>
                    <a:pt x="57797" y="68872"/>
                  </a:moveTo>
                  <a:lnTo>
                    <a:pt x="15074" y="67868"/>
                  </a:lnTo>
                  <a:lnTo>
                    <a:pt x="15112" y="33655"/>
                  </a:lnTo>
                  <a:lnTo>
                    <a:pt x="57835" y="34658"/>
                  </a:lnTo>
                  <a:lnTo>
                    <a:pt x="57797" y="68872"/>
                  </a:lnTo>
                  <a:close/>
                </a:path>
                <a:path w="64770" h="101600">
                  <a:moveTo>
                    <a:pt x="10947" y="62141"/>
                  </a:moveTo>
                  <a:lnTo>
                    <a:pt x="10985" y="27927"/>
                  </a:lnTo>
                  <a:lnTo>
                    <a:pt x="53695" y="289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87838" y="765843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286" y="1403"/>
                  </a:moveTo>
                  <a:lnTo>
                    <a:pt x="2286" y="140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03611" y="7521295"/>
              <a:ext cx="120650" cy="287655"/>
            </a:xfrm>
            <a:custGeom>
              <a:avLst/>
              <a:gdLst/>
              <a:ahLst/>
              <a:cxnLst/>
              <a:rect l="l" t="t" r="r" b="b"/>
              <a:pathLst>
                <a:path w="120650" h="287654">
                  <a:moveTo>
                    <a:pt x="42125" y="169786"/>
                  </a:moveTo>
                  <a:lnTo>
                    <a:pt x="45427" y="169786"/>
                  </a:lnTo>
                </a:path>
                <a:path w="120650" h="287654">
                  <a:moveTo>
                    <a:pt x="53809" y="150215"/>
                  </a:moveTo>
                  <a:lnTo>
                    <a:pt x="48247" y="150202"/>
                  </a:lnTo>
                  <a:lnTo>
                    <a:pt x="48247" y="145402"/>
                  </a:lnTo>
                  <a:lnTo>
                    <a:pt x="53822" y="145402"/>
                  </a:lnTo>
                  <a:lnTo>
                    <a:pt x="53809" y="150215"/>
                  </a:lnTo>
                  <a:close/>
                </a:path>
                <a:path w="120650" h="287654">
                  <a:moveTo>
                    <a:pt x="63677" y="150228"/>
                  </a:moveTo>
                  <a:lnTo>
                    <a:pt x="58102" y="150215"/>
                  </a:lnTo>
                  <a:lnTo>
                    <a:pt x="58115" y="145402"/>
                  </a:lnTo>
                  <a:lnTo>
                    <a:pt x="63677" y="145414"/>
                  </a:lnTo>
                  <a:lnTo>
                    <a:pt x="63677" y="150228"/>
                  </a:lnTo>
                  <a:close/>
                </a:path>
                <a:path w="120650" h="287654">
                  <a:moveTo>
                    <a:pt x="73533" y="150240"/>
                  </a:moveTo>
                  <a:lnTo>
                    <a:pt x="67970" y="150228"/>
                  </a:lnTo>
                  <a:lnTo>
                    <a:pt x="67970" y="145414"/>
                  </a:lnTo>
                  <a:lnTo>
                    <a:pt x="73533" y="145427"/>
                  </a:lnTo>
                  <a:lnTo>
                    <a:pt x="73533" y="150240"/>
                  </a:lnTo>
                  <a:close/>
                </a:path>
                <a:path w="120650" h="287654">
                  <a:moveTo>
                    <a:pt x="83388" y="150240"/>
                  </a:moveTo>
                  <a:lnTo>
                    <a:pt x="77825" y="150240"/>
                  </a:lnTo>
                  <a:lnTo>
                    <a:pt x="77825" y="145440"/>
                  </a:lnTo>
                  <a:lnTo>
                    <a:pt x="83400" y="145440"/>
                  </a:lnTo>
                  <a:lnTo>
                    <a:pt x="83388" y="150240"/>
                  </a:lnTo>
                  <a:close/>
                </a:path>
                <a:path w="120650" h="287654">
                  <a:moveTo>
                    <a:pt x="54889" y="168135"/>
                  </a:moveTo>
                  <a:lnTo>
                    <a:pt x="49326" y="168122"/>
                  </a:lnTo>
                  <a:lnTo>
                    <a:pt x="49326" y="163321"/>
                  </a:lnTo>
                  <a:lnTo>
                    <a:pt x="54889" y="163321"/>
                  </a:lnTo>
                  <a:lnTo>
                    <a:pt x="54889" y="168135"/>
                  </a:lnTo>
                  <a:close/>
                </a:path>
                <a:path w="120650" h="287654">
                  <a:moveTo>
                    <a:pt x="64744" y="168147"/>
                  </a:moveTo>
                  <a:lnTo>
                    <a:pt x="59181" y="168135"/>
                  </a:lnTo>
                  <a:lnTo>
                    <a:pt x="59181" y="163334"/>
                  </a:lnTo>
                  <a:lnTo>
                    <a:pt x="64757" y="163334"/>
                  </a:lnTo>
                  <a:lnTo>
                    <a:pt x="64744" y="168147"/>
                  </a:lnTo>
                  <a:close/>
                </a:path>
                <a:path w="120650" h="287654">
                  <a:moveTo>
                    <a:pt x="74599" y="168160"/>
                  </a:moveTo>
                  <a:lnTo>
                    <a:pt x="69037" y="168160"/>
                  </a:lnTo>
                  <a:lnTo>
                    <a:pt x="69037" y="163347"/>
                  </a:lnTo>
                  <a:lnTo>
                    <a:pt x="74612" y="163347"/>
                  </a:lnTo>
                  <a:lnTo>
                    <a:pt x="74599" y="168160"/>
                  </a:lnTo>
                  <a:close/>
                </a:path>
                <a:path w="120650" h="287654">
                  <a:moveTo>
                    <a:pt x="84467" y="168173"/>
                  </a:moveTo>
                  <a:lnTo>
                    <a:pt x="78892" y="168160"/>
                  </a:lnTo>
                  <a:lnTo>
                    <a:pt x="78892" y="163360"/>
                  </a:lnTo>
                  <a:lnTo>
                    <a:pt x="84467" y="163360"/>
                  </a:lnTo>
                  <a:lnTo>
                    <a:pt x="84467" y="168173"/>
                  </a:lnTo>
                  <a:close/>
                </a:path>
                <a:path w="120650" h="287654">
                  <a:moveTo>
                    <a:pt x="50444" y="154393"/>
                  </a:moveTo>
                  <a:lnTo>
                    <a:pt x="83883" y="154419"/>
                  </a:lnTo>
                  <a:lnTo>
                    <a:pt x="83883" y="159270"/>
                  </a:lnTo>
                </a:path>
                <a:path w="120650" h="287654">
                  <a:moveTo>
                    <a:pt x="72047" y="160464"/>
                  </a:moveTo>
                  <a:lnTo>
                    <a:pt x="72047" y="157632"/>
                  </a:lnTo>
                  <a:lnTo>
                    <a:pt x="67805" y="157619"/>
                  </a:lnTo>
                </a:path>
                <a:path w="120650" h="287654">
                  <a:moveTo>
                    <a:pt x="68135" y="115620"/>
                  </a:moveTo>
                  <a:lnTo>
                    <a:pt x="68135" y="121729"/>
                  </a:lnTo>
                  <a:lnTo>
                    <a:pt x="71310" y="121742"/>
                  </a:lnTo>
                </a:path>
                <a:path w="120650" h="287654">
                  <a:moveTo>
                    <a:pt x="71259" y="125107"/>
                  </a:moveTo>
                  <a:lnTo>
                    <a:pt x="73139" y="125107"/>
                  </a:lnTo>
                  <a:lnTo>
                    <a:pt x="73139" y="121843"/>
                  </a:lnTo>
                  <a:lnTo>
                    <a:pt x="76504" y="121843"/>
                  </a:lnTo>
                  <a:lnTo>
                    <a:pt x="76517" y="116243"/>
                  </a:lnTo>
                </a:path>
                <a:path w="120650" h="287654">
                  <a:moveTo>
                    <a:pt x="45758" y="177863"/>
                  </a:moveTo>
                  <a:lnTo>
                    <a:pt x="79679" y="177901"/>
                  </a:lnTo>
                </a:path>
                <a:path w="120650" h="287654">
                  <a:moveTo>
                    <a:pt x="3238" y="59943"/>
                  </a:moveTo>
                  <a:lnTo>
                    <a:pt x="3289" y="8369"/>
                  </a:lnTo>
                </a:path>
                <a:path w="120650" h="287654">
                  <a:moveTo>
                    <a:pt x="10375" y="12"/>
                  </a:moveTo>
                  <a:lnTo>
                    <a:pt x="12" y="0"/>
                  </a:lnTo>
                  <a:lnTo>
                    <a:pt x="0" y="7061"/>
                  </a:lnTo>
                  <a:lnTo>
                    <a:pt x="10363" y="7073"/>
                  </a:lnTo>
                </a:path>
                <a:path w="120650" h="287654">
                  <a:moveTo>
                    <a:pt x="38353" y="235165"/>
                  </a:moveTo>
                  <a:lnTo>
                    <a:pt x="44361" y="237693"/>
                  </a:lnTo>
                  <a:lnTo>
                    <a:pt x="45453" y="238950"/>
                  </a:lnTo>
                  <a:lnTo>
                    <a:pt x="48247" y="242163"/>
                  </a:lnTo>
                  <a:lnTo>
                    <a:pt x="49377" y="243458"/>
                  </a:lnTo>
                  <a:lnTo>
                    <a:pt x="52577" y="247040"/>
                  </a:lnTo>
                  <a:lnTo>
                    <a:pt x="57137" y="252094"/>
                  </a:lnTo>
                  <a:lnTo>
                    <a:pt x="62293" y="257822"/>
                  </a:lnTo>
                  <a:lnTo>
                    <a:pt x="65024" y="262445"/>
                  </a:lnTo>
                  <a:lnTo>
                    <a:pt x="68325" y="268046"/>
                  </a:lnTo>
                  <a:lnTo>
                    <a:pt x="70243" y="276771"/>
                  </a:lnTo>
                  <a:lnTo>
                    <a:pt x="70192" y="279641"/>
                  </a:lnTo>
                  <a:lnTo>
                    <a:pt x="70053" y="287172"/>
                  </a:lnTo>
                  <a:lnTo>
                    <a:pt x="78536" y="287337"/>
                  </a:lnTo>
                  <a:lnTo>
                    <a:pt x="78676" y="279806"/>
                  </a:lnTo>
                  <a:lnTo>
                    <a:pt x="78752" y="275488"/>
                  </a:lnTo>
                  <a:lnTo>
                    <a:pt x="76542" y="265277"/>
                  </a:lnTo>
                  <a:lnTo>
                    <a:pt x="72326" y="258140"/>
                  </a:lnTo>
                  <a:lnTo>
                    <a:pt x="69176" y="252768"/>
                  </a:lnTo>
                  <a:lnTo>
                    <a:pt x="63703" y="246710"/>
                  </a:lnTo>
                  <a:lnTo>
                    <a:pt x="58877" y="241350"/>
                  </a:lnTo>
                  <a:lnTo>
                    <a:pt x="55740" y="237858"/>
                  </a:lnTo>
                  <a:lnTo>
                    <a:pt x="54648" y="236600"/>
                  </a:lnTo>
                  <a:lnTo>
                    <a:pt x="50469" y="231800"/>
                  </a:lnTo>
                  <a:lnTo>
                    <a:pt x="48717" y="230111"/>
                  </a:lnTo>
                  <a:lnTo>
                    <a:pt x="38557" y="226110"/>
                  </a:lnTo>
                </a:path>
                <a:path w="120650" h="287654">
                  <a:moveTo>
                    <a:pt x="17030" y="276275"/>
                  </a:moveTo>
                  <a:lnTo>
                    <a:pt x="17652" y="268592"/>
                  </a:lnTo>
                  <a:lnTo>
                    <a:pt x="17614" y="259626"/>
                  </a:lnTo>
                  <a:lnTo>
                    <a:pt x="17576" y="252691"/>
                  </a:lnTo>
                  <a:lnTo>
                    <a:pt x="17589" y="246125"/>
                  </a:lnTo>
                  <a:lnTo>
                    <a:pt x="26708" y="231444"/>
                  </a:lnTo>
                  <a:lnTo>
                    <a:pt x="28701" y="231724"/>
                  </a:lnTo>
                </a:path>
                <a:path w="120650" h="287654">
                  <a:moveTo>
                    <a:pt x="29794" y="223329"/>
                  </a:moveTo>
                  <a:lnTo>
                    <a:pt x="24828" y="222643"/>
                  </a:lnTo>
                  <a:lnTo>
                    <a:pt x="21145" y="224154"/>
                  </a:lnTo>
                  <a:lnTo>
                    <a:pt x="18757" y="225780"/>
                  </a:lnTo>
                  <a:lnTo>
                    <a:pt x="11328" y="230809"/>
                  </a:lnTo>
                  <a:lnTo>
                    <a:pt x="9194" y="241185"/>
                  </a:lnTo>
                  <a:lnTo>
                    <a:pt x="9105" y="245960"/>
                  </a:lnTo>
                  <a:lnTo>
                    <a:pt x="9093" y="252717"/>
                  </a:lnTo>
                  <a:lnTo>
                    <a:pt x="9108" y="258854"/>
                  </a:lnTo>
                  <a:lnTo>
                    <a:pt x="9034" y="265688"/>
                  </a:lnTo>
                  <a:lnTo>
                    <a:pt x="8777" y="272596"/>
                  </a:lnTo>
                  <a:lnTo>
                    <a:pt x="8242" y="278955"/>
                  </a:lnTo>
                </a:path>
                <a:path w="120650" h="287654">
                  <a:moveTo>
                    <a:pt x="18999" y="270649"/>
                  </a:moveTo>
                  <a:lnTo>
                    <a:pt x="20942" y="267855"/>
                  </a:lnTo>
                  <a:lnTo>
                    <a:pt x="25692" y="266064"/>
                  </a:lnTo>
                  <a:lnTo>
                    <a:pt x="28536" y="265175"/>
                  </a:lnTo>
                </a:path>
                <a:path w="120650" h="287654">
                  <a:moveTo>
                    <a:pt x="38938" y="263016"/>
                  </a:moveTo>
                  <a:lnTo>
                    <a:pt x="55879" y="264286"/>
                  </a:lnTo>
                  <a:lnTo>
                    <a:pt x="59181" y="264350"/>
                  </a:lnTo>
                </a:path>
                <a:path w="120650" h="287654">
                  <a:moveTo>
                    <a:pt x="37376" y="271005"/>
                  </a:moveTo>
                  <a:lnTo>
                    <a:pt x="54317" y="272275"/>
                  </a:lnTo>
                  <a:lnTo>
                    <a:pt x="57607" y="272326"/>
                  </a:lnTo>
                  <a:lnTo>
                    <a:pt x="60909" y="272389"/>
                  </a:lnTo>
                  <a:lnTo>
                    <a:pt x="65620" y="272491"/>
                  </a:lnTo>
                  <a:lnTo>
                    <a:pt x="68452" y="272541"/>
                  </a:lnTo>
                </a:path>
                <a:path w="120650" h="287654">
                  <a:moveTo>
                    <a:pt x="50736" y="212826"/>
                  </a:moveTo>
                  <a:lnTo>
                    <a:pt x="50723" y="230263"/>
                  </a:lnTo>
                </a:path>
                <a:path w="120650" h="287654">
                  <a:moveTo>
                    <a:pt x="59677" y="212839"/>
                  </a:moveTo>
                  <a:lnTo>
                    <a:pt x="59639" y="241350"/>
                  </a:lnTo>
                </a:path>
                <a:path w="120650" h="287654">
                  <a:moveTo>
                    <a:pt x="50571" y="245808"/>
                  </a:moveTo>
                  <a:lnTo>
                    <a:pt x="51847" y="251391"/>
                  </a:lnTo>
                  <a:lnTo>
                    <a:pt x="55010" y="257495"/>
                  </a:lnTo>
                  <a:lnTo>
                    <a:pt x="59858" y="263014"/>
                  </a:lnTo>
                  <a:lnTo>
                    <a:pt x="66192" y="266839"/>
                  </a:lnTo>
                </a:path>
                <a:path w="120650" h="287654">
                  <a:moveTo>
                    <a:pt x="78435" y="267538"/>
                  </a:moveTo>
                  <a:lnTo>
                    <a:pt x="86461" y="266750"/>
                  </a:lnTo>
                  <a:lnTo>
                    <a:pt x="93129" y="263105"/>
                  </a:lnTo>
                  <a:lnTo>
                    <a:pt x="95516" y="261277"/>
                  </a:lnTo>
                  <a:lnTo>
                    <a:pt x="97916" y="259435"/>
                  </a:lnTo>
                  <a:lnTo>
                    <a:pt x="104584" y="255790"/>
                  </a:lnTo>
                  <a:lnTo>
                    <a:pt x="107899" y="254914"/>
                  </a:lnTo>
                </a:path>
                <a:path w="120650" h="287654">
                  <a:moveTo>
                    <a:pt x="74828" y="258991"/>
                  </a:moveTo>
                  <a:lnTo>
                    <a:pt x="95694" y="252323"/>
                  </a:lnTo>
                  <a:lnTo>
                    <a:pt x="98069" y="251434"/>
                  </a:lnTo>
                </a:path>
                <a:path w="120650" h="287654">
                  <a:moveTo>
                    <a:pt x="107937" y="245592"/>
                  </a:moveTo>
                  <a:lnTo>
                    <a:pt x="97589" y="240494"/>
                  </a:lnTo>
                  <a:lnTo>
                    <a:pt x="89793" y="231719"/>
                  </a:lnTo>
                  <a:lnTo>
                    <a:pt x="84614" y="221727"/>
                  </a:lnTo>
                  <a:lnTo>
                    <a:pt x="82118" y="212978"/>
                  </a:lnTo>
                </a:path>
                <a:path w="120650" h="287654">
                  <a:moveTo>
                    <a:pt x="73545" y="212775"/>
                  </a:moveTo>
                  <a:lnTo>
                    <a:pt x="76480" y="224201"/>
                  </a:lnTo>
                  <a:lnTo>
                    <a:pt x="83146" y="236985"/>
                  </a:lnTo>
                  <a:lnTo>
                    <a:pt x="93480" y="248001"/>
                  </a:lnTo>
                  <a:lnTo>
                    <a:pt x="107416" y="254126"/>
                  </a:lnTo>
                </a:path>
                <a:path w="120650" h="287654">
                  <a:moveTo>
                    <a:pt x="120205" y="177723"/>
                  </a:moveTo>
                  <a:lnTo>
                    <a:pt x="117419" y="220581"/>
                  </a:lnTo>
                  <a:lnTo>
                    <a:pt x="116743" y="244740"/>
                  </a:lnTo>
                  <a:lnTo>
                    <a:pt x="115969" y="269515"/>
                  </a:lnTo>
                  <a:lnTo>
                    <a:pt x="115303" y="286473"/>
                  </a:lnTo>
                  <a:lnTo>
                    <a:pt x="106819" y="286473"/>
                  </a:lnTo>
                  <a:lnTo>
                    <a:pt x="107490" y="269513"/>
                  </a:lnTo>
                  <a:lnTo>
                    <a:pt x="108264" y="244735"/>
                  </a:lnTo>
                  <a:lnTo>
                    <a:pt x="108937" y="220576"/>
                  </a:lnTo>
                  <a:lnTo>
                    <a:pt x="109308" y="205473"/>
                  </a:lnTo>
                  <a:lnTo>
                    <a:pt x="109612" y="197881"/>
                  </a:lnTo>
                  <a:lnTo>
                    <a:pt x="110177" y="190695"/>
                  </a:lnTo>
                  <a:lnTo>
                    <a:pt x="110910" y="183954"/>
                  </a:lnTo>
                  <a:lnTo>
                    <a:pt x="111721" y="1776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075061" y="7808963"/>
              <a:ext cx="635" cy="3175"/>
            </a:xfrm>
            <a:custGeom>
              <a:avLst/>
              <a:gdLst/>
              <a:ahLst/>
              <a:cxnLst/>
              <a:rect l="l" t="t" r="r" b="b"/>
              <a:pathLst>
                <a:path w="635" h="3175">
                  <a:moveTo>
                    <a:pt x="-2286" y="1416"/>
                  </a:moveTo>
                  <a:lnTo>
                    <a:pt x="2298" y="1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080268" y="7808124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683" y="430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111752" y="7807756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5">
                  <a:moveTo>
                    <a:pt x="-2286" y="2590"/>
                  </a:moveTo>
                  <a:lnTo>
                    <a:pt x="2298" y="2590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117962" y="7807769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5">
                  <a:moveTo>
                    <a:pt x="-2286" y="2584"/>
                  </a:moveTo>
                  <a:lnTo>
                    <a:pt x="2298" y="2584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111002" y="7694726"/>
              <a:ext cx="53340" cy="113030"/>
            </a:xfrm>
            <a:custGeom>
              <a:avLst/>
              <a:gdLst/>
              <a:ahLst/>
              <a:cxnLst/>
              <a:rect l="l" t="t" r="r" b="b"/>
              <a:pathLst>
                <a:path w="53339" h="113029">
                  <a:moveTo>
                    <a:pt x="0" y="108343"/>
                  </a:moveTo>
                  <a:lnTo>
                    <a:pt x="7531" y="108343"/>
                  </a:lnTo>
                </a:path>
                <a:path w="53339" h="113029">
                  <a:moveTo>
                    <a:pt x="0" y="99847"/>
                  </a:moveTo>
                  <a:lnTo>
                    <a:pt x="7531" y="99860"/>
                  </a:lnTo>
                </a:path>
                <a:path w="53339" h="113029">
                  <a:moveTo>
                    <a:pt x="1993" y="3759"/>
                  </a:moveTo>
                  <a:lnTo>
                    <a:pt x="19405" y="3784"/>
                  </a:lnTo>
                </a:path>
                <a:path w="53339" h="113029">
                  <a:moveTo>
                    <a:pt x="1993" y="0"/>
                  </a:moveTo>
                  <a:lnTo>
                    <a:pt x="19418" y="25"/>
                  </a:lnTo>
                </a:path>
                <a:path w="53339" h="113029">
                  <a:moveTo>
                    <a:pt x="9448" y="79755"/>
                  </a:moveTo>
                  <a:lnTo>
                    <a:pt x="44513" y="91554"/>
                  </a:lnTo>
                  <a:lnTo>
                    <a:pt x="44500" y="97002"/>
                  </a:lnTo>
                  <a:lnTo>
                    <a:pt x="43738" y="112344"/>
                  </a:lnTo>
                  <a:lnTo>
                    <a:pt x="52209" y="112763"/>
                  </a:lnTo>
                  <a:lnTo>
                    <a:pt x="52984" y="97218"/>
                  </a:lnTo>
                  <a:lnTo>
                    <a:pt x="21154" y="70740"/>
                  </a:lnTo>
                  <a:lnTo>
                    <a:pt x="9690" y="711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156151" y="780722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86" y="2584"/>
                  </a:moveTo>
                  <a:lnTo>
                    <a:pt x="2286" y="2584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161726" y="780723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86" y="2578"/>
                  </a:moveTo>
                  <a:lnTo>
                    <a:pt x="2286" y="2578"/>
                  </a:lnTo>
                </a:path>
              </a:pathLst>
            </a:custGeom>
            <a:ln w="51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155757" y="7802968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4">
                  <a:moveTo>
                    <a:pt x="-2286" y="311"/>
                  </a:moveTo>
                  <a:lnTo>
                    <a:pt x="9817" y="311"/>
                  </a:lnTo>
                </a:path>
              </a:pathLst>
            </a:custGeom>
            <a:ln w="51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155770" y="7796872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4">
                  <a:moveTo>
                    <a:pt x="-2286" y="298"/>
                  </a:moveTo>
                  <a:lnTo>
                    <a:pt x="9804" y="298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134027" y="7633992"/>
              <a:ext cx="129539" cy="76200"/>
            </a:xfrm>
            <a:custGeom>
              <a:avLst/>
              <a:gdLst/>
              <a:ahLst/>
              <a:cxnLst/>
              <a:rect l="l" t="t" r="r" b="b"/>
              <a:pathLst>
                <a:path w="129539" h="76200">
                  <a:moveTo>
                    <a:pt x="127723" y="47539"/>
                  </a:moveTo>
                  <a:lnTo>
                    <a:pt x="128701" y="45672"/>
                  </a:lnTo>
                  <a:lnTo>
                    <a:pt x="129209" y="43805"/>
                  </a:lnTo>
                  <a:lnTo>
                    <a:pt x="125958" y="41379"/>
                  </a:lnTo>
                  <a:lnTo>
                    <a:pt x="123017" y="38658"/>
                  </a:lnTo>
                  <a:lnTo>
                    <a:pt x="118987" y="34186"/>
                  </a:lnTo>
                  <a:lnTo>
                    <a:pt x="113712" y="28040"/>
                  </a:lnTo>
                  <a:lnTo>
                    <a:pt x="107035" y="20297"/>
                  </a:lnTo>
                  <a:lnTo>
                    <a:pt x="93185" y="8619"/>
                  </a:lnTo>
                  <a:lnTo>
                    <a:pt x="79616" y="3092"/>
                  </a:lnTo>
                  <a:lnTo>
                    <a:pt x="68866" y="2656"/>
                  </a:lnTo>
                  <a:lnTo>
                    <a:pt x="63474" y="6251"/>
                  </a:lnTo>
                </a:path>
                <a:path w="129539" h="76200">
                  <a:moveTo>
                    <a:pt x="98348" y="6454"/>
                  </a:moveTo>
                  <a:lnTo>
                    <a:pt x="101058" y="284"/>
                  </a:lnTo>
                  <a:lnTo>
                    <a:pt x="108956" y="0"/>
                  </a:lnTo>
                  <a:lnTo>
                    <a:pt x="116926" y="5283"/>
                  </a:lnTo>
                  <a:lnTo>
                    <a:pt x="119849" y="15814"/>
                  </a:lnTo>
                </a:path>
                <a:path w="129539" h="76200">
                  <a:moveTo>
                    <a:pt x="93510" y="12957"/>
                  </a:moveTo>
                  <a:lnTo>
                    <a:pt x="45453" y="12906"/>
                  </a:lnTo>
                  <a:lnTo>
                    <a:pt x="45415" y="45024"/>
                  </a:lnTo>
                  <a:lnTo>
                    <a:pt x="53784" y="45024"/>
                  </a:lnTo>
                </a:path>
                <a:path w="129539" h="76200">
                  <a:moveTo>
                    <a:pt x="51041" y="40897"/>
                  </a:moveTo>
                  <a:lnTo>
                    <a:pt x="108089" y="40947"/>
                  </a:lnTo>
                  <a:lnTo>
                    <a:pt x="108102" y="26914"/>
                  </a:lnTo>
                </a:path>
                <a:path w="129539" h="76200">
                  <a:moveTo>
                    <a:pt x="68986" y="38877"/>
                  </a:moveTo>
                  <a:lnTo>
                    <a:pt x="68999" y="20018"/>
                  </a:lnTo>
                  <a:lnTo>
                    <a:pt x="91490" y="20056"/>
                  </a:lnTo>
                  <a:lnTo>
                    <a:pt x="91465" y="39284"/>
                  </a:lnTo>
                </a:path>
                <a:path w="129539" h="76200">
                  <a:moveTo>
                    <a:pt x="94716" y="23828"/>
                  </a:moveTo>
                  <a:lnTo>
                    <a:pt x="103670" y="23828"/>
                  </a:lnTo>
                  <a:lnTo>
                    <a:pt x="103657" y="35740"/>
                  </a:lnTo>
                </a:path>
                <a:path w="129539" h="76200">
                  <a:moveTo>
                    <a:pt x="66471" y="22342"/>
                  </a:moveTo>
                  <a:lnTo>
                    <a:pt x="57988" y="22329"/>
                  </a:lnTo>
                  <a:lnTo>
                    <a:pt x="57962" y="36769"/>
                  </a:lnTo>
                </a:path>
                <a:path w="129539" h="76200">
                  <a:moveTo>
                    <a:pt x="43954" y="17198"/>
                  </a:moveTo>
                  <a:lnTo>
                    <a:pt x="41579" y="17198"/>
                  </a:lnTo>
                  <a:lnTo>
                    <a:pt x="41579" y="21859"/>
                  </a:lnTo>
                  <a:lnTo>
                    <a:pt x="38214" y="21859"/>
                  </a:lnTo>
                  <a:lnTo>
                    <a:pt x="38214" y="17541"/>
                  </a:lnTo>
                  <a:lnTo>
                    <a:pt x="20383" y="17529"/>
                  </a:lnTo>
                  <a:lnTo>
                    <a:pt x="20345" y="46434"/>
                  </a:lnTo>
                  <a:lnTo>
                    <a:pt x="44323" y="46459"/>
                  </a:lnTo>
                </a:path>
                <a:path w="129539" h="76200">
                  <a:moveTo>
                    <a:pt x="31000" y="29200"/>
                  </a:moveTo>
                  <a:lnTo>
                    <a:pt x="25044" y="29200"/>
                  </a:lnTo>
                  <a:lnTo>
                    <a:pt x="25057" y="19662"/>
                  </a:lnTo>
                  <a:lnTo>
                    <a:pt x="31013" y="19675"/>
                  </a:lnTo>
                  <a:lnTo>
                    <a:pt x="31000" y="29200"/>
                  </a:lnTo>
                  <a:close/>
                </a:path>
                <a:path w="129539" h="76200">
                  <a:moveTo>
                    <a:pt x="37325" y="37734"/>
                  </a:moveTo>
                  <a:lnTo>
                    <a:pt x="33947" y="37734"/>
                  </a:lnTo>
                  <a:lnTo>
                    <a:pt x="33972" y="21720"/>
                  </a:lnTo>
                  <a:lnTo>
                    <a:pt x="37350" y="21732"/>
                  </a:lnTo>
                  <a:lnTo>
                    <a:pt x="37325" y="37734"/>
                  </a:lnTo>
                  <a:close/>
                </a:path>
                <a:path w="129539" h="76200">
                  <a:moveTo>
                    <a:pt x="30987" y="37226"/>
                  </a:moveTo>
                  <a:lnTo>
                    <a:pt x="25031" y="37226"/>
                  </a:lnTo>
                  <a:lnTo>
                    <a:pt x="25044" y="31918"/>
                  </a:lnTo>
                  <a:lnTo>
                    <a:pt x="31000" y="31918"/>
                  </a:lnTo>
                  <a:lnTo>
                    <a:pt x="30987" y="37226"/>
                  </a:lnTo>
                  <a:close/>
                </a:path>
                <a:path w="129539" h="76200">
                  <a:moveTo>
                    <a:pt x="45135" y="29390"/>
                  </a:moveTo>
                  <a:lnTo>
                    <a:pt x="40424" y="29378"/>
                  </a:lnTo>
                  <a:lnTo>
                    <a:pt x="40424" y="24653"/>
                  </a:lnTo>
                </a:path>
                <a:path w="129539" h="76200">
                  <a:moveTo>
                    <a:pt x="45123" y="37391"/>
                  </a:moveTo>
                  <a:lnTo>
                    <a:pt x="40411" y="37391"/>
                  </a:lnTo>
                  <a:lnTo>
                    <a:pt x="40411" y="34089"/>
                  </a:lnTo>
                </a:path>
                <a:path w="129539" h="76200">
                  <a:moveTo>
                    <a:pt x="27330" y="48453"/>
                  </a:moveTo>
                  <a:lnTo>
                    <a:pt x="27317" y="58816"/>
                  </a:lnTo>
                </a:path>
                <a:path w="129539" h="76200">
                  <a:moveTo>
                    <a:pt x="34645" y="60378"/>
                  </a:moveTo>
                  <a:lnTo>
                    <a:pt x="30454" y="57470"/>
                  </a:lnTo>
                  <a:lnTo>
                    <a:pt x="25679" y="60671"/>
                  </a:lnTo>
                  <a:lnTo>
                    <a:pt x="23253" y="64862"/>
                  </a:lnTo>
                  <a:lnTo>
                    <a:pt x="20815" y="69053"/>
                  </a:lnTo>
                  <a:lnTo>
                    <a:pt x="14097" y="75060"/>
                  </a:lnTo>
                  <a:lnTo>
                    <a:pt x="7531" y="73523"/>
                  </a:lnTo>
                </a:path>
                <a:path w="129539" h="76200">
                  <a:moveTo>
                    <a:pt x="20002" y="61979"/>
                  </a:moveTo>
                  <a:lnTo>
                    <a:pt x="13881" y="61864"/>
                  </a:lnTo>
                  <a:lnTo>
                    <a:pt x="10515" y="65560"/>
                  </a:lnTo>
                  <a:lnTo>
                    <a:pt x="9055" y="67897"/>
                  </a:lnTo>
                  <a:lnTo>
                    <a:pt x="7594" y="70221"/>
                  </a:lnTo>
                  <a:lnTo>
                    <a:pt x="3759" y="73917"/>
                  </a:lnTo>
                  <a:lnTo>
                    <a:pt x="0" y="73371"/>
                  </a:lnTo>
                </a:path>
                <a:path w="129539" h="76200">
                  <a:moveTo>
                    <a:pt x="30835" y="74679"/>
                  </a:moveTo>
                  <a:lnTo>
                    <a:pt x="25171" y="75263"/>
                  </a:lnTo>
                  <a:lnTo>
                    <a:pt x="18796" y="75847"/>
                  </a:lnTo>
                  <a:lnTo>
                    <a:pt x="15278" y="75085"/>
                  </a:lnTo>
                </a:path>
                <a:path w="129539" h="76200">
                  <a:moveTo>
                    <a:pt x="25958" y="71046"/>
                  </a:moveTo>
                  <a:lnTo>
                    <a:pt x="24536" y="71720"/>
                  </a:lnTo>
                  <a:lnTo>
                    <a:pt x="21005" y="71643"/>
                  </a:lnTo>
                </a:path>
                <a:path w="129539" h="76200">
                  <a:moveTo>
                    <a:pt x="29629" y="64036"/>
                  </a:moveTo>
                  <a:lnTo>
                    <a:pt x="29616" y="68989"/>
                  </a:lnTo>
                  <a:lnTo>
                    <a:pt x="37299" y="690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175874" y="7686954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6" y="3886"/>
                  </a:moveTo>
                  <a:lnTo>
                    <a:pt x="2298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166209" y="7686128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4">
                  <a:moveTo>
                    <a:pt x="0" y="26098"/>
                  </a:moveTo>
                  <a:lnTo>
                    <a:pt x="7785" y="26098"/>
                  </a:lnTo>
                  <a:lnTo>
                    <a:pt x="7785" y="31915"/>
                  </a:lnTo>
                  <a:lnTo>
                    <a:pt x="81902" y="31991"/>
                  </a:lnTo>
                </a:path>
                <a:path w="82550" h="32384">
                  <a:moveTo>
                    <a:pt x="81965" y="27660"/>
                  </a:moveTo>
                  <a:lnTo>
                    <a:pt x="81991" y="76"/>
                  </a:lnTo>
                  <a:lnTo>
                    <a:pt x="13233" y="0"/>
                  </a:lnTo>
                </a:path>
                <a:path w="82550" h="32384">
                  <a:moveTo>
                    <a:pt x="79375" y="15595"/>
                  </a:moveTo>
                  <a:lnTo>
                    <a:pt x="8000" y="155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185259" y="7706232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6" y="3879"/>
                  </a:moveTo>
                  <a:lnTo>
                    <a:pt x="2298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185589" y="7671384"/>
              <a:ext cx="81280" cy="80645"/>
            </a:xfrm>
            <a:custGeom>
              <a:avLst/>
              <a:gdLst/>
              <a:ahLst/>
              <a:cxnLst/>
              <a:rect l="l" t="t" r="r" b="b"/>
              <a:pathLst>
                <a:path w="81279" h="80645">
                  <a:moveTo>
                    <a:pt x="0" y="25653"/>
                  </a:moveTo>
                  <a:lnTo>
                    <a:pt x="0" y="18605"/>
                  </a:lnTo>
                  <a:lnTo>
                    <a:pt x="7188" y="18618"/>
                  </a:lnTo>
                </a:path>
                <a:path w="81279" h="80645">
                  <a:moveTo>
                    <a:pt x="13385" y="28028"/>
                  </a:moveTo>
                  <a:lnTo>
                    <a:pt x="13385" y="18122"/>
                  </a:lnTo>
                  <a:lnTo>
                    <a:pt x="21323" y="18135"/>
                  </a:lnTo>
                </a:path>
                <a:path w="81279" h="80645">
                  <a:moveTo>
                    <a:pt x="13080" y="43573"/>
                  </a:moveTo>
                  <a:lnTo>
                    <a:pt x="13093" y="35813"/>
                  </a:lnTo>
                  <a:lnTo>
                    <a:pt x="21716" y="35839"/>
                  </a:lnTo>
                </a:path>
                <a:path w="81279" h="80645">
                  <a:moveTo>
                    <a:pt x="24384" y="43789"/>
                  </a:moveTo>
                  <a:lnTo>
                    <a:pt x="24396" y="40982"/>
                  </a:lnTo>
                  <a:lnTo>
                    <a:pt x="52704" y="41008"/>
                  </a:lnTo>
                  <a:lnTo>
                    <a:pt x="52717" y="35153"/>
                  </a:lnTo>
                  <a:lnTo>
                    <a:pt x="30200" y="35128"/>
                  </a:lnTo>
                </a:path>
                <a:path w="81279" h="80645">
                  <a:moveTo>
                    <a:pt x="31114" y="24841"/>
                  </a:moveTo>
                  <a:lnTo>
                    <a:pt x="31114" y="19189"/>
                  </a:lnTo>
                  <a:lnTo>
                    <a:pt x="51727" y="19202"/>
                  </a:lnTo>
                </a:path>
                <a:path w="81279" h="80645">
                  <a:moveTo>
                    <a:pt x="45199" y="27927"/>
                  </a:moveTo>
                  <a:lnTo>
                    <a:pt x="45186" y="25107"/>
                  </a:lnTo>
                  <a:lnTo>
                    <a:pt x="60070" y="25133"/>
                  </a:lnTo>
                </a:path>
                <a:path w="81279" h="80645">
                  <a:moveTo>
                    <a:pt x="59728" y="43764"/>
                  </a:moveTo>
                  <a:lnTo>
                    <a:pt x="52666" y="43751"/>
                  </a:lnTo>
                </a:path>
                <a:path w="81279" h="80645">
                  <a:moveTo>
                    <a:pt x="80835" y="12357"/>
                  </a:moveTo>
                  <a:lnTo>
                    <a:pt x="80784" y="46951"/>
                  </a:lnTo>
                  <a:lnTo>
                    <a:pt x="68148" y="46939"/>
                  </a:lnTo>
                  <a:lnTo>
                    <a:pt x="68122" y="66522"/>
                  </a:lnTo>
                  <a:lnTo>
                    <a:pt x="61417" y="66509"/>
                  </a:lnTo>
                  <a:lnTo>
                    <a:pt x="61404" y="80556"/>
                  </a:lnTo>
                </a:path>
                <a:path w="81279" h="80645">
                  <a:moveTo>
                    <a:pt x="66344" y="30454"/>
                  </a:moveTo>
                  <a:lnTo>
                    <a:pt x="75514" y="30467"/>
                  </a:lnTo>
                </a:path>
                <a:path w="81279" h="80645">
                  <a:moveTo>
                    <a:pt x="66713" y="11379"/>
                  </a:moveTo>
                  <a:lnTo>
                    <a:pt x="73088" y="11391"/>
                  </a:lnTo>
                </a:path>
                <a:path w="81279" h="80645">
                  <a:moveTo>
                    <a:pt x="68783" y="14249"/>
                  </a:moveTo>
                  <a:lnTo>
                    <a:pt x="68757" y="26962"/>
                  </a:lnTo>
                </a:path>
                <a:path w="81279" h="80645">
                  <a:moveTo>
                    <a:pt x="70523" y="34074"/>
                  </a:moveTo>
                  <a:lnTo>
                    <a:pt x="70510" y="43256"/>
                  </a:lnTo>
                </a:path>
                <a:path w="81279" h="80645">
                  <a:moveTo>
                    <a:pt x="78612" y="17259"/>
                  </a:moveTo>
                  <a:lnTo>
                    <a:pt x="78587" y="40576"/>
                  </a:lnTo>
                </a:path>
                <a:path w="81279" h="80645">
                  <a:moveTo>
                    <a:pt x="62687" y="0"/>
                  </a:moveTo>
                  <a:lnTo>
                    <a:pt x="62674" y="7759"/>
                  </a:lnTo>
                  <a:lnTo>
                    <a:pt x="54063" y="7746"/>
                  </a:lnTo>
                </a:path>
                <a:path w="81279" h="80645">
                  <a:moveTo>
                    <a:pt x="35585" y="12915"/>
                  </a:moveTo>
                  <a:lnTo>
                    <a:pt x="35585" y="7251"/>
                  </a:lnTo>
                  <a:lnTo>
                    <a:pt x="22974" y="7238"/>
                  </a:lnTo>
                  <a:lnTo>
                    <a:pt x="22961" y="105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191571" y="767948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86" y="3181"/>
                  </a:moveTo>
                  <a:lnTo>
                    <a:pt x="2286" y="3181"/>
                  </a:lnTo>
                </a:path>
              </a:pathLst>
            </a:custGeom>
            <a:ln w="63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189425" y="7638618"/>
              <a:ext cx="66675" cy="25400"/>
            </a:xfrm>
            <a:custGeom>
              <a:avLst/>
              <a:gdLst/>
              <a:ahLst/>
              <a:cxnLst/>
              <a:rect l="l" t="t" r="r" b="b"/>
              <a:pathLst>
                <a:path w="66675" h="25400">
                  <a:moveTo>
                    <a:pt x="46050" y="0"/>
                  </a:moveTo>
                  <a:lnTo>
                    <a:pt x="49580" y="0"/>
                  </a:lnTo>
                  <a:lnTo>
                    <a:pt x="49580" y="5740"/>
                  </a:lnTo>
                  <a:lnTo>
                    <a:pt x="56540" y="5740"/>
                  </a:lnTo>
                  <a:lnTo>
                    <a:pt x="56527" y="12230"/>
                  </a:lnTo>
                  <a:lnTo>
                    <a:pt x="60667" y="12230"/>
                  </a:lnTo>
                </a:path>
                <a:path w="66675" h="25400">
                  <a:moveTo>
                    <a:pt x="66255" y="15239"/>
                  </a:moveTo>
                  <a:lnTo>
                    <a:pt x="66255" y="18046"/>
                  </a:lnTo>
                  <a:lnTo>
                    <a:pt x="61950" y="18046"/>
                  </a:lnTo>
                  <a:lnTo>
                    <a:pt x="61950" y="22225"/>
                  </a:lnTo>
                </a:path>
                <a:path w="66675" h="25400">
                  <a:moveTo>
                    <a:pt x="0" y="5486"/>
                  </a:moveTo>
                  <a:lnTo>
                    <a:pt x="2133" y="3352"/>
                  </a:lnTo>
                  <a:lnTo>
                    <a:pt x="10655" y="3365"/>
                  </a:lnTo>
                  <a:lnTo>
                    <a:pt x="13220" y="5930"/>
                  </a:lnTo>
                </a:path>
                <a:path w="66675" h="25400">
                  <a:moveTo>
                    <a:pt x="18707" y="24930"/>
                  </a:moveTo>
                  <a:lnTo>
                    <a:pt x="31432" y="249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13783" y="76636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86" y="3886"/>
                  </a:moveTo>
                  <a:lnTo>
                    <a:pt x="2286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122089" y="7698739"/>
              <a:ext cx="125730" cy="110489"/>
            </a:xfrm>
            <a:custGeom>
              <a:avLst/>
              <a:gdLst/>
              <a:ahLst/>
              <a:cxnLst/>
              <a:rect l="l" t="t" r="r" b="b"/>
              <a:pathLst>
                <a:path w="125729" h="110490">
                  <a:moveTo>
                    <a:pt x="119468" y="28359"/>
                  </a:moveTo>
                  <a:lnTo>
                    <a:pt x="67170" y="28295"/>
                  </a:lnTo>
                  <a:lnTo>
                    <a:pt x="67144" y="49199"/>
                  </a:lnTo>
                </a:path>
                <a:path w="125729" h="110490">
                  <a:moveTo>
                    <a:pt x="55270" y="22174"/>
                  </a:moveTo>
                  <a:lnTo>
                    <a:pt x="55232" y="51879"/>
                  </a:lnTo>
                  <a:lnTo>
                    <a:pt x="119710" y="51955"/>
                  </a:lnTo>
                </a:path>
                <a:path w="125729" h="110490">
                  <a:moveTo>
                    <a:pt x="78143" y="45935"/>
                  </a:moveTo>
                  <a:lnTo>
                    <a:pt x="95084" y="45961"/>
                  </a:lnTo>
                </a:path>
                <a:path w="125729" h="110490">
                  <a:moveTo>
                    <a:pt x="38442" y="14782"/>
                  </a:moveTo>
                  <a:lnTo>
                    <a:pt x="32080" y="14770"/>
                  </a:lnTo>
                  <a:lnTo>
                    <a:pt x="32054" y="39433"/>
                  </a:lnTo>
                  <a:lnTo>
                    <a:pt x="53530" y="39458"/>
                  </a:lnTo>
                </a:path>
                <a:path w="125729" h="110490">
                  <a:moveTo>
                    <a:pt x="35496" y="21094"/>
                  </a:moveTo>
                  <a:lnTo>
                    <a:pt x="41160" y="21094"/>
                  </a:lnTo>
                  <a:lnTo>
                    <a:pt x="41148" y="33934"/>
                  </a:lnTo>
                </a:path>
                <a:path w="125729" h="110490">
                  <a:moveTo>
                    <a:pt x="47498" y="21323"/>
                  </a:moveTo>
                  <a:lnTo>
                    <a:pt x="47498" y="26974"/>
                  </a:lnTo>
                  <a:lnTo>
                    <a:pt x="55168" y="26974"/>
                  </a:lnTo>
                </a:path>
                <a:path w="125729" h="110490">
                  <a:moveTo>
                    <a:pt x="54368" y="32054"/>
                  </a:moveTo>
                  <a:lnTo>
                    <a:pt x="50126" y="32054"/>
                  </a:lnTo>
                  <a:lnTo>
                    <a:pt x="50126" y="36918"/>
                  </a:lnTo>
                </a:path>
                <a:path w="125729" h="110490">
                  <a:moveTo>
                    <a:pt x="84607" y="40411"/>
                  </a:moveTo>
                  <a:lnTo>
                    <a:pt x="92392" y="40411"/>
                  </a:lnTo>
                </a:path>
                <a:path w="125729" h="110490">
                  <a:moveTo>
                    <a:pt x="101561" y="40741"/>
                  </a:moveTo>
                  <a:lnTo>
                    <a:pt x="113576" y="40741"/>
                  </a:lnTo>
                </a:path>
                <a:path w="125729" h="110490">
                  <a:moveTo>
                    <a:pt x="60883" y="24409"/>
                  </a:moveTo>
                  <a:lnTo>
                    <a:pt x="125196" y="24472"/>
                  </a:lnTo>
                </a:path>
                <a:path w="125729" h="110490">
                  <a:moveTo>
                    <a:pt x="25742" y="13842"/>
                  </a:moveTo>
                  <a:lnTo>
                    <a:pt x="25704" y="39293"/>
                  </a:lnTo>
                </a:path>
                <a:path w="125729" h="110490">
                  <a:moveTo>
                    <a:pt x="12357" y="11455"/>
                  </a:moveTo>
                  <a:lnTo>
                    <a:pt x="12331" y="24891"/>
                  </a:lnTo>
                </a:path>
                <a:path w="125729" h="110490">
                  <a:moveTo>
                    <a:pt x="0" y="19811"/>
                  </a:moveTo>
                  <a:lnTo>
                    <a:pt x="32664" y="58762"/>
                  </a:lnTo>
                  <a:lnTo>
                    <a:pt x="46164" y="69595"/>
                  </a:lnTo>
                  <a:lnTo>
                    <a:pt x="50431" y="74434"/>
                  </a:lnTo>
                  <a:lnTo>
                    <a:pt x="64185" y="109994"/>
                  </a:lnTo>
                  <a:lnTo>
                    <a:pt x="72669" y="110159"/>
                  </a:lnTo>
                  <a:lnTo>
                    <a:pt x="58534" y="70764"/>
                  </a:lnTo>
                  <a:lnTo>
                    <a:pt x="56794" y="68821"/>
                  </a:lnTo>
                  <a:lnTo>
                    <a:pt x="52044" y="63423"/>
                  </a:lnTo>
                  <a:lnTo>
                    <a:pt x="16906" y="32568"/>
                  </a:lnTo>
                  <a:lnTo>
                    <a:pt x="5977" y="11814"/>
                  </a:lnTo>
                  <a:lnTo>
                    <a:pt x="2539" y="0"/>
                  </a:lnTo>
                </a:path>
                <a:path w="125729" h="110490">
                  <a:moveTo>
                    <a:pt x="63626" y="102209"/>
                  </a:moveTo>
                  <a:lnTo>
                    <a:pt x="72123" y="102222"/>
                  </a:lnTo>
                </a:path>
                <a:path w="125729" h="110490">
                  <a:moveTo>
                    <a:pt x="11747" y="43256"/>
                  </a:moveTo>
                  <a:lnTo>
                    <a:pt x="11734" y="50317"/>
                  </a:lnTo>
                  <a:lnTo>
                    <a:pt x="21501" y="50330"/>
                  </a:lnTo>
                </a:path>
                <a:path w="125729" h="110490">
                  <a:moveTo>
                    <a:pt x="24904" y="57657"/>
                  </a:moveTo>
                  <a:lnTo>
                    <a:pt x="10083" y="57632"/>
                  </a:lnTo>
                  <a:lnTo>
                    <a:pt x="10083" y="644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143425" y="7757731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6" y="3879"/>
                  </a:moveTo>
                  <a:lnTo>
                    <a:pt x="2298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84116" y="7436688"/>
              <a:ext cx="188595" cy="381000"/>
            </a:xfrm>
            <a:custGeom>
              <a:avLst/>
              <a:gdLst/>
              <a:ahLst/>
              <a:cxnLst/>
              <a:rect l="l" t="t" r="r" b="b"/>
              <a:pathLst>
                <a:path w="188595" h="381000">
                  <a:moveTo>
                    <a:pt x="0" y="355257"/>
                  </a:moveTo>
                  <a:lnTo>
                    <a:pt x="5564" y="354535"/>
                  </a:lnTo>
                  <a:lnTo>
                    <a:pt x="12139" y="353102"/>
                  </a:lnTo>
                  <a:lnTo>
                    <a:pt x="18864" y="350744"/>
                  </a:lnTo>
                  <a:lnTo>
                    <a:pt x="24879" y="347243"/>
                  </a:lnTo>
                </a:path>
                <a:path w="188595" h="381000">
                  <a:moveTo>
                    <a:pt x="7061" y="355384"/>
                  </a:moveTo>
                  <a:lnTo>
                    <a:pt x="12700" y="356196"/>
                  </a:lnTo>
                  <a:lnTo>
                    <a:pt x="21183" y="356361"/>
                  </a:lnTo>
                  <a:lnTo>
                    <a:pt x="24739" y="355028"/>
                  </a:lnTo>
                </a:path>
                <a:path w="188595" h="381000">
                  <a:moveTo>
                    <a:pt x="37553" y="350316"/>
                  </a:moveTo>
                  <a:lnTo>
                    <a:pt x="41833" y="348284"/>
                  </a:lnTo>
                  <a:lnTo>
                    <a:pt x="47586" y="342734"/>
                  </a:lnTo>
                  <a:lnTo>
                    <a:pt x="49784" y="339242"/>
                  </a:lnTo>
                </a:path>
                <a:path w="188595" h="381000">
                  <a:moveTo>
                    <a:pt x="48958" y="344881"/>
                  </a:moveTo>
                  <a:lnTo>
                    <a:pt x="51739" y="347751"/>
                  </a:lnTo>
                  <a:lnTo>
                    <a:pt x="61633" y="347954"/>
                  </a:lnTo>
                  <a:lnTo>
                    <a:pt x="65887" y="347319"/>
                  </a:lnTo>
                </a:path>
                <a:path w="188595" h="381000">
                  <a:moveTo>
                    <a:pt x="65481" y="331063"/>
                  </a:moveTo>
                  <a:lnTo>
                    <a:pt x="81051" y="331088"/>
                  </a:lnTo>
                </a:path>
                <a:path w="188595" h="381000">
                  <a:moveTo>
                    <a:pt x="76631" y="339750"/>
                  </a:moveTo>
                  <a:lnTo>
                    <a:pt x="88646" y="339775"/>
                  </a:lnTo>
                </a:path>
                <a:path w="188595" h="381000">
                  <a:moveTo>
                    <a:pt x="97320" y="329539"/>
                  </a:moveTo>
                  <a:lnTo>
                    <a:pt x="124167" y="329577"/>
                  </a:lnTo>
                  <a:lnTo>
                    <a:pt x="134975" y="331594"/>
                  </a:lnTo>
                  <a:lnTo>
                    <a:pt x="145060" y="336923"/>
                  </a:lnTo>
                  <a:lnTo>
                    <a:pt x="152719" y="344506"/>
                  </a:lnTo>
                  <a:lnTo>
                    <a:pt x="156248" y="353288"/>
                  </a:lnTo>
                </a:path>
                <a:path w="188595" h="381000">
                  <a:moveTo>
                    <a:pt x="102781" y="339407"/>
                  </a:moveTo>
                  <a:lnTo>
                    <a:pt x="121869" y="339432"/>
                  </a:lnTo>
                  <a:lnTo>
                    <a:pt x="130673" y="340798"/>
                  </a:lnTo>
                  <a:lnTo>
                    <a:pt x="138385" y="344322"/>
                  </a:lnTo>
                  <a:lnTo>
                    <a:pt x="143954" y="349169"/>
                  </a:lnTo>
                  <a:lnTo>
                    <a:pt x="146329" y="354507"/>
                  </a:lnTo>
                </a:path>
                <a:path w="188595" h="381000">
                  <a:moveTo>
                    <a:pt x="146303" y="372402"/>
                  </a:moveTo>
                  <a:lnTo>
                    <a:pt x="146329" y="354507"/>
                  </a:lnTo>
                  <a:lnTo>
                    <a:pt x="158013" y="354520"/>
                  </a:lnTo>
                  <a:lnTo>
                    <a:pt x="158000" y="372414"/>
                  </a:lnTo>
                </a:path>
                <a:path w="188595" h="381000">
                  <a:moveTo>
                    <a:pt x="148285" y="363029"/>
                  </a:moveTo>
                  <a:lnTo>
                    <a:pt x="156756" y="363042"/>
                  </a:lnTo>
                </a:path>
                <a:path w="188595" h="381000">
                  <a:moveTo>
                    <a:pt x="148272" y="367982"/>
                  </a:moveTo>
                  <a:lnTo>
                    <a:pt x="156756" y="367995"/>
                  </a:lnTo>
                </a:path>
                <a:path w="188595" h="381000">
                  <a:moveTo>
                    <a:pt x="174561" y="282244"/>
                  </a:moveTo>
                  <a:lnTo>
                    <a:pt x="174447" y="380491"/>
                  </a:lnTo>
                </a:path>
                <a:path w="188595" h="381000">
                  <a:moveTo>
                    <a:pt x="137579" y="331012"/>
                  </a:moveTo>
                  <a:lnTo>
                    <a:pt x="137591" y="322516"/>
                  </a:lnTo>
                  <a:lnTo>
                    <a:pt x="113715" y="322491"/>
                  </a:lnTo>
                  <a:lnTo>
                    <a:pt x="113715" y="326326"/>
                  </a:lnTo>
                </a:path>
                <a:path w="188595" h="381000">
                  <a:moveTo>
                    <a:pt x="80746" y="346201"/>
                  </a:moveTo>
                  <a:lnTo>
                    <a:pt x="87210" y="340664"/>
                  </a:lnTo>
                </a:path>
                <a:path w="188595" h="381000">
                  <a:moveTo>
                    <a:pt x="52450" y="199339"/>
                  </a:moveTo>
                  <a:lnTo>
                    <a:pt x="55943" y="201523"/>
                  </a:lnTo>
                  <a:lnTo>
                    <a:pt x="60185" y="200901"/>
                  </a:lnTo>
                  <a:lnTo>
                    <a:pt x="60109" y="205143"/>
                  </a:lnTo>
                  <a:lnTo>
                    <a:pt x="61480" y="207289"/>
                  </a:lnTo>
                </a:path>
                <a:path w="188595" h="381000">
                  <a:moveTo>
                    <a:pt x="51676" y="206438"/>
                  </a:moveTo>
                  <a:lnTo>
                    <a:pt x="44519" y="218343"/>
                  </a:lnTo>
                  <a:lnTo>
                    <a:pt x="39292" y="230757"/>
                  </a:lnTo>
                  <a:lnTo>
                    <a:pt x="35529" y="243502"/>
                  </a:lnTo>
                  <a:lnTo>
                    <a:pt x="32765" y="256400"/>
                  </a:lnTo>
                </a:path>
                <a:path w="188595" h="381000">
                  <a:moveTo>
                    <a:pt x="162115" y="0"/>
                  </a:moveTo>
                  <a:lnTo>
                    <a:pt x="170002" y="45326"/>
                  </a:lnTo>
                  <a:lnTo>
                    <a:pt x="172992" y="54256"/>
                  </a:lnTo>
                  <a:lnTo>
                    <a:pt x="175909" y="63646"/>
                  </a:lnTo>
                  <a:lnTo>
                    <a:pt x="178333" y="72911"/>
                  </a:lnTo>
                  <a:lnTo>
                    <a:pt x="179844" y="81470"/>
                  </a:lnTo>
                  <a:lnTo>
                    <a:pt x="179096" y="111033"/>
                  </a:lnTo>
                  <a:lnTo>
                    <a:pt x="168868" y="134231"/>
                  </a:lnTo>
                  <a:lnTo>
                    <a:pt x="148558" y="151863"/>
                  </a:lnTo>
                  <a:lnTo>
                    <a:pt x="117563" y="164731"/>
                  </a:lnTo>
                  <a:lnTo>
                    <a:pt x="97110" y="171995"/>
                  </a:lnTo>
                  <a:lnTo>
                    <a:pt x="80371" y="180478"/>
                  </a:lnTo>
                  <a:lnTo>
                    <a:pt x="66929" y="190015"/>
                  </a:lnTo>
                  <a:lnTo>
                    <a:pt x="56362" y="200444"/>
                  </a:lnTo>
                </a:path>
                <a:path w="188595" h="381000">
                  <a:moveTo>
                    <a:pt x="62877" y="205854"/>
                  </a:moveTo>
                  <a:lnTo>
                    <a:pt x="72686" y="196239"/>
                  </a:lnTo>
                  <a:lnTo>
                    <a:pt x="85201" y="187458"/>
                  </a:lnTo>
                  <a:lnTo>
                    <a:pt x="100825" y="179629"/>
                  </a:lnTo>
                  <a:lnTo>
                    <a:pt x="119964" y="172872"/>
                  </a:lnTo>
                  <a:lnTo>
                    <a:pt x="153691" y="158679"/>
                  </a:lnTo>
                  <a:lnTo>
                    <a:pt x="175999" y="138984"/>
                  </a:lnTo>
                  <a:lnTo>
                    <a:pt x="187369" y="113138"/>
                  </a:lnTo>
                  <a:lnTo>
                    <a:pt x="188277" y="80492"/>
                  </a:lnTo>
                  <a:lnTo>
                    <a:pt x="186672" y="71340"/>
                  </a:lnTo>
                  <a:lnTo>
                    <a:pt x="184145" y="61607"/>
                  </a:lnTo>
                  <a:lnTo>
                    <a:pt x="181124" y="51846"/>
                  </a:lnTo>
                  <a:lnTo>
                    <a:pt x="178041" y="42608"/>
                  </a:lnTo>
                  <a:lnTo>
                    <a:pt x="173570" y="28689"/>
                  </a:lnTo>
                  <a:lnTo>
                    <a:pt x="171824" y="21449"/>
                  </a:lnTo>
                  <a:lnTo>
                    <a:pt x="170789" y="14778"/>
                  </a:lnTo>
                  <a:lnTo>
                    <a:pt x="170402" y="7927"/>
                  </a:lnTo>
                  <a:lnTo>
                    <a:pt x="170599" y="152"/>
                  </a:lnTo>
                </a:path>
                <a:path w="188595" h="381000">
                  <a:moveTo>
                    <a:pt x="41401" y="256387"/>
                  </a:moveTo>
                  <a:lnTo>
                    <a:pt x="43950" y="244750"/>
                  </a:lnTo>
                  <a:lnTo>
                    <a:pt x="47328" y="233416"/>
                  </a:lnTo>
                  <a:lnTo>
                    <a:pt x="51908" y="222486"/>
                  </a:lnTo>
                  <a:lnTo>
                    <a:pt x="58064" y="212064"/>
                  </a:lnTo>
                </a:path>
                <a:path w="188595" h="381000">
                  <a:moveTo>
                    <a:pt x="49555" y="202818"/>
                  </a:moveTo>
                  <a:lnTo>
                    <a:pt x="53035" y="205701"/>
                  </a:lnTo>
                  <a:lnTo>
                    <a:pt x="53682" y="208546"/>
                  </a:lnTo>
                  <a:lnTo>
                    <a:pt x="56514" y="208597"/>
                  </a:lnTo>
                  <a:lnTo>
                    <a:pt x="59994" y="210794"/>
                  </a:lnTo>
                </a:path>
                <a:path w="188595" h="381000">
                  <a:moveTo>
                    <a:pt x="72669" y="185699"/>
                  </a:moveTo>
                  <a:lnTo>
                    <a:pt x="78181" y="177799"/>
                  </a:lnTo>
                  <a:lnTo>
                    <a:pt x="82511" y="171348"/>
                  </a:lnTo>
                  <a:lnTo>
                    <a:pt x="86067" y="166014"/>
                  </a:lnTo>
                  <a:lnTo>
                    <a:pt x="87807" y="163423"/>
                  </a:lnTo>
                  <a:lnTo>
                    <a:pt x="93857" y="153911"/>
                  </a:lnTo>
                  <a:lnTo>
                    <a:pt x="99544" y="143394"/>
                  </a:lnTo>
                  <a:lnTo>
                    <a:pt x="104090" y="132150"/>
                  </a:lnTo>
                  <a:lnTo>
                    <a:pt x="106718" y="120459"/>
                  </a:lnTo>
                </a:path>
                <a:path w="188595" h="381000">
                  <a:moveTo>
                    <a:pt x="98171" y="120408"/>
                  </a:moveTo>
                  <a:lnTo>
                    <a:pt x="80759" y="158711"/>
                  </a:lnTo>
                  <a:lnTo>
                    <a:pt x="79019" y="161302"/>
                  </a:lnTo>
                  <a:lnTo>
                    <a:pt x="74269" y="168380"/>
                  </a:lnTo>
                  <a:lnTo>
                    <a:pt x="68584" y="176704"/>
                  </a:lnTo>
                  <a:lnTo>
                    <a:pt x="61783" y="186395"/>
                  </a:lnTo>
                  <a:lnTo>
                    <a:pt x="53682" y="197573"/>
                  </a:lnTo>
                </a:path>
                <a:path w="188595" h="381000">
                  <a:moveTo>
                    <a:pt x="62674" y="256082"/>
                  </a:moveTo>
                  <a:lnTo>
                    <a:pt x="62725" y="208025"/>
                  </a:lnTo>
                </a:path>
                <a:path w="188595" h="381000">
                  <a:moveTo>
                    <a:pt x="58381" y="222072"/>
                  </a:moveTo>
                  <a:lnTo>
                    <a:pt x="52019" y="222059"/>
                  </a:lnTo>
                </a:path>
                <a:path w="188595" h="381000">
                  <a:moveTo>
                    <a:pt x="51180" y="228282"/>
                  </a:moveTo>
                  <a:lnTo>
                    <a:pt x="56845" y="228295"/>
                  </a:lnTo>
                  <a:lnTo>
                    <a:pt x="56832" y="240423"/>
                  </a:lnTo>
                </a:path>
                <a:path w="188595" h="381000">
                  <a:moveTo>
                    <a:pt x="49542" y="240283"/>
                  </a:moveTo>
                  <a:lnTo>
                    <a:pt x="49542" y="247332"/>
                  </a:lnTo>
                  <a:lnTo>
                    <a:pt x="51536" y="247332"/>
                  </a:lnTo>
                </a:path>
                <a:path w="188595" h="381000">
                  <a:moveTo>
                    <a:pt x="51815" y="269443"/>
                  </a:moveTo>
                  <a:lnTo>
                    <a:pt x="47917" y="269443"/>
                  </a:lnTo>
                  <a:lnTo>
                    <a:pt x="47942" y="250139"/>
                  </a:lnTo>
                  <a:lnTo>
                    <a:pt x="59613" y="250151"/>
                  </a:lnTo>
                  <a:lnTo>
                    <a:pt x="59601" y="259537"/>
                  </a:lnTo>
                </a:path>
                <a:path w="188595" h="381000">
                  <a:moveTo>
                    <a:pt x="50685" y="254431"/>
                  </a:moveTo>
                  <a:lnTo>
                    <a:pt x="55651" y="254444"/>
                  </a:lnTo>
                  <a:lnTo>
                    <a:pt x="55638" y="259803"/>
                  </a:lnTo>
                </a:path>
                <a:path w="188595" h="381000">
                  <a:moveTo>
                    <a:pt x="51828" y="231838"/>
                  </a:moveTo>
                  <a:lnTo>
                    <a:pt x="51815" y="238201"/>
                  </a:lnTo>
                  <a:lnTo>
                    <a:pt x="48183" y="238201"/>
                  </a:lnTo>
                </a:path>
                <a:path w="188595" h="381000">
                  <a:moveTo>
                    <a:pt x="66357" y="174155"/>
                  </a:moveTo>
                  <a:lnTo>
                    <a:pt x="52222" y="174142"/>
                  </a:lnTo>
                  <a:lnTo>
                    <a:pt x="52222" y="182346"/>
                  </a:lnTo>
                  <a:lnTo>
                    <a:pt x="60553" y="182359"/>
                  </a:lnTo>
                </a:path>
                <a:path w="188595" h="381000">
                  <a:moveTo>
                    <a:pt x="53441" y="183807"/>
                  </a:moveTo>
                  <a:lnTo>
                    <a:pt x="53441" y="193687"/>
                  </a:lnTo>
                </a:path>
                <a:path w="188595" h="381000">
                  <a:moveTo>
                    <a:pt x="55816" y="171132"/>
                  </a:moveTo>
                  <a:lnTo>
                    <a:pt x="57302" y="166916"/>
                  </a:lnTo>
                  <a:lnTo>
                    <a:pt x="66636" y="160032"/>
                  </a:lnTo>
                  <a:lnTo>
                    <a:pt x="75780" y="161607"/>
                  </a:lnTo>
                </a:path>
                <a:path w="188595" h="381000">
                  <a:moveTo>
                    <a:pt x="54101" y="149885"/>
                  </a:moveTo>
                  <a:lnTo>
                    <a:pt x="54076" y="167576"/>
                  </a:lnTo>
                </a:path>
                <a:path w="188595" h="381000">
                  <a:moveTo>
                    <a:pt x="62598" y="149351"/>
                  </a:moveTo>
                  <a:lnTo>
                    <a:pt x="62572" y="1613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147083" y="760336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86" y="2819"/>
                  </a:moveTo>
                  <a:lnTo>
                    <a:pt x="2286" y="2819"/>
                  </a:lnTo>
                </a:path>
              </a:pathLst>
            </a:custGeom>
            <a:ln w="56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998074" y="7309446"/>
              <a:ext cx="274320" cy="306070"/>
            </a:xfrm>
            <a:custGeom>
              <a:avLst/>
              <a:gdLst/>
              <a:ahLst/>
              <a:cxnLst/>
              <a:rect l="l" t="t" r="r" b="b"/>
              <a:pathLst>
                <a:path w="274320" h="306070">
                  <a:moveTo>
                    <a:pt x="88607" y="305790"/>
                  </a:moveTo>
                  <a:lnTo>
                    <a:pt x="94718" y="296075"/>
                  </a:lnTo>
                  <a:lnTo>
                    <a:pt x="102596" y="286597"/>
                  </a:lnTo>
                  <a:lnTo>
                    <a:pt x="112275" y="277315"/>
                  </a:lnTo>
                  <a:lnTo>
                    <a:pt x="123786" y="268185"/>
                  </a:lnTo>
                  <a:lnTo>
                    <a:pt x="134960" y="257088"/>
                  </a:lnTo>
                  <a:lnTo>
                    <a:pt x="140608" y="245268"/>
                  </a:lnTo>
                  <a:lnTo>
                    <a:pt x="142492" y="233192"/>
                  </a:lnTo>
                  <a:lnTo>
                    <a:pt x="142379" y="221322"/>
                  </a:lnTo>
                </a:path>
                <a:path w="274320" h="306070">
                  <a:moveTo>
                    <a:pt x="133832" y="219951"/>
                  </a:moveTo>
                  <a:lnTo>
                    <a:pt x="118795" y="261340"/>
                  </a:lnTo>
                  <a:lnTo>
                    <a:pt x="105495" y="271989"/>
                  </a:lnTo>
                  <a:lnTo>
                    <a:pt x="94483" y="282906"/>
                  </a:lnTo>
                  <a:lnTo>
                    <a:pt x="85711" y="294150"/>
                  </a:lnTo>
                  <a:lnTo>
                    <a:pt x="79133" y="305777"/>
                  </a:lnTo>
                </a:path>
                <a:path w="274320" h="306070">
                  <a:moveTo>
                    <a:pt x="69138" y="304114"/>
                  </a:moveTo>
                  <a:lnTo>
                    <a:pt x="70499" y="293849"/>
                  </a:lnTo>
                  <a:lnTo>
                    <a:pt x="72744" y="282159"/>
                  </a:lnTo>
                  <a:lnTo>
                    <a:pt x="75748" y="270377"/>
                  </a:lnTo>
                  <a:lnTo>
                    <a:pt x="79387" y="259841"/>
                  </a:lnTo>
                  <a:lnTo>
                    <a:pt x="83000" y="249222"/>
                  </a:lnTo>
                  <a:lnTo>
                    <a:pt x="85293" y="238771"/>
                  </a:lnTo>
                  <a:lnTo>
                    <a:pt x="86538" y="228964"/>
                  </a:lnTo>
                  <a:lnTo>
                    <a:pt x="87007" y="220281"/>
                  </a:lnTo>
                </a:path>
                <a:path w="274320" h="306070">
                  <a:moveTo>
                    <a:pt x="78524" y="220840"/>
                  </a:moveTo>
                  <a:lnTo>
                    <a:pt x="67640" y="267892"/>
                  </a:lnTo>
                  <a:lnTo>
                    <a:pt x="64377" y="280604"/>
                  </a:lnTo>
                  <a:lnTo>
                    <a:pt x="61955" y="293324"/>
                  </a:lnTo>
                  <a:lnTo>
                    <a:pt x="60566" y="304634"/>
                  </a:lnTo>
                </a:path>
                <a:path w="274320" h="306070">
                  <a:moveTo>
                    <a:pt x="47853" y="304355"/>
                  </a:moveTo>
                  <a:lnTo>
                    <a:pt x="41795" y="260134"/>
                  </a:lnTo>
                  <a:lnTo>
                    <a:pt x="39865" y="251879"/>
                  </a:lnTo>
                  <a:lnTo>
                    <a:pt x="39560" y="249212"/>
                  </a:lnTo>
                  <a:lnTo>
                    <a:pt x="37236" y="235013"/>
                  </a:lnTo>
                  <a:lnTo>
                    <a:pt x="36398" y="230479"/>
                  </a:lnTo>
                  <a:lnTo>
                    <a:pt x="35534" y="225856"/>
                  </a:lnTo>
                  <a:lnTo>
                    <a:pt x="34899" y="221322"/>
                  </a:lnTo>
                </a:path>
                <a:path w="274320" h="306070">
                  <a:moveTo>
                    <a:pt x="26339" y="221183"/>
                  </a:moveTo>
                  <a:lnTo>
                    <a:pt x="27012" y="226415"/>
                  </a:lnTo>
                  <a:lnTo>
                    <a:pt x="27990" y="231686"/>
                  </a:lnTo>
                  <a:lnTo>
                    <a:pt x="28892" y="236562"/>
                  </a:lnTo>
                  <a:lnTo>
                    <a:pt x="31127" y="250164"/>
                  </a:lnTo>
                  <a:lnTo>
                    <a:pt x="31495" y="253339"/>
                  </a:lnTo>
                  <a:lnTo>
                    <a:pt x="32397" y="257187"/>
                  </a:lnTo>
                  <a:lnTo>
                    <a:pt x="33540" y="262077"/>
                  </a:lnTo>
                  <a:lnTo>
                    <a:pt x="35530" y="270793"/>
                  </a:lnTo>
                  <a:lnTo>
                    <a:pt x="37428" y="280752"/>
                  </a:lnTo>
                  <a:lnTo>
                    <a:pt x="38843" y="291902"/>
                  </a:lnTo>
                  <a:lnTo>
                    <a:pt x="39382" y="304190"/>
                  </a:lnTo>
                </a:path>
                <a:path w="274320" h="306070">
                  <a:moveTo>
                    <a:pt x="33553" y="269443"/>
                  </a:moveTo>
                  <a:lnTo>
                    <a:pt x="26492" y="269430"/>
                  </a:lnTo>
                  <a:lnTo>
                    <a:pt x="26492" y="265772"/>
                  </a:lnTo>
                  <a:lnTo>
                    <a:pt x="15938" y="265747"/>
                  </a:lnTo>
                  <a:lnTo>
                    <a:pt x="15925" y="276174"/>
                  </a:lnTo>
                  <a:lnTo>
                    <a:pt x="35521" y="276186"/>
                  </a:lnTo>
                </a:path>
                <a:path w="274320" h="306070">
                  <a:moveTo>
                    <a:pt x="47561" y="276072"/>
                  </a:moveTo>
                  <a:lnTo>
                    <a:pt x="63817" y="276085"/>
                  </a:lnTo>
                </a:path>
                <a:path w="274320" h="306070">
                  <a:moveTo>
                    <a:pt x="75818" y="276097"/>
                  </a:moveTo>
                  <a:lnTo>
                    <a:pt x="99034" y="276123"/>
                  </a:lnTo>
                </a:path>
                <a:path w="274320" h="306070">
                  <a:moveTo>
                    <a:pt x="46291" y="268973"/>
                  </a:moveTo>
                  <a:lnTo>
                    <a:pt x="66192" y="269011"/>
                  </a:lnTo>
                </a:path>
                <a:path w="274320" h="306070">
                  <a:moveTo>
                    <a:pt x="78790" y="269074"/>
                  </a:moveTo>
                  <a:lnTo>
                    <a:pt x="105409" y="269100"/>
                  </a:lnTo>
                </a:path>
                <a:path w="274320" h="306070">
                  <a:moveTo>
                    <a:pt x="116712" y="276148"/>
                  </a:moveTo>
                  <a:lnTo>
                    <a:pt x="171322" y="276199"/>
                  </a:lnTo>
                </a:path>
                <a:path w="274320" h="306070">
                  <a:moveTo>
                    <a:pt x="124650" y="269125"/>
                  </a:moveTo>
                  <a:lnTo>
                    <a:pt x="174396" y="269176"/>
                  </a:lnTo>
                </a:path>
                <a:path w="274320" h="306070">
                  <a:moveTo>
                    <a:pt x="185254" y="276224"/>
                  </a:moveTo>
                  <a:lnTo>
                    <a:pt x="235584" y="276263"/>
                  </a:lnTo>
                </a:path>
                <a:path w="274320" h="306070">
                  <a:moveTo>
                    <a:pt x="188239" y="269189"/>
                  </a:moveTo>
                  <a:lnTo>
                    <a:pt x="245630" y="269252"/>
                  </a:lnTo>
                </a:path>
                <a:path w="274320" h="306070">
                  <a:moveTo>
                    <a:pt x="255917" y="276313"/>
                  </a:moveTo>
                  <a:lnTo>
                    <a:pt x="271627" y="276313"/>
                  </a:lnTo>
                  <a:lnTo>
                    <a:pt x="271652" y="250685"/>
                  </a:lnTo>
                </a:path>
                <a:path w="274320" h="306070">
                  <a:moveTo>
                    <a:pt x="261734" y="269278"/>
                  </a:moveTo>
                  <a:lnTo>
                    <a:pt x="269659" y="269290"/>
                  </a:lnTo>
                </a:path>
                <a:path w="274320" h="306070">
                  <a:moveTo>
                    <a:pt x="270509" y="187020"/>
                  </a:moveTo>
                  <a:lnTo>
                    <a:pt x="270586" y="119913"/>
                  </a:lnTo>
                </a:path>
                <a:path w="274320" h="306070">
                  <a:moveTo>
                    <a:pt x="270751" y="136842"/>
                  </a:moveTo>
                  <a:lnTo>
                    <a:pt x="265810" y="136829"/>
                  </a:lnTo>
                  <a:lnTo>
                    <a:pt x="265810" y="130390"/>
                  </a:lnTo>
                  <a:lnTo>
                    <a:pt x="260997" y="130390"/>
                  </a:lnTo>
                  <a:lnTo>
                    <a:pt x="260984" y="135953"/>
                  </a:lnTo>
                  <a:lnTo>
                    <a:pt x="257327" y="135940"/>
                  </a:lnTo>
                </a:path>
                <a:path w="274320" h="306070">
                  <a:moveTo>
                    <a:pt x="260388" y="124625"/>
                  </a:moveTo>
                  <a:lnTo>
                    <a:pt x="244475" y="124612"/>
                  </a:lnTo>
                  <a:lnTo>
                    <a:pt x="244500" y="105244"/>
                  </a:lnTo>
                  <a:lnTo>
                    <a:pt x="260400" y="105257"/>
                  </a:lnTo>
                  <a:lnTo>
                    <a:pt x="260388" y="124625"/>
                  </a:lnTo>
                  <a:close/>
                </a:path>
                <a:path w="274320" h="306070">
                  <a:moveTo>
                    <a:pt x="243560" y="118490"/>
                  </a:moveTo>
                  <a:lnTo>
                    <a:pt x="232409" y="118478"/>
                  </a:lnTo>
                  <a:lnTo>
                    <a:pt x="232473" y="68960"/>
                  </a:lnTo>
                  <a:lnTo>
                    <a:pt x="273989" y="69011"/>
                  </a:lnTo>
                  <a:lnTo>
                    <a:pt x="273926" y="118529"/>
                  </a:lnTo>
                  <a:lnTo>
                    <a:pt x="260502" y="118503"/>
                  </a:lnTo>
                </a:path>
                <a:path w="274320" h="306070">
                  <a:moveTo>
                    <a:pt x="233476" y="90182"/>
                  </a:moveTo>
                  <a:lnTo>
                    <a:pt x="272351" y="90233"/>
                  </a:lnTo>
                </a:path>
                <a:path w="274320" h="306070">
                  <a:moveTo>
                    <a:pt x="233476" y="96558"/>
                  </a:moveTo>
                  <a:lnTo>
                    <a:pt x="272338" y="96608"/>
                  </a:lnTo>
                </a:path>
                <a:path w="274320" h="306070">
                  <a:moveTo>
                    <a:pt x="250697" y="79070"/>
                  </a:moveTo>
                  <a:lnTo>
                    <a:pt x="250697" y="83007"/>
                  </a:lnTo>
                  <a:lnTo>
                    <a:pt x="247510" y="86194"/>
                  </a:lnTo>
                  <a:lnTo>
                    <a:pt x="243573" y="86194"/>
                  </a:lnTo>
                  <a:lnTo>
                    <a:pt x="239648" y="86182"/>
                  </a:lnTo>
                  <a:lnTo>
                    <a:pt x="236461" y="82994"/>
                  </a:lnTo>
                  <a:lnTo>
                    <a:pt x="236461" y="79057"/>
                  </a:lnTo>
                  <a:lnTo>
                    <a:pt x="236461" y="75133"/>
                  </a:lnTo>
                  <a:lnTo>
                    <a:pt x="239661" y="71945"/>
                  </a:lnTo>
                  <a:lnTo>
                    <a:pt x="243585" y="71945"/>
                  </a:lnTo>
                  <a:lnTo>
                    <a:pt x="247522" y="71958"/>
                  </a:lnTo>
                  <a:lnTo>
                    <a:pt x="250710" y="75145"/>
                  </a:lnTo>
                  <a:lnTo>
                    <a:pt x="250697" y="79070"/>
                  </a:lnTo>
                </a:path>
                <a:path w="274320" h="306070">
                  <a:moveTo>
                    <a:pt x="246621" y="79070"/>
                  </a:moveTo>
                  <a:lnTo>
                    <a:pt x="246621" y="80746"/>
                  </a:lnTo>
                  <a:lnTo>
                    <a:pt x="245249" y="82105"/>
                  </a:lnTo>
                  <a:lnTo>
                    <a:pt x="243573" y="82105"/>
                  </a:lnTo>
                  <a:lnTo>
                    <a:pt x="241909" y="82105"/>
                  </a:lnTo>
                  <a:lnTo>
                    <a:pt x="240550" y="80746"/>
                  </a:lnTo>
                  <a:lnTo>
                    <a:pt x="240550" y="79070"/>
                  </a:lnTo>
                  <a:lnTo>
                    <a:pt x="240550" y="77393"/>
                  </a:lnTo>
                  <a:lnTo>
                    <a:pt x="241909" y="76034"/>
                  </a:lnTo>
                  <a:lnTo>
                    <a:pt x="243585" y="76034"/>
                  </a:lnTo>
                  <a:lnTo>
                    <a:pt x="245262" y="76034"/>
                  </a:lnTo>
                  <a:lnTo>
                    <a:pt x="246621" y="77406"/>
                  </a:lnTo>
                  <a:lnTo>
                    <a:pt x="246621" y="79070"/>
                  </a:lnTo>
                </a:path>
                <a:path w="274320" h="306070">
                  <a:moveTo>
                    <a:pt x="269062" y="79095"/>
                  </a:moveTo>
                  <a:lnTo>
                    <a:pt x="269062" y="83032"/>
                  </a:lnTo>
                  <a:lnTo>
                    <a:pt x="265861" y="86220"/>
                  </a:lnTo>
                  <a:lnTo>
                    <a:pt x="261937" y="86207"/>
                  </a:lnTo>
                  <a:lnTo>
                    <a:pt x="258000" y="86207"/>
                  </a:lnTo>
                  <a:lnTo>
                    <a:pt x="254812" y="83019"/>
                  </a:lnTo>
                  <a:lnTo>
                    <a:pt x="254825" y="79082"/>
                  </a:lnTo>
                  <a:lnTo>
                    <a:pt x="254825" y="75145"/>
                  </a:lnTo>
                  <a:lnTo>
                    <a:pt x="258013" y="71970"/>
                  </a:lnTo>
                  <a:lnTo>
                    <a:pt x="261950" y="71970"/>
                  </a:lnTo>
                  <a:lnTo>
                    <a:pt x="265887" y="71970"/>
                  </a:lnTo>
                  <a:lnTo>
                    <a:pt x="269062" y="75171"/>
                  </a:lnTo>
                  <a:lnTo>
                    <a:pt x="269062" y="79095"/>
                  </a:lnTo>
                </a:path>
                <a:path w="274320" h="306070">
                  <a:moveTo>
                    <a:pt x="264972" y="79095"/>
                  </a:moveTo>
                  <a:lnTo>
                    <a:pt x="264972" y="80771"/>
                  </a:lnTo>
                  <a:lnTo>
                    <a:pt x="263613" y="82130"/>
                  </a:lnTo>
                  <a:lnTo>
                    <a:pt x="261950" y="82118"/>
                  </a:lnTo>
                  <a:lnTo>
                    <a:pt x="260261" y="82118"/>
                  </a:lnTo>
                  <a:lnTo>
                    <a:pt x="258902" y="80759"/>
                  </a:lnTo>
                  <a:lnTo>
                    <a:pt x="258902" y="79095"/>
                  </a:lnTo>
                  <a:lnTo>
                    <a:pt x="258914" y="77419"/>
                  </a:lnTo>
                  <a:lnTo>
                    <a:pt x="260273" y="76060"/>
                  </a:lnTo>
                  <a:lnTo>
                    <a:pt x="261950" y="76060"/>
                  </a:lnTo>
                  <a:lnTo>
                    <a:pt x="263626" y="76060"/>
                  </a:lnTo>
                  <a:lnTo>
                    <a:pt x="264972" y="77419"/>
                  </a:lnTo>
                  <a:lnTo>
                    <a:pt x="264972" y="79095"/>
                  </a:lnTo>
                </a:path>
                <a:path w="274320" h="306070">
                  <a:moveTo>
                    <a:pt x="257721" y="114820"/>
                  </a:moveTo>
                  <a:lnTo>
                    <a:pt x="256806" y="117005"/>
                  </a:lnTo>
                  <a:lnTo>
                    <a:pt x="254647" y="118529"/>
                  </a:lnTo>
                  <a:lnTo>
                    <a:pt x="252120" y="118529"/>
                  </a:lnTo>
                  <a:lnTo>
                    <a:pt x="248780" y="118529"/>
                  </a:lnTo>
                  <a:lnTo>
                    <a:pt x="246062" y="115798"/>
                  </a:lnTo>
                  <a:lnTo>
                    <a:pt x="246062" y="112445"/>
                  </a:lnTo>
                  <a:lnTo>
                    <a:pt x="246075" y="110769"/>
                  </a:lnTo>
                  <a:lnTo>
                    <a:pt x="246748" y="109258"/>
                  </a:lnTo>
                  <a:lnTo>
                    <a:pt x="247853" y="108165"/>
                  </a:lnTo>
                </a:path>
                <a:path w="274320" h="306070">
                  <a:moveTo>
                    <a:pt x="255079" y="112217"/>
                  </a:moveTo>
                  <a:lnTo>
                    <a:pt x="255066" y="113842"/>
                  </a:lnTo>
                  <a:lnTo>
                    <a:pt x="253758" y="115150"/>
                  </a:lnTo>
                  <a:lnTo>
                    <a:pt x="252133" y="115150"/>
                  </a:lnTo>
                  <a:lnTo>
                    <a:pt x="250520" y="115150"/>
                  </a:lnTo>
                  <a:lnTo>
                    <a:pt x="249212" y="113842"/>
                  </a:lnTo>
                  <a:lnTo>
                    <a:pt x="249212" y="112217"/>
                  </a:lnTo>
                  <a:lnTo>
                    <a:pt x="249212" y="110591"/>
                  </a:lnTo>
                  <a:lnTo>
                    <a:pt x="250520" y="109283"/>
                  </a:lnTo>
                  <a:lnTo>
                    <a:pt x="252145" y="109283"/>
                  </a:lnTo>
                  <a:lnTo>
                    <a:pt x="253758" y="109283"/>
                  </a:lnTo>
                  <a:lnTo>
                    <a:pt x="255079" y="110604"/>
                  </a:lnTo>
                  <a:lnTo>
                    <a:pt x="255079" y="112217"/>
                  </a:lnTo>
                </a:path>
                <a:path w="274320" h="306070">
                  <a:moveTo>
                    <a:pt x="208622" y="124574"/>
                  </a:moveTo>
                  <a:lnTo>
                    <a:pt x="192722" y="124548"/>
                  </a:lnTo>
                  <a:lnTo>
                    <a:pt x="192735" y="105181"/>
                  </a:lnTo>
                  <a:lnTo>
                    <a:pt x="208648" y="105194"/>
                  </a:lnTo>
                  <a:lnTo>
                    <a:pt x="208622" y="124574"/>
                  </a:lnTo>
                  <a:close/>
                </a:path>
                <a:path w="274320" h="306070">
                  <a:moveTo>
                    <a:pt x="191795" y="118440"/>
                  </a:moveTo>
                  <a:lnTo>
                    <a:pt x="180657" y="118427"/>
                  </a:lnTo>
                  <a:lnTo>
                    <a:pt x="180708" y="68910"/>
                  </a:lnTo>
                  <a:lnTo>
                    <a:pt x="222224" y="68948"/>
                  </a:lnTo>
                  <a:lnTo>
                    <a:pt x="222173" y="118478"/>
                  </a:lnTo>
                  <a:lnTo>
                    <a:pt x="208749" y="118452"/>
                  </a:lnTo>
                </a:path>
                <a:path w="274320" h="306070">
                  <a:moveTo>
                    <a:pt x="181724" y="90131"/>
                  </a:moveTo>
                  <a:lnTo>
                    <a:pt x="220598" y="90169"/>
                  </a:lnTo>
                </a:path>
                <a:path w="274320" h="306070">
                  <a:moveTo>
                    <a:pt x="181711" y="96507"/>
                  </a:moveTo>
                  <a:lnTo>
                    <a:pt x="220586" y="96545"/>
                  </a:lnTo>
                </a:path>
                <a:path w="274320" h="306070">
                  <a:moveTo>
                    <a:pt x="198945" y="79019"/>
                  </a:moveTo>
                  <a:lnTo>
                    <a:pt x="198945" y="82956"/>
                  </a:lnTo>
                  <a:lnTo>
                    <a:pt x="195745" y="86144"/>
                  </a:lnTo>
                  <a:lnTo>
                    <a:pt x="191820" y="86131"/>
                  </a:lnTo>
                  <a:lnTo>
                    <a:pt x="187883" y="86131"/>
                  </a:lnTo>
                  <a:lnTo>
                    <a:pt x="184708" y="82943"/>
                  </a:lnTo>
                  <a:lnTo>
                    <a:pt x="184708" y="79006"/>
                  </a:lnTo>
                  <a:lnTo>
                    <a:pt x="184708" y="75069"/>
                  </a:lnTo>
                  <a:lnTo>
                    <a:pt x="187909" y="71894"/>
                  </a:lnTo>
                  <a:lnTo>
                    <a:pt x="191833" y="71894"/>
                  </a:lnTo>
                  <a:lnTo>
                    <a:pt x="195770" y="71894"/>
                  </a:lnTo>
                  <a:lnTo>
                    <a:pt x="198945" y="75095"/>
                  </a:lnTo>
                  <a:lnTo>
                    <a:pt x="198945" y="79019"/>
                  </a:lnTo>
                </a:path>
                <a:path w="274320" h="306070">
                  <a:moveTo>
                    <a:pt x="194856" y="79019"/>
                  </a:moveTo>
                  <a:lnTo>
                    <a:pt x="194856" y="80695"/>
                  </a:lnTo>
                  <a:lnTo>
                    <a:pt x="193497" y="82041"/>
                  </a:lnTo>
                  <a:lnTo>
                    <a:pt x="191833" y="82041"/>
                  </a:lnTo>
                  <a:lnTo>
                    <a:pt x="190144" y="82041"/>
                  </a:lnTo>
                  <a:lnTo>
                    <a:pt x="188798" y="80683"/>
                  </a:lnTo>
                  <a:lnTo>
                    <a:pt x="188798" y="79006"/>
                  </a:lnTo>
                  <a:lnTo>
                    <a:pt x="188798" y="77330"/>
                  </a:lnTo>
                  <a:lnTo>
                    <a:pt x="190157" y="75971"/>
                  </a:lnTo>
                  <a:lnTo>
                    <a:pt x="191833" y="75984"/>
                  </a:lnTo>
                  <a:lnTo>
                    <a:pt x="193509" y="75984"/>
                  </a:lnTo>
                  <a:lnTo>
                    <a:pt x="194868" y="77342"/>
                  </a:lnTo>
                  <a:lnTo>
                    <a:pt x="194856" y="79019"/>
                  </a:lnTo>
                </a:path>
                <a:path w="274320" h="306070">
                  <a:moveTo>
                    <a:pt x="217309" y="79044"/>
                  </a:moveTo>
                  <a:lnTo>
                    <a:pt x="217296" y="82969"/>
                  </a:lnTo>
                  <a:lnTo>
                    <a:pt x="214109" y="86156"/>
                  </a:lnTo>
                  <a:lnTo>
                    <a:pt x="210184" y="86156"/>
                  </a:lnTo>
                  <a:lnTo>
                    <a:pt x="206235" y="86156"/>
                  </a:lnTo>
                  <a:lnTo>
                    <a:pt x="203060" y="82956"/>
                  </a:lnTo>
                  <a:lnTo>
                    <a:pt x="203060" y="79032"/>
                  </a:lnTo>
                  <a:lnTo>
                    <a:pt x="203060" y="75095"/>
                  </a:lnTo>
                  <a:lnTo>
                    <a:pt x="206260" y="71907"/>
                  </a:lnTo>
                  <a:lnTo>
                    <a:pt x="210184" y="71907"/>
                  </a:lnTo>
                  <a:lnTo>
                    <a:pt x="214121" y="71920"/>
                  </a:lnTo>
                  <a:lnTo>
                    <a:pt x="217309" y="75107"/>
                  </a:lnTo>
                  <a:lnTo>
                    <a:pt x="217309" y="79044"/>
                  </a:lnTo>
                </a:path>
                <a:path w="274320" h="306070">
                  <a:moveTo>
                    <a:pt x="213220" y="79044"/>
                  </a:moveTo>
                  <a:lnTo>
                    <a:pt x="213220" y="80708"/>
                  </a:lnTo>
                  <a:lnTo>
                    <a:pt x="211861" y="82067"/>
                  </a:lnTo>
                  <a:lnTo>
                    <a:pt x="210184" y="82067"/>
                  </a:lnTo>
                  <a:lnTo>
                    <a:pt x="208508" y="82067"/>
                  </a:lnTo>
                  <a:lnTo>
                    <a:pt x="207149" y="80708"/>
                  </a:lnTo>
                  <a:lnTo>
                    <a:pt x="207149" y="79032"/>
                  </a:lnTo>
                  <a:lnTo>
                    <a:pt x="207149" y="77355"/>
                  </a:lnTo>
                  <a:lnTo>
                    <a:pt x="208508" y="75996"/>
                  </a:lnTo>
                  <a:lnTo>
                    <a:pt x="210184" y="75996"/>
                  </a:lnTo>
                  <a:lnTo>
                    <a:pt x="211861" y="76009"/>
                  </a:lnTo>
                  <a:lnTo>
                    <a:pt x="213220" y="77368"/>
                  </a:lnTo>
                  <a:lnTo>
                    <a:pt x="213220" y="79044"/>
                  </a:lnTo>
                </a:path>
                <a:path w="274320" h="306070">
                  <a:moveTo>
                    <a:pt x="205968" y="114769"/>
                  </a:moveTo>
                  <a:lnTo>
                    <a:pt x="205041" y="116941"/>
                  </a:lnTo>
                  <a:lnTo>
                    <a:pt x="202882" y="118465"/>
                  </a:lnTo>
                  <a:lnTo>
                    <a:pt x="200367" y="118465"/>
                  </a:lnTo>
                  <a:lnTo>
                    <a:pt x="197027" y="118465"/>
                  </a:lnTo>
                  <a:lnTo>
                    <a:pt x="194309" y="115735"/>
                  </a:lnTo>
                  <a:lnTo>
                    <a:pt x="194309" y="112394"/>
                  </a:lnTo>
                  <a:lnTo>
                    <a:pt x="194309" y="110718"/>
                  </a:lnTo>
                  <a:lnTo>
                    <a:pt x="194995" y="109194"/>
                  </a:lnTo>
                  <a:lnTo>
                    <a:pt x="196100" y="108102"/>
                  </a:lnTo>
                </a:path>
                <a:path w="274320" h="306070">
                  <a:moveTo>
                    <a:pt x="203314" y="112166"/>
                  </a:moveTo>
                  <a:lnTo>
                    <a:pt x="203314" y="113791"/>
                  </a:lnTo>
                  <a:lnTo>
                    <a:pt x="201993" y="115100"/>
                  </a:lnTo>
                  <a:lnTo>
                    <a:pt x="200380" y="115087"/>
                  </a:lnTo>
                  <a:lnTo>
                    <a:pt x="198754" y="115087"/>
                  </a:lnTo>
                  <a:lnTo>
                    <a:pt x="197446" y="113779"/>
                  </a:lnTo>
                  <a:lnTo>
                    <a:pt x="197459" y="112166"/>
                  </a:lnTo>
                  <a:lnTo>
                    <a:pt x="197459" y="110540"/>
                  </a:lnTo>
                  <a:lnTo>
                    <a:pt x="198767" y="109232"/>
                  </a:lnTo>
                  <a:lnTo>
                    <a:pt x="200380" y="109232"/>
                  </a:lnTo>
                  <a:lnTo>
                    <a:pt x="202006" y="109232"/>
                  </a:lnTo>
                  <a:lnTo>
                    <a:pt x="203314" y="110540"/>
                  </a:lnTo>
                  <a:lnTo>
                    <a:pt x="203314" y="112166"/>
                  </a:lnTo>
                </a:path>
                <a:path w="274320" h="306070">
                  <a:moveTo>
                    <a:pt x="155930" y="124510"/>
                  </a:moveTo>
                  <a:lnTo>
                    <a:pt x="140017" y="124498"/>
                  </a:lnTo>
                  <a:lnTo>
                    <a:pt x="140042" y="105130"/>
                  </a:lnTo>
                  <a:lnTo>
                    <a:pt x="155943" y="105143"/>
                  </a:lnTo>
                  <a:lnTo>
                    <a:pt x="155930" y="124510"/>
                  </a:lnTo>
                  <a:close/>
                </a:path>
                <a:path w="274320" h="306070">
                  <a:moveTo>
                    <a:pt x="139103" y="118376"/>
                  </a:moveTo>
                  <a:lnTo>
                    <a:pt x="127952" y="118363"/>
                  </a:lnTo>
                  <a:lnTo>
                    <a:pt x="128015" y="68846"/>
                  </a:lnTo>
                  <a:lnTo>
                    <a:pt x="169532" y="68884"/>
                  </a:lnTo>
                  <a:lnTo>
                    <a:pt x="169468" y="118402"/>
                  </a:lnTo>
                  <a:lnTo>
                    <a:pt x="156057" y="118389"/>
                  </a:lnTo>
                </a:path>
                <a:path w="274320" h="306070">
                  <a:moveTo>
                    <a:pt x="129019" y="90068"/>
                  </a:moveTo>
                  <a:lnTo>
                    <a:pt x="167893" y="90119"/>
                  </a:lnTo>
                </a:path>
                <a:path w="274320" h="306070">
                  <a:moveTo>
                    <a:pt x="129006" y="96443"/>
                  </a:moveTo>
                  <a:lnTo>
                    <a:pt x="167881" y="96494"/>
                  </a:lnTo>
                </a:path>
                <a:path w="274320" h="306070">
                  <a:moveTo>
                    <a:pt x="146253" y="78968"/>
                  </a:moveTo>
                  <a:lnTo>
                    <a:pt x="146240" y="82892"/>
                  </a:lnTo>
                  <a:lnTo>
                    <a:pt x="143052" y="86080"/>
                  </a:lnTo>
                  <a:lnTo>
                    <a:pt x="139115" y="86067"/>
                  </a:lnTo>
                  <a:lnTo>
                    <a:pt x="135178" y="86067"/>
                  </a:lnTo>
                  <a:lnTo>
                    <a:pt x="132003" y="82880"/>
                  </a:lnTo>
                  <a:lnTo>
                    <a:pt x="132003" y="78943"/>
                  </a:lnTo>
                  <a:lnTo>
                    <a:pt x="132003" y="75018"/>
                  </a:lnTo>
                  <a:lnTo>
                    <a:pt x="135204" y="71831"/>
                  </a:lnTo>
                  <a:lnTo>
                    <a:pt x="139128" y="71831"/>
                  </a:lnTo>
                  <a:lnTo>
                    <a:pt x="143065" y="71843"/>
                  </a:lnTo>
                  <a:lnTo>
                    <a:pt x="146253" y="75031"/>
                  </a:lnTo>
                  <a:lnTo>
                    <a:pt x="146253" y="78968"/>
                  </a:lnTo>
                </a:path>
                <a:path w="274320" h="306070">
                  <a:moveTo>
                    <a:pt x="142163" y="78955"/>
                  </a:moveTo>
                  <a:lnTo>
                    <a:pt x="142163" y="80632"/>
                  </a:lnTo>
                  <a:lnTo>
                    <a:pt x="140792" y="81991"/>
                  </a:lnTo>
                  <a:lnTo>
                    <a:pt x="139128" y="81991"/>
                  </a:lnTo>
                  <a:lnTo>
                    <a:pt x="137452" y="81978"/>
                  </a:lnTo>
                  <a:lnTo>
                    <a:pt x="136093" y="80632"/>
                  </a:lnTo>
                  <a:lnTo>
                    <a:pt x="136093" y="78955"/>
                  </a:lnTo>
                  <a:lnTo>
                    <a:pt x="136093" y="77279"/>
                  </a:lnTo>
                  <a:lnTo>
                    <a:pt x="137452" y="75920"/>
                  </a:lnTo>
                  <a:lnTo>
                    <a:pt x="139128" y="75920"/>
                  </a:lnTo>
                  <a:lnTo>
                    <a:pt x="140804" y="75920"/>
                  </a:lnTo>
                  <a:lnTo>
                    <a:pt x="142163" y="77279"/>
                  </a:lnTo>
                  <a:lnTo>
                    <a:pt x="142163" y="78955"/>
                  </a:lnTo>
                </a:path>
                <a:path w="274320" h="306070">
                  <a:moveTo>
                    <a:pt x="164604" y="78981"/>
                  </a:moveTo>
                  <a:lnTo>
                    <a:pt x="164604" y="82918"/>
                  </a:lnTo>
                  <a:lnTo>
                    <a:pt x="161404" y="86105"/>
                  </a:lnTo>
                  <a:lnTo>
                    <a:pt x="157479" y="86093"/>
                  </a:lnTo>
                  <a:lnTo>
                    <a:pt x="153542" y="86093"/>
                  </a:lnTo>
                  <a:lnTo>
                    <a:pt x="150367" y="82905"/>
                  </a:lnTo>
                  <a:lnTo>
                    <a:pt x="150367" y="78968"/>
                  </a:lnTo>
                  <a:lnTo>
                    <a:pt x="150367" y="75044"/>
                  </a:lnTo>
                  <a:lnTo>
                    <a:pt x="153568" y="71843"/>
                  </a:lnTo>
                  <a:lnTo>
                    <a:pt x="157492" y="71856"/>
                  </a:lnTo>
                  <a:lnTo>
                    <a:pt x="161429" y="71856"/>
                  </a:lnTo>
                  <a:lnTo>
                    <a:pt x="164617" y="75044"/>
                  </a:lnTo>
                  <a:lnTo>
                    <a:pt x="164604" y="78981"/>
                  </a:lnTo>
                </a:path>
                <a:path w="274320" h="306070">
                  <a:moveTo>
                    <a:pt x="160515" y="78981"/>
                  </a:moveTo>
                  <a:lnTo>
                    <a:pt x="160515" y="80657"/>
                  </a:lnTo>
                  <a:lnTo>
                    <a:pt x="159156" y="82003"/>
                  </a:lnTo>
                  <a:lnTo>
                    <a:pt x="157479" y="82003"/>
                  </a:lnTo>
                  <a:lnTo>
                    <a:pt x="155803" y="82003"/>
                  </a:lnTo>
                  <a:lnTo>
                    <a:pt x="154444" y="80644"/>
                  </a:lnTo>
                  <a:lnTo>
                    <a:pt x="154457" y="78968"/>
                  </a:lnTo>
                  <a:lnTo>
                    <a:pt x="154457" y="77292"/>
                  </a:lnTo>
                  <a:lnTo>
                    <a:pt x="155816" y="75933"/>
                  </a:lnTo>
                  <a:lnTo>
                    <a:pt x="157492" y="75933"/>
                  </a:lnTo>
                  <a:lnTo>
                    <a:pt x="159169" y="75945"/>
                  </a:lnTo>
                  <a:lnTo>
                    <a:pt x="160515" y="77304"/>
                  </a:lnTo>
                  <a:lnTo>
                    <a:pt x="160515" y="78981"/>
                  </a:lnTo>
                </a:path>
                <a:path w="274320" h="306070">
                  <a:moveTo>
                    <a:pt x="153263" y="114706"/>
                  </a:moveTo>
                  <a:lnTo>
                    <a:pt x="152349" y="116890"/>
                  </a:lnTo>
                  <a:lnTo>
                    <a:pt x="150177" y="118402"/>
                  </a:lnTo>
                  <a:lnTo>
                    <a:pt x="147675" y="118402"/>
                  </a:lnTo>
                  <a:lnTo>
                    <a:pt x="144322" y="118402"/>
                  </a:lnTo>
                  <a:lnTo>
                    <a:pt x="141604" y="115684"/>
                  </a:lnTo>
                  <a:lnTo>
                    <a:pt x="141617" y="112331"/>
                  </a:lnTo>
                  <a:lnTo>
                    <a:pt x="141617" y="110655"/>
                  </a:lnTo>
                  <a:lnTo>
                    <a:pt x="142303" y="109143"/>
                  </a:lnTo>
                  <a:lnTo>
                    <a:pt x="143395" y="108038"/>
                  </a:lnTo>
                </a:path>
                <a:path w="274320" h="306070">
                  <a:moveTo>
                    <a:pt x="150609" y="112102"/>
                  </a:moveTo>
                  <a:lnTo>
                    <a:pt x="150609" y="113728"/>
                  </a:lnTo>
                  <a:lnTo>
                    <a:pt x="149301" y="115036"/>
                  </a:lnTo>
                  <a:lnTo>
                    <a:pt x="147675" y="115036"/>
                  </a:lnTo>
                  <a:lnTo>
                    <a:pt x="146062" y="115036"/>
                  </a:lnTo>
                  <a:lnTo>
                    <a:pt x="144754" y="113715"/>
                  </a:lnTo>
                  <a:lnTo>
                    <a:pt x="144754" y="112102"/>
                  </a:lnTo>
                  <a:lnTo>
                    <a:pt x="144754" y="110477"/>
                  </a:lnTo>
                  <a:lnTo>
                    <a:pt x="146062" y="109169"/>
                  </a:lnTo>
                  <a:lnTo>
                    <a:pt x="147688" y="109169"/>
                  </a:lnTo>
                  <a:lnTo>
                    <a:pt x="149301" y="109169"/>
                  </a:lnTo>
                  <a:lnTo>
                    <a:pt x="150609" y="110489"/>
                  </a:lnTo>
                  <a:lnTo>
                    <a:pt x="150609" y="112102"/>
                  </a:lnTo>
                </a:path>
                <a:path w="274320" h="306070">
                  <a:moveTo>
                    <a:pt x="103911" y="123748"/>
                  </a:moveTo>
                  <a:lnTo>
                    <a:pt x="87998" y="123723"/>
                  </a:lnTo>
                  <a:lnTo>
                    <a:pt x="88023" y="104355"/>
                  </a:lnTo>
                  <a:lnTo>
                    <a:pt x="103924" y="104381"/>
                  </a:lnTo>
                  <a:lnTo>
                    <a:pt x="103911" y="123748"/>
                  </a:lnTo>
                  <a:close/>
                </a:path>
                <a:path w="274320" h="306070">
                  <a:moveTo>
                    <a:pt x="87083" y="117614"/>
                  </a:moveTo>
                  <a:lnTo>
                    <a:pt x="75933" y="117589"/>
                  </a:lnTo>
                  <a:lnTo>
                    <a:pt x="75984" y="68071"/>
                  </a:lnTo>
                  <a:lnTo>
                    <a:pt x="117513" y="68122"/>
                  </a:lnTo>
                  <a:lnTo>
                    <a:pt x="117449" y="117640"/>
                  </a:lnTo>
                  <a:lnTo>
                    <a:pt x="104025" y="117614"/>
                  </a:lnTo>
                </a:path>
                <a:path w="274320" h="306070">
                  <a:moveTo>
                    <a:pt x="77000" y="89306"/>
                  </a:moveTo>
                  <a:lnTo>
                    <a:pt x="115874" y="89344"/>
                  </a:lnTo>
                </a:path>
                <a:path w="274320" h="306070">
                  <a:moveTo>
                    <a:pt x="76987" y="95669"/>
                  </a:moveTo>
                  <a:lnTo>
                    <a:pt x="115862" y="95719"/>
                  </a:lnTo>
                </a:path>
                <a:path w="274320" h="306070">
                  <a:moveTo>
                    <a:pt x="94221" y="78193"/>
                  </a:moveTo>
                  <a:lnTo>
                    <a:pt x="94221" y="82118"/>
                  </a:lnTo>
                  <a:lnTo>
                    <a:pt x="91033" y="85318"/>
                  </a:lnTo>
                  <a:lnTo>
                    <a:pt x="87096" y="85305"/>
                  </a:lnTo>
                  <a:lnTo>
                    <a:pt x="83172" y="85293"/>
                  </a:lnTo>
                  <a:lnTo>
                    <a:pt x="79984" y="82105"/>
                  </a:lnTo>
                  <a:lnTo>
                    <a:pt x="79984" y="78181"/>
                  </a:lnTo>
                  <a:lnTo>
                    <a:pt x="79997" y="74244"/>
                  </a:lnTo>
                  <a:lnTo>
                    <a:pt x="83184" y="71056"/>
                  </a:lnTo>
                  <a:lnTo>
                    <a:pt x="87109" y="71069"/>
                  </a:lnTo>
                  <a:lnTo>
                    <a:pt x="91046" y="71069"/>
                  </a:lnTo>
                  <a:lnTo>
                    <a:pt x="94233" y="74256"/>
                  </a:lnTo>
                  <a:lnTo>
                    <a:pt x="94221" y="78193"/>
                  </a:lnTo>
                </a:path>
                <a:path w="274320" h="306070">
                  <a:moveTo>
                    <a:pt x="90144" y="78193"/>
                  </a:moveTo>
                  <a:lnTo>
                    <a:pt x="90131" y="79870"/>
                  </a:lnTo>
                  <a:lnTo>
                    <a:pt x="88772" y="81216"/>
                  </a:lnTo>
                  <a:lnTo>
                    <a:pt x="87109" y="81216"/>
                  </a:lnTo>
                  <a:lnTo>
                    <a:pt x="85432" y="81216"/>
                  </a:lnTo>
                  <a:lnTo>
                    <a:pt x="84073" y="79857"/>
                  </a:lnTo>
                  <a:lnTo>
                    <a:pt x="84073" y="78181"/>
                  </a:lnTo>
                  <a:lnTo>
                    <a:pt x="84073" y="76504"/>
                  </a:lnTo>
                  <a:lnTo>
                    <a:pt x="85432" y="75145"/>
                  </a:lnTo>
                  <a:lnTo>
                    <a:pt x="87109" y="75145"/>
                  </a:lnTo>
                  <a:lnTo>
                    <a:pt x="88785" y="75145"/>
                  </a:lnTo>
                  <a:lnTo>
                    <a:pt x="90144" y="76517"/>
                  </a:lnTo>
                  <a:lnTo>
                    <a:pt x="90144" y="78193"/>
                  </a:lnTo>
                </a:path>
                <a:path w="274320" h="306070">
                  <a:moveTo>
                    <a:pt x="112585" y="78219"/>
                  </a:moveTo>
                  <a:lnTo>
                    <a:pt x="112585" y="82143"/>
                  </a:lnTo>
                  <a:lnTo>
                    <a:pt x="109385" y="85331"/>
                  </a:lnTo>
                  <a:lnTo>
                    <a:pt x="105460" y="85331"/>
                  </a:lnTo>
                  <a:lnTo>
                    <a:pt x="101523" y="85331"/>
                  </a:lnTo>
                  <a:lnTo>
                    <a:pt x="98336" y="82130"/>
                  </a:lnTo>
                  <a:lnTo>
                    <a:pt x="98336" y="78193"/>
                  </a:lnTo>
                  <a:lnTo>
                    <a:pt x="98348" y="74269"/>
                  </a:lnTo>
                  <a:lnTo>
                    <a:pt x="101536" y="71081"/>
                  </a:lnTo>
                  <a:lnTo>
                    <a:pt x="105473" y="71081"/>
                  </a:lnTo>
                  <a:lnTo>
                    <a:pt x="109410" y="71094"/>
                  </a:lnTo>
                  <a:lnTo>
                    <a:pt x="112585" y="74282"/>
                  </a:lnTo>
                  <a:lnTo>
                    <a:pt x="112585" y="78219"/>
                  </a:lnTo>
                </a:path>
                <a:path w="274320" h="306070">
                  <a:moveTo>
                    <a:pt x="108496" y="78206"/>
                  </a:moveTo>
                  <a:lnTo>
                    <a:pt x="108496" y="79882"/>
                  </a:lnTo>
                  <a:lnTo>
                    <a:pt x="107137" y="81241"/>
                  </a:lnTo>
                  <a:lnTo>
                    <a:pt x="105460" y="81241"/>
                  </a:lnTo>
                  <a:lnTo>
                    <a:pt x="103784" y="81229"/>
                  </a:lnTo>
                  <a:lnTo>
                    <a:pt x="102438" y="79870"/>
                  </a:lnTo>
                  <a:lnTo>
                    <a:pt x="102438" y="78193"/>
                  </a:lnTo>
                  <a:lnTo>
                    <a:pt x="102438" y="76530"/>
                  </a:lnTo>
                  <a:lnTo>
                    <a:pt x="103797" y="75171"/>
                  </a:lnTo>
                  <a:lnTo>
                    <a:pt x="105460" y="75171"/>
                  </a:lnTo>
                  <a:lnTo>
                    <a:pt x="107137" y="75171"/>
                  </a:lnTo>
                  <a:lnTo>
                    <a:pt x="108496" y="76542"/>
                  </a:lnTo>
                  <a:lnTo>
                    <a:pt x="108496" y="78206"/>
                  </a:lnTo>
                </a:path>
                <a:path w="274320" h="306070">
                  <a:moveTo>
                    <a:pt x="101244" y="113944"/>
                  </a:moveTo>
                  <a:lnTo>
                    <a:pt x="100329" y="116116"/>
                  </a:lnTo>
                  <a:lnTo>
                    <a:pt x="98170" y="117640"/>
                  </a:lnTo>
                  <a:lnTo>
                    <a:pt x="95643" y="117640"/>
                  </a:lnTo>
                  <a:lnTo>
                    <a:pt x="92303" y="117640"/>
                  </a:lnTo>
                  <a:lnTo>
                    <a:pt x="89585" y="114909"/>
                  </a:lnTo>
                  <a:lnTo>
                    <a:pt x="89585" y="111569"/>
                  </a:lnTo>
                  <a:lnTo>
                    <a:pt x="89598" y="109893"/>
                  </a:lnTo>
                  <a:lnTo>
                    <a:pt x="90271" y="108369"/>
                  </a:lnTo>
                  <a:lnTo>
                    <a:pt x="91376" y="107276"/>
                  </a:lnTo>
                </a:path>
                <a:path w="274320" h="306070">
                  <a:moveTo>
                    <a:pt x="98602" y="111340"/>
                  </a:moveTo>
                  <a:lnTo>
                    <a:pt x="98590" y="112953"/>
                  </a:lnTo>
                  <a:lnTo>
                    <a:pt x="97281" y="114274"/>
                  </a:lnTo>
                  <a:lnTo>
                    <a:pt x="95656" y="114274"/>
                  </a:lnTo>
                  <a:lnTo>
                    <a:pt x="94043" y="114261"/>
                  </a:lnTo>
                  <a:lnTo>
                    <a:pt x="92735" y="112953"/>
                  </a:lnTo>
                  <a:lnTo>
                    <a:pt x="92722" y="111328"/>
                  </a:lnTo>
                  <a:lnTo>
                    <a:pt x="92735" y="109715"/>
                  </a:lnTo>
                  <a:lnTo>
                    <a:pt x="94043" y="108407"/>
                  </a:lnTo>
                  <a:lnTo>
                    <a:pt x="95669" y="108407"/>
                  </a:lnTo>
                  <a:lnTo>
                    <a:pt x="97281" y="108407"/>
                  </a:lnTo>
                  <a:lnTo>
                    <a:pt x="98602" y="109715"/>
                  </a:lnTo>
                  <a:lnTo>
                    <a:pt x="98602" y="111340"/>
                  </a:lnTo>
                </a:path>
                <a:path w="274320" h="306070">
                  <a:moveTo>
                    <a:pt x="47625" y="122453"/>
                  </a:moveTo>
                  <a:lnTo>
                    <a:pt x="31724" y="122440"/>
                  </a:lnTo>
                  <a:lnTo>
                    <a:pt x="31750" y="103060"/>
                  </a:lnTo>
                  <a:lnTo>
                    <a:pt x="47650" y="103085"/>
                  </a:lnTo>
                  <a:lnTo>
                    <a:pt x="47625" y="122453"/>
                  </a:lnTo>
                  <a:close/>
                </a:path>
                <a:path w="274320" h="306070">
                  <a:moveTo>
                    <a:pt x="30797" y="116319"/>
                  </a:moveTo>
                  <a:lnTo>
                    <a:pt x="19659" y="116306"/>
                  </a:lnTo>
                  <a:lnTo>
                    <a:pt x="19710" y="66789"/>
                  </a:lnTo>
                  <a:lnTo>
                    <a:pt x="61226" y="66827"/>
                  </a:lnTo>
                  <a:lnTo>
                    <a:pt x="61175" y="116344"/>
                  </a:lnTo>
                  <a:lnTo>
                    <a:pt x="47751" y="116331"/>
                  </a:lnTo>
                </a:path>
                <a:path w="274320" h="306070">
                  <a:moveTo>
                    <a:pt x="20726" y="88010"/>
                  </a:moveTo>
                  <a:lnTo>
                    <a:pt x="59601" y="88061"/>
                  </a:lnTo>
                </a:path>
                <a:path w="274320" h="306070">
                  <a:moveTo>
                    <a:pt x="20713" y="94386"/>
                  </a:moveTo>
                  <a:lnTo>
                    <a:pt x="59588" y="94424"/>
                  </a:lnTo>
                </a:path>
                <a:path w="274320" h="306070">
                  <a:moveTo>
                    <a:pt x="37947" y="76898"/>
                  </a:moveTo>
                  <a:lnTo>
                    <a:pt x="37947" y="80835"/>
                  </a:lnTo>
                  <a:lnTo>
                    <a:pt x="34747" y="84023"/>
                  </a:lnTo>
                  <a:lnTo>
                    <a:pt x="30822" y="84010"/>
                  </a:lnTo>
                  <a:lnTo>
                    <a:pt x="26885" y="84010"/>
                  </a:lnTo>
                  <a:lnTo>
                    <a:pt x="23698" y="80822"/>
                  </a:lnTo>
                  <a:lnTo>
                    <a:pt x="23710" y="76885"/>
                  </a:lnTo>
                  <a:lnTo>
                    <a:pt x="23710" y="72961"/>
                  </a:lnTo>
                  <a:lnTo>
                    <a:pt x="26898" y="69773"/>
                  </a:lnTo>
                  <a:lnTo>
                    <a:pt x="30835" y="69773"/>
                  </a:lnTo>
                  <a:lnTo>
                    <a:pt x="34772" y="69773"/>
                  </a:lnTo>
                  <a:lnTo>
                    <a:pt x="37947" y="72974"/>
                  </a:lnTo>
                  <a:lnTo>
                    <a:pt x="37947" y="76898"/>
                  </a:lnTo>
                </a:path>
                <a:path w="274320" h="306070">
                  <a:moveTo>
                    <a:pt x="33858" y="76898"/>
                  </a:moveTo>
                  <a:lnTo>
                    <a:pt x="33858" y="78574"/>
                  </a:lnTo>
                  <a:lnTo>
                    <a:pt x="32499" y="79933"/>
                  </a:lnTo>
                  <a:lnTo>
                    <a:pt x="30822" y="79921"/>
                  </a:lnTo>
                  <a:lnTo>
                    <a:pt x="29146" y="79921"/>
                  </a:lnTo>
                  <a:lnTo>
                    <a:pt x="27787" y="78562"/>
                  </a:lnTo>
                  <a:lnTo>
                    <a:pt x="27800" y="76885"/>
                  </a:lnTo>
                  <a:lnTo>
                    <a:pt x="27800" y="75222"/>
                  </a:lnTo>
                  <a:lnTo>
                    <a:pt x="29159" y="73863"/>
                  </a:lnTo>
                  <a:lnTo>
                    <a:pt x="30822" y="73863"/>
                  </a:lnTo>
                  <a:lnTo>
                    <a:pt x="32499" y="73863"/>
                  </a:lnTo>
                  <a:lnTo>
                    <a:pt x="33858" y="75222"/>
                  </a:lnTo>
                  <a:lnTo>
                    <a:pt x="33858" y="76898"/>
                  </a:lnTo>
                </a:path>
                <a:path w="274320" h="306070">
                  <a:moveTo>
                    <a:pt x="39242" y="206514"/>
                  </a:moveTo>
                  <a:lnTo>
                    <a:pt x="39242" y="210451"/>
                  </a:lnTo>
                  <a:lnTo>
                    <a:pt x="36042" y="213626"/>
                  </a:lnTo>
                  <a:lnTo>
                    <a:pt x="32118" y="213626"/>
                  </a:lnTo>
                  <a:lnTo>
                    <a:pt x="28181" y="213626"/>
                  </a:lnTo>
                  <a:lnTo>
                    <a:pt x="24993" y="210426"/>
                  </a:lnTo>
                  <a:lnTo>
                    <a:pt x="25006" y="206501"/>
                  </a:lnTo>
                  <a:lnTo>
                    <a:pt x="25006" y="202564"/>
                  </a:lnTo>
                  <a:lnTo>
                    <a:pt x="28193" y="199377"/>
                  </a:lnTo>
                  <a:lnTo>
                    <a:pt x="32130" y="199389"/>
                  </a:lnTo>
                  <a:lnTo>
                    <a:pt x="36067" y="199389"/>
                  </a:lnTo>
                  <a:lnTo>
                    <a:pt x="39255" y="202577"/>
                  </a:lnTo>
                  <a:lnTo>
                    <a:pt x="39242" y="206514"/>
                  </a:lnTo>
                </a:path>
                <a:path w="274320" h="306070">
                  <a:moveTo>
                    <a:pt x="35153" y="206514"/>
                  </a:moveTo>
                  <a:lnTo>
                    <a:pt x="35153" y="208191"/>
                  </a:lnTo>
                  <a:lnTo>
                    <a:pt x="33794" y="209537"/>
                  </a:lnTo>
                  <a:lnTo>
                    <a:pt x="32118" y="209537"/>
                  </a:lnTo>
                  <a:lnTo>
                    <a:pt x="30441" y="209537"/>
                  </a:lnTo>
                  <a:lnTo>
                    <a:pt x="29082" y="208178"/>
                  </a:lnTo>
                  <a:lnTo>
                    <a:pt x="29082" y="206501"/>
                  </a:lnTo>
                  <a:lnTo>
                    <a:pt x="29095" y="204825"/>
                  </a:lnTo>
                  <a:lnTo>
                    <a:pt x="30454" y="203466"/>
                  </a:lnTo>
                  <a:lnTo>
                    <a:pt x="32130" y="203466"/>
                  </a:lnTo>
                  <a:lnTo>
                    <a:pt x="33807" y="203479"/>
                  </a:lnTo>
                  <a:lnTo>
                    <a:pt x="35153" y="204825"/>
                  </a:lnTo>
                  <a:lnTo>
                    <a:pt x="35153" y="206514"/>
                  </a:lnTo>
                </a:path>
                <a:path w="274320" h="306070">
                  <a:moveTo>
                    <a:pt x="58089" y="206870"/>
                  </a:moveTo>
                  <a:lnTo>
                    <a:pt x="58089" y="210807"/>
                  </a:lnTo>
                  <a:lnTo>
                    <a:pt x="54889" y="213994"/>
                  </a:lnTo>
                  <a:lnTo>
                    <a:pt x="50965" y="213982"/>
                  </a:lnTo>
                  <a:lnTo>
                    <a:pt x="47028" y="213982"/>
                  </a:lnTo>
                  <a:lnTo>
                    <a:pt x="43840" y="210794"/>
                  </a:lnTo>
                  <a:lnTo>
                    <a:pt x="43840" y="206857"/>
                  </a:lnTo>
                  <a:lnTo>
                    <a:pt x="43853" y="202920"/>
                  </a:lnTo>
                  <a:lnTo>
                    <a:pt x="47040" y="199745"/>
                  </a:lnTo>
                  <a:lnTo>
                    <a:pt x="50977" y="199745"/>
                  </a:lnTo>
                  <a:lnTo>
                    <a:pt x="54902" y="199745"/>
                  </a:lnTo>
                  <a:lnTo>
                    <a:pt x="58089" y="202945"/>
                  </a:lnTo>
                  <a:lnTo>
                    <a:pt x="58089" y="206870"/>
                  </a:lnTo>
                </a:path>
                <a:path w="274320" h="306070">
                  <a:moveTo>
                    <a:pt x="54000" y="206870"/>
                  </a:moveTo>
                  <a:lnTo>
                    <a:pt x="54000" y="208546"/>
                  </a:lnTo>
                  <a:lnTo>
                    <a:pt x="52641" y="209905"/>
                  </a:lnTo>
                  <a:lnTo>
                    <a:pt x="50965" y="209905"/>
                  </a:lnTo>
                  <a:lnTo>
                    <a:pt x="49288" y="209892"/>
                  </a:lnTo>
                  <a:lnTo>
                    <a:pt x="47929" y="208533"/>
                  </a:lnTo>
                  <a:lnTo>
                    <a:pt x="47929" y="206857"/>
                  </a:lnTo>
                  <a:lnTo>
                    <a:pt x="47942" y="205181"/>
                  </a:lnTo>
                  <a:lnTo>
                    <a:pt x="49288" y="203822"/>
                  </a:lnTo>
                  <a:lnTo>
                    <a:pt x="50965" y="203834"/>
                  </a:lnTo>
                  <a:lnTo>
                    <a:pt x="52641" y="203834"/>
                  </a:lnTo>
                  <a:lnTo>
                    <a:pt x="54000" y="205193"/>
                  </a:lnTo>
                  <a:lnTo>
                    <a:pt x="54000" y="206870"/>
                  </a:lnTo>
                </a:path>
                <a:path w="274320" h="306070">
                  <a:moveTo>
                    <a:pt x="56299" y="76923"/>
                  </a:moveTo>
                  <a:lnTo>
                    <a:pt x="56299" y="80848"/>
                  </a:lnTo>
                  <a:lnTo>
                    <a:pt x="53111" y="84035"/>
                  </a:lnTo>
                  <a:lnTo>
                    <a:pt x="49187" y="84035"/>
                  </a:lnTo>
                  <a:lnTo>
                    <a:pt x="45250" y="84023"/>
                  </a:lnTo>
                  <a:lnTo>
                    <a:pt x="42062" y="80835"/>
                  </a:lnTo>
                  <a:lnTo>
                    <a:pt x="42062" y="76911"/>
                  </a:lnTo>
                  <a:lnTo>
                    <a:pt x="42075" y="72974"/>
                  </a:lnTo>
                  <a:lnTo>
                    <a:pt x="45262" y="69786"/>
                  </a:lnTo>
                  <a:lnTo>
                    <a:pt x="49199" y="69786"/>
                  </a:lnTo>
                  <a:lnTo>
                    <a:pt x="53124" y="69799"/>
                  </a:lnTo>
                  <a:lnTo>
                    <a:pt x="56311" y="72986"/>
                  </a:lnTo>
                  <a:lnTo>
                    <a:pt x="56299" y="76923"/>
                  </a:lnTo>
                </a:path>
                <a:path w="274320" h="306070">
                  <a:moveTo>
                    <a:pt x="52222" y="76923"/>
                  </a:moveTo>
                  <a:lnTo>
                    <a:pt x="52222" y="78587"/>
                  </a:lnTo>
                  <a:lnTo>
                    <a:pt x="50850" y="79946"/>
                  </a:lnTo>
                  <a:lnTo>
                    <a:pt x="49187" y="79946"/>
                  </a:lnTo>
                  <a:lnTo>
                    <a:pt x="47510" y="79946"/>
                  </a:lnTo>
                  <a:lnTo>
                    <a:pt x="46151" y="78587"/>
                  </a:lnTo>
                  <a:lnTo>
                    <a:pt x="46151" y="76911"/>
                  </a:lnTo>
                  <a:lnTo>
                    <a:pt x="46151" y="75234"/>
                  </a:lnTo>
                  <a:lnTo>
                    <a:pt x="47510" y="73875"/>
                  </a:lnTo>
                  <a:lnTo>
                    <a:pt x="49187" y="73875"/>
                  </a:lnTo>
                  <a:lnTo>
                    <a:pt x="50863" y="73888"/>
                  </a:lnTo>
                  <a:lnTo>
                    <a:pt x="52222" y="75247"/>
                  </a:lnTo>
                  <a:lnTo>
                    <a:pt x="52222" y="76923"/>
                  </a:lnTo>
                </a:path>
                <a:path w="274320" h="306070">
                  <a:moveTo>
                    <a:pt x="44970" y="112648"/>
                  </a:moveTo>
                  <a:lnTo>
                    <a:pt x="44043" y="114820"/>
                  </a:lnTo>
                  <a:lnTo>
                    <a:pt x="41884" y="116344"/>
                  </a:lnTo>
                  <a:lnTo>
                    <a:pt x="39369" y="116344"/>
                  </a:lnTo>
                  <a:lnTo>
                    <a:pt x="36017" y="116344"/>
                  </a:lnTo>
                  <a:lnTo>
                    <a:pt x="33312" y="113626"/>
                  </a:lnTo>
                  <a:lnTo>
                    <a:pt x="33312" y="110274"/>
                  </a:lnTo>
                  <a:lnTo>
                    <a:pt x="33312" y="108597"/>
                  </a:lnTo>
                  <a:lnTo>
                    <a:pt x="33997" y="107086"/>
                  </a:lnTo>
                  <a:lnTo>
                    <a:pt x="35102" y="105981"/>
                  </a:lnTo>
                </a:path>
                <a:path w="274320" h="306070">
                  <a:moveTo>
                    <a:pt x="42316" y="110045"/>
                  </a:moveTo>
                  <a:lnTo>
                    <a:pt x="42316" y="111671"/>
                  </a:lnTo>
                  <a:lnTo>
                    <a:pt x="40995" y="112979"/>
                  </a:lnTo>
                  <a:lnTo>
                    <a:pt x="39382" y="112979"/>
                  </a:lnTo>
                  <a:lnTo>
                    <a:pt x="37757" y="112979"/>
                  </a:lnTo>
                  <a:lnTo>
                    <a:pt x="36448" y="111658"/>
                  </a:lnTo>
                  <a:lnTo>
                    <a:pt x="36448" y="110032"/>
                  </a:lnTo>
                  <a:lnTo>
                    <a:pt x="36448" y="108419"/>
                  </a:lnTo>
                  <a:lnTo>
                    <a:pt x="37769" y="107111"/>
                  </a:lnTo>
                  <a:lnTo>
                    <a:pt x="39382" y="107111"/>
                  </a:lnTo>
                  <a:lnTo>
                    <a:pt x="41008" y="107111"/>
                  </a:lnTo>
                  <a:lnTo>
                    <a:pt x="42316" y="108419"/>
                  </a:lnTo>
                  <a:lnTo>
                    <a:pt x="42316" y="110045"/>
                  </a:lnTo>
                </a:path>
                <a:path w="274320" h="306070">
                  <a:moveTo>
                    <a:pt x="63487" y="219354"/>
                  </a:moveTo>
                  <a:lnTo>
                    <a:pt x="21043" y="219316"/>
                  </a:lnTo>
                  <a:lnTo>
                    <a:pt x="21107" y="168605"/>
                  </a:lnTo>
                  <a:lnTo>
                    <a:pt x="63550" y="168643"/>
                  </a:lnTo>
                  <a:lnTo>
                    <a:pt x="63487" y="219354"/>
                  </a:lnTo>
                  <a:close/>
                </a:path>
                <a:path w="274320" h="306070">
                  <a:moveTo>
                    <a:pt x="21602" y="191706"/>
                  </a:moveTo>
                  <a:lnTo>
                    <a:pt x="62128" y="191744"/>
                  </a:lnTo>
                </a:path>
                <a:path w="274320" h="306070">
                  <a:moveTo>
                    <a:pt x="45288" y="176060"/>
                  </a:moveTo>
                  <a:lnTo>
                    <a:pt x="45288" y="178295"/>
                  </a:lnTo>
                  <a:lnTo>
                    <a:pt x="43459" y="180111"/>
                  </a:lnTo>
                  <a:lnTo>
                    <a:pt x="41224" y="180111"/>
                  </a:lnTo>
                  <a:lnTo>
                    <a:pt x="38976" y="180111"/>
                  </a:lnTo>
                  <a:lnTo>
                    <a:pt x="37172" y="178282"/>
                  </a:lnTo>
                  <a:lnTo>
                    <a:pt x="37172" y="176047"/>
                  </a:lnTo>
                  <a:lnTo>
                    <a:pt x="37172" y="173812"/>
                  </a:lnTo>
                  <a:lnTo>
                    <a:pt x="38988" y="171996"/>
                  </a:lnTo>
                  <a:lnTo>
                    <a:pt x="41224" y="171996"/>
                  </a:lnTo>
                  <a:lnTo>
                    <a:pt x="43472" y="171996"/>
                  </a:lnTo>
                  <a:lnTo>
                    <a:pt x="45288" y="173812"/>
                  </a:lnTo>
                  <a:lnTo>
                    <a:pt x="45288" y="176060"/>
                  </a:lnTo>
                </a:path>
                <a:path w="274320" h="306070">
                  <a:moveTo>
                    <a:pt x="49352" y="176060"/>
                  </a:moveTo>
                  <a:lnTo>
                    <a:pt x="49352" y="180543"/>
                  </a:lnTo>
                  <a:lnTo>
                    <a:pt x="45707" y="184188"/>
                  </a:lnTo>
                  <a:lnTo>
                    <a:pt x="41224" y="184175"/>
                  </a:lnTo>
                  <a:lnTo>
                    <a:pt x="36728" y="184175"/>
                  </a:lnTo>
                  <a:lnTo>
                    <a:pt x="33096" y="180530"/>
                  </a:lnTo>
                  <a:lnTo>
                    <a:pt x="33108" y="176047"/>
                  </a:lnTo>
                  <a:lnTo>
                    <a:pt x="33108" y="174917"/>
                  </a:lnTo>
                  <a:lnTo>
                    <a:pt x="33324" y="173850"/>
                  </a:lnTo>
                  <a:lnTo>
                    <a:pt x="33743" y="172885"/>
                  </a:lnTo>
                </a:path>
                <a:path w="274320" h="306070">
                  <a:moveTo>
                    <a:pt x="92036" y="206578"/>
                  </a:moveTo>
                  <a:lnTo>
                    <a:pt x="92024" y="210502"/>
                  </a:lnTo>
                  <a:lnTo>
                    <a:pt x="88836" y="213690"/>
                  </a:lnTo>
                  <a:lnTo>
                    <a:pt x="84899" y="213690"/>
                  </a:lnTo>
                  <a:lnTo>
                    <a:pt x="80975" y="213677"/>
                  </a:lnTo>
                  <a:lnTo>
                    <a:pt x="77787" y="210489"/>
                  </a:lnTo>
                  <a:lnTo>
                    <a:pt x="77787" y="206552"/>
                  </a:lnTo>
                  <a:lnTo>
                    <a:pt x="77787" y="202628"/>
                  </a:lnTo>
                  <a:lnTo>
                    <a:pt x="80987" y="199440"/>
                  </a:lnTo>
                  <a:lnTo>
                    <a:pt x="84912" y="199440"/>
                  </a:lnTo>
                  <a:lnTo>
                    <a:pt x="88849" y="199453"/>
                  </a:lnTo>
                  <a:lnTo>
                    <a:pt x="92036" y="202641"/>
                  </a:lnTo>
                  <a:lnTo>
                    <a:pt x="92036" y="206578"/>
                  </a:lnTo>
                </a:path>
                <a:path w="274320" h="306070">
                  <a:moveTo>
                    <a:pt x="87947" y="206565"/>
                  </a:moveTo>
                  <a:lnTo>
                    <a:pt x="87947" y="208241"/>
                  </a:lnTo>
                  <a:lnTo>
                    <a:pt x="86588" y="209600"/>
                  </a:lnTo>
                  <a:lnTo>
                    <a:pt x="84912" y="209600"/>
                  </a:lnTo>
                  <a:lnTo>
                    <a:pt x="83223" y="209600"/>
                  </a:lnTo>
                  <a:lnTo>
                    <a:pt x="81876" y="208241"/>
                  </a:lnTo>
                  <a:lnTo>
                    <a:pt x="81876" y="206565"/>
                  </a:lnTo>
                  <a:lnTo>
                    <a:pt x="81876" y="204889"/>
                  </a:lnTo>
                  <a:lnTo>
                    <a:pt x="83235" y="203530"/>
                  </a:lnTo>
                  <a:lnTo>
                    <a:pt x="84912" y="203530"/>
                  </a:lnTo>
                  <a:lnTo>
                    <a:pt x="86588" y="203530"/>
                  </a:lnTo>
                  <a:lnTo>
                    <a:pt x="87947" y="204889"/>
                  </a:lnTo>
                  <a:lnTo>
                    <a:pt x="87947" y="206565"/>
                  </a:lnTo>
                </a:path>
                <a:path w="274320" h="306070">
                  <a:moveTo>
                    <a:pt x="110870" y="206933"/>
                  </a:moveTo>
                  <a:lnTo>
                    <a:pt x="110870" y="210858"/>
                  </a:lnTo>
                  <a:lnTo>
                    <a:pt x="107683" y="214045"/>
                  </a:lnTo>
                  <a:lnTo>
                    <a:pt x="103746" y="214045"/>
                  </a:lnTo>
                  <a:lnTo>
                    <a:pt x="99809" y="214045"/>
                  </a:lnTo>
                  <a:lnTo>
                    <a:pt x="96621" y="210845"/>
                  </a:lnTo>
                  <a:lnTo>
                    <a:pt x="96634" y="206921"/>
                  </a:lnTo>
                  <a:lnTo>
                    <a:pt x="96634" y="202984"/>
                  </a:lnTo>
                  <a:lnTo>
                    <a:pt x="99821" y="199796"/>
                  </a:lnTo>
                  <a:lnTo>
                    <a:pt x="103758" y="199809"/>
                  </a:lnTo>
                  <a:lnTo>
                    <a:pt x="107695" y="199809"/>
                  </a:lnTo>
                  <a:lnTo>
                    <a:pt x="110870" y="202996"/>
                  </a:lnTo>
                  <a:lnTo>
                    <a:pt x="110870" y="206933"/>
                  </a:lnTo>
                </a:path>
                <a:path w="274320" h="306070">
                  <a:moveTo>
                    <a:pt x="106781" y="206921"/>
                  </a:moveTo>
                  <a:lnTo>
                    <a:pt x="106781" y="208597"/>
                  </a:lnTo>
                  <a:lnTo>
                    <a:pt x="105422" y="209956"/>
                  </a:lnTo>
                  <a:lnTo>
                    <a:pt x="103746" y="209956"/>
                  </a:lnTo>
                  <a:lnTo>
                    <a:pt x="102069" y="209956"/>
                  </a:lnTo>
                  <a:lnTo>
                    <a:pt x="100710" y="208597"/>
                  </a:lnTo>
                  <a:lnTo>
                    <a:pt x="100723" y="206921"/>
                  </a:lnTo>
                  <a:lnTo>
                    <a:pt x="100723" y="205244"/>
                  </a:lnTo>
                  <a:lnTo>
                    <a:pt x="102082" y="203885"/>
                  </a:lnTo>
                  <a:lnTo>
                    <a:pt x="103758" y="203885"/>
                  </a:lnTo>
                  <a:lnTo>
                    <a:pt x="105435" y="203898"/>
                  </a:lnTo>
                  <a:lnTo>
                    <a:pt x="106781" y="205257"/>
                  </a:lnTo>
                  <a:lnTo>
                    <a:pt x="106781" y="206921"/>
                  </a:lnTo>
                </a:path>
                <a:path w="274320" h="306070">
                  <a:moveTo>
                    <a:pt x="116268" y="219417"/>
                  </a:moveTo>
                  <a:lnTo>
                    <a:pt x="73837" y="219367"/>
                  </a:lnTo>
                  <a:lnTo>
                    <a:pt x="73888" y="168655"/>
                  </a:lnTo>
                  <a:lnTo>
                    <a:pt x="116331" y="168706"/>
                  </a:lnTo>
                  <a:lnTo>
                    <a:pt x="116268" y="219417"/>
                  </a:lnTo>
                  <a:close/>
                </a:path>
                <a:path w="274320" h="306070">
                  <a:moveTo>
                    <a:pt x="74396" y="191757"/>
                  </a:moveTo>
                  <a:lnTo>
                    <a:pt x="114909" y="191808"/>
                  </a:lnTo>
                </a:path>
                <a:path w="274320" h="306070">
                  <a:moveTo>
                    <a:pt x="98069" y="176110"/>
                  </a:moveTo>
                  <a:lnTo>
                    <a:pt x="98069" y="178358"/>
                  </a:lnTo>
                  <a:lnTo>
                    <a:pt x="96253" y="180174"/>
                  </a:lnTo>
                  <a:lnTo>
                    <a:pt x="94005" y="180174"/>
                  </a:lnTo>
                  <a:lnTo>
                    <a:pt x="91770" y="180162"/>
                  </a:lnTo>
                  <a:lnTo>
                    <a:pt x="89954" y="178346"/>
                  </a:lnTo>
                  <a:lnTo>
                    <a:pt x="89954" y="176110"/>
                  </a:lnTo>
                  <a:lnTo>
                    <a:pt x="89954" y="173862"/>
                  </a:lnTo>
                  <a:lnTo>
                    <a:pt x="91770" y="172046"/>
                  </a:lnTo>
                  <a:lnTo>
                    <a:pt x="94018" y="172059"/>
                  </a:lnTo>
                  <a:lnTo>
                    <a:pt x="96253" y="172059"/>
                  </a:lnTo>
                  <a:lnTo>
                    <a:pt x="98069" y="173875"/>
                  </a:lnTo>
                  <a:lnTo>
                    <a:pt x="98069" y="176110"/>
                  </a:lnTo>
                </a:path>
                <a:path w="274320" h="306070">
                  <a:moveTo>
                    <a:pt x="102146" y="176123"/>
                  </a:moveTo>
                  <a:lnTo>
                    <a:pt x="102133" y="180606"/>
                  </a:lnTo>
                  <a:lnTo>
                    <a:pt x="98488" y="184238"/>
                  </a:lnTo>
                  <a:lnTo>
                    <a:pt x="94005" y="184238"/>
                  </a:lnTo>
                  <a:lnTo>
                    <a:pt x="89509" y="184226"/>
                  </a:lnTo>
                  <a:lnTo>
                    <a:pt x="85877" y="180593"/>
                  </a:lnTo>
                  <a:lnTo>
                    <a:pt x="85877" y="176098"/>
                  </a:lnTo>
                  <a:lnTo>
                    <a:pt x="85890" y="174980"/>
                  </a:lnTo>
                  <a:lnTo>
                    <a:pt x="86118" y="173913"/>
                  </a:lnTo>
                  <a:lnTo>
                    <a:pt x="86525" y="172935"/>
                  </a:lnTo>
                </a:path>
                <a:path w="274320" h="306070">
                  <a:moveTo>
                    <a:pt x="144348" y="206628"/>
                  </a:moveTo>
                  <a:lnTo>
                    <a:pt x="144335" y="210565"/>
                  </a:lnTo>
                  <a:lnTo>
                    <a:pt x="141147" y="213753"/>
                  </a:lnTo>
                  <a:lnTo>
                    <a:pt x="137210" y="213740"/>
                  </a:lnTo>
                  <a:lnTo>
                    <a:pt x="133286" y="213740"/>
                  </a:lnTo>
                  <a:lnTo>
                    <a:pt x="130098" y="210540"/>
                  </a:lnTo>
                  <a:lnTo>
                    <a:pt x="130098" y="206616"/>
                  </a:lnTo>
                  <a:lnTo>
                    <a:pt x="130111" y="202679"/>
                  </a:lnTo>
                  <a:lnTo>
                    <a:pt x="133299" y="199491"/>
                  </a:lnTo>
                  <a:lnTo>
                    <a:pt x="137223" y="199504"/>
                  </a:lnTo>
                  <a:lnTo>
                    <a:pt x="141160" y="199504"/>
                  </a:lnTo>
                  <a:lnTo>
                    <a:pt x="144348" y="202704"/>
                  </a:lnTo>
                  <a:lnTo>
                    <a:pt x="144348" y="206628"/>
                  </a:lnTo>
                </a:path>
                <a:path w="274320" h="306070">
                  <a:moveTo>
                    <a:pt x="140258" y="206628"/>
                  </a:moveTo>
                  <a:lnTo>
                    <a:pt x="140258" y="208305"/>
                  </a:lnTo>
                  <a:lnTo>
                    <a:pt x="138899" y="209651"/>
                  </a:lnTo>
                  <a:lnTo>
                    <a:pt x="137223" y="209651"/>
                  </a:lnTo>
                  <a:lnTo>
                    <a:pt x="135547" y="209651"/>
                  </a:lnTo>
                  <a:lnTo>
                    <a:pt x="134188" y="208292"/>
                  </a:lnTo>
                  <a:lnTo>
                    <a:pt x="134188" y="206616"/>
                  </a:lnTo>
                  <a:lnTo>
                    <a:pt x="134188" y="204939"/>
                  </a:lnTo>
                  <a:lnTo>
                    <a:pt x="135547" y="203593"/>
                  </a:lnTo>
                  <a:lnTo>
                    <a:pt x="137223" y="203593"/>
                  </a:lnTo>
                  <a:lnTo>
                    <a:pt x="138899" y="203593"/>
                  </a:lnTo>
                  <a:lnTo>
                    <a:pt x="140258" y="204952"/>
                  </a:lnTo>
                  <a:lnTo>
                    <a:pt x="140258" y="206628"/>
                  </a:lnTo>
                </a:path>
                <a:path w="274320" h="306070">
                  <a:moveTo>
                    <a:pt x="163182" y="206984"/>
                  </a:moveTo>
                  <a:lnTo>
                    <a:pt x="163182" y="210921"/>
                  </a:lnTo>
                  <a:lnTo>
                    <a:pt x="159994" y="214109"/>
                  </a:lnTo>
                  <a:lnTo>
                    <a:pt x="156057" y="214109"/>
                  </a:lnTo>
                  <a:lnTo>
                    <a:pt x="152120" y="214096"/>
                  </a:lnTo>
                  <a:lnTo>
                    <a:pt x="148945" y="210908"/>
                  </a:lnTo>
                  <a:lnTo>
                    <a:pt x="148945" y="206971"/>
                  </a:lnTo>
                  <a:lnTo>
                    <a:pt x="148945" y="203047"/>
                  </a:lnTo>
                  <a:lnTo>
                    <a:pt x="152145" y="199859"/>
                  </a:lnTo>
                  <a:lnTo>
                    <a:pt x="156070" y="199859"/>
                  </a:lnTo>
                  <a:lnTo>
                    <a:pt x="160007" y="199872"/>
                  </a:lnTo>
                  <a:lnTo>
                    <a:pt x="163194" y="203060"/>
                  </a:lnTo>
                  <a:lnTo>
                    <a:pt x="163182" y="206984"/>
                  </a:lnTo>
                </a:path>
                <a:path w="274320" h="306070">
                  <a:moveTo>
                    <a:pt x="159105" y="206984"/>
                  </a:moveTo>
                  <a:lnTo>
                    <a:pt x="159092" y="208660"/>
                  </a:lnTo>
                  <a:lnTo>
                    <a:pt x="157733" y="210019"/>
                  </a:lnTo>
                  <a:lnTo>
                    <a:pt x="156057" y="210019"/>
                  </a:lnTo>
                  <a:lnTo>
                    <a:pt x="154393" y="210019"/>
                  </a:lnTo>
                  <a:lnTo>
                    <a:pt x="153034" y="208648"/>
                  </a:lnTo>
                  <a:lnTo>
                    <a:pt x="153034" y="206984"/>
                  </a:lnTo>
                  <a:lnTo>
                    <a:pt x="153034" y="205308"/>
                  </a:lnTo>
                  <a:lnTo>
                    <a:pt x="154393" y="203949"/>
                  </a:lnTo>
                  <a:lnTo>
                    <a:pt x="156070" y="203949"/>
                  </a:lnTo>
                  <a:lnTo>
                    <a:pt x="157746" y="203949"/>
                  </a:lnTo>
                  <a:lnTo>
                    <a:pt x="159105" y="205308"/>
                  </a:lnTo>
                  <a:lnTo>
                    <a:pt x="159105" y="206984"/>
                  </a:lnTo>
                </a:path>
                <a:path w="274320" h="306070">
                  <a:moveTo>
                    <a:pt x="168579" y="219468"/>
                  </a:moveTo>
                  <a:lnTo>
                    <a:pt x="126149" y="219430"/>
                  </a:lnTo>
                  <a:lnTo>
                    <a:pt x="126199" y="168719"/>
                  </a:lnTo>
                  <a:lnTo>
                    <a:pt x="168643" y="168757"/>
                  </a:lnTo>
                  <a:lnTo>
                    <a:pt x="168579" y="219468"/>
                  </a:lnTo>
                  <a:close/>
                </a:path>
                <a:path w="274320" h="306070">
                  <a:moveTo>
                    <a:pt x="126707" y="191820"/>
                  </a:moveTo>
                  <a:lnTo>
                    <a:pt x="167233" y="191858"/>
                  </a:lnTo>
                </a:path>
                <a:path w="274320" h="306070">
                  <a:moveTo>
                    <a:pt x="150380" y="176174"/>
                  </a:moveTo>
                  <a:lnTo>
                    <a:pt x="150380" y="178409"/>
                  </a:lnTo>
                  <a:lnTo>
                    <a:pt x="148564" y="180225"/>
                  </a:lnTo>
                  <a:lnTo>
                    <a:pt x="146329" y="180225"/>
                  </a:lnTo>
                  <a:lnTo>
                    <a:pt x="144081" y="180225"/>
                  </a:lnTo>
                  <a:lnTo>
                    <a:pt x="142265" y="178396"/>
                  </a:lnTo>
                  <a:lnTo>
                    <a:pt x="142265" y="176161"/>
                  </a:lnTo>
                  <a:lnTo>
                    <a:pt x="142278" y="173926"/>
                  </a:lnTo>
                  <a:lnTo>
                    <a:pt x="144094" y="172110"/>
                  </a:lnTo>
                  <a:lnTo>
                    <a:pt x="146329" y="172110"/>
                  </a:lnTo>
                  <a:lnTo>
                    <a:pt x="148577" y="172110"/>
                  </a:lnTo>
                  <a:lnTo>
                    <a:pt x="150380" y="173939"/>
                  </a:lnTo>
                  <a:lnTo>
                    <a:pt x="150380" y="176174"/>
                  </a:lnTo>
                </a:path>
                <a:path w="274320" h="306070">
                  <a:moveTo>
                    <a:pt x="154457" y="176174"/>
                  </a:moveTo>
                  <a:lnTo>
                    <a:pt x="154444" y="180657"/>
                  </a:lnTo>
                  <a:lnTo>
                    <a:pt x="150799" y="184302"/>
                  </a:lnTo>
                  <a:lnTo>
                    <a:pt x="146316" y="184289"/>
                  </a:lnTo>
                  <a:lnTo>
                    <a:pt x="141820" y="184289"/>
                  </a:lnTo>
                  <a:lnTo>
                    <a:pt x="138188" y="180644"/>
                  </a:lnTo>
                  <a:lnTo>
                    <a:pt x="138201" y="176161"/>
                  </a:lnTo>
                  <a:lnTo>
                    <a:pt x="138201" y="175044"/>
                  </a:lnTo>
                  <a:lnTo>
                    <a:pt x="138429" y="173964"/>
                  </a:lnTo>
                  <a:lnTo>
                    <a:pt x="138849" y="172999"/>
                  </a:lnTo>
                </a:path>
                <a:path w="274320" h="306070">
                  <a:moveTo>
                    <a:pt x="200901" y="230797"/>
                  </a:moveTo>
                  <a:lnTo>
                    <a:pt x="200901" y="234734"/>
                  </a:lnTo>
                  <a:lnTo>
                    <a:pt x="197700" y="237921"/>
                  </a:lnTo>
                  <a:lnTo>
                    <a:pt x="193776" y="237909"/>
                  </a:lnTo>
                  <a:lnTo>
                    <a:pt x="189839" y="237909"/>
                  </a:lnTo>
                  <a:lnTo>
                    <a:pt x="186651" y="234708"/>
                  </a:lnTo>
                  <a:lnTo>
                    <a:pt x="186664" y="230784"/>
                  </a:lnTo>
                  <a:lnTo>
                    <a:pt x="186664" y="226847"/>
                  </a:lnTo>
                  <a:lnTo>
                    <a:pt x="189852" y="223659"/>
                  </a:lnTo>
                  <a:lnTo>
                    <a:pt x="193789" y="223672"/>
                  </a:lnTo>
                  <a:lnTo>
                    <a:pt x="197726" y="223672"/>
                  </a:lnTo>
                  <a:lnTo>
                    <a:pt x="200901" y="226872"/>
                  </a:lnTo>
                  <a:lnTo>
                    <a:pt x="200901" y="230797"/>
                  </a:lnTo>
                </a:path>
                <a:path w="274320" h="306070">
                  <a:moveTo>
                    <a:pt x="196811" y="230797"/>
                  </a:moveTo>
                  <a:lnTo>
                    <a:pt x="196811" y="232473"/>
                  </a:lnTo>
                  <a:lnTo>
                    <a:pt x="195452" y="233832"/>
                  </a:lnTo>
                  <a:lnTo>
                    <a:pt x="193776" y="233832"/>
                  </a:lnTo>
                  <a:lnTo>
                    <a:pt x="192100" y="233819"/>
                  </a:lnTo>
                  <a:lnTo>
                    <a:pt x="190741" y="232460"/>
                  </a:lnTo>
                  <a:lnTo>
                    <a:pt x="190741" y="230797"/>
                  </a:lnTo>
                  <a:lnTo>
                    <a:pt x="190741" y="229120"/>
                  </a:lnTo>
                  <a:lnTo>
                    <a:pt x="192112" y="227761"/>
                  </a:lnTo>
                  <a:lnTo>
                    <a:pt x="193776" y="227761"/>
                  </a:lnTo>
                  <a:lnTo>
                    <a:pt x="195452" y="227761"/>
                  </a:lnTo>
                  <a:lnTo>
                    <a:pt x="196811" y="229120"/>
                  </a:lnTo>
                  <a:lnTo>
                    <a:pt x="196811" y="230797"/>
                  </a:lnTo>
                </a:path>
                <a:path w="274320" h="306070">
                  <a:moveTo>
                    <a:pt x="219748" y="231165"/>
                  </a:moveTo>
                  <a:lnTo>
                    <a:pt x="219735" y="235089"/>
                  </a:lnTo>
                  <a:lnTo>
                    <a:pt x="216547" y="238277"/>
                  </a:lnTo>
                  <a:lnTo>
                    <a:pt x="212610" y="238277"/>
                  </a:lnTo>
                  <a:lnTo>
                    <a:pt x="208686" y="238277"/>
                  </a:lnTo>
                  <a:lnTo>
                    <a:pt x="205498" y="235076"/>
                  </a:lnTo>
                  <a:lnTo>
                    <a:pt x="205498" y="231139"/>
                  </a:lnTo>
                  <a:lnTo>
                    <a:pt x="205498" y="227215"/>
                  </a:lnTo>
                  <a:lnTo>
                    <a:pt x="208699" y="224027"/>
                  </a:lnTo>
                  <a:lnTo>
                    <a:pt x="212623" y="224027"/>
                  </a:lnTo>
                  <a:lnTo>
                    <a:pt x="216560" y="224040"/>
                  </a:lnTo>
                  <a:lnTo>
                    <a:pt x="219748" y="227228"/>
                  </a:lnTo>
                  <a:lnTo>
                    <a:pt x="219748" y="231165"/>
                  </a:lnTo>
                </a:path>
                <a:path w="274320" h="306070">
                  <a:moveTo>
                    <a:pt x="215658" y="231152"/>
                  </a:moveTo>
                  <a:lnTo>
                    <a:pt x="215658" y="232829"/>
                  </a:lnTo>
                  <a:lnTo>
                    <a:pt x="214299" y="234187"/>
                  </a:lnTo>
                  <a:lnTo>
                    <a:pt x="212623" y="234187"/>
                  </a:lnTo>
                  <a:lnTo>
                    <a:pt x="210946" y="234175"/>
                  </a:lnTo>
                  <a:lnTo>
                    <a:pt x="209588" y="232816"/>
                  </a:lnTo>
                  <a:lnTo>
                    <a:pt x="209588" y="231152"/>
                  </a:lnTo>
                  <a:lnTo>
                    <a:pt x="209588" y="229476"/>
                  </a:lnTo>
                  <a:lnTo>
                    <a:pt x="210946" y="228117"/>
                  </a:lnTo>
                  <a:lnTo>
                    <a:pt x="212623" y="228117"/>
                  </a:lnTo>
                  <a:lnTo>
                    <a:pt x="214299" y="228117"/>
                  </a:lnTo>
                  <a:lnTo>
                    <a:pt x="215658" y="229488"/>
                  </a:lnTo>
                  <a:lnTo>
                    <a:pt x="215658" y="231152"/>
                  </a:lnTo>
                </a:path>
                <a:path w="274320" h="306070">
                  <a:moveTo>
                    <a:pt x="221843" y="243649"/>
                  </a:moveTo>
                  <a:lnTo>
                    <a:pt x="182702" y="243598"/>
                  </a:lnTo>
                  <a:lnTo>
                    <a:pt x="182752" y="192887"/>
                  </a:lnTo>
                  <a:lnTo>
                    <a:pt x="221907" y="192925"/>
                  </a:lnTo>
                  <a:lnTo>
                    <a:pt x="221843" y="243649"/>
                  </a:lnTo>
                  <a:close/>
                </a:path>
                <a:path w="274320" h="306070">
                  <a:moveTo>
                    <a:pt x="183260" y="215988"/>
                  </a:moveTo>
                  <a:lnTo>
                    <a:pt x="220484" y="216026"/>
                  </a:lnTo>
                </a:path>
                <a:path w="274320" h="306070">
                  <a:moveTo>
                    <a:pt x="206933" y="200342"/>
                  </a:moveTo>
                  <a:lnTo>
                    <a:pt x="206933" y="202577"/>
                  </a:lnTo>
                  <a:lnTo>
                    <a:pt x="205117" y="204393"/>
                  </a:lnTo>
                  <a:lnTo>
                    <a:pt x="202882" y="204393"/>
                  </a:lnTo>
                  <a:lnTo>
                    <a:pt x="200634" y="204393"/>
                  </a:lnTo>
                  <a:lnTo>
                    <a:pt x="198818" y="202577"/>
                  </a:lnTo>
                  <a:lnTo>
                    <a:pt x="198831" y="200342"/>
                  </a:lnTo>
                  <a:lnTo>
                    <a:pt x="198831" y="198094"/>
                  </a:lnTo>
                  <a:lnTo>
                    <a:pt x="200647" y="196278"/>
                  </a:lnTo>
                  <a:lnTo>
                    <a:pt x="202882" y="196278"/>
                  </a:lnTo>
                  <a:lnTo>
                    <a:pt x="205130" y="196278"/>
                  </a:lnTo>
                  <a:lnTo>
                    <a:pt x="206946" y="198107"/>
                  </a:lnTo>
                  <a:lnTo>
                    <a:pt x="206933" y="200342"/>
                  </a:lnTo>
                </a:path>
                <a:path w="274320" h="306070">
                  <a:moveTo>
                    <a:pt x="211010" y="200342"/>
                  </a:moveTo>
                  <a:lnTo>
                    <a:pt x="211010" y="204838"/>
                  </a:lnTo>
                  <a:lnTo>
                    <a:pt x="207365" y="208470"/>
                  </a:lnTo>
                  <a:lnTo>
                    <a:pt x="202869" y="208457"/>
                  </a:lnTo>
                  <a:lnTo>
                    <a:pt x="198386" y="208457"/>
                  </a:lnTo>
                  <a:lnTo>
                    <a:pt x="194754" y="204825"/>
                  </a:lnTo>
                  <a:lnTo>
                    <a:pt x="194754" y="200329"/>
                  </a:lnTo>
                  <a:lnTo>
                    <a:pt x="194754" y="199212"/>
                  </a:lnTo>
                  <a:lnTo>
                    <a:pt x="194983" y="198132"/>
                  </a:lnTo>
                  <a:lnTo>
                    <a:pt x="195402" y="197167"/>
                  </a:lnTo>
                </a:path>
                <a:path w="274320" h="306070">
                  <a:moveTo>
                    <a:pt x="181762" y="219735"/>
                  </a:moveTo>
                  <a:lnTo>
                    <a:pt x="172808" y="219722"/>
                  </a:lnTo>
                  <a:lnTo>
                    <a:pt x="172796" y="224269"/>
                  </a:lnTo>
                  <a:lnTo>
                    <a:pt x="182613" y="224281"/>
                  </a:lnTo>
                </a:path>
                <a:path w="274320" h="306070">
                  <a:moveTo>
                    <a:pt x="26796" y="117347"/>
                  </a:moveTo>
                  <a:lnTo>
                    <a:pt x="26746" y="165874"/>
                  </a:lnTo>
                </a:path>
                <a:path w="274320" h="306070">
                  <a:moveTo>
                    <a:pt x="56527" y="117373"/>
                  </a:moveTo>
                  <a:lnTo>
                    <a:pt x="56476" y="165912"/>
                  </a:lnTo>
                </a:path>
                <a:path w="274320" h="306070">
                  <a:moveTo>
                    <a:pt x="29400" y="128701"/>
                  </a:moveTo>
                  <a:lnTo>
                    <a:pt x="55333" y="128727"/>
                  </a:lnTo>
                </a:path>
                <a:path w="274320" h="306070">
                  <a:moveTo>
                    <a:pt x="29375" y="157429"/>
                  </a:moveTo>
                  <a:lnTo>
                    <a:pt x="55295" y="157467"/>
                  </a:lnTo>
                </a:path>
                <a:path w="274320" h="306070">
                  <a:moveTo>
                    <a:pt x="80530" y="117398"/>
                  </a:moveTo>
                  <a:lnTo>
                    <a:pt x="80479" y="165925"/>
                  </a:lnTo>
                </a:path>
                <a:path w="274320" h="306070">
                  <a:moveTo>
                    <a:pt x="110261" y="117436"/>
                  </a:moveTo>
                  <a:lnTo>
                    <a:pt x="110210" y="165963"/>
                  </a:lnTo>
                </a:path>
                <a:path w="274320" h="306070">
                  <a:moveTo>
                    <a:pt x="83146" y="128765"/>
                  </a:moveTo>
                  <a:lnTo>
                    <a:pt x="109067" y="128790"/>
                  </a:lnTo>
                </a:path>
                <a:path w="274320" h="306070">
                  <a:moveTo>
                    <a:pt x="83108" y="157492"/>
                  </a:moveTo>
                  <a:lnTo>
                    <a:pt x="109029" y="157530"/>
                  </a:lnTo>
                </a:path>
                <a:path w="274320" h="306070">
                  <a:moveTo>
                    <a:pt x="134213" y="119367"/>
                  </a:moveTo>
                  <a:lnTo>
                    <a:pt x="134162" y="167906"/>
                  </a:lnTo>
                </a:path>
                <a:path w="274320" h="306070">
                  <a:moveTo>
                    <a:pt x="163944" y="119405"/>
                  </a:moveTo>
                  <a:lnTo>
                    <a:pt x="163893" y="167932"/>
                  </a:lnTo>
                </a:path>
                <a:path w="274320" h="306070">
                  <a:moveTo>
                    <a:pt x="136817" y="130733"/>
                  </a:moveTo>
                  <a:lnTo>
                    <a:pt x="162750" y="130759"/>
                  </a:lnTo>
                </a:path>
                <a:path w="274320" h="306070">
                  <a:moveTo>
                    <a:pt x="29387" y="144284"/>
                  </a:moveTo>
                  <a:lnTo>
                    <a:pt x="55321" y="144310"/>
                  </a:lnTo>
                </a:path>
                <a:path w="274320" h="306070">
                  <a:moveTo>
                    <a:pt x="83121" y="144348"/>
                  </a:moveTo>
                  <a:lnTo>
                    <a:pt x="109054" y="144373"/>
                  </a:lnTo>
                </a:path>
                <a:path w="274320" h="306070">
                  <a:moveTo>
                    <a:pt x="136804" y="146303"/>
                  </a:moveTo>
                  <a:lnTo>
                    <a:pt x="162737" y="146342"/>
                  </a:lnTo>
                </a:path>
                <a:path w="274320" h="306070">
                  <a:moveTo>
                    <a:pt x="136791" y="159461"/>
                  </a:moveTo>
                  <a:lnTo>
                    <a:pt x="162712" y="159486"/>
                  </a:lnTo>
                </a:path>
                <a:path w="274320" h="306070">
                  <a:moveTo>
                    <a:pt x="185546" y="120815"/>
                  </a:moveTo>
                  <a:lnTo>
                    <a:pt x="185470" y="191096"/>
                  </a:lnTo>
                </a:path>
                <a:path w="274320" h="306070">
                  <a:moveTo>
                    <a:pt x="215277" y="120853"/>
                  </a:moveTo>
                  <a:lnTo>
                    <a:pt x="215201" y="191122"/>
                  </a:lnTo>
                </a:path>
                <a:path w="274320" h="306070">
                  <a:moveTo>
                    <a:pt x="188163" y="132181"/>
                  </a:moveTo>
                  <a:lnTo>
                    <a:pt x="214083" y="132206"/>
                  </a:lnTo>
                </a:path>
                <a:path w="274320" h="306070">
                  <a:moveTo>
                    <a:pt x="188150" y="140195"/>
                  </a:moveTo>
                  <a:lnTo>
                    <a:pt x="214071" y="140207"/>
                  </a:lnTo>
                </a:path>
                <a:path w="274320" h="306070">
                  <a:moveTo>
                    <a:pt x="188137" y="152933"/>
                  </a:moveTo>
                  <a:lnTo>
                    <a:pt x="214058" y="152958"/>
                  </a:lnTo>
                </a:path>
                <a:path w="274320" h="306070">
                  <a:moveTo>
                    <a:pt x="188099" y="185483"/>
                  </a:moveTo>
                  <a:lnTo>
                    <a:pt x="214033" y="185521"/>
                  </a:lnTo>
                </a:path>
                <a:path w="274320" h="306070">
                  <a:moveTo>
                    <a:pt x="188112" y="177952"/>
                  </a:moveTo>
                  <a:lnTo>
                    <a:pt x="214033" y="177977"/>
                  </a:lnTo>
                </a:path>
                <a:path w="274320" h="306070">
                  <a:moveTo>
                    <a:pt x="42265" y="220370"/>
                  </a:moveTo>
                  <a:lnTo>
                    <a:pt x="42252" y="236854"/>
                  </a:lnTo>
                  <a:lnTo>
                    <a:pt x="63144" y="236880"/>
                  </a:lnTo>
                  <a:lnTo>
                    <a:pt x="63169" y="220776"/>
                  </a:lnTo>
                </a:path>
                <a:path w="274320" h="306070">
                  <a:moveTo>
                    <a:pt x="58483" y="234810"/>
                  </a:moveTo>
                  <a:lnTo>
                    <a:pt x="48742" y="234797"/>
                  </a:lnTo>
                  <a:lnTo>
                    <a:pt x="48767" y="225678"/>
                  </a:lnTo>
                  <a:lnTo>
                    <a:pt x="58496" y="225691"/>
                  </a:lnTo>
                  <a:lnTo>
                    <a:pt x="58483" y="234810"/>
                  </a:lnTo>
                  <a:close/>
                </a:path>
                <a:path w="274320" h="306070">
                  <a:moveTo>
                    <a:pt x="96012" y="220421"/>
                  </a:moveTo>
                  <a:lnTo>
                    <a:pt x="95999" y="236918"/>
                  </a:lnTo>
                  <a:lnTo>
                    <a:pt x="116903" y="236931"/>
                  </a:lnTo>
                  <a:lnTo>
                    <a:pt x="116916" y="220840"/>
                  </a:lnTo>
                </a:path>
                <a:path w="274320" h="306070">
                  <a:moveTo>
                    <a:pt x="112229" y="234873"/>
                  </a:moveTo>
                  <a:lnTo>
                    <a:pt x="102501" y="234861"/>
                  </a:lnTo>
                  <a:lnTo>
                    <a:pt x="102514" y="225729"/>
                  </a:lnTo>
                  <a:lnTo>
                    <a:pt x="112242" y="225742"/>
                  </a:lnTo>
                  <a:lnTo>
                    <a:pt x="112229" y="234873"/>
                  </a:lnTo>
                  <a:close/>
                </a:path>
                <a:path w="274320" h="306070">
                  <a:moveTo>
                    <a:pt x="147345" y="220484"/>
                  </a:moveTo>
                  <a:lnTo>
                    <a:pt x="147332" y="236969"/>
                  </a:lnTo>
                  <a:lnTo>
                    <a:pt x="168224" y="236994"/>
                  </a:lnTo>
                  <a:lnTo>
                    <a:pt x="168249" y="220891"/>
                  </a:lnTo>
                </a:path>
                <a:path w="274320" h="306070">
                  <a:moveTo>
                    <a:pt x="163563" y="234924"/>
                  </a:moveTo>
                  <a:lnTo>
                    <a:pt x="153835" y="234924"/>
                  </a:lnTo>
                  <a:lnTo>
                    <a:pt x="153847" y="225793"/>
                  </a:lnTo>
                  <a:lnTo>
                    <a:pt x="163575" y="225805"/>
                  </a:lnTo>
                  <a:lnTo>
                    <a:pt x="163563" y="234924"/>
                  </a:lnTo>
                  <a:close/>
                </a:path>
                <a:path w="274320" h="306070">
                  <a:moveTo>
                    <a:pt x="200113" y="245998"/>
                  </a:moveTo>
                  <a:lnTo>
                    <a:pt x="200088" y="262483"/>
                  </a:lnTo>
                  <a:lnTo>
                    <a:pt x="220992" y="262496"/>
                  </a:lnTo>
                  <a:lnTo>
                    <a:pt x="221018" y="246405"/>
                  </a:lnTo>
                </a:path>
                <a:path w="274320" h="306070">
                  <a:moveTo>
                    <a:pt x="216331" y="260438"/>
                  </a:moveTo>
                  <a:lnTo>
                    <a:pt x="206590" y="260438"/>
                  </a:lnTo>
                  <a:lnTo>
                    <a:pt x="206603" y="251307"/>
                  </a:lnTo>
                  <a:lnTo>
                    <a:pt x="216331" y="251320"/>
                  </a:lnTo>
                  <a:lnTo>
                    <a:pt x="216331" y="260438"/>
                  </a:lnTo>
                  <a:close/>
                </a:path>
                <a:path w="274320" h="306070">
                  <a:moveTo>
                    <a:pt x="177596" y="264883"/>
                  </a:moveTo>
                  <a:lnTo>
                    <a:pt x="171945" y="264883"/>
                  </a:lnTo>
                  <a:lnTo>
                    <a:pt x="171970" y="238836"/>
                  </a:lnTo>
                </a:path>
                <a:path w="274320" h="306070">
                  <a:moveTo>
                    <a:pt x="17805" y="119062"/>
                  </a:moveTo>
                  <a:lnTo>
                    <a:pt x="12166" y="119049"/>
                  </a:lnTo>
                  <a:lnTo>
                    <a:pt x="12128" y="153327"/>
                  </a:lnTo>
                  <a:lnTo>
                    <a:pt x="25158" y="153327"/>
                  </a:lnTo>
                </a:path>
                <a:path w="274320" h="306070">
                  <a:moveTo>
                    <a:pt x="18554" y="153936"/>
                  </a:moveTo>
                  <a:lnTo>
                    <a:pt x="18554" y="158648"/>
                  </a:lnTo>
                  <a:lnTo>
                    <a:pt x="25069" y="158648"/>
                  </a:lnTo>
                </a:path>
                <a:path w="274320" h="306070">
                  <a:moveTo>
                    <a:pt x="17665" y="176072"/>
                  </a:moveTo>
                  <a:lnTo>
                    <a:pt x="12496" y="176072"/>
                  </a:lnTo>
                  <a:lnTo>
                    <a:pt x="12445" y="210350"/>
                  </a:lnTo>
                </a:path>
                <a:path w="274320" h="306070">
                  <a:moveTo>
                    <a:pt x="3886" y="206908"/>
                  </a:moveTo>
                  <a:lnTo>
                    <a:pt x="4025" y="73101"/>
                  </a:lnTo>
                </a:path>
                <a:path w="274320" h="306070">
                  <a:moveTo>
                    <a:pt x="17779" y="71462"/>
                  </a:moveTo>
                  <a:lnTo>
                    <a:pt x="0" y="71437"/>
                  </a:lnTo>
                  <a:lnTo>
                    <a:pt x="0" y="64528"/>
                  </a:lnTo>
                  <a:lnTo>
                    <a:pt x="17779" y="64541"/>
                  </a:lnTo>
                  <a:lnTo>
                    <a:pt x="17779" y="71462"/>
                  </a:lnTo>
                  <a:close/>
                </a:path>
                <a:path w="274320" h="306070">
                  <a:moveTo>
                    <a:pt x="2374" y="63626"/>
                  </a:moveTo>
                  <a:lnTo>
                    <a:pt x="2451" y="0"/>
                  </a:lnTo>
                  <a:lnTo>
                    <a:pt x="9715" y="0"/>
                  </a:lnTo>
                </a:path>
                <a:path w="274320" h="306070">
                  <a:moveTo>
                    <a:pt x="12242" y="40258"/>
                  </a:moveTo>
                  <a:lnTo>
                    <a:pt x="6311" y="40246"/>
                  </a:lnTo>
                  <a:lnTo>
                    <a:pt x="6350" y="3390"/>
                  </a:lnTo>
                  <a:lnTo>
                    <a:pt x="12293" y="3390"/>
                  </a:lnTo>
                  <a:lnTo>
                    <a:pt x="12242" y="40258"/>
                  </a:lnTo>
                  <a:close/>
                </a:path>
                <a:path w="274320" h="306070">
                  <a:moveTo>
                    <a:pt x="9880" y="40678"/>
                  </a:moveTo>
                  <a:lnTo>
                    <a:pt x="9867" y="51041"/>
                  </a:lnTo>
                  <a:lnTo>
                    <a:pt x="35128" y="51066"/>
                  </a:lnTo>
                  <a:lnTo>
                    <a:pt x="35102" y="65697"/>
                  </a:lnTo>
                </a:path>
                <a:path w="274320" h="306070">
                  <a:moveTo>
                    <a:pt x="28435" y="57442"/>
                  </a:moveTo>
                  <a:lnTo>
                    <a:pt x="28435" y="60058"/>
                  </a:lnTo>
                  <a:lnTo>
                    <a:pt x="26314" y="62179"/>
                  </a:lnTo>
                  <a:lnTo>
                    <a:pt x="23698" y="62179"/>
                  </a:lnTo>
                  <a:lnTo>
                    <a:pt x="21081" y="62179"/>
                  </a:lnTo>
                  <a:lnTo>
                    <a:pt x="18961" y="60045"/>
                  </a:lnTo>
                  <a:lnTo>
                    <a:pt x="18961" y="57429"/>
                  </a:lnTo>
                  <a:lnTo>
                    <a:pt x="18961" y="54825"/>
                  </a:lnTo>
                  <a:lnTo>
                    <a:pt x="21094" y="52704"/>
                  </a:lnTo>
                  <a:lnTo>
                    <a:pt x="23698" y="52704"/>
                  </a:lnTo>
                  <a:lnTo>
                    <a:pt x="26314" y="52704"/>
                  </a:lnTo>
                  <a:lnTo>
                    <a:pt x="28435" y="54825"/>
                  </a:lnTo>
                  <a:lnTo>
                    <a:pt x="28435" y="57442"/>
                  </a:lnTo>
                </a:path>
                <a:path w="274320" h="306070">
                  <a:moveTo>
                    <a:pt x="81660" y="58458"/>
                  </a:moveTo>
                  <a:lnTo>
                    <a:pt x="81660" y="61074"/>
                  </a:lnTo>
                  <a:lnTo>
                    <a:pt x="79540" y="63195"/>
                  </a:lnTo>
                  <a:lnTo>
                    <a:pt x="76923" y="63182"/>
                  </a:lnTo>
                  <a:lnTo>
                    <a:pt x="74307" y="63182"/>
                  </a:lnTo>
                  <a:lnTo>
                    <a:pt x="72186" y="61061"/>
                  </a:lnTo>
                  <a:lnTo>
                    <a:pt x="72186" y="58445"/>
                  </a:lnTo>
                  <a:lnTo>
                    <a:pt x="72199" y="55829"/>
                  </a:lnTo>
                  <a:lnTo>
                    <a:pt x="74320" y="53720"/>
                  </a:lnTo>
                  <a:lnTo>
                    <a:pt x="76936" y="53720"/>
                  </a:lnTo>
                  <a:lnTo>
                    <a:pt x="79552" y="53720"/>
                  </a:lnTo>
                  <a:lnTo>
                    <a:pt x="81660" y="55841"/>
                  </a:lnTo>
                  <a:lnTo>
                    <a:pt x="81660" y="58458"/>
                  </a:lnTo>
                </a:path>
                <a:path w="274320" h="306070">
                  <a:moveTo>
                    <a:pt x="134912" y="58521"/>
                  </a:moveTo>
                  <a:lnTo>
                    <a:pt x="134899" y="61137"/>
                  </a:lnTo>
                  <a:lnTo>
                    <a:pt x="132778" y="63258"/>
                  </a:lnTo>
                  <a:lnTo>
                    <a:pt x="130162" y="63245"/>
                  </a:lnTo>
                  <a:lnTo>
                    <a:pt x="127558" y="63245"/>
                  </a:lnTo>
                  <a:lnTo>
                    <a:pt x="125437" y="61125"/>
                  </a:lnTo>
                  <a:lnTo>
                    <a:pt x="125437" y="58508"/>
                  </a:lnTo>
                  <a:lnTo>
                    <a:pt x="125437" y="55892"/>
                  </a:lnTo>
                  <a:lnTo>
                    <a:pt x="127558" y="53771"/>
                  </a:lnTo>
                  <a:lnTo>
                    <a:pt x="130175" y="53784"/>
                  </a:lnTo>
                  <a:lnTo>
                    <a:pt x="132791" y="53784"/>
                  </a:lnTo>
                  <a:lnTo>
                    <a:pt x="134912" y="55905"/>
                  </a:lnTo>
                  <a:lnTo>
                    <a:pt x="134912" y="58521"/>
                  </a:lnTo>
                </a:path>
                <a:path w="274320" h="306070">
                  <a:moveTo>
                    <a:pt x="61226" y="66827"/>
                  </a:moveTo>
                  <a:lnTo>
                    <a:pt x="67348" y="66840"/>
                  </a:lnTo>
                  <a:lnTo>
                    <a:pt x="67373" y="50749"/>
                  </a:lnTo>
                  <a:lnTo>
                    <a:pt x="89331" y="50774"/>
                  </a:lnTo>
                  <a:lnTo>
                    <a:pt x="89306" y="65760"/>
                  </a:lnTo>
                </a:path>
                <a:path w="274320" h="306070">
                  <a:moveTo>
                    <a:pt x="119189" y="66332"/>
                  </a:moveTo>
                  <a:lnTo>
                    <a:pt x="119202" y="51257"/>
                  </a:lnTo>
                  <a:lnTo>
                    <a:pt x="141617" y="51282"/>
                  </a:lnTo>
                  <a:lnTo>
                    <a:pt x="141592" y="67703"/>
                  </a:lnTo>
                </a:path>
                <a:path w="274320" h="306070">
                  <a:moveTo>
                    <a:pt x="186728" y="59029"/>
                  </a:moveTo>
                  <a:lnTo>
                    <a:pt x="186728" y="61645"/>
                  </a:lnTo>
                  <a:lnTo>
                    <a:pt x="184607" y="63766"/>
                  </a:lnTo>
                  <a:lnTo>
                    <a:pt x="181990" y="63766"/>
                  </a:lnTo>
                  <a:lnTo>
                    <a:pt x="179387" y="63766"/>
                  </a:lnTo>
                  <a:lnTo>
                    <a:pt x="177266" y="61645"/>
                  </a:lnTo>
                  <a:lnTo>
                    <a:pt x="177266" y="59029"/>
                  </a:lnTo>
                  <a:lnTo>
                    <a:pt x="177266" y="56413"/>
                  </a:lnTo>
                  <a:lnTo>
                    <a:pt x="179387" y="54292"/>
                  </a:lnTo>
                  <a:lnTo>
                    <a:pt x="182003" y="54305"/>
                  </a:lnTo>
                  <a:lnTo>
                    <a:pt x="184619" y="54305"/>
                  </a:lnTo>
                  <a:lnTo>
                    <a:pt x="186740" y="56426"/>
                  </a:lnTo>
                  <a:lnTo>
                    <a:pt x="186728" y="59029"/>
                  </a:lnTo>
                </a:path>
                <a:path w="274320" h="306070">
                  <a:moveTo>
                    <a:pt x="171005" y="66852"/>
                  </a:moveTo>
                  <a:lnTo>
                    <a:pt x="171030" y="51777"/>
                  </a:lnTo>
                  <a:lnTo>
                    <a:pt x="193433" y="51803"/>
                  </a:lnTo>
                  <a:lnTo>
                    <a:pt x="193420" y="68224"/>
                  </a:lnTo>
                </a:path>
                <a:path w="274320" h="306070">
                  <a:moveTo>
                    <a:pt x="237591" y="60947"/>
                  </a:moveTo>
                  <a:lnTo>
                    <a:pt x="237591" y="63563"/>
                  </a:lnTo>
                  <a:lnTo>
                    <a:pt x="235457" y="65684"/>
                  </a:lnTo>
                  <a:lnTo>
                    <a:pt x="232854" y="65684"/>
                  </a:lnTo>
                  <a:lnTo>
                    <a:pt x="230238" y="65684"/>
                  </a:lnTo>
                  <a:lnTo>
                    <a:pt x="228117" y="63563"/>
                  </a:lnTo>
                  <a:lnTo>
                    <a:pt x="228117" y="60947"/>
                  </a:lnTo>
                  <a:lnTo>
                    <a:pt x="228117" y="58331"/>
                  </a:lnTo>
                  <a:lnTo>
                    <a:pt x="230238" y="56210"/>
                  </a:lnTo>
                  <a:lnTo>
                    <a:pt x="232854" y="56210"/>
                  </a:lnTo>
                  <a:lnTo>
                    <a:pt x="235470" y="56210"/>
                  </a:lnTo>
                  <a:lnTo>
                    <a:pt x="237591" y="58331"/>
                  </a:lnTo>
                  <a:lnTo>
                    <a:pt x="237591" y="60947"/>
                  </a:lnTo>
                </a:path>
                <a:path w="274320" h="306070">
                  <a:moveTo>
                    <a:pt x="221868" y="66408"/>
                  </a:moveTo>
                  <a:lnTo>
                    <a:pt x="221881" y="53682"/>
                  </a:lnTo>
                  <a:lnTo>
                    <a:pt x="244297" y="53708"/>
                  </a:lnTo>
                  <a:lnTo>
                    <a:pt x="244284" y="67779"/>
                  </a:lnTo>
                </a:path>
                <a:path w="274320" h="306070">
                  <a:moveTo>
                    <a:pt x="68211" y="70535"/>
                  </a:moveTo>
                  <a:lnTo>
                    <a:pt x="68160" y="116268"/>
                  </a:lnTo>
                </a:path>
                <a:path w="274320" h="306070">
                  <a:moveTo>
                    <a:pt x="60845" y="110921"/>
                  </a:moveTo>
                  <a:lnTo>
                    <a:pt x="65100" y="110934"/>
                  </a:lnTo>
                </a:path>
                <a:path w="274320" h="306070">
                  <a:moveTo>
                    <a:pt x="57340" y="121297"/>
                  </a:moveTo>
                  <a:lnTo>
                    <a:pt x="65087" y="121297"/>
                  </a:lnTo>
                </a:path>
                <a:path w="274320" h="306070">
                  <a:moveTo>
                    <a:pt x="62534" y="121323"/>
                  </a:moveTo>
                  <a:lnTo>
                    <a:pt x="62509" y="135470"/>
                  </a:lnTo>
                  <a:lnTo>
                    <a:pt x="58038" y="135458"/>
                  </a:lnTo>
                </a:path>
                <a:path w="274320" h="306070">
                  <a:moveTo>
                    <a:pt x="116763" y="119062"/>
                  </a:moveTo>
                  <a:lnTo>
                    <a:pt x="116751" y="136486"/>
                  </a:lnTo>
                  <a:lnTo>
                    <a:pt x="110299" y="136474"/>
                  </a:lnTo>
                </a:path>
                <a:path w="274320" h="306070">
                  <a:moveTo>
                    <a:pt x="169011" y="121945"/>
                  </a:moveTo>
                  <a:lnTo>
                    <a:pt x="168998" y="136067"/>
                  </a:lnTo>
                  <a:lnTo>
                    <a:pt x="163563" y="136067"/>
                  </a:lnTo>
                </a:path>
                <a:path w="274320" h="306070">
                  <a:moveTo>
                    <a:pt x="171894" y="70167"/>
                  </a:moveTo>
                  <a:lnTo>
                    <a:pt x="175653" y="70167"/>
                  </a:lnTo>
                  <a:lnTo>
                    <a:pt x="175602" y="113550"/>
                  </a:lnTo>
                </a:path>
                <a:path w="274320" h="306070">
                  <a:moveTo>
                    <a:pt x="121945" y="70154"/>
                  </a:moveTo>
                  <a:lnTo>
                    <a:pt x="121894" y="113982"/>
                  </a:lnTo>
                </a:path>
                <a:path w="274320" h="306070">
                  <a:moveTo>
                    <a:pt x="219189" y="135153"/>
                  </a:moveTo>
                  <a:lnTo>
                    <a:pt x="219201" y="122885"/>
                  </a:lnTo>
                  <a:lnTo>
                    <a:pt x="217068" y="122885"/>
                  </a:lnTo>
                </a:path>
                <a:path w="274320" h="306070">
                  <a:moveTo>
                    <a:pt x="223189" y="122974"/>
                  </a:moveTo>
                  <a:lnTo>
                    <a:pt x="243001" y="122999"/>
                  </a:lnTo>
                </a:path>
                <a:path w="274320" h="306070">
                  <a:moveTo>
                    <a:pt x="78460" y="151320"/>
                  </a:moveTo>
                  <a:lnTo>
                    <a:pt x="66192" y="151307"/>
                  </a:lnTo>
                  <a:lnTo>
                    <a:pt x="66179" y="168046"/>
                  </a:lnTo>
                </a:path>
                <a:path w="274320" h="306070">
                  <a:moveTo>
                    <a:pt x="79070" y="157848"/>
                  </a:moveTo>
                  <a:lnTo>
                    <a:pt x="79057" y="160083"/>
                  </a:lnTo>
                  <a:lnTo>
                    <a:pt x="77254" y="161886"/>
                  </a:lnTo>
                  <a:lnTo>
                    <a:pt x="75018" y="161874"/>
                  </a:lnTo>
                  <a:lnTo>
                    <a:pt x="72796" y="161874"/>
                  </a:lnTo>
                  <a:lnTo>
                    <a:pt x="70992" y="160070"/>
                  </a:lnTo>
                  <a:lnTo>
                    <a:pt x="70992" y="157848"/>
                  </a:lnTo>
                  <a:lnTo>
                    <a:pt x="71005" y="155613"/>
                  </a:lnTo>
                  <a:lnTo>
                    <a:pt x="72809" y="153809"/>
                  </a:lnTo>
                  <a:lnTo>
                    <a:pt x="75031" y="153809"/>
                  </a:lnTo>
                  <a:lnTo>
                    <a:pt x="77266" y="153809"/>
                  </a:lnTo>
                  <a:lnTo>
                    <a:pt x="79070" y="155625"/>
                  </a:lnTo>
                  <a:lnTo>
                    <a:pt x="79070" y="157848"/>
                  </a:lnTo>
                </a:path>
                <a:path w="274320" h="306070">
                  <a:moveTo>
                    <a:pt x="117741" y="166674"/>
                  </a:moveTo>
                  <a:lnTo>
                    <a:pt x="117754" y="160070"/>
                  </a:lnTo>
                  <a:lnTo>
                    <a:pt x="111264" y="160058"/>
                  </a:lnTo>
                </a:path>
                <a:path w="274320" h="306070">
                  <a:moveTo>
                    <a:pt x="112775" y="155270"/>
                  </a:moveTo>
                  <a:lnTo>
                    <a:pt x="117500" y="155270"/>
                  </a:lnTo>
                  <a:lnTo>
                    <a:pt x="117500" y="150190"/>
                  </a:lnTo>
                  <a:lnTo>
                    <a:pt x="131254" y="150202"/>
                  </a:lnTo>
                </a:path>
                <a:path w="274320" h="306070">
                  <a:moveTo>
                    <a:pt x="170764" y="178523"/>
                  </a:moveTo>
                  <a:lnTo>
                    <a:pt x="175958" y="178536"/>
                  </a:lnTo>
                  <a:lnTo>
                    <a:pt x="175920" y="216306"/>
                  </a:lnTo>
                </a:path>
                <a:path w="274320" h="306070">
                  <a:moveTo>
                    <a:pt x="122885" y="169125"/>
                  </a:moveTo>
                  <a:lnTo>
                    <a:pt x="122821" y="216687"/>
                  </a:lnTo>
                </a:path>
                <a:path w="274320" h="306070">
                  <a:moveTo>
                    <a:pt x="68160" y="172326"/>
                  </a:moveTo>
                  <a:lnTo>
                    <a:pt x="68110" y="217093"/>
                  </a:lnTo>
                </a:path>
                <a:path w="274320" h="306070">
                  <a:moveTo>
                    <a:pt x="176212" y="139992"/>
                  </a:moveTo>
                  <a:lnTo>
                    <a:pt x="176225" y="127736"/>
                  </a:lnTo>
                  <a:lnTo>
                    <a:pt x="181622" y="127749"/>
                  </a:lnTo>
                  <a:lnTo>
                    <a:pt x="181571" y="174942"/>
                  </a:lnTo>
                </a:path>
                <a:path w="274320" h="306070">
                  <a:moveTo>
                    <a:pt x="174688" y="121107"/>
                  </a:moveTo>
                  <a:lnTo>
                    <a:pt x="180822" y="121107"/>
                  </a:lnTo>
                </a:path>
                <a:path w="274320" h="306070">
                  <a:moveTo>
                    <a:pt x="173456" y="235356"/>
                  </a:moveTo>
                  <a:lnTo>
                    <a:pt x="176987" y="235356"/>
                  </a:lnTo>
                  <a:lnTo>
                    <a:pt x="176999" y="227634"/>
                  </a:lnTo>
                </a:path>
                <a:path w="274320" h="306070">
                  <a:moveTo>
                    <a:pt x="178917" y="245351"/>
                  </a:moveTo>
                  <a:lnTo>
                    <a:pt x="176796" y="245351"/>
                  </a:lnTo>
                  <a:lnTo>
                    <a:pt x="176783" y="259422"/>
                  </a:lnTo>
                </a:path>
                <a:path w="274320" h="306070">
                  <a:moveTo>
                    <a:pt x="73863" y="120370"/>
                  </a:moveTo>
                  <a:lnTo>
                    <a:pt x="73850" y="128142"/>
                  </a:lnTo>
                  <a:lnTo>
                    <a:pt x="77241" y="128142"/>
                  </a:lnTo>
                </a:path>
                <a:path w="274320" h="306070">
                  <a:moveTo>
                    <a:pt x="68110" y="125196"/>
                  </a:moveTo>
                  <a:lnTo>
                    <a:pt x="70827" y="130911"/>
                  </a:lnTo>
                  <a:lnTo>
                    <a:pt x="72834" y="137312"/>
                  </a:lnTo>
                  <a:lnTo>
                    <a:pt x="77025" y="139509"/>
                  </a:lnTo>
                </a:path>
                <a:path w="274320" h="306070">
                  <a:moveTo>
                    <a:pt x="256146" y="47129"/>
                  </a:moveTo>
                  <a:lnTo>
                    <a:pt x="25869" y="43713"/>
                  </a:lnTo>
                  <a:lnTo>
                    <a:pt x="25971" y="36753"/>
                  </a:lnTo>
                  <a:lnTo>
                    <a:pt x="256247" y="40157"/>
                  </a:lnTo>
                  <a:lnTo>
                    <a:pt x="256146" y="47129"/>
                  </a:lnTo>
                  <a:close/>
                </a:path>
                <a:path w="274320" h="306070">
                  <a:moveTo>
                    <a:pt x="37160" y="36194"/>
                  </a:moveTo>
                  <a:lnTo>
                    <a:pt x="37172" y="18110"/>
                  </a:lnTo>
                  <a:lnTo>
                    <a:pt x="47205" y="18122"/>
                  </a:lnTo>
                  <a:lnTo>
                    <a:pt x="47193" y="36207"/>
                  </a:lnTo>
                </a:path>
                <a:path w="274320" h="306070">
                  <a:moveTo>
                    <a:pt x="37541" y="23304"/>
                  </a:moveTo>
                  <a:lnTo>
                    <a:pt x="46024" y="23317"/>
                  </a:lnTo>
                </a:path>
                <a:path w="274320" h="306070">
                  <a:moveTo>
                    <a:pt x="37541" y="27063"/>
                  </a:moveTo>
                  <a:lnTo>
                    <a:pt x="46024" y="27076"/>
                  </a:lnTo>
                </a:path>
                <a:path w="274320" h="306070">
                  <a:moveTo>
                    <a:pt x="37541" y="30835"/>
                  </a:moveTo>
                  <a:lnTo>
                    <a:pt x="46012" y="30848"/>
                  </a:lnTo>
                </a:path>
                <a:path w="274320" h="306070">
                  <a:moveTo>
                    <a:pt x="34404" y="14757"/>
                  </a:moveTo>
                  <a:lnTo>
                    <a:pt x="50418" y="14782"/>
                  </a:lnTo>
                  <a:lnTo>
                    <a:pt x="50418" y="10363"/>
                  </a:lnTo>
                  <a:lnTo>
                    <a:pt x="46748" y="10350"/>
                  </a:lnTo>
                  <a:lnTo>
                    <a:pt x="46748" y="6984"/>
                  </a:lnTo>
                  <a:lnTo>
                    <a:pt x="43980" y="6972"/>
                  </a:lnTo>
                  <a:lnTo>
                    <a:pt x="43992" y="330"/>
                  </a:lnTo>
                  <a:lnTo>
                    <a:pt x="39395" y="330"/>
                  </a:lnTo>
                  <a:lnTo>
                    <a:pt x="39395" y="5905"/>
                  </a:lnTo>
                </a:path>
                <a:path w="274320" h="306070">
                  <a:moveTo>
                    <a:pt x="38760" y="8724"/>
                  </a:moveTo>
                  <a:lnTo>
                    <a:pt x="38760" y="11061"/>
                  </a:lnTo>
                  <a:lnTo>
                    <a:pt x="34950" y="11061"/>
                  </a:lnTo>
                </a:path>
                <a:path w="274320" h="306070">
                  <a:moveTo>
                    <a:pt x="13449" y="2120"/>
                  </a:moveTo>
                  <a:lnTo>
                    <a:pt x="36982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044950" y="7312672"/>
              <a:ext cx="38735" cy="1270"/>
            </a:xfrm>
            <a:custGeom>
              <a:avLst/>
              <a:gdLst/>
              <a:ahLst/>
              <a:cxnLst/>
              <a:rect l="l" t="t" r="r" b="b"/>
              <a:pathLst>
                <a:path w="38735" h="1270">
                  <a:moveTo>
                    <a:pt x="-2286" y="361"/>
                  </a:moveTo>
                  <a:lnTo>
                    <a:pt x="40449" y="361"/>
                  </a:lnTo>
                </a:path>
              </a:pathLst>
            </a:custGeom>
            <a:ln w="5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012031" y="7308811"/>
              <a:ext cx="241300" cy="38735"/>
            </a:xfrm>
            <a:custGeom>
              <a:avLst/>
              <a:gdLst/>
              <a:ahLst/>
              <a:cxnLst/>
              <a:rect l="l" t="t" r="r" b="b"/>
              <a:pathLst>
                <a:path w="241300" h="38734">
                  <a:moveTo>
                    <a:pt x="8140" y="9436"/>
                  </a:moveTo>
                  <a:lnTo>
                    <a:pt x="8140" y="11683"/>
                  </a:lnTo>
                  <a:lnTo>
                    <a:pt x="6311" y="13500"/>
                  </a:lnTo>
                  <a:lnTo>
                    <a:pt x="4063" y="13500"/>
                  </a:lnTo>
                  <a:lnTo>
                    <a:pt x="1828" y="13500"/>
                  </a:lnTo>
                  <a:lnTo>
                    <a:pt x="0" y="11671"/>
                  </a:lnTo>
                  <a:lnTo>
                    <a:pt x="0" y="9423"/>
                  </a:lnTo>
                  <a:lnTo>
                    <a:pt x="0" y="7175"/>
                  </a:lnTo>
                  <a:lnTo>
                    <a:pt x="1828" y="5359"/>
                  </a:lnTo>
                  <a:lnTo>
                    <a:pt x="4076" y="5359"/>
                  </a:lnTo>
                  <a:lnTo>
                    <a:pt x="6324" y="5359"/>
                  </a:lnTo>
                  <a:lnTo>
                    <a:pt x="8140" y="7188"/>
                  </a:lnTo>
                  <a:lnTo>
                    <a:pt x="8140" y="9436"/>
                  </a:lnTo>
                </a:path>
                <a:path w="241300" h="38734">
                  <a:moveTo>
                    <a:pt x="241223" y="14998"/>
                  </a:moveTo>
                  <a:lnTo>
                    <a:pt x="241211" y="17246"/>
                  </a:lnTo>
                  <a:lnTo>
                    <a:pt x="239394" y="19062"/>
                  </a:lnTo>
                  <a:lnTo>
                    <a:pt x="237147" y="19062"/>
                  </a:lnTo>
                  <a:lnTo>
                    <a:pt x="234899" y="19062"/>
                  </a:lnTo>
                  <a:lnTo>
                    <a:pt x="233083" y="17233"/>
                  </a:lnTo>
                  <a:lnTo>
                    <a:pt x="233083" y="14985"/>
                  </a:lnTo>
                  <a:lnTo>
                    <a:pt x="233083" y="12738"/>
                  </a:lnTo>
                  <a:lnTo>
                    <a:pt x="234899" y="10921"/>
                  </a:lnTo>
                  <a:lnTo>
                    <a:pt x="237159" y="10921"/>
                  </a:lnTo>
                  <a:lnTo>
                    <a:pt x="239394" y="10921"/>
                  </a:lnTo>
                  <a:lnTo>
                    <a:pt x="241223" y="12750"/>
                  </a:lnTo>
                  <a:lnTo>
                    <a:pt x="241223" y="14998"/>
                  </a:lnTo>
                </a:path>
                <a:path w="241300" h="38734">
                  <a:moveTo>
                    <a:pt x="60375" y="37147"/>
                  </a:moveTo>
                  <a:lnTo>
                    <a:pt x="60401" y="21348"/>
                  </a:lnTo>
                  <a:lnTo>
                    <a:pt x="74714" y="21361"/>
                  </a:lnTo>
                  <a:lnTo>
                    <a:pt x="74688" y="37160"/>
                  </a:lnTo>
                </a:path>
                <a:path w="241300" h="38734">
                  <a:moveTo>
                    <a:pt x="82511" y="37566"/>
                  </a:moveTo>
                  <a:lnTo>
                    <a:pt x="82524" y="21767"/>
                  </a:lnTo>
                  <a:lnTo>
                    <a:pt x="96850" y="21780"/>
                  </a:lnTo>
                  <a:lnTo>
                    <a:pt x="96837" y="37591"/>
                  </a:lnTo>
                </a:path>
                <a:path w="241300" h="38734">
                  <a:moveTo>
                    <a:pt x="72555" y="29260"/>
                  </a:moveTo>
                  <a:lnTo>
                    <a:pt x="72555" y="32029"/>
                  </a:lnTo>
                  <a:lnTo>
                    <a:pt x="70307" y="34277"/>
                  </a:lnTo>
                  <a:lnTo>
                    <a:pt x="67538" y="34264"/>
                  </a:lnTo>
                  <a:lnTo>
                    <a:pt x="64769" y="34264"/>
                  </a:lnTo>
                  <a:lnTo>
                    <a:pt x="62522" y="32016"/>
                  </a:lnTo>
                  <a:lnTo>
                    <a:pt x="62534" y="29248"/>
                  </a:lnTo>
                  <a:lnTo>
                    <a:pt x="62534" y="26479"/>
                  </a:lnTo>
                  <a:lnTo>
                    <a:pt x="64782" y="24244"/>
                  </a:lnTo>
                  <a:lnTo>
                    <a:pt x="67551" y="24244"/>
                  </a:lnTo>
                  <a:lnTo>
                    <a:pt x="70319" y="24244"/>
                  </a:lnTo>
                  <a:lnTo>
                    <a:pt x="72555" y="26492"/>
                  </a:lnTo>
                  <a:lnTo>
                    <a:pt x="72555" y="29260"/>
                  </a:lnTo>
                </a:path>
                <a:path w="241300" h="38734">
                  <a:moveTo>
                    <a:pt x="94221" y="30149"/>
                  </a:moveTo>
                  <a:lnTo>
                    <a:pt x="94221" y="32918"/>
                  </a:lnTo>
                  <a:lnTo>
                    <a:pt x="91960" y="35153"/>
                  </a:lnTo>
                  <a:lnTo>
                    <a:pt x="89192" y="35153"/>
                  </a:lnTo>
                  <a:lnTo>
                    <a:pt x="86436" y="35153"/>
                  </a:lnTo>
                  <a:lnTo>
                    <a:pt x="84188" y="32905"/>
                  </a:lnTo>
                  <a:lnTo>
                    <a:pt x="84188" y="30137"/>
                  </a:lnTo>
                  <a:lnTo>
                    <a:pt x="84188" y="27368"/>
                  </a:lnTo>
                  <a:lnTo>
                    <a:pt x="86436" y="25120"/>
                  </a:lnTo>
                  <a:lnTo>
                    <a:pt x="89204" y="25120"/>
                  </a:lnTo>
                  <a:lnTo>
                    <a:pt x="91973" y="25120"/>
                  </a:lnTo>
                  <a:lnTo>
                    <a:pt x="94221" y="27381"/>
                  </a:lnTo>
                  <a:lnTo>
                    <a:pt x="94221" y="30149"/>
                  </a:lnTo>
                </a:path>
                <a:path w="241300" h="38734">
                  <a:moveTo>
                    <a:pt x="58927" y="24142"/>
                  </a:moveTo>
                  <a:lnTo>
                    <a:pt x="56095" y="24142"/>
                  </a:lnTo>
                  <a:lnTo>
                    <a:pt x="56083" y="35864"/>
                  </a:lnTo>
                </a:path>
                <a:path w="241300" h="38734">
                  <a:moveTo>
                    <a:pt x="76339" y="25412"/>
                  </a:moveTo>
                  <a:lnTo>
                    <a:pt x="81521" y="25425"/>
                  </a:lnTo>
                </a:path>
                <a:path w="241300" h="38734">
                  <a:moveTo>
                    <a:pt x="97536" y="25349"/>
                  </a:moveTo>
                  <a:lnTo>
                    <a:pt x="102260" y="25349"/>
                  </a:lnTo>
                  <a:lnTo>
                    <a:pt x="102235" y="37210"/>
                  </a:lnTo>
                </a:path>
                <a:path w="241300" h="38734">
                  <a:moveTo>
                    <a:pt x="105473" y="4762"/>
                  </a:moveTo>
                  <a:lnTo>
                    <a:pt x="127139" y="4800"/>
                  </a:lnTo>
                </a:path>
                <a:path w="241300" h="38734">
                  <a:moveTo>
                    <a:pt x="116179" y="36537"/>
                  </a:moveTo>
                  <a:lnTo>
                    <a:pt x="116204" y="12522"/>
                  </a:lnTo>
                  <a:lnTo>
                    <a:pt x="127965" y="12534"/>
                  </a:lnTo>
                  <a:lnTo>
                    <a:pt x="127977" y="0"/>
                  </a:lnTo>
                  <a:lnTo>
                    <a:pt x="223812" y="1371"/>
                  </a:lnTo>
                  <a:lnTo>
                    <a:pt x="223799" y="11734"/>
                  </a:lnTo>
                </a:path>
                <a:path w="241300" h="38734">
                  <a:moveTo>
                    <a:pt x="131394" y="4787"/>
                  </a:moveTo>
                  <a:lnTo>
                    <a:pt x="223278" y="4889"/>
                  </a:lnTo>
                </a:path>
                <a:path w="241300" h="38734">
                  <a:moveTo>
                    <a:pt x="226618" y="27343"/>
                  </a:moveTo>
                  <a:lnTo>
                    <a:pt x="215569" y="27330"/>
                  </a:lnTo>
                  <a:lnTo>
                    <a:pt x="215582" y="12953"/>
                  </a:lnTo>
                  <a:lnTo>
                    <a:pt x="226644" y="12979"/>
                  </a:lnTo>
                  <a:lnTo>
                    <a:pt x="226618" y="27343"/>
                  </a:lnTo>
                  <a:close/>
                </a:path>
                <a:path w="241300" h="38734">
                  <a:moveTo>
                    <a:pt x="141795" y="27241"/>
                  </a:moveTo>
                  <a:lnTo>
                    <a:pt x="130746" y="27228"/>
                  </a:lnTo>
                  <a:lnTo>
                    <a:pt x="130759" y="12865"/>
                  </a:lnTo>
                  <a:lnTo>
                    <a:pt x="141808" y="12877"/>
                  </a:lnTo>
                  <a:lnTo>
                    <a:pt x="141795" y="27241"/>
                  </a:lnTo>
                  <a:close/>
                </a:path>
                <a:path w="241300" h="38734">
                  <a:moveTo>
                    <a:pt x="220459" y="29108"/>
                  </a:moveTo>
                  <a:lnTo>
                    <a:pt x="220446" y="38519"/>
                  </a:lnTo>
                </a:path>
                <a:path w="241300" h="38734">
                  <a:moveTo>
                    <a:pt x="213512" y="22847"/>
                  </a:moveTo>
                  <a:lnTo>
                    <a:pt x="143319" y="21513"/>
                  </a:lnTo>
                </a:path>
                <a:path w="241300" h="38734">
                  <a:moveTo>
                    <a:pt x="213499" y="32270"/>
                  </a:moveTo>
                  <a:lnTo>
                    <a:pt x="143319" y="30937"/>
                  </a:lnTo>
                </a:path>
                <a:path w="241300" h="38734">
                  <a:moveTo>
                    <a:pt x="127393" y="16967"/>
                  </a:moveTo>
                  <a:lnTo>
                    <a:pt x="118427" y="169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147210" y="7336764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4">
                  <a:moveTo>
                    <a:pt x="-2286" y="4000"/>
                  </a:moveTo>
                  <a:lnTo>
                    <a:pt x="2298" y="4000"/>
                  </a:lnTo>
                </a:path>
              </a:pathLst>
            </a:custGeom>
            <a:ln w="8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037749" y="7306906"/>
              <a:ext cx="237490" cy="557530"/>
            </a:xfrm>
            <a:custGeom>
              <a:avLst/>
              <a:gdLst/>
              <a:ahLst/>
              <a:cxnLst/>
              <a:rect l="l" t="t" r="r" b="b"/>
              <a:pathLst>
                <a:path w="237489" h="557529">
                  <a:moveTo>
                    <a:pt x="63626" y="22377"/>
                  </a:moveTo>
                  <a:lnTo>
                    <a:pt x="72440" y="12852"/>
                  </a:lnTo>
                  <a:lnTo>
                    <a:pt x="75463" y="14668"/>
                  </a:lnTo>
                  <a:lnTo>
                    <a:pt x="77512" y="16544"/>
                  </a:lnTo>
                  <a:lnTo>
                    <a:pt x="79740" y="20735"/>
                  </a:lnTo>
                  <a:lnTo>
                    <a:pt x="81296" y="28141"/>
                  </a:lnTo>
                  <a:lnTo>
                    <a:pt x="81330" y="39662"/>
                  </a:lnTo>
                </a:path>
                <a:path w="237489" h="557529">
                  <a:moveTo>
                    <a:pt x="85572" y="39763"/>
                  </a:moveTo>
                  <a:lnTo>
                    <a:pt x="74142" y="8915"/>
                  </a:lnTo>
                  <a:lnTo>
                    <a:pt x="69786" y="9118"/>
                  </a:lnTo>
                  <a:lnTo>
                    <a:pt x="65976" y="11557"/>
                  </a:lnTo>
                  <a:lnTo>
                    <a:pt x="62090" y="14058"/>
                  </a:lnTo>
                  <a:lnTo>
                    <a:pt x="59588" y="18389"/>
                  </a:lnTo>
                  <a:lnTo>
                    <a:pt x="59334" y="22796"/>
                  </a:lnTo>
                </a:path>
                <a:path w="237489" h="557529">
                  <a:moveTo>
                    <a:pt x="43129" y="22453"/>
                  </a:moveTo>
                  <a:lnTo>
                    <a:pt x="45960" y="14450"/>
                  </a:lnTo>
                  <a:lnTo>
                    <a:pt x="50722" y="8612"/>
                  </a:lnTo>
                  <a:lnTo>
                    <a:pt x="56586" y="5138"/>
                  </a:lnTo>
                  <a:lnTo>
                    <a:pt x="62725" y="4229"/>
                  </a:lnTo>
                  <a:lnTo>
                    <a:pt x="67437" y="4559"/>
                  </a:lnTo>
                  <a:lnTo>
                    <a:pt x="71348" y="6019"/>
                  </a:lnTo>
                  <a:lnTo>
                    <a:pt x="74447" y="8572"/>
                  </a:lnTo>
                </a:path>
                <a:path w="237489" h="557529">
                  <a:moveTo>
                    <a:pt x="87401" y="37960"/>
                  </a:moveTo>
                  <a:lnTo>
                    <a:pt x="85677" y="19550"/>
                  </a:lnTo>
                  <a:lnTo>
                    <a:pt x="79992" y="8097"/>
                  </a:lnTo>
                  <a:lnTo>
                    <a:pt x="71919" y="2086"/>
                  </a:lnTo>
                  <a:lnTo>
                    <a:pt x="63030" y="0"/>
                  </a:lnTo>
                  <a:lnTo>
                    <a:pt x="55329" y="1118"/>
                  </a:lnTo>
                  <a:lnTo>
                    <a:pt x="48013" y="5394"/>
                  </a:lnTo>
                  <a:lnTo>
                    <a:pt x="42157" y="12580"/>
                  </a:lnTo>
                  <a:lnTo>
                    <a:pt x="38836" y="22428"/>
                  </a:lnTo>
                </a:path>
                <a:path w="237489" h="557529">
                  <a:moveTo>
                    <a:pt x="52844" y="9931"/>
                  </a:moveTo>
                  <a:lnTo>
                    <a:pt x="65557" y="9944"/>
                  </a:lnTo>
                </a:path>
                <a:path w="237489" h="557529">
                  <a:moveTo>
                    <a:pt x="199402" y="8953"/>
                  </a:moveTo>
                  <a:lnTo>
                    <a:pt x="220129" y="8978"/>
                  </a:lnTo>
                  <a:lnTo>
                    <a:pt x="220090" y="45161"/>
                  </a:lnTo>
                </a:path>
                <a:path w="237489" h="557529">
                  <a:moveTo>
                    <a:pt x="220357" y="47053"/>
                  </a:moveTo>
                  <a:lnTo>
                    <a:pt x="225539" y="47053"/>
                  </a:lnTo>
                  <a:lnTo>
                    <a:pt x="225539" y="43383"/>
                  </a:lnTo>
                  <a:lnTo>
                    <a:pt x="231736" y="43383"/>
                  </a:lnTo>
                  <a:lnTo>
                    <a:pt x="231724" y="55283"/>
                  </a:lnTo>
                  <a:lnTo>
                    <a:pt x="231698" y="69875"/>
                  </a:lnTo>
                </a:path>
                <a:path w="237489" h="557529">
                  <a:moveTo>
                    <a:pt x="226428" y="49987"/>
                  </a:moveTo>
                  <a:lnTo>
                    <a:pt x="226415" y="54711"/>
                  </a:lnTo>
                  <a:lnTo>
                    <a:pt x="218795" y="54698"/>
                  </a:lnTo>
                </a:path>
                <a:path w="237489" h="557529">
                  <a:moveTo>
                    <a:pt x="123418" y="15049"/>
                  </a:moveTo>
                  <a:lnTo>
                    <a:pt x="184683" y="15113"/>
                  </a:lnTo>
                </a:path>
                <a:path w="237489" h="557529">
                  <a:moveTo>
                    <a:pt x="221056" y="281736"/>
                  </a:moveTo>
                  <a:lnTo>
                    <a:pt x="220980" y="357136"/>
                  </a:lnTo>
                </a:path>
                <a:path w="237489" h="557529">
                  <a:moveTo>
                    <a:pt x="75387" y="556971"/>
                  </a:moveTo>
                  <a:lnTo>
                    <a:pt x="75387" y="550621"/>
                  </a:lnTo>
                  <a:lnTo>
                    <a:pt x="83273" y="550633"/>
                  </a:lnTo>
                  <a:lnTo>
                    <a:pt x="83273" y="557123"/>
                  </a:lnTo>
                </a:path>
                <a:path w="237489" h="557529">
                  <a:moveTo>
                    <a:pt x="88836" y="555828"/>
                  </a:moveTo>
                  <a:lnTo>
                    <a:pt x="88836" y="549478"/>
                  </a:lnTo>
                  <a:lnTo>
                    <a:pt x="122174" y="549516"/>
                  </a:lnTo>
                  <a:lnTo>
                    <a:pt x="122174" y="555015"/>
                  </a:lnTo>
                </a:path>
                <a:path w="237489" h="557529">
                  <a:moveTo>
                    <a:pt x="194208" y="552881"/>
                  </a:moveTo>
                  <a:lnTo>
                    <a:pt x="194221" y="542302"/>
                  </a:lnTo>
                  <a:lnTo>
                    <a:pt x="224116" y="541439"/>
                  </a:lnTo>
                  <a:lnTo>
                    <a:pt x="237413" y="550189"/>
                  </a:lnTo>
                  <a:lnTo>
                    <a:pt x="237413" y="552284"/>
                  </a:lnTo>
                </a:path>
                <a:path w="237489" h="557529">
                  <a:moveTo>
                    <a:pt x="224116" y="541439"/>
                  </a:moveTo>
                  <a:lnTo>
                    <a:pt x="224104" y="552729"/>
                  </a:lnTo>
                </a:path>
                <a:path w="237489" h="557529">
                  <a:moveTo>
                    <a:pt x="0" y="544233"/>
                  </a:moveTo>
                  <a:lnTo>
                    <a:pt x="8305" y="5535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391903" y="8026069"/>
              <a:ext cx="611505" cy="0"/>
            </a:xfrm>
            <a:custGeom>
              <a:avLst/>
              <a:gdLst/>
              <a:ahLst/>
              <a:cxnLst/>
              <a:rect l="l" t="t" r="r" b="b"/>
              <a:pathLst>
                <a:path w="611504">
                  <a:moveTo>
                    <a:pt x="0" y="0"/>
                  </a:moveTo>
                  <a:lnTo>
                    <a:pt x="610946" y="0"/>
                  </a:lnTo>
                </a:path>
              </a:pathLst>
            </a:custGeom>
            <a:ln w="25400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8271611" y="8194993"/>
            <a:ext cx="78740" cy="183515"/>
            <a:chOff x="3217011" y="8194992"/>
            <a:chExt cx="78740" cy="183515"/>
          </a:xfrm>
        </p:grpSpPr>
        <p:sp>
          <p:nvSpPr>
            <p:cNvPr id="130" name="object 130"/>
            <p:cNvSpPr/>
            <p:nvPr/>
          </p:nvSpPr>
          <p:spPr>
            <a:xfrm>
              <a:off x="3256191" y="8194992"/>
              <a:ext cx="0" cy="167640"/>
            </a:xfrm>
            <a:custGeom>
              <a:avLst/>
              <a:gdLst/>
              <a:ahLst/>
              <a:cxnLst/>
              <a:rect l="l" t="t" r="r" b="b"/>
              <a:pathLst>
                <a:path h="167640">
                  <a:moveTo>
                    <a:pt x="0" y="0"/>
                  </a:moveTo>
                  <a:lnTo>
                    <a:pt x="0" y="167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223412" y="832154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0"/>
                  </a:moveTo>
                  <a:lnTo>
                    <a:pt x="32778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2" name="object 132"/>
          <p:cNvGrpSpPr/>
          <p:nvPr/>
        </p:nvGrpSpPr>
        <p:grpSpPr>
          <a:xfrm>
            <a:off x="9180779" y="8191361"/>
            <a:ext cx="78740" cy="192405"/>
            <a:chOff x="4126179" y="8191360"/>
            <a:chExt cx="78740" cy="192405"/>
          </a:xfrm>
        </p:grpSpPr>
        <p:sp>
          <p:nvSpPr>
            <p:cNvPr id="133" name="object 133"/>
            <p:cNvSpPr/>
            <p:nvPr/>
          </p:nvSpPr>
          <p:spPr>
            <a:xfrm>
              <a:off x="4165358" y="8191360"/>
              <a:ext cx="0" cy="175895"/>
            </a:xfrm>
            <a:custGeom>
              <a:avLst/>
              <a:gdLst/>
              <a:ahLst/>
              <a:cxnLst/>
              <a:rect l="l" t="t" r="r" b="b"/>
              <a:pathLst>
                <a:path h="175895">
                  <a:moveTo>
                    <a:pt x="0" y="0"/>
                  </a:moveTo>
                  <a:lnTo>
                    <a:pt x="0" y="17551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132579" y="8326285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0"/>
                  </a:moveTo>
                  <a:lnTo>
                    <a:pt x="32778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" name="object 135"/>
          <p:cNvGrpSpPr/>
          <p:nvPr/>
        </p:nvGrpSpPr>
        <p:grpSpPr>
          <a:xfrm>
            <a:off x="8127861" y="7144169"/>
            <a:ext cx="3020695" cy="775970"/>
            <a:chOff x="3073260" y="7144169"/>
            <a:chExt cx="3020695" cy="775970"/>
          </a:xfrm>
        </p:grpSpPr>
        <p:sp>
          <p:nvSpPr>
            <p:cNvPr id="136" name="object 136"/>
            <p:cNvSpPr/>
            <p:nvPr/>
          </p:nvSpPr>
          <p:spPr>
            <a:xfrm>
              <a:off x="3073260" y="7156869"/>
              <a:ext cx="3020695" cy="750570"/>
            </a:xfrm>
            <a:custGeom>
              <a:avLst/>
              <a:gdLst/>
              <a:ahLst/>
              <a:cxnLst/>
              <a:rect l="l" t="t" r="r" b="b"/>
              <a:pathLst>
                <a:path w="3020695" h="750570">
                  <a:moveTo>
                    <a:pt x="0" y="0"/>
                  </a:moveTo>
                  <a:lnTo>
                    <a:pt x="3020288" y="0"/>
                  </a:lnTo>
                </a:path>
                <a:path w="3020695" h="750570">
                  <a:moveTo>
                    <a:pt x="642124" y="12509"/>
                  </a:moveTo>
                  <a:lnTo>
                    <a:pt x="642124" y="744131"/>
                  </a:lnTo>
                  <a:lnTo>
                    <a:pt x="306133" y="744131"/>
                  </a:lnTo>
                </a:path>
                <a:path w="3020695" h="750570">
                  <a:moveTo>
                    <a:pt x="1555089" y="12509"/>
                  </a:moveTo>
                  <a:lnTo>
                    <a:pt x="1555102" y="744131"/>
                  </a:lnTo>
                  <a:lnTo>
                    <a:pt x="1219098" y="744131"/>
                  </a:lnTo>
                </a:path>
                <a:path w="3020695" h="750570">
                  <a:moveTo>
                    <a:pt x="2486825" y="18757"/>
                  </a:moveTo>
                  <a:lnTo>
                    <a:pt x="2486825" y="750379"/>
                  </a:lnTo>
                  <a:lnTo>
                    <a:pt x="2150821" y="750379"/>
                  </a:lnTo>
                </a:path>
              </a:pathLst>
            </a:custGeom>
            <a:ln w="254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04016" y="7203668"/>
              <a:ext cx="271767" cy="75895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95494" y="7203668"/>
              <a:ext cx="353148" cy="75895"/>
            </a:xfrm>
            <a:prstGeom prst="rect">
              <a:avLst/>
            </a:prstGeom>
          </p:spPr>
        </p:pic>
      </p:grpSp>
      <p:sp>
        <p:nvSpPr>
          <p:cNvPr id="139" name="object 139"/>
          <p:cNvSpPr/>
          <p:nvPr/>
        </p:nvSpPr>
        <p:spPr>
          <a:xfrm>
            <a:off x="9249779" y="6576048"/>
            <a:ext cx="380365" cy="74295"/>
          </a:xfrm>
          <a:custGeom>
            <a:avLst/>
            <a:gdLst/>
            <a:ahLst/>
            <a:cxnLst/>
            <a:rect l="l" t="t" r="r" b="b"/>
            <a:pathLst>
              <a:path w="380364" h="74295">
                <a:moveTo>
                  <a:pt x="335876" y="74206"/>
                </a:moveTo>
                <a:lnTo>
                  <a:pt x="337972" y="74206"/>
                </a:lnTo>
                <a:lnTo>
                  <a:pt x="339610" y="72453"/>
                </a:lnTo>
                <a:lnTo>
                  <a:pt x="339610" y="70358"/>
                </a:lnTo>
                <a:lnTo>
                  <a:pt x="339610" y="68249"/>
                </a:lnTo>
                <a:lnTo>
                  <a:pt x="337972" y="66497"/>
                </a:lnTo>
                <a:lnTo>
                  <a:pt x="335876" y="66497"/>
                </a:lnTo>
                <a:lnTo>
                  <a:pt x="333768" y="66497"/>
                </a:lnTo>
                <a:lnTo>
                  <a:pt x="332016" y="68249"/>
                </a:lnTo>
                <a:lnTo>
                  <a:pt x="332016" y="70358"/>
                </a:lnTo>
                <a:lnTo>
                  <a:pt x="332016" y="72453"/>
                </a:lnTo>
                <a:lnTo>
                  <a:pt x="333768" y="74206"/>
                </a:lnTo>
                <a:lnTo>
                  <a:pt x="335876" y="74206"/>
                </a:lnTo>
                <a:close/>
              </a:path>
              <a:path w="380364" h="74295">
                <a:moveTo>
                  <a:pt x="380085" y="48183"/>
                </a:moveTo>
                <a:lnTo>
                  <a:pt x="352323" y="0"/>
                </a:lnTo>
                <a:lnTo>
                  <a:pt x="351040" y="0"/>
                </a:lnTo>
                <a:lnTo>
                  <a:pt x="378688" y="48183"/>
                </a:lnTo>
              </a:path>
              <a:path w="380364" h="74295">
                <a:moveTo>
                  <a:pt x="349516" y="48183"/>
                </a:moveTo>
                <a:lnTo>
                  <a:pt x="325602" y="0"/>
                </a:lnTo>
                <a:lnTo>
                  <a:pt x="326885" y="0"/>
                </a:lnTo>
                <a:lnTo>
                  <a:pt x="350812" y="48183"/>
                </a:lnTo>
              </a:path>
              <a:path w="380364" h="74295">
                <a:moveTo>
                  <a:pt x="320471" y="48183"/>
                </a:moveTo>
                <a:lnTo>
                  <a:pt x="300177" y="0"/>
                </a:lnTo>
                <a:lnTo>
                  <a:pt x="301459" y="0"/>
                </a:lnTo>
                <a:lnTo>
                  <a:pt x="321868" y="48183"/>
                </a:lnTo>
              </a:path>
              <a:path w="380364" h="74295">
                <a:moveTo>
                  <a:pt x="291299" y="48183"/>
                </a:moveTo>
                <a:lnTo>
                  <a:pt x="274624" y="0"/>
                </a:lnTo>
                <a:lnTo>
                  <a:pt x="276021" y="0"/>
                </a:lnTo>
                <a:lnTo>
                  <a:pt x="292595" y="48183"/>
                </a:lnTo>
              </a:path>
              <a:path w="380364" h="74295">
                <a:moveTo>
                  <a:pt x="262140" y="48183"/>
                </a:moveTo>
                <a:lnTo>
                  <a:pt x="249199" y="0"/>
                </a:lnTo>
                <a:lnTo>
                  <a:pt x="250583" y="0"/>
                </a:lnTo>
                <a:lnTo>
                  <a:pt x="263423" y="48183"/>
                </a:lnTo>
              </a:path>
              <a:path w="380364" h="74295">
                <a:moveTo>
                  <a:pt x="232968" y="48183"/>
                </a:moveTo>
                <a:lnTo>
                  <a:pt x="223761" y="0"/>
                </a:lnTo>
                <a:lnTo>
                  <a:pt x="225158" y="0"/>
                </a:lnTo>
                <a:lnTo>
                  <a:pt x="234264" y="48183"/>
                </a:lnTo>
              </a:path>
              <a:path w="380364" h="74295">
                <a:moveTo>
                  <a:pt x="203809" y="48183"/>
                </a:moveTo>
                <a:lnTo>
                  <a:pt x="198323" y="0"/>
                </a:lnTo>
                <a:lnTo>
                  <a:pt x="199605" y="0"/>
                </a:lnTo>
                <a:lnTo>
                  <a:pt x="205206" y="48183"/>
                </a:lnTo>
              </a:path>
              <a:path w="380364" h="74295">
                <a:moveTo>
                  <a:pt x="174650" y="48183"/>
                </a:moveTo>
                <a:lnTo>
                  <a:pt x="172897" y="0"/>
                </a:lnTo>
                <a:lnTo>
                  <a:pt x="174180" y="0"/>
                </a:lnTo>
                <a:lnTo>
                  <a:pt x="176047" y="48183"/>
                </a:lnTo>
              </a:path>
              <a:path w="380364" h="74295">
                <a:moveTo>
                  <a:pt x="145707" y="48183"/>
                </a:moveTo>
                <a:lnTo>
                  <a:pt x="147459" y="0"/>
                </a:lnTo>
                <a:lnTo>
                  <a:pt x="148742" y="0"/>
                </a:lnTo>
                <a:lnTo>
                  <a:pt x="146989" y="48183"/>
                </a:lnTo>
              </a:path>
              <a:path w="380364" h="74295">
                <a:moveTo>
                  <a:pt x="116547" y="48183"/>
                </a:moveTo>
                <a:lnTo>
                  <a:pt x="122034" y="0"/>
                </a:lnTo>
                <a:lnTo>
                  <a:pt x="123431" y="0"/>
                </a:lnTo>
                <a:lnTo>
                  <a:pt x="117830" y="48183"/>
                </a:lnTo>
              </a:path>
              <a:path w="380364" h="74295">
                <a:moveTo>
                  <a:pt x="87375" y="48183"/>
                </a:moveTo>
                <a:lnTo>
                  <a:pt x="96596" y="0"/>
                </a:lnTo>
                <a:lnTo>
                  <a:pt x="97993" y="0"/>
                </a:lnTo>
                <a:lnTo>
                  <a:pt x="88785" y="48183"/>
                </a:lnTo>
              </a:path>
              <a:path w="380364" h="74295">
                <a:moveTo>
                  <a:pt x="58216" y="48183"/>
                </a:moveTo>
                <a:lnTo>
                  <a:pt x="71158" y="0"/>
                </a:lnTo>
                <a:lnTo>
                  <a:pt x="72567" y="0"/>
                </a:lnTo>
                <a:lnTo>
                  <a:pt x="59613" y="48183"/>
                </a:lnTo>
              </a:path>
              <a:path w="380364" h="74295">
                <a:moveTo>
                  <a:pt x="29044" y="48183"/>
                </a:moveTo>
                <a:lnTo>
                  <a:pt x="45732" y="0"/>
                </a:lnTo>
                <a:lnTo>
                  <a:pt x="47129" y="0"/>
                </a:lnTo>
                <a:lnTo>
                  <a:pt x="30454" y="48183"/>
                </a:lnTo>
              </a:path>
              <a:path w="380364" h="74295">
                <a:moveTo>
                  <a:pt x="0" y="48183"/>
                </a:moveTo>
                <a:lnTo>
                  <a:pt x="20294" y="0"/>
                </a:lnTo>
                <a:lnTo>
                  <a:pt x="21691" y="0"/>
                </a:lnTo>
                <a:lnTo>
                  <a:pt x="1282" y="481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138602" y="6581889"/>
            <a:ext cx="219710" cy="41275"/>
          </a:xfrm>
          <a:custGeom>
            <a:avLst/>
            <a:gdLst/>
            <a:ahLst/>
            <a:cxnLst/>
            <a:rect l="l" t="t" r="r" b="b"/>
            <a:pathLst>
              <a:path w="219710" h="41275">
                <a:moveTo>
                  <a:pt x="38023" y="23329"/>
                </a:moveTo>
                <a:lnTo>
                  <a:pt x="52844" y="0"/>
                </a:lnTo>
                <a:lnTo>
                  <a:pt x="41986" y="0"/>
                </a:lnTo>
                <a:lnTo>
                  <a:pt x="26250" y="23329"/>
                </a:lnTo>
                <a:lnTo>
                  <a:pt x="38023" y="23329"/>
                </a:lnTo>
                <a:close/>
              </a:path>
              <a:path w="219710" h="41275">
                <a:moveTo>
                  <a:pt x="51092" y="23329"/>
                </a:moveTo>
                <a:lnTo>
                  <a:pt x="65087" y="0"/>
                </a:lnTo>
                <a:lnTo>
                  <a:pt x="54241" y="0"/>
                </a:lnTo>
                <a:lnTo>
                  <a:pt x="39306" y="23329"/>
                </a:lnTo>
                <a:lnTo>
                  <a:pt x="51092" y="23329"/>
                </a:lnTo>
                <a:close/>
              </a:path>
              <a:path w="219710" h="41275">
                <a:moveTo>
                  <a:pt x="62636" y="23329"/>
                </a:moveTo>
                <a:lnTo>
                  <a:pt x="75704" y="0"/>
                </a:lnTo>
                <a:lnTo>
                  <a:pt x="66370" y="0"/>
                </a:lnTo>
                <a:lnTo>
                  <a:pt x="52489" y="23329"/>
                </a:lnTo>
                <a:lnTo>
                  <a:pt x="62636" y="23329"/>
                </a:lnTo>
                <a:close/>
              </a:path>
              <a:path w="219710" h="41275">
                <a:moveTo>
                  <a:pt x="40716" y="0"/>
                </a:moveTo>
                <a:lnTo>
                  <a:pt x="29857" y="0"/>
                </a:lnTo>
                <a:lnTo>
                  <a:pt x="12941" y="23329"/>
                </a:lnTo>
                <a:lnTo>
                  <a:pt x="24841" y="23329"/>
                </a:lnTo>
                <a:lnTo>
                  <a:pt x="40716" y="0"/>
                </a:lnTo>
                <a:close/>
              </a:path>
              <a:path w="219710" h="41275">
                <a:moveTo>
                  <a:pt x="10604" y="26479"/>
                </a:moveTo>
                <a:lnTo>
                  <a:pt x="0" y="41173"/>
                </a:lnTo>
                <a:lnTo>
                  <a:pt x="12712" y="41173"/>
                </a:lnTo>
                <a:lnTo>
                  <a:pt x="22631" y="26479"/>
                </a:lnTo>
                <a:lnTo>
                  <a:pt x="10604" y="26479"/>
                </a:lnTo>
                <a:close/>
              </a:path>
              <a:path w="219710" h="41275">
                <a:moveTo>
                  <a:pt x="77927" y="23329"/>
                </a:moveTo>
                <a:lnTo>
                  <a:pt x="90170" y="0"/>
                </a:lnTo>
                <a:lnTo>
                  <a:pt x="80137" y="0"/>
                </a:lnTo>
                <a:lnTo>
                  <a:pt x="67195" y="23329"/>
                </a:lnTo>
                <a:lnTo>
                  <a:pt x="77927" y="23329"/>
                </a:lnTo>
                <a:close/>
              </a:path>
              <a:path w="219710" h="41275">
                <a:moveTo>
                  <a:pt x="117703" y="23329"/>
                </a:moveTo>
                <a:lnTo>
                  <a:pt x="127508" y="0"/>
                </a:lnTo>
                <a:lnTo>
                  <a:pt x="117475" y="0"/>
                </a:lnTo>
                <a:lnTo>
                  <a:pt x="106857" y="23329"/>
                </a:lnTo>
                <a:lnTo>
                  <a:pt x="117703" y="23329"/>
                </a:lnTo>
                <a:close/>
              </a:path>
              <a:path w="219710" h="41275">
                <a:moveTo>
                  <a:pt x="132994" y="23329"/>
                </a:moveTo>
                <a:lnTo>
                  <a:pt x="141973" y="0"/>
                </a:lnTo>
                <a:lnTo>
                  <a:pt x="132054" y="0"/>
                </a:lnTo>
                <a:lnTo>
                  <a:pt x="122135" y="23329"/>
                </a:lnTo>
                <a:lnTo>
                  <a:pt x="132994" y="23329"/>
                </a:lnTo>
                <a:close/>
              </a:path>
              <a:path w="219710" h="41275">
                <a:moveTo>
                  <a:pt x="91694" y="23329"/>
                </a:moveTo>
                <a:lnTo>
                  <a:pt x="103124" y="0"/>
                </a:lnTo>
                <a:lnTo>
                  <a:pt x="91579" y="0"/>
                </a:lnTo>
                <a:lnTo>
                  <a:pt x="79324" y="23329"/>
                </a:lnTo>
                <a:lnTo>
                  <a:pt x="91694" y="23329"/>
                </a:lnTo>
                <a:close/>
              </a:path>
              <a:path w="219710" h="41275">
                <a:moveTo>
                  <a:pt x="24028" y="26479"/>
                </a:moveTo>
                <a:lnTo>
                  <a:pt x="14109" y="41173"/>
                </a:lnTo>
                <a:lnTo>
                  <a:pt x="26593" y="41173"/>
                </a:lnTo>
                <a:lnTo>
                  <a:pt x="35928" y="26479"/>
                </a:lnTo>
                <a:lnTo>
                  <a:pt x="24028" y="26479"/>
                </a:lnTo>
                <a:close/>
              </a:path>
              <a:path w="219710" h="41275">
                <a:moveTo>
                  <a:pt x="105460" y="23329"/>
                </a:moveTo>
                <a:lnTo>
                  <a:pt x="116077" y="0"/>
                </a:lnTo>
                <a:lnTo>
                  <a:pt x="104521" y="0"/>
                </a:lnTo>
                <a:lnTo>
                  <a:pt x="93090" y="23329"/>
                </a:lnTo>
                <a:lnTo>
                  <a:pt x="105460" y="23329"/>
                </a:lnTo>
                <a:close/>
              </a:path>
              <a:path w="219710" h="41275">
                <a:moveTo>
                  <a:pt x="120853" y="26479"/>
                </a:moveTo>
                <a:lnTo>
                  <a:pt x="114554" y="41173"/>
                </a:lnTo>
                <a:lnTo>
                  <a:pt x="126111" y="41173"/>
                </a:lnTo>
                <a:lnTo>
                  <a:pt x="131825" y="26479"/>
                </a:lnTo>
                <a:lnTo>
                  <a:pt x="120853" y="26479"/>
                </a:lnTo>
                <a:close/>
              </a:path>
              <a:path w="219710" h="41275">
                <a:moveTo>
                  <a:pt x="148742" y="26479"/>
                </a:moveTo>
                <a:lnTo>
                  <a:pt x="143611" y="41173"/>
                </a:lnTo>
                <a:lnTo>
                  <a:pt x="155155" y="41173"/>
                </a:lnTo>
                <a:lnTo>
                  <a:pt x="159702" y="26479"/>
                </a:lnTo>
                <a:lnTo>
                  <a:pt x="148742" y="26479"/>
                </a:lnTo>
                <a:close/>
              </a:path>
              <a:path w="219710" h="41275">
                <a:moveTo>
                  <a:pt x="37325" y="26479"/>
                </a:moveTo>
                <a:lnTo>
                  <a:pt x="27876" y="41173"/>
                </a:lnTo>
                <a:lnTo>
                  <a:pt x="40360" y="41173"/>
                </a:lnTo>
                <a:lnTo>
                  <a:pt x="49225" y="26479"/>
                </a:lnTo>
                <a:lnTo>
                  <a:pt x="37325" y="26479"/>
                </a:lnTo>
                <a:close/>
              </a:path>
              <a:path w="219710" h="41275">
                <a:moveTo>
                  <a:pt x="176618" y="26479"/>
                </a:moveTo>
                <a:lnTo>
                  <a:pt x="172656" y="41173"/>
                </a:lnTo>
                <a:lnTo>
                  <a:pt x="184200" y="41173"/>
                </a:lnTo>
                <a:lnTo>
                  <a:pt x="187591" y="26479"/>
                </a:lnTo>
                <a:lnTo>
                  <a:pt x="176618" y="26479"/>
                </a:lnTo>
                <a:close/>
              </a:path>
              <a:path w="219710" h="41275">
                <a:moveTo>
                  <a:pt x="160985" y="26479"/>
                </a:moveTo>
                <a:lnTo>
                  <a:pt x="156552" y="41173"/>
                </a:lnTo>
                <a:lnTo>
                  <a:pt x="168224" y="41173"/>
                </a:lnTo>
                <a:lnTo>
                  <a:pt x="172186" y="26479"/>
                </a:lnTo>
                <a:lnTo>
                  <a:pt x="160985" y="26479"/>
                </a:lnTo>
                <a:close/>
              </a:path>
              <a:path w="219710" h="41275">
                <a:moveTo>
                  <a:pt x="145364" y="23329"/>
                </a:moveTo>
                <a:lnTo>
                  <a:pt x="153403" y="0"/>
                </a:lnTo>
                <a:lnTo>
                  <a:pt x="143370" y="0"/>
                </a:lnTo>
                <a:lnTo>
                  <a:pt x="134391" y="23329"/>
                </a:lnTo>
                <a:lnTo>
                  <a:pt x="145364" y="23329"/>
                </a:lnTo>
                <a:close/>
              </a:path>
              <a:path w="219710" h="41275">
                <a:moveTo>
                  <a:pt x="133108" y="26479"/>
                </a:moveTo>
                <a:lnTo>
                  <a:pt x="127508" y="41173"/>
                </a:lnTo>
                <a:lnTo>
                  <a:pt x="139179" y="41173"/>
                </a:lnTo>
                <a:lnTo>
                  <a:pt x="144183" y="26479"/>
                </a:lnTo>
                <a:lnTo>
                  <a:pt x="133108" y="26479"/>
                </a:lnTo>
                <a:close/>
              </a:path>
              <a:path w="219710" h="41275">
                <a:moveTo>
                  <a:pt x="105346" y="26479"/>
                </a:moveTo>
                <a:lnTo>
                  <a:pt x="98691" y="41173"/>
                </a:lnTo>
                <a:lnTo>
                  <a:pt x="110121" y="41173"/>
                </a:lnTo>
                <a:lnTo>
                  <a:pt x="116306" y="26479"/>
                </a:lnTo>
                <a:lnTo>
                  <a:pt x="105346" y="26479"/>
                </a:lnTo>
                <a:close/>
              </a:path>
              <a:path w="219710" h="41275">
                <a:moveTo>
                  <a:pt x="50507" y="26479"/>
                </a:moveTo>
                <a:lnTo>
                  <a:pt x="41757" y="41173"/>
                </a:lnTo>
                <a:lnTo>
                  <a:pt x="52603" y="41173"/>
                </a:lnTo>
                <a:lnTo>
                  <a:pt x="60896" y="26479"/>
                </a:lnTo>
                <a:lnTo>
                  <a:pt x="50507" y="26479"/>
                </a:lnTo>
                <a:close/>
              </a:path>
              <a:path w="219710" h="41275">
                <a:moveTo>
                  <a:pt x="65328" y="26479"/>
                </a:moveTo>
                <a:lnTo>
                  <a:pt x="57162" y="41173"/>
                </a:lnTo>
                <a:lnTo>
                  <a:pt x="68592" y="41173"/>
                </a:lnTo>
                <a:lnTo>
                  <a:pt x="76288" y="26479"/>
                </a:lnTo>
                <a:lnTo>
                  <a:pt x="65328" y="26479"/>
                </a:lnTo>
                <a:close/>
              </a:path>
              <a:path w="219710" h="41275">
                <a:moveTo>
                  <a:pt x="91465" y="26479"/>
                </a:moveTo>
                <a:lnTo>
                  <a:pt x="84340" y="41173"/>
                </a:lnTo>
                <a:lnTo>
                  <a:pt x="97294" y="41173"/>
                </a:lnTo>
                <a:lnTo>
                  <a:pt x="104063" y="26479"/>
                </a:lnTo>
                <a:lnTo>
                  <a:pt x="91465" y="26479"/>
                </a:lnTo>
                <a:close/>
              </a:path>
              <a:path w="219710" h="41275">
                <a:moveTo>
                  <a:pt x="77571" y="26479"/>
                </a:moveTo>
                <a:lnTo>
                  <a:pt x="69875" y="41173"/>
                </a:lnTo>
                <a:lnTo>
                  <a:pt x="82943" y="41173"/>
                </a:lnTo>
                <a:lnTo>
                  <a:pt x="90170" y="26479"/>
                </a:lnTo>
                <a:lnTo>
                  <a:pt x="77571" y="26479"/>
                </a:lnTo>
                <a:close/>
              </a:path>
              <a:path w="219710" h="41275">
                <a:moveTo>
                  <a:pt x="216052" y="23329"/>
                </a:moveTo>
                <a:lnTo>
                  <a:pt x="219671" y="0"/>
                </a:lnTo>
                <a:lnTo>
                  <a:pt x="209638" y="0"/>
                </a:lnTo>
                <a:lnTo>
                  <a:pt x="205206" y="23329"/>
                </a:lnTo>
                <a:lnTo>
                  <a:pt x="216052" y="2332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463037" y="6581889"/>
            <a:ext cx="153035" cy="23495"/>
          </a:xfrm>
          <a:custGeom>
            <a:avLst/>
            <a:gdLst/>
            <a:ahLst/>
            <a:cxnLst/>
            <a:rect l="l" t="t" r="r" b="b"/>
            <a:pathLst>
              <a:path w="153035" h="23495">
                <a:moveTo>
                  <a:pt x="57632" y="23329"/>
                </a:moveTo>
                <a:lnTo>
                  <a:pt x="50520" y="0"/>
                </a:lnTo>
                <a:lnTo>
                  <a:pt x="40474" y="0"/>
                </a:lnTo>
                <a:lnTo>
                  <a:pt x="46659" y="23329"/>
                </a:lnTo>
                <a:lnTo>
                  <a:pt x="57632" y="23329"/>
                </a:lnTo>
                <a:close/>
              </a:path>
              <a:path w="153035" h="23495">
                <a:moveTo>
                  <a:pt x="69888" y="23329"/>
                </a:moveTo>
                <a:lnTo>
                  <a:pt x="61836" y="0"/>
                </a:lnTo>
                <a:lnTo>
                  <a:pt x="51803" y="0"/>
                </a:lnTo>
                <a:lnTo>
                  <a:pt x="58915" y="23329"/>
                </a:lnTo>
                <a:lnTo>
                  <a:pt x="69888" y="23329"/>
                </a:lnTo>
                <a:close/>
              </a:path>
              <a:path w="153035" h="23495">
                <a:moveTo>
                  <a:pt x="29984" y="23329"/>
                </a:moveTo>
                <a:lnTo>
                  <a:pt x="24612" y="0"/>
                </a:lnTo>
                <a:lnTo>
                  <a:pt x="14579" y="0"/>
                </a:lnTo>
                <a:lnTo>
                  <a:pt x="19011" y="23329"/>
                </a:lnTo>
                <a:lnTo>
                  <a:pt x="29984" y="23329"/>
                </a:lnTo>
                <a:close/>
              </a:path>
              <a:path w="153035" h="23495">
                <a:moveTo>
                  <a:pt x="14465" y="23329"/>
                </a:moveTo>
                <a:lnTo>
                  <a:pt x="10033" y="0"/>
                </a:lnTo>
                <a:lnTo>
                  <a:pt x="0" y="0"/>
                </a:lnTo>
                <a:lnTo>
                  <a:pt x="3619" y="23329"/>
                </a:lnTo>
                <a:lnTo>
                  <a:pt x="14465" y="23329"/>
                </a:lnTo>
                <a:close/>
              </a:path>
              <a:path w="153035" h="23495">
                <a:moveTo>
                  <a:pt x="42240" y="23329"/>
                </a:moveTo>
                <a:lnTo>
                  <a:pt x="35941" y="0"/>
                </a:lnTo>
                <a:lnTo>
                  <a:pt x="25895" y="0"/>
                </a:lnTo>
                <a:lnTo>
                  <a:pt x="31267" y="23329"/>
                </a:lnTo>
                <a:lnTo>
                  <a:pt x="42240" y="23329"/>
                </a:lnTo>
                <a:close/>
              </a:path>
              <a:path w="153035" h="23495">
                <a:moveTo>
                  <a:pt x="85280" y="23329"/>
                </a:moveTo>
                <a:lnTo>
                  <a:pt x="76415" y="0"/>
                </a:lnTo>
                <a:lnTo>
                  <a:pt x="66382" y="0"/>
                </a:lnTo>
                <a:lnTo>
                  <a:pt x="74434" y="23329"/>
                </a:lnTo>
                <a:lnTo>
                  <a:pt x="85280" y="23329"/>
                </a:lnTo>
                <a:close/>
              </a:path>
              <a:path w="153035" h="23495">
                <a:moveTo>
                  <a:pt x="152946" y="23329"/>
                </a:moveTo>
                <a:lnTo>
                  <a:pt x="139534" y="0"/>
                </a:lnTo>
                <a:lnTo>
                  <a:pt x="129501" y="0"/>
                </a:lnTo>
                <a:lnTo>
                  <a:pt x="141973" y="23329"/>
                </a:lnTo>
                <a:lnTo>
                  <a:pt x="152946" y="23329"/>
                </a:lnTo>
                <a:close/>
              </a:path>
              <a:path w="153035" h="23495">
                <a:moveTo>
                  <a:pt x="140703" y="23329"/>
                </a:moveTo>
                <a:lnTo>
                  <a:pt x="128219" y="0"/>
                </a:lnTo>
                <a:lnTo>
                  <a:pt x="118186" y="0"/>
                </a:lnTo>
                <a:lnTo>
                  <a:pt x="129730" y="23329"/>
                </a:lnTo>
                <a:lnTo>
                  <a:pt x="140703" y="23329"/>
                </a:lnTo>
                <a:close/>
              </a:path>
              <a:path w="153035" h="23495">
                <a:moveTo>
                  <a:pt x="112928" y="23329"/>
                </a:moveTo>
                <a:lnTo>
                  <a:pt x="102311" y="0"/>
                </a:lnTo>
                <a:lnTo>
                  <a:pt x="92278" y="0"/>
                </a:lnTo>
                <a:lnTo>
                  <a:pt x="102082" y="23329"/>
                </a:lnTo>
                <a:lnTo>
                  <a:pt x="112928" y="23329"/>
                </a:lnTo>
                <a:close/>
              </a:path>
              <a:path w="153035" h="23495">
                <a:moveTo>
                  <a:pt x="125183" y="23329"/>
                </a:moveTo>
                <a:lnTo>
                  <a:pt x="113626" y="0"/>
                </a:lnTo>
                <a:lnTo>
                  <a:pt x="103593" y="0"/>
                </a:lnTo>
                <a:lnTo>
                  <a:pt x="114325" y="23329"/>
                </a:lnTo>
                <a:lnTo>
                  <a:pt x="125183" y="23329"/>
                </a:lnTo>
                <a:close/>
              </a:path>
              <a:path w="153035" h="23495">
                <a:moveTo>
                  <a:pt x="97536" y="23329"/>
                </a:moveTo>
                <a:lnTo>
                  <a:pt x="87731" y="0"/>
                </a:lnTo>
                <a:lnTo>
                  <a:pt x="77698" y="0"/>
                </a:lnTo>
                <a:lnTo>
                  <a:pt x="86677" y="23329"/>
                </a:lnTo>
                <a:lnTo>
                  <a:pt x="97536" y="2332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324213" y="6608368"/>
            <a:ext cx="14604" cy="15240"/>
          </a:xfrm>
          <a:custGeom>
            <a:avLst/>
            <a:gdLst/>
            <a:ahLst/>
            <a:cxnLst/>
            <a:rect l="l" t="t" r="r" b="b"/>
            <a:pathLst>
              <a:path w="14604" h="15240">
                <a:moveTo>
                  <a:pt x="3378" y="0"/>
                </a:moveTo>
                <a:lnTo>
                  <a:pt x="0" y="14693"/>
                </a:lnTo>
                <a:lnTo>
                  <a:pt x="11658" y="14693"/>
                </a:lnTo>
                <a:lnTo>
                  <a:pt x="14465" y="0"/>
                </a:lnTo>
                <a:lnTo>
                  <a:pt x="3378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451721" y="6581889"/>
            <a:ext cx="13970" cy="23495"/>
          </a:xfrm>
          <a:custGeom>
            <a:avLst/>
            <a:gdLst/>
            <a:ahLst/>
            <a:cxnLst/>
            <a:rect l="l" t="t" r="r" b="b"/>
            <a:pathLst>
              <a:path w="13970" h="23495">
                <a:moveTo>
                  <a:pt x="13538" y="23329"/>
                </a:moveTo>
                <a:lnTo>
                  <a:pt x="10032" y="0"/>
                </a:lnTo>
                <a:lnTo>
                  <a:pt x="0" y="0"/>
                </a:lnTo>
                <a:lnTo>
                  <a:pt x="2679" y="23329"/>
                </a:lnTo>
                <a:lnTo>
                  <a:pt x="13538" y="2332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288399" y="6581889"/>
            <a:ext cx="161925" cy="23495"/>
          </a:xfrm>
          <a:custGeom>
            <a:avLst/>
            <a:gdLst/>
            <a:ahLst/>
            <a:cxnLst/>
            <a:rect l="l" t="t" r="r" b="b"/>
            <a:pathLst>
              <a:path w="161925" h="23495">
                <a:moveTo>
                  <a:pt x="93903" y="23329"/>
                </a:moveTo>
                <a:lnTo>
                  <a:pt x="95770" y="0"/>
                </a:lnTo>
                <a:lnTo>
                  <a:pt x="85737" y="0"/>
                </a:lnTo>
                <a:lnTo>
                  <a:pt x="83058" y="23329"/>
                </a:lnTo>
                <a:lnTo>
                  <a:pt x="93903" y="23329"/>
                </a:lnTo>
                <a:close/>
              </a:path>
              <a:path w="161925" h="23495">
                <a:moveTo>
                  <a:pt x="78625" y="23329"/>
                </a:moveTo>
                <a:lnTo>
                  <a:pt x="81305" y="0"/>
                </a:lnTo>
                <a:lnTo>
                  <a:pt x="71158" y="0"/>
                </a:lnTo>
                <a:lnTo>
                  <a:pt x="67665" y="23329"/>
                </a:lnTo>
                <a:lnTo>
                  <a:pt x="78625" y="23329"/>
                </a:lnTo>
                <a:close/>
              </a:path>
              <a:path w="161925" h="23495">
                <a:moveTo>
                  <a:pt x="23215" y="23329"/>
                </a:moveTo>
                <a:lnTo>
                  <a:pt x="29514" y="0"/>
                </a:lnTo>
                <a:lnTo>
                  <a:pt x="19354" y="0"/>
                </a:lnTo>
                <a:lnTo>
                  <a:pt x="12242" y="23329"/>
                </a:lnTo>
                <a:lnTo>
                  <a:pt x="23215" y="23329"/>
                </a:lnTo>
                <a:close/>
              </a:path>
              <a:path w="161925" h="23495">
                <a:moveTo>
                  <a:pt x="38608" y="23329"/>
                </a:moveTo>
                <a:lnTo>
                  <a:pt x="43980" y="0"/>
                </a:lnTo>
                <a:lnTo>
                  <a:pt x="33947" y="0"/>
                </a:lnTo>
                <a:lnTo>
                  <a:pt x="27762" y="23329"/>
                </a:lnTo>
                <a:lnTo>
                  <a:pt x="38608" y="23329"/>
                </a:lnTo>
                <a:close/>
              </a:path>
              <a:path w="161925" h="23495">
                <a:moveTo>
                  <a:pt x="10845" y="23329"/>
                </a:moveTo>
                <a:lnTo>
                  <a:pt x="18072" y="0"/>
                </a:lnTo>
                <a:lnTo>
                  <a:pt x="8039" y="0"/>
                </a:lnTo>
                <a:lnTo>
                  <a:pt x="0" y="23329"/>
                </a:lnTo>
                <a:lnTo>
                  <a:pt x="10845" y="23329"/>
                </a:lnTo>
                <a:close/>
              </a:path>
              <a:path w="161925" h="23495">
                <a:moveTo>
                  <a:pt x="149212" y="23329"/>
                </a:moveTo>
                <a:lnTo>
                  <a:pt x="147459" y="0"/>
                </a:lnTo>
                <a:lnTo>
                  <a:pt x="137426" y="0"/>
                </a:lnTo>
                <a:lnTo>
                  <a:pt x="138353" y="23329"/>
                </a:lnTo>
                <a:lnTo>
                  <a:pt x="149212" y="23329"/>
                </a:lnTo>
                <a:close/>
              </a:path>
              <a:path w="161925" h="23495">
                <a:moveTo>
                  <a:pt x="161455" y="23329"/>
                </a:moveTo>
                <a:lnTo>
                  <a:pt x="158775" y="0"/>
                </a:lnTo>
                <a:lnTo>
                  <a:pt x="148742" y="0"/>
                </a:lnTo>
                <a:lnTo>
                  <a:pt x="150482" y="23329"/>
                </a:lnTo>
                <a:lnTo>
                  <a:pt x="161455" y="23329"/>
                </a:lnTo>
                <a:close/>
              </a:path>
              <a:path w="161925" h="23495">
                <a:moveTo>
                  <a:pt x="133807" y="23329"/>
                </a:moveTo>
                <a:lnTo>
                  <a:pt x="132867" y="0"/>
                </a:lnTo>
                <a:lnTo>
                  <a:pt x="122834" y="0"/>
                </a:lnTo>
                <a:lnTo>
                  <a:pt x="122834" y="23329"/>
                </a:lnTo>
                <a:lnTo>
                  <a:pt x="133807" y="23329"/>
                </a:lnTo>
                <a:close/>
              </a:path>
              <a:path w="161925" h="23495">
                <a:moveTo>
                  <a:pt x="106273" y="23329"/>
                </a:moveTo>
                <a:lnTo>
                  <a:pt x="107086" y="0"/>
                </a:lnTo>
                <a:lnTo>
                  <a:pt x="97053" y="0"/>
                </a:lnTo>
                <a:lnTo>
                  <a:pt x="95313" y="23329"/>
                </a:lnTo>
                <a:lnTo>
                  <a:pt x="106273" y="23329"/>
                </a:lnTo>
                <a:close/>
              </a:path>
              <a:path w="161925" h="23495">
                <a:moveTo>
                  <a:pt x="121551" y="23329"/>
                </a:moveTo>
                <a:lnTo>
                  <a:pt x="121551" y="0"/>
                </a:lnTo>
                <a:lnTo>
                  <a:pt x="111518" y="0"/>
                </a:lnTo>
                <a:lnTo>
                  <a:pt x="110591" y="23329"/>
                </a:lnTo>
                <a:lnTo>
                  <a:pt x="121551" y="23329"/>
                </a:lnTo>
                <a:close/>
              </a:path>
              <a:path w="161925" h="23495">
                <a:moveTo>
                  <a:pt x="50863" y="23329"/>
                </a:moveTo>
                <a:lnTo>
                  <a:pt x="55410" y="0"/>
                </a:lnTo>
                <a:lnTo>
                  <a:pt x="45262" y="0"/>
                </a:lnTo>
                <a:lnTo>
                  <a:pt x="39890" y="23329"/>
                </a:lnTo>
                <a:lnTo>
                  <a:pt x="50863" y="2332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594405" y="6608368"/>
            <a:ext cx="19050" cy="15240"/>
          </a:xfrm>
          <a:custGeom>
            <a:avLst/>
            <a:gdLst/>
            <a:ahLst/>
            <a:cxnLst/>
            <a:rect l="l" t="t" r="r" b="b"/>
            <a:pathLst>
              <a:path w="19050" h="15240">
                <a:moveTo>
                  <a:pt x="0" y="0"/>
                </a:moveTo>
                <a:lnTo>
                  <a:pt x="7340" y="14693"/>
                </a:lnTo>
                <a:lnTo>
                  <a:pt x="18897" y="14693"/>
                </a:lnTo>
                <a:lnTo>
                  <a:pt x="11074" y="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426868" y="6608368"/>
            <a:ext cx="41275" cy="15240"/>
          </a:xfrm>
          <a:custGeom>
            <a:avLst/>
            <a:gdLst/>
            <a:ahLst/>
            <a:cxnLst/>
            <a:rect l="l" t="t" r="r" b="b"/>
            <a:pathLst>
              <a:path w="41275" h="15240">
                <a:moveTo>
                  <a:pt x="12369" y="0"/>
                </a:moveTo>
                <a:lnTo>
                  <a:pt x="13423" y="14693"/>
                </a:lnTo>
                <a:lnTo>
                  <a:pt x="25082" y="14693"/>
                </a:lnTo>
                <a:lnTo>
                  <a:pt x="23342" y="0"/>
                </a:lnTo>
                <a:lnTo>
                  <a:pt x="12369" y="0"/>
                </a:lnTo>
                <a:close/>
              </a:path>
              <a:path w="41275" h="15240">
                <a:moveTo>
                  <a:pt x="27889" y="0"/>
                </a:moveTo>
                <a:lnTo>
                  <a:pt x="29641" y="14693"/>
                </a:lnTo>
                <a:lnTo>
                  <a:pt x="41186" y="14693"/>
                </a:lnTo>
                <a:lnTo>
                  <a:pt x="38849" y="0"/>
                </a:lnTo>
                <a:lnTo>
                  <a:pt x="27889" y="0"/>
                </a:lnTo>
                <a:close/>
              </a:path>
              <a:path w="41275" h="15240">
                <a:moveTo>
                  <a:pt x="0" y="0"/>
                </a:moveTo>
                <a:lnTo>
                  <a:pt x="584" y="14693"/>
                </a:lnTo>
                <a:lnTo>
                  <a:pt x="12141" y="14693"/>
                </a:lnTo>
                <a:lnTo>
                  <a:pt x="10972" y="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606763" y="6608368"/>
            <a:ext cx="19685" cy="15240"/>
          </a:xfrm>
          <a:custGeom>
            <a:avLst/>
            <a:gdLst/>
            <a:ahLst/>
            <a:cxnLst/>
            <a:rect l="l" t="t" r="r" b="b"/>
            <a:pathLst>
              <a:path w="19685" h="15240">
                <a:moveTo>
                  <a:pt x="7937" y="14693"/>
                </a:moveTo>
                <a:lnTo>
                  <a:pt x="19481" y="14693"/>
                </a:lnTo>
                <a:lnTo>
                  <a:pt x="11087" y="0"/>
                </a:lnTo>
                <a:lnTo>
                  <a:pt x="0" y="0"/>
                </a:lnTo>
                <a:lnTo>
                  <a:pt x="7937" y="1469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398407" y="6608368"/>
            <a:ext cx="83185" cy="15240"/>
          </a:xfrm>
          <a:custGeom>
            <a:avLst/>
            <a:gdLst/>
            <a:ahLst/>
            <a:cxnLst/>
            <a:rect l="l" t="t" r="r" b="b"/>
            <a:pathLst>
              <a:path w="83185" h="15240">
                <a:moveTo>
                  <a:pt x="12826" y="0"/>
                </a:moveTo>
                <a:lnTo>
                  <a:pt x="12826" y="14693"/>
                </a:lnTo>
                <a:lnTo>
                  <a:pt x="24498" y="14693"/>
                </a:lnTo>
                <a:lnTo>
                  <a:pt x="23914" y="0"/>
                </a:lnTo>
                <a:lnTo>
                  <a:pt x="12826" y="0"/>
                </a:lnTo>
                <a:close/>
              </a:path>
              <a:path w="83185" h="15240">
                <a:moveTo>
                  <a:pt x="68719" y="0"/>
                </a:moveTo>
                <a:lnTo>
                  <a:pt x="70929" y="14693"/>
                </a:lnTo>
                <a:lnTo>
                  <a:pt x="82600" y="14693"/>
                </a:lnTo>
                <a:lnTo>
                  <a:pt x="79794" y="0"/>
                </a:lnTo>
                <a:lnTo>
                  <a:pt x="68719" y="0"/>
                </a:lnTo>
                <a:close/>
              </a:path>
              <a:path w="83185" h="15240">
                <a:moveTo>
                  <a:pt x="469" y="0"/>
                </a:moveTo>
                <a:lnTo>
                  <a:pt x="0" y="14693"/>
                </a:lnTo>
                <a:lnTo>
                  <a:pt x="11544" y="14693"/>
                </a:lnTo>
                <a:lnTo>
                  <a:pt x="11544" y="0"/>
                </a:lnTo>
                <a:lnTo>
                  <a:pt x="469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482633" y="6608368"/>
            <a:ext cx="114935" cy="15240"/>
          </a:xfrm>
          <a:custGeom>
            <a:avLst/>
            <a:gdLst/>
            <a:ahLst/>
            <a:cxnLst/>
            <a:rect l="l" t="t" r="r" b="b"/>
            <a:pathLst>
              <a:path w="114935" h="15240">
                <a:moveTo>
                  <a:pt x="68249" y="0"/>
                </a:moveTo>
                <a:lnTo>
                  <a:pt x="73964" y="14693"/>
                </a:lnTo>
                <a:lnTo>
                  <a:pt x="85521" y="14693"/>
                </a:lnTo>
                <a:lnTo>
                  <a:pt x="79336" y="0"/>
                </a:lnTo>
                <a:lnTo>
                  <a:pt x="68249" y="0"/>
                </a:lnTo>
                <a:close/>
              </a:path>
              <a:path w="114935" h="15240">
                <a:moveTo>
                  <a:pt x="55880" y="0"/>
                </a:moveTo>
                <a:lnTo>
                  <a:pt x="61023" y="14693"/>
                </a:lnTo>
                <a:lnTo>
                  <a:pt x="72567" y="14693"/>
                </a:lnTo>
                <a:lnTo>
                  <a:pt x="66967" y="0"/>
                </a:lnTo>
                <a:lnTo>
                  <a:pt x="55880" y="0"/>
                </a:lnTo>
                <a:close/>
              </a:path>
              <a:path w="114935" h="15240">
                <a:moveTo>
                  <a:pt x="28003" y="0"/>
                </a:moveTo>
                <a:lnTo>
                  <a:pt x="31965" y="14693"/>
                </a:lnTo>
                <a:lnTo>
                  <a:pt x="43522" y="14693"/>
                </a:lnTo>
                <a:lnTo>
                  <a:pt x="38963" y="0"/>
                </a:lnTo>
                <a:lnTo>
                  <a:pt x="28003" y="0"/>
                </a:lnTo>
                <a:close/>
              </a:path>
              <a:path w="114935" h="15240">
                <a:moveTo>
                  <a:pt x="96253" y="0"/>
                </a:moveTo>
                <a:lnTo>
                  <a:pt x="103022" y="14693"/>
                </a:lnTo>
                <a:lnTo>
                  <a:pt x="114566" y="14693"/>
                </a:lnTo>
                <a:lnTo>
                  <a:pt x="107213" y="0"/>
                </a:lnTo>
                <a:lnTo>
                  <a:pt x="96253" y="0"/>
                </a:lnTo>
                <a:close/>
              </a:path>
              <a:path w="114935" h="15240">
                <a:moveTo>
                  <a:pt x="12369" y="0"/>
                </a:moveTo>
                <a:lnTo>
                  <a:pt x="15760" y="14693"/>
                </a:lnTo>
                <a:lnTo>
                  <a:pt x="27419" y="14693"/>
                </a:lnTo>
                <a:lnTo>
                  <a:pt x="23456" y="0"/>
                </a:lnTo>
                <a:lnTo>
                  <a:pt x="12369" y="0"/>
                </a:lnTo>
                <a:close/>
              </a:path>
              <a:path w="114935" h="15240">
                <a:moveTo>
                  <a:pt x="0" y="0"/>
                </a:moveTo>
                <a:lnTo>
                  <a:pt x="2921" y="14693"/>
                </a:lnTo>
                <a:lnTo>
                  <a:pt x="14465" y="14693"/>
                </a:lnTo>
                <a:lnTo>
                  <a:pt x="11087" y="0"/>
                </a:lnTo>
                <a:lnTo>
                  <a:pt x="0" y="0"/>
                </a:lnTo>
                <a:close/>
              </a:path>
              <a:path w="114935" h="15240">
                <a:moveTo>
                  <a:pt x="83883" y="0"/>
                </a:moveTo>
                <a:lnTo>
                  <a:pt x="90068" y="14693"/>
                </a:lnTo>
                <a:lnTo>
                  <a:pt x="101612" y="14693"/>
                </a:lnTo>
                <a:lnTo>
                  <a:pt x="94856" y="0"/>
                </a:lnTo>
                <a:lnTo>
                  <a:pt x="83883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9340303" y="6608368"/>
            <a:ext cx="13970" cy="15240"/>
          </a:xfrm>
          <a:custGeom>
            <a:avLst/>
            <a:gdLst/>
            <a:ahLst/>
            <a:cxnLst/>
            <a:rect l="l" t="t" r="r" b="b"/>
            <a:pathLst>
              <a:path w="13970" h="15240">
                <a:moveTo>
                  <a:pt x="2921" y="0"/>
                </a:moveTo>
                <a:lnTo>
                  <a:pt x="0" y="14693"/>
                </a:lnTo>
                <a:lnTo>
                  <a:pt x="11557" y="14693"/>
                </a:lnTo>
                <a:lnTo>
                  <a:pt x="13881" y="0"/>
                </a:lnTo>
                <a:lnTo>
                  <a:pt x="2921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9523005" y="6608368"/>
            <a:ext cx="16510" cy="15240"/>
          </a:xfrm>
          <a:custGeom>
            <a:avLst/>
            <a:gdLst/>
            <a:ahLst/>
            <a:cxnLst/>
            <a:rect l="l" t="t" r="r" b="b"/>
            <a:pathLst>
              <a:path w="16510" h="15240">
                <a:moveTo>
                  <a:pt x="0" y="0"/>
                </a:moveTo>
                <a:lnTo>
                  <a:pt x="4432" y="14693"/>
                </a:lnTo>
                <a:lnTo>
                  <a:pt x="16090" y="14693"/>
                </a:lnTo>
                <a:lnTo>
                  <a:pt x="10960" y="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9353257" y="6608368"/>
            <a:ext cx="41910" cy="15240"/>
          </a:xfrm>
          <a:custGeom>
            <a:avLst/>
            <a:gdLst/>
            <a:ahLst/>
            <a:cxnLst/>
            <a:rect l="l" t="t" r="r" b="b"/>
            <a:pathLst>
              <a:path w="41910" h="15240">
                <a:moveTo>
                  <a:pt x="30213" y="0"/>
                </a:moveTo>
                <a:lnTo>
                  <a:pt x="29044" y="14693"/>
                </a:lnTo>
                <a:lnTo>
                  <a:pt x="40716" y="14693"/>
                </a:lnTo>
                <a:lnTo>
                  <a:pt x="41300" y="0"/>
                </a:lnTo>
                <a:lnTo>
                  <a:pt x="30213" y="0"/>
                </a:lnTo>
                <a:close/>
              </a:path>
              <a:path w="41910" h="15240">
                <a:moveTo>
                  <a:pt x="2222" y="0"/>
                </a:moveTo>
                <a:lnTo>
                  <a:pt x="0" y="14693"/>
                </a:lnTo>
                <a:lnTo>
                  <a:pt x="11671" y="14693"/>
                </a:lnTo>
                <a:lnTo>
                  <a:pt x="13296" y="0"/>
                </a:lnTo>
                <a:lnTo>
                  <a:pt x="2222" y="0"/>
                </a:lnTo>
                <a:close/>
              </a:path>
              <a:path w="41910" h="15240">
                <a:moveTo>
                  <a:pt x="17843" y="0"/>
                </a:moveTo>
                <a:lnTo>
                  <a:pt x="16103" y="14693"/>
                </a:lnTo>
                <a:lnTo>
                  <a:pt x="27647" y="14693"/>
                </a:lnTo>
                <a:lnTo>
                  <a:pt x="28816" y="0"/>
                </a:lnTo>
                <a:lnTo>
                  <a:pt x="17843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3" name="object 153"/>
          <p:cNvGrpSpPr/>
          <p:nvPr/>
        </p:nvGrpSpPr>
        <p:grpSpPr>
          <a:xfrm>
            <a:off x="9133155" y="6572137"/>
            <a:ext cx="527685" cy="589915"/>
            <a:chOff x="4078554" y="6572136"/>
            <a:chExt cx="527685" cy="589915"/>
          </a:xfrm>
        </p:grpSpPr>
        <p:sp>
          <p:nvSpPr>
            <p:cNvPr id="154" name="object 154"/>
            <p:cNvSpPr/>
            <p:nvPr/>
          </p:nvSpPr>
          <p:spPr>
            <a:xfrm>
              <a:off x="4552403" y="6581889"/>
              <a:ext cx="48895" cy="41275"/>
            </a:xfrm>
            <a:custGeom>
              <a:avLst/>
              <a:gdLst/>
              <a:ahLst/>
              <a:cxnLst/>
              <a:rect l="l" t="t" r="r" b="b"/>
              <a:pathLst>
                <a:path w="48895" h="41275">
                  <a:moveTo>
                    <a:pt x="36982" y="41173"/>
                  </a:moveTo>
                  <a:lnTo>
                    <a:pt x="48640" y="41173"/>
                  </a:lnTo>
                  <a:lnTo>
                    <a:pt x="38849" y="26479"/>
                  </a:lnTo>
                  <a:lnTo>
                    <a:pt x="27876" y="26479"/>
                  </a:lnTo>
                  <a:lnTo>
                    <a:pt x="36982" y="41173"/>
                  </a:lnTo>
                  <a:close/>
                </a:path>
                <a:path w="48895" h="41275">
                  <a:moveTo>
                    <a:pt x="21348" y="0"/>
                  </a:moveTo>
                  <a:lnTo>
                    <a:pt x="11315" y="0"/>
                  </a:lnTo>
                  <a:lnTo>
                    <a:pt x="25781" y="23329"/>
                  </a:lnTo>
                  <a:lnTo>
                    <a:pt x="36741" y="23329"/>
                  </a:lnTo>
                  <a:lnTo>
                    <a:pt x="21348" y="0"/>
                  </a:lnTo>
                  <a:close/>
                </a:path>
                <a:path w="48895" h="41275">
                  <a:moveTo>
                    <a:pt x="10033" y="0"/>
                  </a:moveTo>
                  <a:lnTo>
                    <a:pt x="0" y="0"/>
                  </a:lnTo>
                  <a:lnTo>
                    <a:pt x="13411" y="23329"/>
                  </a:lnTo>
                  <a:lnTo>
                    <a:pt x="24498" y="23329"/>
                  </a:lnTo>
                  <a:lnTo>
                    <a:pt x="10033" y="0"/>
                  </a:lnTo>
                  <a:close/>
                </a:path>
                <a:path w="48895" h="41275">
                  <a:moveTo>
                    <a:pt x="23799" y="41173"/>
                  </a:moveTo>
                  <a:lnTo>
                    <a:pt x="35572" y="41173"/>
                  </a:lnTo>
                  <a:lnTo>
                    <a:pt x="26479" y="26479"/>
                  </a:lnTo>
                  <a:lnTo>
                    <a:pt x="15278" y="26479"/>
                  </a:lnTo>
                  <a:lnTo>
                    <a:pt x="23799" y="41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572698" y="6575349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40">
                  <a:moveTo>
                    <a:pt x="-2286" y="990"/>
                  </a:moveTo>
                  <a:lnTo>
                    <a:pt x="2286" y="99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080840" y="6574422"/>
              <a:ext cx="523240" cy="386715"/>
            </a:xfrm>
            <a:custGeom>
              <a:avLst/>
              <a:gdLst/>
              <a:ahLst/>
              <a:cxnLst/>
              <a:rect l="l" t="t" r="r" b="b"/>
              <a:pathLst>
                <a:path w="523239" h="386715">
                  <a:moveTo>
                    <a:pt x="491972" y="1739"/>
                  </a:moveTo>
                  <a:lnTo>
                    <a:pt x="509003" y="1739"/>
                  </a:lnTo>
                  <a:lnTo>
                    <a:pt x="509003" y="27876"/>
                  </a:lnTo>
                </a:path>
                <a:path w="523239" h="386715">
                  <a:moveTo>
                    <a:pt x="521487" y="386270"/>
                  </a:moveTo>
                  <a:lnTo>
                    <a:pt x="521487" y="48640"/>
                  </a:lnTo>
                  <a:lnTo>
                    <a:pt x="489762" y="927"/>
                  </a:lnTo>
                  <a:lnTo>
                    <a:pt x="491858" y="927"/>
                  </a:lnTo>
                  <a:lnTo>
                    <a:pt x="491045" y="0"/>
                  </a:lnTo>
                  <a:lnTo>
                    <a:pt x="35471" y="0"/>
                  </a:lnTo>
                  <a:lnTo>
                    <a:pt x="32435" y="3492"/>
                  </a:lnTo>
                  <a:lnTo>
                    <a:pt x="32435" y="5473"/>
                  </a:lnTo>
                  <a:lnTo>
                    <a:pt x="0" y="49809"/>
                  </a:lnTo>
                  <a:lnTo>
                    <a:pt x="0" y="386270"/>
                  </a:lnTo>
                  <a:lnTo>
                    <a:pt x="522770" y="386270"/>
                  </a:lnTo>
                  <a:lnTo>
                    <a:pt x="522770" y="48640"/>
                  </a:lnTo>
                  <a:lnTo>
                    <a:pt x="491858" y="2908"/>
                  </a:lnTo>
                </a:path>
                <a:path w="523239" h="386715">
                  <a:moveTo>
                    <a:pt x="32435" y="4190"/>
                  </a:moveTo>
                  <a:lnTo>
                    <a:pt x="16459" y="4190"/>
                  </a:lnTo>
                  <a:lnTo>
                    <a:pt x="15519" y="5245"/>
                  </a:lnTo>
                  <a:lnTo>
                    <a:pt x="15519" y="28232"/>
                  </a:lnTo>
                </a:path>
                <a:path w="523239" h="386715">
                  <a:moveTo>
                    <a:pt x="15519" y="5245"/>
                  </a:moveTo>
                  <a:lnTo>
                    <a:pt x="32435" y="5245"/>
                  </a:lnTo>
                </a:path>
                <a:path w="523239" h="386715">
                  <a:moveTo>
                    <a:pt x="509003" y="1739"/>
                  </a:moveTo>
                  <a:lnTo>
                    <a:pt x="508304" y="1168"/>
                  </a:lnTo>
                  <a:lnTo>
                    <a:pt x="492213" y="1168"/>
                  </a:lnTo>
                </a:path>
                <a:path w="523239" h="386715">
                  <a:moveTo>
                    <a:pt x="492912" y="7467"/>
                  </a:moveTo>
                  <a:lnTo>
                    <a:pt x="482879" y="7467"/>
                  </a:lnTo>
                </a:path>
                <a:path w="523239" h="386715">
                  <a:moveTo>
                    <a:pt x="519163" y="47243"/>
                  </a:moveTo>
                  <a:lnTo>
                    <a:pt x="507606" y="47243"/>
                  </a:lnTo>
                </a:path>
                <a:path w="523239" h="386715">
                  <a:moveTo>
                    <a:pt x="518223" y="45732"/>
                  </a:moveTo>
                  <a:lnTo>
                    <a:pt x="506679" y="45732"/>
                  </a:lnTo>
                </a:path>
                <a:path w="523239" h="386715">
                  <a:moveTo>
                    <a:pt x="517283" y="44322"/>
                  </a:moveTo>
                  <a:lnTo>
                    <a:pt x="505739" y="44322"/>
                  </a:lnTo>
                </a:path>
                <a:path w="523239" h="386715">
                  <a:moveTo>
                    <a:pt x="516242" y="42811"/>
                  </a:moveTo>
                  <a:lnTo>
                    <a:pt x="504926" y="42811"/>
                  </a:lnTo>
                </a:path>
                <a:path w="523239" h="386715">
                  <a:moveTo>
                    <a:pt x="515302" y="41300"/>
                  </a:moveTo>
                  <a:lnTo>
                    <a:pt x="503986" y="41300"/>
                  </a:lnTo>
                </a:path>
                <a:path w="523239" h="386715">
                  <a:moveTo>
                    <a:pt x="514375" y="39890"/>
                  </a:moveTo>
                  <a:lnTo>
                    <a:pt x="503059" y="39890"/>
                  </a:lnTo>
                </a:path>
                <a:path w="523239" h="386715">
                  <a:moveTo>
                    <a:pt x="513321" y="38379"/>
                  </a:moveTo>
                  <a:lnTo>
                    <a:pt x="502119" y="38379"/>
                  </a:lnTo>
                </a:path>
                <a:path w="523239" h="386715">
                  <a:moveTo>
                    <a:pt x="512394" y="36982"/>
                  </a:moveTo>
                  <a:lnTo>
                    <a:pt x="501192" y="36982"/>
                  </a:lnTo>
                </a:path>
                <a:path w="523239" h="386715">
                  <a:moveTo>
                    <a:pt x="511454" y="35458"/>
                  </a:moveTo>
                  <a:lnTo>
                    <a:pt x="500252" y="35458"/>
                  </a:lnTo>
                </a:path>
                <a:path w="523239" h="386715">
                  <a:moveTo>
                    <a:pt x="493839" y="8864"/>
                  </a:moveTo>
                  <a:lnTo>
                    <a:pt x="483806" y="8864"/>
                  </a:lnTo>
                </a:path>
                <a:path w="523239" h="386715">
                  <a:moveTo>
                    <a:pt x="494652" y="10147"/>
                  </a:moveTo>
                  <a:lnTo>
                    <a:pt x="484619" y="10147"/>
                  </a:lnTo>
                </a:path>
                <a:path w="523239" h="386715">
                  <a:moveTo>
                    <a:pt x="495592" y="11544"/>
                  </a:moveTo>
                  <a:lnTo>
                    <a:pt x="485444" y="11544"/>
                  </a:lnTo>
                </a:path>
                <a:path w="523239" h="386715">
                  <a:moveTo>
                    <a:pt x="496519" y="12941"/>
                  </a:moveTo>
                  <a:lnTo>
                    <a:pt x="486257" y="12941"/>
                  </a:lnTo>
                </a:path>
                <a:path w="523239" h="386715">
                  <a:moveTo>
                    <a:pt x="497458" y="14350"/>
                  </a:moveTo>
                  <a:lnTo>
                    <a:pt x="487184" y="14350"/>
                  </a:lnTo>
                </a:path>
                <a:path w="523239" h="386715">
                  <a:moveTo>
                    <a:pt x="498271" y="15633"/>
                  </a:moveTo>
                  <a:lnTo>
                    <a:pt x="488010" y="15633"/>
                  </a:lnTo>
                </a:path>
                <a:path w="523239" h="386715">
                  <a:moveTo>
                    <a:pt x="499211" y="17030"/>
                  </a:moveTo>
                  <a:lnTo>
                    <a:pt x="488822" y="17030"/>
                  </a:lnTo>
                </a:path>
                <a:path w="523239" h="386715">
                  <a:moveTo>
                    <a:pt x="500138" y="18427"/>
                  </a:moveTo>
                  <a:lnTo>
                    <a:pt x="489762" y="18427"/>
                  </a:lnTo>
                </a:path>
                <a:path w="523239" h="386715">
                  <a:moveTo>
                    <a:pt x="501078" y="19824"/>
                  </a:moveTo>
                  <a:lnTo>
                    <a:pt x="490575" y="19824"/>
                  </a:lnTo>
                </a:path>
                <a:path w="523239" h="386715">
                  <a:moveTo>
                    <a:pt x="502005" y="21107"/>
                  </a:moveTo>
                  <a:lnTo>
                    <a:pt x="491388" y="21107"/>
                  </a:lnTo>
                </a:path>
                <a:path w="523239" h="386715">
                  <a:moveTo>
                    <a:pt x="502831" y="22517"/>
                  </a:moveTo>
                  <a:lnTo>
                    <a:pt x="492328" y="22517"/>
                  </a:lnTo>
                </a:path>
                <a:path w="523239" h="386715">
                  <a:moveTo>
                    <a:pt x="503758" y="23914"/>
                  </a:moveTo>
                  <a:lnTo>
                    <a:pt x="493140" y="23914"/>
                  </a:lnTo>
                </a:path>
                <a:path w="523239" h="386715">
                  <a:moveTo>
                    <a:pt x="504685" y="25311"/>
                  </a:moveTo>
                  <a:lnTo>
                    <a:pt x="493953" y="25311"/>
                  </a:lnTo>
                </a:path>
                <a:path w="523239" h="386715">
                  <a:moveTo>
                    <a:pt x="505625" y="26593"/>
                  </a:moveTo>
                  <a:lnTo>
                    <a:pt x="494779" y="26593"/>
                  </a:lnTo>
                </a:path>
                <a:path w="523239" h="386715">
                  <a:moveTo>
                    <a:pt x="506437" y="27990"/>
                  </a:moveTo>
                  <a:lnTo>
                    <a:pt x="495706" y="27990"/>
                  </a:lnTo>
                </a:path>
                <a:path w="523239" h="386715">
                  <a:moveTo>
                    <a:pt x="507377" y="29387"/>
                  </a:moveTo>
                  <a:lnTo>
                    <a:pt x="496519" y="29387"/>
                  </a:lnTo>
                </a:path>
                <a:path w="523239" h="386715">
                  <a:moveTo>
                    <a:pt x="508304" y="30797"/>
                  </a:moveTo>
                  <a:lnTo>
                    <a:pt x="497344" y="30797"/>
                  </a:lnTo>
                </a:path>
                <a:path w="523239" h="386715">
                  <a:moveTo>
                    <a:pt x="481482" y="7467"/>
                  </a:moveTo>
                  <a:lnTo>
                    <a:pt x="471563" y="7467"/>
                  </a:lnTo>
                </a:path>
                <a:path w="523239" h="386715">
                  <a:moveTo>
                    <a:pt x="506323" y="47243"/>
                  </a:moveTo>
                  <a:lnTo>
                    <a:pt x="494652" y="47243"/>
                  </a:lnTo>
                </a:path>
                <a:path w="523239" h="386715">
                  <a:moveTo>
                    <a:pt x="505396" y="45732"/>
                  </a:moveTo>
                  <a:lnTo>
                    <a:pt x="493839" y="45732"/>
                  </a:lnTo>
                </a:path>
                <a:path w="523239" h="386715">
                  <a:moveTo>
                    <a:pt x="504456" y="44322"/>
                  </a:moveTo>
                  <a:lnTo>
                    <a:pt x="493026" y="44322"/>
                  </a:lnTo>
                </a:path>
                <a:path w="523239" h="386715">
                  <a:moveTo>
                    <a:pt x="503529" y="42811"/>
                  </a:moveTo>
                  <a:lnTo>
                    <a:pt x="492086" y="42811"/>
                  </a:lnTo>
                </a:path>
                <a:path w="523239" h="386715">
                  <a:moveTo>
                    <a:pt x="502589" y="41300"/>
                  </a:moveTo>
                  <a:lnTo>
                    <a:pt x="491274" y="41300"/>
                  </a:lnTo>
                </a:path>
                <a:path w="523239" h="386715">
                  <a:moveTo>
                    <a:pt x="501662" y="39890"/>
                  </a:moveTo>
                  <a:lnTo>
                    <a:pt x="490461" y="39890"/>
                  </a:lnTo>
                </a:path>
                <a:path w="523239" h="386715">
                  <a:moveTo>
                    <a:pt x="500837" y="38379"/>
                  </a:moveTo>
                  <a:lnTo>
                    <a:pt x="489521" y="38379"/>
                  </a:lnTo>
                </a:path>
                <a:path w="523239" h="386715">
                  <a:moveTo>
                    <a:pt x="499910" y="36982"/>
                  </a:moveTo>
                  <a:lnTo>
                    <a:pt x="488708" y="36982"/>
                  </a:lnTo>
                </a:path>
                <a:path w="523239" h="386715">
                  <a:moveTo>
                    <a:pt x="498970" y="35458"/>
                  </a:moveTo>
                  <a:lnTo>
                    <a:pt x="487895" y="35458"/>
                  </a:lnTo>
                </a:path>
                <a:path w="523239" h="386715">
                  <a:moveTo>
                    <a:pt x="482409" y="8864"/>
                  </a:moveTo>
                  <a:lnTo>
                    <a:pt x="472376" y="8864"/>
                  </a:lnTo>
                </a:path>
                <a:path w="523239" h="386715">
                  <a:moveTo>
                    <a:pt x="483222" y="10147"/>
                  </a:moveTo>
                  <a:lnTo>
                    <a:pt x="473189" y="10147"/>
                  </a:lnTo>
                </a:path>
                <a:path w="523239" h="386715">
                  <a:moveTo>
                    <a:pt x="484035" y="11544"/>
                  </a:moveTo>
                  <a:lnTo>
                    <a:pt x="473887" y="11544"/>
                  </a:lnTo>
                </a:path>
                <a:path w="523239" h="386715">
                  <a:moveTo>
                    <a:pt x="484974" y="12941"/>
                  </a:moveTo>
                  <a:lnTo>
                    <a:pt x="474713" y="12941"/>
                  </a:lnTo>
                </a:path>
                <a:path w="523239" h="386715">
                  <a:moveTo>
                    <a:pt x="485800" y="14350"/>
                  </a:moveTo>
                  <a:lnTo>
                    <a:pt x="475526" y="14350"/>
                  </a:lnTo>
                </a:path>
                <a:path w="523239" h="386715">
                  <a:moveTo>
                    <a:pt x="486613" y="15633"/>
                  </a:moveTo>
                  <a:lnTo>
                    <a:pt x="476338" y="15633"/>
                  </a:lnTo>
                </a:path>
                <a:path w="523239" h="386715">
                  <a:moveTo>
                    <a:pt x="487540" y="17030"/>
                  </a:moveTo>
                  <a:lnTo>
                    <a:pt x="477151" y="17030"/>
                  </a:lnTo>
                </a:path>
                <a:path w="523239" h="386715">
                  <a:moveTo>
                    <a:pt x="488353" y="18427"/>
                  </a:moveTo>
                  <a:lnTo>
                    <a:pt x="477977" y="18427"/>
                  </a:lnTo>
                </a:path>
                <a:path w="523239" h="386715">
                  <a:moveTo>
                    <a:pt x="489178" y="19824"/>
                  </a:moveTo>
                  <a:lnTo>
                    <a:pt x="478675" y="19824"/>
                  </a:lnTo>
                </a:path>
                <a:path w="523239" h="386715">
                  <a:moveTo>
                    <a:pt x="490105" y="21107"/>
                  </a:moveTo>
                  <a:lnTo>
                    <a:pt x="479488" y="21107"/>
                  </a:lnTo>
                </a:path>
                <a:path w="523239" h="386715">
                  <a:moveTo>
                    <a:pt x="490918" y="22517"/>
                  </a:moveTo>
                  <a:lnTo>
                    <a:pt x="480313" y="22517"/>
                  </a:lnTo>
                </a:path>
                <a:path w="523239" h="386715">
                  <a:moveTo>
                    <a:pt x="491743" y="23914"/>
                  </a:moveTo>
                  <a:lnTo>
                    <a:pt x="481126" y="23914"/>
                  </a:lnTo>
                </a:path>
                <a:path w="523239" h="386715">
                  <a:moveTo>
                    <a:pt x="492683" y="25311"/>
                  </a:moveTo>
                  <a:lnTo>
                    <a:pt x="481939" y="25311"/>
                  </a:lnTo>
                </a:path>
                <a:path w="523239" h="386715">
                  <a:moveTo>
                    <a:pt x="493496" y="26593"/>
                  </a:moveTo>
                  <a:lnTo>
                    <a:pt x="482765" y="26593"/>
                  </a:lnTo>
                </a:path>
                <a:path w="523239" h="386715">
                  <a:moveTo>
                    <a:pt x="494309" y="27990"/>
                  </a:moveTo>
                  <a:lnTo>
                    <a:pt x="483577" y="27990"/>
                  </a:lnTo>
                </a:path>
                <a:path w="523239" h="386715">
                  <a:moveTo>
                    <a:pt x="495236" y="29387"/>
                  </a:moveTo>
                  <a:lnTo>
                    <a:pt x="484276" y="29387"/>
                  </a:lnTo>
                </a:path>
                <a:path w="523239" h="386715">
                  <a:moveTo>
                    <a:pt x="496062" y="30797"/>
                  </a:moveTo>
                  <a:lnTo>
                    <a:pt x="485089" y="30797"/>
                  </a:lnTo>
                </a:path>
                <a:path w="523239" h="386715">
                  <a:moveTo>
                    <a:pt x="467131" y="7467"/>
                  </a:moveTo>
                  <a:lnTo>
                    <a:pt x="457098" y="7467"/>
                  </a:lnTo>
                </a:path>
                <a:path w="523239" h="386715">
                  <a:moveTo>
                    <a:pt x="489991" y="47243"/>
                  </a:moveTo>
                  <a:lnTo>
                    <a:pt x="478332" y="47243"/>
                  </a:lnTo>
                </a:path>
                <a:path w="523239" h="386715">
                  <a:moveTo>
                    <a:pt x="489178" y="45732"/>
                  </a:moveTo>
                  <a:lnTo>
                    <a:pt x="477621" y="45732"/>
                  </a:lnTo>
                </a:path>
                <a:path w="523239" h="386715">
                  <a:moveTo>
                    <a:pt x="488238" y="44322"/>
                  </a:moveTo>
                  <a:lnTo>
                    <a:pt x="476808" y="44322"/>
                  </a:lnTo>
                </a:path>
                <a:path w="523239" h="386715">
                  <a:moveTo>
                    <a:pt x="487425" y="42811"/>
                  </a:moveTo>
                  <a:lnTo>
                    <a:pt x="475995" y="42811"/>
                  </a:lnTo>
                </a:path>
                <a:path w="523239" h="386715">
                  <a:moveTo>
                    <a:pt x="486613" y="41300"/>
                  </a:moveTo>
                  <a:lnTo>
                    <a:pt x="475297" y="41300"/>
                  </a:lnTo>
                </a:path>
                <a:path w="523239" h="386715">
                  <a:moveTo>
                    <a:pt x="485800" y="39890"/>
                  </a:moveTo>
                  <a:lnTo>
                    <a:pt x="474471" y="39890"/>
                  </a:lnTo>
                </a:path>
                <a:path w="523239" h="386715">
                  <a:moveTo>
                    <a:pt x="484860" y="38379"/>
                  </a:moveTo>
                  <a:lnTo>
                    <a:pt x="473659" y="38379"/>
                  </a:lnTo>
                </a:path>
                <a:path w="523239" h="386715">
                  <a:moveTo>
                    <a:pt x="484035" y="36982"/>
                  </a:moveTo>
                  <a:lnTo>
                    <a:pt x="472846" y="36982"/>
                  </a:lnTo>
                </a:path>
                <a:path w="523239" h="386715">
                  <a:moveTo>
                    <a:pt x="483222" y="35458"/>
                  </a:moveTo>
                  <a:lnTo>
                    <a:pt x="472147" y="35458"/>
                  </a:lnTo>
                </a:path>
                <a:path w="523239" h="386715">
                  <a:moveTo>
                    <a:pt x="467944" y="8864"/>
                  </a:moveTo>
                  <a:lnTo>
                    <a:pt x="457796" y="8864"/>
                  </a:lnTo>
                </a:path>
                <a:path w="523239" h="386715">
                  <a:moveTo>
                    <a:pt x="468642" y="10147"/>
                  </a:moveTo>
                  <a:lnTo>
                    <a:pt x="458609" y="10147"/>
                  </a:lnTo>
                </a:path>
                <a:path w="523239" h="386715">
                  <a:moveTo>
                    <a:pt x="469455" y="11544"/>
                  </a:moveTo>
                  <a:lnTo>
                    <a:pt x="459308" y="11544"/>
                  </a:lnTo>
                </a:path>
                <a:path w="523239" h="386715">
                  <a:moveTo>
                    <a:pt x="470268" y="12941"/>
                  </a:moveTo>
                  <a:lnTo>
                    <a:pt x="460006" y="12941"/>
                  </a:lnTo>
                </a:path>
                <a:path w="523239" h="386715">
                  <a:moveTo>
                    <a:pt x="471093" y="14350"/>
                  </a:moveTo>
                  <a:lnTo>
                    <a:pt x="460832" y="14350"/>
                  </a:lnTo>
                </a:path>
                <a:path w="523239" h="386715">
                  <a:moveTo>
                    <a:pt x="471792" y="15633"/>
                  </a:moveTo>
                  <a:lnTo>
                    <a:pt x="461530" y="15633"/>
                  </a:lnTo>
                </a:path>
                <a:path w="523239" h="386715">
                  <a:moveTo>
                    <a:pt x="472605" y="17030"/>
                  </a:moveTo>
                  <a:lnTo>
                    <a:pt x="462229" y="17030"/>
                  </a:lnTo>
                </a:path>
                <a:path w="523239" h="386715">
                  <a:moveTo>
                    <a:pt x="473430" y="18427"/>
                  </a:moveTo>
                  <a:lnTo>
                    <a:pt x="462927" y="18427"/>
                  </a:lnTo>
                </a:path>
                <a:path w="523239" h="386715">
                  <a:moveTo>
                    <a:pt x="474243" y="19824"/>
                  </a:moveTo>
                  <a:lnTo>
                    <a:pt x="463740" y="19824"/>
                  </a:lnTo>
                </a:path>
                <a:path w="523239" h="386715">
                  <a:moveTo>
                    <a:pt x="474941" y="21107"/>
                  </a:moveTo>
                  <a:lnTo>
                    <a:pt x="464438" y="21107"/>
                  </a:lnTo>
                </a:path>
                <a:path w="523239" h="386715">
                  <a:moveTo>
                    <a:pt x="475754" y="22517"/>
                  </a:moveTo>
                  <a:lnTo>
                    <a:pt x="465150" y="22517"/>
                  </a:lnTo>
                </a:path>
                <a:path w="523239" h="386715">
                  <a:moveTo>
                    <a:pt x="476580" y="23914"/>
                  </a:moveTo>
                  <a:lnTo>
                    <a:pt x="465963" y="23914"/>
                  </a:lnTo>
                </a:path>
                <a:path w="523239" h="386715">
                  <a:moveTo>
                    <a:pt x="477392" y="25311"/>
                  </a:moveTo>
                  <a:lnTo>
                    <a:pt x="466661" y="25311"/>
                  </a:lnTo>
                </a:path>
                <a:path w="523239" h="386715">
                  <a:moveTo>
                    <a:pt x="478091" y="26593"/>
                  </a:moveTo>
                  <a:lnTo>
                    <a:pt x="467359" y="26593"/>
                  </a:lnTo>
                </a:path>
                <a:path w="523239" h="386715">
                  <a:moveTo>
                    <a:pt x="478916" y="27990"/>
                  </a:moveTo>
                  <a:lnTo>
                    <a:pt x="468058" y="27990"/>
                  </a:lnTo>
                </a:path>
                <a:path w="523239" h="386715">
                  <a:moveTo>
                    <a:pt x="479729" y="29387"/>
                  </a:moveTo>
                  <a:lnTo>
                    <a:pt x="468871" y="29387"/>
                  </a:lnTo>
                </a:path>
                <a:path w="523239" h="386715">
                  <a:moveTo>
                    <a:pt x="480542" y="30797"/>
                  </a:moveTo>
                  <a:lnTo>
                    <a:pt x="469569" y="30797"/>
                  </a:lnTo>
                </a:path>
                <a:path w="523239" h="386715">
                  <a:moveTo>
                    <a:pt x="455815" y="7467"/>
                  </a:moveTo>
                  <a:lnTo>
                    <a:pt x="445782" y="7467"/>
                  </a:lnTo>
                </a:path>
                <a:path w="523239" h="386715">
                  <a:moveTo>
                    <a:pt x="477037" y="47243"/>
                  </a:moveTo>
                  <a:lnTo>
                    <a:pt x="465493" y="47243"/>
                  </a:lnTo>
                </a:path>
                <a:path w="523239" h="386715">
                  <a:moveTo>
                    <a:pt x="476338" y="45732"/>
                  </a:moveTo>
                  <a:lnTo>
                    <a:pt x="464794" y="45732"/>
                  </a:lnTo>
                </a:path>
                <a:path w="523239" h="386715">
                  <a:moveTo>
                    <a:pt x="475526" y="44322"/>
                  </a:moveTo>
                  <a:lnTo>
                    <a:pt x="464096" y="44322"/>
                  </a:lnTo>
                </a:path>
                <a:path w="523239" h="386715">
                  <a:moveTo>
                    <a:pt x="474713" y="42811"/>
                  </a:moveTo>
                  <a:lnTo>
                    <a:pt x="463270" y="42811"/>
                  </a:lnTo>
                </a:path>
                <a:path w="523239" h="386715">
                  <a:moveTo>
                    <a:pt x="473887" y="41300"/>
                  </a:moveTo>
                  <a:lnTo>
                    <a:pt x="462572" y="41300"/>
                  </a:lnTo>
                </a:path>
                <a:path w="523239" h="386715">
                  <a:moveTo>
                    <a:pt x="473189" y="39890"/>
                  </a:moveTo>
                  <a:lnTo>
                    <a:pt x="461873" y="39890"/>
                  </a:lnTo>
                </a:path>
                <a:path w="523239" h="386715">
                  <a:moveTo>
                    <a:pt x="472376" y="38379"/>
                  </a:moveTo>
                  <a:lnTo>
                    <a:pt x="461175" y="38379"/>
                  </a:lnTo>
                </a:path>
                <a:path w="523239" h="386715">
                  <a:moveTo>
                    <a:pt x="471563" y="36982"/>
                  </a:moveTo>
                  <a:lnTo>
                    <a:pt x="460362" y="36982"/>
                  </a:lnTo>
                </a:path>
                <a:path w="523239" h="386715">
                  <a:moveTo>
                    <a:pt x="470738" y="35458"/>
                  </a:moveTo>
                  <a:lnTo>
                    <a:pt x="459663" y="35458"/>
                  </a:lnTo>
                </a:path>
                <a:path w="523239" h="386715">
                  <a:moveTo>
                    <a:pt x="456514" y="8864"/>
                  </a:moveTo>
                  <a:lnTo>
                    <a:pt x="446481" y="8864"/>
                  </a:lnTo>
                </a:path>
                <a:path w="523239" h="386715">
                  <a:moveTo>
                    <a:pt x="457212" y="10147"/>
                  </a:moveTo>
                  <a:lnTo>
                    <a:pt x="447179" y="10147"/>
                  </a:lnTo>
                </a:path>
                <a:path w="523239" h="386715">
                  <a:moveTo>
                    <a:pt x="457911" y="11544"/>
                  </a:moveTo>
                  <a:lnTo>
                    <a:pt x="447763" y="11544"/>
                  </a:lnTo>
                </a:path>
                <a:path w="523239" h="386715">
                  <a:moveTo>
                    <a:pt x="458724" y="12941"/>
                  </a:moveTo>
                  <a:lnTo>
                    <a:pt x="448462" y="12941"/>
                  </a:lnTo>
                </a:path>
                <a:path w="523239" h="386715">
                  <a:moveTo>
                    <a:pt x="459422" y="14350"/>
                  </a:moveTo>
                  <a:lnTo>
                    <a:pt x="449160" y="14350"/>
                  </a:lnTo>
                </a:path>
                <a:path w="523239" h="386715">
                  <a:moveTo>
                    <a:pt x="460120" y="15633"/>
                  </a:moveTo>
                  <a:lnTo>
                    <a:pt x="449859" y="15633"/>
                  </a:lnTo>
                </a:path>
                <a:path w="523239" h="386715">
                  <a:moveTo>
                    <a:pt x="460946" y="17030"/>
                  </a:moveTo>
                  <a:lnTo>
                    <a:pt x="450557" y="17030"/>
                  </a:lnTo>
                </a:path>
                <a:path w="523239" h="386715">
                  <a:moveTo>
                    <a:pt x="461644" y="18427"/>
                  </a:moveTo>
                  <a:lnTo>
                    <a:pt x="451256" y="18427"/>
                  </a:lnTo>
                </a:path>
                <a:path w="523239" h="386715">
                  <a:moveTo>
                    <a:pt x="462343" y="19824"/>
                  </a:moveTo>
                  <a:lnTo>
                    <a:pt x="451840" y="19824"/>
                  </a:lnTo>
                </a:path>
                <a:path w="523239" h="386715">
                  <a:moveTo>
                    <a:pt x="463156" y="21107"/>
                  </a:moveTo>
                  <a:lnTo>
                    <a:pt x="452539" y="21107"/>
                  </a:lnTo>
                </a:path>
                <a:path w="523239" h="386715">
                  <a:moveTo>
                    <a:pt x="463854" y="22517"/>
                  </a:moveTo>
                  <a:lnTo>
                    <a:pt x="453237" y="22517"/>
                  </a:lnTo>
                </a:path>
                <a:path w="523239" h="386715">
                  <a:moveTo>
                    <a:pt x="464565" y="23914"/>
                  </a:moveTo>
                  <a:lnTo>
                    <a:pt x="453948" y="23914"/>
                  </a:lnTo>
                </a:path>
                <a:path w="523239" h="386715">
                  <a:moveTo>
                    <a:pt x="465378" y="25311"/>
                  </a:moveTo>
                  <a:lnTo>
                    <a:pt x="454647" y="25311"/>
                  </a:lnTo>
                </a:path>
                <a:path w="523239" h="386715">
                  <a:moveTo>
                    <a:pt x="466077" y="26593"/>
                  </a:moveTo>
                  <a:lnTo>
                    <a:pt x="455345" y="26593"/>
                  </a:lnTo>
                </a:path>
                <a:path w="523239" h="386715">
                  <a:moveTo>
                    <a:pt x="466775" y="27990"/>
                  </a:moveTo>
                  <a:lnTo>
                    <a:pt x="455929" y="27990"/>
                  </a:lnTo>
                </a:path>
                <a:path w="523239" h="386715">
                  <a:moveTo>
                    <a:pt x="467474" y="29387"/>
                  </a:moveTo>
                  <a:lnTo>
                    <a:pt x="456628" y="29387"/>
                  </a:lnTo>
                </a:path>
                <a:path w="523239" h="386715">
                  <a:moveTo>
                    <a:pt x="468299" y="30797"/>
                  </a:moveTo>
                  <a:lnTo>
                    <a:pt x="457326" y="30797"/>
                  </a:lnTo>
                </a:path>
                <a:path w="523239" h="386715">
                  <a:moveTo>
                    <a:pt x="441223" y="7467"/>
                  </a:moveTo>
                  <a:lnTo>
                    <a:pt x="431190" y="7467"/>
                  </a:lnTo>
                </a:path>
                <a:path w="523239" h="386715">
                  <a:moveTo>
                    <a:pt x="461060" y="47243"/>
                  </a:moveTo>
                  <a:lnTo>
                    <a:pt x="449389" y="47243"/>
                  </a:lnTo>
                </a:path>
                <a:path w="523239" h="386715">
                  <a:moveTo>
                    <a:pt x="460247" y="45732"/>
                  </a:moveTo>
                  <a:lnTo>
                    <a:pt x="448805" y="45732"/>
                  </a:lnTo>
                </a:path>
                <a:path w="523239" h="386715">
                  <a:moveTo>
                    <a:pt x="459536" y="44322"/>
                  </a:moveTo>
                  <a:lnTo>
                    <a:pt x="448106" y="44322"/>
                  </a:lnTo>
                </a:path>
                <a:path w="523239" h="386715">
                  <a:moveTo>
                    <a:pt x="458838" y="42811"/>
                  </a:moveTo>
                  <a:lnTo>
                    <a:pt x="447408" y="42811"/>
                  </a:lnTo>
                </a:path>
                <a:path w="523239" h="386715">
                  <a:moveTo>
                    <a:pt x="458139" y="41300"/>
                  </a:moveTo>
                  <a:lnTo>
                    <a:pt x="446709" y="41300"/>
                  </a:lnTo>
                </a:path>
                <a:path w="523239" h="386715">
                  <a:moveTo>
                    <a:pt x="457326" y="39890"/>
                  </a:moveTo>
                  <a:lnTo>
                    <a:pt x="446125" y="39890"/>
                  </a:lnTo>
                </a:path>
                <a:path w="523239" h="386715">
                  <a:moveTo>
                    <a:pt x="456628" y="38379"/>
                  </a:moveTo>
                  <a:lnTo>
                    <a:pt x="445427" y="38379"/>
                  </a:lnTo>
                </a:path>
                <a:path w="523239" h="386715">
                  <a:moveTo>
                    <a:pt x="455929" y="36982"/>
                  </a:moveTo>
                  <a:lnTo>
                    <a:pt x="444728" y="36982"/>
                  </a:lnTo>
                </a:path>
                <a:path w="523239" h="386715">
                  <a:moveTo>
                    <a:pt x="455231" y="35458"/>
                  </a:moveTo>
                  <a:lnTo>
                    <a:pt x="444030" y="35458"/>
                  </a:lnTo>
                </a:path>
                <a:path w="523239" h="386715">
                  <a:moveTo>
                    <a:pt x="441921" y="8864"/>
                  </a:moveTo>
                  <a:lnTo>
                    <a:pt x="431888" y="8864"/>
                  </a:lnTo>
                </a:path>
                <a:path w="523239" h="386715">
                  <a:moveTo>
                    <a:pt x="442620" y="10147"/>
                  </a:moveTo>
                  <a:lnTo>
                    <a:pt x="432473" y="10147"/>
                  </a:lnTo>
                </a:path>
                <a:path w="523239" h="386715">
                  <a:moveTo>
                    <a:pt x="443204" y="11544"/>
                  </a:moveTo>
                  <a:lnTo>
                    <a:pt x="433057" y="11544"/>
                  </a:lnTo>
                </a:path>
                <a:path w="523239" h="386715">
                  <a:moveTo>
                    <a:pt x="443915" y="12941"/>
                  </a:moveTo>
                  <a:lnTo>
                    <a:pt x="433755" y="12941"/>
                  </a:lnTo>
                </a:path>
                <a:path w="523239" h="386715">
                  <a:moveTo>
                    <a:pt x="444614" y="14350"/>
                  </a:moveTo>
                  <a:lnTo>
                    <a:pt x="434339" y="14350"/>
                  </a:lnTo>
                </a:path>
                <a:path w="523239" h="386715">
                  <a:moveTo>
                    <a:pt x="445312" y="15633"/>
                  </a:moveTo>
                  <a:lnTo>
                    <a:pt x="435038" y="15633"/>
                  </a:lnTo>
                </a:path>
                <a:path w="523239" h="386715">
                  <a:moveTo>
                    <a:pt x="446011" y="17030"/>
                  </a:moveTo>
                  <a:lnTo>
                    <a:pt x="435622" y="17030"/>
                  </a:lnTo>
                </a:path>
                <a:path w="523239" h="386715">
                  <a:moveTo>
                    <a:pt x="446709" y="18427"/>
                  </a:moveTo>
                  <a:lnTo>
                    <a:pt x="436206" y="18427"/>
                  </a:lnTo>
                </a:path>
                <a:path w="523239" h="386715">
                  <a:moveTo>
                    <a:pt x="447408" y="19824"/>
                  </a:moveTo>
                  <a:lnTo>
                    <a:pt x="436905" y="19824"/>
                  </a:lnTo>
                </a:path>
                <a:path w="523239" h="386715">
                  <a:moveTo>
                    <a:pt x="447992" y="21107"/>
                  </a:moveTo>
                  <a:lnTo>
                    <a:pt x="437489" y="21107"/>
                  </a:lnTo>
                </a:path>
                <a:path w="523239" h="386715">
                  <a:moveTo>
                    <a:pt x="448690" y="22517"/>
                  </a:moveTo>
                  <a:lnTo>
                    <a:pt x="438073" y="22517"/>
                  </a:lnTo>
                </a:path>
                <a:path w="523239" h="386715">
                  <a:moveTo>
                    <a:pt x="449389" y="23914"/>
                  </a:moveTo>
                  <a:lnTo>
                    <a:pt x="438772" y="23914"/>
                  </a:lnTo>
                </a:path>
                <a:path w="523239" h="386715">
                  <a:moveTo>
                    <a:pt x="450088" y="25311"/>
                  </a:moveTo>
                  <a:lnTo>
                    <a:pt x="439356" y="25311"/>
                  </a:lnTo>
                </a:path>
                <a:path w="523239" h="386715">
                  <a:moveTo>
                    <a:pt x="450799" y="26593"/>
                  </a:moveTo>
                  <a:lnTo>
                    <a:pt x="440054" y="26593"/>
                  </a:lnTo>
                </a:path>
                <a:path w="523239" h="386715">
                  <a:moveTo>
                    <a:pt x="451497" y="27990"/>
                  </a:moveTo>
                  <a:lnTo>
                    <a:pt x="440639" y="27990"/>
                  </a:lnTo>
                </a:path>
                <a:path w="523239" h="386715">
                  <a:moveTo>
                    <a:pt x="452196" y="29387"/>
                  </a:moveTo>
                  <a:lnTo>
                    <a:pt x="441223" y="29387"/>
                  </a:lnTo>
                </a:path>
                <a:path w="523239" h="386715">
                  <a:moveTo>
                    <a:pt x="452780" y="30797"/>
                  </a:moveTo>
                  <a:lnTo>
                    <a:pt x="441921" y="30797"/>
                  </a:lnTo>
                </a:path>
                <a:path w="523239" h="386715">
                  <a:moveTo>
                    <a:pt x="429907" y="7467"/>
                  </a:moveTo>
                  <a:lnTo>
                    <a:pt x="419874" y="7467"/>
                  </a:lnTo>
                </a:path>
                <a:path w="523239" h="386715">
                  <a:moveTo>
                    <a:pt x="448106" y="47243"/>
                  </a:moveTo>
                  <a:lnTo>
                    <a:pt x="436562" y="47243"/>
                  </a:lnTo>
                </a:path>
                <a:path w="523239" h="386715">
                  <a:moveTo>
                    <a:pt x="447522" y="45732"/>
                  </a:moveTo>
                  <a:lnTo>
                    <a:pt x="435978" y="45732"/>
                  </a:lnTo>
                </a:path>
                <a:path w="523239" h="386715">
                  <a:moveTo>
                    <a:pt x="446824" y="44322"/>
                  </a:moveTo>
                  <a:lnTo>
                    <a:pt x="435279" y="44322"/>
                  </a:lnTo>
                </a:path>
                <a:path w="523239" h="386715">
                  <a:moveTo>
                    <a:pt x="446125" y="42811"/>
                  </a:moveTo>
                  <a:lnTo>
                    <a:pt x="434695" y="42811"/>
                  </a:lnTo>
                </a:path>
                <a:path w="523239" h="386715">
                  <a:moveTo>
                    <a:pt x="445427" y="41300"/>
                  </a:moveTo>
                  <a:lnTo>
                    <a:pt x="434111" y="41300"/>
                  </a:lnTo>
                </a:path>
                <a:path w="523239" h="386715">
                  <a:moveTo>
                    <a:pt x="444728" y="39890"/>
                  </a:moveTo>
                  <a:lnTo>
                    <a:pt x="433527" y="39890"/>
                  </a:lnTo>
                </a:path>
                <a:path w="523239" h="386715">
                  <a:moveTo>
                    <a:pt x="444144" y="38379"/>
                  </a:moveTo>
                  <a:lnTo>
                    <a:pt x="432828" y="38379"/>
                  </a:lnTo>
                </a:path>
                <a:path w="523239" h="386715">
                  <a:moveTo>
                    <a:pt x="443445" y="36982"/>
                  </a:moveTo>
                  <a:lnTo>
                    <a:pt x="432244" y="36982"/>
                  </a:lnTo>
                </a:path>
                <a:path w="523239" h="386715">
                  <a:moveTo>
                    <a:pt x="442747" y="35458"/>
                  </a:moveTo>
                  <a:lnTo>
                    <a:pt x="431660" y="35458"/>
                  </a:lnTo>
                </a:path>
                <a:path w="523239" h="386715">
                  <a:moveTo>
                    <a:pt x="430491" y="8864"/>
                  </a:moveTo>
                  <a:lnTo>
                    <a:pt x="420458" y="8864"/>
                  </a:lnTo>
                </a:path>
                <a:path w="523239" h="386715">
                  <a:moveTo>
                    <a:pt x="431076" y="10147"/>
                  </a:moveTo>
                  <a:lnTo>
                    <a:pt x="421043" y="10147"/>
                  </a:lnTo>
                </a:path>
                <a:path w="523239" h="386715">
                  <a:moveTo>
                    <a:pt x="431774" y="11544"/>
                  </a:moveTo>
                  <a:lnTo>
                    <a:pt x="421627" y="11544"/>
                  </a:lnTo>
                </a:path>
                <a:path w="523239" h="386715">
                  <a:moveTo>
                    <a:pt x="432358" y="12941"/>
                  </a:moveTo>
                  <a:lnTo>
                    <a:pt x="422211" y="12941"/>
                  </a:lnTo>
                </a:path>
                <a:path w="523239" h="386715">
                  <a:moveTo>
                    <a:pt x="433057" y="14350"/>
                  </a:moveTo>
                  <a:lnTo>
                    <a:pt x="422795" y="14350"/>
                  </a:lnTo>
                </a:path>
                <a:path w="523239" h="386715">
                  <a:moveTo>
                    <a:pt x="433641" y="15633"/>
                  </a:moveTo>
                  <a:lnTo>
                    <a:pt x="423379" y="15633"/>
                  </a:lnTo>
                </a:path>
                <a:path w="523239" h="386715">
                  <a:moveTo>
                    <a:pt x="434225" y="17030"/>
                  </a:moveTo>
                  <a:lnTo>
                    <a:pt x="423964" y="17030"/>
                  </a:lnTo>
                </a:path>
                <a:path w="523239" h="386715">
                  <a:moveTo>
                    <a:pt x="434924" y="18427"/>
                  </a:moveTo>
                  <a:lnTo>
                    <a:pt x="424433" y="18427"/>
                  </a:lnTo>
                </a:path>
                <a:path w="523239" h="386715">
                  <a:moveTo>
                    <a:pt x="435508" y="19824"/>
                  </a:moveTo>
                  <a:lnTo>
                    <a:pt x="425005" y="19824"/>
                  </a:lnTo>
                </a:path>
                <a:path w="523239" h="386715">
                  <a:moveTo>
                    <a:pt x="436206" y="21107"/>
                  </a:moveTo>
                  <a:lnTo>
                    <a:pt x="425589" y="21107"/>
                  </a:lnTo>
                </a:path>
                <a:path w="523239" h="386715">
                  <a:moveTo>
                    <a:pt x="436791" y="22517"/>
                  </a:moveTo>
                  <a:lnTo>
                    <a:pt x="426173" y="22517"/>
                  </a:lnTo>
                </a:path>
                <a:path w="523239" h="386715">
                  <a:moveTo>
                    <a:pt x="437375" y="23914"/>
                  </a:moveTo>
                  <a:lnTo>
                    <a:pt x="426758" y="23914"/>
                  </a:lnTo>
                </a:path>
                <a:path w="523239" h="386715">
                  <a:moveTo>
                    <a:pt x="438073" y="25311"/>
                  </a:moveTo>
                  <a:lnTo>
                    <a:pt x="427342" y="25311"/>
                  </a:lnTo>
                </a:path>
                <a:path w="523239" h="386715">
                  <a:moveTo>
                    <a:pt x="438657" y="26593"/>
                  </a:moveTo>
                  <a:lnTo>
                    <a:pt x="427926" y="26593"/>
                  </a:lnTo>
                </a:path>
                <a:path w="523239" h="386715">
                  <a:moveTo>
                    <a:pt x="439356" y="27990"/>
                  </a:moveTo>
                  <a:lnTo>
                    <a:pt x="428510" y="27990"/>
                  </a:lnTo>
                </a:path>
                <a:path w="523239" h="386715">
                  <a:moveTo>
                    <a:pt x="439940" y="29387"/>
                  </a:moveTo>
                  <a:lnTo>
                    <a:pt x="429094" y="29387"/>
                  </a:lnTo>
                </a:path>
                <a:path w="523239" h="386715">
                  <a:moveTo>
                    <a:pt x="440524" y="30797"/>
                  </a:moveTo>
                  <a:lnTo>
                    <a:pt x="429679" y="30797"/>
                  </a:lnTo>
                </a:path>
                <a:path w="523239" h="386715">
                  <a:moveTo>
                    <a:pt x="415328" y="7467"/>
                  </a:moveTo>
                  <a:lnTo>
                    <a:pt x="405295" y="7467"/>
                  </a:lnTo>
                </a:path>
                <a:path w="523239" h="386715">
                  <a:moveTo>
                    <a:pt x="432130" y="47243"/>
                  </a:moveTo>
                  <a:lnTo>
                    <a:pt x="420458" y="47243"/>
                  </a:lnTo>
                </a:path>
                <a:path w="523239" h="386715">
                  <a:moveTo>
                    <a:pt x="431431" y="45732"/>
                  </a:moveTo>
                  <a:lnTo>
                    <a:pt x="419988" y="45732"/>
                  </a:lnTo>
                </a:path>
                <a:path w="523239" h="386715">
                  <a:moveTo>
                    <a:pt x="430847" y="44322"/>
                  </a:moveTo>
                  <a:lnTo>
                    <a:pt x="419404" y="44322"/>
                  </a:lnTo>
                </a:path>
                <a:path w="523239" h="386715">
                  <a:moveTo>
                    <a:pt x="430263" y="42811"/>
                  </a:moveTo>
                  <a:lnTo>
                    <a:pt x="418820" y="42811"/>
                  </a:lnTo>
                </a:path>
                <a:path w="523239" h="386715">
                  <a:moveTo>
                    <a:pt x="429564" y="41300"/>
                  </a:moveTo>
                  <a:lnTo>
                    <a:pt x="418249" y="41300"/>
                  </a:lnTo>
                </a:path>
                <a:path w="523239" h="386715">
                  <a:moveTo>
                    <a:pt x="428980" y="39890"/>
                  </a:moveTo>
                  <a:lnTo>
                    <a:pt x="417664" y="39890"/>
                  </a:lnTo>
                </a:path>
                <a:path w="523239" h="386715">
                  <a:moveTo>
                    <a:pt x="428396" y="38379"/>
                  </a:moveTo>
                  <a:lnTo>
                    <a:pt x="417194" y="38379"/>
                  </a:lnTo>
                </a:path>
                <a:path w="523239" h="386715">
                  <a:moveTo>
                    <a:pt x="427812" y="36982"/>
                  </a:moveTo>
                  <a:lnTo>
                    <a:pt x="416610" y="36982"/>
                  </a:lnTo>
                </a:path>
                <a:path w="523239" h="386715">
                  <a:moveTo>
                    <a:pt x="427113" y="35458"/>
                  </a:moveTo>
                  <a:lnTo>
                    <a:pt x="416026" y="35458"/>
                  </a:lnTo>
                </a:path>
                <a:path w="523239" h="386715">
                  <a:moveTo>
                    <a:pt x="415912" y="8864"/>
                  </a:moveTo>
                  <a:lnTo>
                    <a:pt x="405879" y="8864"/>
                  </a:lnTo>
                </a:path>
                <a:path w="523239" h="386715">
                  <a:moveTo>
                    <a:pt x="416496" y="10147"/>
                  </a:moveTo>
                  <a:lnTo>
                    <a:pt x="406349" y="10147"/>
                  </a:lnTo>
                </a:path>
                <a:path w="523239" h="386715">
                  <a:moveTo>
                    <a:pt x="417080" y="11544"/>
                  </a:moveTo>
                  <a:lnTo>
                    <a:pt x="406933" y="11544"/>
                  </a:lnTo>
                </a:path>
                <a:path w="523239" h="386715">
                  <a:moveTo>
                    <a:pt x="417664" y="12941"/>
                  </a:moveTo>
                  <a:lnTo>
                    <a:pt x="407390" y="12941"/>
                  </a:lnTo>
                </a:path>
                <a:path w="523239" h="386715">
                  <a:moveTo>
                    <a:pt x="418249" y="14350"/>
                  </a:moveTo>
                  <a:lnTo>
                    <a:pt x="407974" y="14350"/>
                  </a:lnTo>
                </a:path>
                <a:path w="523239" h="386715">
                  <a:moveTo>
                    <a:pt x="418820" y="15633"/>
                  </a:moveTo>
                  <a:lnTo>
                    <a:pt x="408444" y="15633"/>
                  </a:lnTo>
                </a:path>
                <a:path w="523239" h="386715">
                  <a:moveTo>
                    <a:pt x="419404" y="17030"/>
                  </a:moveTo>
                  <a:lnTo>
                    <a:pt x="409028" y="17030"/>
                  </a:lnTo>
                </a:path>
                <a:path w="523239" h="386715">
                  <a:moveTo>
                    <a:pt x="419988" y="18427"/>
                  </a:moveTo>
                  <a:lnTo>
                    <a:pt x="409498" y="18427"/>
                  </a:lnTo>
                </a:path>
                <a:path w="523239" h="386715">
                  <a:moveTo>
                    <a:pt x="420573" y="19824"/>
                  </a:moveTo>
                  <a:lnTo>
                    <a:pt x="410082" y="19824"/>
                  </a:lnTo>
                </a:path>
                <a:path w="523239" h="386715">
                  <a:moveTo>
                    <a:pt x="421157" y="21107"/>
                  </a:moveTo>
                  <a:lnTo>
                    <a:pt x="410540" y="21107"/>
                  </a:lnTo>
                </a:path>
                <a:path w="523239" h="386715">
                  <a:moveTo>
                    <a:pt x="421627" y="22517"/>
                  </a:moveTo>
                  <a:lnTo>
                    <a:pt x="411124" y="22517"/>
                  </a:lnTo>
                </a:path>
                <a:path w="523239" h="386715">
                  <a:moveTo>
                    <a:pt x="422211" y="23914"/>
                  </a:moveTo>
                  <a:lnTo>
                    <a:pt x="411594" y="23914"/>
                  </a:lnTo>
                </a:path>
                <a:path w="523239" h="386715">
                  <a:moveTo>
                    <a:pt x="422795" y="25311"/>
                  </a:moveTo>
                  <a:lnTo>
                    <a:pt x="412178" y="25311"/>
                  </a:lnTo>
                </a:path>
                <a:path w="523239" h="386715">
                  <a:moveTo>
                    <a:pt x="423379" y="26593"/>
                  </a:moveTo>
                  <a:lnTo>
                    <a:pt x="412648" y="26593"/>
                  </a:lnTo>
                </a:path>
                <a:path w="523239" h="386715">
                  <a:moveTo>
                    <a:pt x="423964" y="27990"/>
                  </a:moveTo>
                  <a:lnTo>
                    <a:pt x="413232" y="27990"/>
                  </a:lnTo>
                </a:path>
                <a:path w="523239" h="386715">
                  <a:moveTo>
                    <a:pt x="424548" y="29387"/>
                  </a:moveTo>
                  <a:lnTo>
                    <a:pt x="413689" y="29387"/>
                  </a:lnTo>
                </a:path>
                <a:path w="523239" h="386715">
                  <a:moveTo>
                    <a:pt x="425132" y="30797"/>
                  </a:moveTo>
                  <a:lnTo>
                    <a:pt x="414274" y="30797"/>
                  </a:lnTo>
                </a:path>
                <a:path w="523239" h="386715">
                  <a:moveTo>
                    <a:pt x="404012" y="7467"/>
                  </a:moveTo>
                  <a:lnTo>
                    <a:pt x="393979" y="7467"/>
                  </a:lnTo>
                </a:path>
                <a:path w="523239" h="386715">
                  <a:moveTo>
                    <a:pt x="419176" y="47243"/>
                  </a:moveTo>
                  <a:lnTo>
                    <a:pt x="407631" y="47243"/>
                  </a:lnTo>
                </a:path>
                <a:path w="523239" h="386715">
                  <a:moveTo>
                    <a:pt x="418591" y="45732"/>
                  </a:moveTo>
                  <a:lnTo>
                    <a:pt x="407162" y="45732"/>
                  </a:lnTo>
                </a:path>
                <a:path w="523239" h="386715">
                  <a:moveTo>
                    <a:pt x="418122" y="44322"/>
                  </a:moveTo>
                  <a:lnTo>
                    <a:pt x="406577" y="44322"/>
                  </a:lnTo>
                </a:path>
                <a:path w="523239" h="386715">
                  <a:moveTo>
                    <a:pt x="417550" y="42811"/>
                  </a:moveTo>
                  <a:lnTo>
                    <a:pt x="406107" y="42811"/>
                  </a:lnTo>
                </a:path>
                <a:path w="523239" h="386715">
                  <a:moveTo>
                    <a:pt x="416966" y="41300"/>
                  </a:moveTo>
                  <a:lnTo>
                    <a:pt x="405638" y="41300"/>
                  </a:lnTo>
                </a:path>
                <a:path w="523239" h="386715">
                  <a:moveTo>
                    <a:pt x="416382" y="39890"/>
                  </a:moveTo>
                  <a:lnTo>
                    <a:pt x="405066" y="39890"/>
                  </a:lnTo>
                </a:path>
                <a:path w="523239" h="386715">
                  <a:moveTo>
                    <a:pt x="415797" y="38379"/>
                  </a:moveTo>
                  <a:lnTo>
                    <a:pt x="404596" y="38379"/>
                  </a:lnTo>
                </a:path>
                <a:path w="523239" h="386715">
                  <a:moveTo>
                    <a:pt x="415213" y="36982"/>
                  </a:moveTo>
                  <a:lnTo>
                    <a:pt x="404126" y="36982"/>
                  </a:lnTo>
                </a:path>
                <a:path w="523239" h="386715">
                  <a:moveTo>
                    <a:pt x="414743" y="35458"/>
                  </a:moveTo>
                  <a:lnTo>
                    <a:pt x="403542" y="35458"/>
                  </a:lnTo>
                </a:path>
                <a:path w="523239" h="386715">
                  <a:moveTo>
                    <a:pt x="404482" y="8864"/>
                  </a:moveTo>
                  <a:lnTo>
                    <a:pt x="394449" y="8864"/>
                  </a:lnTo>
                </a:path>
                <a:path w="523239" h="386715">
                  <a:moveTo>
                    <a:pt x="405066" y="10147"/>
                  </a:moveTo>
                  <a:lnTo>
                    <a:pt x="394906" y="10147"/>
                  </a:lnTo>
                </a:path>
                <a:path w="523239" h="386715">
                  <a:moveTo>
                    <a:pt x="405523" y="11544"/>
                  </a:moveTo>
                  <a:lnTo>
                    <a:pt x="395376" y="11544"/>
                  </a:lnTo>
                </a:path>
                <a:path w="523239" h="386715">
                  <a:moveTo>
                    <a:pt x="406107" y="12941"/>
                  </a:moveTo>
                  <a:lnTo>
                    <a:pt x="395846" y="12941"/>
                  </a:lnTo>
                </a:path>
                <a:path w="523239" h="386715">
                  <a:moveTo>
                    <a:pt x="406577" y="14350"/>
                  </a:moveTo>
                  <a:lnTo>
                    <a:pt x="396316" y="14350"/>
                  </a:lnTo>
                </a:path>
                <a:path w="523239" h="386715">
                  <a:moveTo>
                    <a:pt x="407162" y="15633"/>
                  </a:moveTo>
                  <a:lnTo>
                    <a:pt x="396773" y="15633"/>
                  </a:lnTo>
                </a:path>
                <a:path w="523239" h="386715">
                  <a:moveTo>
                    <a:pt x="407631" y="17030"/>
                  </a:moveTo>
                  <a:lnTo>
                    <a:pt x="397243" y="17030"/>
                  </a:lnTo>
                </a:path>
                <a:path w="523239" h="386715">
                  <a:moveTo>
                    <a:pt x="408216" y="18427"/>
                  </a:moveTo>
                  <a:lnTo>
                    <a:pt x="397713" y="18427"/>
                  </a:lnTo>
                </a:path>
                <a:path w="523239" h="386715">
                  <a:moveTo>
                    <a:pt x="408673" y="19824"/>
                  </a:moveTo>
                  <a:lnTo>
                    <a:pt x="398183" y="19824"/>
                  </a:lnTo>
                </a:path>
                <a:path w="523239" h="386715">
                  <a:moveTo>
                    <a:pt x="409257" y="21107"/>
                  </a:moveTo>
                  <a:lnTo>
                    <a:pt x="398640" y="21107"/>
                  </a:lnTo>
                </a:path>
                <a:path w="523239" h="386715">
                  <a:moveTo>
                    <a:pt x="409727" y="22517"/>
                  </a:moveTo>
                  <a:lnTo>
                    <a:pt x="399110" y="22517"/>
                  </a:lnTo>
                </a:path>
                <a:path w="523239" h="386715">
                  <a:moveTo>
                    <a:pt x="410311" y="23914"/>
                  </a:moveTo>
                  <a:lnTo>
                    <a:pt x="399580" y="23914"/>
                  </a:lnTo>
                </a:path>
                <a:path w="523239" h="386715">
                  <a:moveTo>
                    <a:pt x="410781" y="25311"/>
                  </a:moveTo>
                  <a:lnTo>
                    <a:pt x="400050" y="25311"/>
                  </a:lnTo>
                </a:path>
                <a:path w="523239" h="386715">
                  <a:moveTo>
                    <a:pt x="411365" y="26593"/>
                  </a:moveTo>
                  <a:lnTo>
                    <a:pt x="400507" y="26593"/>
                  </a:lnTo>
                </a:path>
                <a:path w="523239" h="386715">
                  <a:moveTo>
                    <a:pt x="411822" y="27990"/>
                  </a:moveTo>
                  <a:lnTo>
                    <a:pt x="400977" y="27990"/>
                  </a:lnTo>
                </a:path>
                <a:path w="523239" h="386715">
                  <a:moveTo>
                    <a:pt x="412407" y="29387"/>
                  </a:moveTo>
                  <a:lnTo>
                    <a:pt x="401446" y="29387"/>
                  </a:lnTo>
                </a:path>
                <a:path w="523239" h="386715">
                  <a:moveTo>
                    <a:pt x="412876" y="30797"/>
                  </a:moveTo>
                  <a:lnTo>
                    <a:pt x="402031" y="30797"/>
                  </a:lnTo>
                </a:path>
                <a:path w="523239" h="386715">
                  <a:moveTo>
                    <a:pt x="389432" y="7467"/>
                  </a:moveTo>
                  <a:lnTo>
                    <a:pt x="379399" y="7467"/>
                  </a:lnTo>
                </a:path>
                <a:path w="523239" h="386715">
                  <a:moveTo>
                    <a:pt x="403199" y="47243"/>
                  </a:moveTo>
                  <a:lnTo>
                    <a:pt x="391528" y="47243"/>
                  </a:lnTo>
                </a:path>
                <a:path w="523239" h="386715">
                  <a:moveTo>
                    <a:pt x="402615" y="45732"/>
                  </a:moveTo>
                  <a:lnTo>
                    <a:pt x="391058" y="45732"/>
                  </a:lnTo>
                </a:path>
                <a:path w="523239" h="386715">
                  <a:moveTo>
                    <a:pt x="402145" y="44322"/>
                  </a:moveTo>
                  <a:lnTo>
                    <a:pt x="390715" y="44322"/>
                  </a:lnTo>
                </a:path>
                <a:path w="523239" h="386715">
                  <a:moveTo>
                    <a:pt x="401675" y="42811"/>
                  </a:moveTo>
                  <a:lnTo>
                    <a:pt x="390245" y="42811"/>
                  </a:lnTo>
                </a:path>
                <a:path w="523239" h="386715">
                  <a:moveTo>
                    <a:pt x="401091" y="41300"/>
                  </a:moveTo>
                  <a:lnTo>
                    <a:pt x="389775" y="41300"/>
                  </a:lnTo>
                </a:path>
                <a:path w="523239" h="386715">
                  <a:moveTo>
                    <a:pt x="400634" y="39890"/>
                  </a:moveTo>
                  <a:lnTo>
                    <a:pt x="389305" y="39890"/>
                  </a:lnTo>
                </a:path>
                <a:path w="523239" h="386715">
                  <a:moveTo>
                    <a:pt x="400164" y="38379"/>
                  </a:moveTo>
                  <a:lnTo>
                    <a:pt x="388848" y="38379"/>
                  </a:lnTo>
                </a:path>
                <a:path w="523239" h="386715">
                  <a:moveTo>
                    <a:pt x="399580" y="36982"/>
                  </a:moveTo>
                  <a:lnTo>
                    <a:pt x="388378" y="36982"/>
                  </a:lnTo>
                </a:path>
                <a:path w="523239" h="386715">
                  <a:moveTo>
                    <a:pt x="399110" y="35458"/>
                  </a:moveTo>
                  <a:lnTo>
                    <a:pt x="388023" y="35458"/>
                  </a:lnTo>
                </a:path>
                <a:path w="523239" h="386715">
                  <a:moveTo>
                    <a:pt x="389889" y="8864"/>
                  </a:moveTo>
                  <a:lnTo>
                    <a:pt x="379856" y="8864"/>
                  </a:lnTo>
                </a:path>
                <a:path w="523239" h="386715">
                  <a:moveTo>
                    <a:pt x="390359" y="10147"/>
                  </a:moveTo>
                  <a:lnTo>
                    <a:pt x="380326" y="10147"/>
                  </a:lnTo>
                </a:path>
                <a:path w="523239" h="386715">
                  <a:moveTo>
                    <a:pt x="390829" y="11544"/>
                  </a:moveTo>
                  <a:lnTo>
                    <a:pt x="380682" y="11544"/>
                  </a:lnTo>
                </a:path>
                <a:path w="523239" h="386715">
                  <a:moveTo>
                    <a:pt x="391299" y="12941"/>
                  </a:moveTo>
                  <a:lnTo>
                    <a:pt x="381139" y="12941"/>
                  </a:lnTo>
                </a:path>
                <a:path w="523239" h="386715">
                  <a:moveTo>
                    <a:pt x="391756" y="14350"/>
                  </a:moveTo>
                  <a:lnTo>
                    <a:pt x="381495" y="14350"/>
                  </a:lnTo>
                </a:path>
                <a:path w="523239" h="386715">
                  <a:moveTo>
                    <a:pt x="392226" y="15633"/>
                  </a:moveTo>
                  <a:lnTo>
                    <a:pt x="381965" y="15633"/>
                  </a:lnTo>
                </a:path>
                <a:path w="523239" h="386715">
                  <a:moveTo>
                    <a:pt x="392696" y="17030"/>
                  </a:moveTo>
                  <a:lnTo>
                    <a:pt x="382308" y="17030"/>
                  </a:lnTo>
                </a:path>
                <a:path w="523239" h="386715">
                  <a:moveTo>
                    <a:pt x="393166" y="18427"/>
                  </a:moveTo>
                  <a:lnTo>
                    <a:pt x="382777" y="18427"/>
                  </a:lnTo>
                </a:path>
                <a:path w="523239" h="386715">
                  <a:moveTo>
                    <a:pt x="393750" y="19824"/>
                  </a:moveTo>
                  <a:lnTo>
                    <a:pt x="383247" y="19824"/>
                  </a:lnTo>
                </a:path>
                <a:path w="523239" h="386715">
                  <a:moveTo>
                    <a:pt x="394207" y="21107"/>
                  </a:moveTo>
                  <a:lnTo>
                    <a:pt x="383603" y="21107"/>
                  </a:lnTo>
                </a:path>
                <a:path w="523239" h="386715">
                  <a:moveTo>
                    <a:pt x="394677" y="22517"/>
                  </a:moveTo>
                  <a:lnTo>
                    <a:pt x="384060" y="22517"/>
                  </a:lnTo>
                </a:path>
                <a:path w="523239" h="386715">
                  <a:moveTo>
                    <a:pt x="395147" y="23914"/>
                  </a:moveTo>
                  <a:lnTo>
                    <a:pt x="384416" y="23914"/>
                  </a:lnTo>
                </a:path>
                <a:path w="523239" h="386715">
                  <a:moveTo>
                    <a:pt x="395604" y="25311"/>
                  </a:moveTo>
                  <a:lnTo>
                    <a:pt x="384873" y="25311"/>
                  </a:lnTo>
                </a:path>
                <a:path w="523239" h="386715">
                  <a:moveTo>
                    <a:pt x="396074" y="26593"/>
                  </a:moveTo>
                  <a:lnTo>
                    <a:pt x="385343" y="26593"/>
                  </a:lnTo>
                </a:path>
                <a:path w="523239" h="386715">
                  <a:moveTo>
                    <a:pt x="396544" y="27990"/>
                  </a:moveTo>
                  <a:lnTo>
                    <a:pt x="385699" y="27990"/>
                  </a:lnTo>
                </a:path>
                <a:path w="523239" h="386715">
                  <a:moveTo>
                    <a:pt x="397014" y="29387"/>
                  </a:moveTo>
                  <a:lnTo>
                    <a:pt x="386156" y="29387"/>
                  </a:lnTo>
                </a:path>
                <a:path w="523239" h="386715">
                  <a:moveTo>
                    <a:pt x="397484" y="30797"/>
                  </a:moveTo>
                  <a:lnTo>
                    <a:pt x="386511" y="30797"/>
                  </a:lnTo>
                </a:path>
                <a:path w="523239" h="386715">
                  <a:moveTo>
                    <a:pt x="363537" y="7467"/>
                  </a:moveTo>
                  <a:lnTo>
                    <a:pt x="353606" y="7467"/>
                  </a:lnTo>
                </a:path>
                <a:path w="523239" h="386715">
                  <a:moveTo>
                    <a:pt x="374256" y="47243"/>
                  </a:moveTo>
                  <a:lnTo>
                    <a:pt x="362597" y="47243"/>
                  </a:lnTo>
                </a:path>
                <a:path w="523239" h="386715">
                  <a:moveTo>
                    <a:pt x="373799" y="45732"/>
                  </a:moveTo>
                  <a:lnTo>
                    <a:pt x="362242" y="45732"/>
                  </a:lnTo>
                </a:path>
                <a:path w="523239" h="386715">
                  <a:moveTo>
                    <a:pt x="373443" y="44322"/>
                  </a:moveTo>
                  <a:lnTo>
                    <a:pt x="362013" y="44322"/>
                  </a:lnTo>
                </a:path>
                <a:path w="523239" h="386715">
                  <a:moveTo>
                    <a:pt x="372986" y="42811"/>
                  </a:moveTo>
                  <a:lnTo>
                    <a:pt x="361657" y="42811"/>
                  </a:lnTo>
                </a:path>
                <a:path w="523239" h="386715">
                  <a:moveTo>
                    <a:pt x="372630" y="41300"/>
                  </a:moveTo>
                  <a:lnTo>
                    <a:pt x="361314" y="41300"/>
                  </a:lnTo>
                </a:path>
                <a:path w="523239" h="386715">
                  <a:moveTo>
                    <a:pt x="372275" y="39890"/>
                  </a:moveTo>
                  <a:lnTo>
                    <a:pt x="360959" y="39890"/>
                  </a:lnTo>
                </a:path>
                <a:path w="523239" h="386715">
                  <a:moveTo>
                    <a:pt x="371805" y="38379"/>
                  </a:moveTo>
                  <a:lnTo>
                    <a:pt x="360616" y="38379"/>
                  </a:lnTo>
                </a:path>
                <a:path w="523239" h="386715">
                  <a:moveTo>
                    <a:pt x="371462" y="36982"/>
                  </a:moveTo>
                  <a:lnTo>
                    <a:pt x="360260" y="36982"/>
                  </a:lnTo>
                </a:path>
                <a:path w="523239" h="386715">
                  <a:moveTo>
                    <a:pt x="371106" y="35458"/>
                  </a:moveTo>
                  <a:lnTo>
                    <a:pt x="359917" y="35458"/>
                  </a:lnTo>
                </a:path>
                <a:path w="523239" h="386715">
                  <a:moveTo>
                    <a:pt x="363880" y="8864"/>
                  </a:moveTo>
                  <a:lnTo>
                    <a:pt x="353847" y="8864"/>
                  </a:lnTo>
                </a:path>
                <a:path w="523239" h="386715">
                  <a:moveTo>
                    <a:pt x="364223" y="10147"/>
                  </a:moveTo>
                  <a:lnTo>
                    <a:pt x="354190" y="10147"/>
                  </a:lnTo>
                </a:path>
                <a:path w="523239" h="386715">
                  <a:moveTo>
                    <a:pt x="364693" y="11544"/>
                  </a:moveTo>
                  <a:lnTo>
                    <a:pt x="354545" y="11544"/>
                  </a:lnTo>
                </a:path>
                <a:path w="523239" h="386715">
                  <a:moveTo>
                    <a:pt x="365048" y="12941"/>
                  </a:moveTo>
                  <a:lnTo>
                    <a:pt x="354774" y="12941"/>
                  </a:lnTo>
                </a:path>
                <a:path w="523239" h="386715">
                  <a:moveTo>
                    <a:pt x="365391" y="14350"/>
                  </a:moveTo>
                  <a:lnTo>
                    <a:pt x="355130" y="14350"/>
                  </a:lnTo>
                </a:path>
                <a:path w="523239" h="386715">
                  <a:moveTo>
                    <a:pt x="365747" y="15633"/>
                  </a:moveTo>
                  <a:lnTo>
                    <a:pt x="355485" y="15633"/>
                  </a:lnTo>
                </a:path>
                <a:path w="523239" h="386715">
                  <a:moveTo>
                    <a:pt x="366102" y="17030"/>
                  </a:moveTo>
                  <a:lnTo>
                    <a:pt x="355714" y="17030"/>
                  </a:lnTo>
                </a:path>
                <a:path w="523239" h="386715">
                  <a:moveTo>
                    <a:pt x="366445" y="18427"/>
                  </a:moveTo>
                  <a:lnTo>
                    <a:pt x="356069" y="18427"/>
                  </a:lnTo>
                </a:path>
                <a:path w="523239" h="386715">
                  <a:moveTo>
                    <a:pt x="366801" y="19824"/>
                  </a:moveTo>
                  <a:lnTo>
                    <a:pt x="356412" y="19824"/>
                  </a:lnTo>
                </a:path>
                <a:path w="523239" h="386715">
                  <a:moveTo>
                    <a:pt x="367258" y="21107"/>
                  </a:moveTo>
                  <a:lnTo>
                    <a:pt x="356654" y="21107"/>
                  </a:lnTo>
                </a:path>
                <a:path w="523239" h="386715">
                  <a:moveTo>
                    <a:pt x="367614" y="22517"/>
                  </a:moveTo>
                  <a:lnTo>
                    <a:pt x="356996" y="22517"/>
                  </a:lnTo>
                </a:path>
                <a:path w="523239" h="386715">
                  <a:moveTo>
                    <a:pt x="367957" y="23914"/>
                  </a:moveTo>
                  <a:lnTo>
                    <a:pt x="357339" y="23914"/>
                  </a:lnTo>
                </a:path>
                <a:path w="523239" h="386715">
                  <a:moveTo>
                    <a:pt x="368312" y="25311"/>
                  </a:moveTo>
                  <a:lnTo>
                    <a:pt x="357581" y="25311"/>
                  </a:lnTo>
                </a:path>
                <a:path w="523239" h="386715">
                  <a:moveTo>
                    <a:pt x="368655" y="26593"/>
                  </a:moveTo>
                  <a:lnTo>
                    <a:pt x="357924" y="26593"/>
                  </a:lnTo>
                </a:path>
                <a:path w="523239" h="386715">
                  <a:moveTo>
                    <a:pt x="369011" y="27990"/>
                  </a:moveTo>
                  <a:lnTo>
                    <a:pt x="358279" y="27990"/>
                  </a:lnTo>
                </a:path>
                <a:path w="523239" h="386715">
                  <a:moveTo>
                    <a:pt x="369481" y="29387"/>
                  </a:moveTo>
                  <a:lnTo>
                    <a:pt x="358508" y="29387"/>
                  </a:lnTo>
                </a:path>
                <a:path w="523239" h="386715">
                  <a:moveTo>
                    <a:pt x="369836" y="30797"/>
                  </a:moveTo>
                  <a:lnTo>
                    <a:pt x="358863" y="30797"/>
                  </a:lnTo>
                </a:path>
                <a:path w="523239" h="386715">
                  <a:moveTo>
                    <a:pt x="352209" y="7467"/>
                  </a:moveTo>
                  <a:lnTo>
                    <a:pt x="342176" y="7467"/>
                  </a:lnTo>
                </a:path>
                <a:path w="523239" h="386715">
                  <a:moveTo>
                    <a:pt x="361314" y="47243"/>
                  </a:moveTo>
                  <a:lnTo>
                    <a:pt x="349770" y="47243"/>
                  </a:lnTo>
                </a:path>
                <a:path w="523239" h="386715">
                  <a:moveTo>
                    <a:pt x="360959" y="45732"/>
                  </a:moveTo>
                  <a:lnTo>
                    <a:pt x="349415" y="45732"/>
                  </a:lnTo>
                </a:path>
                <a:path w="523239" h="386715">
                  <a:moveTo>
                    <a:pt x="360616" y="44322"/>
                  </a:moveTo>
                  <a:lnTo>
                    <a:pt x="349186" y="44322"/>
                  </a:lnTo>
                </a:path>
                <a:path w="523239" h="386715">
                  <a:moveTo>
                    <a:pt x="360260" y="42811"/>
                  </a:moveTo>
                  <a:lnTo>
                    <a:pt x="348830" y="42811"/>
                  </a:lnTo>
                </a:path>
                <a:path w="523239" h="386715">
                  <a:moveTo>
                    <a:pt x="359917" y="41300"/>
                  </a:moveTo>
                  <a:lnTo>
                    <a:pt x="348602" y="41300"/>
                  </a:lnTo>
                </a:path>
                <a:path w="523239" h="386715">
                  <a:moveTo>
                    <a:pt x="359562" y="39890"/>
                  </a:moveTo>
                  <a:lnTo>
                    <a:pt x="348360" y="39890"/>
                  </a:lnTo>
                </a:path>
                <a:path w="523239" h="386715">
                  <a:moveTo>
                    <a:pt x="359333" y="38379"/>
                  </a:moveTo>
                  <a:lnTo>
                    <a:pt x="348018" y="38379"/>
                  </a:lnTo>
                </a:path>
                <a:path w="523239" h="386715">
                  <a:moveTo>
                    <a:pt x="358978" y="36982"/>
                  </a:moveTo>
                  <a:lnTo>
                    <a:pt x="347776" y="36982"/>
                  </a:lnTo>
                </a:path>
                <a:path w="523239" h="386715">
                  <a:moveTo>
                    <a:pt x="358635" y="35458"/>
                  </a:moveTo>
                  <a:lnTo>
                    <a:pt x="347548" y="35458"/>
                  </a:lnTo>
                </a:path>
                <a:path w="523239" h="386715">
                  <a:moveTo>
                    <a:pt x="352450" y="8864"/>
                  </a:moveTo>
                  <a:lnTo>
                    <a:pt x="342417" y="8864"/>
                  </a:lnTo>
                </a:path>
                <a:path w="523239" h="386715">
                  <a:moveTo>
                    <a:pt x="352793" y="10147"/>
                  </a:moveTo>
                  <a:lnTo>
                    <a:pt x="342645" y="10147"/>
                  </a:lnTo>
                </a:path>
                <a:path w="523239" h="386715">
                  <a:moveTo>
                    <a:pt x="353148" y="11544"/>
                  </a:moveTo>
                  <a:lnTo>
                    <a:pt x="343001" y="11544"/>
                  </a:lnTo>
                </a:path>
                <a:path w="523239" h="386715">
                  <a:moveTo>
                    <a:pt x="353377" y="12941"/>
                  </a:moveTo>
                  <a:lnTo>
                    <a:pt x="343230" y="12941"/>
                  </a:lnTo>
                </a:path>
                <a:path w="523239" h="386715">
                  <a:moveTo>
                    <a:pt x="353733" y="14350"/>
                  </a:moveTo>
                  <a:lnTo>
                    <a:pt x="343458" y="14350"/>
                  </a:lnTo>
                </a:path>
                <a:path w="523239" h="386715">
                  <a:moveTo>
                    <a:pt x="354075" y="15633"/>
                  </a:moveTo>
                  <a:lnTo>
                    <a:pt x="343700" y="15633"/>
                  </a:lnTo>
                </a:path>
                <a:path w="523239" h="386715">
                  <a:moveTo>
                    <a:pt x="354431" y="17030"/>
                  </a:moveTo>
                  <a:lnTo>
                    <a:pt x="344042" y="17030"/>
                  </a:lnTo>
                </a:path>
                <a:path w="523239" h="386715">
                  <a:moveTo>
                    <a:pt x="354660" y="18427"/>
                  </a:moveTo>
                  <a:lnTo>
                    <a:pt x="344284" y="18427"/>
                  </a:lnTo>
                </a:path>
                <a:path w="523239" h="386715">
                  <a:moveTo>
                    <a:pt x="355015" y="19824"/>
                  </a:moveTo>
                  <a:lnTo>
                    <a:pt x="344512" y="19824"/>
                  </a:lnTo>
                </a:path>
                <a:path w="523239" h="386715">
                  <a:moveTo>
                    <a:pt x="355358" y="21107"/>
                  </a:moveTo>
                  <a:lnTo>
                    <a:pt x="344741" y="21107"/>
                  </a:lnTo>
                </a:path>
                <a:path w="523239" h="386715">
                  <a:moveTo>
                    <a:pt x="355600" y="22517"/>
                  </a:moveTo>
                  <a:lnTo>
                    <a:pt x="345097" y="22517"/>
                  </a:lnTo>
                </a:path>
                <a:path w="523239" h="386715">
                  <a:moveTo>
                    <a:pt x="355942" y="23914"/>
                  </a:moveTo>
                  <a:lnTo>
                    <a:pt x="345325" y="23914"/>
                  </a:lnTo>
                </a:path>
                <a:path w="523239" h="386715">
                  <a:moveTo>
                    <a:pt x="356298" y="25311"/>
                  </a:moveTo>
                  <a:lnTo>
                    <a:pt x="345566" y="25311"/>
                  </a:lnTo>
                </a:path>
                <a:path w="523239" h="386715">
                  <a:moveTo>
                    <a:pt x="356527" y="26593"/>
                  </a:moveTo>
                  <a:lnTo>
                    <a:pt x="345795" y="26593"/>
                  </a:lnTo>
                </a:path>
                <a:path w="523239" h="386715">
                  <a:moveTo>
                    <a:pt x="356882" y="27990"/>
                  </a:moveTo>
                  <a:lnTo>
                    <a:pt x="346036" y="27990"/>
                  </a:lnTo>
                </a:path>
                <a:path w="523239" h="386715">
                  <a:moveTo>
                    <a:pt x="357225" y="29387"/>
                  </a:moveTo>
                  <a:lnTo>
                    <a:pt x="346379" y="29387"/>
                  </a:lnTo>
                </a:path>
                <a:path w="523239" h="386715">
                  <a:moveTo>
                    <a:pt x="357581" y="30797"/>
                  </a:moveTo>
                  <a:lnTo>
                    <a:pt x="346608" y="30797"/>
                  </a:lnTo>
                </a:path>
                <a:path w="523239" h="386715">
                  <a:moveTo>
                    <a:pt x="337629" y="7467"/>
                  </a:moveTo>
                  <a:lnTo>
                    <a:pt x="327710" y="7467"/>
                  </a:lnTo>
                </a:path>
                <a:path w="523239" h="386715">
                  <a:moveTo>
                    <a:pt x="345325" y="47243"/>
                  </a:moveTo>
                  <a:lnTo>
                    <a:pt x="333667" y="47243"/>
                  </a:lnTo>
                </a:path>
                <a:path w="523239" h="386715">
                  <a:moveTo>
                    <a:pt x="344982" y="45732"/>
                  </a:moveTo>
                  <a:lnTo>
                    <a:pt x="333425" y="45732"/>
                  </a:lnTo>
                </a:path>
                <a:path w="523239" h="386715">
                  <a:moveTo>
                    <a:pt x="344741" y="44322"/>
                  </a:moveTo>
                  <a:lnTo>
                    <a:pt x="333197" y="44322"/>
                  </a:lnTo>
                </a:path>
                <a:path w="523239" h="386715">
                  <a:moveTo>
                    <a:pt x="344398" y="42811"/>
                  </a:moveTo>
                  <a:lnTo>
                    <a:pt x="332968" y="42811"/>
                  </a:lnTo>
                </a:path>
                <a:path w="523239" h="386715">
                  <a:moveTo>
                    <a:pt x="344157" y="41300"/>
                  </a:moveTo>
                  <a:lnTo>
                    <a:pt x="332841" y="41300"/>
                  </a:lnTo>
                </a:path>
                <a:path w="523239" h="386715">
                  <a:moveTo>
                    <a:pt x="343814" y="39890"/>
                  </a:moveTo>
                  <a:lnTo>
                    <a:pt x="332613" y="39890"/>
                  </a:lnTo>
                </a:path>
                <a:path w="523239" h="386715">
                  <a:moveTo>
                    <a:pt x="343585" y="38379"/>
                  </a:moveTo>
                  <a:lnTo>
                    <a:pt x="332384" y="38379"/>
                  </a:lnTo>
                </a:path>
                <a:path w="523239" h="386715">
                  <a:moveTo>
                    <a:pt x="343344" y="36982"/>
                  </a:moveTo>
                  <a:lnTo>
                    <a:pt x="332143" y="36982"/>
                  </a:lnTo>
                </a:path>
                <a:path w="523239" h="386715">
                  <a:moveTo>
                    <a:pt x="343001" y="35458"/>
                  </a:moveTo>
                  <a:lnTo>
                    <a:pt x="331914" y="35458"/>
                  </a:lnTo>
                </a:path>
                <a:path w="523239" h="386715">
                  <a:moveTo>
                    <a:pt x="337858" y="8864"/>
                  </a:moveTo>
                  <a:lnTo>
                    <a:pt x="327825" y="8864"/>
                  </a:lnTo>
                </a:path>
                <a:path w="523239" h="386715">
                  <a:moveTo>
                    <a:pt x="338213" y="10147"/>
                  </a:moveTo>
                  <a:lnTo>
                    <a:pt x="328066" y="10147"/>
                  </a:lnTo>
                </a:path>
                <a:path w="523239" h="386715">
                  <a:moveTo>
                    <a:pt x="338442" y="11544"/>
                  </a:moveTo>
                  <a:lnTo>
                    <a:pt x="328294" y="11544"/>
                  </a:lnTo>
                </a:path>
                <a:path w="523239" h="386715">
                  <a:moveTo>
                    <a:pt x="338683" y="12941"/>
                  </a:moveTo>
                  <a:lnTo>
                    <a:pt x="328536" y="12941"/>
                  </a:lnTo>
                </a:path>
                <a:path w="523239" h="386715">
                  <a:moveTo>
                    <a:pt x="338912" y="14350"/>
                  </a:moveTo>
                  <a:lnTo>
                    <a:pt x="328764" y="14350"/>
                  </a:lnTo>
                </a:path>
                <a:path w="523239" h="386715">
                  <a:moveTo>
                    <a:pt x="339267" y="15633"/>
                  </a:moveTo>
                  <a:lnTo>
                    <a:pt x="328879" y="15633"/>
                  </a:lnTo>
                </a:path>
                <a:path w="523239" h="386715">
                  <a:moveTo>
                    <a:pt x="339496" y="17030"/>
                  </a:moveTo>
                  <a:lnTo>
                    <a:pt x="329120" y="17030"/>
                  </a:lnTo>
                </a:path>
                <a:path w="523239" h="386715">
                  <a:moveTo>
                    <a:pt x="339725" y="18427"/>
                  </a:moveTo>
                  <a:lnTo>
                    <a:pt x="329349" y="18427"/>
                  </a:lnTo>
                </a:path>
                <a:path w="523239" h="386715">
                  <a:moveTo>
                    <a:pt x="339966" y="19824"/>
                  </a:moveTo>
                  <a:lnTo>
                    <a:pt x="329577" y="19824"/>
                  </a:lnTo>
                </a:path>
                <a:path w="523239" h="386715">
                  <a:moveTo>
                    <a:pt x="340309" y="21107"/>
                  </a:moveTo>
                  <a:lnTo>
                    <a:pt x="329691" y="21107"/>
                  </a:lnTo>
                </a:path>
                <a:path w="523239" h="386715">
                  <a:moveTo>
                    <a:pt x="340550" y="22517"/>
                  </a:moveTo>
                  <a:lnTo>
                    <a:pt x="329933" y="22517"/>
                  </a:lnTo>
                </a:path>
                <a:path w="523239" h="386715">
                  <a:moveTo>
                    <a:pt x="340779" y="23914"/>
                  </a:moveTo>
                  <a:lnTo>
                    <a:pt x="330161" y="23914"/>
                  </a:lnTo>
                </a:path>
                <a:path w="523239" h="386715">
                  <a:moveTo>
                    <a:pt x="341007" y="25311"/>
                  </a:moveTo>
                  <a:lnTo>
                    <a:pt x="330390" y="25311"/>
                  </a:lnTo>
                </a:path>
                <a:path w="523239" h="386715">
                  <a:moveTo>
                    <a:pt x="341363" y="26593"/>
                  </a:moveTo>
                  <a:lnTo>
                    <a:pt x="330631" y="26593"/>
                  </a:lnTo>
                </a:path>
                <a:path w="523239" h="386715">
                  <a:moveTo>
                    <a:pt x="341591" y="27990"/>
                  </a:moveTo>
                  <a:lnTo>
                    <a:pt x="330746" y="27990"/>
                  </a:lnTo>
                </a:path>
                <a:path w="523239" h="386715">
                  <a:moveTo>
                    <a:pt x="341833" y="29387"/>
                  </a:moveTo>
                  <a:lnTo>
                    <a:pt x="330974" y="29387"/>
                  </a:lnTo>
                </a:path>
                <a:path w="523239" h="386715">
                  <a:moveTo>
                    <a:pt x="342061" y="30797"/>
                  </a:moveTo>
                  <a:lnTo>
                    <a:pt x="331215" y="30797"/>
                  </a:lnTo>
                </a:path>
                <a:path w="523239" h="386715">
                  <a:moveTo>
                    <a:pt x="326313" y="7467"/>
                  </a:moveTo>
                  <a:lnTo>
                    <a:pt x="316280" y="7467"/>
                  </a:lnTo>
                </a:path>
                <a:path w="523239" h="386715">
                  <a:moveTo>
                    <a:pt x="332384" y="47243"/>
                  </a:moveTo>
                  <a:lnTo>
                    <a:pt x="320827" y="47243"/>
                  </a:lnTo>
                </a:path>
                <a:path w="523239" h="386715">
                  <a:moveTo>
                    <a:pt x="332143" y="45732"/>
                  </a:moveTo>
                  <a:lnTo>
                    <a:pt x="320598" y="45732"/>
                  </a:lnTo>
                </a:path>
                <a:path w="523239" h="386715">
                  <a:moveTo>
                    <a:pt x="331914" y="44322"/>
                  </a:moveTo>
                  <a:lnTo>
                    <a:pt x="320484" y="44322"/>
                  </a:lnTo>
                </a:path>
                <a:path w="523239" h="386715">
                  <a:moveTo>
                    <a:pt x="331685" y="42811"/>
                  </a:moveTo>
                  <a:lnTo>
                    <a:pt x="320243" y="42811"/>
                  </a:lnTo>
                </a:path>
                <a:path w="523239" h="386715">
                  <a:moveTo>
                    <a:pt x="331444" y="41300"/>
                  </a:moveTo>
                  <a:lnTo>
                    <a:pt x="320128" y="41300"/>
                  </a:lnTo>
                </a:path>
                <a:path w="523239" h="386715">
                  <a:moveTo>
                    <a:pt x="331215" y="39890"/>
                  </a:moveTo>
                  <a:lnTo>
                    <a:pt x="319900" y="39890"/>
                  </a:lnTo>
                </a:path>
                <a:path w="523239" h="386715">
                  <a:moveTo>
                    <a:pt x="330974" y="38379"/>
                  </a:moveTo>
                  <a:lnTo>
                    <a:pt x="319773" y="38379"/>
                  </a:lnTo>
                </a:path>
                <a:path w="523239" h="386715">
                  <a:moveTo>
                    <a:pt x="330746" y="36982"/>
                  </a:moveTo>
                  <a:lnTo>
                    <a:pt x="319658" y="36982"/>
                  </a:lnTo>
                </a:path>
                <a:path w="523239" h="386715">
                  <a:moveTo>
                    <a:pt x="330517" y="35458"/>
                  </a:moveTo>
                  <a:lnTo>
                    <a:pt x="319430" y="35458"/>
                  </a:lnTo>
                </a:path>
                <a:path w="523239" h="386715">
                  <a:moveTo>
                    <a:pt x="326428" y="8864"/>
                  </a:moveTo>
                  <a:lnTo>
                    <a:pt x="316395" y="8864"/>
                  </a:lnTo>
                </a:path>
                <a:path w="523239" h="386715">
                  <a:moveTo>
                    <a:pt x="326656" y="10147"/>
                  </a:moveTo>
                  <a:lnTo>
                    <a:pt x="316636" y="10147"/>
                  </a:lnTo>
                </a:path>
                <a:path w="523239" h="386715">
                  <a:moveTo>
                    <a:pt x="326897" y="11544"/>
                  </a:moveTo>
                  <a:lnTo>
                    <a:pt x="316750" y="11544"/>
                  </a:lnTo>
                </a:path>
                <a:path w="523239" h="386715">
                  <a:moveTo>
                    <a:pt x="327126" y="12941"/>
                  </a:moveTo>
                  <a:lnTo>
                    <a:pt x="316864" y="12941"/>
                  </a:lnTo>
                </a:path>
                <a:path w="523239" h="386715">
                  <a:moveTo>
                    <a:pt x="327367" y="14350"/>
                  </a:moveTo>
                  <a:lnTo>
                    <a:pt x="317093" y="14350"/>
                  </a:lnTo>
                </a:path>
                <a:path w="523239" h="386715">
                  <a:moveTo>
                    <a:pt x="327482" y="15633"/>
                  </a:moveTo>
                  <a:lnTo>
                    <a:pt x="317207" y="15633"/>
                  </a:lnTo>
                </a:path>
                <a:path w="523239" h="386715">
                  <a:moveTo>
                    <a:pt x="327710" y="17030"/>
                  </a:moveTo>
                  <a:lnTo>
                    <a:pt x="317334" y="17030"/>
                  </a:lnTo>
                </a:path>
                <a:path w="523239" h="386715">
                  <a:moveTo>
                    <a:pt x="327952" y="18427"/>
                  </a:moveTo>
                  <a:lnTo>
                    <a:pt x="317563" y="18427"/>
                  </a:lnTo>
                </a:path>
                <a:path w="523239" h="386715">
                  <a:moveTo>
                    <a:pt x="328180" y="19824"/>
                  </a:moveTo>
                  <a:lnTo>
                    <a:pt x="317677" y="19824"/>
                  </a:lnTo>
                </a:path>
                <a:path w="523239" h="386715">
                  <a:moveTo>
                    <a:pt x="328409" y="21107"/>
                  </a:moveTo>
                  <a:lnTo>
                    <a:pt x="317792" y="21107"/>
                  </a:lnTo>
                </a:path>
                <a:path w="523239" h="386715">
                  <a:moveTo>
                    <a:pt x="328536" y="22517"/>
                  </a:moveTo>
                  <a:lnTo>
                    <a:pt x="318033" y="22517"/>
                  </a:lnTo>
                </a:path>
                <a:path w="523239" h="386715">
                  <a:moveTo>
                    <a:pt x="328764" y="23914"/>
                  </a:moveTo>
                  <a:lnTo>
                    <a:pt x="318147" y="23914"/>
                  </a:lnTo>
                </a:path>
                <a:path w="523239" h="386715">
                  <a:moveTo>
                    <a:pt x="328993" y="25311"/>
                  </a:moveTo>
                  <a:lnTo>
                    <a:pt x="318262" y="25311"/>
                  </a:lnTo>
                </a:path>
                <a:path w="523239" h="386715">
                  <a:moveTo>
                    <a:pt x="329234" y="26593"/>
                  </a:moveTo>
                  <a:lnTo>
                    <a:pt x="318503" y="26593"/>
                  </a:lnTo>
                </a:path>
                <a:path w="523239" h="386715">
                  <a:moveTo>
                    <a:pt x="329463" y="27990"/>
                  </a:moveTo>
                  <a:lnTo>
                    <a:pt x="318617" y="27990"/>
                  </a:lnTo>
                </a:path>
                <a:path w="523239" h="386715">
                  <a:moveTo>
                    <a:pt x="329577" y="29387"/>
                  </a:moveTo>
                  <a:lnTo>
                    <a:pt x="318731" y="29387"/>
                  </a:lnTo>
                </a:path>
                <a:path w="523239" h="386715">
                  <a:moveTo>
                    <a:pt x="329818" y="30797"/>
                  </a:moveTo>
                  <a:lnTo>
                    <a:pt x="318960" y="30797"/>
                  </a:lnTo>
                </a:path>
                <a:path w="523239" h="386715">
                  <a:moveTo>
                    <a:pt x="311734" y="7467"/>
                  </a:moveTo>
                  <a:lnTo>
                    <a:pt x="301815" y="7467"/>
                  </a:lnTo>
                </a:path>
                <a:path w="523239" h="386715">
                  <a:moveTo>
                    <a:pt x="316280" y="47243"/>
                  </a:moveTo>
                  <a:lnTo>
                    <a:pt x="304736" y="47243"/>
                  </a:lnTo>
                </a:path>
                <a:path w="523239" h="386715">
                  <a:moveTo>
                    <a:pt x="316166" y="45732"/>
                  </a:moveTo>
                  <a:lnTo>
                    <a:pt x="304609" y="45732"/>
                  </a:lnTo>
                </a:path>
                <a:path w="523239" h="386715">
                  <a:moveTo>
                    <a:pt x="316052" y="44322"/>
                  </a:moveTo>
                  <a:lnTo>
                    <a:pt x="304495" y="44322"/>
                  </a:lnTo>
                </a:path>
                <a:path w="523239" h="386715">
                  <a:moveTo>
                    <a:pt x="315810" y="42811"/>
                  </a:moveTo>
                  <a:lnTo>
                    <a:pt x="304380" y="42811"/>
                  </a:lnTo>
                </a:path>
                <a:path w="523239" h="386715">
                  <a:moveTo>
                    <a:pt x="315696" y="41300"/>
                  </a:moveTo>
                  <a:lnTo>
                    <a:pt x="304266" y="41300"/>
                  </a:lnTo>
                </a:path>
                <a:path w="523239" h="386715">
                  <a:moveTo>
                    <a:pt x="315467" y="39890"/>
                  </a:moveTo>
                  <a:lnTo>
                    <a:pt x="304152" y="39890"/>
                  </a:lnTo>
                </a:path>
                <a:path w="523239" h="386715">
                  <a:moveTo>
                    <a:pt x="315353" y="38379"/>
                  </a:moveTo>
                  <a:lnTo>
                    <a:pt x="304152" y="38379"/>
                  </a:lnTo>
                </a:path>
                <a:path w="523239" h="386715">
                  <a:moveTo>
                    <a:pt x="315112" y="36982"/>
                  </a:moveTo>
                  <a:lnTo>
                    <a:pt x="304025" y="36982"/>
                  </a:lnTo>
                </a:path>
                <a:path w="523239" h="386715">
                  <a:moveTo>
                    <a:pt x="314998" y="35458"/>
                  </a:moveTo>
                  <a:lnTo>
                    <a:pt x="303910" y="35458"/>
                  </a:lnTo>
                </a:path>
                <a:path w="523239" h="386715">
                  <a:moveTo>
                    <a:pt x="311962" y="8864"/>
                  </a:moveTo>
                  <a:lnTo>
                    <a:pt x="301929" y="8864"/>
                  </a:lnTo>
                </a:path>
                <a:path w="523239" h="386715">
                  <a:moveTo>
                    <a:pt x="312077" y="10147"/>
                  </a:moveTo>
                  <a:lnTo>
                    <a:pt x="301929" y="10147"/>
                  </a:lnTo>
                </a:path>
                <a:path w="523239" h="386715">
                  <a:moveTo>
                    <a:pt x="312204" y="11544"/>
                  </a:moveTo>
                  <a:lnTo>
                    <a:pt x="302044" y="11544"/>
                  </a:lnTo>
                </a:path>
                <a:path w="523239" h="386715">
                  <a:moveTo>
                    <a:pt x="312432" y="12941"/>
                  </a:moveTo>
                  <a:lnTo>
                    <a:pt x="302171" y="12941"/>
                  </a:lnTo>
                </a:path>
                <a:path w="523239" h="386715">
                  <a:moveTo>
                    <a:pt x="312546" y="14350"/>
                  </a:moveTo>
                  <a:lnTo>
                    <a:pt x="302285" y="14350"/>
                  </a:lnTo>
                </a:path>
                <a:path w="523239" h="386715">
                  <a:moveTo>
                    <a:pt x="312661" y="15633"/>
                  </a:moveTo>
                  <a:lnTo>
                    <a:pt x="302399" y="15633"/>
                  </a:lnTo>
                </a:path>
                <a:path w="523239" h="386715">
                  <a:moveTo>
                    <a:pt x="312902" y="17030"/>
                  </a:moveTo>
                  <a:lnTo>
                    <a:pt x="302513" y="17030"/>
                  </a:lnTo>
                </a:path>
                <a:path w="523239" h="386715">
                  <a:moveTo>
                    <a:pt x="313016" y="18427"/>
                  </a:moveTo>
                  <a:lnTo>
                    <a:pt x="302628" y="18427"/>
                  </a:lnTo>
                </a:path>
                <a:path w="523239" h="386715">
                  <a:moveTo>
                    <a:pt x="313131" y="19824"/>
                  </a:moveTo>
                  <a:lnTo>
                    <a:pt x="302742" y="19824"/>
                  </a:lnTo>
                </a:path>
                <a:path w="523239" h="386715">
                  <a:moveTo>
                    <a:pt x="313359" y="21107"/>
                  </a:moveTo>
                  <a:lnTo>
                    <a:pt x="302742" y="21107"/>
                  </a:lnTo>
                </a:path>
                <a:path w="523239" h="386715">
                  <a:moveTo>
                    <a:pt x="313474" y="22517"/>
                  </a:moveTo>
                  <a:lnTo>
                    <a:pt x="302869" y="22517"/>
                  </a:lnTo>
                </a:path>
                <a:path w="523239" h="386715">
                  <a:moveTo>
                    <a:pt x="313715" y="23914"/>
                  </a:moveTo>
                  <a:lnTo>
                    <a:pt x="302983" y="23914"/>
                  </a:lnTo>
                </a:path>
                <a:path w="523239" h="386715">
                  <a:moveTo>
                    <a:pt x="313829" y="25311"/>
                  </a:moveTo>
                  <a:lnTo>
                    <a:pt x="303098" y="25311"/>
                  </a:lnTo>
                </a:path>
                <a:path w="523239" h="386715">
                  <a:moveTo>
                    <a:pt x="313943" y="26593"/>
                  </a:moveTo>
                  <a:lnTo>
                    <a:pt x="303212" y="26593"/>
                  </a:lnTo>
                </a:path>
                <a:path w="523239" h="386715">
                  <a:moveTo>
                    <a:pt x="314185" y="27990"/>
                  </a:moveTo>
                  <a:lnTo>
                    <a:pt x="303326" y="27990"/>
                  </a:lnTo>
                </a:path>
                <a:path w="523239" h="386715">
                  <a:moveTo>
                    <a:pt x="314299" y="29387"/>
                  </a:moveTo>
                  <a:lnTo>
                    <a:pt x="303441" y="29387"/>
                  </a:lnTo>
                </a:path>
                <a:path w="523239" h="386715">
                  <a:moveTo>
                    <a:pt x="314413" y="30797"/>
                  </a:moveTo>
                  <a:lnTo>
                    <a:pt x="303568" y="30797"/>
                  </a:lnTo>
                </a:path>
                <a:path w="523239" h="386715">
                  <a:moveTo>
                    <a:pt x="300418" y="7467"/>
                  </a:moveTo>
                  <a:lnTo>
                    <a:pt x="290385" y="7467"/>
                  </a:lnTo>
                </a:path>
                <a:path w="523239" h="386715">
                  <a:moveTo>
                    <a:pt x="303441" y="47243"/>
                  </a:moveTo>
                  <a:lnTo>
                    <a:pt x="291782" y="47243"/>
                  </a:lnTo>
                </a:path>
                <a:path w="523239" h="386715">
                  <a:moveTo>
                    <a:pt x="303326" y="45732"/>
                  </a:moveTo>
                  <a:lnTo>
                    <a:pt x="291782" y="45732"/>
                  </a:lnTo>
                </a:path>
                <a:path w="523239" h="386715">
                  <a:moveTo>
                    <a:pt x="303212" y="44322"/>
                  </a:moveTo>
                  <a:lnTo>
                    <a:pt x="291668" y="44322"/>
                  </a:lnTo>
                </a:path>
                <a:path w="523239" h="386715">
                  <a:moveTo>
                    <a:pt x="303098" y="42811"/>
                  </a:moveTo>
                  <a:lnTo>
                    <a:pt x="291668" y="42811"/>
                  </a:lnTo>
                </a:path>
                <a:path w="523239" h="386715">
                  <a:moveTo>
                    <a:pt x="302983" y="41300"/>
                  </a:moveTo>
                  <a:lnTo>
                    <a:pt x="291668" y="41300"/>
                  </a:lnTo>
                </a:path>
                <a:path w="523239" h="386715">
                  <a:moveTo>
                    <a:pt x="302869" y="39890"/>
                  </a:moveTo>
                  <a:lnTo>
                    <a:pt x="291553" y="39890"/>
                  </a:lnTo>
                </a:path>
                <a:path w="523239" h="386715">
                  <a:moveTo>
                    <a:pt x="302742" y="38379"/>
                  </a:moveTo>
                  <a:lnTo>
                    <a:pt x="291553" y="38379"/>
                  </a:lnTo>
                </a:path>
                <a:path w="523239" h="386715">
                  <a:moveTo>
                    <a:pt x="302628" y="36982"/>
                  </a:moveTo>
                  <a:lnTo>
                    <a:pt x="291426" y="36982"/>
                  </a:lnTo>
                </a:path>
                <a:path w="523239" h="386715">
                  <a:moveTo>
                    <a:pt x="302513" y="35458"/>
                  </a:moveTo>
                  <a:lnTo>
                    <a:pt x="291426" y="35458"/>
                  </a:lnTo>
                </a:path>
                <a:path w="523239" h="386715">
                  <a:moveTo>
                    <a:pt x="300532" y="8864"/>
                  </a:moveTo>
                  <a:lnTo>
                    <a:pt x="290385" y="8864"/>
                  </a:lnTo>
                </a:path>
                <a:path w="523239" h="386715">
                  <a:moveTo>
                    <a:pt x="300532" y="10147"/>
                  </a:moveTo>
                  <a:lnTo>
                    <a:pt x="290499" y="10147"/>
                  </a:lnTo>
                </a:path>
                <a:path w="523239" h="386715">
                  <a:moveTo>
                    <a:pt x="300647" y="11544"/>
                  </a:moveTo>
                  <a:lnTo>
                    <a:pt x="290499" y="11544"/>
                  </a:lnTo>
                </a:path>
                <a:path w="523239" h="386715">
                  <a:moveTo>
                    <a:pt x="300761" y="12941"/>
                  </a:moveTo>
                  <a:lnTo>
                    <a:pt x="290614" y="12941"/>
                  </a:lnTo>
                </a:path>
                <a:path w="523239" h="386715">
                  <a:moveTo>
                    <a:pt x="300875" y="14350"/>
                  </a:moveTo>
                  <a:lnTo>
                    <a:pt x="290614" y="14350"/>
                  </a:lnTo>
                </a:path>
                <a:path w="523239" h="386715">
                  <a:moveTo>
                    <a:pt x="301002" y="15633"/>
                  </a:moveTo>
                  <a:lnTo>
                    <a:pt x="290728" y="15633"/>
                  </a:lnTo>
                </a:path>
                <a:path w="523239" h="386715">
                  <a:moveTo>
                    <a:pt x="301116" y="17030"/>
                  </a:moveTo>
                  <a:lnTo>
                    <a:pt x="290728" y="17030"/>
                  </a:lnTo>
                </a:path>
                <a:path w="523239" h="386715">
                  <a:moveTo>
                    <a:pt x="301231" y="18427"/>
                  </a:moveTo>
                  <a:lnTo>
                    <a:pt x="290728" y="18427"/>
                  </a:lnTo>
                </a:path>
                <a:path w="523239" h="386715">
                  <a:moveTo>
                    <a:pt x="301345" y="19824"/>
                  </a:moveTo>
                  <a:lnTo>
                    <a:pt x="290842" y="19824"/>
                  </a:lnTo>
                </a:path>
                <a:path w="523239" h="386715">
                  <a:moveTo>
                    <a:pt x="301459" y="21107"/>
                  </a:moveTo>
                  <a:lnTo>
                    <a:pt x="290842" y="21107"/>
                  </a:lnTo>
                </a:path>
                <a:path w="523239" h="386715">
                  <a:moveTo>
                    <a:pt x="301586" y="22517"/>
                  </a:moveTo>
                  <a:lnTo>
                    <a:pt x="290969" y="22517"/>
                  </a:lnTo>
                </a:path>
                <a:path w="523239" h="386715">
                  <a:moveTo>
                    <a:pt x="301586" y="23914"/>
                  </a:moveTo>
                  <a:lnTo>
                    <a:pt x="290969" y="23914"/>
                  </a:lnTo>
                </a:path>
                <a:path w="523239" h="386715">
                  <a:moveTo>
                    <a:pt x="301701" y="25311"/>
                  </a:moveTo>
                  <a:lnTo>
                    <a:pt x="291083" y="25311"/>
                  </a:lnTo>
                </a:path>
                <a:path w="523239" h="386715">
                  <a:moveTo>
                    <a:pt x="301815" y="26593"/>
                  </a:moveTo>
                  <a:lnTo>
                    <a:pt x="291083" y="26593"/>
                  </a:lnTo>
                </a:path>
                <a:path w="523239" h="386715">
                  <a:moveTo>
                    <a:pt x="301929" y="27990"/>
                  </a:moveTo>
                  <a:lnTo>
                    <a:pt x="291083" y="27990"/>
                  </a:lnTo>
                </a:path>
                <a:path w="523239" h="386715">
                  <a:moveTo>
                    <a:pt x="302044" y="29387"/>
                  </a:moveTo>
                  <a:lnTo>
                    <a:pt x="291198" y="29387"/>
                  </a:lnTo>
                </a:path>
                <a:path w="523239" h="386715">
                  <a:moveTo>
                    <a:pt x="302171" y="30797"/>
                  </a:moveTo>
                  <a:lnTo>
                    <a:pt x="291198" y="30797"/>
                  </a:lnTo>
                </a:path>
                <a:path w="523239" h="386715">
                  <a:moveTo>
                    <a:pt x="285826" y="7467"/>
                  </a:moveTo>
                  <a:lnTo>
                    <a:pt x="275920" y="7467"/>
                  </a:lnTo>
                </a:path>
                <a:path w="523239" h="386715">
                  <a:moveTo>
                    <a:pt x="287350" y="47243"/>
                  </a:moveTo>
                  <a:lnTo>
                    <a:pt x="275793" y="47243"/>
                  </a:lnTo>
                </a:path>
                <a:path w="523239" h="386715">
                  <a:moveTo>
                    <a:pt x="287350" y="45732"/>
                  </a:moveTo>
                  <a:lnTo>
                    <a:pt x="275793" y="45732"/>
                  </a:lnTo>
                </a:path>
                <a:path w="523239" h="386715">
                  <a:moveTo>
                    <a:pt x="287235" y="44322"/>
                  </a:moveTo>
                  <a:lnTo>
                    <a:pt x="275793" y="44322"/>
                  </a:lnTo>
                </a:path>
                <a:path w="523239" h="386715">
                  <a:moveTo>
                    <a:pt x="287235" y="42811"/>
                  </a:moveTo>
                  <a:lnTo>
                    <a:pt x="275793" y="42811"/>
                  </a:lnTo>
                </a:path>
                <a:path w="523239" h="386715">
                  <a:moveTo>
                    <a:pt x="287108" y="41300"/>
                  </a:moveTo>
                  <a:lnTo>
                    <a:pt x="275793" y="41300"/>
                  </a:lnTo>
                </a:path>
                <a:path w="523239" h="386715">
                  <a:moveTo>
                    <a:pt x="287108" y="39890"/>
                  </a:moveTo>
                  <a:lnTo>
                    <a:pt x="275793" y="39890"/>
                  </a:lnTo>
                </a:path>
                <a:path w="523239" h="386715">
                  <a:moveTo>
                    <a:pt x="286994" y="38379"/>
                  </a:moveTo>
                  <a:lnTo>
                    <a:pt x="275793" y="38379"/>
                  </a:lnTo>
                </a:path>
                <a:path w="523239" h="386715">
                  <a:moveTo>
                    <a:pt x="286994" y="36982"/>
                  </a:moveTo>
                  <a:lnTo>
                    <a:pt x="275793" y="36982"/>
                  </a:lnTo>
                </a:path>
                <a:path w="523239" h="386715">
                  <a:moveTo>
                    <a:pt x="286994" y="35458"/>
                  </a:moveTo>
                  <a:lnTo>
                    <a:pt x="275793" y="35458"/>
                  </a:lnTo>
                </a:path>
                <a:path w="523239" h="386715">
                  <a:moveTo>
                    <a:pt x="285953" y="8864"/>
                  </a:moveTo>
                  <a:lnTo>
                    <a:pt x="275920" y="8864"/>
                  </a:lnTo>
                </a:path>
                <a:path w="523239" h="386715">
                  <a:moveTo>
                    <a:pt x="285953" y="10147"/>
                  </a:moveTo>
                  <a:lnTo>
                    <a:pt x="275920" y="10147"/>
                  </a:lnTo>
                </a:path>
                <a:path w="523239" h="386715">
                  <a:moveTo>
                    <a:pt x="286067" y="11544"/>
                  </a:moveTo>
                  <a:lnTo>
                    <a:pt x="275920" y="11544"/>
                  </a:lnTo>
                </a:path>
                <a:path w="523239" h="386715">
                  <a:moveTo>
                    <a:pt x="286067" y="12941"/>
                  </a:moveTo>
                  <a:lnTo>
                    <a:pt x="275920" y="12941"/>
                  </a:lnTo>
                </a:path>
                <a:path w="523239" h="386715">
                  <a:moveTo>
                    <a:pt x="286181" y="14350"/>
                  </a:moveTo>
                  <a:lnTo>
                    <a:pt x="275920" y="14350"/>
                  </a:lnTo>
                </a:path>
                <a:path w="523239" h="386715">
                  <a:moveTo>
                    <a:pt x="286181" y="15633"/>
                  </a:moveTo>
                  <a:lnTo>
                    <a:pt x="275920" y="15633"/>
                  </a:lnTo>
                </a:path>
                <a:path w="523239" h="386715">
                  <a:moveTo>
                    <a:pt x="286181" y="17030"/>
                  </a:moveTo>
                  <a:lnTo>
                    <a:pt x="275920" y="17030"/>
                  </a:lnTo>
                </a:path>
                <a:path w="523239" h="386715">
                  <a:moveTo>
                    <a:pt x="286296" y="18427"/>
                  </a:moveTo>
                  <a:lnTo>
                    <a:pt x="275920" y="18427"/>
                  </a:lnTo>
                </a:path>
                <a:path w="523239" h="386715">
                  <a:moveTo>
                    <a:pt x="286296" y="19824"/>
                  </a:moveTo>
                  <a:lnTo>
                    <a:pt x="275920" y="19824"/>
                  </a:lnTo>
                </a:path>
                <a:path w="523239" h="386715">
                  <a:moveTo>
                    <a:pt x="286410" y="21107"/>
                  </a:moveTo>
                  <a:lnTo>
                    <a:pt x="275920" y="21107"/>
                  </a:lnTo>
                </a:path>
                <a:path w="523239" h="386715">
                  <a:moveTo>
                    <a:pt x="286410" y="22517"/>
                  </a:moveTo>
                  <a:lnTo>
                    <a:pt x="275793" y="22517"/>
                  </a:lnTo>
                </a:path>
                <a:path w="523239" h="386715">
                  <a:moveTo>
                    <a:pt x="286524" y="23914"/>
                  </a:moveTo>
                  <a:lnTo>
                    <a:pt x="275793" y="23914"/>
                  </a:lnTo>
                </a:path>
                <a:path w="523239" h="386715">
                  <a:moveTo>
                    <a:pt x="286524" y="25311"/>
                  </a:moveTo>
                  <a:lnTo>
                    <a:pt x="275793" y="25311"/>
                  </a:lnTo>
                </a:path>
                <a:path w="523239" h="386715">
                  <a:moveTo>
                    <a:pt x="286651" y="26593"/>
                  </a:moveTo>
                  <a:lnTo>
                    <a:pt x="275793" y="26593"/>
                  </a:lnTo>
                </a:path>
                <a:path w="523239" h="386715">
                  <a:moveTo>
                    <a:pt x="286651" y="27990"/>
                  </a:moveTo>
                  <a:lnTo>
                    <a:pt x="275793" y="27990"/>
                  </a:lnTo>
                </a:path>
                <a:path w="523239" h="386715">
                  <a:moveTo>
                    <a:pt x="286765" y="29387"/>
                  </a:moveTo>
                  <a:lnTo>
                    <a:pt x="275793" y="29387"/>
                  </a:lnTo>
                </a:path>
                <a:path w="523239" h="386715">
                  <a:moveTo>
                    <a:pt x="286765" y="30797"/>
                  </a:moveTo>
                  <a:lnTo>
                    <a:pt x="275793" y="30797"/>
                  </a:lnTo>
                </a:path>
                <a:path w="523239" h="386715">
                  <a:moveTo>
                    <a:pt x="274510" y="7467"/>
                  </a:moveTo>
                  <a:lnTo>
                    <a:pt x="264477" y="7467"/>
                  </a:lnTo>
                </a:path>
                <a:path w="523239" h="386715">
                  <a:moveTo>
                    <a:pt x="274510" y="47243"/>
                  </a:moveTo>
                  <a:lnTo>
                    <a:pt x="262851" y="47243"/>
                  </a:lnTo>
                </a:path>
                <a:path w="523239" h="386715">
                  <a:moveTo>
                    <a:pt x="274510" y="45732"/>
                  </a:moveTo>
                  <a:lnTo>
                    <a:pt x="262966" y="45732"/>
                  </a:lnTo>
                </a:path>
                <a:path w="523239" h="386715">
                  <a:moveTo>
                    <a:pt x="274510" y="44322"/>
                  </a:moveTo>
                  <a:lnTo>
                    <a:pt x="262966" y="44322"/>
                  </a:lnTo>
                </a:path>
                <a:path w="523239" h="386715">
                  <a:moveTo>
                    <a:pt x="274510" y="42811"/>
                  </a:moveTo>
                  <a:lnTo>
                    <a:pt x="263080" y="42811"/>
                  </a:lnTo>
                </a:path>
                <a:path w="523239" h="386715">
                  <a:moveTo>
                    <a:pt x="274510" y="41300"/>
                  </a:moveTo>
                  <a:lnTo>
                    <a:pt x="263080" y="41300"/>
                  </a:lnTo>
                </a:path>
                <a:path w="523239" h="386715">
                  <a:moveTo>
                    <a:pt x="274510" y="39890"/>
                  </a:moveTo>
                  <a:lnTo>
                    <a:pt x="263194" y="39890"/>
                  </a:lnTo>
                </a:path>
                <a:path w="523239" h="386715">
                  <a:moveTo>
                    <a:pt x="274510" y="38379"/>
                  </a:moveTo>
                  <a:lnTo>
                    <a:pt x="263194" y="38379"/>
                  </a:lnTo>
                </a:path>
                <a:path w="523239" h="386715">
                  <a:moveTo>
                    <a:pt x="274510" y="36982"/>
                  </a:moveTo>
                  <a:lnTo>
                    <a:pt x="263309" y="36982"/>
                  </a:lnTo>
                </a:path>
                <a:path w="523239" h="386715">
                  <a:moveTo>
                    <a:pt x="274510" y="35458"/>
                  </a:moveTo>
                  <a:lnTo>
                    <a:pt x="263309" y="35458"/>
                  </a:lnTo>
                </a:path>
                <a:path w="523239" h="386715">
                  <a:moveTo>
                    <a:pt x="274510" y="8864"/>
                  </a:moveTo>
                  <a:lnTo>
                    <a:pt x="264477" y="8864"/>
                  </a:lnTo>
                </a:path>
                <a:path w="523239" h="386715">
                  <a:moveTo>
                    <a:pt x="274510" y="10147"/>
                  </a:moveTo>
                  <a:lnTo>
                    <a:pt x="264363" y="10147"/>
                  </a:lnTo>
                </a:path>
                <a:path w="523239" h="386715">
                  <a:moveTo>
                    <a:pt x="274510" y="11544"/>
                  </a:moveTo>
                  <a:lnTo>
                    <a:pt x="264363" y="11544"/>
                  </a:lnTo>
                </a:path>
                <a:path w="523239" h="386715">
                  <a:moveTo>
                    <a:pt x="274510" y="12941"/>
                  </a:moveTo>
                  <a:lnTo>
                    <a:pt x="264248" y="12941"/>
                  </a:lnTo>
                </a:path>
                <a:path w="523239" h="386715">
                  <a:moveTo>
                    <a:pt x="274510" y="14350"/>
                  </a:moveTo>
                  <a:lnTo>
                    <a:pt x="264248" y="14350"/>
                  </a:lnTo>
                </a:path>
                <a:path w="523239" h="386715">
                  <a:moveTo>
                    <a:pt x="274510" y="15633"/>
                  </a:moveTo>
                  <a:lnTo>
                    <a:pt x="264134" y="15633"/>
                  </a:lnTo>
                </a:path>
                <a:path w="523239" h="386715">
                  <a:moveTo>
                    <a:pt x="274510" y="17030"/>
                  </a:moveTo>
                  <a:lnTo>
                    <a:pt x="264134" y="17030"/>
                  </a:lnTo>
                </a:path>
                <a:path w="523239" h="386715">
                  <a:moveTo>
                    <a:pt x="274510" y="18427"/>
                  </a:moveTo>
                  <a:lnTo>
                    <a:pt x="264020" y="18427"/>
                  </a:lnTo>
                </a:path>
                <a:path w="523239" h="386715">
                  <a:moveTo>
                    <a:pt x="274510" y="19824"/>
                  </a:moveTo>
                  <a:lnTo>
                    <a:pt x="264020" y="19824"/>
                  </a:lnTo>
                </a:path>
                <a:path w="523239" h="386715">
                  <a:moveTo>
                    <a:pt x="274510" y="21107"/>
                  </a:moveTo>
                  <a:lnTo>
                    <a:pt x="263893" y="21107"/>
                  </a:lnTo>
                </a:path>
                <a:path w="523239" h="386715">
                  <a:moveTo>
                    <a:pt x="274510" y="22517"/>
                  </a:moveTo>
                  <a:lnTo>
                    <a:pt x="263893" y="22517"/>
                  </a:lnTo>
                </a:path>
                <a:path w="523239" h="386715">
                  <a:moveTo>
                    <a:pt x="274510" y="23914"/>
                  </a:moveTo>
                  <a:lnTo>
                    <a:pt x="263778" y="23914"/>
                  </a:lnTo>
                </a:path>
                <a:path w="523239" h="386715">
                  <a:moveTo>
                    <a:pt x="274510" y="25311"/>
                  </a:moveTo>
                  <a:lnTo>
                    <a:pt x="263778" y="25311"/>
                  </a:lnTo>
                </a:path>
                <a:path w="523239" h="386715">
                  <a:moveTo>
                    <a:pt x="274510" y="26593"/>
                  </a:moveTo>
                  <a:lnTo>
                    <a:pt x="263664" y="26593"/>
                  </a:lnTo>
                </a:path>
                <a:path w="523239" h="386715">
                  <a:moveTo>
                    <a:pt x="274510" y="27990"/>
                  </a:moveTo>
                  <a:lnTo>
                    <a:pt x="263664" y="27990"/>
                  </a:lnTo>
                </a:path>
                <a:path w="523239" h="386715">
                  <a:moveTo>
                    <a:pt x="274510" y="29387"/>
                  </a:moveTo>
                  <a:lnTo>
                    <a:pt x="263550" y="29387"/>
                  </a:lnTo>
                </a:path>
                <a:path w="523239" h="386715">
                  <a:moveTo>
                    <a:pt x="274510" y="30797"/>
                  </a:moveTo>
                  <a:lnTo>
                    <a:pt x="263550" y="30797"/>
                  </a:lnTo>
                </a:path>
                <a:path w="523239" h="386715">
                  <a:moveTo>
                    <a:pt x="260045" y="7467"/>
                  </a:moveTo>
                  <a:lnTo>
                    <a:pt x="250139" y="7467"/>
                  </a:lnTo>
                </a:path>
                <a:path w="523239" h="386715">
                  <a:moveTo>
                    <a:pt x="258533" y="47243"/>
                  </a:moveTo>
                  <a:lnTo>
                    <a:pt x="246989" y="47243"/>
                  </a:lnTo>
                </a:path>
                <a:path w="523239" h="386715">
                  <a:moveTo>
                    <a:pt x="258648" y="45732"/>
                  </a:moveTo>
                  <a:lnTo>
                    <a:pt x="247103" y="45732"/>
                  </a:lnTo>
                </a:path>
                <a:path w="523239" h="386715">
                  <a:moveTo>
                    <a:pt x="258648" y="44322"/>
                  </a:moveTo>
                  <a:lnTo>
                    <a:pt x="247218" y="44322"/>
                  </a:lnTo>
                </a:path>
                <a:path w="523239" h="386715">
                  <a:moveTo>
                    <a:pt x="258762" y="42811"/>
                  </a:moveTo>
                  <a:lnTo>
                    <a:pt x="247332" y="42811"/>
                  </a:lnTo>
                </a:path>
                <a:path w="523239" h="386715">
                  <a:moveTo>
                    <a:pt x="258762" y="41300"/>
                  </a:moveTo>
                  <a:lnTo>
                    <a:pt x="247446" y="41300"/>
                  </a:lnTo>
                </a:path>
                <a:path w="523239" h="386715">
                  <a:moveTo>
                    <a:pt x="258876" y="39890"/>
                  </a:moveTo>
                  <a:lnTo>
                    <a:pt x="247573" y="39890"/>
                  </a:lnTo>
                </a:path>
                <a:path w="523239" h="386715">
                  <a:moveTo>
                    <a:pt x="258876" y="38379"/>
                  </a:moveTo>
                  <a:lnTo>
                    <a:pt x="247688" y="38379"/>
                  </a:lnTo>
                </a:path>
                <a:path w="523239" h="386715">
                  <a:moveTo>
                    <a:pt x="259003" y="36982"/>
                  </a:moveTo>
                  <a:lnTo>
                    <a:pt x="247802" y="36982"/>
                  </a:lnTo>
                </a:path>
                <a:path w="523239" h="386715">
                  <a:moveTo>
                    <a:pt x="259003" y="35458"/>
                  </a:moveTo>
                  <a:lnTo>
                    <a:pt x="247916" y="35458"/>
                  </a:lnTo>
                </a:path>
                <a:path w="523239" h="386715">
                  <a:moveTo>
                    <a:pt x="260045" y="8864"/>
                  </a:moveTo>
                  <a:lnTo>
                    <a:pt x="250012" y="8864"/>
                  </a:lnTo>
                </a:path>
                <a:path w="523239" h="386715">
                  <a:moveTo>
                    <a:pt x="260045" y="10147"/>
                  </a:moveTo>
                  <a:lnTo>
                    <a:pt x="249897" y="10147"/>
                  </a:lnTo>
                </a:path>
                <a:path w="523239" h="386715">
                  <a:moveTo>
                    <a:pt x="259930" y="11544"/>
                  </a:moveTo>
                  <a:lnTo>
                    <a:pt x="249783" y="11544"/>
                  </a:lnTo>
                </a:path>
                <a:path w="523239" h="386715">
                  <a:moveTo>
                    <a:pt x="259930" y="12941"/>
                  </a:moveTo>
                  <a:lnTo>
                    <a:pt x="249669" y="12941"/>
                  </a:lnTo>
                </a:path>
                <a:path w="523239" h="386715">
                  <a:moveTo>
                    <a:pt x="259816" y="14350"/>
                  </a:moveTo>
                  <a:lnTo>
                    <a:pt x="249554" y="14350"/>
                  </a:lnTo>
                </a:path>
                <a:path w="523239" h="386715">
                  <a:moveTo>
                    <a:pt x="259816" y="15633"/>
                  </a:moveTo>
                  <a:lnTo>
                    <a:pt x="249427" y="15633"/>
                  </a:lnTo>
                </a:path>
                <a:path w="523239" h="386715">
                  <a:moveTo>
                    <a:pt x="259702" y="17030"/>
                  </a:moveTo>
                  <a:lnTo>
                    <a:pt x="249313" y="17030"/>
                  </a:lnTo>
                </a:path>
                <a:path w="523239" h="386715">
                  <a:moveTo>
                    <a:pt x="259702" y="18427"/>
                  </a:moveTo>
                  <a:lnTo>
                    <a:pt x="249199" y="18427"/>
                  </a:lnTo>
                </a:path>
                <a:path w="523239" h="386715">
                  <a:moveTo>
                    <a:pt x="259575" y="19824"/>
                  </a:moveTo>
                  <a:lnTo>
                    <a:pt x="249199" y="19824"/>
                  </a:lnTo>
                </a:path>
                <a:path w="523239" h="386715">
                  <a:moveTo>
                    <a:pt x="259575" y="21107"/>
                  </a:moveTo>
                  <a:lnTo>
                    <a:pt x="249085" y="21107"/>
                  </a:lnTo>
                </a:path>
                <a:path w="523239" h="386715">
                  <a:moveTo>
                    <a:pt x="259460" y="22517"/>
                  </a:moveTo>
                  <a:lnTo>
                    <a:pt x="248970" y="22517"/>
                  </a:lnTo>
                </a:path>
                <a:path w="523239" h="386715">
                  <a:moveTo>
                    <a:pt x="259460" y="23914"/>
                  </a:moveTo>
                  <a:lnTo>
                    <a:pt x="248843" y="23914"/>
                  </a:lnTo>
                </a:path>
                <a:path w="523239" h="386715">
                  <a:moveTo>
                    <a:pt x="259460" y="25311"/>
                  </a:moveTo>
                  <a:lnTo>
                    <a:pt x="248729" y="25311"/>
                  </a:lnTo>
                </a:path>
                <a:path w="523239" h="386715">
                  <a:moveTo>
                    <a:pt x="259346" y="26593"/>
                  </a:moveTo>
                  <a:lnTo>
                    <a:pt x="248615" y="26593"/>
                  </a:lnTo>
                </a:path>
                <a:path w="523239" h="386715">
                  <a:moveTo>
                    <a:pt x="259346" y="27990"/>
                  </a:moveTo>
                  <a:lnTo>
                    <a:pt x="248500" y="27990"/>
                  </a:lnTo>
                </a:path>
                <a:path w="523239" h="386715">
                  <a:moveTo>
                    <a:pt x="259232" y="29387"/>
                  </a:moveTo>
                  <a:lnTo>
                    <a:pt x="248386" y="29387"/>
                  </a:lnTo>
                </a:path>
                <a:path w="523239" h="386715">
                  <a:moveTo>
                    <a:pt x="259232" y="30797"/>
                  </a:moveTo>
                  <a:lnTo>
                    <a:pt x="248272" y="30797"/>
                  </a:lnTo>
                </a:path>
                <a:path w="523239" h="386715">
                  <a:moveTo>
                    <a:pt x="248729" y="7467"/>
                  </a:moveTo>
                  <a:lnTo>
                    <a:pt x="238696" y="7467"/>
                  </a:lnTo>
                </a:path>
                <a:path w="523239" h="386715">
                  <a:moveTo>
                    <a:pt x="245579" y="47243"/>
                  </a:moveTo>
                  <a:lnTo>
                    <a:pt x="234035" y="47243"/>
                  </a:lnTo>
                </a:path>
                <a:path w="523239" h="386715">
                  <a:moveTo>
                    <a:pt x="245694" y="45732"/>
                  </a:moveTo>
                  <a:lnTo>
                    <a:pt x="234264" y="45732"/>
                  </a:lnTo>
                </a:path>
                <a:path w="523239" h="386715">
                  <a:moveTo>
                    <a:pt x="245808" y="44322"/>
                  </a:moveTo>
                  <a:lnTo>
                    <a:pt x="234378" y="44322"/>
                  </a:lnTo>
                </a:path>
                <a:path w="523239" h="386715">
                  <a:moveTo>
                    <a:pt x="245935" y="42811"/>
                  </a:moveTo>
                  <a:lnTo>
                    <a:pt x="234619" y="42811"/>
                  </a:lnTo>
                </a:path>
                <a:path w="523239" h="386715">
                  <a:moveTo>
                    <a:pt x="246049" y="41300"/>
                  </a:moveTo>
                  <a:lnTo>
                    <a:pt x="234734" y="41300"/>
                  </a:lnTo>
                </a:path>
                <a:path w="523239" h="386715">
                  <a:moveTo>
                    <a:pt x="246164" y="39890"/>
                  </a:moveTo>
                  <a:lnTo>
                    <a:pt x="234962" y="39890"/>
                  </a:lnTo>
                </a:path>
                <a:path w="523239" h="386715">
                  <a:moveTo>
                    <a:pt x="246278" y="38379"/>
                  </a:moveTo>
                  <a:lnTo>
                    <a:pt x="235076" y="38379"/>
                  </a:lnTo>
                </a:path>
                <a:path w="523239" h="386715">
                  <a:moveTo>
                    <a:pt x="246405" y="36982"/>
                  </a:moveTo>
                  <a:lnTo>
                    <a:pt x="235203" y="36982"/>
                  </a:lnTo>
                </a:path>
                <a:path w="523239" h="386715">
                  <a:moveTo>
                    <a:pt x="246519" y="35458"/>
                  </a:moveTo>
                  <a:lnTo>
                    <a:pt x="235432" y="35458"/>
                  </a:lnTo>
                </a:path>
                <a:path w="523239" h="386715">
                  <a:moveTo>
                    <a:pt x="248615" y="8864"/>
                  </a:moveTo>
                  <a:lnTo>
                    <a:pt x="238582" y="8864"/>
                  </a:lnTo>
                </a:path>
                <a:path w="523239" h="386715">
                  <a:moveTo>
                    <a:pt x="248500" y="10147"/>
                  </a:moveTo>
                  <a:lnTo>
                    <a:pt x="238353" y="10147"/>
                  </a:lnTo>
                </a:path>
                <a:path w="523239" h="386715">
                  <a:moveTo>
                    <a:pt x="248386" y="11544"/>
                  </a:moveTo>
                  <a:lnTo>
                    <a:pt x="238226" y="11544"/>
                  </a:lnTo>
                </a:path>
                <a:path w="523239" h="386715">
                  <a:moveTo>
                    <a:pt x="248272" y="12941"/>
                  </a:moveTo>
                  <a:lnTo>
                    <a:pt x="238112" y="12941"/>
                  </a:lnTo>
                </a:path>
                <a:path w="523239" h="386715">
                  <a:moveTo>
                    <a:pt x="248145" y="14350"/>
                  </a:moveTo>
                  <a:lnTo>
                    <a:pt x="237883" y="14350"/>
                  </a:lnTo>
                </a:path>
                <a:path w="523239" h="386715">
                  <a:moveTo>
                    <a:pt x="248030" y="15633"/>
                  </a:moveTo>
                  <a:lnTo>
                    <a:pt x="237769" y="15633"/>
                  </a:lnTo>
                </a:path>
                <a:path w="523239" h="386715">
                  <a:moveTo>
                    <a:pt x="247916" y="17030"/>
                  </a:moveTo>
                  <a:lnTo>
                    <a:pt x="237528" y="17030"/>
                  </a:lnTo>
                </a:path>
                <a:path w="523239" h="386715">
                  <a:moveTo>
                    <a:pt x="247802" y="18427"/>
                  </a:moveTo>
                  <a:lnTo>
                    <a:pt x="237413" y="18427"/>
                  </a:lnTo>
                </a:path>
                <a:path w="523239" h="386715">
                  <a:moveTo>
                    <a:pt x="247802" y="19824"/>
                  </a:moveTo>
                  <a:lnTo>
                    <a:pt x="237299" y="19824"/>
                  </a:lnTo>
                </a:path>
                <a:path w="523239" h="386715">
                  <a:moveTo>
                    <a:pt x="247688" y="21107"/>
                  </a:moveTo>
                  <a:lnTo>
                    <a:pt x="237070" y="21107"/>
                  </a:lnTo>
                </a:path>
                <a:path w="523239" h="386715">
                  <a:moveTo>
                    <a:pt x="247573" y="22517"/>
                  </a:moveTo>
                  <a:lnTo>
                    <a:pt x="236956" y="22517"/>
                  </a:lnTo>
                </a:path>
                <a:path w="523239" h="386715">
                  <a:moveTo>
                    <a:pt x="247446" y="23914"/>
                  </a:moveTo>
                  <a:lnTo>
                    <a:pt x="236829" y="23914"/>
                  </a:lnTo>
                </a:path>
                <a:path w="523239" h="386715">
                  <a:moveTo>
                    <a:pt x="247332" y="25311"/>
                  </a:moveTo>
                  <a:lnTo>
                    <a:pt x="236600" y="25311"/>
                  </a:lnTo>
                </a:path>
                <a:path w="523239" h="386715">
                  <a:moveTo>
                    <a:pt x="247218" y="26593"/>
                  </a:moveTo>
                  <a:lnTo>
                    <a:pt x="236486" y="26593"/>
                  </a:lnTo>
                </a:path>
                <a:path w="523239" h="386715">
                  <a:moveTo>
                    <a:pt x="247103" y="27990"/>
                  </a:moveTo>
                  <a:lnTo>
                    <a:pt x="236245" y="27990"/>
                  </a:lnTo>
                </a:path>
                <a:path w="523239" h="386715">
                  <a:moveTo>
                    <a:pt x="246989" y="29387"/>
                  </a:moveTo>
                  <a:lnTo>
                    <a:pt x="236131" y="29387"/>
                  </a:lnTo>
                </a:path>
                <a:path w="523239" h="386715">
                  <a:moveTo>
                    <a:pt x="246862" y="30797"/>
                  </a:moveTo>
                  <a:lnTo>
                    <a:pt x="236016" y="30797"/>
                  </a:lnTo>
                </a:path>
                <a:path w="523239" h="386715">
                  <a:moveTo>
                    <a:pt x="234264" y="7467"/>
                  </a:moveTo>
                  <a:lnTo>
                    <a:pt x="224231" y="7467"/>
                  </a:lnTo>
                </a:path>
                <a:path w="523239" h="386715">
                  <a:moveTo>
                    <a:pt x="229603" y="47243"/>
                  </a:moveTo>
                  <a:lnTo>
                    <a:pt x="218046" y="47243"/>
                  </a:lnTo>
                </a:path>
                <a:path w="523239" h="386715">
                  <a:moveTo>
                    <a:pt x="229831" y="45732"/>
                  </a:moveTo>
                  <a:lnTo>
                    <a:pt x="218287" y="45732"/>
                  </a:lnTo>
                </a:path>
                <a:path w="523239" h="386715">
                  <a:moveTo>
                    <a:pt x="229946" y="44322"/>
                  </a:moveTo>
                  <a:lnTo>
                    <a:pt x="218516" y="44322"/>
                  </a:lnTo>
                </a:path>
                <a:path w="523239" h="386715">
                  <a:moveTo>
                    <a:pt x="230187" y="42811"/>
                  </a:moveTo>
                  <a:lnTo>
                    <a:pt x="218744" y="42811"/>
                  </a:lnTo>
                </a:path>
                <a:path w="523239" h="386715">
                  <a:moveTo>
                    <a:pt x="230301" y="41300"/>
                  </a:moveTo>
                  <a:lnTo>
                    <a:pt x="218986" y="41300"/>
                  </a:lnTo>
                </a:path>
                <a:path w="523239" h="386715">
                  <a:moveTo>
                    <a:pt x="230530" y="39890"/>
                  </a:moveTo>
                  <a:lnTo>
                    <a:pt x="219214" y="39890"/>
                  </a:lnTo>
                </a:path>
                <a:path w="523239" h="386715">
                  <a:moveTo>
                    <a:pt x="230644" y="38379"/>
                  </a:moveTo>
                  <a:lnTo>
                    <a:pt x="219455" y="38379"/>
                  </a:lnTo>
                </a:path>
                <a:path w="523239" h="386715">
                  <a:moveTo>
                    <a:pt x="230771" y="36982"/>
                  </a:moveTo>
                  <a:lnTo>
                    <a:pt x="219684" y="36982"/>
                  </a:lnTo>
                </a:path>
                <a:path w="523239" h="386715">
                  <a:moveTo>
                    <a:pt x="231000" y="35458"/>
                  </a:moveTo>
                  <a:lnTo>
                    <a:pt x="219913" y="35458"/>
                  </a:lnTo>
                </a:path>
                <a:path w="523239" h="386715">
                  <a:moveTo>
                    <a:pt x="234035" y="8864"/>
                  </a:moveTo>
                  <a:lnTo>
                    <a:pt x="224002" y="8864"/>
                  </a:lnTo>
                </a:path>
                <a:path w="523239" h="386715">
                  <a:moveTo>
                    <a:pt x="233921" y="10147"/>
                  </a:moveTo>
                  <a:lnTo>
                    <a:pt x="223761" y="10147"/>
                  </a:lnTo>
                </a:path>
                <a:path w="523239" h="386715">
                  <a:moveTo>
                    <a:pt x="233679" y="11544"/>
                  </a:moveTo>
                  <a:lnTo>
                    <a:pt x="223532" y="11544"/>
                  </a:lnTo>
                </a:path>
                <a:path w="523239" h="386715">
                  <a:moveTo>
                    <a:pt x="233565" y="12941"/>
                  </a:moveTo>
                  <a:lnTo>
                    <a:pt x="223418" y="12941"/>
                  </a:lnTo>
                </a:path>
                <a:path w="523239" h="386715">
                  <a:moveTo>
                    <a:pt x="233451" y="14350"/>
                  </a:moveTo>
                  <a:lnTo>
                    <a:pt x="223189" y="14350"/>
                  </a:lnTo>
                </a:path>
                <a:path w="523239" h="386715">
                  <a:moveTo>
                    <a:pt x="233222" y="15633"/>
                  </a:moveTo>
                  <a:lnTo>
                    <a:pt x="222948" y="15633"/>
                  </a:lnTo>
                </a:path>
                <a:path w="523239" h="386715">
                  <a:moveTo>
                    <a:pt x="233095" y="17030"/>
                  </a:moveTo>
                  <a:lnTo>
                    <a:pt x="222719" y="17030"/>
                  </a:lnTo>
                </a:path>
                <a:path w="523239" h="386715">
                  <a:moveTo>
                    <a:pt x="232981" y="18427"/>
                  </a:moveTo>
                  <a:lnTo>
                    <a:pt x="222478" y="18427"/>
                  </a:lnTo>
                </a:path>
                <a:path w="523239" h="386715">
                  <a:moveTo>
                    <a:pt x="232752" y="19824"/>
                  </a:moveTo>
                  <a:lnTo>
                    <a:pt x="222364" y="19824"/>
                  </a:lnTo>
                </a:path>
                <a:path w="523239" h="386715">
                  <a:moveTo>
                    <a:pt x="232638" y="21107"/>
                  </a:moveTo>
                  <a:lnTo>
                    <a:pt x="222135" y="21107"/>
                  </a:lnTo>
                </a:path>
                <a:path w="523239" h="386715">
                  <a:moveTo>
                    <a:pt x="232511" y="22517"/>
                  </a:moveTo>
                  <a:lnTo>
                    <a:pt x="221894" y="22517"/>
                  </a:lnTo>
                </a:path>
                <a:path w="523239" h="386715">
                  <a:moveTo>
                    <a:pt x="232282" y="23914"/>
                  </a:moveTo>
                  <a:lnTo>
                    <a:pt x="221665" y="23914"/>
                  </a:lnTo>
                </a:path>
                <a:path w="523239" h="386715">
                  <a:moveTo>
                    <a:pt x="232168" y="25311"/>
                  </a:moveTo>
                  <a:lnTo>
                    <a:pt x="221437" y="25311"/>
                  </a:lnTo>
                </a:path>
                <a:path w="523239" h="386715">
                  <a:moveTo>
                    <a:pt x="232054" y="26593"/>
                  </a:moveTo>
                  <a:lnTo>
                    <a:pt x="221195" y="26593"/>
                  </a:lnTo>
                </a:path>
                <a:path w="523239" h="386715">
                  <a:moveTo>
                    <a:pt x="231813" y="27990"/>
                  </a:moveTo>
                  <a:lnTo>
                    <a:pt x="221081" y="27990"/>
                  </a:lnTo>
                </a:path>
                <a:path w="523239" h="386715">
                  <a:moveTo>
                    <a:pt x="231698" y="29387"/>
                  </a:moveTo>
                  <a:lnTo>
                    <a:pt x="220852" y="29387"/>
                  </a:lnTo>
                </a:path>
                <a:path w="523239" h="386715">
                  <a:moveTo>
                    <a:pt x="231584" y="30797"/>
                  </a:moveTo>
                  <a:lnTo>
                    <a:pt x="220624" y="30797"/>
                  </a:lnTo>
                </a:path>
                <a:path w="523239" h="386715">
                  <a:moveTo>
                    <a:pt x="222834" y="7467"/>
                  </a:moveTo>
                  <a:lnTo>
                    <a:pt x="212801" y="7467"/>
                  </a:lnTo>
                </a:path>
                <a:path w="523239" h="386715">
                  <a:moveTo>
                    <a:pt x="216649" y="47243"/>
                  </a:moveTo>
                  <a:lnTo>
                    <a:pt x="205104" y="47243"/>
                  </a:lnTo>
                </a:path>
                <a:path w="523239" h="386715">
                  <a:moveTo>
                    <a:pt x="216890" y="45732"/>
                  </a:moveTo>
                  <a:lnTo>
                    <a:pt x="205333" y="45732"/>
                  </a:lnTo>
                </a:path>
                <a:path w="523239" h="386715">
                  <a:moveTo>
                    <a:pt x="217119" y="44322"/>
                  </a:moveTo>
                  <a:lnTo>
                    <a:pt x="205689" y="44322"/>
                  </a:lnTo>
                </a:path>
                <a:path w="523239" h="386715">
                  <a:moveTo>
                    <a:pt x="217347" y="42811"/>
                  </a:moveTo>
                  <a:lnTo>
                    <a:pt x="205917" y="42811"/>
                  </a:lnTo>
                </a:path>
                <a:path w="523239" h="386715">
                  <a:moveTo>
                    <a:pt x="217589" y="41300"/>
                  </a:moveTo>
                  <a:lnTo>
                    <a:pt x="206273" y="41300"/>
                  </a:lnTo>
                </a:path>
                <a:path w="523239" h="386715">
                  <a:moveTo>
                    <a:pt x="217817" y="39890"/>
                  </a:moveTo>
                  <a:lnTo>
                    <a:pt x="206501" y="39890"/>
                  </a:lnTo>
                </a:path>
                <a:path w="523239" h="386715">
                  <a:moveTo>
                    <a:pt x="218046" y="38379"/>
                  </a:moveTo>
                  <a:lnTo>
                    <a:pt x="206857" y="38379"/>
                  </a:lnTo>
                </a:path>
                <a:path w="523239" h="386715">
                  <a:moveTo>
                    <a:pt x="218287" y="36982"/>
                  </a:moveTo>
                  <a:lnTo>
                    <a:pt x="207086" y="36982"/>
                  </a:lnTo>
                </a:path>
                <a:path w="523239" h="386715">
                  <a:moveTo>
                    <a:pt x="218516" y="35458"/>
                  </a:moveTo>
                  <a:lnTo>
                    <a:pt x="207429" y="35458"/>
                  </a:lnTo>
                </a:path>
                <a:path w="523239" h="386715">
                  <a:moveTo>
                    <a:pt x="222605" y="8864"/>
                  </a:moveTo>
                  <a:lnTo>
                    <a:pt x="212572" y="8864"/>
                  </a:lnTo>
                </a:path>
                <a:path w="523239" h="386715">
                  <a:moveTo>
                    <a:pt x="222364" y="10147"/>
                  </a:moveTo>
                  <a:lnTo>
                    <a:pt x="212331" y="10147"/>
                  </a:lnTo>
                </a:path>
                <a:path w="523239" h="386715">
                  <a:moveTo>
                    <a:pt x="222135" y="11544"/>
                  </a:moveTo>
                  <a:lnTo>
                    <a:pt x="211988" y="11544"/>
                  </a:lnTo>
                </a:path>
                <a:path w="523239" h="386715">
                  <a:moveTo>
                    <a:pt x="222021" y="12941"/>
                  </a:moveTo>
                  <a:lnTo>
                    <a:pt x="211747" y="12941"/>
                  </a:lnTo>
                </a:path>
                <a:path w="523239" h="386715">
                  <a:moveTo>
                    <a:pt x="221780" y="14350"/>
                  </a:moveTo>
                  <a:lnTo>
                    <a:pt x="211518" y="14350"/>
                  </a:lnTo>
                </a:path>
                <a:path w="523239" h="386715">
                  <a:moveTo>
                    <a:pt x="221551" y="15633"/>
                  </a:moveTo>
                  <a:lnTo>
                    <a:pt x="211162" y="15633"/>
                  </a:lnTo>
                </a:path>
                <a:path w="523239" h="386715">
                  <a:moveTo>
                    <a:pt x="221322" y="17030"/>
                  </a:moveTo>
                  <a:lnTo>
                    <a:pt x="210934" y="17030"/>
                  </a:lnTo>
                </a:path>
                <a:path w="523239" h="386715">
                  <a:moveTo>
                    <a:pt x="221081" y="18427"/>
                  </a:moveTo>
                  <a:lnTo>
                    <a:pt x="210705" y="18427"/>
                  </a:lnTo>
                </a:path>
                <a:path w="523239" h="386715">
                  <a:moveTo>
                    <a:pt x="220852" y="19824"/>
                  </a:moveTo>
                  <a:lnTo>
                    <a:pt x="210464" y="19824"/>
                  </a:lnTo>
                </a:path>
                <a:path w="523239" h="386715">
                  <a:moveTo>
                    <a:pt x="220738" y="21107"/>
                  </a:moveTo>
                  <a:lnTo>
                    <a:pt x="210121" y="21107"/>
                  </a:lnTo>
                </a:path>
                <a:path w="523239" h="386715">
                  <a:moveTo>
                    <a:pt x="220497" y="22517"/>
                  </a:moveTo>
                  <a:lnTo>
                    <a:pt x="209880" y="22517"/>
                  </a:lnTo>
                </a:path>
                <a:path w="523239" h="386715">
                  <a:moveTo>
                    <a:pt x="220268" y="23914"/>
                  </a:moveTo>
                  <a:lnTo>
                    <a:pt x="209651" y="23914"/>
                  </a:lnTo>
                </a:path>
                <a:path w="523239" h="386715">
                  <a:moveTo>
                    <a:pt x="220040" y="25311"/>
                  </a:moveTo>
                  <a:lnTo>
                    <a:pt x="209422" y="25311"/>
                  </a:lnTo>
                </a:path>
                <a:path w="523239" h="386715">
                  <a:moveTo>
                    <a:pt x="219798" y="26593"/>
                  </a:moveTo>
                  <a:lnTo>
                    <a:pt x="209067" y="26593"/>
                  </a:lnTo>
                </a:path>
                <a:path w="523239" h="386715">
                  <a:moveTo>
                    <a:pt x="219684" y="27990"/>
                  </a:moveTo>
                  <a:lnTo>
                    <a:pt x="208838" y="27990"/>
                  </a:lnTo>
                </a:path>
                <a:path w="523239" h="386715">
                  <a:moveTo>
                    <a:pt x="219455" y="29387"/>
                  </a:moveTo>
                  <a:lnTo>
                    <a:pt x="208597" y="29387"/>
                  </a:lnTo>
                </a:path>
                <a:path w="523239" h="386715">
                  <a:moveTo>
                    <a:pt x="219214" y="30797"/>
                  </a:moveTo>
                  <a:lnTo>
                    <a:pt x="208254" y="30797"/>
                  </a:lnTo>
                </a:path>
                <a:path w="523239" h="386715">
                  <a:moveTo>
                    <a:pt x="208368" y="7467"/>
                  </a:moveTo>
                  <a:lnTo>
                    <a:pt x="198335" y="7467"/>
                  </a:lnTo>
                </a:path>
                <a:path w="523239" h="386715">
                  <a:moveTo>
                    <a:pt x="200672" y="47243"/>
                  </a:moveTo>
                  <a:lnTo>
                    <a:pt x="189115" y="47243"/>
                  </a:lnTo>
                </a:path>
                <a:path w="523239" h="386715">
                  <a:moveTo>
                    <a:pt x="201015" y="45732"/>
                  </a:moveTo>
                  <a:lnTo>
                    <a:pt x="189471" y="45732"/>
                  </a:lnTo>
                </a:path>
                <a:path w="523239" h="386715">
                  <a:moveTo>
                    <a:pt x="201244" y="44322"/>
                  </a:moveTo>
                  <a:lnTo>
                    <a:pt x="189814" y="44322"/>
                  </a:lnTo>
                </a:path>
                <a:path w="523239" h="386715">
                  <a:moveTo>
                    <a:pt x="201599" y="42811"/>
                  </a:moveTo>
                  <a:lnTo>
                    <a:pt x="190169" y="42811"/>
                  </a:lnTo>
                </a:path>
                <a:path w="523239" h="386715">
                  <a:moveTo>
                    <a:pt x="201828" y="41300"/>
                  </a:moveTo>
                  <a:lnTo>
                    <a:pt x="190512" y="41300"/>
                  </a:lnTo>
                </a:path>
                <a:path w="523239" h="386715">
                  <a:moveTo>
                    <a:pt x="202069" y="39890"/>
                  </a:moveTo>
                  <a:lnTo>
                    <a:pt x="190868" y="39890"/>
                  </a:lnTo>
                </a:path>
                <a:path w="523239" h="386715">
                  <a:moveTo>
                    <a:pt x="202412" y="38379"/>
                  </a:moveTo>
                  <a:lnTo>
                    <a:pt x="191096" y="38379"/>
                  </a:lnTo>
                </a:path>
                <a:path w="523239" h="386715">
                  <a:moveTo>
                    <a:pt x="202653" y="36982"/>
                  </a:moveTo>
                  <a:lnTo>
                    <a:pt x="191452" y="36982"/>
                  </a:lnTo>
                </a:path>
                <a:path w="523239" h="386715">
                  <a:moveTo>
                    <a:pt x="202996" y="35458"/>
                  </a:moveTo>
                  <a:lnTo>
                    <a:pt x="191795" y="35458"/>
                  </a:lnTo>
                </a:path>
                <a:path w="523239" h="386715">
                  <a:moveTo>
                    <a:pt x="208013" y="8864"/>
                  </a:moveTo>
                  <a:lnTo>
                    <a:pt x="197980" y="8864"/>
                  </a:lnTo>
                </a:path>
                <a:path w="523239" h="386715">
                  <a:moveTo>
                    <a:pt x="207784" y="10147"/>
                  </a:moveTo>
                  <a:lnTo>
                    <a:pt x="197751" y="10147"/>
                  </a:lnTo>
                </a:path>
                <a:path w="523239" h="386715">
                  <a:moveTo>
                    <a:pt x="207556" y="11544"/>
                  </a:moveTo>
                  <a:lnTo>
                    <a:pt x="197396" y="11544"/>
                  </a:lnTo>
                </a:path>
                <a:path w="523239" h="386715">
                  <a:moveTo>
                    <a:pt x="207314" y="12941"/>
                  </a:moveTo>
                  <a:lnTo>
                    <a:pt x="197053" y="12941"/>
                  </a:lnTo>
                </a:path>
                <a:path w="523239" h="386715">
                  <a:moveTo>
                    <a:pt x="206971" y="14350"/>
                  </a:moveTo>
                  <a:lnTo>
                    <a:pt x="196697" y="14350"/>
                  </a:lnTo>
                </a:path>
                <a:path w="523239" h="386715">
                  <a:moveTo>
                    <a:pt x="206730" y="15633"/>
                  </a:moveTo>
                  <a:lnTo>
                    <a:pt x="196468" y="15633"/>
                  </a:lnTo>
                </a:path>
                <a:path w="523239" h="386715">
                  <a:moveTo>
                    <a:pt x="206501" y="17030"/>
                  </a:moveTo>
                  <a:lnTo>
                    <a:pt x="196113" y="17030"/>
                  </a:lnTo>
                </a:path>
                <a:path w="523239" h="386715">
                  <a:moveTo>
                    <a:pt x="206273" y="18427"/>
                  </a:moveTo>
                  <a:lnTo>
                    <a:pt x="195770" y="18427"/>
                  </a:lnTo>
                </a:path>
                <a:path w="523239" h="386715">
                  <a:moveTo>
                    <a:pt x="205917" y="19824"/>
                  </a:moveTo>
                  <a:lnTo>
                    <a:pt x="195414" y="19824"/>
                  </a:lnTo>
                </a:path>
                <a:path w="523239" h="386715">
                  <a:moveTo>
                    <a:pt x="205689" y="21107"/>
                  </a:moveTo>
                  <a:lnTo>
                    <a:pt x="195186" y="21107"/>
                  </a:lnTo>
                </a:path>
                <a:path w="523239" h="386715">
                  <a:moveTo>
                    <a:pt x="205447" y="22517"/>
                  </a:moveTo>
                  <a:lnTo>
                    <a:pt x="194830" y="22517"/>
                  </a:lnTo>
                </a:path>
                <a:path w="523239" h="386715">
                  <a:moveTo>
                    <a:pt x="205219" y="23914"/>
                  </a:moveTo>
                  <a:lnTo>
                    <a:pt x="194487" y="23914"/>
                  </a:lnTo>
                </a:path>
                <a:path w="523239" h="386715">
                  <a:moveTo>
                    <a:pt x="204863" y="25311"/>
                  </a:moveTo>
                  <a:lnTo>
                    <a:pt x="194246" y="25311"/>
                  </a:lnTo>
                </a:path>
                <a:path w="523239" h="386715">
                  <a:moveTo>
                    <a:pt x="204635" y="26593"/>
                  </a:moveTo>
                  <a:lnTo>
                    <a:pt x="193903" y="26593"/>
                  </a:lnTo>
                </a:path>
                <a:path w="523239" h="386715">
                  <a:moveTo>
                    <a:pt x="204393" y="27990"/>
                  </a:moveTo>
                  <a:lnTo>
                    <a:pt x="193547" y="27990"/>
                  </a:lnTo>
                </a:path>
                <a:path w="523239" h="386715">
                  <a:moveTo>
                    <a:pt x="204165" y="29387"/>
                  </a:moveTo>
                  <a:lnTo>
                    <a:pt x="193205" y="29387"/>
                  </a:lnTo>
                </a:path>
                <a:path w="523239" h="386715">
                  <a:moveTo>
                    <a:pt x="203822" y="30797"/>
                  </a:moveTo>
                  <a:lnTo>
                    <a:pt x="192963" y="30797"/>
                  </a:lnTo>
                </a:path>
                <a:path w="523239" h="386715">
                  <a:moveTo>
                    <a:pt x="196938" y="7467"/>
                  </a:moveTo>
                  <a:lnTo>
                    <a:pt x="186905" y="7467"/>
                  </a:lnTo>
                </a:path>
                <a:path w="523239" h="386715">
                  <a:moveTo>
                    <a:pt x="187718" y="47243"/>
                  </a:moveTo>
                  <a:lnTo>
                    <a:pt x="176174" y="47243"/>
                  </a:lnTo>
                </a:path>
                <a:path w="523239" h="386715">
                  <a:moveTo>
                    <a:pt x="188061" y="45732"/>
                  </a:moveTo>
                  <a:lnTo>
                    <a:pt x="176517" y="45732"/>
                  </a:lnTo>
                </a:path>
                <a:path w="523239" h="386715">
                  <a:moveTo>
                    <a:pt x="188417" y="44322"/>
                  </a:moveTo>
                  <a:lnTo>
                    <a:pt x="176987" y="44322"/>
                  </a:lnTo>
                </a:path>
                <a:path w="523239" h="386715">
                  <a:moveTo>
                    <a:pt x="188772" y="42811"/>
                  </a:moveTo>
                  <a:lnTo>
                    <a:pt x="177330" y="42811"/>
                  </a:lnTo>
                </a:path>
                <a:path w="523239" h="386715">
                  <a:moveTo>
                    <a:pt x="189115" y="41300"/>
                  </a:moveTo>
                  <a:lnTo>
                    <a:pt x="177800" y="41300"/>
                  </a:lnTo>
                </a:path>
                <a:path w="523239" h="386715">
                  <a:moveTo>
                    <a:pt x="189471" y="39890"/>
                  </a:moveTo>
                  <a:lnTo>
                    <a:pt x="178155" y="39890"/>
                  </a:lnTo>
                </a:path>
                <a:path w="523239" h="386715">
                  <a:moveTo>
                    <a:pt x="189814" y="38379"/>
                  </a:moveTo>
                  <a:lnTo>
                    <a:pt x="178498" y="38379"/>
                  </a:lnTo>
                </a:path>
                <a:path w="523239" h="386715">
                  <a:moveTo>
                    <a:pt x="190169" y="36982"/>
                  </a:moveTo>
                  <a:lnTo>
                    <a:pt x="178968" y="36982"/>
                  </a:lnTo>
                </a:path>
                <a:path w="523239" h="386715">
                  <a:moveTo>
                    <a:pt x="190398" y="35458"/>
                  </a:moveTo>
                  <a:lnTo>
                    <a:pt x="179324" y="35458"/>
                  </a:lnTo>
                </a:path>
                <a:path w="523239" h="386715">
                  <a:moveTo>
                    <a:pt x="196583" y="8864"/>
                  </a:moveTo>
                  <a:lnTo>
                    <a:pt x="186550" y="8864"/>
                  </a:lnTo>
                </a:path>
                <a:path w="523239" h="386715">
                  <a:moveTo>
                    <a:pt x="196240" y="10147"/>
                  </a:moveTo>
                  <a:lnTo>
                    <a:pt x="186207" y="10147"/>
                  </a:lnTo>
                </a:path>
                <a:path w="523239" h="386715">
                  <a:moveTo>
                    <a:pt x="195999" y="11544"/>
                  </a:moveTo>
                  <a:lnTo>
                    <a:pt x="185851" y="11544"/>
                  </a:lnTo>
                </a:path>
                <a:path w="523239" h="386715">
                  <a:moveTo>
                    <a:pt x="195656" y="12941"/>
                  </a:moveTo>
                  <a:lnTo>
                    <a:pt x="185381" y="12941"/>
                  </a:lnTo>
                </a:path>
                <a:path w="523239" h="386715">
                  <a:moveTo>
                    <a:pt x="195300" y="14350"/>
                  </a:moveTo>
                  <a:lnTo>
                    <a:pt x="185038" y="14350"/>
                  </a:lnTo>
                </a:path>
                <a:path w="523239" h="386715">
                  <a:moveTo>
                    <a:pt x="195071" y="15633"/>
                  </a:moveTo>
                  <a:lnTo>
                    <a:pt x="184683" y="15633"/>
                  </a:lnTo>
                </a:path>
                <a:path w="523239" h="386715">
                  <a:moveTo>
                    <a:pt x="194716" y="17030"/>
                  </a:moveTo>
                  <a:lnTo>
                    <a:pt x="184327" y="17030"/>
                  </a:lnTo>
                </a:path>
                <a:path w="523239" h="386715">
                  <a:moveTo>
                    <a:pt x="194360" y="18427"/>
                  </a:moveTo>
                  <a:lnTo>
                    <a:pt x="183984" y="18427"/>
                  </a:lnTo>
                </a:path>
                <a:path w="523239" h="386715">
                  <a:moveTo>
                    <a:pt x="194017" y="19824"/>
                  </a:moveTo>
                  <a:lnTo>
                    <a:pt x="183629" y="19824"/>
                  </a:lnTo>
                </a:path>
                <a:path w="523239" h="386715">
                  <a:moveTo>
                    <a:pt x="193789" y="21107"/>
                  </a:moveTo>
                  <a:lnTo>
                    <a:pt x="183172" y="21107"/>
                  </a:lnTo>
                </a:path>
                <a:path w="523239" h="386715">
                  <a:moveTo>
                    <a:pt x="193433" y="22517"/>
                  </a:moveTo>
                  <a:lnTo>
                    <a:pt x="182816" y="22517"/>
                  </a:lnTo>
                </a:path>
                <a:path w="523239" h="386715">
                  <a:moveTo>
                    <a:pt x="193090" y="23914"/>
                  </a:moveTo>
                  <a:lnTo>
                    <a:pt x="182473" y="23914"/>
                  </a:lnTo>
                </a:path>
                <a:path w="523239" h="386715">
                  <a:moveTo>
                    <a:pt x="192849" y="25311"/>
                  </a:moveTo>
                  <a:lnTo>
                    <a:pt x="182117" y="25311"/>
                  </a:lnTo>
                </a:path>
                <a:path w="523239" h="386715">
                  <a:moveTo>
                    <a:pt x="192506" y="26593"/>
                  </a:moveTo>
                  <a:lnTo>
                    <a:pt x="181762" y="26593"/>
                  </a:lnTo>
                </a:path>
                <a:path w="523239" h="386715">
                  <a:moveTo>
                    <a:pt x="192150" y="27990"/>
                  </a:moveTo>
                  <a:lnTo>
                    <a:pt x="181305" y="27990"/>
                  </a:lnTo>
                </a:path>
                <a:path w="523239" h="386715">
                  <a:moveTo>
                    <a:pt x="191795" y="29387"/>
                  </a:moveTo>
                  <a:lnTo>
                    <a:pt x="180949" y="29387"/>
                  </a:lnTo>
                </a:path>
                <a:path w="523239" h="386715">
                  <a:moveTo>
                    <a:pt x="191566" y="30797"/>
                  </a:moveTo>
                  <a:lnTo>
                    <a:pt x="180606" y="30797"/>
                  </a:lnTo>
                </a:path>
                <a:path w="523239" h="386715">
                  <a:moveTo>
                    <a:pt x="182473" y="7467"/>
                  </a:moveTo>
                  <a:lnTo>
                    <a:pt x="172440" y="7467"/>
                  </a:lnTo>
                </a:path>
                <a:path w="523239" h="386715">
                  <a:moveTo>
                    <a:pt x="171729" y="47243"/>
                  </a:moveTo>
                  <a:lnTo>
                    <a:pt x="160185" y="47243"/>
                  </a:lnTo>
                </a:path>
                <a:path w="523239" h="386715">
                  <a:moveTo>
                    <a:pt x="172199" y="45732"/>
                  </a:moveTo>
                  <a:lnTo>
                    <a:pt x="160654" y="45732"/>
                  </a:lnTo>
                </a:path>
                <a:path w="523239" h="386715">
                  <a:moveTo>
                    <a:pt x="172554" y="44322"/>
                  </a:moveTo>
                  <a:lnTo>
                    <a:pt x="161112" y="44322"/>
                  </a:lnTo>
                </a:path>
                <a:path w="523239" h="386715">
                  <a:moveTo>
                    <a:pt x="172897" y="42811"/>
                  </a:moveTo>
                  <a:lnTo>
                    <a:pt x="161582" y="42811"/>
                  </a:lnTo>
                </a:path>
                <a:path w="523239" h="386715">
                  <a:moveTo>
                    <a:pt x="173367" y="41300"/>
                  </a:moveTo>
                  <a:lnTo>
                    <a:pt x="161937" y="41300"/>
                  </a:lnTo>
                </a:path>
                <a:path w="523239" h="386715">
                  <a:moveTo>
                    <a:pt x="173723" y="39890"/>
                  </a:moveTo>
                  <a:lnTo>
                    <a:pt x="162407" y="39890"/>
                  </a:lnTo>
                </a:path>
                <a:path w="523239" h="386715">
                  <a:moveTo>
                    <a:pt x="174066" y="38379"/>
                  </a:moveTo>
                  <a:lnTo>
                    <a:pt x="162864" y="38379"/>
                  </a:lnTo>
                </a:path>
                <a:path w="523239" h="386715">
                  <a:moveTo>
                    <a:pt x="174536" y="36982"/>
                  </a:moveTo>
                  <a:lnTo>
                    <a:pt x="163334" y="36982"/>
                  </a:lnTo>
                </a:path>
                <a:path w="523239" h="386715">
                  <a:moveTo>
                    <a:pt x="174878" y="35458"/>
                  </a:moveTo>
                  <a:lnTo>
                    <a:pt x="163804" y="35458"/>
                  </a:lnTo>
                </a:path>
                <a:path w="523239" h="386715">
                  <a:moveTo>
                    <a:pt x="182117" y="8864"/>
                  </a:moveTo>
                  <a:lnTo>
                    <a:pt x="171970" y="8864"/>
                  </a:lnTo>
                </a:path>
                <a:path w="523239" h="386715">
                  <a:moveTo>
                    <a:pt x="181648" y="10147"/>
                  </a:moveTo>
                  <a:lnTo>
                    <a:pt x="171615" y="10147"/>
                  </a:lnTo>
                </a:path>
                <a:path w="523239" h="386715">
                  <a:moveTo>
                    <a:pt x="181305" y="11544"/>
                  </a:moveTo>
                  <a:lnTo>
                    <a:pt x="171145" y="11544"/>
                  </a:lnTo>
                </a:path>
                <a:path w="523239" h="386715">
                  <a:moveTo>
                    <a:pt x="180949" y="12941"/>
                  </a:moveTo>
                  <a:lnTo>
                    <a:pt x="170802" y="12941"/>
                  </a:lnTo>
                </a:path>
                <a:path w="523239" h="386715">
                  <a:moveTo>
                    <a:pt x="180606" y="14350"/>
                  </a:moveTo>
                  <a:lnTo>
                    <a:pt x="170332" y="14350"/>
                  </a:lnTo>
                </a:path>
                <a:path w="523239" h="386715">
                  <a:moveTo>
                    <a:pt x="180251" y="15633"/>
                  </a:moveTo>
                  <a:lnTo>
                    <a:pt x="169862" y="15633"/>
                  </a:lnTo>
                </a:path>
                <a:path w="523239" h="386715">
                  <a:moveTo>
                    <a:pt x="179908" y="17030"/>
                  </a:moveTo>
                  <a:lnTo>
                    <a:pt x="169519" y="17030"/>
                  </a:lnTo>
                </a:path>
                <a:path w="523239" h="386715">
                  <a:moveTo>
                    <a:pt x="179438" y="18427"/>
                  </a:moveTo>
                  <a:lnTo>
                    <a:pt x="169049" y="18427"/>
                  </a:lnTo>
                </a:path>
                <a:path w="523239" h="386715">
                  <a:moveTo>
                    <a:pt x="179082" y="19824"/>
                  </a:moveTo>
                  <a:lnTo>
                    <a:pt x="168579" y="19824"/>
                  </a:lnTo>
                </a:path>
                <a:path w="523239" h="386715">
                  <a:moveTo>
                    <a:pt x="178739" y="21107"/>
                  </a:moveTo>
                  <a:lnTo>
                    <a:pt x="168236" y="21107"/>
                  </a:lnTo>
                </a:path>
                <a:path w="523239" h="386715">
                  <a:moveTo>
                    <a:pt x="178384" y="22517"/>
                  </a:moveTo>
                  <a:lnTo>
                    <a:pt x="167766" y="22517"/>
                  </a:lnTo>
                </a:path>
                <a:path w="523239" h="386715">
                  <a:moveTo>
                    <a:pt x="178028" y="23914"/>
                  </a:moveTo>
                  <a:lnTo>
                    <a:pt x="167411" y="23914"/>
                  </a:lnTo>
                </a:path>
                <a:path w="523239" h="386715">
                  <a:moveTo>
                    <a:pt x="177685" y="25311"/>
                  </a:moveTo>
                  <a:lnTo>
                    <a:pt x="166954" y="25311"/>
                  </a:lnTo>
                </a:path>
                <a:path w="523239" h="386715">
                  <a:moveTo>
                    <a:pt x="177330" y="26593"/>
                  </a:moveTo>
                  <a:lnTo>
                    <a:pt x="166484" y="26593"/>
                  </a:lnTo>
                </a:path>
                <a:path w="523239" h="386715">
                  <a:moveTo>
                    <a:pt x="176872" y="27990"/>
                  </a:moveTo>
                  <a:lnTo>
                    <a:pt x="166141" y="27990"/>
                  </a:lnTo>
                </a:path>
                <a:path w="523239" h="386715">
                  <a:moveTo>
                    <a:pt x="176517" y="29387"/>
                  </a:moveTo>
                  <a:lnTo>
                    <a:pt x="165671" y="29387"/>
                  </a:lnTo>
                </a:path>
                <a:path w="523239" h="386715">
                  <a:moveTo>
                    <a:pt x="176174" y="30797"/>
                  </a:moveTo>
                  <a:lnTo>
                    <a:pt x="165201" y="30797"/>
                  </a:lnTo>
                </a:path>
                <a:path w="523239" h="386715">
                  <a:moveTo>
                    <a:pt x="171030" y="7467"/>
                  </a:moveTo>
                  <a:lnTo>
                    <a:pt x="160997" y="7467"/>
                  </a:lnTo>
                </a:path>
                <a:path w="523239" h="386715">
                  <a:moveTo>
                    <a:pt x="158788" y="47243"/>
                  </a:moveTo>
                  <a:lnTo>
                    <a:pt x="147231" y="47243"/>
                  </a:lnTo>
                </a:path>
                <a:path w="523239" h="386715">
                  <a:moveTo>
                    <a:pt x="159257" y="45732"/>
                  </a:moveTo>
                  <a:lnTo>
                    <a:pt x="147700" y="45732"/>
                  </a:lnTo>
                </a:path>
                <a:path w="523239" h="386715">
                  <a:moveTo>
                    <a:pt x="159715" y="44322"/>
                  </a:moveTo>
                  <a:lnTo>
                    <a:pt x="148170" y="44322"/>
                  </a:lnTo>
                </a:path>
                <a:path w="523239" h="386715">
                  <a:moveTo>
                    <a:pt x="160185" y="42811"/>
                  </a:moveTo>
                  <a:lnTo>
                    <a:pt x="148755" y="42811"/>
                  </a:lnTo>
                </a:path>
                <a:path w="523239" h="386715">
                  <a:moveTo>
                    <a:pt x="160654" y="41300"/>
                  </a:moveTo>
                  <a:lnTo>
                    <a:pt x="149225" y="41300"/>
                  </a:lnTo>
                </a:path>
                <a:path w="523239" h="386715">
                  <a:moveTo>
                    <a:pt x="160997" y="39890"/>
                  </a:moveTo>
                  <a:lnTo>
                    <a:pt x="149796" y="39890"/>
                  </a:lnTo>
                </a:path>
                <a:path w="523239" h="386715">
                  <a:moveTo>
                    <a:pt x="161467" y="38379"/>
                  </a:moveTo>
                  <a:lnTo>
                    <a:pt x="150266" y="38379"/>
                  </a:lnTo>
                </a:path>
                <a:path w="523239" h="386715">
                  <a:moveTo>
                    <a:pt x="161937" y="36982"/>
                  </a:moveTo>
                  <a:lnTo>
                    <a:pt x="150736" y="36982"/>
                  </a:lnTo>
                </a:path>
                <a:path w="523239" h="386715">
                  <a:moveTo>
                    <a:pt x="162407" y="35458"/>
                  </a:moveTo>
                  <a:lnTo>
                    <a:pt x="151320" y="35458"/>
                  </a:lnTo>
                </a:path>
                <a:path w="523239" h="386715">
                  <a:moveTo>
                    <a:pt x="170560" y="8864"/>
                  </a:moveTo>
                  <a:lnTo>
                    <a:pt x="160527" y="8864"/>
                  </a:lnTo>
                </a:path>
                <a:path w="523239" h="386715">
                  <a:moveTo>
                    <a:pt x="170218" y="10147"/>
                  </a:moveTo>
                  <a:lnTo>
                    <a:pt x="160070" y="10147"/>
                  </a:lnTo>
                </a:path>
                <a:path w="523239" h="386715">
                  <a:moveTo>
                    <a:pt x="169748" y="11544"/>
                  </a:moveTo>
                  <a:lnTo>
                    <a:pt x="159600" y="11544"/>
                  </a:lnTo>
                </a:path>
                <a:path w="523239" h="386715">
                  <a:moveTo>
                    <a:pt x="169290" y="12941"/>
                  </a:moveTo>
                  <a:lnTo>
                    <a:pt x="159143" y="12941"/>
                  </a:lnTo>
                </a:path>
                <a:path w="523239" h="386715">
                  <a:moveTo>
                    <a:pt x="168935" y="14350"/>
                  </a:moveTo>
                  <a:lnTo>
                    <a:pt x="158673" y="14350"/>
                  </a:lnTo>
                </a:path>
                <a:path w="523239" h="386715">
                  <a:moveTo>
                    <a:pt x="168465" y="15633"/>
                  </a:moveTo>
                  <a:lnTo>
                    <a:pt x="158203" y="15633"/>
                  </a:lnTo>
                </a:path>
                <a:path w="523239" h="386715">
                  <a:moveTo>
                    <a:pt x="167995" y="17030"/>
                  </a:moveTo>
                  <a:lnTo>
                    <a:pt x="157733" y="17030"/>
                  </a:lnTo>
                </a:path>
                <a:path w="523239" h="386715">
                  <a:moveTo>
                    <a:pt x="167652" y="18427"/>
                  </a:moveTo>
                  <a:lnTo>
                    <a:pt x="157264" y="18427"/>
                  </a:lnTo>
                </a:path>
                <a:path w="523239" h="386715">
                  <a:moveTo>
                    <a:pt x="167182" y="19824"/>
                  </a:moveTo>
                  <a:lnTo>
                    <a:pt x="156679" y="19824"/>
                  </a:lnTo>
                </a:path>
                <a:path w="523239" h="386715">
                  <a:moveTo>
                    <a:pt x="166839" y="21107"/>
                  </a:moveTo>
                  <a:lnTo>
                    <a:pt x="156222" y="21107"/>
                  </a:lnTo>
                </a:path>
                <a:path w="523239" h="386715">
                  <a:moveTo>
                    <a:pt x="166369" y="22517"/>
                  </a:moveTo>
                  <a:lnTo>
                    <a:pt x="155752" y="22517"/>
                  </a:lnTo>
                </a:path>
                <a:path w="523239" h="386715">
                  <a:moveTo>
                    <a:pt x="165900" y="23914"/>
                  </a:moveTo>
                  <a:lnTo>
                    <a:pt x="155282" y="23914"/>
                  </a:lnTo>
                </a:path>
                <a:path w="523239" h="386715">
                  <a:moveTo>
                    <a:pt x="165557" y="25311"/>
                  </a:moveTo>
                  <a:lnTo>
                    <a:pt x="154812" y="25311"/>
                  </a:lnTo>
                </a:path>
                <a:path w="523239" h="386715">
                  <a:moveTo>
                    <a:pt x="165087" y="26593"/>
                  </a:moveTo>
                  <a:lnTo>
                    <a:pt x="154355" y="26593"/>
                  </a:lnTo>
                </a:path>
                <a:path w="523239" h="386715">
                  <a:moveTo>
                    <a:pt x="164731" y="27990"/>
                  </a:moveTo>
                  <a:lnTo>
                    <a:pt x="153885" y="27990"/>
                  </a:lnTo>
                </a:path>
                <a:path w="523239" h="386715">
                  <a:moveTo>
                    <a:pt x="164261" y="29387"/>
                  </a:moveTo>
                  <a:lnTo>
                    <a:pt x="153415" y="29387"/>
                  </a:lnTo>
                </a:path>
                <a:path w="523239" h="386715">
                  <a:moveTo>
                    <a:pt x="163804" y="30797"/>
                  </a:moveTo>
                  <a:lnTo>
                    <a:pt x="152958" y="30797"/>
                  </a:lnTo>
                </a:path>
                <a:path w="523239" h="386715">
                  <a:moveTo>
                    <a:pt x="156565" y="7467"/>
                  </a:moveTo>
                  <a:lnTo>
                    <a:pt x="146532" y="7467"/>
                  </a:lnTo>
                </a:path>
                <a:path w="523239" h="386715">
                  <a:moveTo>
                    <a:pt x="142798" y="47243"/>
                  </a:moveTo>
                  <a:lnTo>
                    <a:pt x="131254" y="47243"/>
                  </a:lnTo>
                </a:path>
                <a:path w="523239" h="386715">
                  <a:moveTo>
                    <a:pt x="143268" y="45732"/>
                  </a:moveTo>
                  <a:lnTo>
                    <a:pt x="131838" y="45732"/>
                  </a:lnTo>
                </a:path>
                <a:path w="523239" h="386715">
                  <a:moveTo>
                    <a:pt x="143852" y="44322"/>
                  </a:moveTo>
                  <a:lnTo>
                    <a:pt x="132422" y="44322"/>
                  </a:lnTo>
                </a:path>
                <a:path w="523239" h="386715">
                  <a:moveTo>
                    <a:pt x="144322" y="42811"/>
                  </a:moveTo>
                  <a:lnTo>
                    <a:pt x="132880" y="42811"/>
                  </a:lnTo>
                </a:path>
                <a:path w="523239" h="386715">
                  <a:moveTo>
                    <a:pt x="144906" y="41300"/>
                  </a:moveTo>
                  <a:lnTo>
                    <a:pt x="133464" y="41300"/>
                  </a:lnTo>
                </a:path>
                <a:path w="523239" h="386715">
                  <a:moveTo>
                    <a:pt x="145376" y="39890"/>
                  </a:moveTo>
                  <a:lnTo>
                    <a:pt x="134048" y="39890"/>
                  </a:lnTo>
                </a:path>
                <a:path w="523239" h="386715">
                  <a:moveTo>
                    <a:pt x="145834" y="38379"/>
                  </a:moveTo>
                  <a:lnTo>
                    <a:pt x="134632" y="38379"/>
                  </a:lnTo>
                </a:path>
                <a:path w="523239" h="386715">
                  <a:moveTo>
                    <a:pt x="146418" y="36982"/>
                  </a:moveTo>
                  <a:lnTo>
                    <a:pt x="135216" y="36982"/>
                  </a:lnTo>
                </a:path>
                <a:path w="523239" h="386715">
                  <a:moveTo>
                    <a:pt x="146888" y="35458"/>
                  </a:moveTo>
                  <a:lnTo>
                    <a:pt x="135801" y="35458"/>
                  </a:lnTo>
                </a:path>
                <a:path w="523239" h="386715">
                  <a:moveTo>
                    <a:pt x="156108" y="8864"/>
                  </a:moveTo>
                  <a:lnTo>
                    <a:pt x="146075" y="8864"/>
                  </a:lnTo>
                </a:path>
                <a:path w="523239" h="386715">
                  <a:moveTo>
                    <a:pt x="155638" y="10147"/>
                  </a:moveTo>
                  <a:lnTo>
                    <a:pt x="145491" y="10147"/>
                  </a:lnTo>
                </a:path>
                <a:path w="523239" h="386715">
                  <a:moveTo>
                    <a:pt x="155168" y="11544"/>
                  </a:moveTo>
                  <a:lnTo>
                    <a:pt x="145021" y="11544"/>
                  </a:lnTo>
                </a:path>
                <a:path w="523239" h="386715">
                  <a:moveTo>
                    <a:pt x="154698" y="12941"/>
                  </a:moveTo>
                  <a:lnTo>
                    <a:pt x="144437" y="12941"/>
                  </a:lnTo>
                </a:path>
                <a:path w="523239" h="386715">
                  <a:moveTo>
                    <a:pt x="154114" y="14350"/>
                  </a:moveTo>
                  <a:lnTo>
                    <a:pt x="143967" y="14350"/>
                  </a:lnTo>
                </a:path>
                <a:path w="523239" h="386715">
                  <a:moveTo>
                    <a:pt x="153644" y="15633"/>
                  </a:moveTo>
                  <a:lnTo>
                    <a:pt x="143382" y="15633"/>
                  </a:lnTo>
                </a:path>
                <a:path w="523239" h="386715">
                  <a:moveTo>
                    <a:pt x="153187" y="17030"/>
                  </a:moveTo>
                  <a:lnTo>
                    <a:pt x="142798" y="17030"/>
                  </a:lnTo>
                </a:path>
                <a:path w="523239" h="386715">
                  <a:moveTo>
                    <a:pt x="152717" y="18427"/>
                  </a:moveTo>
                  <a:lnTo>
                    <a:pt x="142341" y="18427"/>
                  </a:lnTo>
                </a:path>
                <a:path w="523239" h="386715">
                  <a:moveTo>
                    <a:pt x="152260" y="19824"/>
                  </a:moveTo>
                  <a:lnTo>
                    <a:pt x="141757" y="19824"/>
                  </a:lnTo>
                </a:path>
                <a:path w="523239" h="386715">
                  <a:moveTo>
                    <a:pt x="151790" y="21107"/>
                  </a:moveTo>
                  <a:lnTo>
                    <a:pt x="141287" y="21107"/>
                  </a:lnTo>
                </a:path>
                <a:path w="523239" h="386715">
                  <a:moveTo>
                    <a:pt x="151320" y="22517"/>
                  </a:moveTo>
                  <a:lnTo>
                    <a:pt x="140703" y="22517"/>
                  </a:lnTo>
                </a:path>
                <a:path w="523239" h="386715">
                  <a:moveTo>
                    <a:pt x="150850" y="23914"/>
                  </a:moveTo>
                  <a:lnTo>
                    <a:pt x="140233" y="23914"/>
                  </a:lnTo>
                </a:path>
                <a:path w="523239" h="386715">
                  <a:moveTo>
                    <a:pt x="150380" y="25311"/>
                  </a:moveTo>
                  <a:lnTo>
                    <a:pt x="139649" y="25311"/>
                  </a:lnTo>
                </a:path>
                <a:path w="523239" h="386715">
                  <a:moveTo>
                    <a:pt x="149923" y="26593"/>
                  </a:moveTo>
                  <a:lnTo>
                    <a:pt x="139191" y="26593"/>
                  </a:lnTo>
                </a:path>
                <a:path w="523239" h="386715">
                  <a:moveTo>
                    <a:pt x="149453" y="27990"/>
                  </a:moveTo>
                  <a:lnTo>
                    <a:pt x="138607" y="27990"/>
                  </a:lnTo>
                </a:path>
                <a:path w="523239" h="386715">
                  <a:moveTo>
                    <a:pt x="148983" y="29387"/>
                  </a:moveTo>
                  <a:lnTo>
                    <a:pt x="138137" y="29387"/>
                  </a:lnTo>
                </a:path>
                <a:path w="523239" h="386715">
                  <a:moveTo>
                    <a:pt x="148526" y="30797"/>
                  </a:moveTo>
                  <a:lnTo>
                    <a:pt x="137553" y="30797"/>
                  </a:lnTo>
                </a:path>
                <a:path w="523239" h="386715">
                  <a:moveTo>
                    <a:pt x="145135" y="7467"/>
                  </a:moveTo>
                  <a:lnTo>
                    <a:pt x="135102" y="7467"/>
                  </a:lnTo>
                </a:path>
                <a:path w="523239" h="386715">
                  <a:moveTo>
                    <a:pt x="129844" y="47243"/>
                  </a:moveTo>
                  <a:lnTo>
                    <a:pt x="118300" y="47243"/>
                  </a:lnTo>
                </a:path>
                <a:path w="523239" h="386715">
                  <a:moveTo>
                    <a:pt x="130441" y="45732"/>
                  </a:moveTo>
                  <a:lnTo>
                    <a:pt x="118884" y="45732"/>
                  </a:lnTo>
                </a:path>
                <a:path w="523239" h="386715">
                  <a:moveTo>
                    <a:pt x="131025" y="44322"/>
                  </a:moveTo>
                  <a:lnTo>
                    <a:pt x="119583" y="44322"/>
                  </a:lnTo>
                </a:path>
                <a:path w="523239" h="386715">
                  <a:moveTo>
                    <a:pt x="131610" y="42811"/>
                  </a:moveTo>
                  <a:lnTo>
                    <a:pt x="120167" y="42811"/>
                  </a:lnTo>
                </a:path>
                <a:path w="523239" h="386715">
                  <a:moveTo>
                    <a:pt x="132181" y="41300"/>
                  </a:moveTo>
                  <a:lnTo>
                    <a:pt x="120751" y="41300"/>
                  </a:lnTo>
                </a:path>
                <a:path w="523239" h="386715">
                  <a:moveTo>
                    <a:pt x="132651" y="39890"/>
                  </a:moveTo>
                  <a:lnTo>
                    <a:pt x="121450" y="39890"/>
                  </a:lnTo>
                </a:path>
                <a:path w="523239" h="386715">
                  <a:moveTo>
                    <a:pt x="133235" y="38379"/>
                  </a:moveTo>
                  <a:lnTo>
                    <a:pt x="122034" y="38379"/>
                  </a:lnTo>
                </a:path>
                <a:path w="523239" h="386715">
                  <a:moveTo>
                    <a:pt x="133819" y="36982"/>
                  </a:moveTo>
                  <a:lnTo>
                    <a:pt x="122618" y="36982"/>
                  </a:lnTo>
                </a:path>
                <a:path w="523239" h="386715">
                  <a:moveTo>
                    <a:pt x="134404" y="35458"/>
                  </a:moveTo>
                  <a:lnTo>
                    <a:pt x="123316" y="35458"/>
                  </a:lnTo>
                </a:path>
                <a:path w="523239" h="386715">
                  <a:moveTo>
                    <a:pt x="144665" y="8864"/>
                  </a:moveTo>
                  <a:lnTo>
                    <a:pt x="134518" y="8864"/>
                  </a:lnTo>
                </a:path>
                <a:path w="523239" h="386715">
                  <a:moveTo>
                    <a:pt x="144081" y="10147"/>
                  </a:moveTo>
                  <a:lnTo>
                    <a:pt x="133934" y="10147"/>
                  </a:lnTo>
                </a:path>
                <a:path w="523239" h="386715">
                  <a:moveTo>
                    <a:pt x="143497" y="11544"/>
                  </a:moveTo>
                  <a:lnTo>
                    <a:pt x="133350" y="11544"/>
                  </a:lnTo>
                </a:path>
                <a:path w="523239" h="386715">
                  <a:moveTo>
                    <a:pt x="143040" y="12941"/>
                  </a:moveTo>
                  <a:lnTo>
                    <a:pt x="132765" y="12941"/>
                  </a:lnTo>
                </a:path>
                <a:path w="523239" h="386715">
                  <a:moveTo>
                    <a:pt x="142455" y="14350"/>
                  </a:moveTo>
                  <a:lnTo>
                    <a:pt x="132308" y="14350"/>
                  </a:lnTo>
                </a:path>
                <a:path w="523239" h="386715">
                  <a:moveTo>
                    <a:pt x="141985" y="15633"/>
                  </a:moveTo>
                  <a:lnTo>
                    <a:pt x="131724" y="15633"/>
                  </a:lnTo>
                </a:path>
                <a:path w="523239" h="386715">
                  <a:moveTo>
                    <a:pt x="141401" y="17030"/>
                  </a:moveTo>
                  <a:lnTo>
                    <a:pt x="131140" y="17030"/>
                  </a:lnTo>
                </a:path>
                <a:path w="523239" h="386715">
                  <a:moveTo>
                    <a:pt x="140931" y="18427"/>
                  </a:moveTo>
                  <a:lnTo>
                    <a:pt x="130555" y="18427"/>
                  </a:lnTo>
                </a:path>
                <a:path w="523239" h="386715">
                  <a:moveTo>
                    <a:pt x="140347" y="19824"/>
                  </a:moveTo>
                  <a:lnTo>
                    <a:pt x="129971" y="19824"/>
                  </a:lnTo>
                </a:path>
                <a:path w="523239" h="386715">
                  <a:moveTo>
                    <a:pt x="139890" y="21107"/>
                  </a:moveTo>
                  <a:lnTo>
                    <a:pt x="129387" y="21107"/>
                  </a:lnTo>
                </a:path>
                <a:path w="523239" h="386715">
                  <a:moveTo>
                    <a:pt x="139306" y="22517"/>
                  </a:moveTo>
                  <a:lnTo>
                    <a:pt x="128803" y="22517"/>
                  </a:lnTo>
                </a:path>
                <a:path w="523239" h="386715">
                  <a:moveTo>
                    <a:pt x="138836" y="23914"/>
                  </a:moveTo>
                  <a:lnTo>
                    <a:pt x="128219" y="23914"/>
                  </a:lnTo>
                </a:path>
                <a:path w="523239" h="386715">
                  <a:moveTo>
                    <a:pt x="138252" y="25311"/>
                  </a:moveTo>
                  <a:lnTo>
                    <a:pt x="127634" y="25311"/>
                  </a:lnTo>
                </a:path>
                <a:path w="523239" h="386715">
                  <a:moveTo>
                    <a:pt x="137782" y="26593"/>
                  </a:moveTo>
                  <a:lnTo>
                    <a:pt x="127050" y="26593"/>
                  </a:lnTo>
                </a:path>
                <a:path w="523239" h="386715">
                  <a:moveTo>
                    <a:pt x="137198" y="27990"/>
                  </a:moveTo>
                  <a:lnTo>
                    <a:pt x="126466" y="27990"/>
                  </a:lnTo>
                </a:path>
                <a:path w="523239" h="386715">
                  <a:moveTo>
                    <a:pt x="136728" y="29387"/>
                  </a:moveTo>
                  <a:lnTo>
                    <a:pt x="125882" y="29387"/>
                  </a:lnTo>
                </a:path>
                <a:path w="523239" h="386715">
                  <a:moveTo>
                    <a:pt x="136156" y="30797"/>
                  </a:moveTo>
                  <a:lnTo>
                    <a:pt x="125298" y="30797"/>
                  </a:lnTo>
                </a:path>
                <a:path w="523239" h="386715">
                  <a:moveTo>
                    <a:pt x="130670" y="7467"/>
                  </a:moveTo>
                  <a:lnTo>
                    <a:pt x="120637" y="7467"/>
                  </a:lnTo>
                </a:path>
                <a:path w="523239" h="386715">
                  <a:moveTo>
                    <a:pt x="113868" y="47243"/>
                  </a:moveTo>
                  <a:lnTo>
                    <a:pt x="102323" y="47243"/>
                  </a:lnTo>
                </a:path>
                <a:path w="523239" h="386715">
                  <a:moveTo>
                    <a:pt x="114452" y="45732"/>
                  </a:moveTo>
                  <a:lnTo>
                    <a:pt x="103022" y="45732"/>
                  </a:lnTo>
                </a:path>
                <a:path w="523239" h="386715">
                  <a:moveTo>
                    <a:pt x="115150" y="44322"/>
                  </a:moveTo>
                  <a:lnTo>
                    <a:pt x="103606" y="44322"/>
                  </a:lnTo>
                </a:path>
                <a:path w="523239" h="386715">
                  <a:moveTo>
                    <a:pt x="115735" y="42811"/>
                  </a:moveTo>
                  <a:lnTo>
                    <a:pt x="104305" y="42811"/>
                  </a:lnTo>
                </a:path>
                <a:path w="523239" h="386715">
                  <a:moveTo>
                    <a:pt x="116319" y="41300"/>
                  </a:moveTo>
                  <a:lnTo>
                    <a:pt x="105003" y="41300"/>
                  </a:lnTo>
                </a:path>
                <a:path w="523239" h="386715">
                  <a:moveTo>
                    <a:pt x="117017" y="39890"/>
                  </a:moveTo>
                  <a:lnTo>
                    <a:pt x="105702" y="39890"/>
                  </a:lnTo>
                </a:path>
                <a:path w="523239" h="386715">
                  <a:moveTo>
                    <a:pt x="117601" y="38379"/>
                  </a:moveTo>
                  <a:lnTo>
                    <a:pt x="106400" y="38379"/>
                  </a:lnTo>
                </a:path>
                <a:path w="523239" h="386715">
                  <a:moveTo>
                    <a:pt x="118186" y="36982"/>
                  </a:moveTo>
                  <a:lnTo>
                    <a:pt x="107099" y="36982"/>
                  </a:lnTo>
                </a:path>
                <a:path w="523239" h="386715">
                  <a:moveTo>
                    <a:pt x="118884" y="35458"/>
                  </a:moveTo>
                  <a:lnTo>
                    <a:pt x="107683" y="35458"/>
                  </a:lnTo>
                </a:path>
                <a:path w="523239" h="386715">
                  <a:moveTo>
                    <a:pt x="130086" y="8864"/>
                  </a:moveTo>
                  <a:lnTo>
                    <a:pt x="120053" y="8864"/>
                  </a:lnTo>
                </a:path>
                <a:path w="523239" h="386715">
                  <a:moveTo>
                    <a:pt x="129501" y="10147"/>
                  </a:moveTo>
                  <a:lnTo>
                    <a:pt x="119354" y="10147"/>
                  </a:lnTo>
                </a:path>
                <a:path w="523239" h="386715">
                  <a:moveTo>
                    <a:pt x="128917" y="11544"/>
                  </a:moveTo>
                  <a:lnTo>
                    <a:pt x="118770" y="11544"/>
                  </a:lnTo>
                </a:path>
                <a:path w="523239" h="386715">
                  <a:moveTo>
                    <a:pt x="128333" y="12941"/>
                  </a:moveTo>
                  <a:lnTo>
                    <a:pt x="118186" y="12941"/>
                  </a:lnTo>
                </a:path>
                <a:path w="523239" h="386715">
                  <a:moveTo>
                    <a:pt x="127749" y="14350"/>
                  </a:moveTo>
                  <a:lnTo>
                    <a:pt x="117487" y="14350"/>
                  </a:lnTo>
                </a:path>
                <a:path w="523239" h="386715">
                  <a:moveTo>
                    <a:pt x="127165" y="15633"/>
                  </a:moveTo>
                  <a:lnTo>
                    <a:pt x="116903" y="15633"/>
                  </a:lnTo>
                </a:path>
                <a:path w="523239" h="386715">
                  <a:moveTo>
                    <a:pt x="126580" y="17030"/>
                  </a:moveTo>
                  <a:lnTo>
                    <a:pt x="116204" y="17030"/>
                  </a:lnTo>
                </a:path>
                <a:path w="523239" h="386715">
                  <a:moveTo>
                    <a:pt x="125996" y="18427"/>
                  </a:moveTo>
                  <a:lnTo>
                    <a:pt x="115620" y="18427"/>
                  </a:lnTo>
                </a:path>
                <a:path w="523239" h="386715">
                  <a:moveTo>
                    <a:pt x="125425" y="19824"/>
                  </a:moveTo>
                  <a:lnTo>
                    <a:pt x="114922" y="19824"/>
                  </a:lnTo>
                </a:path>
                <a:path w="523239" h="386715">
                  <a:moveTo>
                    <a:pt x="124840" y="21107"/>
                  </a:moveTo>
                  <a:lnTo>
                    <a:pt x="114338" y="21107"/>
                  </a:lnTo>
                </a:path>
                <a:path w="523239" h="386715">
                  <a:moveTo>
                    <a:pt x="124256" y="22517"/>
                  </a:moveTo>
                  <a:lnTo>
                    <a:pt x="113753" y="22517"/>
                  </a:lnTo>
                </a:path>
                <a:path w="523239" h="386715">
                  <a:moveTo>
                    <a:pt x="123672" y="23914"/>
                  </a:moveTo>
                  <a:lnTo>
                    <a:pt x="113055" y="23914"/>
                  </a:lnTo>
                </a:path>
                <a:path w="523239" h="386715">
                  <a:moveTo>
                    <a:pt x="123088" y="25311"/>
                  </a:moveTo>
                  <a:lnTo>
                    <a:pt x="112471" y="25311"/>
                  </a:lnTo>
                </a:path>
                <a:path w="523239" h="386715">
                  <a:moveTo>
                    <a:pt x="122504" y="26593"/>
                  </a:moveTo>
                  <a:lnTo>
                    <a:pt x="111772" y="26593"/>
                  </a:lnTo>
                </a:path>
                <a:path w="523239" h="386715">
                  <a:moveTo>
                    <a:pt x="122034" y="27990"/>
                  </a:moveTo>
                  <a:lnTo>
                    <a:pt x="111188" y="27990"/>
                  </a:lnTo>
                </a:path>
                <a:path w="523239" h="386715">
                  <a:moveTo>
                    <a:pt x="121450" y="29387"/>
                  </a:moveTo>
                  <a:lnTo>
                    <a:pt x="110489" y="29387"/>
                  </a:lnTo>
                </a:path>
                <a:path w="523239" h="386715">
                  <a:moveTo>
                    <a:pt x="120865" y="30797"/>
                  </a:moveTo>
                  <a:lnTo>
                    <a:pt x="109905" y="30797"/>
                  </a:lnTo>
                </a:path>
                <a:path w="523239" h="386715">
                  <a:moveTo>
                    <a:pt x="93332" y="7467"/>
                  </a:moveTo>
                  <a:lnTo>
                    <a:pt x="83426" y="7467"/>
                  </a:lnTo>
                </a:path>
                <a:path w="523239" h="386715">
                  <a:moveTo>
                    <a:pt x="72567" y="47243"/>
                  </a:moveTo>
                  <a:lnTo>
                    <a:pt x="60909" y="47243"/>
                  </a:lnTo>
                </a:path>
                <a:path w="523239" h="386715">
                  <a:moveTo>
                    <a:pt x="73266" y="45732"/>
                  </a:moveTo>
                  <a:lnTo>
                    <a:pt x="61721" y="45732"/>
                  </a:lnTo>
                </a:path>
                <a:path w="523239" h="386715">
                  <a:moveTo>
                    <a:pt x="74091" y="44322"/>
                  </a:moveTo>
                  <a:lnTo>
                    <a:pt x="62534" y="44322"/>
                  </a:lnTo>
                </a:path>
                <a:path w="523239" h="386715">
                  <a:moveTo>
                    <a:pt x="74790" y="42811"/>
                  </a:moveTo>
                  <a:lnTo>
                    <a:pt x="63474" y="42811"/>
                  </a:lnTo>
                </a:path>
                <a:path w="523239" h="386715">
                  <a:moveTo>
                    <a:pt x="75603" y="41300"/>
                  </a:moveTo>
                  <a:lnTo>
                    <a:pt x="64287" y="41300"/>
                  </a:lnTo>
                </a:path>
                <a:path w="523239" h="386715">
                  <a:moveTo>
                    <a:pt x="76415" y="39890"/>
                  </a:moveTo>
                  <a:lnTo>
                    <a:pt x="65100" y="39890"/>
                  </a:lnTo>
                </a:path>
                <a:path w="523239" h="386715">
                  <a:moveTo>
                    <a:pt x="77127" y="38379"/>
                  </a:moveTo>
                  <a:lnTo>
                    <a:pt x="65925" y="38379"/>
                  </a:lnTo>
                </a:path>
                <a:path w="523239" h="386715">
                  <a:moveTo>
                    <a:pt x="77939" y="36982"/>
                  </a:moveTo>
                  <a:lnTo>
                    <a:pt x="66738" y="36982"/>
                  </a:lnTo>
                </a:path>
                <a:path w="523239" h="386715">
                  <a:moveTo>
                    <a:pt x="78638" y="35458"/>
                  </a:moveTo>
                  <a:lnTo>
                    <a:pt x="67551" y="35458"/>
                  </a:lnTo>
                </a:path>
                <a:path w="523239" h="386715">
                  <a:moveTo>
                    <a:pt x="92633" y="8864"/>
                  </a:moveTo>
                  <a:lnTo>
                    <a:pt x="82600" y="8864"/>
                  </a:lnTo>
                </a:path>
                <a:path w="523239" h="386715">
                  <a:moveTo>
                    <a:pt x="91935" y="10147"/>
                  </a:moveTo>
                  <a:lnTo>
                    <a:pt x="81787" y="10147"/>
                  </a:lnTo>
                </a:path>
                <a:path w="523239" h="386715">
                  <a:moveTo>
                    <a:pt x="91236" y="11544"/>
                  </a:moveTo>
                  <a:lnTo>
                    <a:pt x="81089" y="11544"/>
                  </a:lnTo>
                </a:path>
                <a:path w="523239" h="386715">
                  <a:moveTo>
                    <a:pt x="90538" y="12941"/>
                  </a:moveTo>
                  <a:lnTo>
                    <a:pt x="80276" y="12941"/>
                  </a:lnTo>
                </a:path>
                <a:path w="523239" h="386715">
                  <a:moveTo>
                    <a:pt x="89725" y="14350"/>
                  </a:moveTo>
                  <a:lnTo>
                    <a:pt x="79451" y="14350"/>
                  </a:lnTo>
                </a:path>
                <a:path w="523239" h="386715">
                  <a:moveTo>
                    <a:pt x="89014" y="15633"/>
                  </a:moveTo>
                  <a:lnTo>
                    <a:pt x="78752" y="15633"/>
                  </a:lnTo>
                </a:path>
                <a:path w="523239" h="386715">
                  <a:moveTo>
                    <a:pt x="88315" y="17030"/>
                  </a:moveTo>
                  <a:lnTo>
                    <a:pt x="77939" y="17030"/>
                  </a:lnTo>
                </a:path>
                <a:path w="523239" h="386715">
                  <a:moveTo>
                    <a:pt x="87617" y="18427"/>
                  </a:moveTo>
                  <a:lnTo>
                    <a:pt x="77241" y="18427"/>
                  </a:lnTo>
                </a:path>
                <a:path w="523239" h="386715">
                  <a:moveTo>
                    <a:pt x="86918" y="19824"/>
                  </a:moveTo>
                  <a:lnTo>
                    <a:pt x="76415" y="19824"/>
                  </a:lnTo>
                </a:path>
                <a:path w="523239" h="386715">
                  <a:moveTo>
                    <a:pt x="86220" y="21107"/>
                  </a:moveTo>
                  <a:lnTo>
                    <a:pt x="75603" y="21107"/>
                  </a:lnTo>
                </a:path>
                <a:path w="523239" h="386715">
                  <a:moveTo>
                    <a:pt x="85407" y="22517"/>
                  </a:moveTo>
                  <a:lnTo>
                    <a:pt x="74904" y="22517"/>
                  </a:lnTo>
                </a:path>
                <a:path w="523239" h="386715">
                  <a:moveTo>
                    <a:pt x="84708" y="23914"/>
                  </a:moveTo>
                  <a:lnTo>
                    <a:pt x="74091" y="23914"/>
                  </a:lnTo>
                </a:path>
                <a:path w="523239" h="386715">
                  <a:moveTo>
                    <a:pt x="84010" y="25311"/>
                  </a:moveTo>
                  <a:lnTo>
                    <a:pt x="73266" y="25311"/>
                  </a:lnTo>
                </a:path>
                <a:path w="523239" h="386715">
                  <a:moveTo>
                    <a:pt x="83299" y="26593"/>
                  </a:moveTo>
                  <a:lnTo>
                    <a:pt x="72567" y="26593"/>
                  </a:lnTo>
                </a:path>
                <a:path w="523239" h="386715">
                  <a:moveTo>
                    <a:pt x="82600" y="27990"/>
                  </a:moveTo>
                  <a:lnTo>
                    <a:pt x="71754" y="27990"/>
                  </a:lnTo>
                </a:path>
                <a:path w="523239" h="386715">
                  <a:moveTo>
                    <a:pt x="81902" y="29387"/>
                  </a:moveTo>
                  <a:lnTo>
                    <a:pt x="70942" y="29387"/>
                  </a:lnTo>
                </a:path>
                <a:path w="523239" h="386715">
                  <a:moveTo>
                    <a:pt x="81089" y="30797"/>
                  </a:moveTo>
                  <a:lnTo>
                    <a:pt x="70243" y="30797"/>
                  </a:lnTo>
                </a:path>
                <a:path w="523239" h="386715">
                  <a:moveTo>
                    <a:pt x="68249" y="7467"/>
                  </a:moveTo>
                  <a:lnTo>
                    <a:pt x="57403" y="7467"/>
                  </a:lnTo>
                </a:path>
                <a:path w="523239" h="386715">
                  <a:moveTo>
                    <a:pt x="44450" y="47243"/>
                  </a:moveTo>
                  <a:lnTo>
                    <a:pt x="31965" y="47243"/>
                  </a:lnTo>
                </a:path>
                <a:path w="523239" h="386715">
                  <a:moveTo>
                    <a:pt x="45275" y="45732"/>
                  </a:moveTo>
                  <a:lnTo>
                    <a:pt x="32905" y="45732"/>
                  </a:lnTo>
                </a:path>
                <a:path w="523239" h="386715">
                  <a:moveTo>
                    <a:pt x="46202" y="44322"/>
                  </a:moveTo>
                  <a:lnTo>
                    <a:pt x="33832" y="44322"/>
                  </a:lnTo>
                </a:path>
                <a:path w="523239" h="386715">
                  <a:moveTo>
                    <a:pt x="47028" y="42811"/>
                  </a:moveTo>
                  <a:lnTo>
                    <a:pt x="34772" y="42811"/>
                  </a:lnTo>
                </a:path>
                <a:path w="523239" h="386715">
                  <a:moveTo>
                    <a:pt x="47955" y="41300"/>
                  </a:moveTo>
                  <a:lnTo>
                    <a:pt x="35699" y="41300"/>
                  </a:lnTo>
                </a:path>
                <a:path w="523239" h="386715">
                  <a:moveTo>
                    <a:pt x="48767" y="39890"/>
                  </a:moveTo>
                  <a:lnTo>
                    <a:pt x="36639" y="39890"/>
                  </a:lnTo>
                </a:path>
                <a:path w="523239" h="386715">
                  <a:moveTo>
                    <a:pt x="49707" y="38379"/>
                  </a:moveTo>
                  <a:lnTo>
                    <a:pt x="37566" y="38379"/>
                  </a:lnTo>
                </a:path>
                <a:path w="523239" h="386715">
                  <a:moveTo>
                    <a:pt x="50634" y="36982"/>
                  </a:moveTo>
                  <a:lnTo>
                    <a:pt x="38620" y="36982"/>
                  </a:lnTo>
                </a:path>
                <a:path w="523239" h="386715">
                  <a:moveTo>
                    <a:pt x="51460" y="35458"/>
                  </a:moveTo>
                  <a:lnTo>
                    <a:pt x="39560" y="35458"/>
                  </a:lnTo>
                </a:path>
                <a:path w="523239" h="386715">
                  <a:moveTo>
                    <a:pt x="67437" y="8864"/>
                  </a:moveTo>
                  <a:lnTo>
                    <a:pt x="56591" y="8864"/>
                  </a:lnTo>
                </a:path>
                <a:path w="523239" h="386715">
                  <a:moveTo>
                    <a:pt x="66624" y="10147"/>
                  </a:moveTo>
                  <a:lnTo>
                    <a:pt x="55651" y="10147"/>
                  </a:lnTo>
                </a:path>
                <a:path w="523239" h="386715">
                  <a:moveTo>
                    <a:pt x="65684" y="11544"/>
                  </a:moveTo>
                  <a:lnTo>
                    <a:pt x="54838" y="11544"/>
                  </a:lnTo>
                </a:path>
                <a:path w="523239" h="386715">
                  <a:moveTo>
                    <a:pt x="64871" y="12941"/>
                  </a:moveTo>
                  <a:lnTo>
                    <a:pt x="53911" y="12941"/>
                  </a:lnTo>
                </a:path>
                <a:path w="523239" h="386715">
                  <a:moveTo>
                    <a:pt x="64058" y="14350"/>
                  </a:moveTo>
                  <a:lnTo>
                    <a:pt x="53085" y="14350"/>
                  </a:lnTo>
                </a:path>
                <a:path w="523239" h="386715">
                  <a:moveTo>
                    <a:pt x="63233" y="15633"/>
                  </a:moveTo>
                  <a:lnTo>
                    <a:pt x="52158" y="15633"/>
                  </a:lnTo>
                </a:path>
                <a:path w="523239" h="386715">
                  <a:moveTo>
                    <a:pt x="62420" y="17030"/>
                  </a:moveTo>
                  <a:lnTo>
                    <a:pt x="51333" y="17030"/>
                  </a:lnTo>
                </a:path>
                <a:path w="523239" h="386715">
                  <a:moveTo>
                    <a:pt x="61607" y="18427"/>
                  </a:moveTo>
                  <a:lnTo>
                    <a:pt x="50406" y="18427"/>
                  </a:lnTo>
                </a:path>
                <a:path w="523239" h="386715">
                  <a:moveTo>
                    <a:pt x="60794" y="19824"/>
                  </a:moveTo>
                  <a:lnTo>
                    <a:pt x="49593" y="19824"/>
                  </a:lnTo>
                </a:path>
                <a:path w="523239" h="386715">
                  <a:moveTo>
                    <a:pt x="59969" y="21107"/>
                  </a:moveTo>
                  <a:lnTo>
                    <a:pt x="48653" y="21107"/>
                  </a:lnTo>
                </a:path>
                <a:path w="523239" h="386715">
                  <a:moveTo>
                    <a:pt x="59156" y="22517"/>
                  </a:moveTo>
                  <a:lnTo>
                    <a:pt x="47840" y="22517"/>
                  </a:lnTo>
                </a:path>
                <a:path w="523239" h="386715">
                  <a:moveTo>
                    <a:pt x="58331" y="23914"/>
                  </a:moveTo>
                  <a:lnTo>
                    <a:pt x="46901" y="23914"/>
                  </a:lnTo>
                </a:path>
                <a:path w="523239" h="386715">
                  <a:moveTo>
                    <a:pt x="57518" y="25311"/>
                  </a:moveTo>
                  <a:lnTo>
                    <a:pt x="46088" y="25311"/>
                  </a:lnTo>
                </a:path>
                <a:path w="523239" h="386715">
                  <a:moveTo>
                    <a:pt x="56705" y="26593"/>
                  </a:moveTo>
                  <a:lnTo>
                    <a:pt x="45148" y="26593"/>
                  </a:lnTo>
                </a:path>
                <a:path w="523239" h="386715">
                  <a:moveTo>
                    <a:pt x="55892" y="27990"/>
                  </a:moveTo>
                  <a:lnTo>
                    <a:pt x="44335" y="27990"/>
                  </a:lnTo>
                </a:path>
                <a:path w="523239" h="386715">
                  <a:moveTo>
                    <a:pt x="55067" y="29387"/>
                  </a:moveTo>
                  <a:lnTo>
                    <a:pt x="43408" y="29387"/>
                  </a:lnTo>
                </a:path>
                <a:path w="523239" h="386715">
                  <a:moveTo>
                    <a:pt x="54254" y="30797"/>
                  </a:moveTo>
                  <a:lnTo>
                    <a:pt x="42583" y="30797"/>
                  </a:lnTo>
                </a:path>
                <a:path w="523239" h="386715">
                  <a:moveTo>
                    <a:pt x="56006" y="7467"/>
                  </a:moveTo>
                  <a:lnTo>
                    <a:pt x="45275" y="7467"/>
                  </a:lnTo>
                </a:path>
                <a:path w="523239" h="386715">
                  <a:moveTo>
                    <a:pt x="30683" y="47243"/>
                  </a:moveTo>
                  <a:lnTo>
                    <a:pt x="18211" y="47243"/>
                  </a:lnTo>
                </a:path>
                <a:path w="523239" h="386715">
                  <a:moveTo>
                    <a:pt x="31622" y="45732"/>
                  </a:moveTo>
                  <a:lnTo>
                    <a:pt x="19253" y="45732"/>
                  </a:lnTo>
                </a:path>
                <a:path w="523239" h="386715">
                  <a:moveTo>
                    <a:pt x="32562" y="44322"/>
                  </a:moveTo>
                  <a:lnTo>
                    <a:pt x="20192" y="44322"/>
                  </a:lnTo>
                </a:path>
                <a:path w="523239" h="386715">
                  <a:moveTo>
                    <a:pt x="33489" y="42811"/>
                  </a:moveTo>
                  <a:lnTo>
                    <a:pt x="21234" y="42811"/>
                  </a:lnTo>
                </a:path>
                <a:path w="523239" h="386715">
                  <a:moveTo>
                    <a:pt x="34416" y="41300"/>
                  </a:moveTo>
                  <a:lnTo>
                    <a:pt x="22174" y="41300"/>
                  </a:lnTo>
                </a:path>
                <a:path w="523239" h="386715">
                  <a:moveTo>
                    <a:pt x="35356" y="39890"/>
                  </a:moveTo>
                  <a:lnTo>
                    <a:pt x="23228" y="39890"/>
                  </a:lnTo>
                </a:path>
                <a:path w="523239" h="386715">
                  <a:moveTo>
                    <a:pt x="36296" y="38379"/>
                  </a:moveTo>
                  <a:lnTo>
                    <a:pt x="24155" y="38379"/>
                  </a:lnTo>
                </a:path>
                <a:path w="523239" h="386715">
                  <a:moveTo>
                    <a:pt x="37223" y="36982"/>
                  </a:moveTo>
                  <a:lnTo>
                    <a:pt x="25209" y="36982"/>
                  </a:lnTo>
                </a:path>
                <a:path w="523239" h="386715">
                  <a:moveTo>
                    <a:pt x="38150" y="35458"/>
                  </a:moveTo>
                  <a:lnTo>
                    <a:pt x="26136" y="35458"/>
                  </a:lnTo>
                </a:path>
                <a:path w="523239" h="386715">
                  <a:moveTo>
                    <a:pt x="55181" y="8864"/>
                  </a:moveTo>
                  <a:lnTo>
                    <a:pt x="44335" y="8864"/>
                  </a:lnTo>
                </a:path>
                <a:path w="523239" h="386715">
                  <a:moveTo>
                    <a:pt x="54254" y="10147"/>
                  </a:moveTo>
                  <a:lnTo>
                    <a:pt x="43408" y="10147"/>
                  </a:lnTo>
                </a:path>
                <a:path w="523239" h="386715">
                  <a:moveTo>
                    <a:pt x="53441" y="11544"/>
                  </a:moveTo>
                  <a:lnTo>
                    <a:pt x="42468" y="11544"/>
                  </a:lnTo>
                </a:path>
                <a:path w="523239" h="386715">
                  <a:moveTo>
                    <a:pt x="52501" y="12941"/>
                  </a:moveTo>
                  <a:lnTo>
                    <a:pt x="41541" y="12941"/>
                  </a:lnTo>
                </a:path>
                <a:path w="523239" h="386715">
                  <a:moveTo>
                    <a:pt x="51688" y="14350"/>
                  </a:moveTo>
                  <a:lnTo>
                    <a:pt x="40601" y="14350"/>
                  </a:lnTo>
                </a:path>
                <a:path w="523239" h="386715">
                  <a:moveTo>
                    <a:pt x="50761" y="15633"/>
                  </a:moveTo>
                  <a:lnTo>
                    <a:pt x="39674" y="15633"/>
                  </a:lnTo>
                </a:path>
                <a:path w="523239" h="386715">
                  <a:moveTo>
                    <a:pt x="49936" y="17030"/>
                  </a:moveTo>
                  <a:lnTo>
                    <a:pt x="38734" y="17030"/>
                  </a:lnTo>
                </a:path>
                <a:path w="523239" h="386715">
                  <a:moveTo>
                    <a:pt x="49009" y="18427"/>
                  </a:moveTo>
                  <a:lnTo>
                    <a:pt x="37807" y="18427"/>
                  </a:lnTo>
                </a:path>
                <a:path w="523239" h="386715">
                  <a:moveTo>
                    <a:pt x="48183" y="19824"/>
                  </a:moveTo>
                  <a:lnTo>
                    <a:pt x="36868" y="19824"/>
                  </a:lnTo>
                </a:path>
                <a:path w="523239" h="386715">
                  <a:moveTo>
                    <a:pt x="47256" y="21107"/>
                  </a:moveTo>
                  <a:lnTo>
                    <a:pt x="35940" y="21107"/>
                  </a:lnTo>
                </a:path>
                <a:path w="523239" h="386715">
                  <a:moveTo>
                    <a:pt x="46443" y="22517"/>
                  </a:moveTo>
                  <a:lnTo>
                    <a:pt x="35001" y="22517"/>
                  </a:lnTo>
                </a:path>
                <a:path w="523239" h="386715">
                  <a:moveTo>
                    <a:pt x="45504" y="23914"/>
                  </a:moveTo>
                  <a:lnTo>
                    <a:pt x="34074" y="23914"/>
                  </a:lnTo>
                </a:path>
                <a:path w="523239" h="386715">
                  <a:moveTo>
                    <a:pt x="44691" y="25311"/>
                  </a:moveTo>
                  <a:lnTo>
                    <a:pt x="33134" y="25311"/>
                  </a:lnTo>
                </a:path>
                <a:path w="523239" h="386715">
                  <a:moveTo>
                    <a:pt x="43751" y="26593"/>
                  </a:moveTo>
                  <a:lnTo>
                    <a:pt x="32207" y="26593"/>
                  </a:lnTo>
                </a:path>
                <a:path w="523239" h="386715">
                  <a:moveTo>
                    <a:pt x="42938" y="27990"/>
                  </a:moveTo>
                  <a:lnTo>
                    <a:pt x="31267" y="27990"/>
                  </a:lnTo>
                </a:path>
                <a:path w="523239" h="386715">
                  <a:moveTo>
                    <a:pt x="41998" y="29387"/>
                  </a:moveTo>
                  <a:lnTo>
                    <a:pt x="30340" y="29387"/>
                  </a:lnTo>
                </a:path>
                <a:path w="523239" h="386715">
                  <a:moveTo>
                    <a:pt x="41186" y="30797"/>
                  </a:moveTo>
                  <a:lnTo>
                    <a:pt x="29413" y="30797"/>
                  </a:lnTo>
                </a:path>
                <a:path w="523239" h="386715">
                  <a:moveTo>
                    <a:pt x="43878" y="7467"/>
                  </a:moveTo>
                  <a:lnTo>
                    <a:pt x="33019" y="7467"/>
                  </a:lnTo>
                </a:path>
                <a:path w="523239" h="386715">
                  <a:moveTo>
                    <a:pt x="16573" y="47243"/>
                  </a:moveTo>
                  <a:lnTo>
                    <a:pt x="4203" y="47243"/>
                  </a:lnTo>
                </a:path>
                <a:path w="523239" h="386715">
                  <a:moveTo>
                    <a:pt x="17627" y="45732"/>
                  </a:moveTo>
                  <a:lnTo>
                    <a:pt x="5257" y="45732"/>
                  </a:lnTo>
                </a:path>
                <a:path w="523239" h="386715">
                  <a:moveTo>
                    <a:pt x="18668" y="44322"/>
                  </a:moveTo>
                  <a:lnTo>
                    <a:pt x="6311" y="44322"/>
                  </a:lnTo>
                </a:path>
                <a:path w="523239" h="386715">
                  <a:moveTo>
                    <a:pt x="19608" y="42811"/>
                  </a:moveTo>
                  <a:lnTo>
                    <a:pt x="7353" y="42811"/>
                  </a:lnTo>
                </a:path>
                <a:path w="523239" h="386715">
                  <a:moveTo>
                    <a:pt x="20650" y="41300"/>
                  </a:moveTo>
                  <a:lnTo>
                    <a:pt x="8407" y="41300"/>
                  </a:lnTo>
                </a:path>
                <a:path w="523239" h="386715">
                  <a:moveTo>
                    <a:pt x="21589" y="39890"/>
                  </a:moveTo>
                  <a:lnTo>
                    <a:pt x="9461" y="39890"/>
                  </a:lnTo>
                </a:path>
                <a:path w="523239" h="386715">
                  <a:moveTo>
                    <a:pt x="22644" y="38379"/>
                  </a:moveTo>
                  <a:lnTo>
                    <a:pt x="10617" y="38379"/>
                  </a:lnTo>
                </a:path>
                <a:path w="523239" h="386715">
                  <a:moveTo>
                    <a:pt x="23685" y="36982"/>
                  </a:moveTo>
                  <a:lnTo>
                    <a:pt x="11671" y="36982"/>
                  </a:lnTo>
                </a:path>
                <a:path w="523239" h="386715">
                  <a:moveTo>
                    <a:pt x="24625" y="35458"/>
                  </a:moveTo>
                  <a:lnTo>
                    <a:pt x="12725" y="35458"/>
                  </a:lnTo>
                </a:path>
                <a:path w="523239" h="386715">
                  <a:moveTo>
                    <a:pt x="42938" y="8864"/>
                  </a:moveTo>
                  <a:lnTo>
                    <a:pt x="32092" y="8864"/>
                  </a:lnTo>
                </a:path>
                <a:path w="523239" h="386715">
                  <a:moveTo>
                    <a:pt x="41998" y="10147"/>
                  </a:moveTo>
                  <a:lnTo>
                    <a:pt x="31038" y="10147"/>
                  </a:lnTo>
                </a:path>
                <a:path w="523239" h="386715">
                  <a:moveTo>
                    <a:pt x="40957" y="11544"/>
                  </a:moveTo>
                  <a:lnTo>
                    <a:pt x="30111" y="11544"/>
                  </a:lnTo>
                </a:path>
                <a:path w="523239" h="386715">
                  <a:moveTo>
                    <a:pt x="40017" y="12941"/>
                  </a:moveTo>
                  <a:lnTo>
                    <a:pt x="29057" y="12941"/>
                  </a:lnTo>
                </a:path>
                <a:path w="523239" h="386715">
                  <a:moveTo>
                    <a:pt x="39090" y="14350"/>
                  </a:moveTo>
                  <a:lnTo>
                    <a:pt x="28117" y="14350"/>
                  </a:lnTo>
                </a:path>
                <a:path w="523239" h="386715">
                  <a:moveTo>
                    <a:pt x="38150" y="15633"/>
                  </a:moveTo>
                  <a:lnTo>
                    <a:pt x="27076" y="15633"/>
                  </a:lnTo>
                </a:path>
                <a:path w="523239" h="386715">
                  <a:moveTo>
                    <a:pt x="37223" y="17030"/>
                  </a:moveTo>
                  <a:lnTo>
                    <a:pt x="26136" y="17030"/>
                  </a:lnTo>
                </a:path>
                <a:path w="523239" h="386715">
                  <a:moveTo>
                    <a:pt x="36296" y="18427"/>
                  </a:moveTo>
                  <a:lnTo>
                    <a:pt x="25095" y="18427"/>
                  </a:lnTo>
                </a:path>
                <a:path w="523239" h="386715">
                  <a:moveTo>
                    <a:pt x="35356" y="19824"/>
                  </a:moveTo>
                  <a:lnTo>
                    <a:pt x="24155" y="19824"/>
                  </a:lnTo>
                </a:path>
                <a:path w="523239" h="386715">
                  <a:moveTo>
                    <a:pt x="34416" y="21107"/>
                  </a:moveTo>
                  <a:lnTo>
                    <a:pt x="23113" y="21107"/>
                  </a:lnTo>
                </a:path>
                <a:path w="523239" h="386715">
                  <a:moveTo>
                    <a:pt x="33489" y="22517"/>
                  </a:moveTo>
                  <a:lnTo>
                    <a:pt x="22174" y="22517"/>
                  </a:lnTo>
                </a:path>
                <a:path w="523239" h="386715">
                  <a:moveTo>
                    <a:pt x="32562" y="23914"/>
                  </a:moveTo>
                  <a:lnTo>
                    <a:pt x="21120" y="23914"/>
                  </a:lnTo>
                </a:path>
                <a:path w="523239" h="386715">
                  <a:moveTo>
                    <a:pt x="31622" y="25311"/>
                  </a:moveTo>
                  <a:lnTo>
                    <a:pt x="20192" y="25311"/>
                  </a:lnTo>
                </a:path>
                <a:path w="523239" h="386715">
                  <a:moveTo>
                    <a:pt x="30683" y="26593"/>
                  </a:moveTo>
                  <a:lnTo>
                    <a:pt x="19138" y="26593"/>
                  </a:lnTo>
                </a:path>
                <a:path w="523239" h="386715">
                  <a:moveTo>
                    <a:pt x="29756" y="27990"/>
                  </a:moveTo>
                  <a:lnTo>
                    <a:pt x="18211" y="27990"/>
                  </a:lnTo>
                </a:path>
                <a:path w="523239" h="386715">
                  <a:moveTo>
                    <a:pt x="28828" y="29387"/>
                  </a:moveTo>
                  <a:lnTo>
                    <a:pt x="17157" y="29387"/>
                  </a:lnTo>
                </a:path>
                <a:path w="523239" h="386715">
                  <a:moveTo>
                    <a:pt x="27889" y="30797"/>
                  </a:moveTo>
                  <a:lnTo>
                    <a:pt x="16230" y="30797"/>
                  </a:lnTo>
                </a:path>
                <a:path w="523239" h="386715">
                  <a:moveTo>
                    <a:pt x="78866" y="7467"/>
                  </a:moveTo>
                  <a:lnTo>
                    <a:pt x="69659" y="7467"/>
                  </a:lnTo>
                </a:path>
                <a:path w="523239" h="386715">
                  <a:moveTo>
                    <a:pt x="56591" y="47243"/>
                  </a:moveTo>
                  <a:lnTo>
                    <a:pt x="45859" y="47243"/>
                  </a:lnTo>
                </a:path>
                <a:path w="523239" h="386715">
                  <a:moveTo>
                    <a:pt x="57518" y="45732"/>
                  </a:moveTo>
                  <a:lnTo>
                    <a:pt x="46672" y="45732"/>
                  </a:lnTo>
                </a:path>
                <a:path w="523239" h="386715">
                  <a:moveTo>
                    <a:pt x="58331" y="44322"/>
                  </a:moveTo>
                  <a:lnTo>
                    <a:pt x="47599" y="44322"/>
                  </a:lnTo>
                </a:path>
                <a:path w="523239" h="386715">
                  <a:moveTo>
                    <a:pt x="59156" y="42811"/>
                  </a:moveTo>
                  <a:lnTo>
                    <a:pt x="48425" y="42811"/>
                  </a:lnTo>
                </a:path>
                <a:path w="523239" h="386715">
                  <a:moveTo>
                    <a:pt x="59969" y="41300"/>
                  </a:moveTo>
                  <a:lnTo>
                    <a:pt x="49352" y="41300"/>
                  </a:lnTo>
                </a:path>
                <a:path w="523239" h="386715">
                  <a:moveTo>
                    <a:pt x="60794" y="39890"/>
                  </a:moveTo>
                  <a:lnTo>
                    <a:pt x="50291" y="39890"/>
                  </a:lnTo>
                </a:path>
                <a:path w="523239" h="386715">
                  <a:moveTo>
                    <a:pt x="61607" y="38379"/>
                  </a:moveTo>
                  <a:lnTo>
                    <a:pt x="51104" y="38379"/>
                  </a:lnTo>
                </a:path>
                <a:path w="523239" h="386715">
                  <a:moveTo>
                    <a:pt x="62420" y="36982"/>
                  </a:moveTo>
                  <a:lnTo>
                    <a:pt x="52031" y="36982"/>
                  </a:lnTo>
                </a:path>
                <a:path w="523239" h="386715">
                  <a:moveTo>
                    <a:pt x="63233" y="35458"/>
                  </a:moveTo>
                  <a:lnTo>
                    <a:pt x="52857" y="35458"/>
                  </a:lnTo>
                </a:path>
                <a:path w="523239" h="386715">
                  <a:moveTo>
                    <a:pt x="78054" y="8864"/>
                  </a:moveTo>
                  <a:lnTo>
                    <a:pt x="68833" y="8864"/>
                  </a:lnTo>
                </a:path>
                <a:path w="523239" h="386715">
                  <a:moveTo>
                    <a:pt x="77355" y="10147"/>
                  </a:moveTo>
                  <a:lnTo>
                    <a:pt x="68021" y="10147"/>
                  </a:lnTo>
                </a:path>
                <a:path w="523239" h="386715">
                  <a:moveTo>
                    <a:pt x="76542" y="11544"/>
                  </a:moveTo>
                  <a:lnTo>
                    <a:pt x="67208" y="11544"/>
                  </a:lnTo>
                </a:path>
                <a:path w="523239" h="386715">
                  <a:moveTo>
                    <a:pt x="75831" y="12941"/>
                  </a:moveTo>
                  <a:lnTo>
                    <a:pt x="66382" y="12941"/>
                  </a:lnTo>
                </a:path>
                <a:path w="523239" h="386715">
                  <a:moveTo>
                    <a:pt x="75018" y="14350"/>
                  </a:moveTo>
                  <a:lnTo>
                    <a:pt x="65570" y="14350"/>
                  </a:lnTo>
                </a:path>
                <a:path w="523239" h="386715">
                  <a:moveTo>
                    <a:pt x="74206" y="15633"/>
                  </a:moveTo>
                  <a:lnTo>
                    <a:pt x="64757" y="15633"/>
                  </a:lnTo>
                </a:path>
                <a:path w="523239" h="386715">
                  <a:moveTo>
                    <a:pt x="73507" y="17030"/>
                  </a:moveTo>
                  <a:lnTo>
                    <a:pt x="63944" y="17030"/>
                  </a:lnTo>
                </a:path>
                <a:path w="523239" h="386715">
                  <a:moveTo>
                    <a:pt x="72682" y="18427"/>
                  </a:moveTo>
                  <a:lnTo>
                    <a:pt x="63118" y="18427"/>
                  </a:lnTo>
                </a:path>
                <a:path w="523239" h="386715">
                  <a:moveTo>
                    <a:pt x="71983" y="19824"/>
                  </a:moveTo>
                  <a:lnTo>
                    <a:pt x="62306" y="19824"/>
                  </a:lnTo>
                </a:path>
                <a:path w="523239" h="386715">
                  <a:moveTo>
                    <a:pt x="71170" y="21107"/>
                  </a:moveTo>
                  <a:lnTo>
                    <a:pt x="61493" y="21107"/>
                  </a:lnTo>
                </a:path>
                <a:path w="523239" h="386715">
                  <a:moveTo>
                    <a:pt x="70472" y="22517"/>
                  </a:moveTo>
                  <a:lnTo>
                    <a:pt x="60667" y="22517"/>
                  </a:lnTo>
                </a:path>
                <a:path w="523239" h="386715">
                  <a:moveTo>
                    <a:pt x="69659" y="23914"/>
                  </a:moveTo>
                  <a:lnTo>
                    <a:pt x="59855" y="23914"/>
                  </a:lnTo>
                </a:path>
                <a:path w="523239" h="386715">
                  <a:moveTo>
                    <a:pt x="68948" y="25311"/>
                  </a:moveTo>
                  <a:lnTo>
                    <a:pt x="59042" y="25311"/>
                  </a:lnTo>
                </a:path>
                <a:path w="523239" h="386715">
                  <a:moveTo>
                    <a:pt x="68135" y="26593"/>
                  </a:moveTo>
                  <a:lnTo>
                    <a:pt x="58216" y="26593"/>
                  </a:lnTo>
                </a:path>
                <a:path w="523239" h="386715">
                  <a:moveTo>
                    <a:pt x="67322" y="27990"/>
                  </a:moveTo>
                  <a:lnTo>
                    <a:pt x="57403" y="27990"/>
                  </a:lnTo>
                </a:path>
                <a:path w="523239" h="386715">
                  <a:moveTo>
                    <a:pt x="66624" y="29387"/>
                  </a:moveTo>
                  <a:lnTo>
                    <a:pt x="56591" y="29387"/>
                  </a:lnTo>
                </a:path>
                <a:path w="523239" h="386715">
                  <a:moveTo>
                    <a:pt x="65798" y="30797"/>
                  </a:moveTo>
                  <a:lnTo>
                    <a:pt x="55765" y="30797"/>
                  </a:lnTo>
                </a:path>
                <a:path w="523239" h="386715">
                  <a:moveTo>
                    <a:pt x="119240" y="7467"/>
                  </a:moveTo>
                  <a:lnTo>
                    <a:pt x="107810" y="7467"/>
                  </a:lnTo>
                </a:path>
                <a:path w="523239" h="386715">
                  <a:moveTo>
                    <a:pt x="101155" y="47243"/>
                  </a:moveTo>
                  <a:lnTo>
                    <a:pt x="88201" y="47243"/>
                  </a:lnTo>
                </a:path>
                <a:path w="523239" h="386715">
                  <a:moveTo>
                    <a:pt x="101853" y="45732"/>
                  </a:moveTo>
                  <a:lnTo>
                    <a:pt x="89014" y="45732"/>
                  </a:lnTo>
                </a:path>
                <a:path w="523239" h="386715">
                  <a:moveTo>
                    <a:pt x="102438" y="44322"/>
                  </a:moveTo>
                  <a:lnTo>
                    <a:pt x="89725" y="44322"/>
                  </a:lnTo>
                </a:path>
                <a:path w="523239" h="386715">
                  <a:moveTo>
                    <a:pt x="103136" y="42811"/>
                  </a:moveTo>
                  <a:lnTo>
                    <a:pt x="90424" y="42811"/>
                  </a:lnTo>
                </a:path>
                <a:path w="523239" h="386715">
                  <a:moveTo>
                    <a:pt x="103835" y="41300"/>
                  </a:moveTo>
                  <a:lnTo>
                    <a:pt x="91122" y="41300"/>
                  </a:lnTo>
                </a:path>
                <a:path w="523239" h="386715">
                  <a:moveTo>
                    <a:pt x="104533" y="39890"/>
                  </a:moveTo>
                  <a:lnTo>
                    <a:pt x="91935" y="39890"/>
                  </a:lnTo>
                </a:path>
                <a:path w="523239" h="386715">
                  <a:moveTo>
                    <a:pt x="105117" y="38379"/>
                  </a:moveTo>
                  <a:lnTo>
                    <a:pt x="92633" y="38379"/>
                  </a:lnTo>
                </a:path>
                <a:path w="523239" h="386715">
                  <a:moveTo>
                    <a:pt x="105816" y="36982"/>
                  </a:moveTo>
                  <a:lnTo>
                    <a:pt x="93332" y="36982"/>
                  </a:lnTo>
                </a:path>
                <a:path w="523239" h="386715">
                  <a:moveTo>
                    <a:pt x="106514" y="35458"/>
                  </a:moveTo>
                  <a:lnTo>
                    <a:pt x="94043" y="35458"/>
                  </a:lnTo>
                </a:path>
                <a:path w="523239" h="386715">
                  <a:moveTo>
                    <a:pt x="118656" y="8864"/>
                  </a:moveTo>
                  <a:lnTo>
                    <a:pt x="107099" y="8864"/>
                  </a:lnTo>
                </a:path>
                <a:path w="523239" h="386715">
                  <a:moveTo>
                    <a:pt x="117957" y="10147"/>
                  </a:moveTo>
                  <a:lnTo>
                    <a:pt x="106400" y="10147"/>
                  </a:lnTo>
                </a:path>
                <a:path w="523239" h="386715">
                  <a:moveTo>
                    <a:pt x="117373" y="11544"/>
                  </a:moveTo>
                  <a:lnTo>
                    <a:pt x="105702" y="11544"/>
                  </a:lnTo>
                </a:path>
                <a:path w="523239" h="386715">
                  <a:moveTo>
                    <a:pt x="116789" y="12941"/>
                  </a:moveTo>
                  <a:lnTo>
                    <a:pt x="105117" y="12941"/>
                  </a:lnTo>
                </a:path>
                <a:path w="523239" h="386715">
                  <a:moveTo>
                    <a:pt x="116090" y="14350"/>
                  </a:moveTo>
                  <a:lnTo>
                    <a:pt x="104419" y="14350"/>
                  </a:lnTo>
                </a:path>
                <a:path w="523239" h="386715">
                  <a:moveTo>
                    <a:pt x="115506" y="15633"/>
                  </a:moveTo>
                  <a:lnTo>
                    <a:pt x="103720" y="15633"/>
                  </a:lnTo>
                </a:path>
                <a:path w="523239" h="386715">
                  <a:moveTo>
                    <a:pt x="114922" y="17030"/>
                  </a:moveTo>
                  <a:lnTo>
                    <a:pt x="103022" y="17030"/>
                  </a:lnTo>
                </a:path>
                <a:path w="523239" h="386715">
                  <a:moveTo>
                    <a:pt x="114223" y="18427"/>
                  </a:moveTo>
                  <a:lnTo>
                    <a:pt x="102323" y="18427"/>
                  </a:lnTo>
                </a:path>
                <a:path w="523239" h="386715">
                  <a:moveTo>
                    <a:pt x="113639" y="19824"/>
                  </a:moveTo>
                  <a:lnTo>
                    <a:pt x="101625" y="19824"/>
                  </a:lnTo>
                </a:path>
                <a:path w="523239" h="386715">
                  <a:moveTo>
                    <a:pt x="113055" y="21107"/>
                  </a:moveTo>
                  <a:lnTo>
                    <a:pt x="101041" y="21107"/>
                  </a:lnTo>
                </a:path>
                <a:path w="523239" h="386715">
                  <a:moveTo>
                    <a:pt x="112356" y="22517"/>
                  </a:moveTo>
                  <a:lnTo>
                    <a:pt x="100342" y="22517"/>
                  </a:lnTo>
                </a:path>
                <a:path w="523239" h="386715">
                  <a:moveTo>
                    <a:pt x="111772" y="23914"/>
                  </a:moveTo>
                  <a:lnTo>
                    <a:pt x="99631" y="23914"/>
                  </a:lnTo>
                </a:path>
                <a:path w="523239" h="386715">
                  <a:moveTo>
                    <a:pt x="111188" y="25311"/>
                  </a:moveTo>
                  <a:lnTo>
                    <a:pt x="98932" y="25311"/>
                  </a:lnTo>
                </a:path>
                <a:path w="523239" h="386715">
                  <a:moveTo>
                    <a:pt x="110489" y="26593"/>
                  </a:moveTo>
                  <a:lnTo>
                    <a:pt x="98234" y="26593"/>
                  </a:lnTo>
                </a:path>
                <a:path w="523239" h="386715">
                  <a:moveTo>
                    <a:pt x="109905" y="27990"/>
                  </a:moveTo>
                  <a:lnTo>
                    <a:pt x="97535" y="27990"/>
                  </a:lnTo>
                </a:path>
                <a:path w="523239" h="386715">
                  <a:moveTo>
                    <a:pt x="109207" y="29387"/>
                  </a:moveTo>
                  <a:lnTo>
                    <a:pt x="96951" y="29387"/>
                  </a:lnTo>
                </a:path>
                <a:path w="523239" h="386715">
                  <a:moveTo>
                    <a:pt x="108623" y="30797"/>
                  </a:moveTo>
                  <a:lnTo>
                    <a:pt x="96253" y="30797"/>
                  </a:lnTo>
                </a:path>
                <a:path w="523239" h="386715">
                  <a:moveTo>
                    <a:pt x="106286" y="7467"/>
                  </a:moveTo>
                  <a:lnTo>
                    <a:pt x="94856" y="7467"/>
                  </a:lnTo>
                </a:path>
                <a:path w="523239" h="386715">
                  <a:moveTo>
                    <a:pt x="86804" y="47243"/>
                  </a:moveTo>
                  <a:lnTo>
                    <a:pt x="73977" y="47243"/>
                  </a:lnTo>
                </a:path>
                <a:path w="523239" h="386715">
                  <a:moveTo>
                    <a:pt x="87502" y="45732"/>
                  </a:moveTo>
                  <a:lnTo>
                    <a:pt x="74675" y="45732"/>
                  </a:lnTo>
                </a:path>
                <a:path w="523239" h="386715">
                  <a:moveTo>
                    <a:pt x="88315" y="44322"/>
                  </a:moveTo>
                  <a:lnTo>
                    <a:pt x="75488" y="44322"/>
                  </a:lnTo>
                </a:path>
                <a:path w="523239" h="386715">
                  <a:moveTo>
                    <a:pt x="89014" y="42811"/>
                  </a:moveTo>
                  <a:lnTo>
                    <a:pt x="76301" y="42811"/>
                  </a:lnTo>
                </a:path>
                <a:path w="523239" h="386715">
                  <a:moveTo>
                    <a:pt x="89725" y="41300"/>
                  </a:moveTo>
                  <a:lnTo>
                    <a:pt x="77000" y="41300"/>
                  </a:lnTo>
                </a:path>
                <a:path w="523239" h="386715">
                  <a:moveTo>
                    <a:pt x="90424" y="39890"/>
                  </a:moveTo>
                  <a:lnTo>
                    <a:pt x="77825" y="39890"/>
                  </a:lnTo>
                </a:path>
                <a:path w="523239" h="386715">
                  <a:moveTo>
                    <a:pt x="91122" y="38379"/>
                  </a:moveTo>
                  <a:lnTo>
                    <a:pt x="78638" y="38379"/>
                  </a:lnTo>
                </a:path>
                <a:path w="523239" h="386715">
                  <a:moveTo>
                    <a:pt x="91820" y="36982"/>
                  </a:moveTo>
                  <a:lnTo>
                    <a:pt x="79451" y="36982"/>
                  </a:lnTo>
                </a:path>
                <a:path w="523239" h="386715">
                  <a:moveTo>
                    <a:pt x="92633" y="35458"/>
                  </a:moveTo>
                  <a:lnTo>
                    <a:pt x="80149" y="35458"/>
                  </a:lnTo>
                </a:path>
                <a:path w="523239" h="386715">
                  <a:moveTo>
                    <a:pt x="105587" y="8864"/>
                  </a:moveTo>
                  <a:lnTo>
                    <a:pt x="94157" y="8864"/>
                  </a:lnTo>
                </a:path>
                <a:path w="523239" h="386715">
                  <a:moveTo>
                    <a:pt x="105003" y="10147"/>
                  </a:moveTo>
                  <a:lnTo>
                    <a:pt x="93332" y="10147"/>
                  </a:lnTo>
                </a:path>
                <a:path w="523239" h="386715">
                  <a:moveTo>
                    <a:pt x="104305" y="11544"/>
                  </a:moveTo>
                  <a:lnTo>
                    <a:pt x="92633" y="11544"/>
                  </a:lnTo>
                </a:path>
                <a:path w="523239" h="386715">
                  <a:moveTo>
                    <a:pt x="103606" y="12941"/>
                  </a:moveTo>
                  <a:lnTo>
                    <a:pt x="91935" y="12941"/>
                  </a:lnTo>
                </a:path>
                <a:path w="523239" h="386715">
                  <a:moveTo>
                    <a:pt x="102908" y="14350"/>
                  </a:moveTo>
                  <a:lnTo>
                    <a:pt x="91236" y="14350"/>
                  </a:lnTo>
                </a:path>
                <a:path w="523239" h="386715">
                  <a:moveTo>
                    <a:pt x="102323" y="15633"/>
                  </a:moveTo>
                  <a:lnTo>
                    <a:pt x="90538" y="15633"/>
                  </a:lnTo>
                </a:path>
                <a:path w="523239" h="386715">
                  <a:moveTo>
                    <a:pt x="101625" y="17030"/>
                  </a:moveTo>
                  <a:lnTo>
                    <a:pt x="89725" y="17030"/>
                  </a:lnTo>
                </a:path>
                <a:path w="523239" h="386715">
                  <a:moveTo>
                    <a:pt x="100926" y="18427"/>
                  </a:moveTo>
                  <a:lnTo>
                    <a:pt x="89014" y="18427"/>
                  </a:lnTo>
                </a:path>
                <a:path w="523239" h="386715">
                  <a:moveTo>
                    <a:pt x="100215" y="19824"/>
                  </a:moveTo>
                  <a:lnTo>
                    <a:pt x="88315" y="19824"/>
                  </a:lnTo>
                </a:path>
                <a:path w="523239" h="386715">
                  <a:moveTo>
                    <a:pt x="99631" y="21107"/>
                  </a:moveTo>
                  <a:lnTo>
                    <a:pt x="87617" y="21107"/>
                  </a:lnTo>
                </a:path>
                <a:path w="523239" h="386715">
                  <a:moveTo>
                    <a:pt x="98932" y="22517"/>
                  </a:moveTo>
                  <a:lnTo>
                    <a:pt x="86804" y="22517"/>
                  </a:lnTo>
                </a:path>
                <a:path w="523239" h="386715">
                  <a:moveTo>
                    <a:pt x="98234" y="23914"/>
                  </a:moveTo>
                  <a:lnTo>
                    <a:pt x="86105" y="23914"/>
                  </a:lnTo>
                </a:path>
                <a:path w="523239" h="386715">
                  <a:moveTo>
                    <a:pt x="97535" y="25311"/>
                  </a:moveTo>
                  <a:lnTo>
                    <a:pt x="85407" y="25311"/>
                  </a:lnTo>
                </a:path>
                <a:path w="523239" h="386715">
                  <a:moveTo>
                    <a:pt x="96951" y="26593"/>
                  </a:moveTo>
                  <a:lnTo>
                    <a:pt x="84708" y="26593"/>
                  </a:lnTo>
                </a:path>
                <a:path w="523239" h="386715">
                  <a:moveTo>
                    <a:pt x="96253" y="27990"/>
                  </a:moveTo>
                  <a:lnTo>
                    <a:pt x="83883" y="27990"/>
                  </a:lnTo>
                </a:path>
                <a:path w="523239" h="386715">
                  <a:moveTo>
                    <a:pt x="95554" y="29387"/>
                  </a:moveTo>
                  <a:lnTo>
                    <a:pt x="83184" y="29387"/>
                  </a:lnTo>
                </a:path>
                <a:path w="523239" h="386715">
                  <a:moveTo>
                    <a:pt x="94856" y="30797"/>
                  </a:moveTo>
                  <a:lnTo>
                    <a:pt x="82486" y="30797"/>
                  </a:lnTo>
                </a:path>
                <a:path w="523239" h="386715">
                  <a:moveTo>
                    <a:pt x="378117" y="7467"/>
                  </a:moveTo>
                  <a:lnTo>
                    <a:pt x="368071" y="7467"/>
                  </a:lnTo>
                </a:path>
                <a:path w="523239" h="386715">
                  <a:moveTo>
                    <a:pt x="390245" y="47243"/>
                  </a:moveTo>
                  <a:lnTo>
                    <a:pt x="378688" y="47243"/>
                  </a:lnTo>
                </a:path>
                <a:path w="523239" h="386715">
                  <a:moveTo>
                    <a:pt x="389775" y="45732"/>
                  </a:moveTo>
                  <a:lnTo>
                    <a:pt x="378231" y="45732"/>
                  </a:lnTo>
                </a:path>
                <a:path w="523239" h="386715">
                  <a:moveTo>
                    <a:pt x="389305" y="44322"/>
                  </a:moveTo>
                  <a:lnTo>
                    <a:pt x="377875" y="44322"/>
                  </a:lnTo>
                </a:path>
                <a:path w="523239" h="386715">
                  <a:moveTo>
                    <a:pt x="388848" y="42811"/>
                  </a:moveTo>
                  <a:lnTo>
                    <a:pt x="377532" y="42811"/>
                  </a:lnTo>
                </a:path>
                <a:path w="523239" h="386715">
                  <a:moveTo>
                    <a:pt x="388492" y="41300"/>
                  </a:moveTo>
                  <a:lnTo>
                    <a:pt x="377063" y="41300"/>
                  </a:lnTo>
                </a:path>
                <a:path w="523239" h="386715">
                  <a:moveTo>
                    <a:pt x="388023" y="39890"/>
                  </a:moveTo>
                  <a:lnTo>
                    <a:pt x="376720" y="39890"/>
                  </a:lnTo>
                </a:path>
                <a:path w="523239" h="386715">
                  <a:moveTo>
                    <a:pt x="387565" y="38379"/>
                  </a:moveTo>
                  <a:lnTo>
                    <a:pt x="376364" y="38379"/>
                  </a:lnTo>
                </a:path>
                <a:path w="523239" h="386715">
                  <a:moveTo>
                    <a:pt x="387095" y="36982"/>
                  </a:moveTo>
                  <a:lnTo>
                    <a:pt x="375894" y="36982"/>
                  </a:lnTo>
                </a:path>
                <a:path w="523239" h="386715">
                  <a:moveTo>
                    <a:pt x="386626" y="35458"/>
                  </a:moveTo>
                  <a:lnTo>
                    <a:pt x="375538" y="35458"/>
                  </a:lnTo>
                </a:path>
                <a:path w="523239" h="386715">
                  <a:moveTo>
                    <a:pt x="378459" y="8864"/>
                  </a:moveTo>
                  <a:lnTo>
                    <a:pt x="368426" y="8864"/>
                  </a:lnTo>
                </a:path>
                <a:path w="523239" h="386715">
                  <a:moveTo>
                    <a:pt x="378929" y="10147"/>
                  </a:moveTo>
                  <a:lnTo>
                    <a:pt x="368782" y="10147"/>
                  </a:lnTo>
                </a:path>
                <a:path w="523239" h="386715">
                  <a:moveTo>
                    <a:pt x="379272" y="11544"/>
                  </a:moveTo>
                  <a:lnTo>
                    <a:pt x="369125" y="11544"/>
                  </a:lnTo>
                </a:path>
                <a:path w="523239" h="386715">
                  <a:moveTo>
                    <a:pt x="379742" y="12941"/>
                  </a:moveTo>
                  <a:lnTo>
                    <a:pt x="369595" y="12941"/>
                  </a:lnTo>
                </a:path>
                <a:path w="523239" h="386715">
                  <a:moveTo>
                    <a:pt x="380212" y="14350"/>
                  </a:moveTo>
                  <a:lnTo>
                    <a:pt x="369950" y="14350"/>
                  </a:lnTo>
                </a:path>
                <a:path w="523239" h="386715">
                  <a:moveTo>
                    <a:pt x="380568" y="15633"/>
                  </a:moveTo>
                  <a:lnTo>
                    <a:pt x="370293" y="15633"/>
                  </a:lnTo>
                </a:path>
                <a:path w="523239" h="386715">
                  <a:moveTo>
                    <a:pt x="381025" y="17030"/>
                  </a:moveTo>
                  <a:lnTo>
                    <a:pt x="370649" y="17030"/>
                  </a:lnTo>
                </a:path>
                <a:path w="523239" h="386715">
                  <a:moveTo>
                    <a:pt x="381380" y="18427"/>
                  </a:moveTo>
                  <a:lnTo>
                    <a:pt x="370992" y="18427"/>
                  </a:lnTo>
                </a:path>
                <a:path w="523239" h="386715">
                  <a:moveTo>
                    <a:pt x="381838" y="19824"/>
                  </a:moveTo>
                  <a:lnTo>
                    <a:pt x="371347" y="19824"/>
                  </a:lnTo>
                </a:path>
                <a:path w="523239" h="386715">
                  <a:moveTo>
                    <a:pt x="382308" y="21107"/>
                  </a:moveTo>
                  <a:lnTo>
                    <a:pt x="371690" y="21107"/>
                  </a:lnTo>
                </a:path>
                <a:path w="523239" h="386715">
                  <a:moveTo>
                    <a:pt x="382663" y="22517"/>
                  </a:moveTo>
                  <a:lnTo>
                    <a:pt x="372046" y="22517"/>
                  </a:lnTo>
                </a:path>
                <a:path w="523239" h="386715">
                  <a:moveTo>
                    <a:pt x="383133" y="23914"/>
                  </a:moveTo>
                  <a:lnTo>
                    <a:pt x="372516" y="23914"/>
                  </a:lnTo>
                </a:path>
                <a:path w="523239" h="386715">
                  <a:moveTo>
                    <a:pt x="383476" y="25311"/>
                  </a:moveTo>
                  <a:lnTo>
                    <a:pt x="372859" y="25311"/>
                  </a:lnTo>
                </a:path>
                <a:path w="523239" h="386715">
                  <a:moveTo>
                    <a:pt x="383946" y="26593"/>
                  </a:moveTo>
                  <a:lnTo>
                    <a:pt x="373214" y="26593"/>
                  </a:lnTo>
                </a:path>
                <a:path w="523239" h="386715">
                  <a:moveTo>
                    <a:pt x="384416" y="27990"/>
                  </a:moveTo>
                  <a:lnTo>
                    <a:pt x="373557" y="27990"/>
                  </a:lnTo>
                </a:path>
                <a:path w="523239" h="386715">
                  <a:moveTo>
                    <a:pt x="384759" y="29387"/>
                  </a:moveTo>
                  <a:lnTo>
                    <a:pt x="373913" y="29387"/>
                  </a:lnTo>
                </a:path>
                <a:path w="523239" h="386715">
                  <a:moveTo>
                    <a:pt x="385229" y="30797"/>
                  </a:moveTo>
                  <a:lnTo>
                    <a:pt x="374256" y="30797"/>
                  </a:lnTo>
                </a:path>
                <a:path w="523239" h="386715">
                  <a:moveTo>
                    <a:pt x="57988" y="386270"/>
                  </a:moveTo>
                  <a:lnTo>
                    <a:pt x="57988" y="49809"/>
                  </a:lnTo>
                  <a:lnTo>
                    <a:pt x="85051" y="1625"/>
                  </a:lnTo>
                  <a:lnTo>
                    <a:pt x="83654" y="1625"/>
                  </a:lnTo>
                  <a:lnTo>
                    <a:pt x="56705" y="49809"/>
                  </a:lnTo>
                  <a:lnTo>
                    <a:pt x="56705" y="386270"/>
                  </a:lnTo>
                </a:path>
                <a:path w="523239" h="386715">
                  <a:moveTo>
                    <a:pt x="114338" y="49809"/>
                  </a:moveTo>
                  <a:lnTo>
                    <a:pt x="114338" y="386384"/>
                  </a:lnTo>
                </a:path>
                <a:path w="523239" h="386715">
                  <a:moveTo>
                    <a:pt x="115620" y="386384"/>
                  </a:moveTo>
                  <a:lnTo>
                    <a:pt x="115620" y="49809"/>
                  </a:lnTo>
                </a:path>
                <a:path w="523239" h="386715">
                  <a:moveTo>
                    <a:pt x="143382" y="49809"/>
                  </a:moveTo>
                  <a:lnTo>
                    <a:pt x="143382" y="386384"/>
                  </a:lnTo>
                </a:path>
                <a:path w="523239" h="386715">
                  <a:moveTo>
                    <a:pt x="144792" y="386384"/>
                  </a:moveTo>
                  <a:lnTo>
                    <a:pt x="144792" y="49809"/>
                  </a:lnTo>
                </a:path>
                <a:path w="523239" h="386715">
                  <a:moveTo>
                    <a:pt x="172554" y="49809"/>
                  </a:moveTo>
                  <a:lnTo>
                    <a:pt x="172554" y="386270"/>
                  </a:lnTo>
                </a:path>
                <a:path w="523239" h="386715">
                  <a:moveTo>
                    <a:pt x="173951" y="386270"/>
                  </a:moveTo>
                  <a:lnTo>
                    <a:pt x="173951" y="49809"/>
                  </a:lnTo>
                </a:path>
                <a:path w="523239" h="386715">
                  <a:moveTo>
                    <a:pt x="201714" y="49809"/>
                  </a:moveTo>
                  <a:lnTo>
                    <a:pt x="201714" y="386270"/>
                  </a:lnTo>
                </a:path>
                <a:path w="523239" h="386715">
                  <a:moveTo>
                    <a:pt x="203123" y="386270"/>
                  </a:moveTo>
                  <a:lnTo>
                    <a:pt x="203123" y="49809"/>
                  </a:lnTo>
                </a:path>
                <a:path w="523239" h="386715">
                  <a:moveTo>
                    <a:pt x="230885" y="49809"/>
                  </a:moveTo>
                  <a:lnTo>
                    <a:pt x="230885" y="386270"/>
                  </a:lnTo>
                </a:path>
                <a:path w="523239" h="386715">
                  <a:moveTo>
                    <a:pt x="232168" y="386270"/>
                  </a:moveTo>
                  <a:lnTo>
                    <a:pt x="232168" y="49809"/>
                  </a:lnTo>
                </a:path>
                <a:path w="523239" h="386715">
                  <a:moveTo>
                    <a:pt x="260045" y="49809"/>
                  </a:moveTo>
                  <a:lnTo>
                    <a:pt x="260045" y="386270"/>
                  </a:lnTo>
                </a:path>
                <a:path w="523239" h="386715">
                  <a:moveTo>
                    <a:pt x="261327" y="386270"/>
                  </a:moveTo>
                  <a:lnTo>
                    <a:pt x="261327" y="49809"/>
                  </a:lnTo>
                </a:path>
                <a:path w="523239" h="386715">
                  <a:moveTo>
                    <a:pt x="288988" y="49809"/>
                  </a:moveTo>
                  <a:lnTo>
                    <a:pt x="288988" y="386270"/>
                  </a:lnTo>
                </a:path>
                <a:path w="523239" h="386715">
                  <a:moveTo>
                    <a:pt x="290385" y="386270"/>
                  </a:moveTo>
                  <a:lnTo>
                    <a:pt x="290385" y="49809"/>
                  </a:lnTo>
                </a:path>
                <a:path w="523239" h="386715">
                  <a:moveTo>
                    <a:pt x="318147" y="49809"/>
                  </a:moveTo>
                  <a:lnTo>
                    <a:pt x="318147" y="386270"/>
                  </a:lnTo>
                </a:path>
                <a:path w="523239" h="386715">
                  <a:moveTo>
                    <a:pt x="319544" y="386270"/>
                  </a:moveTo>
                  <a:lnTo>
                    <a:pt x="319544" y="49809"/>
                  </a:lnTo>
                </a:path>
                <a:path w="523239" h="386715">
                  <a:moveTo>
                    <a:pt x="347306" y="49809"/>
                  </a:moveTo>
                  <a:lnTo>
                    <a:pt x="347306" y="386270"/>
                  </a:lnTo>
                </a:path>
                <a:path w="523239" h="386715">
                  <a:moveTo>
                    <a:pt x="348602" y="386270"/>
                  </a:moveTo>
                  <a:lnTo>
                    <a:pt x="348602" y="49809"/>
                  </a:lnTo>
                </a:path>
                <a:path w="523239" h="386715">
                  <a:moveTo>
                    <a:pt x="376478" y="49809"/>
                  </a:moveTo>
                  <a:lnTo>
                    <a:pt x="376478" y="386270"/>
                  </a:lnTo>
                </a:path>
                <a:path w="523239" h="386715">
                  <a:moveTo>
                    <a:pt x="377761" y="386270"/>
                  </a:moveTo>
                  <a:lnTo>
                    <a:pt x="377761" y="49809"/>
                  </a:lnTo>
                </a:path>
                <a:path w="523239" h="386715">
                  <a:moveTo>
                    <a:pt x="405638" y="49809"/>
                  </a:moveTo>
                  <a:lnTo>
                    <a:pt x="405638" y="386270"/>
                  </a:lnTo>
                </a:path>
                <a:path w="523239" h="386715">
                  <a:moveTo>
                    <a:pt x="406933" y="386270"/>
                  </a:moveTo>
                  <a:lnTo>
                    <a:pt x="406933" y="49809"/>
                  </a:lnTo>
                </a:path>
                <a:path w="523239" h="386715">
                  <a:moveTo>
                    <a:pt x="434809" y="49809"/>
                  </a:moveTo>
                  <a:lnTo>
                    <a:pt x="434809" y="386270"/>
                  </a:lnTo>
                </a:path>
                <a:path w="523239" h="386715">
                  <a:moveTo>
                    <a:pt x="436206" y="386270"/>
                  </a:moveTo>
                  <a:lnTo>
                    <a:pt x="436206" y="49809"/>
                  </a:lnTo>
                </a:path>
                <a:path w="523239" h="386715">
                  <a:moveTo>
                    <a:pt x="463854" y="49809"/>
                  </a:moveTo>
                  <a:lnTo>
                    <a:pt x="463854" y="386270"/>
                  </a:lnTo>
                </a:path>
                <a:path w="523239" h="386715">
                  <a:moveTo>
                    <a:pt x="465150" y="386270"/>
                  </a:moveTo>
                  <a:lnTo>
                    <a:pt x="465150" y="49809"/>
                  </a:lnTo>
                </a:path>
                <a:path w="523239" h="386715">
                  <a:moveTo>
                    <a:pt x="493026" y="49809"/>
                  </a:moveTo>
                  <a:lnTo>
                    <a:pt x="493026" y="386270"/>
                  </a:lnTo>
                </a:path>
                <a:path w="523239" h="386715">
                  <a:moveTo>
                    <a:pt x="494423" y="386270"/>
                  </a:moveTo>
                  <a:lnTo>
                    <a:pt x="494423" y="49809"/>
                  </a:lnTo>
                </a:path>
                <a:path w="523239" h="386715">
                  <a:moveTo>
                    <a:pt x="507720" y="61010"/>
                  </a:moveTo>
                  <a:lnTo>
                    <a:pt x="509587" y="61010"/>
                  </a:lnTo>
                  <a:lnTo>
                    <a:pt x="511111" y="59499"/>
                  </a:lnTo>
                  <a:lnTo>
                    <a:pt x="511111" y="57632"/>
                  </a:lnTo>
                  <a:lnTo>
                    <a:pt x="511111" y="55638"/>
                  </a:lnTo>
                  <a:lnTo>
                    <a:pt x="509587" y="54127"/>
                  </a:lnTo>
                  <a:lnTo>
                    <a:pt x="507720" y="54127"/>
                  </a:lnTo>
                  <a:lnTo>
                    <a:pt x="505853" y="54127"/>
                  </a:lnTo>
                  <a:lnTo>
                    <a:pt x="504342" y="55638"/>
                  </a:lnTo>
                  <a:lnTo>
                    <a:pt x="504342" y="57632"/>
                  </a:lnTo>
                  <a:lnTo>
                    <a:pt x="504342" y="59499"/>
                  </a:lnTo>
                  <a:lnTo>
                    <a:pt x="505853" y="61010"/>
                  </a:lnTo>
                  <a:lnTo>
                    <a:pt x="507720" y="61010"/>
                  </a:lnTo>
                  <a:close/>
                </a:path>
                <a:path w="523239" h="386715">
                  <a:moveTo>
                    <a:pt x="509714" y="54940"/>
                  </a:moveTo>
                  <a:lnTo>
                    <a:pt x="505040" y="59613"/>
                  </a:lnTo>
                </a:path>
                <a:path w="523239" h="386715">
                  <a:moveTo>
                    <a:pt x="510413" y="55638"/>
                  </a:moveTo>
                  <a:lnTo>
                    <a:pt x="505739" y="60312"/>
                  </a:lnTo>
                </a:path>
                <a:path w="523239" h="386715">
                  <a:moveTo>
                    <a:pt x="501776" y="61125"/>
                  </a:moveTo>
                  <a:lnTo>
                    <a:pt x="501776" y="54940"/>
                  </a:lnTo>
                  <a:lnTo>
                    <a:pt x="495592" y="54940"/>
                  </a:lnTo>
                  <a:lnTo>
                    <a:pt x="495592" y="61125"/>
                  </a:lnTo>
                  <a:lnTo>
                    <a:pt x="501776" y="61125"/>
                  </a:lnTo>
                  <a:close/>
                </a:path>
                <a:path w="523239" h="386715">
                  <a:moveTo>
                    <a:pt x="518807" y="61125"/>
                  </a:moveTo>
                  <a:lnTo>
                    <a:pt x="518807" y="54940"/>
                  </a:lnTo>
                  <a:lnTo>
                    <a:pt x="512622" y="54940"/>
                  </a:lnTo>
                  <a:lnTo>
                    <a:pt x="512622" y="61125"/>
                  </a:lnTo>
                  <a:lnTo>
                    <a:pt x="518807" y="611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576902" y="6630644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1625" y="0"/>
                  </a:moveTo>
                  <a:lnTo>
                    <a:pt x="927" y="0"/>
                  </a:lnTo>
                  <a:lnTo>
                    <a:pt x="698" y="355"/>
                  </a:lnTo>
                  <a:lnTo>
                    <a:pt x="342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342" y="1409"/>
                  </a:lnTo>
                  <a:lnTo>
                    <a:pt x="584" y="1168"/>
                  </a:lnTo>
                  <a:lnTo>
                    <a:pt x="812" y="1054"/>
                  </a:lnTo>
                  <a:lnTo>
                    <a:pt x="812" y="3733"/>
                  </a:lnTo>
                  <a:lnTo>
                    <a:pt x="1625" y="3733"/>
                  </a:lnTo>
                  <a:lnTo>
                    <a:pt x="1625" y="0"/>
                  </a:lnTo>
                  <a:close/>
                </a:path>
                <a:path w="5079" h="4445">
                  <a:moveTo>
                    <a:pt x="4889" y="3149"/>
                  </a:moveTo>
                  <a:lnTo>
                    <a:pt x="4775" y="2108"/>
                  </a:lnTo>
                  <a:lnTo>
                    <a:pt x="4546" y="1866"/>
                  </a:lnTo>
                  <a:lnTo>
                    <a:pt x="4076" y="1866"/>
                  </a:lnTo>
                  <a:lnTo>
                    <a:pt x="4076" y="3035"/>
                  </a:lnTo>
                  <a:lnTo>
                    <a:pt x="3848" y="3149"/>
                  </a:lnTo>
                  <a:lnTo>
                    <a:pt x="3378" y="3149"/>
                  </a:lnTo>
                  <a:lnTo>
                    <a:pt x="3149" y="3035"/>
                  </a:lnTo>
                  <a:lnTo>
                    <a:pt x="3263" y="2222"/>
                  </a:lnTo>
                  <a:lnTo>
                    <a:pt x="3848" y="2108"/>
                  </a:lnTo>
                  <a:lnTo>
                    <a:pt x="4076" y="3035"/>
                  </a:lnTo>
                  <a:lnTo>
                    <a:pt x="4076" y="1866"/>
                  </a:lnTo>
                  <a:lnTo>
                    <a:pt x="4432" y="1752"/>
                  </a:lnTo>
                  <a:lnTo>
                    <a:pt x="4660" y="1524"/>
                  </a:lnTo>
                  <a:lnTo>
                    <a:pt x="4775" y="584"/>
                  </a:lnTo>
                  <a:lnTo>
                    <a:pt x="4775" y="114"/>
                  </a:lnTo>
                  <a:lnTo>
                    <a:pt x="4076" y="0"/>
                  </a:lnTo>
                  <a:lnTo>
                    <a:pt x="3848" y="0"/>
                  </a:lnTo>
                  <a:lnTo>
                    <a:pt x="3848" y="584"/>
                  </a:lnTo>
                  <a:lnTo>
                    <a:pt x="3848" y="1524"/>
                  </a:lnTo>
                  <a:lnTo>
                    <a:pt x="3378" y="1524"/>
                  </a:lnTo>
                  <a:lnTo>
                    <a:pt x="3149" y="698"/>
                  </a:lnTo>
                  <a:lnTo>
                    <a:pt x="3378" y="584"/>
                  </a:lnTo>
                  <a:lnTo>
                    <a:pt x="3848" y="584"/>
                  </a:lnTo>
                  <a:lnTo>
                    <a:pt x="3848" y="0"/>
                  </a:lnTo>
                  <a:lnTo>
                    <a:pt x="3035" y="0"/>
                  </a:lnTo>
                  <a:lnTo>
                    <a:pt x="2324" y="114"/>
                  </a:lnTo>
                  <a:lnTo>
                    <a:pt x="2438" y="1524"/>
                  </a:lnTo>
                  <a:lnTo>
                    <a:pt x="2679" y="1752"/>
                  </a:lnTo>
                  <a:lnTo>
                    <a:pt x="3149" y="1752"/>
                  </a:lnTo>
                  <a:lnTo>
                    <a:pt x="2679" y="1866"/>
                  </a:lnTo>
                  <a:lnTo>
                    <a:pt x="2209" y="2222"/>
                  </a:lnTo>
                  <a:lnTo>
                    <a:pt x="2209" y="3505"/>
                  </a:lnTo>
                  <a:lnTo>
                    <a:pt x="3035" y="3848"/>
                  </a:lnTo>
                  <a:lnTo>
                    <a:pt x="4076" y="3848"/>
                  </a:lnTo>
                  <a:lnTo>
                    <a:pt x="4889" y="3619"/>
                  </a:lnTo>
                  <a:lnTo>
                    <a:pt x="4889" y="31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548200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4122" y="6883"/>
                  </a:lnTo>
                  <a:lnTo>
                    <a:pt x="15633" y="5372"/>
                  </a:lnTo>
                  <a:lnTo>
                    <a:pt x="15633" y="3505"/>
                  </a:lnTo>
                  <a:lnTo>
                    <a:pt x="15633" y="1511"/>
                  </a:lnTo>
                  <a:lnTo>
                    <a:pt x="14122" y="0"/>
                  </a:lnTo>
                  <a:lnTo>
                    <a:pt x="12128" y="0"/>
                  </a:lnTo>
                  <a:lnTo>
                    <a:pt x="10261" y="0"/>
                  </a:lnTo>
                  <a:lnTo>
                    <a:pt x="8750" y="1511"/>
                  </a:lnTo>
                  <a:lnTo>
                    <a:pt x="8750" y="3505"/>
                  </a:lnTo>
                  <a:lnTo>
                    <a:pt x="8750" y="5372"/>
                  </a:lnTo>
                  <a:lnTo>
                    <a:pt x="10261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4122" y="812"/>
                  </a:moveTo>
                  <a:lnTo>
                    <a:pt x="9448" y="5486"/>
                  </a:lnTo>
                </a:path>
                <a:path w="23495" h="7620">
                  <a:moveTo>
                    <a:pt x="14820" y="1511"/>
                  </a:moveTo>
                  <a:lnTo>
                    <a:pt x="10261" y="6184"/>
                  </a:lnTo>
                </a:path>
                <a:path w="23495" h="7620">
                  <a:moveTo>
                    <a:pt x="6299" y="6997"/>
                  </a:moveTo>
                  <a:lnTo>
                    <a:pt x="6299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299" y="6997"/>
                  </a:lnTo>
                  <a:close/>
                </a:path>
                <a:path w="23495" h="7620">
                  <a:moveTo>
                    <a:pt x="23215" y="6997"/>
                  </a:moveTo>
                  <a:lnTo>
                    <a:pt x="23215" y="812"/>
                  </a:lnTo>
                  <a:lnTo>
                    <a:pt x="17030" y="812"/>
                  </a:lnTo>
                  <a:lnTo>
                    <a:pt x="17030" y="6997"/>
                  </a:lnTo>
                  <a:lnTo>
                    <a:pt x="23215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549140" y="6630644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5" h="3809">
                  <a:moveTo>
                    <a:pt x="1511" y="0"/>
                  </a:moveTo>
                  <a:lnTo>
                    <a:pt x="812" y="0"/>
                  </a:lnTo>
                  <a:lnTo>
                    <a:pt x="571" y="355"/>
                  </a:lnTo>
                  <a:lnTo>
                    <a:pt x="228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228" y="1409"/>
                  </a:lnTo>
                  <a:lnTo>
                    <a:pt x="457" y="1168"/>
                  </a:lnTo>
                  <a:lnTo>
                    <a:pt x="698" y="1054"/>
                  </a:lnTo>
                  <a:lnTo>
                    <a:pt x="698" y="3733"/>
                  </a:lnTo>
                  <a:lnTo>
                    <a:pt x="1511" y="3733"/>
                  </a:lnTo>
                  <a:lnTo>
                    <a:pt x="1511" y="0"/>
                  </a:lnTo>
                  <a:close/>
                </a:path>
                <a:path w="4445" h="3809">
                  <a:moveTo>
                    <a:pt x="4305" y="0"/>
                  </a:moveTo>
                  <a:lnTo>
                    <a:pt x="1854" y="0"/>
                  </a:lnTo>
                  <a:lnTo>
                    <a:pt x="1854" y="825"/>
                  </a:lnTo>
                  <a:lnTo>
                    <a:pt x="3606" y="825"/>
                  </a:lnTo>
                  <a:lnTo>
                    <a:pt x="2438" y="3733"/>
                  </a:lnTo>
                  <a:lnTo>
                    <a:pt x="3149" y="3733"/>
                  </a:lnTo>
                  <a:lnTo>
                    <a:pt x="4305" y="825"/>
                  </a:lnTo>
                  <a:lnTo>
                    <a:pt x="43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98619" y="6628549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33362" y="6883"/>
                  </a:moveTo>
                  <a:lnTo>
                    <a:pt x="35344" y="6883"/>
                  </a:lnTo>
                  <a:lnTo>
                    <a:pt x="36868" y="5372"/>
                  </a:lnTo>
                  <a:lnTo>
                    <a:pt x="36868" y="3505"/>
                  </a:lnTo>
                  <a:lnTo>
                    <a:pt x="36868" y="1511"/>
                  </a:lnTo>
                  <a:lnTo>
                    <a:pt x="35344" y="0"/>
                  </a:lnTo>
                  <a:lnTo>
                    <a:pt x="33362" y="0"/>
                  </a:lnTo>
                  <a:lnTo>
                    <a:pt x="31496" y="0"/>
                  </a:lnTo>
                  <a:lnTo>
                    <a:pt x="29984" y="1511"/>
                  </a:lnTo>
                  <a:lnTo>
                    <a:pt x="29984" y="3505"/>
                  </a:lnTo>
                  <a:lnTo>
                    <a:pt x="29984" y="5372"/>
                  </a:lnTo>
                  <a:lnTo>
                    <a:pt x="31496" y="6883"/>
                  </a:lnTo>
                  <a:lnTo>
                    <a:pt x="33362" y="6883"/>
                  </a:lnTo>
                  <a:close/>
                </a:path>
                <a:path w="44450" h="22225">
                  <a:moveTo>
                    <a:pt x="35344" y="812"/>
                  </a:moveTo>
                  <a:lnTo>
                    <a:pt x="30683" y="5486"/>
                  </a:lnTo>
                </a:path>
                <a:path w="44450" h="22225">
                  <a:moveTo>
                    <a:pt x="36042" y="1511"/>
                  </a:moveTo>
                  <a:lnTo>
                    <a:pt x="31496" y="6184"/>
                  </a:lnTo>
                </a:path>
                <a:path w="44450" h="22225">
                  <a:moveTo>
                    <a:pt x="28816" y="18897"/>
                  </a:moveTo>
                  <a:lnTo>
                    <a:pt x="29400" y="19951"/>
                  </a:lnTo>
                  <a:lnTo>
                    <a:pt x="30568" y="20764"/>
                  </a:lnTo>
                  <a:lnTo>
                    <a:pt x="31851" y="20764"/>
                  </a:lnTo>
                  <a:lnTo>
                    <a:pt x="33832" y="20764"/>
                  </a:lnTo>
                  <a:lnTo>
                    <a:pt x="35344" y="19253"/>
                  </a:lnTo>
                  <a:lnTo>
                    <a:pt x="35344" y="17386"/>
                  </a:lnTo>
                  <a:lnTo>
                    <a:pt x="35344" y="15862"/>
                  </a:lnTo>
                  <a:lnTo>
                    <a:pt x="34417" y="14579"/>
                  </a:lnTo>
                  <a:lnTo>
                    <a:pt x="33020" y="14122"/>
                  </a:lnTo>
                </a:path>
                <a:path w="44450" h="22225">
                  <a:moveTo>
                    <a:pt x="33832" y="14706"/>
                  </a:moveTo>
                  <a:lnTo>
                    <a:pt x="29159" y="19367"/>
                  </a:lnTo>
                </a:path>
                <a:path w="44450" h="22225">
                  <a:moveTo>
                    <a:pt x="34531" y="15519"/>
                  </a:moveTo>
                  <a:lnTo>
                    <a:pt x="29984" y="20065"/>
                  </a:lnTo>
                </a:path>
                <a:path w="44450" h="22225">
                  <a:moveTo>
                    <a:pt x="3848" y="21704"/>
                  </a:moveTo>
                  <a:lnTo>
                    <a:pt x="5943" y="21704"/>
                  </a:lnTo>
                  <a:lnTo>
                    <a:pt x="7696" y="19951"/>
                  </a:lnTo>
                  <a:lnTo>
                    <a:pt x="7696" y="17856"/>
                  </a:lnTo>
                  <a:lnTo>
                    <a:pt x="7696" y="15748"/>
                  </a:lnTo>
                  <a:lnTo>
                    <a:pt x="5943" y="13995"/>
                  </a:lnTo>
                  <a:lnTo>
                    <a:pt x="3848" y="13995"/>
                  </a:lnTo>
                  <a:lnTo>
                    <a:pt x="1752" y="13995"/>
                  </a:lnTo>
                  <a:lnTo>
                    <a:pt x="0" y="15748"/>
                  </a:lnTo>
                  <a:lnTo>
                    <a:pt x="0" y="17856"/>
                  </a:lnTo>
                  <a:lnTo>
                    <a:pt x="0" y="19951"/>
                  </a:lnTo>
                  <a:lnTo>
                    <a:pt x="1752" y="21704"/>
                  </a:lnTo>
                  <a:lnTo>
                    <a:pt x="3848" y="21704"/>
                  </a:lnTo>
                  <a:close/>
                </a:path>
                <a:path w="44450" h="22225">
                  <a:moveTo>
                    <a:pt x="228" y="18897"/>
                  </a:moveTo>
                  <a:lnTo>
                    <a:pt x="812" y="19951"/>
                  </a:lnTo>
                  <a:lnTo>
                    <a:pt x="1981" y="20764"/>
                  </a:lnTo>
                  <a:lnTo>
                    <a:pt x="3378" y="20764"/>
                  </a:lnTo>
                  <a:lnTo>
                    <a:pt x="5245" y="20764"/>
                  </a:lnTo>
                  <a:lnTo>
                    <a:pt x="6769" y="19253"/>
                  </a:lnTo>
                  <a:lnTo>
                    <a:pt x="6769" y="17386"/>
                  </a:lnTo>
                  <a:lnTo>
                    <a:pt x="6769" y="15862"/>
                  </a:lnTo>
                  <a:lnTo>
                    <a:pt x="5829" y="14579"/>
                  </a:lnTo>
                  <a:lnTo>
                    <a:pt x="4432" y="14122"/>
                  </a:lnTo>
                </a:path>
                <a:path w="44450" h="22225">
                  <a:moveTo>
                    <a:pt x="5245" y="14706"/>
                  </a:moveTo>
                  <a:lnTo>
                    <a:pt x="584" y="19367"/>
                  </a:lnTo>
                </a:path>
                <a:path w="44450" h="22225">
                  <a:moveTo>
                    <a:pt x="6070" y="15519"/>
                  </a:moveTo>
                  <a:lnTo>
                    <a:pt x="1397" y="20065"/>
                  </a:lnTo>
                </a:path>
                <a:path w="44450" h="22225">
                  <a:moveTo>
                    <a:pt x="27533" y="6997"/>
                  </a:moveTo>
                  <a:lnTo>
                    <a:pt x="27533" y="812"/>
                  </a:lnTo>
                  <a:lnTo>
                    <a:pt x="21234" y="812"/>
                  </a:lnTo>
                  <a:lnTo>
                    <a:pt x="21234" y="6997"/>
                  </a:lnTo>
                  <a:lnTo>
                    <a:pt x="27533" y="6997"/>
                  </a:lnTo>
                  <a:close/>
                </a:path>
                <a:path w="44450" h="22225">
                  <a:moveTo>
                    <a:pt x="44450" y="6997"/>
                  </a:moveTo>
                  <a:lnTo>
                    <a:pt x="44450" y="812"/>
                  </a:lnTo>
                  <a:lnTo>
                    <a:pt x="38265" y="812"/>
                  </a:lnTo>
                  <a:lnTo>
                    <a:pt x="38265" y="6997"/>
                  </a:lnTo>
                  <a:lnTo>
                    <a:pt x="44450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520666" y="6630644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1524" y="0"/>
                  </a:moveTo>
                  <a:lnTo>
                    <a:pt x="812" y="0"/>
                  </a:lnTo>
                  <a:lnTo>
                    <a:pt x="584" y="355"/>
                  </a:lnTo>
                  <a:lnTo>
                    <a:pt x="355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228" y="1409"/>
                  </a:lnTo>
                  <a:lnTo>
                    <a:pt x="469" y="1168"/>
                  </a:lnTo>
                  <a:lnTo>
                    <a:pt x="698" y="1054"/>
                  </a:lnTo>
                  <a:lnTo>
                    <a:pt x="698" y="3733"/>
                  </a:lnTo>
                  <a:lnTo>
                    <a:pt x="1524" y="3733"/>
                  </a:lnTo>
                  <a:lnTo>
                    <a:pt x="1524" y="0"/>
                  </a:lnTo>
                  <a:close/>
                </a:path>
                <a:path w="5079" h="4445">
                  <a:moveTo>
                    <a:pt x="4673" y="1752"/>
                  </a:moveTo>
                  <a:lnTo>
                    <a:pt x="4203" y="1282"/>
                  </a:lnTo>
                  <a:lnTo>
                    <a:pt x="3733" y="1282"/>
                  </a:lnTo>
                  <a:lnTo>
                    <a:pt x="3733" y="3035"/>
                  </a:lnTo>
                  <a:lnTo>
                    <a:pt x="3149" y="3149"/>
                  </a:lnTo>
                  <a:lnTo>
                    <a:pt x="2921" y="2108"/>
                  </a:lnTo>
                  <a:lnTo>
                    <a:pt x="3149" y="1866"/>
                  </a:lnTo>
                  <a:lnTo>
                    <a:pt x="3619" y="1866"/>
                  </a:lnTo>
                  <a:lnTo>
                    <a:pt x="3733" y="3035"/>
                  </a:lnTo>
                  <a:lnTo>
                    <a:pt x="3733" y="1282"/>
                  </a:lnTo>
                  <a:lnTo>
                    <a:pt x="3263" y="1282"/>
                  </a:lnTo>
                  <a:lnTo>
                    <a:pt x="3035" y="1409"/>
                  </a:lnTo>
                  <a:lnTo>
                    <a:pt x="2921" y="1752"/>
                  </a:lnTo>
                  <a:lnTo>
                    <a:pt x="2921" y="698"/>
                  </a:lnTo>
                  <a:lnTo>
                    <a:pt x="3619" y="698"/>
                  </a:lnTo>
                  <a:lnTo>
                    <a:pt x="3619" y="825"/>
                  </a:lnTo>
                  <a:lnTo>
                    <a:pt x="4546" y="939"/>
                  </a:lnTo>
                  <a:lnTo>
                    <a:pt x="4495" y="698"/>
                  </a:lnTo>
                  <a:lnTo>
                    <a:pt x="4432" y="241"/>
                  </a:lnTo>
                  <a:lnTo>
                    <a:pt x="3962" y="0"/>
                  </a:lnTo>
                  <a:lnTo>
                    <a:pt x="2451" y="0"/>
                  </a:lnTo>
                  <a:lnTo>
                    <a:pt x="2095" y="698"/>
                  </a:lnTo>
                  <a:lnTo>
                    <a:pt x="2044" y="3149"/>
                  </a:lnTo>
                  <a:lnTo>
                    <a:pt x="2451" y="3848"/>
                  </a:lnTo>
                  <a:lnTo>
                    <a:pt x="4089" y="3848"/>
                  </a:lnTo>
                  <a:lnTo>
                    <a:pt x="4673" y="3390"/>
                  </a:lnTo>
                  <a:lnTo>
                    <a:pt x="4673" y="3149"/>
                  </a:lnTo>
                  <a:lnTo>
                    <a:pt x="4673" y="1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490338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3995" y="6883"/>
                  </a:lnTo>
                  <a:lnTo>
                    <a:pt x="15506" y="5372"/>
                  </a:lnTo>
                  <a:lnTo>
                    <a:pt x="15506" y="3505"/>
                  </a:lnTo>
                  <a:lnTo>
                    <a:pt x="15506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147" y="0"/>
                  </a:lnTo>
                  <a:lnTo>
                    <a:pt x="8623" y="1511"/>
                  </a:lnTo>
                  <a:lnTo>
                    <a:pt x="8623" y="3505"/>
                  </a:lnTo>
                  <a:lnTo>
                    <a:pt x="8623" y="5372"/>
                  </a:lnTo>
                  <a:lnTo>
                    <a:pt x="10147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3995" y="812"/>
                  </a:moveTo>
                  <a:lnTo>
                    <a:pt x="9321" y="5486"/>
                  </a:lnTo>
                </a:path>
                <a:path w="23495" h="7620">
                  <a:moveTo>
                    <a:pt x="14808" y="1511"/>
                  </a:moveTo>
                  <a:lnTo>
                    <a:pt x="10147" y="6184"/>
                  </a:lnTo>
                </a:path>
                <a:path w="23495" h="7620">
                  <a:moveTo>
                    <a:pt x="6172" y="6997"/>
                  </a:moveTo>
                  <a:lnTo>
                    <a:pt x="6172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72" y="6997"/>
                  </a:lnTo>
                  <a:close/>
                </a:path>
                <a:path w="23495" h="7620">
                  <a:moveTo>
                    <a:pt x="23088" y="6997"/>
                  </a:moveTo>
                  <a:lnTo>
                    <a:pt x="23088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088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490923" y="6630530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1511" y="0"/>
                  </a:moveTo>
                  <a:lnTo>
                    <a:pt x="812" y="0"/>
                  </a:lnTo>
                  <a:lnTo>
                    <a:pt x="584" y="355"/>
                  </a:lnTo>
                  <a:lnTo>
                    <a:pt x="342" y="469"/>
                  </a:lnTo>
                  <a:lnTo>
                    <a:pt x="0" y="584"/>
                  </a:lnTo>
                  <a:lnTo>
                    <a:pt x="0" y="1397"/>
                  </a:lnTo>
                  <a:lnTo>
                    <a:pt x="228" y="1397"/>
                  </a:lnTo>
                  <a:lnTo>
                    <a:pt x="457" y="1168"/>
                  </a:lnTo>
                  <a:lnTo>
                    <a:pt x="698" y="1054"/>
                  </a:lnTo>
                  <a:lnTo>
                    <a:pt x="698" y="3733"/>
                  </a:lnTo>
                  <a:lnTo>
                    <a:pt x="1511" y="3733"/>
                  </a:lnTo>
                  <a:lnTo>
                    <a:pt x="1511" y="0"/>
                  </a:lnTo>
                  <a:close/>
                </a:path>
                <a:path w="5079" h="4445">
                  <a:moveTo>
                    <a:pt x="4775" y="1752"/>
                  </a:moveTo>
                  <a:lnTo>
                    <a:pt x="4432" y="1168"/>
                  </a:lnTo>
                  <a:lnTo>
                    <a:pt x="3492" y="1168"/>
                  </a:lnTo>
                  <a:lnTo>
                    <a:pt x="3263" y="1397"/>
                  </a:lnTo>
                  <a:lnTo>
                    <a:pt x="3149" y="1638"/>
                  </a:lnTo>
                  <a:lnTo>
                    <a:pt x="3149" y="698"/>
                  </a:lnTo>
                  <a:lnTo>
                    <a:pt x="4546" y="698"/>
                  </a:lnTo>
                  <a:lnTo>
                    <a:pt x="4546" y="0"/>
                  </a:lnTo>
                  <a:lnTo>
                    <a:pt x="2438" y="0"/>
                  </a:lnTo>
                  <a:lnTo>
                    <a:pt x="2324" y="2222"/>
                  </a:lnTo>
                  <a:lnTo>
                    <a:pt x="3149" y="2222"/>
                  </a:lnTo>
                  <a:lnTo>
                    <a:pt x="3149" y="1981"/>
                  </a:lnTo>
                  <a:lnTo>
                    <a:pt x="3378" y="1866"/>
                  </a:lnTo>
                  <a:lnTo>
                    <a:pt x="3848" y="1866"/>
                  </a:lnTo>
                  <a:lnTo>
                    <a:pt x="3962" y="2108"/>
                  </a:lnTo>
                  <a:lnTo>
                    <a:pt x="3962" y="2806"/>
                  </a:lnTo>
                  <a:lnTo>
                    <a:pt x="3848" y="3149"/>
                  </a:lnTo>
                  <a:lnTo>
                    <a:pt x="3263" y="3149"/>
                  </a:lnTo>
                  <a:lnTo>
                    <a:pt x="3149" y="2692"/>
                  </a:lnTo>
                  <a:lnTo>
                    <a:pt x="2324" y="2692"/>
                  </a:lnTo>
                  <a:lnTo>
                    <a:pt x="2324" y="3619"/>
                  </a:lnTo>
                  <a:lnTo>
                    <a:pt x="3022" y="3848"/>
                  </a:lnTo>
                  <a:lnTo>
                    <a:pt x="4318" y="3848"/>
                  </a:lnTo>
                  <a:lnTo>
                    <a:pt x="4775" y="3263"/>
                  </a:lnTo>
                  <a:lnTo>
                    <a:pt x="4775" y="17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460697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41" y="6883"/>
                  </a:moveTo>
                  <a:lnTo>
                    <a:pt x="14008" y="6883"/>
                  </a:lnTo>
                  <a:lnTo>
                    <a:pt x="15519" y="5372"/>
                  </a:lnTo>
                  <a:lnTo>
                    <a:pt x="15519" y="3505"/>
                  </a:lnTo>
                  <a:lnTo>
                    <a:pt x="15519" y="1511"/>
                  </a:lnTo>
                  <a:lnTo>
                    <a:pt x="14008" y="0"/>
                  </a:lnTo>
                  <a:lnTo>
                    <a:pt x="12141" y="0"/>
                  </a:lnTo>
                  <a:lnTo>
                    <a:pt x="10274" y="0"/>
                  </a:lnTo>
                  <a:lnTo>
                    <a:pt x="8636" y="1511"/>
                  </a:lnTo>
                  <a:lnTo>
                    <a:pt x="8636" y="3505"/>
                  </a:lnTo>
                  <a:lnTo>
                    <a:pt x="8636" y="5372"/>
                  </a:lnTo>
                  <a:lnTo>
                    <a:pt x="10274" y="6883"/>
                  </a:lnTo>
                  <a:lnTo>
                    <a:pt x="12141" y="6883"/>
                  </a:lnTo>
                  <a:close/>
                </a:path>
                <a:path w="23495" h="7620">
                  <a:moveTo>
                    <a:pt x="14122" y="812"/>
                  </a:moveTo>
                  <a:lnTo>
                    <a:pt x="9448" y="5486"/>
                  </a:lnTo>
                </a:path>
                <a:path w="23495" h="7620">
                  <a:moveTo>
                    <a:pt x="14820" y="1511"/>
                  </a:moveTo>
                  <a:lnTo>
                    <a:pt x="10160" y="6184"/>
                  </a:lnTo>
                </a:path>
                <a:path w="23495" h="7620">
                  <a:moveTo>
                    <a:pt x="6184" y="6997"/>
                  </a:moveTo>
                  <a:lnTo>
                    <a:pt x="6184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84" y="6997"/>
                  </a:lnTo>
                  <a:close/>
                </a:path>
                <a:path w="23495" h="7620">
                  <a:moveTo>
                    <a:pt x="23101" y="6997"/>
                  </a:moveTo>
                  <a:lnTo>
                    <a:pt x="23101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101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461167" y="6630644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09">
                  <a:moveTo>
                    <a:pt x="1511" y="0"/>
                  </a:moveTo>
                  <a:lnTo>
                    <a:pt x="939" y="0"/>
                  </a:lnTo>
                  <a:lnTo>
                    <a:pt x="584" y="355"/>
                  </a:lnTo>
                  <a:lnTo>
                    <a:pt x="355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241" y="1409"/>
                  </a:lnTo>
                  <a:lnTo>
                    <a:pt x="469" y="1168"/>
                  </a:lnTo>
                  <a:lnTo>
                    <a:pt x="698" y="1054"/>
                  </a:lnTo>
                  <a:lnTo>
                    <a:pt x="698" y="3733"/>
                  </a:lnTo>
                  <a:lnTo>
                    <a:pt x="1511" y="3733"/>
                  </a:lnTo>
                  <a:lnTo>
                    <a:pt x="1511" y="0"/>
                  </a:lnTo>
                  <a:close/>
                </a:path>
                <a:path w="5079" h="3809">
                  <a:moveTo>
                    <a:pt x="4902" y="2336"/>
                  </a:moveTo>
                  <a:lnTo>
                    <a:pt x="4432" y="2336"/>
                  </a:lnTo>
                  <a:lnTo>
                    <a:pt x="4432" y="825"/>
                  </a:lnTo>
                  <a:lnTo>
                    <a:pt x="4432" y="0"/>
                  </a:lnTo>
                  <a:lnTo>
                    <a:pt x="3619" y="0"/>
                  </a:lnTo>
                  <a:lnTo>
                    <a:pt x="3619" y="825"/>
                  </a:lnTo>
                  <a:lnTo>
                    <a:pt x="3619" y="2336"/>
                  </a:lnTo>
                  <a:lnTo>
                    <a:pt x="2679" y="2336"/>
                  </a:lnTo>
                  <a:lnTo>
                    <a:pt x="3619" y="825"/>
                  </a:lnTo>
                  <a:lnTo>
                    <a:pt x="3619" y="0"/>
                  </a:lnTo>
                  <a:lnTo>
                    <a:pt x="3390" y="0"/>
                  </a:lnTo>
                  <a:lnTo>
                    <a:pt x="2222" y="2222"/>
                  </a:lnTo>
                  <a:lnTo>
                    <a:pt x="2222" y="3035"/>
                  </a:lnTo>
                  <a:lnTo>
                    <a:pt x="3619" y="3035"/>
                  </a:lnTo>
                  <a:lnTo>
                    <a:pt x="3619" y="3733"/>
                  </a:lnTo>
                  <a:lnTo>
                    <a:pt x="4432" y="3733"/>
                  </a:lnTo>
                  <a:lnTo>
                    <a:pt x="4432" y="3035"/>
                  </a:lnTo>
                  <a:lnTo>
                    <a:pt x="4902" y="3035"/>
                  </a:lnTo>
                  <a:lnTo>
                    <a:pt x="4902" y="23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432122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3995" y="6883"/>
                  </a:lnTo>
                  <a:lnTo>
                    <a:pt x="15633" y="5372"/>
                  </a:lnTo>
                  <a:lnTo>
                    <a:pt x="15633" y="3505"/>
                  </a:lnTo>
                  <a:lnTo>
                    <a:pt x="15633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261" y="0"/>
                  </a:lnTo>
                  <a:lnTo>
                    <a:pt x="8750" y="1511"/>
                  </a:lnTo>
                  <a:lnTo>
                    <a:pt x="8750" y="3505"/>
                  </a:lnTo>
                  <a:lnTo>
                    <a:pt x="8750" y="5372"/>
                  </a:lnTo>
                  <a:lnTo>
                    <a:pt x="10261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4109" y="812"/>
                  </a:moveTo>
                  <a:lnTo>
                    <a:pt x="9448" y="5486"/>
                  </a:lnTo>
                </a:path>
                <a:path w="23495" h="7620">
                  <a:moveTo>
                    <a:pt x="14820" y="1511"/>
                  </a:moveTo>
                  <a:lnTo>
                    <a:pt x="10261" y="6184"/>
                  </a:lnTo>
                </a:path>
                <a:path w="23495" h="7620">
                  <a:moveTo>
                    <a:pt x="6299" y="6997"/>
                  </a:moveTo>
                  <a:lnTo>
                    <a:pt x="6299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299" y="6997"/>
                  </a:lnTo>
                  <a:close/>
                </a:path>
                <a:path w="23495" h="7620">
                  <a:moveTo>
                    <a:pt x="23215" y="6997"/>
                  </a:moveTo>
                  <a:lnTo>
                    <a:pt x="23215" y="812"/>
                  </a:lnTo>
                  <a:lnTo>
                    <a:pt x="17030" y="812"/>
                  </a:lnTo>
                  <a:lnTo>
                    <a:pt x="17030" y="6997"/>
                  </a:lnTo>
                  <a:lnTo>
                    <a:pt x="23215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432592" y="6630644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1625" y="0"/>
                  </a:moveTo>
                  <a:lnTo>
                    <a:pt x="927" y="0"/>
                  </a:lnTo>
                  <a:lnTo>
                    <a:pt x="698" y="355"/>
                  </a:lnTo>
                  <a:lnTo>
                    <a:pt x="342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342" y="1409"/>
                  </a:lnTo>
                  <a:lnTo>
                    <a:pt x="584" y="1168"/>
                  </a:lnTo>
                  <a:lnTo>
                    <a:pt x="812" y="1054"/>
                  </a:lnTo>
                  <a:lnTo>
                    <a:pt x="812" y="3733"/>
                  </a:lnTo>
                  <a:lnTo>
                    <a:pt x="1625" y="3733"/>
                  </a:lnTo>
                  <a:lnTo>
                    <a:pt x="1625" y="0"/>
                  </a:lnTo>
                  <a:close/>
                </a:path>
                <a:path w="5079" h="4445">
                  <a:moveTo>
                    <a:pt x="4902" y="2222"/>
                  </a:moveTo>
                  <a:lnTo>
                    <a:pt x="4546" y="1866"/>
                  </a:lnTo>
                  <a:lnTo>
                    <a:pt x="4076" y="1866"/>
                  </a:lnTo>
                  <a:lnTo>
                    <a:pt x="4432" y="1752"/>
                  </a:lnTo>
                  <a:lnTo>
                    <a:pt x="4775" y="1409"/>
                  </a:lnTo>
                  <a:lnTo>
                    <a:pt x="4775" y="114"/>
                  </a:lnTo>
                  <a:lnTo>
                    <a:pt x="4076" y="0"/>
                  </a:lnTo>
                  <a:lnTo>
                    <a:pt x="3022" y="0"/>
                  </a:lnTo>
                  <a:lnTo>
                    <a:pt x="2324" y="241"/>
                  </a:lnTo>
                  <a:lnTo>
                    <a:pt x="2324" y="1054"/>
                  </a:lnTo>
                  <a:lnTo>
                    <a:pt x="3149" y="1054"/>
                  </a:lnTo>
                  <a:lnTo>
                    <a:pt x="3149" y="825"/>
                  </a:lnTo>
                  <a:lnTo>
                    <a:pt x="3378" y="698"/>
                  </a:lnTo>
                  <a:lnTo>
                    <a:pt x="3733" y="698"/>
                  </a:lnTo>
                  <a:lnTo>
                    <a:pt x="3962" y="825"/>
                  </a:lnTo>
                  <a:lnTo>
                    <a:pt x="3962" y="1524"/>
                  </a:lnTo>
                  <a:lnTo>
                    <a:pt x="3149" y="1524"/>
                  </a:lnTo>
                  <a:lnTo>
                    <a:pt x="3149" y="2222"/>
                  </a:lnTo>
                  <a:lnTo>
                    <a:pt x="3492" y="2222"/>
                  </a:lnTo>
                  <a:lnTo>
                    <a:pt x="3962" y="2108"/>
                  </a:lnTo>
                  <a:lnTo>
                    <a:pt x="3962" y="3035"/>
                  </a:lnTo>
                  <a:lnTo>
                    <a:pt x="3733" y="3149"/>
                  </a:lnTo>
                  <a:lnTo>
                    <a:pt x="3263" y="3149"/>
                  </a:lnTo>
                  <a:lnTo>
                    <a:pt x="3149" y="2921"/>
                  </a:lnTo>
                  <a:lnTo>
                    <a:pt x="3149" y="2692"/>
                  </a:lnTo>
                  <a:lnTo>
                    <a:pt x="2209" y="2692"/>
                  </a:lnTo>
                  <a:lnTo>
                    <a:pt x="2324" y="3619"/>
                  </a:lnTo>
                  <a:lnTo>
                    <a:pt x="2908" y="3848"/>
                  </a:lnTo>
                  <a:lnTo>
                    <a:pt x="4076" y="3848"/>
                  </a:lnTo>
                  <a:lnTo>
                    <a:pt x="4902" y="3619"/>
                  </a:lnTo>
                  <a:lnTo>
                    <a:pt x="4902" y="2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402721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3995" y="6883"/>
                  </a:lnTo>
                  <a:lnTo>
                    <a:pt x="15519" y="5372"/>
                  </a:lnTo>
                  <a:lnTo>
                    <a:pt x="15519" y="3505"/>
                  </a:lnTo>
                  <a:lnTo>
                    <a:pt x="15519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261" y="0"/>
                  </a:lnTo>
                  <a:lnTo>
                    <a:pt x="8750" y="1511"/>
                  </a:lnTo>
                  <a:lnTo>
                    <a:pt x="8750" y="3505"/>
                  </a:lnTo>
                  <a:lnTo>
                    <a:pt x="8750" y="5372"/>
                  </a:lnTo>
                  <a:lnTo>
                    <a:pt x="10261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4122" y="812"/>
                  </a:moveTo>
                  <a:lnTo>
                    <a:pt x="9448" y="5486"/>
                  </a:lnTo>
                </a:path>
                <a:path w="23495" h="7620">
                  <a:moveTo>
                    <a:pt x="14820" y="1511"/>
                  </a:moveTo>
                  <a:lnTo>
                    <a:pt x="10147" y="6184"/>
                  </a:lnTo>
                </a:path>
                <a:path w="23495" h="7620">
                  <a:moveTo>
                    <a:pt x="6184" y="6997"/>
                  </a:moveTo>
                  <a:lnTo>
                    <a:pt x="6184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84" y="6997"/>
                  </a:lnTo>
                  <a:close/>
                </a:path>
                <a:path w="23495" h="7620">
                  <a:moveTo>
                    <a:pt x="23215" y="6997"/>
                  </a:moveTo>
                  <a:lnTo>
                    <a:pt x="23215" y="812"/>
                  </a:lnTo>
                  <a:lnTo>
                    <a:pt x="17030" y="812"/>
                  </a:lnTo>
                  <a:lnTo>
                    <a:pt x="17030" y="6997"/>
                  </a:lnTo>
                  <a:lnTo>
                    <a:pt x="23215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403306" y="6630644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09">
                  <a:moveTo>
                    <a:pt x="1511" y="0"/>
                  </a:moveTo>
                  <a:lnTo>
                    <a:pt x="812" y="0"/>
                  </a:lnTo>
                  <a:lnTo>
                    <a:pt x="584" y="355"/>
                  </a:lnTo>
                  <a:lnTo>
                    <a:pt x="228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228" y="1409"/>
                  </a:lnTo>
                  <a:lnTo>
                    <a:pt x="469" y="1168"/>
                  </a:lnTo>
                  <a:lnTo>
                    <a:pt x="698" y="1054"/>
                  </a:lnTo>
                  <a:lnTo>
                    <a:pt x="698" y="3733"/>
                  </a:lnTo>
                  <a:lnTo>
                    <a:pt x="1511" y="3733"/>
                  </a:lnTo>
                  <a:lnTo>
                    <a:pt x="1511" y="0"/>
                  </a:lnTo>
                  <a:close/>
                </a:path>
                <a:path w="5079" h="3809">
                  <a:moveTo>
                    <a:pt x="4546" y="241"/>
                  </a:moveTo>
                  <a:lnTo>
                    <a:pt x="3962" y="0"/>
                  </a:lnTo>
                  <a:lnTo>
                    <a:pt x="2794" y="0"/>
                  </a:lnTo>
                  <a:lnTo>
                    <a:pt x="2209" y="241"/>
                  </a:lnTo>
                  <a:lnTo>
                    <a:pt x="2209" y="1054"/>
                  </a:lnTo>
                  <a:lnTo>
                    <a:pt x="3035" y="1054"/>
                  </a:lnTo>
                  <a:lnTo>
                    <a:pt x="3035" y="825"/>
                  </a:lnTo>
                  <a:lnTo>
                    <a:pt x="3149" y="698"/>
                  </a:lnTo>
                  <a:lnTo>
                    <a:pt x="3619" y="698"/>
                  </a:lnTo>
                  <a:lnTo>
                    <a:pt x="3733" y="825"/>
                  </a:lnTo>
                  <a:lnTo>
                    <a:pt x="3733" y="1638"/>
                  </a:lnTo>
                  <a:lnTo>
                    <a:pt x="2451" y="2578"/>
                  </a:lnTo>
                  <a:lnTo>
                    <a:pt x="2095" y="3035"/>
                  </a:lnTo>
                  <a:lnTo>
                    <a:pt x="2095" y="3733"/>
                  </a:lnTo>
                  <a:lnTo>
                    <a:pt x="4546" y="3733"/>
                  </a:lnTo>
                  <a:lnTo>
                    <a:pt x="4546" y="3035"/>
                  </a:lnTo>
                  <a:lnTo>
                    <a:pt x="3149" y="3035"/>
                  </a:lnTo>
                  <a:lnTo>
                    <a:pt x="4546" y="1866"/>
                  </a:lnTo>
                  <a:lnTo>
                    <a:pt x="4546" y="2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374248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41" y="6883"/>
                  </a:moveTo>
                  <a:lnTo>
                    <a:pt x="14008" y="6883"/>
                  </a:lnTo>
                  <a:lnTo>
                    <a:pt x="15519" y="5372"/>
                  </a:lnTo>
                  <a:lnTo>
                    <a:pt x="15519" y="3505"/>
                  </a:lnTo>
                  <a:lnTo>
                    <a:pt x="15519" y="1511"/>
                  </a:lnTo>
                  <a:lnTo>
                    <a:pt x="14008" y="0"/>
                  </a:lnTo>
                  <a:lnTo>
                    <a:pt x="12141" y="0"/>
                  </a:lnTo>
                  <a:lnTo>
                    <a:pt x="10160" y="0"/>
                  </a:lnTo>
                  <a:lnTo>
                    <a:pt x="8636" y="1511"/>
                  </a:lnTo>
                  <a:lnTo>
                    <a:pt x="8636" y="3505"/>
                  </a:lnTo>
                  <a:lnTo>
                    <a:pt x="8636" y="5372"/>
                  </a:lnTo>
                  <a:lnTo>
                    <a:pt x="10160" y="6883"/>
                  </a:lnTo>
                  <a:lnTo>
                    <a:pt x="12141" y="6883"/>
                  </a:lnTo>
                  <a:close/>
                </a:path>
                <a:path w="23495" h="7620">
                  <a:moveTo>
                    <a:pt x="14008" y="812"/>
                  </a:moveTo>
                  <a:lnTo>
                    <a:pt x="9334" y="5486"/>
                  </a:lnTo>
                </a:path>
                <a:path w="23495" h="7620">
                  <a:moveTo>
                    <a:pt x="14820" y="1511"/>
                  </a:moveTo>
                  <a:lnTo>
                    <a:pt x="10160" y="6184"/>
                  </a:lnTo>
                </a:path>
                <a:path w="23495" h="7620">
                  <a:moveTo>
                    <a:pt x="6184" y="6997"/>
                  </a:moveTo>
                  <a:lnTo>
                    <a:pt x="6184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84" y="6997"/>
                  </a:lnTo>
                  <a:close/>
                </a:path>
                <a:path w="23495" h="7620">
                  <a:moveTo>
                    <a:pt x="23101" y="6997"/>
                  </a:moveTo>
                  <a:lnTo>
                    <a:pt x="23101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101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375188" y="663064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511" y="0"/>
                  </a:moveTo>
                  <a:lnTo>
                    <a:pt x="812" y="0"/>
                  </a:lnTo>
                  <a:lnTo>
                    <a:pt x="584" y="355"/>
                  </a:lnTo>
                  <a:lnTo>
                    <a:pt x="355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228" y="1409"/>
                  </a:lnTo>
                  <a:lnTo>
                    <a:pt x="469" y="1168"/>
                  </a:lnTo>
                  <a:lnTo>
                    <a:pt x="698" y="1054"/>
                  </a:lnTo>
                  <a:lnTo>
                    <a:pt x="698" y="3733"/>
                  </a:lnTo>
                  <a:lnTo>
                    <a:pt x="1511" y="3733"/>
                  </a:lnTo>
                  <a:lnTo>
                    <a:pt x="1511" y="0"/>
                  </a:lnTo>
                  <a:close/>
                </a:path>
                <a:path w="3810" h="3809">
                  <a:moveTo>
                    <a:pt x="3733" y="0"/>
                  </a:moveTo>
                  <a:lnTo>
                    <a:pt x="3035" y="0"/>
                  </a:lnTo>
                  <a:lnTo>
                    <a:pt x="2794" y="355"/>
                  </a:lnTo>
                  <a:lnTo>
                    <a:pt x="2565" y="469"/>
                  </a:lnTo>
                  <a:lnTo>
                    <a:pt x="2209" y="698"/>
                  </a:lnTo>
                  <a:lnTo>
                    <a:pt x="2209" y="1524"/>
                  </a:lnTo>
                  <a:lnTo>
                    <a:pt x="2451" y="1409"/>
                  </a:lnTo>
                  <a:lnTo>
                    <a:pt x="2679" y="1168"/>
                  </a:lnTo>
                  <a:lnTo>
                    <a:pt x="2921" y="1054"/>
                  </a:lnTo>
                  <a:lnTo>
                    <a:pt x="2921" y="3733"/>
                  </a:lnTo>
                  <a:lnTo>
                    <a:pt x="3733" y="3733"/>
                  </a:lnTo>
                  <a:lnTo>
                    <a:pt x="37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345203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014" y="6883"/>
                  </a:moveTo>
                  <a:lnTo>
                    <a:pt x="14008" y="6883"/>
                  </a:lnTo>
                  <a:lnTo>
                    <a:pt x="15519" y="5372"/>
                  </a:lnTo>
                  <a:lnTo>
                    <a:pt x="15519" y="3505"/>
                  </a:lnTo>
                  <a:lnTo>
                    <a:pt x="15519" y="1511"/>
                  </a:lnTo>
                  <a:lnTo>
                    <a:pt x="14008" y="0"/>
                  </a:lnTo>
                  <a:lnTo>
                    <a:pt x="12014" y="0"/>
                  </a:lnTo>
                  <a:lnTo>
                    <a:pt x="10147" y="0"/>
                  </a:lnTo>
                  <a:lnTo>
                    <a:pt x="8636" y="1511"/>
                  </a:lnTo>
                  <a:lnTo>
                    <a:pt x="8636" y="3505"/>
                  </a:lnTo>
                  <a:lnTo>
                    <a:pt x="8636" y="5372"/>
                  </a:lnTo>
                  <a:lnTo>
                    <a:pt x="10147" y="6883"/>
                  </a:lnTo>
                  <a:lnTo>
                    <a:pt x="12014" y="6883"/>
                  </a:lnTo>
                  <a:close/>
                </a:path>
                <a:path w="23495" h="7620">
                  <a:moveTo>
                    <a:pt x="14008" y="812"/>
                  </a:moveTo>
                  <a:lnTo>
                    <a:pt x="9334" y="5486"/>
                  </a:lnTo>
                </a:path>
                <a:path w="23495" h="7620">
                  <a:moveTo>
                    <a:pt x="14820" y="1511"/>
                  </a:moveTo>
                  <a:lnTo>
                    <a:pt x="10147" y="6184"/>
                  </a:lnTo>
                </a:path>
                <a:path w="23495" h="7620">
                  <a:moveTo>
                    <a:pt x="6184" y="6997"/>
                  </a:moveTo>
                  <a:lnTo>
                    <a:pt x="6184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84" y="6997"/>
                  </a:lnTo>
                  <a:close/>
                </a:path>
                <a:path w="23495" h="7620">
                  <a:moveTo>
                    <a:pt x="23101" y="6997"/>
                  </a:moveTo>
                  <a:lnTo>
                    <a:pt x="23101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101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345673" y="6630644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1511" y="0"/>
                  </a:moveTo>
                  <a:lnTo>
                    <a:pt x="812" y="0"/>
                  </a:lnTo>
                  <a:lnTo>
                    <a:pt x="584" y="355"/>
                  </a:lnTo>
                  <a:lnTo>
                    <a:pt x="228" y="469"/>
                  </a:lnTo>
                  <a:lnTo>
                    <a:pt x="0" y="698"/>
                  </a:lnTo>
                  <a:lnTo>
                    <a:pt x="0" y="1524"/>
                  </a:lnTo>
                  <a:lnTo>
                    <a:pt x="228" y="1409"/>
                  </a:lnTo>
                  <a:lnTo>
                    <a:pt x="469" y="1168"/>
                  </a:lnTo>
                  <a:lnTo>
                    <a:pt x="698" y="1054"/>
                  </a:lnTo>
                  <a:lnTo>
                    <a:pt x="698" y="3733"/>
                  </a:lnTo>
                  <a:lnTo>
                    <a:pt x="1511" y="3733"/>
                  </a:lnTo>
                  <a:lnTo>
                    <a:pt x="1511" y="0"/>
                  </a:lnTo>
                  <a:close/>
                </a:path>
                <a:path w="5079" h="4445">
                  <a:moveTo>
                    <a:pt x="4711" y="698"/>
                  </a:moveTo>
                  <a:lnTo>
                    <a:pt x="4432" y="0"/>
                  </a:lnTo>
                  <a:lnTo>
                    <a:pt x="3962" y="0"/>
                  </a:lnTo>
                  <a:lnTo>
                    <a:pt x="3962" y="698"/>
                  </a:lnTo>
                  <a:lnTo>
                    <a:pt x="3962" y="3149"/>
                  </a:lnTo>
                  <a:lnTo>
                    <a:pt x="3035" y="3149"/>
                  </a:lnTo>
                  <a:lnTo>
                    <a:pt x="3035" y="698"/>
                  </a:lnTo>
                  <a:lnTo>
                    <a:pt x="3962" y="698"/>
                  </a:lnTo>
                  <a:lnTo>
                    <a:pt x="3962" y="0"/>
                  </a:lnTo>
                  <a:lnTo>
                    <a:pt x="2565" y="0"/>
                  </a:lnTo>
                  <a:lnTo>
                    <a:pt x="2260" y="698"/>
                  </a:lnTo>
                  <a:lnTo>
                    <a:pt x="2286" y="3149"/>
                  </a:lnTo>
                  <a:lnTo>
                    <a:pt x="2565" y="3848"/>
                  </a:lnTo>
                  <a:lnTo>
                    <a:pt x="4432" y="3848"/>
                  </a:lnTo>
                  <a:lnTo>
                    <a:pt x="4686" y="3149"/>
                  </a:lnTo>
                  <a:lnTo>
                    <a:pt x="4711" y="6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316044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3995" y="6883"/>
                  </a:lnTo>
                  <a:lnTo>
                    <a:pt x="15519" y="5372"/>
                  </a:lnTo>
                  <a:lnTo>
                    <a:pt x="15519" y="3505"/>
                  </a:lnTo>
                  <a:lnTo>
                    <a:pt x="15519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147" y="0"/>
                  </a:lnTo>
                  <a:lnTo>
                    <a:pt x="8636" y="1511"/>
                  </a:lnTo>
                  <a:lnTo>
                    <a:pt x="8636" y="3505"/>
                  </a:lnTo>
                  <a:lnTo>
                    <a:pt x="8636" y="5372"/>
                  </a:lnTo>
                  <a:lnTo>
                    <a:pt x="10147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3995" y="812"/>
                  </a:moveTo>
                  <a:lnTo>
                    <a:pt x="9448" y="5486"/>
                  </a:lnTo>
                </a:path>
                <a:path w="23495" h="7620">
                  <a:moveTo>
                    <a:pt x="14808" y="1511"/>
                  </a:moveTo>
                  <a:lnTo>
                    <a:pt x="10147" y="6184"/>
                  </a:lnTo>
                </a:path>
                <a:path w="23495" h="7620">
                  <a:moveTo>
                    <a:pt x="6184" y="6997"/>
                  </a:moveTo>
                  <a:lnTo>
                    <a:pt x="6184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84" y="6997"/>
                  </a:lnTo>
                  <a:close/>
                </a:path>
                <a:path w="23495" h="7620">
                  <a:moveTo>
                    <a:pt x="23101" y="6997"/>
                  </a:moveTo>
                  <a:lnTo>
                    <a:pt x="23101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101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317441" y="6630644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812" y="2806"/>
                  </a:moveTo>
                  <a:lnTo>
                    <a:pt x="0" y="2806"/>
                  </a:lnTo>
                  <a:lnTo>
                    <a:pt x="0" y="3619"/>
                  </a:lnTo>
                  <a:lnTo>
                    <a:pt x="698" y="3848"/>
                  </a:lnTo>
                  <a:lnTo>
                    <a:pt x="1625" y="3848"/>
                  </a:lnTo>
                  <a:lnTo>
                    <a:pt x="1866" y="3733"/>
                  </a:lnTo>
                  <a:lnTo>
                    <a:pt x="2209" y="3390"/>
                  </a:lnTo>
                  <a:lnTo>
                    <a:pt x="2332" y="3149"/>
                  </a:lnTo>
                  <a:lnTo>
                    <a:pt x="1054" y="3149"/>
                  </a:lnTo>
                  <a:lnTo>
                    <a:pt x="812" y="3035"/>
                  </a:lnTo>
                  <a:lnTo>
                    <a:pt x="812" y="2806"/>
                  </a:lnTo>
                  <a:close/>
                </a:path>
                <a:path w="3175" h="4445">
                  <a:moveTo>
                    <a:pt x="2565" y="2108"/>
                  </a:moveTo>
                  <a:lnTo>
                    <a:pt x="1752" y="2108"/>
                  </a:lnTo>
                  <a:lnTo>
                    <a:pt x="1752" y="3149"/>
                  </a:lnTo>
                  <a:lnTo>
                    <a:pt x="2332" y="3149"/>
                  </a:lnTo>
                  <a:lnTo>
                    <a:pt x="2507" y="2806"/>
                  </a:lnTo>
                  <a:lnTo>
                    <a:pt x="2565" y="2108"/>
                  </a:lnTo>
                  <a:close/>
                </a:path>
                <a:path w="3175" h="4445">
                  <a:moveTo>
                    <a:pt x="2336" y="0"/>
                  </a:moveTo>
                  <a:lnTo>
                    <a:pt x="584" y="0"/>
                  </a:lnTo>
                  <a:lnTo>
                    <a:pt x="0" y="355"/>
                  </a:lnTo>
                  <a:lnTo>
                    <a:pt x="117" y="2108"/>
                  </a:lnTo>
                  <a:lnTo>
                    <a:pt x="469" y="2451"/>
                  </a:lnTo>
                  <a:lnTo>
                    <a:pt x="1282" y="2451"/>
                  </a:lnTo>
                  <a:lnTo>
                    <a:pt x="1511" y="2336"/>
                  </a:lnTo>
                  <a:lnTo>
                    <a:pt x="1752" y="2108"/>
                  </a:lnTo>
                  <a:lnTo>
                    <a:pt x="2565" y="2108"/>
                  </a:lnTo>
                  <a:lnTo>
                    <a:pt x="2600" y="1752"/>
                  </a:lnTo>
                  <a:lnTo>
                    <a:pt x="927" y="1752"/>
                  </a:lnTo>
                  <a:lnTo>
                    <a:pt x="927" y="698"/>
                  </a:lnTo>
                  <a:lnTo>
                    <a:pt x="2591" y="698"/>
                  </a:lnTo>
                  <a:lnTo>
                    <a:pt x="2336" y="0"/>
                  </a:lnTo>
                  <a:close/>
                </a:path>
                <a:path w="3175" h="4445">
                  <a:moveTo>
                    <a:pt x="2591" y="698"/>
                  </a:moveTo>
                  <a:lnTo>
                    <a:pt x="1511" y="698"/>
                  </a:lnTo>
                  <a:lnTo>
                    <a:pt x="1631" y="1638"/>
                  </a:lnTo>
                  <a:lnTo>
                    <a:pt x="2600" y="1752"/>
                  </a:lnTo>
                  <a:lnTo>
                    <a:pt x="2591" y="6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286757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3995" y="6883"/>
                  </a:lnTo>
                  <a:lnTo>
                    <a:pt x="15519" y="5372"/>
                  </a:lnTo>
                  <a:lnTo>
                    <a:pt x="15519" y="3505"/>
                  </a:lnTo>
                  <a:lnTo>
                    <a:pt x="15519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261" y="0"/>
                  </a:lnTo>
                  <a:lnTo>
                    <a:pt x="8750" y="1511"/>
                  </a:lnTo>
                  <a:lnTo>
                    <a:pt x="8750" y="3505"/>
                  </a:lnTo>
                  <a:lnTo>
                    <a:pt x="8750" y="5372"/>
                  </a:lnTo>
                  <a:lnTo>
                    <a:pt x="10261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4122" y="812"/>
                  </a:moveTo>
                  <a:lnTo>
                    <a:pt x="9448" y="5486"/>
                  </a:lnTo>
                </a:path>
                <a:path w="23495" h="7620">
                  <a:moveTo>
                    <a:pt x="14820" y="1511"/>
                  </a:moveTo>
                  <a:lnTo>
                    <a:pt x="10147" y="6184"/>
                  </a:lnTo>
                </a:path>
                <a:path w="23495" h="7620">
                  <a:moveTo>
                    <a:pt x="6184" y="6997"/>
                  </a:moveTo>
                  <a:lnTo>
                    <a:pt x="6184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84" y="6997"/>
                  </a:lnTo>
                  <a:close/>
                </a:path>
                <a:path w="23495" h="7620">
                  <a:moveTo>
                    <a:pt x="23215" y="6997"/>
                  </a:moveTo>
                  <a:lnTo>
                    <a:pt x="23215" y="812"/>
                  </a:lnTo>
                  <a:lnTo>
                    <a:pt x="17030" y="812"/>
                  </a:lnTo>
                  <a:lnTo>
                    <a:pt x="17030" y="6997"/>
                  </a:lnTo>
                  <a:lnTo>
                    <a:pt x="23215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288154" y="6630644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1866" y="1752"/>
                  </a:moveTo>
                  <a:lnTo>
                    <a:pt x="812" y="1752"/>
                  </a:lnTo>
                  <a:lnTo>
                    <a:pt x="355" y="1866"/>
                  </a:lnTo>
                  <a:lnTo>
                    <a:pt x="114" y="2108"/>
                  </a:lnTo>
                  <a:lnTo>
                    <a:pt x="0" y="3505"/>
                  </a:lnTo>
                  <a:lnTo>
                    <a:pt x="698" y="3848"/>
                  </a:lnTo>
                  <a:lnTo>
                    <a:pt x="1866" y="3848"/>
                  </a:lnTo>
                  <a:lnTo>
                    <a:pt x="2692" y="3619"/>
                  </a:lnTo>
                  <a:lnTo>
                    <a:pt x="2692" y="3149"/>
                  </a:lnTo>
                  <a:lnTo>
                    <a:pt x="1054" y="3149"/>
                  </a:lnTo>
                  <a:lnTo>
                    <a:pt x="812" y="3035"/>
                  </a:lnTo>
                  <a:lnTo>
                    <a:pt x="933" y="2222"/>
                  </a:lnTo>
                  <a:lnTo>
                    <a:pt x="2578" y="2108"/>
                  </a:lnTo>
                  <a:lnTo>
                    <a:pt x="2336" y="1866"/>
                  </a:lnTo>
                  <a:lnTo>
                    <a:pt x="1866" y="1866"/>
                  </a:lnTo>
                  <a:close/>
                </a:path>
                <a:path w="3175" h="4445">
                  <a:moveTo>
                    <a:pt x="2578" y="2108"/>
                  </a:moveTo>
                  <a:lnTo>
                    <a:pt x="1638" y="2108"/>
                  </a:lnTo>
                  <a:lnTo>
                    <a:pt x="1638" y="3149"/>
                  </a:lnTo>
                  <a:lnTo>
                    <a:pt x="2692" y="3149"/>
                  </a:lnTo>
                  <a:lnTo>
                    <a:pt x="2578" y="2108"/>
                  </a:lnTo>
                  <a:close/>
                </a:path>
                <a:path w="3175" h="4445">
                  <a:moveTo>
                    <a:pt x="1866" y="0"/>
                  </a:moveTo>
                  <a:lnTo>
                    <a:pt x="812" y="0"/>
                  </a:lnTo>
                  <a:lnTo>
                    <a:pt x="114" y="114"/>
                  </a:lnTo>
                  <a:lnTo>
                    <a:pt x="232" y="1524"/>
                  </a:lnTo>
                  <a:lnTo>
                    <a:pt x="469" y="1752"/>
                  </a:lnTo>
                  <a:lnTo>
                    <a:pt x="2222" y="1752"/>
                  </a:lnTo>
                  <a:lnTo>
                    <a:pt x="2451" y="1524"/>
                  </a:lnTo>
                  <a:lnTo>
                    <a:pt x="1054" y="1524"/>
                  </a:lnTo>
                  <a:lnTo>
                    <a:pt x="1054" y="584"/>
                  </a:lnTo>
                  <a:lnTo>
                    <a:pt x="2565" y="584"/>
                  </a:lnTo>
                  <a:lnTo>
                    <a:pt x="2565" y="114"/>
                  </a:lnTo>
                  <a:lnTo>
                    <a:pt x="1866" y="0"/>
                  </a:lnTo>
                  <a:close/>
                </a:path>
                <a:path w="3175" h="4445">
                  <a:moveTo>
                    <a:pt x="2565" y="584"/>
                  </a:moveTo>
                  <a:lnTo>
                    <a:pt x="1524" y="584"/>
                  </a:lnTo>
                  <a:lnTo>
                    <a:pt x="1632" y="1409"/>
                  </a:lnTo>
                  <a:lnTo>
                    <a:pt x="2451" y="1524"/>
                  </a:lnTo>
                  <a:lnTo>
                    <a:pt x="2565" y="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257014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3995" y="6883"/>
                  </a:lnTo>
                  <a:lnTo>
                    <a:pt x="15506" y="5372"/>
                  </a:lnTo>
                  <a:lnTo>
                    <a:pt x="15506" y="3505"/>
                  </a:lnTo>
                  <a:lnTo>
                    <a:pt x="15506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261" y="0"/>
                  </a:lnTo>
                  <a:lnTo>
                    <a:pt x="8623" y="1511"/>
                  </a:lnTo>
                  <a:lnTo>
                    <a:pt x="8623" y="3505"/>
                  </a:lnTo>
                  <a:lnTo>
                    <a:pt x="8623" y="5372"/>
                  </a:lnTo>
                  <a:lnTo>
                    <a:pt x="10261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3995" y="812"/>
                  </a:moveTo>
                  <a:lnTo>
                    <a:pt x="9448" y="5486"/>
                  </a:lnTo>
                </a:path>
                <a:path w="23495" h="7620">
                  <a:moveTo>
                    <a:pt x="14808" y="1511"/>
                  </a:moveTo>
                  <a:lnTo>
                    <a:pt x="10147" y="6184"/>
                  </a:lnTo>
                </a:path>
                <a:path w="23495" h="7620">
                  <a:moveTo>
                    <a:pt x="6172" y="6997"/>
                  </a:moveTo>
                  <a:lnTo>
                    <a:pt x="6172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72" y="6997"/>
                  </a:lnTo>
                  <a:close/>
                </a:path>
                <a:path w="23495" h="7620">
                  <a:moveTo>
                    <a:pt x="23088" y="6997"/>
                  </a:moveTo>
                  <a:lnTo>
                    <a:pt x="23088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088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258525" y="6630644"/>
              <a:ext cx="2540" cy="3810"/>
            </a:xfrm>
            <a:custGeom>
              <a:avLst/>
              <a:gdLst/>
              <a:ahLst/>
              <a:cxnLst/>
              <a:rect l="l" t="t" r="r" b="b"/>
              <a:pathLst>
                <a:path w="2539" h="3809">
                  <a:moveTo>
                    <a:pt x="2336" y="0"/>
                  </a:moveTo>
                  <a:lnTo>
                    <a:pt x="0" y="0"/>
                  </a:lnTo>
                  <a:lnTo>
                    <a:pt x="0" y="825"/>
                  </a:lnTo>
                  <a:lnTo>
                    <a:pt x="1638" y="825"/>
                  </a:lnTo>
                  <a:lnTo>
                    <a:pt x="469" y="3733"/>
                  </a:lnTo>
                  <a:lnTo>
                    <a:pt x="1168" y="3733"/>
                  </a:lnTo>
                  <a:lnTo>
                    <a:pt x="2336" y="825"/>
                  </a:lnTo>
                  <a:lnTo>
                    <a:pt x="23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228312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128" y="6883"/>
                  </a:moveTo>
                  <a:lnTo>
                    <a:pt x="13995" y="6883"/>
                  </a:lnTo>
                  <a:lnTo>
                    <a:pt x="15506" y="5372"/>
                  </a:lnTo>
                  <a:lnTo>
                    <a:pt x="15506" y="3505"/>
                  </a:lnTo>
                  <a:lnTo>
                    <a:pt x="15506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147" y="0"/>
                  </a:lnTo>
                  <a:lnTo>
                    <a:pt x="8636" y="1511"/>
                  </a:lnTo>
                  <a:lnTo>
                    <a:pt x="8636" y="3505"/>
                  </a:lnTo>
                  <a:lnTo>
                    <a:pt x="8636" y="5372"/>
                  </a:lnTo>
                  <a:lnTo>
                    <a:pt x="10147" y="6883"/>
                  </a:lnTo>
                  <a:lnTo>
                    <a:pt x="12128" y="6883"/>
                  </a:lnTo>
                  <a:close/>
                </a:path>
                <a:path w="23495" h="7620">
                  <a:moveTo>
                    <a:pt x="13995" y="812"/>
                  </a:moveTo>
                  <a:lnTo>
                    <a:pt x="9448" y="5486"/>
                  </a:lnTo>
                </a:path>
                <a:path w="23495" h="7620">
                  <a:moveTo>
                    <a:pt x="14808" y="1511"/>
                  </a:moveTo>
                  <a:lnTo>
                    <a:pt x="10147" y="6184"/>
                  </a:lnTo>
                </a:path>
                <a:path w="23495" h="7620">
                  <a:moveTo>
                    <a:pt x="6172" y="6997"/>
                  </a:moveTo>
                  <a:lnTo>
                    <a:pt x="6172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72" y="6997"/>
                  </a:lnTo>
                  <a:close/>
                </a:path>
                <a:path w="23495" h="7620">
                  <a:moveTo>
                    <a:pt x="23088" y="6997"/>
                  </a:moveTo>
                  <a:lnTo>
                    <a:pt x="23088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088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229759" y="6630644"/>
              <a:ext cx="2540" cy="4445"/>
            </a:xfrm>
            <a:custGeom>
              <a:avLst/>
              <a:gdLst/>
              <a:ahLst/>
              <a:cxnLst/>
              <a:rect l="l" t="t" r="r" b="b"/>
              <a:pathLst>
                <a:path w="2539" h="4445">
                  <a:moveTo>
                    <a:pt x="1816" y="0"/>
                  </a:moveTo>
                  <a:lnTo>
                    <a:pt x="305" y="0"/>
                  </a:lnTo>
                  <a:lnTo>
                    <a:pt x="41" y="698"/>
                  </a:lnTo>
                  <a:lnTo>
                    <a:pt x="0" y="3149"/>
                  </a:lnTo>
                  <a:lnTo>
                    <a:pt x="305" y="3848"/>
                  </a:lnTo>
                  <a:lnTo>
                    <a:pt x="1931" y="3848"/>
                  </a:lnTo>
                  <a:lnTo>
                    <a:pt x="2515" y="3390"/>
                  </a:lnTo>
                  <a:lnTo>
                    <a:pt x="2515" y="3149"/>
                  </a:lnTo>
                  <a:lnTo>
                    <a:pt x="1004" y="3149"/>
                  </a:lnTo>
                  <a:lnTo>
                    <a:pt x="762" y="2108"/>
                  </a:lnTo>
                  <a:lnTo>
                    <a:pt x="1004" y="1866"/>
                  </a:lnTo>
                  <a:lnTo>
                    <a:pt x="2515" y="1866"/>
                  </a:lnTo>
                  <a:lnTo>
                    <a:pt x="762" y="1752"/>
                  </a:lnTo>
                  <a:lnTo>
                    <a:pt x="762" y="698"/>
                  </a:lnTo>
                  <a:lnTo>
                    <a:pt x="2401" y="698"/>
                  </a:lnTo>
                  <a:lnTo>
                    <a:pt x="2401" y="241"/>
                  </a:lnTo>
                  <a:lnTo>
                    <a:pt x="1816" y="0"/>
                  </a:lnTo>
                  <a:close/>
                </a:path>
                <a:path w="2539" h="4445">
                  <a:moveTo>
                    <a:pt x="2515" y="1866"/>
                  </a:moveTo>
                  <a:lnTo>
                    <a:pt x="1575" y="1866"/>
                  </a:lnTo>
                  <a:lnTo>
                    <a:pt x="1575" y="3149"/>
                  </a:lnTo>
                  <a:lnTo>
                    <a:pt x="2515" y="3149"/>
                  </a:lnTo>
                  <a:lnTo>
                    <a:pt x="2515" y="1866"/>
                  </a:lnTo>
                  <a:close/>
                </a:path>
                <a:path w="2539" h="4445">
                  <a:moveTo>
                    <a:pt x="2159" y="1282"/>
                  </a:moveTo>
                  <a:lnTo>
                    <a:pt x="1232" y="1282"/>
                  </a:lnTo>
                  <a:lnTo>
                    <a:pt x="877" y="1409"/>
                  </a:lnTo>
                  <a:lnTo>
                    <a:pt x="762" y="1752"/>
                  </a:lnTo>
                  <a:lnTo>
                    <a:pt x="2515" y="1752"/>
                  </a:lnTo>
                  <a:lnTo>
                    <a:pt x="2159" y="1282"/>
                  </a:lnTo>
                  <a:close/>
                </a:path>
                <a:path w="2539" h="4445">
                  <a:moveTo>
                    <a:pt x="2401" y="698"/>
                  </a:moveTo>
                  <a:lnTo>
                    <a:pt x="1461" y="698"/>
                  </a:lnTo>
                  <a:lnTo>
                    <a:pt x="1575" y="939"/>
                  </a:lnTo>
                  <a:lnTo>
                    <a:pt x="2401" y="939"/>
                  </a:lnTo>
                  <a:lnTo>
                    <a:pt x="2401" y="6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198912" y="6628549"/>
              <a:ext cx="23495" cy="7620"/>
            </a:xfrm>
            <a:custGeom>
              <a:avLst/>
              <a:gdLst/>
              <a:ahLst/>
              <a:cxnLst/>
              <a:rect l="l" t="t" r="r" b="b"/>
              <a:pathLst>
                <a:path w="23495" h="7620">
                  <a:moveTo>
                    <a:pt x="12014" y="6883"/>
                  </a:moveTo>
                  <a:lnTo>
                    <a:pt x="13995" y="6883"/>
                  </a:lnTo>
                  <a:lnTo>
                    <a:pt x="15519" y="5372"/>
                  </a:lnTo>
                  <a:lnTo>
                    <a:pt x="15519" y="3505"/>
                  </a:lnTo>
                  <a:lnTo>
                    <a:pt x="15519" y="1511"/>
                  </a:lnTo>
                  <a:lnTo>
                    <a:pt x="13995" y="0"/>
                  </a:lnTo>
                  <a:lnTo>
                    <a:pt x="12014" y="0"/>
                  </a:lnTo>
                  <a:lnTo>
                    <a:pt x="10147" y="0"/>
                  </a:lnTo>
                  <a:lnTo>
                    <a:pt x="8636" y="1511"/>
                  </a:lnTo>
                  <a:lnTo>
                    <a:pt x="8636" y="3505"/>
                  </a:lnTo>
                  <a:lnTo>
                    <a:pt x="8636" y="5372"/>
                  </a:lnTo>
                  <a:lnTo>
                    <a:pt x="10147" y="6883"/>
                  </a:lnTo>
                  <a:lnTo>
                    <a:pt x="12014" y="6883"/>
                  </a:lnTo>
                  <a:close/>
                </a:path>
                <a:path w="23495" h="7620">
                  <a:moveTo>
                    <a:pt x="13995" y="812"/>
                  </a:moveTo>
                  <a:lnTo>
                    <a:pt x="9334" y="5486"/>
                  </a:lnTo>
                </a:path>
                <a:path w="23495" h="7620">
                  <a:moveTo>
                    <a:pt x="14808" y="1511"/>
                  </a:moveTo>
                  <a:lnTo>
                    <a:pt x="10147" y="6184"/>
                  </a:lnTo>
                </a:path>
                <a:path w="23495" h="7620">
                  <a:moveTo>
                    <a:pt x="6184" y="6997"/>
                  </a:moveTo>
                  <a:lnTo>
                    <a:pt x="6184" y="812"/>
                  </a:lnTo>
                  <a:lnTo>
                    <a:pt x="0" y="812"/>
                  </a:lnTo>
                  <a:lnTo>
                    <a:pt x="0" y="6997"/>
                  </a:lnTo>
                  <a:lnTo>
                    <a:pt x="6184" y="6997"/>
                  </a:lnTo>
                  <a:close/>
                </a:path>
                <a:path w="23495" h="7620">
                  <a:moveTo>
                    <a:pt x="23101" y="6997"/>
                  </a:moveTo>
                  <a:lnTo>
                    <a:pt x="23101" y="812"/>
                  </a:lnTo>
                  <a:lnTo>
                    <a:pt x="16916" y="812"/>
                  </a:lnTo>
                  <a:lnTo>
                    <a:pt x="16916" y="6997"/>
                  </a:lnTo>
                  <a:lnTo>
                    <a:pt x="23101" y="69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200309" y="6630644"/>
              <a:ext cx="2540" cy="4445"/>
            </a:xfrm>
            <a:custGeom>
              <a:avLst/>
              <a:gdLst/>
              <a:ahLst/>
              <a:cxnLst/>
              <a:rect l="l" t="t" r="r" b="b"/>
              <a:pathLst>
                <a:path w="2539" h="4445">
                  <a:moveTo>
                    <a:pt x="2336" y="0"/>
                  </a:moveTo>
                  <a:lnTo>
                    <a:pt x="114" y="0"/>
                  </a:lnTo>
                  <a:lnTo>
                    <a:pt x="0" y="2222"/>
                  </a:lnTo>
                  <a:lnTo>
                    <a:pt x="939" y="2222"/>
                  </a:lnTo>
                  <a:lnTo>
                    <a:pt x="1054" y="1866"/>
                  </a:lnTo>
                  <a:lnTo>
                    <a:pt x="1524" y="1866"/>
                  </a:lnTo>
                  <a:lnTo>
                    <a:pt x="1638" y="2108"/>
                  </a:lnTo>
                  <a:lnTo>
                    <a:pt x="1638" y="2806"/>
                  </a:lnTo>
                  <a:lnTo>
                    <a:pt x="1524" y="3149"/>
                  </a:lnTo>
                  <a:lnTo>
                    <a:pt x="1054" y="3149"/>
                  </a:lnTo>
                  <a:lnTo>
                    <a:pt x="812" y="3035"/>
                  </a:lnTo>
                  <a:lnTo>
                    <a:pt x="812" y="2692"/>
                  </a:lnTo>
                  <a:lnTo>
                    <a:pt x="0" y="2692"/>
                  </a:lnTo>
                  <a:lnTo>
                    <a:pt x="0" y="3619"/>
                  </a:lnTo>
                  <a:lnTo>
                    <a:pt x="698" y="3848"/>
                  </a:lnTo>
                  <a:lnTo>
                    <a:pt x="1981" y="3848"/>
                  </a:lnTo>
                  <a:lnTo>
                    <a:pt x="2451" y="3390"/>
                  </a:lnTo>
                  <a:lnTo>
                    <a:pt x="2451" y="1752"/>
                  </a:lnTo>
                  <a:lnTo>
                    <a:pt x="2108" y="1168"/>
                  </a:lnTo>
                  <a:lnTo>
                    <a:pt x="1282" y="1168"/>
                  </a:lnTo>
                  <a:lnTo>
                    <a:pt x="1054" y="1409"/>
                  </a:lnTo>
                  <a:lnTo>
                    <a:pt x="812" y="1638"/>
                  </a:lnTo>
                  <a:lnTo>
                    <a:pt x="939" y="698"/>
                  </a:lnTo>
                  <a:lnTo>
                    <a:pt x="2336" y="698"/>
                  </a:lnTo>
                  <a:lnTo>
                    <a:pt x="23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140580" y="6629489"/>
              <a:ext cx="23495" cy="6985"/>
            </a:xfrm>
            <a:custGeom>
              <a:avLst/>
              <a:gdLst/>
              <a:ahLst/>
              <a:cxnLst/>
              <a:rect l="l" t="t" r="r" b="b"/>
              <a:pathLst>
                <a:path w="23495" h="6984">
                  <a:moveTo>
                    <a:pt x="12128" y="6883"/>
                  </a:moveTo>
                  <a:lnTo>
                    <a:pt x="13995" y="6883"/>
                  </a:lnTo>
                  <a:lnTo>
                    <a:pt x="15506" y="5359"/>
                  </a:lnTo>
                  <a:lnTo>
                    <a:pt x="15506" y="3378"/>
                  </a:lnTo>
                  <a:lnTo>
                    <a:pt x="15506" y="1511"/>
                  </a:lnTo>
                  <a:lnTo>
                    <a:pt x="13995" y="0"/>
                  </a:lnTo>
                  <a:lnTo>
                    <a:pt x="12128" y="0"/>
                  </a:lnTo>
                  <a:lnTo>
                    <a:pt x="10147" y="0"/>
                  </a:lnTo>
                  <a:lnTo>
                    <a:pt x="8623" y="1511"/>
                  </a:lnTo>
                  <a:lnTo>
                    <a:pt x="8623" y="3378"/>
                  </a:lnTo>
                  <a:lnTo>
                    <a:pt x="8623" y="5359"/>
                  </a:lnTo>
                  <a:lnTo>
                    <a:pt x="10147" y="6883"/>
                  </a:lnTo>
                  <a:lnTo>
                    <a:pt x="12128" y="6883"/>
                  </a:lnTo>
                  <a:close/>
                </a:path>
                <a:path w="23495" h="6984">
                  <a:moveTo>
                    <a:pt x="13995" y="812"/>
                  </a:moveTo>
                  <a:lnTo>
                    <a:pt x="9448" y="5473"/>
                  </a:lnTo>
                </a:path>
                <a:path w="23495" h="6984">
                  <a:moveTo>
                    <a:pt x="14808" y="1511"/>
                  </a:moveTo>
                  <a:lnTo>
                    <a:pt x="10147" y="6172"/>
                  </a:lnTo>
                </a:path>
                <a:path w="23495" h="6984">
                  <a:moveTo>
                    <a:pt x="6184" y="6883"/>
                  </a:moveTo>
                  <a:lnTo>
                    <a:pt x="6184" y="698"/>
                  </a:lnTo>
                  <a:lnTo>
                    <a:pt x="0" y="698"/>
                  </a:lnTo>
                  <a:lnTo>
                    <a:pt x="0" y="6883"/>
                  </a:lnTo>
                  <a:lnTo>
                    <a:pt x="6184" y="6883"/>
                  </a:lnTo>
                  <a:close/>
                </a:path>
                <a:path w="23495" h="6984">
                  <a:moveTo>
                    <a:pt x="23101" y="6883"/>
                  </a:moveTo>
                  <a:lnTo>
                    <a:pt x="23101" y="698"/>
                  </a:lnTo>
                  <a:lnTo>
                    <a:pt x="16916" y="698"/>
                  </a:lnTo>
                  <a:lnTo>
                    <a:pt x="16916" y="6883"/>
                  </a:lnTo>
                  <a:lnTo>
                    <a:pt x="23101" y="68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141863" y="6631470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927" y="2793"/>
                  </a:moveTo>
                  <a:lnTo>
                    <a:pt x="0" y="2793"/>
                  </a:lnTo>
                  <a:lnTo>
                    <a:pt x="114" y="3733"/>
                  </a:lnTo>
                  <a:lnTo>
                    <a:pt x="698" y="3962"/>
                  </a:lnTo>
                  <a:lnTo>
                    <a:pt x="1866" y="3962"/>
                  </a:lnTo>
                  <a:lnTo>
                    <a:pt x="2679" y="3733"/>
                  </a:lnTo>
                  <a:lnTo>
                    <a:pt x="2679" y="3263"/>
                  </a:lnTo>
                  <a:lnTo>
                    <a:pt x="1168" y="3263"/>
                  </a:lnTo>
                  <a:lnTo>
                    <a:pt x="927" y="2793"/>
                  </a:lnTo>
                  <a:close/>
                </a:path>
                <a:path w="3175" h="4445">
                  <a:moveTo>
                    <a:pt x="2565" y="2209"/>
                  </a:moveTo>
                  <a:lnTo>
                    <a:pt x="1752" y="2209"/>
                  </a:lnTo>
                  <a:lnTo>
                    <a:pt x="1752" y="3149"/>
                  </a:lnTo>
                  <a:lnTo>
                    <a:pt x="1511" y="3263"/>
                  </a:lnTo>
                  <a:lnTo>
                    <a:pt x="2679" y="3263"/>
                  </a:lnTo>
                  <a:lnTo>
                    <a:pt x="2565" y="2209"/>
                  </a:lnTo>
                  <a:close/>
                </a:path>
                <a:path w="3175" h="4445">
                  <a:moveTo>
                    <a:pt x="2565" y="698"/>
                  </a:moveTo>
                  <a:lnTo>
                    <a:pt x="1511" y="698"/>
                  </a:lnTo>
                  <a:lnTo>
                    <a:pt x="1752" y="812"/>
                  </a:lnTo>
                  <a:lnTo>
                    <a:pt x="1752" y="1625"/>
                  </a:lnTo>
                  <a:lnTo>
                    <a:pt x="927" y="1625"/>
                  </a:lnTo>
                  <a:lnTo>
                    <a:pt x="927" y="2324"/>
                  </a:lnTo>
                  <a:lnTo>
                    <a:pt x="1282" y="2324"/>
                  </a:lnTo>
                  <a:lnTo>
                    <a:pt x="1752" y="2209"/>
                  </a:lnTo>
                  <a:lnTo>
                    <a:pt x="2565" y="2209"/>
                  </a:lnTo>
                  <a:lnTo>
                    <a:pt x="2336" y="1981"/>
                  </a:lnTo>
                  <a:lnTo>
                    <a:pt x="1866" y="1866"/>
                  </a:lnTo>
                  <a:lnTo>
                    <a:pt x="2209" y="1866"/>
                  </a:lnTo>
                  <a:lnTo>
                    <a:pt x="2451" y="1625"/>
                  </a:lnTo>
                  <a:lnTo>
                    <a:pt x="2565" y="698"/>
                  </a:lnTo>
                  <a:close/>
                </a:path>
                <a:path w="3175" h="4445">
                  <a:moveTo>
                    <a:pt x="1866" y="0"/>
                  </a:moveTo>
                  <a:lnTo>
                    <a:pt x="812" y="0"/>
                  </a:lnTo>
                  <a:lnTo>
                    <a:pt x="114" y="342"/>
                  </a:lnTo>
                  <a:lnTo>
                    <a:pt x="114" y="1168"/>
                  </a:lnTo>
                  <a:lnTo>
                    <a:pt x="927" y="1168"/>
                  </a:lnTo>
                  <a:lnTo>
                    <a:pt x="1047" y="812"/>
                  </a:lnTo>
                  <a:lnTo>
                    <a:pt x="2565" y="698"/>
                  </a:lnTo>
                  <a:lnTo>
                    <a:pt x="2565" y="228"/>
                  </a:lnTo>
                  <a:lnTo>
                    <a:pt x="18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082478" y="6630759"/>
              <a:ext cx="23495" cy="6985"/>
            </a:xfrm>
            <a:custGeom>
              <a:avLst/>
              <a:gdLst/>
              <a:ahLst/>
              <a:cxnLst/>
              <a:rect l="l" t="t" r="r" b="b"/>
              <a:pathLst>
                <a:path w="23495" h="6984">
                  <a:moveTo>
                    <a:pt x="12014" y="6769"/>
                  </a:moveTo>
                  <a:lnTo>
                    <a:pt x="14008" y="6769"/>
                  </a:lnTo>
                  <a:lnTo>
                    <a:pt x="15519" y="5257"/>
                  </a:lnTo>
                  <a:lnTo>
                    <a:pt x="15519" y="3390"/>
                  </a:lnTo>
                  <a:lnTo>
                    <a:pt x="15519" y="1524"/>
                  </a:lnTo>
                  <a:lnTo>
                    <a:pt x="14008" y="0"/>
                  </a:lnTo>
                  <a:lnTo>
                    <a:pt x="12014" y="0"/>
                  </a:lnTo>
                  <a:lnTo>
                    <a:pt x="10147" y="0"/>
                  </a:lnTo>
                  <a:lnTo>
                    <a:pt x="8636" y="1524"/>
                  </a:lnTo>
                  <a:lnTo>
                    <a:pt x="8636" y="3390"/>
                  </a:lnTo>
                  <a:lnTo>
                    <a:pt x="8636" y="5257"/>
                  </a:lnTo>
                  <a:lnTo>
                    <a:pt x="10147" y="6769"/>
                  </a:lnTo>
                  <a:lnTo>
                    <a:pt x="12014" y="6769"/>
                  </a:lnTo>
                  <a:close/>
                </a:path>
                <a:path w="23495" h="6984">
                  <a:moveTo>
                    <a:pt x="14008" y="825"/>
                  </a:moveTo>
                  <a:lnTo>
                    <a:pt x="9334" y="5372"/>
                  </a:lnTo>
                </a:path>
                <a:path w="23495" h="6984">
                  <a:moveTo>
                    <a:pt x="14706" y="1524"/>
                  </a:moveTo>
                  <a:lnTo>
                    <a:pt x="10147" y="6184"/>
                  </a:lnTo>
                </a:path>
                <a:path w="23495" h="6984">
                  <a:moveTo>
                    <a:pt x="6184" y="6883"/>
                  </a:moveTo>
                  <a:lnTo>
                    <a:pt x="6184" y="711"/>
                  </a:lnTo>
                  <a:lnTo>
                    <a:pt x="0" y="711"/>
                  </a:lnTo>
                  <a:lnTo>
                    <a:pt x="0" y="6883"/>
                  </a:lnTo>
                  <a:lnTo>
                    <a:pt x="6184" y="6883"/>
                  </a:lnTo>
                  <a:close/>
                </a:path>
                <a:path w="23495" h="6984">
                  <a:moveTo>
                    <a:pt x="23101" y="6883"/>
                  </a:moveTo>
                  <a:lnTo>
                    <a:pt x="23101" y="711"/>
                  </a:lnTo>
                  <a:lnTo>
                    <a:pt x="16916" y="711"/>
                  </a:lnTo>
                  <a:lnTo>
                    <a:pt x="16916" y="6883"/>
                  </a:lnTo>
                  <a:lnTo>
                    <a:pt x="23101" y="68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084231" y="6632867"/>
              <a:ext cx="1905" cy="3810"/>
            </a:xfrm>
            <a:custGeom>
              <a:avLst/>
              <a:gdLst/>
              <a:ahLst/>
              <a:cxnLst/>
              <a:rect l="l" t="t" r="r" b="b"/>
              <a:pathLst>
                <a:path w="1904" h="3809">
                  <a:moveTo>
                    <a:pt x="1511" y="0"/>
                  </a:moveTo>
                  <a:lnTo>
                    <a:pt x="812" y="0"/>
                  </a:lnTo>
                  <a:lnTo>
                    <a:pt x="342" y="469"/>
                  </a:lnTo>
                  <a:lnTo>
                    <a:pt x="0" y="584"/>
                  </a:lnTo>
                  <a:lnTo>
                    <a:pt x="0" y="1396"/>
                  </a:lnTo>
                  <a:lnTo>
                    <a:pt x="469" y="1168"/>
                  </a:lnTo>
                  <a:lnTo>
                    <a:pt x="698" y="927"/>
                  </a:lnTo>
                  <a:lnTo>
                    <a:pt x="698" y="3733"/>
                  </a:lnTo>
                  <a:lnTo>
                    <a:pt x="1511" y="3733"/>
                  </a:lnTo>
                  <a:lnTo>
                    <a:pt x="15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170095" y="6630416"/>
              <a:ext cx="419734" cy="88265"/>
            </a:xfrm>
            <a:custGeom>
              <a:avLst/>
              <a:gdLst/>
              <a:ahLst/>
              <a:cxnLst/>
              <a:rect l="l" t="t" r="r" b="b"/>
              <a:pathLst>
                <a:path w="419735" h="88265">
                  <a:moveTo>
                    <a:pt x="419519" y="86334"/>
                  </a:moveTo>
                  <a:lnTo>
                    <a:pt x="419519" y="23914"/>
                  </a:lnTo>
                  <a:lnTo>
                    <a:pt x="414274" y="23914"/>
                  </a:lnTo>
                  <a:lnTo>
                    <a:pt x="414274" y="86334"/>
                  </a:lnTo>
                  <a:lnTo>
                    <a:pt x="419519" y="86334"/>
                  </a:lnTo>
                  <a:close/>
                </a:path>
                <a:path w="419735" h="88265">
                  <a:moveTo>
                    <a:pt x="418706" y="33604"/>
                  </a:moveTo>
                  <a:lnTo>
                    <a:pt x="418706" y="29984"/>
                  </a:lnTo>
                  <a:lnTo>
                    <a:pt x="415086" y="29984"/>
                  </a:lnTo>
                  <a:lnTo>
                    <a:pt x="415086" y="33604"/>
                  </a:lnTo>
                  <a:lnTo>
                    <a:pt x="418706" y="33604"/>
                  </a:lnTo>
                  <a:close/>
                </a:path>
                <a:path w="419735" h="88265">
                  <a:moveTo>
                    <a:pt x="415086" y="28346"/>
                  </a:moveTo>
                  <a:lnTo>
                    <a:pt x="418706" y="28346"/>
                  </a:lnTo>
                  <a:lnTo>
                    <a:pt x="418706" y="24726"/>
                  </a:lnTo>
                </a:path>
                <a:path w="419735" h="88265">
                  <a:moveTo>
                    <a:pt x="415086" y="51803"/>
                  </a:moveTo>
                  <a:lnTo>
                    <a:pt x="418706" y="51803"/>
                  </a:lnTo>
                  <a:lnTo>
                    <a:pt x="418706" y="48183"/>
                  </a:lnTo>
                </a:path>
                <a:path w="419735" h="88265">
                  <a:moveTo>
                    <a:pt x="415086" y="57988"/>
                  </a:moveTo>
                  <a:lnTo>
                    <a:pt x="418706" y="57988"/>
                  </a:lnTo>
                  <a:lnTo>
                    <a:pt x="418706" y="54368"/>
                  </a:lnTo>
                </a:path>
                <a:path w="419735" h="88265">
                  <a:moveTo>
                    <a:pt x="415086" y="64160"/>
                  </a:moveTo>
                  <a:lnTo>
                    <a:pt x="418706" y="64160"/>
                  </a:lnTo>
                  <a:lnTo>
                    <a:pt x="418706" y="60553"/>
                  </a:lnTo>
                </a:path>
                <a:path w="419735" h="88265">
                  <a:moveTo>
                    <a:pt x="415086" y="70459"/>
                  </a:moveTo>
                  <a:lnTo>
                    <a:pt x="418706" y="70459"/>
                  </a:lnTo>
                  <a:lnTo>
                    <a:pt x="418706" y="66852"/>
                  </a:lnTo>
                </a:path>
                <a:path w="419735" h="88265">
                  <a:moveTo>
                    <a:pt x="415086" y="76644"/>
                  </a:moveTo>
                  <a:lnTo>
                    <a:pt x="418706" y="76644"/>
                  </a:lnTo>
                  <a:lnTo>
                    <a:pt x="418706" y="73025"/>
                  </a:lnTo>
                </a:path>
                <a:path w="419735" h="88265">
                  <a:moveTo>
                    <a:pt x="415086" y="82829"/>
                  </a:moveTo>
                  <a:lnTo>
                    <a:pt x="418706" y="82829"/>
                  </a:lnTo>
                  <a:lnTo>
                    <a:pt x="418706" y="79209"/>
                  </a:lnTo>
                </a:path>
                <a:path w="419735" h="88265">
                  <a:moveTo>
                    <a:pt x="418706" y="39547"/>
                  </a:moveTo>
                  <a:lnTo>
                    <a:pt x="418706" y="35928"/>
                  </a:lnTo>
                  <a:lnTo>
                    <a:pt x="415086" y="35928"/>
                  </a:lnTo>
                  <a:lnTo>
                    <a:pt x="415086" y="39547"/>
                  </a:lnTo>
                  <a:lnTo>
                    <a:pt x="418706" y="39547"/>
                  </a:lnTo>
                  <a:close/>
                </a:path>
                <a:path w="419735" h="88265">
                  <a:moveTo>
                    <a:pt x="418706" y="45491"/>
                  </a:moveTo>
                  <a:lnTo>
                    <a:pt x="418706" y="41757"/>
                  </a:lnTo>
                  <a:lnTo>
                    <a:pt x="415086" y="41757"/>
                  </a:lnTo>
                  <a:lnTo>
                    <a:pt x="415086" y="45491"/>
                  </a:lnTo>
                  <a:lnTo>
                    <a:pt x="418706" y="45491"/>
                  </a:lnTo>
                  <a:close/>
                </a:path>
                <a:path w="419735" h="88265">
                  <a:moveTo>
                    <a:pt x="391287" y="86334"/>
                  </a:moveTo>
                  <a:lnTo>
                    <a:pt x="391287" y="23914"/>
                  </a:lnTo>
                  <a:lnTo>
                    <a:pt x="386041" y="23914"/>
                  </a:lnTo>
                  <a:lnTo>
                    <a:pt x="386041" y="86334"/>
                  </a:lnTo>
                  <a:lnTo>
                    <a:pt x="391287" y="86334"/>
                  </a:lnTo>
                  <a:close/>
                </a:path>
                <a:path w="419735" h="88265">
                  <a:moveTo>
                    <a:pt x="390474" y="33604"/>
                  </a:moveTo>
                  <a:lnTo>
                    <a:pt x="390474" y="29984"/>
                  </a:lnTo>
                  <a:lnTo>
                    <a:pt x="386854" y="29984"/>
                  </a:lnTo>
                  <a:lnTo>
                    <a:pt x="386854" y="33604"/>
                  </a:lnTo>
                  <a:lnTo>
                    <a:pt x="390474" y="33604"/>
                  </a:lnTo>
                  <a:close/>
                </a:path>
                <a:path w="419735" h="88265">
                  <a:moveTo>
                    <a:pt x="386854" y="28346"/>
                  </a:moveTo>
                  <a:lnTo>
                    <a:pt x="390474" y="28346"/>
                  </a:lnTo>
                  <a:lnTo>
                    <a:pt x="390474" y="24726"/>
                  </a:lnTo>
                </a:path>
                <a:path w="419735" h="88265">
                  <a:moveTo>
                    <a:pt x="386854" y="51803"/>
                  </a:moveTo>
                  <a:lnTo>
                    <a:pt x="390474" y="51803"/>
                  </a:lnTo>
                  <a:lnTo>
                    <a:pt x="390474" y="48183"/>
                  </a:lnTo>
                </a:path>
                <a:path w="419735" h="88265">
                  <a:moveTo>
                    <a:pt x="386854" y="57988"/>
                  </a:moveTo>
                  <a:lnTo>
                    <a:pt x="390474" y="57988"/>
                  </a:lnTo>
                  <a:lnTo>
                    <a:pt x="390474" y="54368"/>
                  </a:lnTo>
                </a:path>
                <a:path w="419735" h="88265">
                  <a:moveTo>
                    <a:pt x="386854" y="64160"/>
                  </a:moveTo>
                  <a:lnTo>
                    <a:pt x="390474" y="64160"/>
                  </a:lnTo>
                  <a:lnTo>
                    <a:pt x="390474" y="60553"/>
                  </a:lnTo>
                </a:path>
                <a:path w="419735" h="88265">
                  <a:moveTo>
                    <a:pt x="386854" y="70459"/>
                  </a:moveTo>
                  <a:lnTo>
                    <a:pt x="390474" y="70459"/>
                  </a:lnTo>
                  <a:lnTo>
                    <a:pt x="390474" y="66852"/>
                  </a:lnTo>
                </a:path>
                <a:path w="419735" h="88265">
                  <a:moveTo>
                    <a:pt x="386854" y="76644"/>
                  </a:moveTo>
                  <a:lnTo>
                    <a:pt x="390474" y="76644"/>
                  </a:lnTo>
                  <a:lnTo>
                    <a:pt x="390474" y="73025"/>
                  </a:lnTo>
                </a:path>
                <a:path w="419735" h="88265">
                  <a:moveTo>
                    <a:pt x="386854" y="82829"/>
                  </a:moveTo>
                  <a:lnTo>
                    <a:pt x="390474" y="82829"/>
                  </a:lnTo>
                  <a:lnTo>
                    <a:pt x="390474" y="79209"/>
                  </a:lnTo>
                </a:path>
                <a:path w="419735" h="88265">
                  <a:moveTo>
                    <a:pt x="390474" y="39547"/>
                  </a:moveTo>
                  <a:lnTo>
                    <a:pt x="390474" y="35928"/>
                  </a:lnTo>
                  <a:lnTo>
                    <a:pt x="386854" y="35928"/>
                  </a:lnTo>
                  <a:lnTo>
                    <a:pt x="386854" y="39547"/>
                  </a:lnTo>
                  <a:lnTo>
                    <a:pt x="390474" y="39547"/>
                  </a:lnTo>
                  <a:close/>
                </a:path>
                <a:path w="419735" h="88265">
                  <a:moveTo>
                    <a:pt x="390474" y="45491"/>
                  </a:moveTo>
                  <a:lnTo>
                    <a:pt x="390474" y="41757"/>
                  </a:lnTo>
                  <a:lnTo>
                    <a:pt x="386854" y="41757"/>
                  </a:lnTo>
                  <a:lnTo>
                    <a:pt x="386854" y="45491"/>
                  </a:lnTo>
                  <a:lnTo>
                    <a:pt x="390474" y="45491"/>
                  </a:lnTo>
                  <a:close/>
                </a:path>
                <a:path w="419735" h="88265">
                  <a:moveTo>
                    <a:pt x="273456" y="87960"/>
                  </a:moveTo>
                  <a:lnTo>
                    <a:pt x="273456" y="23914"/>
                  </a:lnTo>
                  <a:lnTo>
                    <a:pt x="268211" y="23914"/>
                  </a:lnTo>
                  <a:lnTo>
                    <a:pt x="268211" y="87960"/>
                  </a:lnTo>
                  <a:lnTo>
                    <a:pt x="273456" y="87960"/>
                  </a:lnTo>
                  <a:close/>
                </a:path>
                <a:path w="419735" h="88265">
                  <a:moveTo>
                    <a:pt x="272643" y="33604"/>
                  </a:moveTo>
                  <a:lnTo>
                    <a:pt x="272643" y="29984"/>
                  </a:lnTo>
                  <a:lnTo>
                    <a:pt x="269024" y="29984"/>
                  </a:lnTo>
                  <a:lnTo>
                    <a:pt x="269024" y="33604"/>
                  </a:lnTo>
                  <a:lnTo>
                    <a:pt x="272643" y="33604"/>
                  </a:lnTo>
                  <a:close/>
                </a:path>
                <a:path w="419735" h="88265">
                  <a:moveTo>
                    <a:pt x="272643" y="28346"/>
                  </a:moveTo>
                  <a:lnTo>
                    <a:pt x="272643" y="24726"/>
                  </a:lnTo>
                  <a:lnTo>
                    <a:pt x="269024" y="24726"/>
                  </a:lnTo>
                  <a:lnTo>
                    <a:pt x="269024" y="28346"/>
                  </a:lnTo>
                  <a:lnTo>
                    <a:pt x="272643" y="28346"/>
                  </a:lnTo>
                  <a:close/>
                </a:path>
                <a:path w="419735" h="88265">
                  <a:moveTo>
                    <a:pt x="272643" y="51803"/>
                  </a:moveTo>
                  <a:lnTo>
                    <a:pt x="272643" y="48183"/>
                  </a:lnTo>
                  <a:lnTo>
                    <a:pt x="269024" y="48183"/>
                  </a:lnTo>
                  <a:lnTo>
                    <a:pt x="269024" y="51803"/>
                  </a:lnTo>
                  <a:lnTo>
                    <a:pt x="272643" y="51803"/>
                  </a:lnTo>
                  <a:close/>
                </a:path>
                <a:path w="419735" h="88265">
                  <a:moveTo>
                    <a:pt x="272643" y="57988"/>
                  </a:moveTo>
                  <a:lnTo>
                    <a:pt x="272643" y="54368"/>
                  </a:lnTo>
                  <a:lnTo>
                    <a:pt x="269024" y="54368"/>
                  </a:lnTo>
                  <a:lnTo>
                    <a:pt x="269024" y="57988"/>
                  </a:lnTo>
                  <a:lnTo>
                    <a:pt x="272643" y="57988"/>
                  </a:lnTo>
                  <a:close/>
                </a:path>
                <a:path w="419735" h="88265">
                  <a:moveTo>
                    <a:pt x="272643" y="64160"/>
                  </a:moveTo>
                  <a:lnTo>
                    <a:pt x="272643" y="60553"/>
                  </a:lnTo>
                  <a:lnTo>
                    <a:pt x="269024" y="60553"/>
                  </a:lnTo>
                  <a:lnTo>
                    <a:pt x="269024" y="64160"/>
                  </a:lnTo>
                  <a:lnTo>
                    <a:pt x="272643" y="64160"/>
                  </a:lnTo>
                  <a:close/>
                </a:path>
                <a:path w="419735" h="88265">
                  <a:moveTo>
                    <a:pt x="272643" y="70459"/>
                  </a:moveTo>
                  <a:lnTo>
                    <a:pt x="272643" y="66852"/>
                  </a:lnTo>
                  <a:lnTo>
                    <a:pt x="269024" y="66852"/>
                  </a:lnTo>
                  <a:lnTo>
                    <a:pt x="269024" y="70459"/>
                  </a:lnTo>
                  <a:lnTo>
                    <a:pt x="272643" y="70459"/>
                  </a:lnTo>
                  <a:close/>
                </a:path>
                <a:path w="419735" h="88265">
                  <a:moveTo>
                    <a:pt x="269024" y="76644"/>
                  </a:moveTo>
                  <a:lnTo>
                    <a:pt x="272643" y="76644"/>
                  </a:lnTo>
                  <a:lnTo>
                    <a:pt x="272643" y="73025"/>
                  </a:lnTo>
                </a:path>
                <a:path w="419735" h="88265">
                  <a:moveTo>
                    <a:pt x="269024" y="82829"/>
                  </a:moveTo>
                  <a:lnTo>
                    <a:pt x="272643" y="82829"/>
                  </a:lnTo>
                  <a:lnTo>
                    <a:pt x="272643" y="79209"/>
                  </a:lnTo>
                </a:path>
                <a:path w="419735" h="88265">
                  <a:moveTo>
                    <a:pt x="272643" y="39547"/>
                  </a:moveTo>
                  <a:lnTo>
                    <a:pt x="272643" y="35928"/>
                  </a:lnTo>
                  <a:lnTo>
                    <a:pt x="269024" y="35928"/>
                  </a:lnTo>
                  <a:lnTo>
                    <a:pt x="269024" y="39547"/>
                  </a:lnTo>
                  <a:lnTo>
                    <a:pt x="272643" y="39547"/>
                  </a:lnTo>
                  <a:close/>
                </a:path>
                <a:path w="419735" h="88265">
                  <a:moveTo>
                    <a:pt x="272643" y="45491"/>
                  </a:moveTo>
                  <a:lnTo>
                    <a:pt x="272643" y="41757"/>
                  </a:lnTo>
                  <a:lnTo>
                    <a:pt x="269024" y="41757"/>
                  </a:lnTo>
                  <a:lnTo>
                    <a:pt x="269024" y="45491"/>
                  </a:lnTo>
                  <a:lnTo>
                    <a:pt x="272643" y="45491"/>
                  </a:lnTo>
                  <a:close/>
                </a:path>
                <a:path w="419735" h="88265">
                  <a:moveTo>
                    <a:pt x="245808" y="87960"/>
                  </a:moveTo>
                  <a:lnTo>
                    <a:pt x="245808" y="23914"/>
                  </a:lnTo>
                  <a:lnTo>
                    <a:pt x="240563" y="23914"/>
                  </a:lnTo>
                  <a:lnTo>
                    <a:pt x="240563" y="87960"/>
                  </a:lnTo>
                  <a:lnTo>
                    <a:pt x="245808" y="87960"/>
                  </a:lnTo>
                  <a:close/>
                </a:path>
                <a:path w="419735" h="88265">
                  <a:moveTo>
                    <a:pt x="244995" y="33604"/>
                  </a:moveTo>
                  <a:lnTo>
                    <a:pt x="244995" y="29984"/>
                  </a:lnTo>
                  <a:lnTo>
                    <a:pt x="241376" y="29984"/>
                  </a:lnTo>
                  <a:lnTo>
                    <a:pt x="241376" y="33604"/>
                  </a:lnTo>
                  <a:lnTo>
                    <a:pt x="244995" y="33604"/>
                  </a:lnTo>
                  <a:close/>
                </a:path>
                <a:path w="419735" h="88265">
                  <a:moveTo>
                    <a:pt x="244995" y="28346"/>
                  </a:moveTo>
                  <a:lnTo>
                    <a:pt x="244995" y="24726"/>
                  </a:lnTo>
                  <a:lnTo>
                    <a:pt x="241376" y="24726"/>
                  </a:lnTo>
                  <a:lnTo>
                    <a:pt x="241376" y="28346"/>
                  </a:lnTo>
                  <a:lnTo>
                    <a:pt x="244995" y="28346"/>
                  </a:lnTo>
                  <a:close/>
                </a:path>
                <a:path w="419735" h="88265">
                  <a:moveTo>
                    <a:pt x="244995" y="51803"/>
                  </a:moveTo>
                  <a:lnTo>
                    <a:pt x="244995" y="48183"/>
                  </a:lnTo>
                  <a:lnTo>
                    <a:pt x="241376" y="48183"/>
                  </a:lnTo>
                  <a:lnTo>
                    <a:pt x="241376" y="51803"/>
                  </a:lnTo>
                  <a:lnTo>
                    <a:pt x="244995" y="51803"/>
                  </a:lnTo>
                  <a:close/>
                </a:path>
                <a:path w="419735" h="88265">
                  <a:moveTo>
                    <a:pt x="244995" y="57988"/>
                  </a:moveTo>
                  <a:lnTo>
                    <a:pt x="244995" y="54368"/>
                  </a:lnTo>
                  <a:lnTo>
                    <a:pt x="241376" y="54368"/>
                  </a:lnTo>
                  <a:lnTo>
                    <a:pt x="241376" y="57988"/>
                  </a:lnTo>
                  <a:lnTo>
                    <a:pt x="244995" y="57988"/>
                  </a:lnTo>
                  <a:close/>
                </a:path>
                <a:path w="419735" h="88265">
                  <a:moveTo>
                    <a:pt x="241376" y="64160"/>
                  </a:moveTo>
                  <a:lnTo>
                    <a:pt x="244995" y="64160"/>
                  </a:lnTo>
                  <a:lnTo>
                    <a:pt x="244995" y="60553"/>
                  </a:lnTo>
                </a:path>
                <a:path w="419735" h="88265">
                  <a:moveTo>
                    <a:pt x="244995" y="70459"/>
                  </a:moveTo>
                  <a:lnTo>
                    <a:pt x="244995" y="66852"/>
                  </a:lnTo>
                  <a:lnTo>
                    <a:pt x="241376" y="66852"/>
                  </a:lnTo>
                  <a:lnTo>
                    <a:pt x="241376" y="70459"/>
                  </a:lnTo>
                  <a:lnTo>
                    <a:pt x="244995" y="70459"/>
                  </a:lnTo>
                  <a:close/>
                </a:path>
                <a:path w="419735" h="88265">
                  <a:moveTo>
                    <a:pt x="241376" y="76644"/>
                  </a:moveTo>
                  <a:lnTo>
                    <a:pt x="244995" y="76644"/>
                  </a:lnTo>
                  <a:lnTo>
                    <a:pt x="244995" y="73025"/>
                  </a:lnTo>
                </a:path>
                <a:path w="419735" h="88265">
                  <a:moveTo>
                    <a:pt x="241376" y="82829"/>
                  </a:moveTo>
                  <a:lnTo>
                    <a:pt x="244995" y="82829"/>
                  </a:lnTo>
                  <a:lnTo>
                    <a:pt x="244995" y="79209"/>
                  </a:lnTo>
                </a:path>
                <a:path w="419735" h="88265">
                  <a:moveTo>
                    <a:pt x="241376" y="39547"/>
                  </a:moveTo>
                  <a:lnTo>
                    <a:pt x="244995" y="39547"/>
                  </a:lnTo>
                  <a:lnTo>
                    <a:pt x="244995" y="35928"/>
                  </a:lnTo>
                </a:path>
                <a:path w="419735" h="88265">
                  <a:moveTo>
                    <a:pt x="244995" y="45491"/>
                  </a:moveTo>
                  <a:lnTo>
                    <a:pt x="244995" y="41757"/>
                  </a:lnTo>
                  <a:lnTo>
                    <a:pt x="241376" y="41757"/>
                  </a:lnTo>
                  <a:lnTo>
                    <a:pt x="241376" y="45491"/>
                  </a:lnTo>
                  <a:lnTo>
                    <a:pt x="244995" y="45491"/>
                  </a:lnTo>
                  <a:close/>
                </a:path>
                <a:path w="419735" h="88265">
                  <a:moveTo>
                    <a:pt x="188531" y="87960"/>
                  </a:moveTo>
                  <a:lnTo>
                    <a:pt x="188531" y="23914"/>
                  </a:lnTo>
                  <a:lnTo>
                    <a:pt x="183273" y="23914"/>
                  </a:lnTo>
                  <a:lnTo>
                    <a:pt x="183273" y="87960"/>
                  </a:lnTo>
                  <a:lnTo>
                    <a:pt x="188531" y="87960"/>
                  </a:lnTo>
                  <a:close/>
                </a:path>
                <a:path w="419735" h="88265">
                  <a:moveTo>
                    <a:pt x="187706" y="33604"/>
                  </a:moveTo>
                  <a:lnTo>
                    <a:pt x="187706" y="29984"/>
                  </a:lnTo>
                  <a:lnTo>
                    <a:pt x="184086" y="29984"/>
                  </a:lnTo>
                  <a:lnTo>
                    <a:pt x="184086" y="33604"/>
                  </a:lnTo>
                  <a:lnTo>
                    <a:pt x="187706" y="33604"/>
                  </a:lnTo>
                  <a:close/>
                </a:path>
                <a:path w="419735" h="88265">
                  <a:moveTo>
                    <a:pt x="187706" y="39547"/>
                  </a:moveTo>
                  <a:lnTo>
                    <a:pt x="187706" y="35928"/>
                  </a:lnTo>
                  <a:lnTo>
                    <a:pt x="184086" y="35928"/>
                  </a:lnTo>
                  <a:lnTo>
                    <a:pt x="184086" y="39547"/>
                  </a:lnTo>
                  <a:lnTo>
                    <a:pt x="187706" y="39547"/>
                  </a:lnTo>
                  <a:close/>
                </a:path>
                <a:path w="419735" h="88265">
                  <a:moveTo>
                    <a:pt x="184086" y="28346"/>
                  </a:moveTo>
                  <a:lnTo>
                    <a:pt x="187706" y="28346"/>
                  </a:lnTo>
                  <a:lnTo>
                    <a:pt x="187706" y="24726"/>
                  </a:lnTo>
                </a:path>
                <a:path w="419735" h="88265">
                  <a:moveTo>
                    <a:pt x="184086" y="51803"/>
                  </a:moveTo>
                  <a:lnTo>
                    <a:pt x="187706" y="51803"/>
                  </a:lnTo>
                  <a:lnTo>
                    <a:pt x="187706" y="48183"/>
                  </a:lnTo>
                </a:path>
                <a:path w="419735" h="88265">
                  <a:moveTo>
                    <a:pt x="184086" y="57988"/>
                  </a:moveTo>
                  <a:lnTo>
                    <a:pt x="187706" y="57988"/>
                  </a:lnTo>
                  <a:lnTo>
                    <a:pt x="187706" y="54368"/>
                  </a:lnTo>
                </a:path>
                <a:path w="419735" h="88265">
                  <a:moveTo>
                    <a:pt x="184086" y="64160"/>
                  </a:moveTo>
                  <a:lnTo>
                    <a:pt x="187706" y="64160"/>
                  </a:lnTo>
                  <a:lnTo>
                    <a:pt x="187706" y="60553"/>
                  </a:lnTo>
                </a:path>
                <a:path w="419735" h="88265">
                  <a:moveTo>
                    <a:pt x="184086" y="70459"/>
                  </a:moveTo>
                  <a:lnTo>
                    <a:pt x="187706" y="70459"/>
                  </a:lnTo>
                  <a:lnTo>
                    <a:pt x="187706" y="66852"/>
                  </a:lnTo>
                </a:path>
                <a:path w="419735" h="88265">
                  <a:moveTo>
                    <a:pt x="184086" y="76644"/>
                  </a:moveTo>
                  <a:lnTo>
                    <a:pt x="187706" y="76644"/>
                  </a:lnTo>
                  <a:lnTo>
                    <a:pt x="187706" y="73025"/>
                  </a:lnTo>
                </a:path>
                <a:path w="419735" h="88265">
                  <a:moveTo>
                    <a:pt x="184086" y="82829"/>
                  </a:moveTo>
                  <a:lnTo>
                    <a:pt x="187706" y="82829"/>
                  </a:lnTo>
                  <a:lnTo>
                    <a:pt x="187706" y="79209"/>
                  </a:lnTo>
                </a:path>
                <a:path w="419735" h="88265">
                  <a:moveTo>
                    <a:pt x="187706" y="45491"/>
                  </a:moveTo>
                  <a:lnTo>
                    <a:pt x="187706" y="41757"/>
                  </a:lnTo>
                  <a:lnTo>
                    <a:pt x="184086" y="41757"/>
                  </a:lnTo>
                  <a:lnTo>
                    <a:pt x="184086" y="45491"/>
                  </a:lnTo>
                  <a:lnTo>
                    <a:pt x="187706" y="45491"/>
                  </a:lnTo>
                  <a:close/>
                </a:path>
                <a:path w="419735" h="88265">
                  <a:moveTo>
                    <a:pt x="217462" y="87960"/>
                  </a:moveTo>
                  <a:lnTo>
                    <a:pt x="217462" y="23914"/>
                  </a:lnTo>
                  <a:lnTo>
                    <a:pt x="212204" y="23914"/>
                  </a:lnTo>
                  <a:lnTo>
                    <a:pt x="212204" y="87960"/>
                  </a:lnTo>
                  <a:lnTo>
                    <a:pt x="217462" y="87960"/>
                  </a:lnTo>
                  <a:close/>
                </a:path>
                <a:path w="419735" h="88265">
                  <a:moveTo>
                    <a:pt x="216636" y="33604"/>
                  </a:moveTo>
                  <a:lnTo>
                    <a:pt x="216636" y="29984"/>
                  </a:lnTo>
                  <a:lnTo>
                    <a:pt x="212915" y="29984"/>
                  </a:lnTo>
                  <a:lnTo>
                    <a:pt x="212915" y="33604"/>
                  </a:lnTo>
                  <a:lnTo>
                    <a:pt x="216636" y="33604"/>
                  </a:lnTo>
                  <a:close/>
                </a:path>
                <a:path w="419735" h="88265">
                  <a:moveTo>
                    <a:pt x="216636" y="28346"/>
                  </a:moveTo>
                  <a:lnTo>
                    <a:pt x="216636" y="24726"/>
                  </a:lnTo>
                  <a:lnTo>
                    <a:pt x="212915" y="24726"/>
                  </a:lnTo>
                  <a:lnTo>
                    <a:pt x="212915" y="28346"/>
                  </a:lnTo>
                  <a:lnTo>
                    <a:pt x="216636" y="28346"/>
                  </a:lnTo>
                  <a:close/>
                </a:path>
                <a:path w="419735" h="88265">
                  <a:moveTo>
                    <a:pt x="216636" y="51803"/>
                  </a:moveTo>
                  <a:lnTo>
                    <a:pt x="216636" y="48183"/>
                  </a:lnTo>
                  <a:lnTo>
                    <a:pt x="212915" y="48183"/>
                  </a:lnTo>
                  <a:lnTo>
                    <a:pt x="212915" y="51803"/>
                  </a:lnTo>
                  <a:lnTo>
                    <a:pt x="216636" y="51803"/>
                  </a:lnTo>
                  <a:close/>
                </a:path>
                <a:path w="419735" h="88265">
                  <a:moveTo>
                    <a:pt x="216636" y="57988"/>
                  </a:moveTo>
                  <a:lnTo>
                    <a:pt x="216636" y="54368"/>
                  </a:lnTo>
                  <a:lnTo>
                    <a:pt x="212915" y="54368"/>
                  </a:lnTo>
                  <a:lnTo>
                    <a:pt x="212915" y="57988"/>
                  </a:lnTo>
                  <a:lnTo>
                    <a:pt x="216636" y="57988"/>
                  </a:lnTo>
                  <a:close/>
                </a:path>
                <a:path w="419735" h="88265">
                  <a:moveTo>
                    <a:pt x="216636" y="64160"/>
                  </a:moveTo>
                  <a:lnTo>
                    <a:pt x="216636" y="60553"/>
                  </a:lnTo>
                  <a:lnTo>
                    <a:pt x="212915" y="60553"/>
                  </a:lnTo>
                  <a:lnTo>
                    <a:pt x="212915" y="64160"/>
                  </a:lnTo>
                  <a:lnTo>
                    <a:pt x="216636" y="64160"/>
                  </a:lnTo>
                  <a:close/>
                </a:path>
                <a:path w="419735" h="88265">
                  <a:moveTo>
                    <a:pt x="212915" y="64160"/>
                  </a:moveTo>
                  <a:lnTo>
                    <a:pt x="216636" y="64160"/>
                  </a:lnTo>
                  <a:lnTo>
                    <a:pt x="216636" y="60553"/>
                  </a:lnTo>
                </a:path>
                <a:path w="419735" h="88265">
                  <a:moveTo>
                    <a:pt x="216636" y="70459"/>
                  </a:moveTo>
                  <a:lnTo>
                    <a:pt x="216636" y="66852"/>
                  </a:lnTo>
                  <a:lnTo>
                    <a:pt x="212915" y="66852"/>
                  </a:lnTo>
                  <a:lnTo>
                    <a:pt x="212915" y="70459"/>
                  </a:lnTo>
                  <a:lnTo>
                    <a:pt x="216636" y="70459"/>
                  </a:lnTo>
                  <a:close/>
                </a:path>
                <a:path w="419735" h="88265">
                  <a:moveTo>
                    <a:pt x="216636" y="82829"/>
                  </a:moveTo>
                  <a:lnTo>
                    <a:pt x="216636" y="79209"/>
                  </a:lnTo>
                  <a:lnTo>
                    <a:pt x="212915" y="79209"/>
                  </a:lnTo>
                  <a:lnTo>
                    <a:pt x="212915" y="82829"/>
                  </a:lnTo>
                  <a:lnTo>
                    <a:pt x="216636" y="82829"/>
                  </a:lnTo>
                  <a:close/>
                </a:path>
                <a:path w="419735" h="88265">
                  <a:moveTo>
                    <a:pt x="216636" y="87845"/>
                  </a:moveTo>
                  <a:lnTo>
                    <a:pt x="216636" y="84226"/>
                  </a:lnTo>
                  <a:lnTo>
                    <a:pt x="212915" y="84226"/>
                  </a:lnTo>
                  <a:lnTo>
                    <a:pt x="212915" y="87845"/>
                  </a:lnTo>
                  <a:lnTo>
                    <a:pt x="216636" y="87845"/>
                  </a:lnTo>
                  <a:close/>
                </a:path>
                <a:path w="419735" h="88265">
                  <a:moveTo>
                    <a:pt x="212915" y="76644"/>
                  </a:moveTo>
                  <a:lnTo>
                    <a:pt x="216636" y="76644"/>
                  </a:lnTo>
                  <a:lnTo>
                    <a:pt x="216636" y="73025"/>
                  </a:lnTo>
                </a:path>
                <a:path w="419735" h="88265">
                  <a:moveTo>
                    <a:pt x="212915" y="82829"/>
                  </a:moveTo>
                  <a:lnTo>
                    <a:pt x="216636" y="82829"/>
                  </a:lnTo>
                  <a:lnTo>
                    <a:pt x="216636" y="79209"/>
                  </a:lnTo>
                </a:path>
                <a:path w="419735" h="88265">
                  <a:moveTo>
                    <a:pt x="212915" y="39547"/>
                  </a:moveTo>
                  <a:lnTo>
                    <a:pt x="216636" y="39547"/>
                  </a:lnTo>
                  <a:lnTo>
                    <a:pt x="216636" y="35928"/>
                  </a:lnTo>
                </a:path>
                <a:path w="419735" h="88265">
                  <a:moveTo>
                    <a:pt x="216636" y="45491"/>
                  </a:moveTo>
                  <a:lnTo>
                    <a:pt x="216636" y="41757"/>
                  </a:lnTo>
                  <a:lnTo>
                    <a:pt x="212915" y="41757"/>
                  </a:lnTo>
                  <a:lnTo>
                    <a:pt x="212915" y="45491"/>
                  </a:lnTo>
                  <a:lnTo>
                    <a:pt x="216636" y="45491"/>
                  </a:lnTo>
                  <a:close/>
                </a:path>
                <a:path w="419735" h="88265">
                  <a:moveTo>
                    <a:pt x="6184" y="6184"/>
                  </a:moveTo>
                  <a:lnTo>
                    <a:pt x="6184" y="0"/>
                  </a:lnTo>
                  <a:lnTo>
                    <a:pt x="0" y="0"/>
                  </a:lnTo>
                  <a:lnTo>
                    <a:pt x="0" y="6184"/>
                  </a:lnTo>
                  <a:lnTo>
                    <a:pt x="6184" y="61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171378" y="6631813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2209" y="2920"/>
                  </a:moveTo>
                  <a:lnTo>
                    <a:pt x="1511" y="2920"/>
                  </a:lnTo>
                  <a:lnTo>
                    <a:pt x="1511" y="3733"/>
                  </a:lnTo>
                  <a:lnTo>
                    <a:pt x="2209" y="3733"/>
                  </a:lnTo>
                  <a:lnTo>
                    <a:pt x="2209" y="2920"/>
                  </a:lnTo>
                  <a:close/>
                </a:path>
                <a:path w="3175" h="3809">
                  <a:moveTo>
                    <a:pt x="2209" y="0"/>
                  </a:moveTo>
                  <a:lnTo>
                    <a:pt x="1282" y="0"/>
                  </a:lnTo>
                  <a:lnTo>
                    <a:pt x="0" y="2108"/>
                  </a:lnTo>
                  <a:lnTo>
                    <a:pt x="0" y="2920"/>
                  </a:lnTo>
                  <a:lnTo>
                    <a:pt x="2794" y="2920"/>
                  </a:lnTo>
                  <a:lnTo>
                    <a:pt x="2794" y="2222"/>
                  </a:lnTo>
                  <a:lnTo>
                    <a:pt x="584" y="2222"/>
                  </a:lnTo>
                  <a:lnTo>
                    <a:pt x="1511" y="698"/>
                  </a:lnTo>
                  <a:lnTo>
                    <a:pt x="2209" y="698"/>
                  </a:lnTo>
                  <a:lnTo>
                    <a:pt x="2209" y="0"/>
                  </a:lnTo>
                  <a:close/>
                </a:path>
                <a:path w="3175" h="3809">
                  <a:moveTo>
                    <a:pt x="2209" y="698"/>
                  </a:moveTo>
                  <a:lnTo>
                    <a:pt x="1511" y="698"/>
                  </a:lnTo>
                  <a:lnTo>
                    <a:pt x="1511" y="2222"/>
                  </a:lnTo>
                  <a:lnTo>
                    <a:pt x="2209" y="2222"/>
                  </a:lnTo>
                  <a:lnTo>
                    <a:pt x="2209" y="6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111180" y="663122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184" y="6299"/>
                  </a:moveTo>
                  <a:lnTo>
                    <a:pt x="6184" y="0"/>
                  </a:lnTo>
                  <a:lnTo>
                    <a:pt x="0" y="0"/>
                  </a:lnTo>
                  <a:lnTo>
                    <a:pt x="0" y="6299"/>
                  </a:lnTo>
                  <a:lnTo>
                    <a:pt x="6184" y="629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112577" y="6632638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866" y="0"/>
                  </a:moveTo>
                  <a:lnTo>
                    <a:pt x="698" y="0"/>
                  </a:lnTo>
                  <a:lnTo>
                    <a:pt x="114" y="228"/>
                  </a:lnTo>
                  <a:lnTo>
                    <a:pt x="114" y="1041"/>
                  </a:lnTo>
                  <a:lnTo>
                    <a:pt x="939" y="1041"/>
                  </a:lnTo>
                  <a:lnTo>
                    <a:pt x="939" y="812"/>
                  </a:lnTo>
                  <a:lnTo>
                    <a:pt x="1524" y="698"/>
                  </a:lnTo>
                  <a:lnTo>
                    <a:pt x="1638" y="1625"/>
                  </a:lnTo>
                  <a:lnTo>
                    <a:pt x="469" y="2565"/>
                  </a:lnTo>
                  <a:lnTo>
                    <a:pt x="0" y="3022"/>
                  </a:lnTo>
                  <a:lnTo>
                    <a:pt x="0" y="3733"/>
                  </a:lnTo>
                  <a:lnTo>
                    <a:pt x="2565" y="3733"/>
                  </a:lnTo>
                  <a:lnTo>
                    <a:pt x="2565" y="3022"/>
                  </a:lnTo>
                  <a:lnTo>
                    <a:pt x="1054" y="3022"/>
                  </a:lnTo>
                  <a:lnTo>
                    <a:pt x="2451" y="1854"/>
                  </a:lnTo>
                  <a:lnTo>
                    <a:pt x="2451" y="228"/>
                  </a:lnTo>
                  <a:lnTo>
                    <a:pt x="18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080611" y="6642316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657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090288" y="6643713"/>
              <a:ext cx="36195" cy="10160"/>
            </a:xfrm>
            <a:custGeom>
              <a:avLst/>
              <a:gdLst/>
              <a:ahLst/>
              <a:cxnLst/>
              <a:rect l="l" t="t" r="r" b="b"/>
              <a:pathLst>
                <a:path w="36195" h="10159">
                  <a:moveTo>
                    <a:pt x="35699" y="0"/>
                  </a:moveTo>
                  <a:lnTo>
                    <a:pt x="0" y="0"/>
                  </a:lnTo>
                  <a:lnTo>
                    <a:pt x="0" y="9918"/>
                  </a:lnTo>
                  <a:lnTo>
                    <a:pt x="35699" y="9918"/>
                  </a:lnTo>
                  <a:lnTo>
                    <a:pt x="356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341825" y="6640106"/>
              <a:ext cx="260350" cy="219710"/>
            </a:xfrm>
            <a:custGeom>
              <a:avLst/>
              <a:gdLst/>
              <a:ahLst/>
              <a:cxnLst/>
              <a:rect l="l" t="t" r="r" b="b"/>
              <a:pathLst>
                <a:path w="260350" h="219709">
                  <a:moveTo>
                    <a:pt x="203923" y="131241"/>
                  </a:moveTo>
                  <a:lnTo>
                    <a:pt x="231927" y="131241"/>
                  </a:lnTo>
                </a:path>
                <a:path w="260350" h="219709">
                  <a:moveTo>
                    <a:pt x="211277" y="133222"/>
                  </a:moveTo>
                  <a:lnTo>
                    <a:pt x="211277" y="131241"/>
                  </a:lnTo>
                  <a:lnTo>
                    <a:pt x="209638" y="131241"/>
                  </a:lnTo>
                  <a:lnTo>
                    <a:pt x="209638" y="133222"/>
                  </a:lnTo>
                  <a:lnTo>
                    <a:pt x="211277" y="133222"/>
                  </a:lnTo>
                  <a:close/>
                </a:path>
                <a:path w="260350" h="219709">
                  <a:moveTo>
                    <a:pt x="225628" y="133222"/>
                  </a:moveTo>
                  <a:lnTo>
                    <a:pt x="225628" y="131241"/>
                  </a:lnTo>
                  <a:lnTo>
                    <a:pt x="223989" y="131241"/>
                  </a:lnTo>
                  <a:lnTo>
                    <a:pt x="223989" y="133222"/>
                  </a:lnTo>
                  <a:lnTo>
                    <a:pt x="225628" y="133222"/>
                  </a:lnTo>
                  <a:close/>
                </a:path>
                <a:path w="260350" h="219709">
                  <a:moveTo>
                    <a:pt x="230403" y="133222"/>
                  </a:moveTo>
                  <a:lnTo>
                    <a:pt x="230403" y="139407"/>
                  </a:lnTo>
                  <a:lnTo>
                    <a:pt x="206260" y="139407"/>
                  </a:lnTo>
                  <a:lnTo>
                    <a:pt x="206260" y="133222"/>
                  </a:lnTo>
                  <a:lnTo>
                    <a:pt x="230403" y="133222"/>
                  </a:lnTo>
                  <a:close/>
                </a:path>
                <a:path w="260350" h="219709">
                  <a:moveTo>
                    <a:pt x="116776" y="0"/>
                  </a:moveTo>
                  <a:lnTo>
                    <a:pt x="144653" y="0"/>
                  </a:lnTo>
                </a:path>
                <a:path w="260350" h="219709">
                  <a:moveTo>
                    <a:pt x="124129" y="1981"/>
                  </a:moveTo>
                  <a:lnTo>
                    <a:pt x="124129" y="0"/>
                  </a:lnTo>
                  <a:lnTo>
                    <a:pt x="122491" y="0"/>
                  </a:lnTo>
                  <a:lnTo>
                    <a:pt x="122491" y="1981"/>
                  </a:lnTo>
                  <a:lnTo>
                    <a:pt x="124129" y="1981"/>
                  </a:lnTo>
                  <a:close/>
                </a:path>
                <a:path w="260350" h="219709">
                  <a:moveTo>
                    <a:pt x="138480" y="1981"/>
                  </a:moveTo>
                  <a:lnTo>
                    <a:pt x="138480" y="0"/>
                  </a:lnTo>
                  <a:lnTo>
                    <a:pt x="136842" y="0"/>
                  </a:lnTo>
                  <a:lnTo>
                    <a:pt x="136842" y="1981"/>
                  </a:lnTo>
                  <a:lnTo>
                    <a:pt x="138480" y="1981"/>
                  </a:lnTo>
                  <a:close/>
                </a:path>
                <a:path w="260350" h="219709">
                  <a:moveTo>
                    <a:pt x="143256" y="1981"/>
                  </a:moveTo>
                  <a:lnTo>
                    <a:pt x="143256" y="8039"/>
                  </a:lnTo>
                  <a:lnTo>
                    <a:pt x="119113" y="8039"/>
                  </a:lnTo>
                  <a:lnTo>
                    <a:pt x="119113" y="1981"/>
                  </a:lnTo>
                  <a:lnTo>
                    <a:pt x="143256" y="1981"/>
                  </a:lnTo>
                  <a:close/>
                </a:path>
                <a:path w="260350" h="219709">
                  <a:moveTo>
                    <a:pt x="233210" y="131241"/>
                  </a:moveTo>
                  <a:lnTo>
                    <a:pt x="260273" y="131241"/>
                  </a:lnTo>
                </a:path>
                <a:path w="260350" h="219709">
                  <a:moveTo>
                    <a:pt x="240550" y="133222"/>
                  </a:moveTo>
                  <a:lnTo>
                    <a:pt x="240550" y="131241"/>
                  </a:lnTo>
                  <a:lnTo>
                    <a:pt x="238925" y="131241"/>
                  </a:lnTo>
                  <a:lnTo>
                    <a:pt x="238925" y="133222"/>
                  </a:lnTo>
                  <a:lnTo>
                    <a:pt x="240550" y="133222"/>
                  </a:lnTo>
                  <a:close/>
                </a:path>
                <a:path w="260350" h="219709">
                  <a:moveTo>
                    <a:pt x="254901" y="133222"/>
                  </a:moveTo>
                  <a:lnTo>
                    <a:pt x="254901" y="131241"/>
                  </a:lnTo>
                  <a:lnTo>
                    <a:pt x="253276" y="131241"/>
                  </a:lnTo>
                  <a:lnTo>
                    <a:pt x="253276" y="133222"/>
                  </a:lnTo>
                  <a:lnTo>
                    <a:pt x="254901" y="133222"/>
                  </a:lnTo>
                  <a:close/>
                </a:path>
                <a:path w="260350" h="219709">
                  <a:moveTo>
                    <a:pt x="258991" y="133222"/>
                  </a:moveTo>
                  <a:lnTo>
                    <a:pt x="258991" y="139407"/>
                  </a:lnTo>
                  <a:lnTo>
                    <a:pt x="234835" y="139407"/>
                  </a:lnTo>
                  <a:lnTo>
                    <a:pt x="234835" y="133222"/>
                  </a:lnTo>
                  <a:lnTo>
                    <a:pt x="258991" y="133222"/>
                  </a:lnTo>
                  <a:close/>
                </a:path>
                <a:path w="260350" h="219709">
                  <a:moveTo>
                    <a:pt x="58559" y="131241"/>
                  </a:moveTo>
                  <a:lnTo>
                    <a:pt x="86563" y="131241"/>
                  </a:lnTo>
                </a:path>
                <a:path w="260350" h="219709">
                  <a:moveTo>
                    <a:pt x="65912" y="133222"/>
                  </a:moveTo>
                  <a:lnTo>
                    <a:pt x="65912" y="131241"/>
                  </a:lnTo>
                  <a:lnTo>
                    <a:pt x="64274" y="131241"/>
                  </a:lnTo>
                  <a:lnTo>
                    <a:pt x="64274" y="133222"/>
                  </a:lnTo>
                  <a:lnTo>
                    <a:pt x="65912" y="133222"/>
                  </a:lnTo>
                  <a:close/>
                </a:path>
                <a:path w="260350" h="219709">
                  <a:moveTo>
                    <a:pt x="80264" y="133222"/>
                  </a:moveTo>
                  <a:lnTo>
                    <a:pt x="80264" y="131241"/>
                  </a:lnTo>
                  <a:lnTo>
                    <a:pt x="78625" y="131241"/>
                  </a:lnTo>
                  <a:lnTo>
                    <a:pt x="78625" y="133222"/>
                  </a:lnTo>
                  <a:lnTo>
                    <a:pt x="80264" y="133222"/>
                  </a:lnTo>
                  <a:close/>
                </a:path>
                <a:path w="260350" h="219709">
                  <a:moveTo>
                    <a:pt x="85166" y="133222"/>
                  </a:moveTo>
                  <a:lnTo>
                    <a:pt x="85166" y="139407"/>
                  </a:lnTo>
                  <a:lnTo>
                    <a:pt x="60896" y="139407"/>
                  </a:lnTo>
                  <a:lnTo>
                    <a:pt x="60896" y="133222"/>
                  </a:lnTo>
                  <a:lnTo>
                    <a:pt x="85166" y="133222"/>
                  </a:lnTo>
                  <a:close/>
                </a:path>
                <a:path w="260350" h="219709">
                  <a:moveTo>
                    <a:pt x="0" y="131241"/>
                  </a:moveTo>
                  <a:lnTo>
                    <a:pt x="27876" y="131241"/>
                  </a:lnTo>
                </a:path>
                <a:path w="260350" h="219709">
                  <a:moveTo>
                    <a:pt x="7226" y="133222"/>
                  </a:moveTo>
                  <a:lnTo>
                    <a:pt x="7226" y="131241"/>
                  </a:lnTo>
                  <a:lnTo>
                    <a:pt x="5715" y="131241"/>
                  </a:lnTo>
                  <a:lnTo>
                    <a:pt x="5715" y="133222"/>
                  </a:lnTo>
                  <a:lnTo>
                    <a:pt x="7226" y="133222"/>
                  </a:lnTo>
                  <a:close/>
                </a:path>
                <a:path w="260350" h="219709">
                  <a:moveTo>
                    <a:pt x="21577" y="133222"/>
                  </a:moveTo>
                  <a:lnTo>
                    <a:pt x="21577" y="131241"/>
                  </a:lnTo>
                  <a:lnTo>
                    <a:pt x="20066" y="131241"/>
                  </a:lnTo>
                  <a:lnTo>
                    <a:pt x="20066" y="133222"/>
                  </a:lnTo>
                  <a:lnTo>
                    <a:pt x="21577" y="133222"/>
                  </a:lnTo>
                  <a:close/>
                </a:path>
                <a:path w="260350" h="219709">
                  <a:moveTo>
                    <a:pt x="26479" y="133222"/>
                  </a:moveTo>
                  <a:lnTo>
                    <a:pt x="26479" y="139407"/>
                  </a:lnTo>
                  <a:lnTo>
                    <a:pt x="2209" y="139407"/>
                  </a:lnTo>
                  <a:lnTo>
                    <a:pt x="2209" y="133222"/>
                  </a:lnTo>
                  <a:lnTo>
                    <a:pt x="26479" y="133222"/>
                  </a:lnTo>
                  <a:close/>
                </a:path>
                <a:path w="260350" h="219709">
                  <a:moveTo>
                    <a:pt x="29400" y="211150"/>
                  </a:moveTo>
                  <a:lnTo>
                    <a:pt x="56934" y="211150"/>
                  </a:lnTo>
                </a:path>
                <a:path w="260350" h="219709">
                  <a:moveTo>
                    <a:pt x="36398" y="213017"/>
                  </a:moveTo>
                  <a:lnTo>
                    <a:pt x="36398" y="211150"/>
                  </a:lnTo>
                  <a:lnTo>
                    <a:pt x="34759" y="211150"/>
                  </a:lnTo>
                  <a:lnTo>
                    <a:pt x="34759" y="213017"/>
                  </a:lnTo>
                  <a:lnTo>
                    <a:pt x="36398" y="213017"/>
                  </a:lnTo>
                  <a:close/>
                </a:path>
                <a:path w="260350" h="219709">
                  <a:moveTo>
                    <a:pt x="50749" y="213017"/>
                  </a:moveTo>
                  <a:lnTo>
                    <a:pt x="50749" y="211150"/>
                  </a:lnTo>
                  <a:lnTo>
                    <a:pt x="49110" y="211150"/>
                  </a:lnTo>
                  <a:lnTo>
                    <a:pt x="49110" y="213017"/>
                  </a:lnTo>
                  <a:lnTo>
                    <a:pt x="50749" y="213017"/>
                  </a:lnTo>
                  <a:close/>
                </a:path>
                <a:path w="260350" h="219709">
                  <a:moveTo>
                    <a:pt x="55524" y="213017"/>
                  </a:moveTo>
                  <a:lnTo>
                    <a:pt x="55524" y="219201"/>
                  </a:lnTo>
                  <a:lnTo>
                    <a:pt x="31381" y="219201"/>
                  </a:lnTo>
                  <a:lnTo>
                    <a:pt x="31381" y="213017"/>
                  </a:lnTo>
                  <a:lnTo>
                    <a:pt x="55524" y="213017"/>
                  </a:lnTo>
                  <a:close/>
                </a:path>
                <a:path w="260350" h="219709">
                  <a:moveTo>
                    <a:pt x="87845" y="131241"/>
                  </a:moveTo>
                  <a:lnTo>
                    <a:pt x="114909" y="131241"/>
                  </a:lnTo>
                </a:path>
                <a:path w="260350" h="219709">
                  <a:moveTo>
                    <a:pt x="95199" y="133222"/>
                  </a:moveTo>
                  <a:lnTo>
                    <a:pt x="95199" y="131241"/>
                  </a:lnTo>
                  <a:lnTo>
                    <a:pt x="93560" y="131241"/>
                  </a:lnTo>
                  <a:lnTo>
                    <a:pt x="93560" y="133222"/>
                  </a:lnTo>
                  <a:lnTo>
                    <a:pt x="95199" y="133222"/>
                  </a:lnTo>
                  <a:close/>
                </a:path>
                <a:path w="260350" h="219709">
                  <a:moveTo>
                    <a:pt x="109550" y="133222"/>
                  </a:moveTo>
                  <a:lnTo>
                    <a:pt x="109550" y="131241"/>
                  </a:lnTo>
                  <a:lnTo>
                    <a:pt x="107911" y="131241"/>
                  </a:lnTo>
                  <a:lnTo>
                    <a:pt x="107911" y="133222"/>
                  </a:lnTo>
                  <a:lnTo>
                    <a:pt x="109550" y="133222"/>
                  </a:lnTo>
                  <a:close/>
                </a:path>
                <a:path w="260350" h="219709">
                  <a:moveTo>
                    <a:pt x="113626" y="133222"/>
                  </a:moveTo>
                  <a:lnTo>
                    <a:pt x="113626" y="139407"/>
                  </a:lnTo>
                  <a:lnTo>
                    <a:pt x="89471" y="139407"/>
                  </a:lnTo>
                  <a:lnTo>
                    <a:pt x="89471" y="133222"/>
                  </a:lnTo>
                  <a:lnTo>
                    <a:pt x="113626" y="1332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115777" y="6577101"/>
              <a:ext cx="456565" cy="0"/>
            </a:xfrm>
            <a:custGeom>
              <a:avLst/>
              <a:gdLst/>
              <a:ahLst/>
              <a:cxnLst/>
              <a:rect l="l" t="t" r="r" b="b"/>
              <a:pathLst>
                <a:path w="456564">
                  <a:moveTo>
                    <a:pt x="0" y="0"/>
                  </a:moveTo>
                  <a:lnTo>
                    <a:pt x="456057" y="0"/>
                  </a:lnTo>
                </a:path>
              </a:pathLst>
            </a:custGeom>
            <a:ln w="6197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528019" y="6653631"/>
              <a:ext cx="15240" cy="295275"/>
            </a:xfrm>
            <a:custGeom>
              <a:avLst/>
              <a:gdLst/>
              <a:ahLst/>
              <a:cxnLst/>
              <a:rect l="l" t="t" r="r" b="b"/>
              <a:pathLst>
                <a:path w="15239" h="295275">
                  <a:moveTo>
                    <a:pt x="13525" y="52730"/>
                  </a:moveTo>
                  <a:lnTo>
                    <a:pt x="13525" y="51917"/>
                  </a:lnTo>
                  <a:lnTo>
                    <a:pt x="14236" y="51219"/>
                  </a:lnTo>
                  <a:lnTo>
                    <a:pt x="15049" y="51219"/>
                  </a:lnTo>
                  <a:lnTo>
                    <a:pt x="15049" y="19481"/>
                  </a:lnTo>
                  <a:lnTo>
                    <a:pt x="14236" y="19481"/>
                  </a:lnTo>
                  <a:lnTo>
                    <a:pt x="13525" y="18783"/>
                  </a:lnTo>
                  <a:lnTo>
                    <a:pt x="13525" y="17970"/>
                  </a:lnTo>
                  <a:lnTo>
                    <a:pt x="13525" y="17144"/>
                  </a:lnTo>
                  <a:lnTo>
                    <a:pt x="14236" y="16446"/>
                  </a:lnTo>
                  <a:lnTo>
                    <a:pt x="15049" y="16446"/>
                  </a:lnTo>
                  <a:lnTo>
                    <a:pt x="15049" y="0"/>
                  </a:lnTo>
                  <a:lnTo>
                    <a:pt x="0" y="0"/>
                  </a:lnTo>
                  <a:lnTo>
                    <a:pt x="0" y="16446"/>
                  </a:lnTo>
                  <a:lnTo>
                    <a:pt x="927" y="16446"/>
                  </a:lnTo>
                  <a:lnTo>
                    <a:pt x="1625" y="17144"/>
                  </a:lnTo>
                  <a:lnTo>
                    <a:pt x="1625" y="17970"/>
                  </a:lnTo>
                  <a:lnTo>
                    <a:pt x="1625" y="18783"/>
                  </a:lnTo>
                  <a:lnTo>
                    <a:pt x="927" y="19481"/>
                  </a:lnTo>
                  <a:lnTo>
                    <a:pt x="114" y="19481"/>
                  </a:lnTo>
                  <a:lnTo>
                    <a:pt x="0" y="51219"/>
                  </a:lnTo>
                  <a:lnTo>
                    <a:pt x="927" y="51219"/>
                  </a:lnTo>
                  <a:lnTo>
                    <a:pt x="1625" y="51917"/>
                  </a:lnTo>
                  <a:lnTo>
                    <a:pt x="1625" y="52730"/>
                  </a:lnTo>
                  <a:lnTo>
                    <a:pt x="1625" y="53543"/>
                  </a:lnTo>
                  <a:lnTo>
                    <a:pt x="927" y="54254"/>
                  </a:lnTo>
                  <a:lnTo>
                    <a:pt x="114" y="54254"/>
                  </a:lnTo>
                  <a:lnTo>
                    <a:pt x="0" y="86093"/>
                  </a:lnTo>
                  <a:lnTo>
                    <a:pt x="927" y="86093"/>
                  </a:lnTo>
                  <a:lnTo>
                    <a:pt x="1625" y="86791"/>
                  </a:lnTo>
                  <a:lnTo>
                    <a:pt x="1625" y="87617"/>
                  </a:lnTo>
                  <a:lnTo>
                    <a:pt x="1625" y="88430"/>
                  </a:lnTo>
                  <a:lnTo>
                    <a:pt x="927" y="89128"/>
                  </a:lnTo>
                  <a:lnTo>
                    <a:pt x="114" y="89128"/>
                  </a:lnTo>
                  <a:lnTo>
                    <a:pt x="0" y="120865"/>
                  </a:lnTo>
                  <a:lnTo>
                    <a:pt x="927" y="120738"/>
                  </a:lnTo>
                  <a:lnTo>
                    <a:pt x="1625" y="121450"/>
                  </a:lnTo>
                  <a:lnTo>
                    <a:pt x="1625" y="122262"/>
                  </a:lnTo>
                  <a:lnTo>
                    <a:pt x="1625" y="123202"/>
                  </a:lnTo>
                  <a:lnTo>
                    <a:pt x="927" y="123774"/>
                  </a:lnTo>
                  <a:lnTo>
                    <a:pt x="114" y="123774"/>
                  </a:lnTo>
                  <a:lnTo>
                    <a:pt x="0" y="155625"/>
                  </a:lnTo>
                  <a:lnTo>
                    <a:pt x="927" y="155625"/>
                  </a:lnTo>
                  <a:lnTo>
                    <a:pt x="1625" y="156324"/>
                  </a:lnTo>
                  <a:lnTo>
                    <a:pt x="1625" y="157149"/>
                  </a:lnTo>
                  <a:lnTo>
                    <a:pt x="1625" y="157962"/>
                  </a:lnTo>
                  <a:lnTo>
                    <a:pt x="927" y="158661"/>
                  </a:lnTo>
                  <a:lnTo>
                    <a:pt x="114" y="158661"/>
                  </a:lnTo>
                  <a:lnTo>
                    <a:pt x="0" y="190512"/>
                  </a:lnTo>
                  <a:lnTo>
                    <a:pt x="927" y="190512"/>
                  </a:lnTo>
                  <a:lnTo>
                    <a:pt x="1625" y="191096"/>
                  </a:lnTo>
                  <a:lnTo>
                    <a:pt x="1625" y="192023"/>
                  </a:lnTo>
                  <a:lnTo>
                    <a:pt x="1625" y="192849"/>
                  </a:lnTo>
                  <a:lnTo>
                    <a:pt x="927" y="193547"/>
                  </a:lnTo>
                  <a:lnTo>
                    <a:pt x="114" y="193547"/>
                  </a:lnTo>
                  <a:lnTo>
                    <a:pt x="0" y="225272"/>
                  </a:lnTo>
                  <a:lnTo>
                    <a:pt x="927" y="225272"/>
                  </a:lnTo>
                  <a:lnTo>
                    <a:pt x="1625" y="225971"/>
                  </a:lnTo>
                  <a:lnTo>
                    <a:pt x="1625" y="226796"/>
                  </a:lnTo>
                  <a:lnTo>
                    <a:pt x="1625" y="227609"/>
                  </a:lnTo>
                  <a:lnTo>
                    <a:pt x="927" y="228307"/>
                  </a:lnTo>
                  <a:lnTo>
                    <a:pt x="114" y="228307"/>
                  </a:lnTo>
                  <a:lnTo>
                    <a:pt x="0" y="260159"/>
                  </a:lnTo>
                  <a:lnTo>
                    <a:pt x="927" y="260159"/>
                  </a:lnTo>
                  <a:lnTo>
                    <a:pt x="1625" y="260743"/>
                  </a:lnTo>
                  <a:lnTo>
                    <a:pt x="1625" y="261670"/>
                  </a:lnTo>
                  <a:lnTo>
                    <a:pt x="1625" y="262496"/>
                  </a:lnTo>
                  <a:lnTo>
                    <a:pt x="927" y="263194"/>
                  </a:lnTo>
                  <a:lnTo>
                    <a:pt x="114" y="263194"/>
                  </a:lnTo>
                  <a:lnTo>
                    <a:pt x="0" y="295046"/>
                  </a:lnTo>
                  <a:lnTo>
                    <a:pt x="15049" y="295046"/>
                  </a:lnTo>
                  <a:lnTo>
                    <a:pt x="15049" y="263194"/>
                  </a:lnTo>
                  <a:lnTo>
                    <a:pt x="14236" y="263194"/>
                  </a:lnTo>
                  <a:lnTo>
                    <a:pt x="13525" y="262496"/>
                  </a:lnTo>
                  <a:lnTo>
                    <a:pt x="13525" y="261670"/>
                  </a:lnTo>
                  <a:lnTo>
                    <a:pt x="13525" y="260743"/>
                  </a:lnTo>
                  <a:lnTo>
                    <a:pt x="14236" y="260159"/>
                  </a:lnTo>
                  <a:lnTo>
                    <a:pt x="15049" y="260159"/>
                  </a:lnTo>
                  <a:lnTo>
                    <a:pt x="15049" y="228307"/>
                  </a:lnTo>
                  <a:lnTo>
                    <a:pt x="14236" y="228307"/>
                  </a:lnTo>
                  <a:lnTo>
                    <a:pt x="13525" y="227609"/>
                  </a:lnTo>
                  <a:lnTo>
                    <a:pt x="13525" y="226796"/>
                  </a:lnTo>
                  <a:lnTo>
                    <a:pt x="13525" y="225971"/>
                  </a:lnTo>
                  <a:lnTo>
                    <a:pt x="14236" y="225272"/>
                  </a:lnTo>
                  <a:lnTo>
                    <a:pt x="15049" y="225272"/>
                  </a:lnTo>
                  <a:lnTo>
                    <a:pt x="15049" y="193547"/>
                  </a:lnTo>
                  <a:lnTo>
                    <a:pt x="14236" y="193547"/>
                  </a:lnTo>
                  <a:lnTo>
                    <a:pt x="13525" y="192849"/>
                  </a:lnTo>
                  <a:lnTo>
                    <a:pt x="13525" y="192023"/>
                  </a:lnTo>
                  <a:lnTo>
                    <a:pt x="13525" y="191096"/>
                  </a:lnTo>
                  <a:lnTo>
                    <a:pt x="14236" y="190512"/>
                  </a:lnTo>
                  <a:lnTo>
                    <a:pt x="15049" y="190512"/>
                  </a:lnTo>
                  <a:lnTo>
                    <a:pt x="15049" y="158661"/>
                  </a:lnTo>
                  <a:lnTo>
                    <a:pt x="14236" y="158661"/>
                  </a:lnTo>
                  <a:lnTo>
                    <a:pt x="13525" y="157962"/>
                  </a:lnTo>
                  <a:lnTo>
                    <a:pt x="13525" y="157149"/>
                  </a:lnTo>
                  <a:lnTo>
                    <a:pt x="13525" y="156324"/>
                  </a:lnTo>
                  <a:lnTo>
                    <a:pt x="14236" y="155625"/>
                  </a:lnTo>
                  <a:lnTo>
                    <a:pt x="15049" y="155625"/>
                  </a:lnTo>
                  <a:lnTo>
                    <a:pt x="15049" y="123774"/>
                  </a:lnTo>
                  <a:lnTo>
                    <a:pt x="14236" y="123774"/>
                  </a:lnTo>
                  <a:lnTo>
                    <a:pt x="13525" y="123202"/>
                  </a:lnTo>
                  <a:lnTo>
                    <a:pt x="13525" y="122262"/>
                  </a:lnTo>
                  <a:lnTo>
                    <a:pt x="13525" y="121450"/>
                  </a:lnTo>
                  <a:lnTo>
                    <a:pt x="14236" y="120738"/>
                  </a:lnTo>
                  <a:lnTo>
                    <a:pt x="15049" y="120738"/>
                  </a:lnTo>
                  <a:lnTo>
                    <a:pt x="15049" y="89128"/>
                  </a:lnTo>
                  <a:lnTo>
                    <a:pt x="14236" y="89128"/>
                  </a:lnTo>
                  <a:lnTo>
                    <a:pt x="13525" y="88430"/>
                  </a:lnTo>
                  <a:lnTo>
                    <a:pt x="13525" y="87617"/>
                  </a:lnTo>
                  <a:lnTo>
                    <a:pt x="13525" y="86791"/>
                  </a:lnTo>
                  <a:lnTo>
                    <a:pt x="14236" y="86093"/>
                  </a:lnTo>
                  <a:lnTo>
                    <a:pt x="15049" y="86093"/>
                  </a:lnTo>
                  <a:lnTo>
                    <a:pt x="15049" y="54254"/>
                  </a:lnTo>
                  <a:lnTo>
                    <a:pt x="14236" y="54254"/>
                  </a:lnTo>
                  <a:lnTo>
                    <a:pt x="13525" y="53543"/>
                  </a:lnTo>
                  <a:lnTo>
                    <a:pt x="13525" y="52730"/>
                  </a:lnTo>
                  <a:close/>
                </a:path>
                <a:path w="15239" h="295275">
                  <a:moveTo>
                    <a:pt x="0" y="28346"/>
                  </a:moveTo>
                  <a:lnTo>
                    <a:pt x="15049" y="28346"/>
                  </a:lnTo>
                </a:path>
                <a:path w="15239" h="295275">
                  <a:moveTo>
                    <a:pt x="0" y="51219"/>
                  </a:moveTo>
                  <a:lnTo>
                    <a:pt x="15049" y="51219"/>
                  </a:lnTo>
                </a:path>
                <a:path w="15239" h="295275">
                  <a:moveTo>
                    <a:pt x="0" y="57632"/>
                  </a:moveTo>
                  <a:lnTo>
                    <a:pt x="15049" y="57632"/>
                  </a:lnTo>
                </a:path>
                <a:path w="15239" h="295275">
                  <a:moveTo>
                    <a:pt x="0" y="81076"/>
                  </a:moveTo>
                  <a:lnTo>
                    <a:pt x="15049" y="81076"/>
                  </a:lnTo>
                </a:path>
                <a:path w="15239" h="295275">
                  <a:moveTo>
                    <a:pt x="0" y="86093"/>
                  </a:moveTo>
                  <a:lnTo>
                    <a:pt x="15049" y="86093"/>
                  </a:lnTo>
                </a:path>
                <a:path w="15239" h="295275">
                  <a:moveTo>
                    <a:pt x="0" y="110362"/>
                  </a:moveTo>
                  <a:lnTo>
                    <a:pt x="15049" y="110362"/>
                  </a:lnTo>
                </a:path>
                <a:path w="15239" h="295275">
                  <a:moveTo>
                    <a:pt x="0" y="115735"/>
                  </a:moveTo>
                  <a:lnTo>
                    <a:pt x="15049" y="115735"/>
                  </a:lnTo>
                </a:path>
                <a:path w="15239" h="295275">
                  <a:moveTo>
                    <a:pt x="0" y="139293"/>
                  </a:moveTo>
                  <a:lnTo>
                    <a:pt x="15049" y="139293"/>
                  </a:lnTo>
                </a:path>
                <a:path w="15239" h="295275">
                  <a:moveTo>
                    <a:pt x="0" y="180593"/>
                  </a:moveTo>
                  <a:lnTo>
                    <a:pt x="15049" y="180593"/>
                  </a:lnTo>
                </a:path>
                <a:path w="15239" h="295275">
                  <a:moveTo>
                    <a:pt x="0" y="186194"/>
                  </a:moveTo>
                  <a:lnTo>
                    <a:pt x="15049" y="186194"/>
                  </a:lnTo>
                </a:path>
                <a:path w="15239" h="295275">
                  <a:moveTo>
                    <a:pt x="0" y="209880"/>
                  </a:moveTo>
                  <a:lnTo>
                    <a:pt x="15049" y="209880"/>
                  </a:lnTo>
                </a:path>
                <a:path w="15239" h="295275">
                  <a:moveTo>
                    <a:pt x="0" y="215709"/>
                  </a:moveTo>
                  <a:lnTo>
                    <a:pt x="15049" y="215709"/>
                  </a:lnTo>
                </a:path>
                <a:path w="15239" h="295275">
                  <a:moveTo>
                    <a:pt x="0" y="239394"/>
                  </a:moveTo>
                  <a:lnTo>
                    <a:pt x="15049" y="239394"/>
                  </a:lnTo>
                </a:path>
                <a:path w="15239" h="295275">
                  <a:moveTo>
                    <a:pt x="0" y="244640"/>
                  </a:moveTo>
                  <a:lnTo>
                    <a:pt x="15049" y="244640"/>
                  </a:lnTo>
                </a:path>
                <a:path w="15239" h="295275">
                  <a:moveTo>
                    <a:pt x="0" y="268211"/>
                  </a:moveTo>
                  <a:lnTo>
                    <a:pt x="15049" y="268211"/>
                  </a:lnTo>
                </a:path>
                <a:path w="15239" h="295275">
                  <a:moveTo>
                    <a:pt x="0" y="285241"/>
                  </a:moveTo>
                  <a:lnTo>
                    <a:pt x="15049" y="285241"/>
                  </a:lnTo>
                </a:path>
                <a:path w="15239" h="295275">
                  <a:moveTo>
                    <a:pt x="0" y="290956"/>
                  </a:moveTo>
                  <a:lnTo>
                    <a:pt x="15049" y="290956"/>
                  </a:lnTo>
                </a:path>
                <a:path w="15239" h="295275">
                  <a:moveTo>
                    <a:pt x="1511" y="157022"/>
                  </a:moveTo>
                  <a:lnTo>
                    <a:pt x="13411" y="157022"/>
                  </a:lnTo>
                </a:path>
                <a:path w="15239" h="295275">
                  <a:moveTo>
                    <a:pt x="3492" y="28460"/>
                  </a:moveTo>
                  <a:lnTo>
                    <a:pt x="3492" y="50977"/>
                  </a:lnTo>
                </a:path>
                <a:path w="15239" h="295275">
                  <a:moveTo>
                    <a:pt x="3492" y="57632"/>
                  </a:moveTo>
                  <a:lnTo>
                    <a:pt x="3492" y="81203"/>
                  </a:lnTo>
                </a:path>
                <a:path w="15239" h="295275">
                  <a:moveTo>
                    <a:pt x="3492" y="86093"/>
                  </a:moveTo>
                  <a:lnTo>
                    <a:pt x="3492" y="110248"/>
                  </a:lnTo>
                </a:path>
                <a:path w="15239" h="295275">
                  <a:moveTo>
                    <a:pt x="3492" y="115735"/>
                  </a:moveTo>
                  <a:lnTo>
                    <a:pt x="3492" y="139293"/>
                  </a:lnTo>
                </a:path>
                <a:path w="15239" h="295275">
                  <a:moveTo>
                    <a:pt x="3492" y="157022"/>
                  </a:moveTo>
                  <a:lnTo>
                    <a:pt x="3492" y="180593"/>
                  </a:lnTo>
                </a:path>
                <a:path w="15239" h="295275">
                  <a:moveTo>
                    <a:pt x="3492" y="186308"/>
                  </a:moveTo>
                  <a:lnTo>
                    <a:pt x="3492" y="209880"/>
                  </a:lnTo>
                </a:path>
                <a:path w="15239" h="295275">
                  <a:moveTo>
                    <a:pt x="3492" y="215938"/>
                  </a:moveTo>
                  <a:lnTo>
                    <a:pt x="3492" y="239394"/>
                  </a:lnTo>
                </a:path>
                <a:path w="15239" h="295275">
                  <a:moveTo>
                    <a:pt x="3492" y="244640"/>
                  </a:moveTo>
                  <a:lnTo>
                    <a:pt x="3492" y="2682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534661" y="693887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86" y="2857"/>
                  </a:moveTo>
                  <a:lnTo>
                    <a:pt x="2286" y="2857"/>
                  </a:lnTo>
                </a:path>
              </a:pathLst>
            </a:custGeom>
            <a:ln w="57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498962" y="6653631"/>
              <a:ext cx="15240" cy="295275"/>
            </a:xfrm>
            <a:custGeom>
              <a:avLst/>
              <a:gdLst/>
              <a:ahLst/>
              <a:cxnLst/>
              <a:rect l="l" t="t" r="r" b="b"/>
              <a:pathLst>
                <a:path w="15239" h="295275">
                  <a:moveTo>
                    <a:pt x="13538" y="52730"/>
                  </a:moveTo>
                  <a:lnTo>
                    <a:pt x="13538" y="51917"/>
                  </a:lnTo>
                  <a:lnTo>
                    <a:pt x="14236" y="51219"/>
                  </a:lnTo>
                  <a:lnTo>
                    <a:pt x="15049" y="51219"/>
                  </a:lnTo>
                  <a:lnTo>
                    <a:pt x="15049" y="19481"/>
                  </a:lnTo>
                  <a:lnTo>
                    <a:pt x="14236" y="19481"/>
                  </a:lnTo>
                  <a:lnTo>
                    <a:pt x="13538" y="18783"/>
                  </a:lnTo>
                  <a:lnTo>
                    <a:pt x="13538" y="17970"/>
                  </a:lnTo>
                  <a:lnTo>
                    <a:pt x="13538" y="17144"/>
                  </a:lnTo>
                  <a:lnTo>
                    <a:pt x="14236" y="16446"/>
                  </a:lnTo>
                  <a:lnTo>
                    <a:pt x="15049" y="16446"/>
                  </a:lnTo>
                  <a:lnTo>
                    <a:pt x="15049" y="0"/>
                  </a:lnTo>
                  <a:lnTo>
                    <a:pt x="0" y="0"/>
                  </a:lnTo>
                  <a:lnTo>
                    <a:pt x="0" y="16446"/>
                  </a:lnTo>
                  <a:lnTo>
                    <a:pt x="939" y="16446"/>
                  </a:lnTo>
                  <a:lnTo>
                    <a:pt x="1638" y="17144"/>
                  </a:lnTo>
                  <a:lnTo>
                    <a:pt x="1638" y="17970"/>
                  </a:lnTo>
                  <a:lnTo>
                    <a:pt x="1638" y="18783"/>
                  </a:lnTo>
                  <a:lnTo>
                    <a:pt x="939" y="19481"/>
                  </a:lnTo>
                  <a:lnTo>
                    <a:pt x="126" y="19481"/>
                  </a:lnTo>
                  <a:lnTo>
                    <a:pt x="0" y="51219"/>
                  </a:lnTo>
                  <a:lnTo>
                    <a:pt x="939" y="51219"/>
                  </a:lnTo>
                  <a:lnTo>
                    <a:pt x="1638" y="51917"/>
                  </a:lnTo>
                  <a:lnTo>
                    <a:pt x="1638" y="52730"/>
                  </a:lnTo>
                  <a:lnTo>
                    <a:pt x="1638" y="53543"/>
                  </a:lnTo>
                  <a:lnTo>
                    <a:pt x="939" y="54254"/>
                  </a:lnTo>
                  <a:lnTo>
                    <a:pt x="126" y="54254"/>
                  </a:lnTo>
                  <a:lnTo>
                    <a:pt x="0" y="86093"/>
                  </a:lnTo>
                  <a:lnTo>
                    <a:pt x="939" y="86093"/>
                  </a:lnTo>
                  <a:lnTo>
                    <a:pt x="1638" y="86791"/>
                  </a:lnTo>
                  <a:lnTo>
                    <a:pt x="1638" y="87617"/>
                  </a:lnTo>
                  <a:lnTo>
                    <a:pt x="1638" y="88430"/>
                  </a:lnTo>
                  <a:lnTo>
                    <a:pt x="939" y="89128"/>
                  </a:lnTo>
                  <a:lnTo>
                    <a:pt x="126" y="89128"/>
                  </a:lnTo>
                  <a:lnTo>
                    <a:pt x="0" y="120865"/>
                  </a:lnTo>
                  <a:lnTo>
                    <a:pt x="939" y="120738"/>
                  </a:lnTo>
                  <a:lnTo>
                    <a:pt x="1638" y="121450"/>
                  </a:lnTo>
                  <a:lnTo>
                    <a:pt x="1638" y="122262"/>
                  </a:lnTo>
                  <a:lnTo>
                    <a:pt x="1638" y="123202"/>
                  </a:lnTo>
                  <a:lnTo>
                    <a:pt x="939" y="123774"/>
                  </a:lnTo>
                  <a:lnTo>
                    <a:pt x="126" y="123774"/>
                  </a:lnTo>
                  <a:lnTo>
                    <a:pt x="0" y="155625"/>
                  </a:lnTo>
                  <a:lnTo>
                    <a:pt x="939" y="155625"/>
                  </a:lnTo>
                  <a:lnTo>
                    <a:pt x="1638" y="156324"/>
                  </a:lnTo>
                  <a:lnTo>
                    <a:pt x="1638" y="157149"/>
                  </a:lnTo>
                  <a:lnTo>
                    <a:pt x="1638" y="157962"/>
                  </a:lnTo>
                  <a:lnTo>
                    <a:pt x="939" y="158661"/>
                  </a:lnTo>
                  <a:lnTo>
                    <a:pt x="126" y="158661"/>
                  </a:lnTo>
                  <a:lnTo>
                    <a:pt x="0" y="190512"/>
                  </a:lnTo>
                  <a:lnTo>
                    <a:pt x="939" y="190512"/>
                  </a:lnTo>
                  <a:lnTo>
                    <a:pt x="1638" y="191096"/>
                  </a:lnTo>
                  <a:lnTo>
                    <a:pt x="1638" y="192023"/>
                  </a:lnTo>
                  <a:lnTo>
                    <a:pt x="1638" y="192849"/>
                  </a:lnTo>
                  <a:lnTo>
                    <a:pt x="939" y="193547"/>
                  </a:lnTo>
                  <a:lnTo>
                    <a:pt x="126" y="193547"/>
                  </a:lnTo>
                  <a:lnTo>
                    <a:pt x="0" y="225272"/>
                  </a:lnTo>
                  <a:lnTo>
                    <a:pt x="939" y="225272"/>
                  </a:lnTo>
                  <a:lnTo>
                    <a:pt x="1638" y="225971"/>
                  </a:lnTo>
                  <a:lnTo>
                    <a:pt x="1638" y="226796"/>
                  </a:lnTo>
                  <a:lnTo>
                    <a:pt x="1638" y="227609"/>
                  </a:lnTo>
                  <a:lnTo>
                    <a:pt x="939" y="228307"/>
                  </a:lnTo>
                  <a:lnTo>
                    <a:pt x="126" y="228307"/>
                  </a:lnTo>
                  <a:lnTo>
                    <a:pt x="0" y="260159"/>
                  </a:lnTo>
                  <a:lnTo>
                    <a:pt x="939" y="260159"/>
                  </a:lnTo>
                  <a:lnTo>
                    <a:pt x="1638" y="260743"/>
                  </a:lnTo>
                  <a:lnTo>
                    <a:pt x="1638" y="261670"/>
                  </a:lnTo>
                  <a:lnTo>
                    <a:pt x="1638" y="262496"/>
                  </a:lnTo>
                  <a:lnTo>
                    <a:pt x="939" y="263194"/>
                  </a:lnTo>
                  <a:lnTo>
                    <a:pt x="126" y="263194"/>
                  </a:lnTo>
                  <a:lnTo>
                    <a:pt x="0" y="295046"/>
                  </a:lnTo>
                  <a:lnTo>
                    <a:pt x="15049" y="295046"/>
                  </a:lnTo>
                  <a:lnTo>
                    <a:pt x="15049" y="263194"/>
                  </a:lnTo>
                  <a:lnTo>
                    <a:pt x="14236" y="263194"/>
                  </a:lnTo>
                  <a:lnTo>
                    <a:pt x="13538" y="262496"/>
                  </a:lnTo>
                  <a:lnTo>
                    <a:pt x="13538" y="261670"/>
                  </a:lnTo>
                  <a:lnTo>
                    <a:pt x="13538" y="260743"/>
                  </a:lnTo>
                  <a:lnTo>
                    <a:pt x="14236" y="260159"/>
                  </a:lnTo>
                  <a:lnTo>
                    <a:pt x="15049" y="260159"/>
                  </a:lnTo>
                  <a:lnTo>
                    <a:pt x="15049" y="228307"/>
                  </a:lnTo>
                  <a:lnTo>
                    <a:pt x="14236" y="228307"/>
                  </a:lnTo>
                  <a:lnTo>
                    <a:pt x="13538" y="227609"/>
                  </a:lnTo>
                  <a:lnTo>
                    <a:pt x="13538" y="226796"/>
                  </a:lnTo>
                  <a:lnTo>
                    <a:pt x="13538" y="225971"/>
                  </a:lnTo>
                  <a:lnTo>
                    <a:pt x="14236" y="225272"/>
                  </a:lnTo>
                  <a:lnTo>
                    <a:pt x="15049" y="225272"/>
                  </a:lnTo>
                  <a:lnTo>
                    <a:pt x="15049" y="193547"/>
                  </a:lnTo>
                  <a:lnTo>
                    <a:pt x="14236" y="193547"/>
                  </a:lnTo>
                  <a:lnTo>
                    <a:pt x="13538" y="192849"/>
                  </a:lnTo>
                  <a:lnTo>
                    <a:pt x="13538" y="192023"/>
                  </a:lnTo>
                  <a:lnTo>
                    <a:pt x="13538" y="191096"/>
                  </a:lnTo>
                  <a:lnTo>
                    <a:pt x="14236" y="190512"/>
                  </a:lnTo>
                  <a:lnTo>
                    <a:pt x="15049" y="190512"/>
                  </a:lnTo>
                  <a:lnTo>
                    <a:pt x="15049" y="158661"/>
                  </a:lnTo>
                  <a:lnTo>
                    <a:pt x="14236" y="158661"/>
                  </a:lnTo>
                  <a:lnTo>
                    <a:pt x="13538" y="157962"/>
                  </a:lnTo>
                  <a:lnTo>
                    <a:pt x="13538" y="157149"/>
                  </a:lnTo>
                  <a:lnTo>
                    <a:pt x="13538" y="156324"/>
                  </a:lnTo>
                  <a:lnTo>
                    <a:pt x="14236" y="155625"/>
                  </a:lnTo>
                  <a:lnTo>
                    <a:pt x="15049" y="155625"/>
                  </a:lnTo>
                  <a:lnTo>
                    <a:pt x="15049" y="123774"/>
                  </a:lnTo>
                  <a:lnTo>
                    <a:pt x="14236" y="123774"/>
                  </a:lnTo>
                  <a:lnTo>
                    <a:pt x="13538" y="123202"/>
                  </a:lnTo>
                  <a:lnTo>
                    <a:pt x="13538" y="122262"/>
                  </a:lnTo>
                  <a:lnTo>
                    <a:pt x="13538" y="121450"/>
                  </a:lnTo>
                  <a:lnTo>
                    <a:pt x="14236" y="120738"/>
                  </a:lnTo>
                  <a:lnTo>
                    <a:pt x="15049" y="120738"/>
                  </a:lnTo>
                  <a:lnTo>
                    <a:pt x="15049" y="89128"/>
                  </a:lnTo>
                  <a:lnTo>
                    <a:pt x="14236" y="89128"/>
                  </a:lnTo>
                  <a:lnTo>
                    <a:pt x="13538" y="88430"/>
                  </a:lnTo>
                  <a:lnTo>
                    <a:pt x="13538" y="87617"/>
                  </a:lnTo>
                  <a:lnTo>
                    <a:pt x="13538" y="86791"/>
                  </a:lnTo>
                  <a:lnTo>
                    <a:pt x="14236" y="86093"/>
                  </a:lnTo>
                  <a:lnTo>
                    <a:pt x="15049" y="86093"/>
                  </a:lnTo>
                  <a:lnTo>
                    <a:pt x="15049" y="54254"/>
                  </a:lnTo>
                  <a:lnTo>
                    <a:pt x="14236" y="54254"/>
                  </a:lnTo>
                  <a:lnTo>
                    <a:pt x="13538" y="53543"/>
                  </a:lnTo>
                  <a:lnTo>
                    <a:pt x="13538" y="527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506486" y="6653746"/>
              <a:ext cx="0" cy="293370"/>
            </a:xfrm>
            <a:custGeom>
              <a:avLst/>
              <a:gdLst/>
              <a:ahLst/>
              <a:cxnLst/>
              <a:rect l="l" t="t" r="r" b="b"/>
              <a:pathLst>
                <a:path h="293370">
                  <a:moveTo>
                    <a:pt x="0" y="0"/>
                  </a:moveTo>
                  <a:lnTo>
                    <a:pt x="0" y="293128"/>
                  </a:lnTo>
                </a:path>
              </a:pathLst>
            </a:custGeom>
            <a:ln w="15049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342053" y="6640220"/>
              <a:ext cx="260350" cy="320675"/>
            </a:xfrm>
            <a:custGeom>
              <a:avLst/>
              <a:gdLst/>
              <a:ahLst/>
              <a:cxnLst/>
              <a:rect l="l" t="t" r="r" b="b"/>
              <a:pathLst>
                <a:path w="260350" h="320675">
                  <a:moveTo>
                    <a:pt x="160413" y="41871"/>
                  </a:moveTo>
                  <a:lnTo>
                    <a:pt x="160413" y="64389"/>
                  </a:lnTo>
                </a:path>
                <a:path w="260350" h="320675">
                  <a:moveTo>
                    <a:pt x="160413" y="71043"/>
                  </a:moveTo>
                  <a:lnTo>
                    <a:pt x="160413" y="94615"/>
                  </a:lnTo>
                </a:path>
                <a:path w="260350" h="320675">
                  <a:moveTo>
                    <a:pt x="160413" y="99504"/>
                  </a:moveTo>
                  <a:lnTo>
                    <a:pt x="160413" y="123659"/>
                  </a:lnTo>
                </a:path>
                <a:path w="260350" h="320675">
                  <a:moveTo>
                    <a:pt x="160413" y="129146"/>
                  </a:moveTo>
                  <a:lnTo>
                    <a:pt x="160413" y="152704"/>
                  </a:lnTo>
                </a:path>
                <a:path w="260350" h="320675">
                  <a:moveTo>
                    <a:pt x="160413" y="170434"/>
                  </a:moveTo>
                  <a:lnTo>
                    <a:pt x="160413" y="194005"/>
                  </a:lnTo>
                </a:path>
                <a:path w="260350" h="320675">
                  <a:moveTo>
                    <a:pt x="160413" y="199720"/>
                  </a:moveTo>
                  <a:lnTo>
                    <a:pt x="160413" y="223291"/>
                  </a:lnTo>
                </a:path>
                <a:path w="260350" h="320675">
                  <a:moveTo>
                    <a:pt x="160413" y="229349"/>
                  </a:moveTo>
                  <a:lnTo>
                    <a:pt x="160413" y="252806"/>
                  </a:lnTo>
                </a:path>
                <a:path w="260350" h="320675">
                  <a:moveTo>
                    <a:pt x="160413" y="258051"/>
                  </a:moveTo>
                  <a:lnTo>
                    <a:pt x="160413" y="281622"/>
                  </a:lnTo>
                </a:path>
                <a:path w="260350" h="320675">
                  <a:moveTo>
                    <a:pt x="92862" y="114795"/>
                  </a:moveTo>
                  <a:lnTo>
                    <a:pt x="93446" y="118287"/>
                  </a:lnTo>
                  <a:lnTo>
                    <a:pt x="106629" y="125641"/>
                  </a:lnTo>
                  <a:lnTo>
                    <a:pt x="109435" y="120738"/>
                  </a:lnTo>
                  <a:lnTo>
                    <a:pt x="96253" y="113385"/>
                  </a:lnTo>
                  <a:lnTo>
                    <a:pt x="95669" y="109893"/>
                  </a:lnTo>
                  <a:lnTo>
                    <a:pt x="92862" y="114795"/>
                  </a:lnTo>
                  <a:close/>
                </a:path>
                <a:path w="260350" h="320675">
                  <a:moveTo>
                    <a:pt x="96253" y="113385"/>
                  </a:moveTo>
                  <a:lnTo>
                    <a:pt x="93446" y="118287"/>
                  </a:lnTo>
                </a:path>
                <a:path w="260350" h="320675">
                  <a:moveTo>
                    <a:pt x="95669" y="109893"/>
                  </a:moveTo>
                  <a:lnTo>
                    <a:pt x="108851" y="117246"/>
                  </a:lnTo>
                  <a:lnTo>
                    <a:pt x="109435" y="120738"/>
                  </a:lnTo>
                  <a:lnTo>
                    <a:pt x="96253" y="113385"/>
                  </a:lnTo>
                </a:path>
                <a:path w="260350" h="320675">
                  <a:moveTo>
                    <a:pt x="96710" y="118287"/>
                  </a:moveTo>
                  <a:lnTo>
                    <a:pt x="97650" y="118287"/>
                  </a:lnTo>
                  <a:lnTo>
                    <a:pt x="98234" y="117589"/>
                  </a:lnTo>
                  <a:lnTo>
                    <a:pt x="98234" y="116776"/>
                  </a:lnTo>
                  <a:lnTo>
                    <a:pt x="98234" y="115963"/>
                  </a:lnTo>
                  <a:lnTo>
                    <a:pt x="97650" y="115252"/>
                  </a:lnTo>
                  <a:lnTo>
                    <a:pt x="96710" y="115252"/>
                  </a:lnTo>
                  <a:lnTo>
                    <a:pt x="95897" y="115252"/>
                  </a:lnTo>
                  <a:lnTo>
                    <a:pt x="95199" y="115963"/>
                  </a:lnTo>
                  <a:lnTo>
                    <a:pt x="95199" y="116776"/>
                  </a:lnTo>
                  <a:lnTo>
                    <a:pt x="95199" y="117589"/>
                  </a:lnTo>
                  <a:lnTo>
                    <a:pt x="95897" y="118287"/>
                  </a:lnTo>
                  <a:lnTo>
                    <a:pt x="96710" y="118287"/>
                  </a:lnTo>
                  <a:close/>
                </a:path>
                <a:path w="260350" h="320675">
                  <a:moveTo>
                    <a:pt x="99974" y="102768"/>
                  </a:moveTo>
                  <a:lnTo>
                    <a:pt x="101968" y="102768"/>
                  </a:lnTo>
                  <a:lnTo>
                    <a:pt x="101968" y="108724"/>
                  </a:lnTo>
                </a:path>
                <a:path w="260350" h="320675">
                  <a:moveTo>
                    <a:pt x="101968" y="123075"/>
                  </a:moveTo>
                  <a:lnTo>
                    <a:pt x="101968" y="128790"/>
                  </a:lnTo>
                  <a:lnTo>
                    <a:pt x="99860" y="128790"/>
                  </a:lnTo>
                </a:path>
                <a:path w="260350" h="320675">
                  <a:moveTo>
                    <a:pt x="35928" y="114795"/>
                  </a:moveTo>
                  <a:lnTo>
                    <a:pt x="36512" y="118287"/>
                  </a:lnTo>
                  <a:lnTo>
                    <a:pt x="49695" y="125641"/>
                  </a:lnTo>
                  <a:lnTo>
                    <a:pt x="52501" y="120738"/>
                  </a:lnTo>
                  <a:lnTo>
                    <a:pt x="39204" y="113385"/>
                  </a:lnTo>
                  <a:lnTo>
                    <a:pt x="38735" y="109893"/>
                  </a:lnTo>
                  <a:lnTo>
                    <a:pt x="35928" y="114795"/>
                  </a:lnTo>
                  <a:close/>
                </a:path>
                <a:path w="260350" h="320675">
                  <a:moveTo>
                    <a:pt x="39204" y="113385"/>
                  </a:moveTo>
                  <a:lnTo>
                    <a:pt x="36512" y="118287"/>
                  </a:lnTo>
                </a:path>
                <a:path w="260350" h="320675">
                  <a:moveTo>
                    <a:pt x="38735" y="109893"/>
                  </a:moveTo>
                  <a:lnTo>
                    <a:pt x="51917" y="117246"/>
                  </a:lnTo>
                  <a:lnTo>
                    <a:pt x="52501" y="120738"/>
                  </a:lnTo>
                  <a:lnTo>
                    <a:pt x="39204" y="113385"/>
                  </a:lnTo>
                </a:path>
                <a:path w="260350" h="320675">
                  <a:moveTo>
                    <a:pt x="39789" y="118287"/>
                  </a:moveTo>
                  <a:lnTo>
                    <a:pt x="40601" y="118287"/>
                  </a:lnTo>
                  <a:lnTo>
                    <a:pt x="41300" y="117589"/>
                  </a:lnTo>
                  <a:lnTo>
                    <a:pt x="41300" y="116776"/>
                  </a:lnTo>
                  <a:lnTo>
                    <a:pt x="41300" y="115963"/>
                  </a:lnTo>
                  <a:lnTo>
                    <a:pt x="40601" y="115252"/>
                  </a:lnTo>
                  <a:lnTo>
                    <a:pt x="39789" y="115252"/>
                  </a:lnTo>
                  <a:lnTo>
                    <a:pt x="38963" y="115252"/>
                  </a:lnTo>
                  <a:lnTo>
                    <a:pt x="38265" y="115963"/>
                  </a:lnTo>
                  <a:lnTo>
                    <a:pt x="38265" y="116776"/>
                  </a:lnTo>
                  <a:lnTo>
                    <a:pt x="38265" y="117589"/>
                  </a:lnTo>
                  <a:lnTo>
                    <a:pt x="38963" y="118287"/>
                  </a:lnTo>
                  <a:lnTo>
                    <a:pt x="39789" y="118287"/>
                  </a:lnTo>
                  <a:close/>
                </a:path>
                <a:path w="260350" h="320675">
                  <a:moveTo>
                    <a:pt x="43052" y="102768"/>
                  </a:moveTo>
                  <a:lnTo>
                    <a:pt x="45034" y="102768"/>
                  </a:lnTo>
                  <a:lnTo>
                    <a:pt x="45034" y="108724"/>
                  </a:lnTo>
                </a:path>
                <a:path w="260350" h="320675">
                  <a:moveTo>
                    <a:pt x="45034" y="123075"/>
                  </a:moveTo>
                  <a:lnTo>
                    <a:pt x="45034" y="128790"/>
                  </a:lnTo>
                  <a:lnTo>
                    <a:pt x="42811" y="128790"/>
                  </a:lnTo>
                </a:path>
                <a:path w="260350" h="320675">
                  <a:moveTo>
                    <a:pt x="45262" y="94729"/>
                  </a:moveTo>
                  <a:lnTo>
                    <a:pt x="45262" y="84582"/>
                  </a:lnTo>
                  <a:lnTo>
                    <a:pt x="39903" y="84582"/>
                  </a:lnTo>
                  <a:lnTo>
                    <a:pt x="39903" y="94729"/>
                  </a:lnTo>
                  <a:lnTo>
                    <a:pt x="45262" y="94729"/>
                  </a:lnTo>
                  <a:close/>
                </a:path>
                <a:path w="260350" h="320675">
                  <a:moveTo>
                    <a:pt x="112344" y="81889"/>
                  </a:moveTo>
                  <a:lnTo>
                    <a:pt x="112344" y="13881"/>
                  </a:lnTo>
                  <a:lnTo>
                    <a:pt x="104533" y="13881"/>
                  </a:lnTo>
                  <a:lnTo>
                    <a:pt x="104533" y="81889"/>
                  </a:lnTo>
                  <a:lnTo>
                    <a:pt x="112344" y="81889"/>
                  </a:lnTo>
                  <a:close/>
                </a:path>
                <a:path w="260350" h="320675">
                  <a:moveTo>
                    <a:pt x="112344" y="13881"/>
                  </a:moveTo>
                  <a:lnTo>
                    <a:pt x="110718" y="12827"/>
                  </a:lnTo>
                  <a:lnTo>
                    <a:pt x="102895" y="12827"/>
                  </a:lnTo>
                  <a:lnTo>
                    <a:pt x="102895" y="80848"/>
                  </a:lnTo>
                  <a:lnTo>
                    <a:pt x="104533" y="81889"/>
                  </a:lnTo>
                </a:path>
                <a:path w="260350" h="320675">
                  <a:moveTo>
                    <a:pt x="54724" y="202641"/>
                  </a:moveTo>
                  <a:lnTo>
                    <a:pt x="54724" y="134620"/>
                  </a:lnTo>
                  <a:lnTo>
                    <a:pt x="47015" y="134620"/>
                  </a:lnTo>
                  <a:lnTo>
                    <a:pt x="47015" y="202641"/>
                  </a:lnTo>
                  <a:lnTo>
                    <a:pt x="54724" y="202641"/>
                  </a:lnTo>
                  <a:close/>
                </a:path>
                <a:path w="260350" h="320675">
                  <a:moveTo>
                    <a:pt x="54724" y="134620"/>
                  </a:moveTo>
                  <a:lnTo>
                    <a:pt x="53200" y="133451"/>
                  </a:lnTo>
                  <a:lnTo>
                    <a:pt x="45377" y="133451"/>
                  </a:lnTo>
                  <a:lnTo>
                    <a:pt x="45377" y="201587"/>
                  </a:lnTo>
                  <a:lnTo>
                    <a:pt x="47015" y="202641"/>
                  </a:lnTo>
                </a:path>
                <a:path w="260350" h="320675">
                  <a:moveTo>
                    <a:pt x="260159" y="114"/>
                  </a:moveTo>
                  <a:lnTo>
                    <a:pt x="233095" y="114"/>
                  </a:lnTo>
                </a:path>
                <a:path w="260350" h="320675">
                  <a:moveTo>
                    <a:pt x="231470" y="114"/>
                  </a:moveTo>
                  <a:lnTo>
                    <a:pt x="204393" y="114"/>
                  </a:lnTo>
                </a:path>
                <a:path w="260350" h="320675">
                  <a:moveTo>
                    <a:pt x="202641" y="114"/>
                  </a:moveTo>
                  <a:lnTo>
                    <a:pt x="174764" y="114"/>
                  </a:lnTo>
                </a:path>
                <a:path w="260350" h="320675">
                  <a:moveTo>
                    <a:pt x="173596" y="114"/>
                  </a:moveTo>
                  <a:lnTo>
                    <a:pt x="145719" y="114"/>
                  </a:lnTo>
                </a:path>
                <a:path w="260350" h="320675">
                  <a:moveTo>
                    <a:pt x="115265" y="114"/>
                  </a:moveTo>
                  <a:lnTo>
                    <a:pt x="87502" y="114"/>
                  </a:lnTo>
                </a:path>
                <a:path w="260350" h="320675">
                  <a:moveTo>
                    <a:pt x="86093" y="114"/>
                  </a:moveTo>
                  <a:lnTo>
                    <a:pt x="58216" y="114"/>
                  </a:lnTo>
                </a:path>
                <a:path w="260350" h="320675">
                  <a:moveTo>
                    <a:pt x="56934" y="114"/>
                  </a:moveTo>
                  <a:lnTo>
                    <a:pt x="29044" y="114"/>
                  </a:lnTo>
                </a:path>
                <a:path w="260350" h="320675">
                  <a:moveTo>
                    <a:pt x="27647" y="114"/>
                  </a:moveTo>
                  <a:lnTo>
                    <a:pt x="0" y="114"/>
                  </a:lnTo>
                </a:path>
                <a:path w="260350" h="320675">
                  <a:moveTo>
                    <a:pt x="182702" y="0"/>
                  </a:moveTo>
                  <a:lnTo>
                    <a:pt x="182702" y="320471"/>
                  </a:lnTo>
                </a:path>
                <a:path w="260350" h="320675">
                  <a:moveTo>
                    <a:pt x="153758" y="0"/>
                  </a:moveTo>
                  <a:lnTo>
                    <a:pt x="153758" y="3204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492701" y="6653098"/>
              <a:ext cx="29209" cy="299085"/>
            </a:xfrm>
            <a:custGeom>
              <a:avLst/>
              <a:gdLst/>
              <a:ahLst/>
              <a:cxnLst/>
              <a:rect l="l" t="t" r="r" b="b"/>
              <a:pathLst>
                <a:path w="29210" h="299084">
                  <a:moveTo>
                    <a:pt x="29108" y="0"/>
                  </a:moveTo>
                  <a:lnTo>
                    <a:pt x="29108" y="298678"/>
                  </a:lnTo>
                </a:path>
                <a:path w="29210" h="299084">
                  <a:moveTo>
                    <a:pt x="0" y="0"/>
                  </a:moveTo>
                  <a:lnTo>
                    <a:pt x="0" y="298678"/>
                  </a:lnTo>
                </a:path>
              </a:pathLst>
            </a:custGeom>
            <a:ln w="7835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391050" y="6648259"/>
              <a:ext cx="61594" cy="131445"/>
            </a:xfrm>
            <a:custGeom>
              <a:avLst/>
              <a:gdLst/>
              <a:ahLst/>
              <a:cxnLst/>
              <a:rect l="l" t="t" r="r" b="b"/>
              <a:pathLst>
                <a:path w="61595" h="131445">
                  <a:moveTo>
                    <a:pt x="58800" y="3035"/>
                  </a:moveTo>
                  <a:lnTo>
                    <a:pt x="59626" y="3035"/>
                  </a:lnTo>
                  <a:lnTo>
                    <a:pt x="60325" y="2336"/>
                  </a:lnTo>
                  <a:lnTo>
                    <a:pt x="60325" y="1524"/>
                  </a:lnTo>
                  <a:lnTo>
                    <a:pt x="60325" y="711"/>
                  </a:lnTo>
                  <a:lnTo>
                    <a:pt x="59626" y="0"/>
                  </a:lnTo>
                  <a:lnTo>
                    <a:pt x="58800" y="0"/>
                  </a:lnTo>
                  <a:lnTo>
                    <a:pt x="57988" y="0"/>
                  </a:lnTo>
                  <a:lnTo>
                    <a:pt x="57289" y="711"/>
                  </a:lnTo>
                  <a:lnTo>
                    <a:pt x="57289" y="1524"/>
                  </a:lnTo>
                  <a:lnTo>
                    <a:pt x="57289" y="2336"/>
                  </a:lnTo>
                  <a:lnTo>
                    <a:pt x="57988" y="3035"/>
                  </a:lnTo>
                  <a:lnTo>
                    <a:pt x="58800" y="3035"/>
                  </a:lnTo>
                  <a:close/>
                </a:path>
                <a:path w="61595" h="131445">
                  <a:moveTo>
                    <a:pt x="59740" y="11087"/>
                  </a:moveTo>
                  <a:lnTo>
                    <a:pt x="60553" y="11087"/>
                  </a:lnTo>
                  <a:lnTo>
                    <a:pt x="61252" y="10388"/>
                  </a:lnTo>
                  <a:lnTo>
                    <a:pt x="61252" y="9575"/>
                  </a:lnTo>
                  <a:lnTo>
                    <a:pt x="61252" y="8762"/>
                  </a:lnTo>
                  <a:lnTo>
                    <a:pt x="60553" y="8051"/>
                  </a:lnTo>
                  <a:lnTo>
                    <a:pt x="59740" y="8051"/>
                  </a:lnTo>
                  <a:lnTo>
                    <a:pt x="58800" y="8051"/>
                  </a:lnTo>
                  <a:lnTo>
                    <a:pt x="58216" y="8762"/>
                  </a:lnTo>
                  <a:lnTo>
                    <a:pt x="58216" y="9575"/>
                  </a:lnTo>
                  <a:lnTo>
                    <a:pt x="58216" y="10388"/>
                  </a:lnTo>
                  <a:lnTo>
                    <a:pt x="58800" y="11087"/>
                  </a:lnTo>
                  <a:lnTo>
                    <a:pt x="59740" y="11087"/>
                  </a:lnTo>
                  <a:close/>
                </a:path>
                <a:path w="61595" h="131445">
                  <a:moveTo>
                    <a:pt x="1524" y="122262"/>
                  </a:moveTo>
                  <a:lnTo>
                    <a:pt x="2336" y="122262"/>
                  </a:lnTo>
                  <a:lnTo>
                    <a:pt x="3035" y="121564"/>
                  </a:lnTo>
                  <a:lnTo>
                    <a:pt x="3035" y="120751"/>
                  </a:lnTo>
                  <a:lnTo>
                    <a:pt x="3035" y="119938"/>
                  </a:lnTo>
                  <a:lnTo>
                    <a:pt x="2336" y="119354"/>
                  </a:lnTo>
                  <a:lnTo>
                    <a:pt x="1524" y="119354"/>
                  </a:lnTo>
                  <a:lnTo>
                    <a:pt x="584" y="119354"/>
                  </a:lnTo>
                  <a:lnTo>
                    <a:pt x="0" y="119938"/>
                  </a:lnTo>
                  <a:lnTo>
                    <a:pt x="0" y="120751"/>
                  </a:lnTo>
                  <a:lnTo>
                    <a:pt x="0" y="121564"/>
                  </a:lnTo>
                  <a:lnTo>
                    <a:pt x="584" y="122262"/>
                  </a:lnTo>
                  <a:lnTo>
                    <a:pt x="1524" y="122262"/>
                  </a:lnTo>
                  <a:close/>
                </a:path>
                <a:path w="61595" h="131445">
                  <a:moveTo>
                    <a:pt x="1524" y="131254"/>
                  </a:moveTo>
                  <a:lnTo>
                    <a:pt x="2451" y="131254"/>
                  </a:lnTo>
                  <a:lnTo>
                    <a:pt x="3035" y="130555"/>
                  </a:lnTo>
                  <a:lnTo>
                    <a:pt x="3035" y="129730"/>
                  </a:lnTo>
                  <a:lnTo>
                    <a:pt x="3035" y="128917"/>
                  </a:lnTo>
                  <a:lnTo>
                    <a:pt x="2451" y="128219"/>
                  </a:lnTo>
                  <a:lnTo>
                    <a:pt x="1524" y="128219"/>
                  </a:lnTo>
                  <a:lnTo>
                    <a:pt x="698" y="128219"/>
                  </a:lnTo>
                  <a:lnTo>
                    <a:pt x="0" y="128917"/>
                  </a:lnTo>
                  <a:lnTo>
                    <a:pt x="0" y="129730"/>
                  </a:lnTo>
                  <a:lnTo>
                    <a:pt x="0" y="130555"/>
                  </a:lnTo>
                  <a:lnTo>
                    <a:pt x="698" y="131254"/>
                  </a:lnTo>
                  <a:lnTo>
                    <a:pt x="1524" y="1312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82287" y="6652044"/>
              <a:ext cx="113893" cy="209550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4313123" y="6640220"/>
              <a:ext cx="27940" cy="320675"/>
            </a:xfrm>
            <a:custGeom>
              <a:avLst/>
              <a:gdLst/>
              <a:ahLst/>
              <a:cxnLst/>
              <a:rect l="l" t="t" r="r" b="b"/>
              <a:pathLst>
                <a:path w="27939" h="320675">
                  <a:moveTo>
                    <a:pt x="25196" y="66141"/>
                  </a:moveTo>
                  <a:lnTo>
                    <a:pt x="25196" y="65328"/>
                  </a:lnTo>
                  <a:lnTo>
                    <a:pt x="25895" y="64630"/>
                  </a:lnTo>
                  <a:lnTo>
                    <a:pt x="26720" y="64630"/>
                  </a:lnTo>
                  <a:lnTo>
                    <a:pt x="26720" y="32893"/>
                  </a:lnTo>
                  <a:lnTo>
                    <a:pt x="25895" y="32893"/>
                  </a:lnTo>
                  <a:lnTo>
                    <a:pt x="25196" y="32194"/>
                  </a:lnTo>
                  <a:lnTo>
                    <a:pt x="25196" y="31381"/>
                  </a:lnTo>
                  <a:lnTo>
                    <a:pt x="25196" y="30556"/>
                  </a:lnTo>
                  <a:lnTo>
                    <a:pt x="25895" y="29857"/>
                  </a:lnTo>
                  <a:lnTo>
                    <a:pt x="26720" y="29857"/>
                  </a:lnTo>
                  <a:lnTo>
                    <a:pt x="26720" y="13411"/>
                  </a:lnTo>
                  <a:lnTo>
                    <a:pt x="11671" y="13411"/>
                  </a:lnTo>
                  <a:lnTo>
                    <a:pt x="11671" y="29857"/>
                  </a:lnTo>
                  <a:lnTo>
                    <a:pt x="12712" y="29857"/>
                  </a:lnTo>
                  <a:lnTo>
                    <a:pt x="13296" y="30556"/>
                  </a:lnTo>
                  <a:lnTo>
                    <a:pt x="13296" y="31381"/>
                  </a:lnTo>
                  <a:lnTo>
                    <a:pt x="13296" y="32194"/>
                  </a:lnTo>
                  <a:lnTo>
                    <a:pt x="12712" y="32893"/>
                  </a:lnTo>
                  <a:lnTo>
                    <a:pt x="11785" y="32893"/>
                  </a:lnTo>
                  <a:lnTo>
                    <a:pt x="11671" y="64630"/>
                  </a:lnTo>
                  <a:lnTo>
                    <a:pt x="12712" y="64630"/>
                  </a:lnTo>
                  <a:lnTo>
                    <a:pt x="13296" y="65328"/>
                  </a:lnTo>
                  <a:lnTo>
                    <a:pt x="13296" y="66141"/>
                  </a:lnTo>
                  <a:lnTo>
                    <a:pt x="13296" y="66954"/>
                  </a:lnTo>
                  <a:lnTo>
                    <a:pt x="12712" y="67665"/>
                  </a:lnTo>
                  <a:lnTo>
                    <a:pt x="11785" y="67665"/>
                  </a:lnTo>
                  <a:lnTo>
                    <a:pt x="11671" y="99504"/>
                  </a:lnTo>
                  <a:lnTo>
                    <a:pt x="12712" y="99504"/>
                  </a:lnTo>
                  <a:lnTo>
                    <a:pt x="13296" y="100203"/>
                  </a:lnTo>
                  <a:lnTo>
                    <a:pt x="13296" y="101028"/>
                  </a:lnTo>
                  <a:lnTo>
                    <a:pt x="13296" y="101841"/>
                  </a:lnTo>
                  <a:lnTo>
                    <a:pt x="12712" y="102539"/>
                  </a:lnTo>
                  <a:lnTo>
                    <a:pt x="11785" y="102539"/>
                  </a:lnTo>
                  <a:lnTo>
                    <a:pt x="11671" y="134277"/>
                  </a:lnTo>
                  <a:lnTo>
                    <a:pt x="12712" y="134150"/>
                  </a:lnTo>
                  <a:lnTo>
                    <a:pt x="13296" y="134861"/>
                  </a:lnTo>
                  <a:lnTo>
                    <a:pt x="13296" y="135674"/>
                  </a:lnTo>
                  <a:lnTo>
                    <a:pt x="13296" y="136613"/>
                  </a:lnTo>
                  <a:lnTo>
                    <a:pt x="12712" y="137185"/>
                  </a:lnTo>
                  <a:lnTo>
                    <a:pt x="11785" y="137185"/>
                  </a:lnTo>
                  <a:lnTo>
                    <a:pt x="11671" y="169037"/>
                  </a:lnTo>
                  <a:lnTo>
                    <a:pt x="12712" y="169037"/>
                  </a:lnTo>
                  <a:lnTo>
                    <a:pt x="13296" y="169735"/>
                  </a:lnTo>
                  <a:lnTo>
                    <a:pt x="13296" y="170561"/>
                  </a:lnTo>
                  <a:lnTo>
                    <a:pt x="13296" y="171373"/>
                  </a:lnTo>
                  <a:lnTo>
                    <a:pt x="12712" y="172072"/>
                  </a:lnTo>
                  <a:lnTo>
                    <a:pt x="11785" y="172072"/>
                  </a:lnTo>
                  <a:lnTo>
                    <a:pt x="11671" y="203923"/>
                  </a:lnTo>
                  <a:lnTo>
                    <a:pt x="12712" y="203923"/>
                  </a:lnTo>
                  <a:lnTo>
                    <a:pt x="13296" y="204508"/>
                  </a:lnTo>
                  <a:lnTo>
                    <a:pt x="13296" y="205435"/>
                  </a:lnTo>
                  <a:lnTo>
                    <a:pt x="13296" y="206260"/>
                  </a:lnTo>
                  <a:lnTo>
                    <a:pt x="12712" y="206959"/>
                  </a:lnTo>
                  <a:lnTo>
                    <a:pt x="11785" y="206959"/>
                  </a:lnTo>
                  <a:lnTo>
                    <a:pt x="11671" y="238683"/>
                  </a:lnTo>
                  <a:lnTo>
                    <a:pt x="12712" y="238683"/>
                  </a:lnTo>
                  <a:lnTo>
                    <a:pt x="13296" y="239382"/>
                  </a:lnTo>
                  <a:lnTo>
                    <a:pt x="13296" y="240207"/>
                  </a:lnTo>
                  <a:lnTo>
                    <a:pt x="13296" y="241020"/>
                  </a:lnTo>
                  <a:lnTo>
                    <a:pt x="12712" y="241719"/>
                  </a:lnTo>
                  <a:lnTo>
                    <a:pt x="11785" y="241719"/>
                  </a:lnTo>
                  <a:lnTo>
                    <a:pt x="11671" y="273570"/>
                  </a:lnTo>
                  <a:lnTo>
                    <a:pt x="12712" y="273570"/>
                  </a:lnTo>
                  <a:lnTo>
                    <a:pt x="13296" y="274154"/>
                  </a:lnTo>
                  <a:lnTo>
                    <a:pt x="13296" y="275082"/>
                  </a:lnTo>
                  <a:lnTo>
                    <a:pt x="13296" y="275907"/>
                  </a:lnTo>
                  <a:lnTo>
                    <a:pt x="12712" y="276606"/>
                  </a:lnTo>
                  <a:lnTo>
                    <a:pt x="11785" y="276606"/>
                  </a:lnTo>
                  <a:lnTo>
                    <a:pt x="11671" y="308457"/>
                  </a:lnTo>
                  <a:lnTo>
                    <a:pt x="26720" y="308457"/>
                  </a:lnTo>
                  <a:lnTo>
                    <a:pt x="26720" y="276606"/>
                  </a:lnTo>
                  <a:lnTo>
                    <a:pt x="25895" y="276606"/>
                  </a:lnTo>
                  <a:lnTo>
                    <a:pt x="25196" y="275907"/>
                  </a:lnTo>
                  <a:lnTo>
                    <a:pt x="25196" y="275082"/>
                  </a:lnTo>
                  <a:lnTo>
                    <a:pt x="25196" y="274154"/>
                  </a:lnTo>
                  <a:lnTo>
                    <a:pt x="25895" y="273570"/>
                  </a:lnTo>
                  <a:lnTo>
                    <a:pt x="26720" y="273570"/>
                  </a:lnTo>
                  <a:lnTo>
                    <a:pt x="26720" y="241719"/>
                  </a:lnTo>
                  <a:lnTo>
                    <a:pt x="25895" y="241719"/>
                  </a:lnTo>
                  <a:lnTo>
                    <a:pt x="25196" y="241020"/>
                  </a:lnTo>
                  <a:lnTo>
                    <a:pt x="25196" y="240207"/>
                  </a:lnTo>
                  <a:lnTo>
                    <a:pt x="25196" y="239382"/>
                  </a:lnTo>
                  <a:lnTo>
                    <a:pt x="25895" y="238683"/>
                  </a:lnTo>
                  <a:lnTo>
                    <a:pt x="26720" y="238683"/>
                  </a:lnTo>
                  <a:lnTo>
                    <a:pt x="26720" y="206959"/>
                  </a:lnTo>
                  <a:lnTo>
                    <a:pt x="25895" y="206959"/>
                  </a:lnTo>
                  <a:lnTo>
                    <a:pt x="25196" y="206260"/>
                  </a:lnTo>
                  <a:lnTo>
                    <a:pt x="25196" y="205435"/>
                  </a:lnTo>
                  <a:lnTo>
                    <a:pt x="25196" y="204508"/>
                  </a:lnTo>
                  <a:lnTo>
                    <a:pt x="25895" y="203923"/>
                  </a:lnTo>
                  <a:lnTo>
                    <a:pt x="26720" y="203923"/>
                  </a:lnTo>
                  <a:lnTo>
                    <a:pt x="26720" y="172072"/>
                  </a:lnTo>
                  <a:lnTo>
                    <a:pt x="25895" y="172072"/>
                  </a:lnTo>
                  <a:lnTo>
                    <a:pt x="25196" y="171373"/>
                  </a:lnTo>
                  <a:lnTo>
                    <a:pt x="25196" y="170561"/>
                  </a:lnTo>
                  <a:lnTo>
                    <a:pt x="25196" y="169735"/>
                  </a:lnTo>
                  <a:lnTo>
                    <a:pt x="25895" y="169037"/>
                  </a:lnTo>
                  <a:lnTo>
                    <a:pt x="26720" y="169037"/>
                  </a:lnTo>
                  <a:lnTo>
                    <a:pt x="26720" y="137185"/>
                  </a:lnTo>
                  <a:lnTo>
                    <a:pt x="25895" y="137185"/>
                  </a:lnTo>
                  <a:lnTo>
                    <a:pt x="25196" y="136613"/>
                  </a:lnTo>
                  <a:lnTo>
                    <a:pt x="25196" y="135674"/>
                  </a:lnTo>
                  <a:lnTo>
                    <a:pt x="25196" y="134861"/>
                  </a:lnTo>
                  <a:lnTo>
                    <a:pt x="25895" y="134150"/>
                  </a:lnTo>
                  <a:lnTo>
                    <a:pt x="26720" y="134150"/>
                  </a:lnTo>
                  <a:lnTo>
                    <a:pt x="26720" y="102539"/>
                  </a:lnTo>
                  <a:lnTo>
                    <a:pt x="25895" y="102539"/>
                  </a:lnTo>
                  <a:lnTo>
                    <a:pt x="25196" y="101841"/>
                  </a:lnTo>
                  <a:lnTo>
                    <a:pt x="25196" y="101028"/>
                  </a:lnTo>
                  <a:lnTo>
                    <a:pt x="25196" y="100203"/>
                  </a:lnTo>
                  <a:lnTo>
                    <a:pt x="25895" y="99504"/>
                  </a:lnTo>
                  <a:lnTo>
                    <a:pt x="26720" y="99504"/>
                  </a:lnTo>
                  <a:lnTo>
                    <a:pt x="26720" y="67665"/>
                  </a:lnTo>
                  <a:lnTo>
                    <a:pt x="25895" y="67665"/>
                  </a:lnTo>
                  <a:lnTo>
                    <a:pt x="25196" y="66954"/>
                  </a:lnTo>
                  <a:lnTo>
                    <a:pt x="25196" y="66141"/>
                  </a:lnTo>
                  <a:close/>
                </a:path>
                <a:path w="27939" h="320675">
                  <a:moveTo>
                    <a:pt x="11671" y="29387"/>
                  </a:moveTo>
                  <a:lnTo>
                    <a:pt x="26720" y="29387"/>
                  </a:lnTo>
                </a:path>
                <a:path w="27939" h="320675">
                  <a:moveTo>
                    <a:pt x="11671" y="35344"/>
                  </a:moveTo>
                  <a:lnTo>
                    <a:pt x="26720" y="35344"/>
                  </a:lnTo>
                </a:path>
                <a:path w="27939" h="320675">
                  <a:moveTo>
                    <a:pt x="11671" y="41173"/>
                  </a:moveTo>
                  <a:lnTo>
                    <a:pt x="26720" y="41173"/>
                  </a:lnTo>
                </a:path>
                <a:path w="27939" h="320675">
                  <a:moveTo>
                    <a:pt x="11671" y="47129"/>
                  </a:moveTo>
                  <a:lnTo>
                    <a:pt x="26720" y="47129"/>
                  </a:lnTo>
                </a:path>
                <a:path w="27939" h="320675">
                  <a:moveTo>
                    <a:pt x="11671" y="53073"/>
                  </a:moveTo>
                  <a:lnTo>
                    <a:pt x="26720" y="53073"/>
                  </a:lnTo>
                </a:path>
                <a:path w="27939" h="320675">
                  <a:moveTo>
                    <a:pt x="11671" y="59029"/>
                  </a:moveTo>
                  <a:lnTo>
                    <a:pt x="26720" y="59029"/>
                  </a:lnTo>
                </a:path>
                <a:path w="27939" h="320675">
                  <a:moveTo>
                    <a:pt x="11671" y="64858"/>
                  </a:moveTo>
                  <a:lnTo>
                    <a:pt x="26720" y="64858"/>
                  </a:lnTo>
                </a:path>
                <a:path w="27939" h="320675">
                  <a:moveTo>
                    <a:pt x="11671" y="70815"/>
                  </a:moveTo>
                  <a:lnTo>
                    <a:pt x="26720" y="70815"/>
                  </a:lnTo>
                </a:path>
                <a:path w="27939" h="320675">
                  <a:moveTo>
                    <a:pt x="11671" y="76758"/>
                  </a:moveTo>
                  <a:lnTo>
                    <a:pt x="26720" y="76758"/>
                  </a:lnTo>
                </a:path>
                <a:path w="27939" h="320675">
                  <a:moveTo>
                    <a:pt x="15290" y="29514"/>
                  </a:moveTo>
                  <a:lnTo>
                    <a:pt x="15290" y="76403"/>
                  </a:lnTo>
                </a:path>
                <a:path w="27939" h="320675">
                  <a:moveTo>
                    <a:pt x="11671" y="93560"/>
                  </a:moveTo>
                  <a:lnTo>
                    <a:pt x="26720" y="93560"/>
                  </a:lnTo>
                </a:path>
                <a:path w="27939" h="320675">
                  <a:moveTo>
                    <a:pt x="11671" y="99504"/>
                  </a:moveTo>
                  <a:lnTo>
                    <a:pt x="26720" y="99504"/>
                  </a:lnTo>
                </a:path>
                <a:path w="27939" h="320675">
                  <a:moveTo>
                    <a:pt x="11671" y="105460"/>
                  </a:moveTo>
                  <a:lnTo>
                    <a:pt x="26720" y="105460"/>
                  </a:lnTo>
                </a:path>
                <a:path w="27939" h="320675">
                  <a:moveTo>
                    <a:pt x="11671" y="111404"/>
                  </a:moveTo>
                  <a:lnTo>
                    <a:pt x="26720" y="111404"/>
                  </a:lnTo>
                </a:path>
                <a:path w="27939" h="320675">
                  <a:moveTo>
                    <a:pt x="11671" y="117246"/>
                  </a:moveTo>
                  <a:lnTo>
                    <a:pt x="26720" y="117246"/>
                  </a:lnTo>
                </a:path>
                <a:path w="27939" h="320675">
                  <a:moveTo>
                    <a:pt x="11671" y="123190"/>
                  </a:moveTo>
                  <a:lnTo>
                    <a:pt x="26720" y="123190"/>
                  </a:lnTo>
                </a:path>
                <a:path w="27939" h="320675">
                  <a:moveTo>
                    <a:pt x="11671" y="129019"/>
                  </a:moveTo>
                  <a:lnTo>
                    <a:pt x="26720" y="129019"/>
                  </a:lnTo>
                </a:path>
                <a:path w="27939" h="320675">
                  <a:moveTo>
                    <a:pt x="13182" y="134975"/>
                  </a:moveTo>
                  <a:lnTo>
                    <a:pt x="25552" y="134975"/>
                  </a:lnTo>
                </a:path>
                <a:path w="27939" h="320675">
                  <a:moveTo>
                    <a:pt x="11671" y="140804"/>
                  </a:moveTo>
                  <a:lnTo>
                    <a:pt x="26720" y="140804"/>
                  </a:lnTo>
                </a:path>
                <a:path w="27939" h="320675">
                  <a:moveTo>
                    <a:pt x="15290" y="93789"/>
                  </a:moveTo>
                  <a:lnTo>
                    <a:pt x="15290" y="140804"/>
                  </a:lnTo>
                </a:path>
                <a:path w="27939" h="320675">
                  <a:moveTo>
                    <a:pt x="11671" y="164719"/>
                  </a:moveTo>
                  <a:lnTo>
                    <a:pt x="26720" y="164719"/>
                  </a:lnTo>
                </a:path>
                <a:path w="27939" h="320675">
                  <a:moveTo>
                    <a:pt x="13296" y="170675"/>
                  </a:moveTo>
                  <a:lnTo>
                    <a:pt x="25196" y="170675"/>
                  </a:lnTo>
                </a:path>
                <a:path w="27939" h="320675">
                  <a:moveTo>
                    <a:pt x="11671" y="176504"/>
                  </a:moveTo>
                  <a:lnTo>
                    <a:pt x="26720" y="176504"/>
                  </a:lnTo>
                </a:path>
                <a:path w="27939" h="320675">
                  <a:moveTo>
                    <a:pt x="11671" y="182460"/>
                  </a:moveTo>
                  <a:lnTo>
                    <a:pt x="26720" y="182460"/>
                  </a:lnTo>
                </a:path>
                <a:path w="27939" h="320675">
                  <a:moveTo>
                    <a:pt x="11671" y="188404"/>
                  </a:moveTo>
                  <a:lnTo>
                    <a:pt x="26720" y="188404"/>
                  </a:lnTo>
                </a:path>
                <a:path w="27939" h="320675">
                  <a:moveTo>
                    <a:pt x="11671" y="194360"/>
                  </a:moveTo>
                  <a:lnTo>
                    <a:pt x="26720" y="194360"/>
                  </a:lnTo>
                </a:path>
                <a:path w="27939" h="320675">
                  <a:moveTo>
                    <a:pt x="11671" y="200190"/>
                  </a:moveTo>
                  <a:lnTo>
                    <a:pt x="26720" y="200190"/>
                  </a:lnTo>
                </a:path>
                <a:path w="27939" h="320675">
                  <a:moveTo>
                    <a:pt x="13182" y="206133"/>
                  </a:moveTo>
                  <a:lnTo>
                    <a:pt x="25552" y="206133"/>
                  </a:lnTo>
                </a:path>
                <a:path w="27939" h="320675">
                  <a:moveTo>
                    <a:pt x="11671" y="212090"/>
                  </a:moveTo>
                  <a:lnTo>
                    <a:pt x="26720" y="212090"/>
                  </a:lnTo>
                </a:path>
                <a:path w="27939" h="320675">
                  <a:moveTo>
                    <a:pt x="15290" y="164833"/>
                  </a:moveTo>
                  <a:lnTo>
                    <a:pt x="15290" y="212090"/>
                  </a:lnTo>
                </a:path>
                <a:path w="27939" h="320675">
                  <a:moveTo>
                    <a:pt x="11671" y="234721"/>
                  </a:moveTo>
                  <a:lnTo>
                    <a:pt x="26720" y="234721"/>
                  </a:lnTo>
                </a:path>
                <a:path w="27939" h="320675">
                  <a:moveTo>
                    <a:pt x="13296" y="240550"/>
                  </a:moveTo>
                  <a:lnTo>
                    <a:pt x="25196" y="240550"/>
                  </a:lnTo>
                </a:path>
                <a:path w="27939" h="320675">
                  <a:moveTo>
                    <a:pt x="11671" y="246507"/>
                  </a:moveTo>
                  <a:lnTo>
                    <a:pt x="26720" y="246507"/>
                  </a:lnTo>
                </a:path>
                <a:path w="27939" h="320675">
                  <a:moveTo>
                    <a:pt x="11671" y="252450"/>
                  </a:moveTo>
                  <a:lnTo>
                    <a:pt x="26720" y="252450"/>
                  </a:lnTo>
                </a:path>
                <a:path w="27939" h="320675">
                  <a:moveTo>
                    <a:pt x="11671" y="258406"/>
                  </a:moveTo>
                  <a:lnTo>
                    <a:pt x="26720" y="258406"/>
                  </a:lnTo>
                </a:path>
                <a:path w="27939" h="320675">
                  <a:moveTo>
                    <a:pt x="11671" y="264236"/>
                  </a:moveTo>
                  <a:lnTo>
                    <a:pt x="26720" y="264236"/>
                  </a:lnTo>
                </a:path>
                <a:path w="27939" h="320675">
                  <a:moveTo>
                    <a:pt x="11671" y="270179"/>
                  </a:moveTo>
                  <a:lnTo>
                    <a:pt x="26720" y="270179"/>
                  </a:lnTo>
                </a:path>
                <a:path w="27939" h="320675">
                  <a:moveTo>
                    <a:pt x="13182" y="276136"/>
                  </a:moveTo>
                  <a:lnTo>
                    <a:pt x="25552" y="276136"/>
                  </a:lnTo>
                </a:path>
                <a:path w="27939" h="320675">
                  <a:moveTo>
                    <a:pt x="11671" y="282092"/>
                  </a:moveTo>
                  <a:lnTo>
                    <a:pt x="26720" y="282092"/>
                  </a:lnTo>
                </a:path>
                <a:path w="27939" h="320675">
                  <a:moveTo>
                    <a:pt x="15290" y="234835"/>
                  </a:moveTo>
                  <a:lnTo>
                    <a:pt x="15290" y="281965"/>
                  </a:lnTo>
                </a:path>
                <a:path w="27939" h="320675">
                  <a:moveTo>
                    <a:pt x="27533" y="114"/>
                  </a:moveTo>
                  <a:lnTo>
                    <a:pt x="0" y="114"/>
                  </a:lnTo>
                </a:path>
                <a:path w="27939" h="320675">
                  <a:moveTo>
                    <a:pt x="9918" y="0"/>
                  </a:moveTo>
                  <a:lnTo>
                    <a:pt x="9918" y="320471"/>
                  </a:lnTo>
                </a:path>
                <a:path w="27939" h="320675">
                  <a:moveTo>
                    <a:pt x="9220" y="309270"/>
                  </a:moveTo>
                  <a:lnTo>
                    <a:pt x="6527" y="309270"/>
                  </a:lnTo>
                  <a:lnTo>
                    <a:pt x="6527" y="304482"/>
                  </a:lnTo>
                  <a:lnTo>
                    <a:pt x="9220" y="304482"/>
                  </a:lnTo>
                </a:path>
                <a:path w="27939" h="320675">
                  <a:moveTo>
                    <a:pt x="3505" y="286867"/>
                  </a:moveTo>
                  <a:lnTo>
                    <a:pt x="3505" y="283718"/>
                  </a:lnTo>
                  <a:lnTo>
                    <a:pt x="6654" y="283718"/>
                  </a:lnTo>
                  <a:lnTo>
                    <a:pt x="6654" y="286867"/>
                  </a:lnTo>
                  <a:lnTo>
                    <a:pt x="3505" y="286867"/>
                  </a:lnTo>
                  <a:close/>
                </a:path>
                <a:path w="27939" h="320675">
                  <a:moveTo>
                    <a:pt x="3505" y="281038"/>
                  </a:moveTo>
                  <a:lnTo>
                    <a:pt x="3505" y="277774"/>
                  </a:lnTo>
                  <a:lnTo>
                    <a:pt x="6654" y="277774"/>
                  </a:lnTo>
                  <a:lnTo>
                    <a:pt x="6654" y="281038"/>
                  </a:lnTo>
                  <a:lnTo>
                    <a:pt x="3505" y="281038"/>
                  </a:lnTo>
                  <a:close/>
                </a:path>
                <a:path w="27939" h="320675">
                  <a:moveTo>
                    <a:pt x="3505" y="275209"/>
                  </a:moveTo>
                  <a:lnTo>
                    <a:pt x="3505" y="271932"/>
                  </a:lnTo>
                  <a:lnTo>
                    <a:pt x="6654" y="271932"/>
                  </a:lnTo>
                  <a:lnTo>
                    <a:pt x="6654" y="275209"/>
                  </a:lnTo>
                  <a:lnTo>
                    <a:pt x="3505" y="275209"/>
                  </a:lnTo>
                  <a:close/>
                </a:path>
                <a:path w="27939" h="320675">
                  <a:moveTo>
                    <a:pt x="3505" y="269252"/>
                  </a:moveTo>
                  <a:lnTo>
                    <a:pt x="3505" y="266103"/>
                  </a:lnTo>
                  <a:lnTo>
                    <a:pt x="6654" y="266103"/>
                  </a:lnTo>
                  <a:lnTo>
                    <a:pt x="6654" y="269252"/>
                  </a:lnTo>
                  <a:lnTo>
                    <a:pt x="3505" y="269252"/>
                  </a:lnTo>
                  <a:close/>
                </a:path>
                <a:path w="27939" h="320675">
                  <a:moveTo>
                    <a:pt x="3505" y="263423"/>
                  </a:moveTo>
                  <a:lnTo>
                    <a:pt x="3505" y="260146"/>
                  </a:lnTo>
                  <a:lnTo>
                    <a:pt x="6654" y="260146"/>
                  </a:lnTo>
                  <a:lnTo>
                    <a:pt x="6654" y="263423"/>
                  </a:lnTo>
                  <a:lnTo>
                    <a:pt x="3505" y="263423"/>
                  </a:lnTo>
                  <a:close/>
                </a:path>
                <a:path w="27939" h="320675">
                  <a:moveTo>
                    <a:pt x="3505" y="257581"/>
                  </a:moveTo>
                  <a:lnTo>
                    <a:pt x="3505" y="254317"/>
                  </a:lnTo>
                  <a:lnTo>
                    <a:pt x="6654" y="254317"/>
                  </a:lnTo>
                  <a:lnTo>
                    <a:pt x="6654" y="257581"/>
                  </a:lnTo>
                  <a:lnTo>
                    <a:pt x="3505" y="257581"/>
                  </a:lnTo>
                  <a:close/>
                </a:path>
                <a:path w="27939" h="320675">
                  <a:moveTo>
                    <a:pt x="3505" y="251752"/>
                  </a:moveTo>
                  <a:lnTo>
                    <a:pt x="3505" y="248488"/>
                  </a:lnTo>
                  <a:lnTo>
                    <a:pt x="6654" y="248488"/>
                  </a:lnTo>
                  <a:lnTo>
                    <a:pt x="6654" y="251752"/>
                  </a:lnTo>
                  <a:lnTo>
                    <a:pt x="3505" y="251752"/>
                  </a:lnTo>
                  <a:close/>
                </a:path>
                <a:path w="27939" h="320675">
                  <a:moveTo>
                    <a:pt x="3505" y="245808"/>
                  </a:moveTo>
                  <a:lnTo>
                    <a:pt x="3505" y="242658"/>
                  </a:lnTo>
                  <a:lnTo>
                    <a:pt x="6654" y="242658"/>
                  </a:lnTo>
                  <a:lnTo>
                    <a:pt x="6654" y="245808"/>
                  </a:lnTo>
                  <a:lnTo>
                    <a:pt x="3505" y="245808"/>
                  </a:lnTo>
                  <a:close/>
                </a:path>
                <a:path w="27939" h="320675">
                  <a:moveTo>
                    <a:pt x="3505" y="239966"/>
                  </a:moveTo>
                  <a:lnTo>
                    <a:pt x="3505" y="236702"/>
                  </a:lnTo>
                  <a:lnTo>
                    <a:pt x="6654" y="236702"/>
                  </a:lnTo>
                  <a:lnTo>
                    <a:pt x="6654" y="239966"/>
                  </a:lnTo>
                  <a:lnTo>
                    <a:pt x="3505" y="239966"/>
                  </a:lnTo>
                  <a:close/>
                </a:path>
                <a:path w="27939" h="320675">
                  <a:moveTo>
                    <a:pt x="3505" y="234137"/>
                  </a:moveTo>
                  <a:lnTo>
                    <a:pt x="3505" y="230873"/>
                  </a:lnTo>
                  <a:lnTo>
                    <a:pt x="6654" y="230873"/>
                  </a:lnTo>
                  <a:lnTo>
                    <a:pt x="6654" y="234137"/>
                  </a:lnTo>
                  <a:lnTo>
                    <a:pt x="3505" y="234137"/>
                  </a:lnTo>
                  <a:close/>
                </a:path>
                <a:path w="27939" h="320675">
                  <a:moveTo>
                    <a:pt x="3505" y="228193"/>
                  </a:moveTo>
                  <a:lnTo>
                    <a:pt x="3505" y="225044"/>
                  </a:lnTo>
                  <a:lnTo>
                    <a:pt x="6654" y="225044"/>
                  </a:lnTo>
                  <a:lnTo>
                    <a:pt x="6654" y="228193"/>
                  </a:lnTo>
                  <a:lnTo>
                    <a:pt x="3505" y="228193"/>
                  </a:lnTo>
                  <a:close/>
                </a:path>
                <a:path w="27939" h="320675">
                  <a:moveTo>
                    <a:pt x="3505" y="216750"/>
                  </a:moveTo>
                  <a:lnTo>
                    <a:pt x="3505" y="213487"/>
                  </a:lnTo>
                  <a:lnTo>
                    <a:pt x="6654" y="213487"/>
                  </a:lnTo>
                  <a:lnTo>
                    <a:pt x="6654" y="216750"/>
                  </a:lnTo>
                  <a:lnTo>
                    <a:pt x="3505" y="216750"/>
                  </a:lnTo>
                  <a:close/>
                </a:path>
                <a:path w="27939" h="320675">
                  <a:moveTo>
                    <a:pt x="3505" y="210921"/>
                  </a:moveTo>
                  <a:lnTo>
                    <a:pt x="3505" y="207657"/>
                  </a:lnTo>
                  <a:lnTo>
                    <a:pt x="6654" y="207657"/>
                  </a:lnTo>
                  <a:lnTo>
                    <a:pt x="6654" y="210921"/>
                  </a:lnTo>
                  <a:lnTo>
                    <a:pt x="3505" y="210921"/>
                  </a:lnTo>
                  <a:close/>
                </a:path>
                <a:path w="27939" h="320675">
                  <a:moveTo>
                    <a:pt x="3505" y="204965"/>
                  </a:moveTo>
                  <a:lnTo>
                    <a:pt x="3505" y="201815"/>
                  </a:lnTo>
                  <a:lnTo>
                    <a:pt x="6654" y="201815"/>
                  </a:lnTo>
                  <a:lnTo>
                    <a:pt x="6654" y="204965"/>
                  </a:lnTo>
                  <a:lnTo>
                    <a:pt x="3505" y="204965"/>
                  </a:lnTo>
                  <a:close/>
                </a:path>
                <a:path w="27939" h="320675">
                  <a:moveTo>
                    <a:pt x="3505" y="199136"/>
                  </a:moveTo>
                  <a:lnTo>
                    <a:pt x="3505" y="195872"/>
                  </a:lnTo>
                  <a:lnTo>
                    <a:pt x="6654" y="195872"/>
                  </a:lnTo>
                  <a:lnTo>
                    <a:pt x="6654" y="199136"/>
                  </a:lnTo>
                  <a:lnTo>
                    <a:pt x="3505" y="199136"/>
                  </a:lnTo>
                  <a:close/>
                </a:path>
                <a:path w="27939" h="320675">
                  <a:moveTo>
                    <a:pt x="3505" y="193306"/>
                  </a:moveTo>
                  <a:lnTo>
                    <a:pt x="3505" y="190042"/>
                  </a:lnTo>
                  <a:lnTo>
                    <a:pt x="6654" y="190042"/>
                  </a:lnTo>
                  <a:lnTo>
                    <a:pt x="6654" y="193306"/>
                  </a:lnTo>
                  <a:lnTo>
                    <a:pt x="3505" y="193306"/>
                  </a:lnTo>
                  <a:close/>
                </a:path>
                <a:path w="27939" h="320675">
                  <a:moveTo>
                    <a:pt x="3505" y="187350"/>
                  </a:moveTo>
                  <a:lnTo>
                    <a:pt x="3505" y="184200"/>
                  </a:lnTo>
                  <a:lnTo>
                    <a:pt x="6654" y="184200"/>
                  </a:lnTo>
                  <a:lnTo>
                    <a:pt x="6654" y="187350"/>
                  </a:lnTo>
                  <a:lnTo>
                    <a:pt x="3505" y="187350"/>
                  </a:lnTo>
                  <a:close/>
                </a:path>
                <a:path w="27939" h="320675">
                  <a:moveTo>
                    <a:pt x="3505" y="181521"/>
                  </a:moveTo>
                  <a:lnTo>
                    <a:pt x="3505" y="178371"/>
                  </a:lnTo>
                  <a:lnTo>
                    <a:pt x="6654" y="178371"/>
                  </a:lnTo>
                  <a:lnTo>
                    <a:pt x="6654" y="181521"/>
                  </a:lnTo>
                  <a:lnTo>
                    <a:pt x="3505" y="181521"/>
                  </a:lnTo>
                  <a:close/>
                </a:path>
                <a:path w="27939" h="320675">
                  <a:moveTo>
                    <a:pt x="3505" y="175691"/>
                  </a:moveTo>
                  <a:lnTo>
                    <a:pt x="3505" y="172427"/>
                  </a:lnTo>
                  <a:lnTo>
                    <a:pt x="6654" y="172427"/>
                  </a:lnTo>
                  <a:lnTo>
                    <a:pt x="6654" y="175691"/>
                  </a:lnTo>
                  <a:lnTo>
                    <a:pt x="3505" y="175691"/>
                  </a:lnTo>
                  <a:close/>
                </a:path>
                <a:path w="27939" h="320675">
                  <a:moveTo>
                    <a:pt x="3505" y="169862"/>
                  </a:moveTo>
                  <a:lnTo>
                    <a:pt x="3505" y="166585"/>
                  </a:lnTo>
                  <a:lnTo>
                    <a:pt x="6654" y="166585"/>
                  </a:lnTo>
                  <a:lnTo>
                    <a:pt x="6654" y="169862"/>
                  </a:lnTo>
                  <a:lnTo>
                    <a:pt x="3505" y="169862"/>
                  </a:lnTo>
                  <a:close/>
                </a:path>
                <a:path w="27939" h="320675">
                  <a:moveTo>
                    <a:pt x="3505" y="163906"/>
                  </a:moveTo>
                  <a:lnTo>
                    <a:pt x="3505" y="160756"/>
                  </a:lnTo>
                  <a:lnTo>
                    <a:pt x="6654" y="160756"/>
                  </a:lnTo>
                  <a:lnTo>
                    <a:pt x="6654" y="163906"/>
                  </a:lnTo>
                  <a:lnTo>
                    <a:pt x="3505" y="163906"/>
                  </a:lnTo>
                  <a:close/>
                </a:path>
                <a:path w="27939" h="320675">
                  <a:moveTo>
                    <a:pt x="3505" y="158076"/>
                  </a:moveTo>
                  <a:lnTo>
                    <a:pt x="3505" y="154800"/>
                  </a:lnTo>
                  <a:lnTo>
                    <a:pt x="6654" y="154800"/>
                  </a:lnTo>
                  <a:lnTo>
                    <a:pt x="6654" y="158076"/>
                  </a:lnTo>
                  <a:lnTo>
                    <a:pt x="3505" y="158076"/>
                  </a:lnTo>
                  <a:close/>
                </a:path>
                <a:path w="27939" h="320675">
                  <a:moveTo>
                    <a:pt x="3505" y="147459"/>
                  </a:moveTo>
                  <a:lnTo>
                    <a:pt x="3505" y="144183"/>
                  </a:lnTo>
                  <a:lnTo>
                    <a:pt x="6654" y="144183"/>
                  </a:lnTo>
                  <a:lnTo>
                    <a:pt x="6654" y="147459"/>
                  </a:lnTo>
                  <a:lnTo>
                    <a:pt x="3505" y="147459"/>
                  </a:lnTo>
                  <a:close/>
                </a:path>
                <a:path w="27939" h="320675">
                  <a:moveTo>
                    <a:pt x="3505" y="141617"/>
                  </a:moveTo>
                  <a:lnTo>
                    <a:pt x="3505" y="138353"/>
                  </a:lnTo>
                  <a:lnTo>
                    <a:pt x="6654" y="138353"/>
                  </a:lnTo>
                  <a:lnTo>
                    <a:pt x="6654" y="141617"/>
                  </a:lnTo>
                  <a:lnTo>
                    <a:pt x="3505" y="141617"/>
                  </a:lnTo>
                  <a:close/>
                </a:path>
                <a:path w="27939" h="320675">
                  <a:moveTo>
                    <a:pt x="3505" y="135788"/>
                  </a:moveTo>
                  <a:lnTo>
                    <a:pt x="3505" y="132524"/>
                  </a:lnTo>
                  <a:lnTo>
                    <a:pt x="6654" y="132524"/>
                  </a:lnTo>
                  <a:lnTo>
                    <a:pt x="6654" y="135788"/>
                  </a:lnTo>
                  <a:lnTo>
                    <a:pt x="3505" y="135788"/>
                  </a:lnTo>
                  <a:close/>
                </a:path>
                <a:path w="27939" h="320675">
                  <a:moveTo>
                    <a:pt x="3505" y="129844"/>
                  </a:moveTo>
                  <a:lnTo>
                    <a:pt x="3505" y="126809"/>
                  </a:lnTo>
                  <a:lnTo>
                    <a:pt x="6654" y="126809"/>
                  </a:lnTo>
                  <a:lnTo>
                    <a:pt x="6654" y="129844"/>
                  </a:lnTo>
                  <a:lnTo>
                    <a:pt x="3505" y="129844"/>
                  </a:lnTo>
                  <a:close/>
                </a:path>
                <a:path w="27939" h="320675">
                  <a:moveTo>
                    <a:pt x="3505" y="124129"/>
                  </a:moveTo>
                  <a:lnTo>
                    <a:pt x="3505" y="120853"/>
                  </a:lnTo>
                  <a:lnTo>
                    <a:pt x="6654" y="120853"/>
                  </a:lnTo>
                  <a:lnTo>
                    <a:pt x="6654" y="124129"/>
                  </a:lnTo>
                  <a:lnTo>
                    <a:pt x="3505" y="124129"/>
                  </a:lnTo>
                  <a:close/>
                </a:path>
                <a:path w="27939" h="320675">
                  <a:moveTo>
                    <a:pt x="3505" y="118287"/>
                  </a:moveTo>
                  <a:lnTo>
                    <a:pt x="3505" y="115023"/>
                  </a:lnTo>
                  <a:lnTo>
                    <a:pt x="6654" y="115023"/>
                  </a:lnTo>
                  <a:lnTo>
                    <a:pt x="6654" y="118287"/>
                  </a:lnTo>
                  <a:lnTo>
                    <a:pt x="3505" y="118287"/>
                  </a:lnTo>
                  <a:close/>
                </a:path>
                <a:path w="27939" h="320675">
                  <a:moveTo>
                    <a:pt x="3505" y="112344"/>
                  </a:moveTo>
                  <a:lnTo>
                    <a:pt x="3505" y="109194"/>
                  </a:lnTo>
                  <a:lnTo>
                    <a:pt x="6654" y="109194"/>
                  </a:lnTo>
                  <a:lnTo>
                    <a:pt x="6654" y="112344"/>
                  </a:lnTo>
                  <a:lnTo>
                    <a:pt x="3505" y="112344"/>
                  </a:lnTo>
                  <a:close/>
                </a:path>
                <a:path w="27939" h="320675">
                  <a:moveTo>
                    <a:pt x="3505" y="106502"/>
                  </a:moveTo>
                  <a:lnTo>
                    <a:pt x="3505" y="103352"/>
                  </a:lnTo>
                  <a:lnTo>
                    <a:pt x="6654" y="103352"/>
                  </a:lnTo>
                  <a:lnTo>
                    <a:pt x="6654" y="106502"/>
                  </a:lnTo>
                  <a:lnTo>
                    <a:pt x="3505" y="106502"/>
                  </a:lnTo>
                  <a:close/>
                </a:path>
                <a:path w="27939" h="320675">
                  <a:moveTo>
                    <a:pt x="3505" y="100672"/>
                  </a:moveTo>
                  <a:lnTo>
                    <a:pt x="3505" y="97409"/>
                  </a:lnTo>
                  <a:lnTo>
                    <a:pt x="6654" y="97409"/>
                  </a:lnTo>
                  <a:lnTo>
                    <a:pt x="6654" y="100672"/>
                  </a:lnTo>
                  <a:lnTo>
                    <a:pt x="3505" y="100672"/>
                  </a:lnTo>
                  <a:close/>
                </a:path>
                <a:path w="27939" h="320675">
                  <a:moveTo>
                    <a:pt x="3505" y="94843"/>
                  </a:moveTo>
                  <a:lnTo>
                    <a:pt x="3505" y="91579"/>
                  </a:lnTo>
                  <a:lnTo>
                    <a:pt x="6654" y="91579"/>
                  </a:lnTo>
                  <a:lnTo>
                    <a:pt x="6654" y="94843"/>
                  </a:lnTo>
                  <a:lnTo>
                    <a:pt x="3505" y="94843"/>
                  </a:lnTo>
                  <a:close/>
                </a:path>
                <a:path w="27939" h="320675">
                  <a:moveTo>
                    <a:pt x="3505" y="88900"/>
                  </a:moveTo>
                  <a:lnTo>
                    <a:pt x="3505" y="85737"/>
                  </a:lnTo>
                  <a:lnTo>
                    <a:pt x="6654" y="85737"/>
                  </a:lnTo>
                  <a:lnTo>
                    <a:pt x="6654" y="88900"/>
                  </a:lnTo>
                  <a:lnTo>
                    <a:pt x="3505" y="88900"/>
                  </a:lnTo>
                  <a:close/>
                </a:path>
                <a:path w="27939" h="320675">
                  <a:moveTo>
                    <a:pt x="3505" y="77114"/>
                  </a:moveTo>
                  <a:lnTo>
                    <a:pt x="3505" y="73837"/>
                  </a:lnTo>
                  <a:lnTo>
                    <a:pt x="6654" y="73837"/>
                  </a:lnTo>
                  <a:lnTo>
                    <a:pt x="6654" y="77114"/>
                  </a:lnTo>
                  <a:lnTo>
                    <a:pt x="3505" y="77114"/>
                  </a:lnTo>
                  <a:close/>
                </a:path>
                <a:path w="27939" h="320675">
                  <a:moveTo>
                    <a:pt x="3505" y="71158"/>
                  </a:moveTo>
                  <a:lnTo>
                    <a:pt x="3505" y="68008"/>
                  </a:lnTo>
                  <a:lnTo>
                    <a:pt x="6654" y="68008"/>
                  </a:lnTo>
                  <a:lnTo>
                    <a:pt x="6654" y="71158"/>
                  </a:lnTo>
                  <a:lnTo>
                    <a:pt x="3505" y="71158"/>
                  </a:lnTo>
                  <a:close/>
                </a:path>
                <a:path w="27939" h="320675">
                  <a:moveTo>
                    <a:pt x="3505" y="65328"/>
                  </a:moveTo>
                  <a:lnTo>
                    <a:pt x="3505" y="62179"/>
                  </a:lnTo>
                  <a:lnTo>
                    <a:pt x="6654" y="62179"/>
                  </a:lnTo>
                  <a:lnTo>
                    <a:pt x="6654" y="65328"/>
                  </a:lnTo>
                  <a:lnTo>
                    <a:pt x="3505" y="65328"/>
                  </a:lnTo>
                  <a:close/>
                </a:path>
                <a:path w="27939" h="320675">
                  <a:moveTo>
                    <a:pt x="3505" y="59486"/>
                  </a:moveTo>
                  <a:lnTo>
                    <a:pt x="3505" y="56222"/>
                  </a:lnTo>
                  <a:lnTo>
                    <a:pt x="6654" y="56222"/>
                  </a:lnTo>
                  <a:lnTo>
                    <a:pt x="6654" y="59486"/>
                  </a:lnTo>
                  <a:lnTo>
                    <a:pt x="3505" y="59486"/>
                  </a:lnTo>
                  <a:close/>
                </a:path>
                <a:path w="27939" h="320675">
                  <a:moveTo>
                    <a:pt x="3505" y="53657"/>
                  </a:moveTo>
                  <a:lnTo>
                    <a:pt x="3505" y="50393"/>
                  </a:lnTo>
                  <a:lnTo>
                    <a:pt x="6654" y="50393"/>
                  </a:lnTo>
                  <a:lnTo>
                    <a:pt x="6654" y="53657"/>
                  </a:lnTo>
                  <a:lnTo>
                    <a:pt x="3505" y="53657"/>
                  </a:lnTo>
                  <a:close/>
                </a:path>
                <a:path w="27939" h="320675">
                  <a:moveTo>
                    <a:pt x="3505" y="47713"/>
                  </a:moveTo>
                  <a:lnTo>
                    <a:pt x="3505" y="44564"/>
                  </a:lnTo>
                  <a:lnTo>
                    <a:pt x="6654" y="44564"/>
                  </a:lnTo>
                  <a:lnTo>
                    <a:pt x="6654" y="47713"/>
                  </a:lnTo>
                  <a:lnTo>
                    <a:pt x="3505" y="47713"/>
                  </a:lnTo>
                  <a:close/>
                </a:path>
                <a:path w="27939" h="320675">
                  <a:moveTo>
                    <a:pt x="3505" y="41871"/>
                  </a:moveTo>
                  <a:lnTo>
                    <a:pt x="3505" y="38608"/>
                  </a:lnTo>
                  <a:lnTo>
                    <a:pt x="6654" y="38608"/>
                  </a:lnTo>
                  <a:lnTo>
                    <a:pt x="6654" y="41871"/>
                  </a:lnTo>
                  <a:lnTo>
                    <a:pt x="3505" y="41871"/>
                  </a:lnTo>
                  <a:close/>
                </a:path>
                <a:path w="27939" h="320675">
                  <a:moveTo>
                    <a:pt x="3505" y="36042"/>
                  </a:moveTo>
                  <a:lnTo>
                    <a:pt x="3505" y="32778"/>
                  </a:lnTo>
                  <a:lnTo>
                    <a:pt x="6654" y="32778"/>
                  </a:lnTo>
                  <a:lnTo>
                    <a:pt x="6654" y="36042"/>
                  </a:lnTo>
                  <a:lnTo>
                    <a:pt x="3505" y="36042"/>
                  </a:lnTo>
                  <a:close/>
                </a:path>
                <a:path w="27939" h="320675">
                  <a:moveTo>
                    <a:pt x="3505" y="30213"/>
                  </a:moveTo>
                  <a:lnTo>
                    <a:pt x="3505" y="26949"/>
                  </a:lnTo>
                  <a:lnTo>
                    <a:pt x="6654" y="26949"/>
                  </a:lnTo>
                  <a:lnTo>
                    <a:pt x="6654" y="30213"/>
                  </a:lnTo>
                  <a:lnTo>
                    <a:pt x="3505" y="30213"/>
                  </a:lnTo>
                  <a:close/>
                </a:path>
                <a:path w="27939" h="320675">
                  <a:moveTo>
                    <a:pt x="3505" y="24257"/>
                  </a:moveTo>
                  <a:lnTo>
                    <a:pt x="3505" y="21107"/>
                  </a:lnTo>
                  <a:lnTo>
                    <a:pt x="6654" y="21107"/>
                  </a:lnTo>
                  <a:lnTo>
                    <a:pt x="6654" y="24257"/>
                  </a:lnTo>
                  <a:lnTo>
                    <a:pt x="3505" y="24257"/>
                  </a:lnTo>
                  <a:close/>
                </a:path>
                <a:path w="27939" h="320675">
                  <a:moveTo>
                    <a:pt x="3505" y="18427"/>
                  </a:moveTo>
                  <a:lnTo>
                    <a:pt x="3505" y="15163"/>
                  </a:lnTo>
                  <a:lnTo>
                    <a:pt x="6654" y="15163"/>
                  </a:lnTo>
                  <a:lnTo>
                    <a:pt x="6654" y="18427"/>
                  </a:lnTo>
                  <a:lnTo>
                    <a:pt x="3505" y="18427"/>
                  </a:lnTo>
                  <a:close/>
                </a:path>
                <a:path w="27939" h="320675">
                  <a:moveTo>
                    <a:pt x="15290" y="11074"/>
                  </a:moveTo>
                  <a:lnTo>
                    <a:pt x="17386" y="11074"/>
                  </a:lnTo>
                  <a:lnTo>
                    <a:pt x="19138" y="9448"/>
                  </a:lnTo>
                  <a:lnTo>
                    <a:pt x="19138" y="7340"/>
                  </a:lnTo>
                  <a:lnTo>
                    <a:pt x="19138" y="5245"/>
                  </a:lnTo>
                  <a:lnTo>
                    <a:pt x="17386" y="3492"/>
                  </a:lnTo>
                  <a:lnTo>
                    <a:pt x="15290" y="3492"/>
                  </a:lnTo>
                  <a:lnTo>
                    <a:pt x="13182" y="3492"/>
                  </a:lnTo>
                  <a:lnTo>
                    <a:pt x="11430" y="5245"/>
                  </a:lnTo>
                  <a:lnTo>
                    <a:pt x="11430" y="7340"/>
                  </a:lnTo>
                  <a:lnTo>
                    <a:pt x="11430" y="9448"/>
                  </a:lnTo>
                  <a:lnTo>
                    <a:pt x="13182" y="11074"/>
                  </a:lnTo>
                  <a:lnTo>
                    <a:pt x="15290" y="11074"/>
                  </a:lnTo>
                  <a:close/>
                </a:path>
                <a:path w="27939" h="320675">
                  <a:moveTo>
                    <a:pt x="11671" y="8280"/>
                  </a:moveTo>
                  <a:lnTo>
                    <a:pt x="12255" y="9448"/>
                  </a:lnTo>
                  <a:lnTo>
                    <a:pt x="13411" y="10261"/>
                  </a:lnTo>
                  <a:lnTo>
                    <a:pt x="14820" y="10261"/>
                  </a:lnTo>
                  <a:lnTo>
                    <a:pt x="16687" y="10261"/>
                  </a:lnTo>
                  <a:lnTo>
                    <a:pt x="18199" y="8750"/>
                  </a:lnTo>
                  <a:lnTo>
                    <a:pt x="18199" y="6769"/>
                  </a:lnTo>
                  <a:lnTo>
                    <a:pt x="18199" y="5359"/>
                  </a:lnTo>
                  <a:lnTo>
                    <a:pt x="17272" y="4076"/>
                  </a:lnTo>
                  <a:lnTo>
                    <a:pt x="15862" y="3606"/>
                  </a:lnTo>
                </a:path>
                <a:path w="27939" h="320675">
                  <a:moveTo>
                    <a:pt x="16687" y="4191"/>
                  </a:moveTo>
                  <a:lnTo>
                    <a:pt x="12014" y="8864"/>
                  </a:lnTo>
                </a:path>
                <a:path w="27939" h="320675">
                  <a:moveTo>
                    <a:pt x="17500" y="4889"/>
                  </a:moveTo>
                  <a:lnTo>
                    <a:pt x="12826" y="9563"/>
                  </a:lnTo>
                </a:path>
                <a:path w="27939" h="320675">
                  <a:moveTo>
                    <a:pt x="9220" y="299935"/>
                  </a:moveTo>
                  <a:lnTo>
                    <a:pt x="114" y="299935"/>
                  </a:lnTo>
                </a:path>
                <a:path w="27939" h="320675">
                  <a:moveTo>
                    <a:pt x="25311" y="304253"/>
                  </a:moveTo>
                  <a:lnTo>
                    <a:pt x="25311" y="297840"/>
                  </a:lnTo>
                  <a:lnTo>
                    <a:pt x="13881" y="297840"/>
                  </a:lnTo>
                  <a:lnTo>
                    <a:pt x="13881" y="304253"/>
                  </a:lnTo>
                  <a:lnTo>
                    <a:pt x="25311" y="304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332719" y="693840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3035"/>
                  </a:moveTo>
                  <a:lnTo>
                    <a:pt x="2286" y="3035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225162" y="6640220"/>
              <a:ext cx="27940" cy="320675"/>
            </a:xfrm>
            <a:custGeom>
              <a:avLst/>
              <a:gdLst/>
              <a:ahLst/>
              <a:cxnLst/>
              <a:rect l="l" t="t" r="r" b="b"/>
              <a:pathLst>
                <a:path w="27939" h="320675">
                  <a:moveTo>
                    <a:pt x="25196" y="66141"/>
                  </a:moveTo>
                  <a:lnTo>
                    <a:pt x="25196" y="65328"/>
                  </a:lnTo>
                  <a:lnTo>
                    <a:pt x="25895" y="64630"/>
                  </a:lnTo>
                  <a:lnTo>
                    <a:pt x="26708" y="64630"/>
                  </a:lnTo>
                  <a:lnTo>
                    <a:pt x="26708" y="32893"/>
                  </a:lnTo>
                  <a:lnTo>
                    <a:pt x="25895" y="32893"/>
                  </a:lnTo>
                  <a:lnTo>
                    <a:pt x="25196" y="32194"/>
                  </a:lnTo>
                  <a:lnTo>
                    <a:pt x="25196" y="31381"/>
                  </a:lnTo>
                  <a:lnTo>
                    <a:pt x="25196" y="30556"/>
                  </a:lnTo>
                  <a:lnTo>
                    <a:pt x="25895" y="29857"/>
                  </a:lnTo>
                  <a:lnTo>
                    <a:pt x="26708" y="29857"/>
                  </a:lnTo>
                  <a:lnTo>
                    <a:pt x="26708" y="13411"/>
                  </a:lnTo>
                  <a:lnTo>
                    <a:pt x="11658" y="13411"/>
                  </a:lnTo>
                  <a:lnTo>
                    <a:pt x="11658" y="29857"/>
                  </a:lnTo>
                  <a:lnTo>
                    <a:pt x="12598" y="29857"/>
                  </a:lnTo>
                  <a:lnTo>
                    <a:pt x="13296" y="30556"/>
                  </a:lnTo>
                  <a:lnTo>
                    <a:pt x="13296" y="31381"/>
                  </a:lnTo>
                  <a:lnTo>
                    <a:pt x="13296" y="32194"/>
                  </a:lnTo>
                  <a:lnTo>
                    <a:pt x="12598" y="32893"/>
                  </a:lnTo>
                  <a:lnTo>
                    <a:pt x="11785" y="32893"/>
                  </a:lnTo>
                  <a:lnTo>
                    <a:pt x="11658" y="64630"/>
                  </a:lnTo>
                  <a:lnTo>
                    <a:pt x="12598" y="64630"/>
                  </a:lnTo>
                  <a:lnTo>
                    <a:pt x="13296" y="65328"/>
                  </a:lnTo>
                  <a:lnTo>
                    <a:pt x="13296" y="66141"/>
                  </a:lnTo>
                  <a:lnTo>
                    <a:pt x="13296" y="66954"/>
                  </a:lnTo>
                  <a:lnTo>
                    <a:pt x="12598" y="67665"/>
                  </a:lnTo>
                  <a:lnTo>
                    <a:pt x="11785" y="67665"/>
                  </a:lnTo>
                  <a:lnTo>
                    <a:pt x="11658" y="99504"/>
                  </a:lnTo>
                  <a:lnTo>
                    <a:pt x="12598" y="99504"/>
                  </a:lnTo>
                  <a:lnTo>
                    <a:pt x="13296" y="100203"/>
                  </a:lnTo>
                  <a:lnTo>
                    <a:pt x="13296" y="101028"/>
                  </a:lnTo>
                  <a:lnTo>
                    <a:pt x="13296" y="101841"/>
                  </a:lnTo>
                  <a:lnTo>
                    <a:pt x="12598" y="102539"/>
                  </a:lnTo>
                  <a:lnTo>
                    <a:pt x="11785" y="102539"/>
                  </a:lnTo>
                  <a:lnTo>
                    <a:pt x="11658" y="134277"/>
                  </a:lnTo>
                  <a:lnTo>
                    <a:pt x="12598" y="134150"/>
                  </a:lnTo>
                  <a:lnTo>
                    <a:pt x="13296" y="134861"/>
                  </a:lnTo>
                  <a:lnTo>
                    <a:pt x="13296" y="135674"/>
                  </a:lnTo>
                  <a:lnTo>
                    <a:pt x="13296" y="136613"/>
                  </a:lnTo>
                  <a:lnTo>
                    <a:pt x="12598" y="137185"/>
                  </a:lnTo>
                  <a:lnTo>
                    <a:pt x="11785" y="137185"/>
                  </a:lnTo>
                  <a:lnTo>
                    <a:pt x="11658" y="169037"/>
                  </a:lnTo>
                  <a:lnTo>
                    <a:pt x="12598" y="169037"/>
                  </a:lnTo>
                  <a:lnTo>
                    <a:pt x="13296" y="169735"/>
                  </a:lnTo>
                  <a:lnTo>
                    <a:pt x="13296" y="170561"/>
                  </a:lnTo>
                  <a:lnTo>
                    <a:pt x="13296" y="171373"/>
                  </a:lnTo>
                  <a:lnTo>
                    <a:pt x="12598" y="172072"/>
                  </a:lnTo>
                  <a:lnTo>
                    <a:pt x="11785" y="172072"/>
                  </a:lnTo>
                  <a:lnTo>
                    <a:pt x="11658" y="203923"/>
                  </a:lnTo>
                  <a:lnTo>
                    <a:pt x="12598" y="203923"/>
                  </a:lnTo>
                  <a:lnTo>
                    <a:pt x="13296" y="204508"/>
                  </a:lnTo>
                  <a:lnTo>
                    <a:pt x="13296" y="205435"/>
                  </a:lnTo>
                  <a:lnTo>
                    <a:pt x="13296" y="206260"/>
                  </a:lnTo>
                  <a:lnTo>
                    <a:pt x="12598" y="206959"/>
                  </a:lnTo>
                  <a:lnTo>
                    <a:pt x="11785" y="206959"/>
                  </a:lnTo>
                  <a:lnTo>
                    <a:pt x="11658" y="238683"/>
                  </a:lnTo>
                  <a:lnTo>
                    <a:pt x="12598" y="238683"/>
                  </a:lnTo>
                  <a:lnTo>
                    <a:pt x="13296" y="239382"/>
                  </a:lnTo>
                  <a:lnTo>
                    <a:pt x="13296" y="240207"/>
                  </a:lnTo>
                  <a:lnTo>
                    <a:pt x="13296" y="241020"/>
                  </a:lnTo>
                  <a:lnTo>
                    <a:pt x="12598" y="241719"/>
                  </a:lnTo>
                  <a:lnTo>
                    <a:pt x="11785" y="241719"/>
                  </a:lnTo>
                  <a:lnTo>
                    <a:pt x="11658" y="273570"/>
                  </a:lnTo>
                  <a:lnTo>
                    <a:pt x="12598" y="273570"/>
                  </a:lnTo>
                  <a:lnTo>
                    <a:pt x="13296" y="274154"/>
                  </a:lnTo>
                  <a:lnTo>
                    <a:pt x="13296" y="275082"/>
                  </a:lnTo>
                  <a:lnTo>
                    <a:pt x="13296" y="275907"/>
                  </a:lnTo>
                  <a:lnTo>
                    <a:pt x="12598" y="276606"/>
                  </a:lnTo>
                  <a:lnTo>
                    <a:pt x="11785" y="276606"/>
                  </a:lnTo>
                  <a:lnTo>
                    <a:pt x="11658" y="308457"/>
                  </a:lnTo>
                  <a:lnTo>
                    <a:pt x="26708" y="308457"/>
                  </a:lnTo>
                  <a:lnTo>
                    <a:pt x="26708" y="276606"/>
                  </a:lnTo>
                  <a:lnTo>
                    <a:pt x="25895" y="276606"/>
                  </a:lnTo>
                  <a:lnTo>
                    <a:pt x="25196" y="275907"/>
                  </a:lnTo>
                  <a:lnTo>
                    <a:pt x="25196" y="275082"/>
                  </a:lnTo>
                  <a:lnTo>
                    <a:pt x="25196" y="274154"/>
                  </a:lnTo>
                  <a:lnTo>
                    <a:pt x="25895" y="273570"/>
                  </a:lnTo>
                  <a:lnTo>
                    <a:pt x="26708" y="273570"/>
                  </a:lnTo>
                  <a:lnTo>
                    <a:pt x="26708" y="241719"/>
                  </a:lnTo>
                  <a:lnTo>
                    <a:pt x="25895" y="241719"/>
                  </a:lnTo>
                  <a:lnTo>
                    <a:pt x="25196" y="241020"/>
                  </a:lnTo>
                  <a:lnTo>
                    <a:pt x="25196" y="240207"/>
                  </a:lnTo>
                  <a:lnTo>
                    <a:pt x="25196" y="239382"/>
                  </a:lnTo>
                  <a:lnTo>
                    <a:pt x="25895" y="238683"/>
                  </a:lnTo>
                  <a:lnTo>
                    <a:pt x="26708" y="238683"/>
                  </a:lnTo>
                  <a:lnTo>
                    <a:pt x="26708" y="206959"/>
                  </a:lnTo>
                  <a:lnTo>
                    <a:pt x="25895" y="206959"/>
                  </a:lnTo>
                  <a:lnTo>
                    <a:pt x="25196" y="206260"/>
                  </a:lnTo>
                  <a:lnTo>
                    <a:pt x="25196" y="205435"/>
                  </a:lnTo>
                  <a:lnTo>
                    <a:pt x="25196" y="204508"/>
                  </a:lnTo>
                  <a:lnTo>
                    <a:pt x="25895" y="203923"/>
                  </a:lnTo>
                  <a:lnTo>
                    <a:pt x="26708" y="203923"/>
                  </a:lnTo>
                  <a:lnTo>
                    <a:pt x="26708" y="172072"/>
                  </a:lnTo>
                  <a:lnTo>
                    <a:pt x="25895" y="172072"/>
                  </a:lnTo>
                  <a:lnTo>
                    <a:pt x="25196" y="171373"/>
                  </a:lnTo>
                  <a:lnTo>
                    <a:pt x="25196" y="170561"/>
                  </a:lnTo>
                  <a:lnTo>
                    <a:pt x="25196" y="169735"/>
                  </a:lnTo>
                  <a:lnTo>
                    <a:pt x="25895" y="169037"/>
                  </a:lnTo>
                  <a:lnTo>
                    <a:pt x="26708" y="169037"/>
                  </a:lnTo>
                  <a:lnTo>
                    <a:pt x="26708" y="137185"/>
                  </a:lnTo>
                  <a:lnTo>
                    <a:pt x="25895" y="137185"/>
                  </a:lnTo>
                  <a:lnTo>
                    <a:pt x="25196" y="136613"/>
                  </a:lnTo>
                  <a:lnTo>
                    <a:pt x="25196" y="135674"/>
                  </a:lnTo>
                  <a:lnTo>
                    <a:pt x="25196" y="134861"/>
                  </a:lnTo>
                  <a:lnTo>
                    <a:pt x="25895" y="134150"/>
                  </a:lnTo>
                  <a:lnTo>
                    <a:pt x="26708" y="134150"/>
                  </a:lnTo>
                  <a:lnTo>
                    <a:pt x="26708" y="102539"/>
                  </a:lnTo>
                  <a:lnTo>
                    <a:pt x="25895" y="102539"/>
                  </a:lnTo>
                  <a:lnTo>
                    <a:pt x="25196" y="101841"/>
                  </a:lnTo>
                  <a:lnTo>
                    <a:pt x="25196" y="101028"/>
                  </a:lnTo>
                  <a:lnTo>
                    <a:pt x="25196" y="100203"/>
                  </a:lnTo>
                  <a:lnTo>
                    <a:pt x="25895" y="99504"/>
                  </a:lnTo>
                  <a:lnTo>
                    <a:pt x="26708" y="99504"/>
                  </a:lnTo>
                  <a:lnTo>
                    <a:pt x="26708" y="67665"/>
                  </a:lnTo>
                  <a:lnTo>
                    <a:pt x="25895" y="67665"/>
                  </a:lnTo>
                  <a:lnTo>
                    <a:pt x="25196" y="66954"/>
                  </a:lnTo>
                  <a:lnTo>
                    <a:pt x="25196" y="66141"/>
                  </a:lnTo>
                  <a:close/>
                </a:path>
                <a:path w="27939" h="320675">
                  <a:moveTo>
                    <a:pt x="11658" y="29387"/>
                  </a:moveTo>
                  <a:lnTo>
                    <a:pt x="26708" y="29387"/>
                  </a:lnTo>
                </a:path>
                <a:path w="27939" h="320675">
                  <a:moveTo>
                    <a:pt x="11658" y="35344"/>
                  </a:moveTo>
                  <a:lnTo>
                    <a:pt x="26708" y="35344"/>
                  </a:lnTo>
                </a:path>
                <a:path w="27939" h="320675">
                  <a:moveTo>
                    <a:pt x="11658" y="41173"/>
                  </a:moveTo>
                  <a:lnTo>
                    <a:pt x="26708" y="41173"/>
                  </a:lnTo>
                </a:path>
                <a:path w="27939" h="320675">
                  <a:moveTo>
                    <a:pt x="11658" y="47129"/>
                  </a:moveTo>
                  <a:lnTo>
                    <a:pt x="26708" y="47129"/>
                  </a:lnTo>
                </a:path>
                <a:path w="27939" h="320675">
                  <a:moveTo>
                    <a:pt x="11658" y="53073"/>
                  </a:moveTo>
                  <a:lnTo>
                    <a:pt x="26708" y="53073"/>
                  </a:lnTo>
                </a:path>
                <a:path w="27939" h="320675">
                  <a:moveTo>
                    <a:pt x="11658" y="59029"/>
                  </a:moveTo>
                  <a:lnTo>
                    <a:pt x="26708" y="59029"/>
                  </a:lnTo>
                </a:path>
                <a:path w="27939" h="320675">
                  <a:moveTo>
                    <a:pt x="11658" y="64858"/>
                  </a:moveTo>
                  <a:lnTo>
                    <a:pt x="26708" y="64858"/>
                  </a:lnTo>
                </a:path>
                <a:path w="27939" h="320675">
                  <a:moveTo>
                    <a:pt x="11658" y="70815"/>
                  </a:moveTo>
                  <a:lnTo>
                    <a:pt x="26708" y="70815"/>
                  </a:lnTo>
                </a:path>
                <a:path w="27939" h="320675">
                  <a:moveTo>
                    <a:pt x="11658" y="76758"/>
                  </a:moveTo>
                  <a:lnTo>
                    <a:pt x="26708" y="76758"/>
                  </a:lnTo>
                </a:path>
                <a:path w="27939" h="320675">
                  <a:moveTo>
                    <a:pt x="15163" y="29514"/>
                  </a:moveTo>
                  <a:lnTo>
                    <a:pt x="15163" y="76403"/>
                  </a:lnTo>
                </a:path>
                <a:path w="27939" h="320675">
                  <a:moveTo>
                    <a:pt x="11658" y="93560"/>
                  </a:moveTo>
                  <a:lnTo>
                    <a:pt x="26708" y="93560"/>
                  </a:lnTo>
                </a:path>
                <a:path w="27939" h="320675">
                  <a:moveTo>
                    <a:pt x="11658" y="99504"/>
                  </a:moveTo>
                  <a:lnTo>
                    <a:pt x="26708" y="99504"/>
                  </a:lnTo>
                </a:path>
                <a:path w="27939" h="320675">
                  <a:moveTo>
                    <a:pt x="11658" y="105460"/>
                  </a:moveTo>
                  <a:lnTo>
                    <a:pt x="26708" y="105460"/>
                  </a:lnTo>
                </a:path>
                <a:path w="27939" h="320675">
                  <a:moveTo>
                    <a:pt x="11658" y="111404"/>
                  </a:moveTo>
                  <a:lnTo>
                    <a:pt x="26708" y="111404"/>
                  </a:lnTo>
                </a:path>
                <a:path w="27939" h="320675">
                  <a:moveTo>
                    <a:pt x="11658" y="117246"/>
                  </a:moveTo>
                  <a:lnTo>
                    <a:pt x="26708" y="117246"/>
                  </a:lnTo>
                </a:path>
                <a:path w="27939" h="320675">
                  <a:moveTo>
                    <a:pt x="11658" y="123190"/>
                  </a:moveTo>
                  <a:lnTo>
                    <a:pt x="26708" y="123190"/>
                  </a:lnTo>
                </a:path>
                <a:path w="27939" h="320675">
                  <a:moveTo>
                    <a:pt x="11658" y="129019"/>
                  </a:moveTo>
                  <a:lnTo>
                    <a:pt x="26708" y="129019"/>
                  </a:lnTo>
                </a:path>
                <a:path w="27939" h="320675">
                  <a:moveTo>
                    <a:pt x="13055" y="134975"/>
                  </a:moveTo>
                  <a:lnTo>
                    <a:pt x="25425" y="134975"/>
                  </a:lnTo>
                </a:path>
                <a:path w="27939" h="320675">
                  <a:moveTo>
                    <a:pt x="11658" y="140804"/>
                  </a:moveTo>
                  <a:lnTo>
                    <a:pt x="26708" y="140804"/>
                  </a:lnTo>
                </a:path>
                <a:path w="27939" h="320675">
                  <a:moveTo>
                    <a:pt x="15163" y="93789"/>
                  </a:moveTo>
                  <a:lnTo>
                    <a:pt x="15163" y="140804"/>
                  </a:lnTo>
                </a:path>
                <a:path w="27939" h="320675">
                  <a:moveTo>
                    <a:pt x="11658" y="164719"/>
                  </a:moveTo>
                  <a:lnTo>
                    <a:pt x="26708" y="164719"/>
                  </a:lnTo>
                </a:path>
                <a:path w="27939" h="320675">
                  <a:moveTo>
                    <a:pt x="13296" y="170675"/>
                  </a:moveTo>
                  <a:lnTo>
                    <a:pt x="25196" y="170675"/>
                  </a:lnTo>
                </a:path>
                <a:path w="27939" h="320675">
                  <a:moveTo>
                    <a:pt x="11658" y="176504"/>
                  </a:moveTo>
                  <a:lnTo>
                    <a:pt x="26708" y="176504"/>
                  </a:lnTo>
                </a:path>
                <a:path w="27939" h="320675">
                  <a:moveTo>
                    <a:pt x="11658" y="182460"/>
                  </a:moveTo>
                  <a:lnTo>
                    <a:pt x="26708" y="182460"/>
                  </a:lnTo>
                </a:path>
                <a:path w="27939" h="320675">
                  <a:moveTo>
                    <a:pt x="11658" y="188404"/>
                  </a:moveTo>
                  <a:lnTo>
                    <a:pt x="26708" y="188404"/>
                  </a:lnTo>
                </a:path>
                <a:path w="27939" h="320675">
                  <a:moveTo>
                    <a:pt x="11658" y="194360"/>
                  </a:moveTo>
                  <a:lnTo>
                    <a:pt x="26708" y="194360"/>
                  </a:lnTo>
                </a:path>
                <a:path w="27939" h="320675">
                  <a:moveTo>
                    <a:pt x="11658" y="200190"/>
                  </a:moveTo>
                  <a:lnTo>
                    <a:pt x="26708" y="200190"/>
                  </a:lnTo>
                </a:path>
                <a:path w="27939" h="320675">
                  <a:moveTo>
                    <a:pt x="13055" y="206133"/>
                  </a:moveTo>
                  <a:lnTo>
                    <a:pt x="25425" y="206133"/>
                  </a:lnTo>
                </a:path>
                <a:path w="27939" h="320675">
                  <a:moveTo>
                    <a:pt x="11658" y="212090"/>
                  </a:moveTo>
                  <a:lnTo>
                    <a:pt x="26708" y="212090"/>
                  </a:lnTo>
                </a:path>
                <a:path w="27939" h="320675">
                  <a:moveTo>
                    <a:pt x="15163" y="164833"/>
                  </a:moveTo>
                  <a:lnTo>
                    <a:pt x="15163" y="212090"/>
                  </a:lnTo>
                </a:path>
                <a:path w="27939" h="320675">
                  <a:moveTo>
                    <a:pt x="11658" y="234721"/>
                  </a:moveTo>
                  <a:lnTo>
                    <a:pt x="26708" y="234721"/>
                  </a:lnTo>
                </a:path>
                <a:path w="27939" h="320675">
                  <a:moveTo>
                    <a:pt x="13296" y="240550"/>
                  </a:moveTo>
                  <a:lnTo>
                    <a:pt x="25196" y="240550"/>
                  </a:lnTo>
                </a:path>
                <a:path w="27939" h="320675">
                  <a:moveTo>
                    <a:pt x="11658" y="246507"/>
                  </a:moveTo>
                  <a:lnTo>
                    <a:pt x="26708" y="246507"/>
                  </a:lnTo>
                </a:path>
                <a:path w="27939" h="320675">
                  <a:moveTo>
                    <a:pt x="11658" y="252450"/>
                  </a:moveTo>
                  <a:lnTo>
                    <a:pt x="26708" y="252450"/>
                  </a:lnTo>
                </a:path>
                <a:path w="27939" h="320675">
                  <a:moveTo>
                    <a:pt x="11658" y="258406"/>
                  </a:moveTo>
                  <a:lnTo>
                    <a:pt x="26708" y="258406"/>
                  </a:lnTo>
                </a:path>
                <a:path w="27939" h="320675">
                  <a:moveTo>
                    <a:pt x="11658" y="264236"/>
                  </a:moveTo>
                  <a:lnTo>
                    <a:pt x="26708" y="264236"/>
                  </a:lnTo>
                </a:path>
                <a:path w="27939" h="320675">
                  <a:moveTo>
                    <a:pt x="11658" y="270179"/>
                  </a:moveTo>
                  <a:lnTo>
                    <a:pt x="26708" y="270179"/>
                  </a:lnTo>
                </a:path>
                <a:path w="27939" h="320675">
                  <a:moveTo>
                    <a:pt x="13055" y="276136"/>
                  </a:moveTo>
                  <a:lnTo>
                    <a:pt x="25425" y="276136"/>
                  </a:lnTo>
                </a:path>
                <a:path w="27939" h="320675">
                  <a:moveTo>
                    <a:pt x="11658" y="282092"/>
                  </a:moveTo>
                  <a:lnTo>
                    <a:pt x="26708" y="282092"/>
                  </a:lnTo>
                </a:path>
                <a:path w="27939" h="320675">
                  <a:moveTo>
                    <a:pt x="15163" y="234835"/>
                  </a:moveTo>
                  <a:lnTo>
                    <a:pt x="15163" y="281965"/>
                  </a:lnTo>
                </a:path>
                <a:path w="27939" h="320675">
                  <a:moveTo>
                    <a:pt x="27533" y="114"/>
                  </a:moveTo>
                  <a:lnTo>
                    <a:pt x="0" y="114"/>
                  </a:lnTo>
                </a:path>
                <a:path w="27939" h="320675">
                  <a:moveTo>
                    <a:pt x="9791" y="0"/>
                  </a:moveTo>
                  <a:lnTo>
                    <a:pt x="9791" y="320471"/>
                  </a:lnTo>
                </a:path>
                <a:path w="27939" h="320675">
                  <a:moveTo>
                    <a:pt x="9093" y="309270"/>
                  </a:moveTo>
                  <a:lnTo>
                    <a:pt x="6413" y="309270"/>
                  </a:lnTo>
                  <a:lnTo>
                    <a:pt x="6413" y="304482"/>
                  </a:lnTo>
                  <a:lnTo>
                    <a:pt x="9093" y="304482"/>
                  </a:lnTo>
                </a:path>
                <a:path w="27939" h="320675">
                  <a:moveTo>
                    <a:pt x="3378" y="286867"/>
                  </a:moveTo>
                  <a:lnTo>
                    <a:pt x="3378" y="283718"/>
                  </a:lnTo>
                  <a:lnTo>
                    <a:pt x="6642" y="283718"/>
                  </a:lnTo>
                  <a:lnTo>
                    <a:pt x="6642" y="286867"/>
                  </a:lnTo>
                  <a:lnTo>
                    <a:pt x="3378" y="286867"/>
                  </a:lnTo>
                  <a:close/>
                </a:path>
                <a:path w="27939" h="320675">
                  <a:moveTo>
                    <a:pt x="3378" y="281038"/>
                  </a:moveTo>
                  <a:lnTo>
                    <a:pt x="3378" y="277774"/>
                  </a:lnTo>
                  <a:lnTo>
                    <a:pt x="6642" y="277774"/>
                  </a:lnTo>
                  <a:lnTo>
                    <a:pt x="6642" y="281038"/>
                  </a:lnTo>
                  <a:lnTo>
                    <a:pt x="3378" y="281038"/>
                  </a:lnTo>
                  <a:close/>
                </a:path>
                <a:path w="27939" h="320675">
                  <a:moveTo>
                    <a:pt x="3378" y="275209"/>
                  </a:moveTo>
                  <a:lnTo>
                    <a:pt x="3378" y="271932"/>
                  </a:lnTo>
                  <a:lnTo>
                    <a:pt x="6642" y="271932"/>
                  </a:lnTo>
                  <a:lnTo>
                    <a:pt x="6642" y="275209"/>
                  </a:lnTo>
                  <a:lnTo>
                    <a:pt x="3378" y="275209"/>
                  </a:lnTo>
                  <a:close/>
                </a:path>
                <a:path w="27939" h="320675">
                  <a:moveTo>
                    <a:pt x="3378" y="269252"/>
                  </a:moveTo>
                  <a:lnTo>
                    <a:pt x="3378" y="266103"/>
                  </a:lnTo>
                  <a:lnTo>
                    <a:pt x="6642" y="266103"/>
                  </a:lnTo>
                  <a:lnTo>
                    <a:pt x="6642" y="269252"/>
                  </a:lnTo>
                  <a:lnTo>
                    <a:pt x="3378" y="269252"/>
                  </a:lnTo>
                  <a:close/>
                </a:path>
                <a:path w="27939" h="320675">
                  <a:moveTo>
                    <a:pt x="3378" y="263423"/>
                  </a:moveTo>
                  <a:lnTo>
                    <a:pt x="3378" y="260146"/>
                  </a:lnTo>
                  <a:lnTo>
                    <a:pt x="6642" y="260146"/>
                  </a:lnTo>
                  <a:lnTo>
                    <a:pt x="6642" y="263423"/>
                  </a:lnTo>
                  <a:lnTo>
                    <a:pt x="3378" y="263423"/>
                  </a:lnTo>
                  <a:close/>
                </a:path>
                <a:path w="27939" h="320675">
                  <a:moveTo>
                    <a:pt x="3378" y="257581"/>
                  </a:moveTo>
                  <a:lnTo>
                    <a:pt x="3378" y="254317"/>
                  </a:lnTo>
                  <a:lnTo>
                    <a:pt x="6642" y="254317"/>
                  </a:lnTo>
                  <a:lnTo>
                    <a:pt x="6642" y="257581"/>
                  </a:lnTo>
                  <a:lnTo>
                    <a:pt x="3378" y="257581"/>
                  </a:lnTo>
                  <a:close/>
                </a:path>
                <a:path w="27939" h="320675">
                  <a:moveTo>
                    <a:pt x="3378" y="251752"/>
                  </a:moveTo>
                  <a:lnTo>
                    <a:pt x="3378" y="248488"/>
                  </a:lnTo>
                  <a:lnTo>
                    <a:pt x="6642" y="248488"/>
                  </a:lnTo>
                  <a:lnTo>
                    <a:pt x="6642" y="251752"/>
                  </a:lnTo>
                  <a:lnTo>
                    <a:pt x="3378" y="251752"/>
                  </a:lnTo>
                  <a:close/>
                </a:path>
                <a:path w="27939" h="320675">
                  <a:moveTo>
                    <a:pt x="3378" y="245808"/>
                  </a:moveTo>
                  <a:lnTo>
                    <a:pt x="3378" y="242658"/>
                  </a:lnTo>
                  <a:lnTo>
                    <a:pt x="6642" y="242658"/>
                  </a:lnTo>
                  <a:lnTo>
                    <a:pt x="6642" y="245808"/>
                  </a:lnTo>
                  <a:lnTo>
                    <a:pt x="3378" y="245808"/>
                  </a:lnTo>
                  <a:close/>
                </a:path>
                <a:path w="27939" h="320675">
                  <a:moveTo>
                    <a:pt x="3378" y="239966"/>
                  </a:moveTo>
                  <a:lnTo>
                    <a:pt x="3378" y="236702"/>
                  </a:lnTo>
                  <a:lnTo>
                    <a:pt x="6642" y="236702"/>
                  </a:lnTo>
                  <a:lnTo>
                    <a:pt x="6642" y="239966"/>
                  </a:lnTo>
                  <a:lnTo>
                    <a:pt x="3378" y="239966"/>
                  </a:lnTo>
                  <a:close/>
                </a:path>
                <a:path w="27939" h="320675">
                  <a:moveTo>
                    <a:pt x="3378" y="234137"/>
                  </a:moveTo>
                  <a:lnTo>
                    <a:pt x="3378" y="230873"/>
                  </a:lnTo>
                  <a:lnTo>
                    <a:pt x="6642" y="230873"/>
                  </a:lnTo>
                  <a:lnTo>
                    <a:pt x="6642" y="234137"/>
                  </a:lnTo>
                  <a:lnTo>
                    <a:pt x="3378" y="234137"/>
                  </a:lnTo>
                  <a:close/>
                </a:path>
                <a:path w="27939" h="320675">
                  <a:moveTo>
                    <a:pt x="3378" y="228193"/>
                  </a:moveTo>
                  <a:lnTo>
                    <a:pt x="3378" y="225044"/>
                  </a:lnTo>
                  <a:lnTo>
                    <a:pt x="6642" y="225044"/>
                  </a:lnTo>
                  <a:lnTo>
                    <a:pt x="6642" y="228193"/>
                  </a:lnTo>
                  <a:lnTo>
                    <a:pt x="3378" y="228193"/>
                  </a:lnTo>
                  <a:close/>
                </a:path>
                <a:path w="27939" h="320675">
                  <a:moveTo>
                    <a:pt x="3378" y="216750"/>
                  </a:moveTo>
                  <a:lnTo>
                    <a:pt x="3378" y="213487"/>
                  </a:lnTo>
                  <a:lnTo>
                    <a:pt x="6642" y="213487"/>
                  </a:lnTo>
                  <a:lnTo>
                    <a:pt x="6642" y="216750"/>
                  </a:lnTo>
                  <a:lnTo>
                    <a:pt x="3378" y="216750"/>
                  </a:lnTo>
                  <a:close/>
                </a:path>
                <a:path w="27939" h="320675">
                  <a:moveTo>
                    <a:pt x="3378" y="210921"/>
                  </a:moveTo>
                  <a:lnTo>
                    <a:pt x="3378" y="207657"/>
                  </a:lnTo>
                  <a:lnTo>
                    <a:pt x="6642" y="207657"/>
                  </a:lnTo>
                  <a:lnTo>
                    <a:pt x="6642" y="210921"/>
                  </a:lnTo>
                  <a:lnTo>
                    <a:pt x="3378" y="210921"/>
                  </a:lnTo>
                  <a:close/>
                </a:path>
                <a:path w="27939" h="320675">
                  <a:moveTo>
                    <a:pt x="3378" y="204965"/>
                  </a:moveTo>
                  <a:lnTo>
                    <a:pt x="3378" y="201815"/>
                  </a:lnTo>
                  <a:lnTo>
                    <a:pt x="6642" y="201815"/>
                  </a:lnTo>
                  <a:lnTo>
                    <a:pt x="6642" y="204965"/>
                  </a:lnTo>
                  <a:lnTo>
                    <a:pt x="3378" y="204965"/>
                  </a:lnTo>
                  <a:close/>
                </a:path>
                <a:path w="27939" h="320675">
                  <a:moveTo>
                    <a:pt x="3378" y="199136"/>
                  </a:moveTo>
                  <a:lnTo>
                    <a:pt x="3378" y="195872"/>
                  </a:lnTo>
                  <a:lnTo>
                    <a:pt x="6642" y="195872"/>
                  </a:lnTo>
                  <a:lnTo>
                    <a:pt x="6642" y="199136"/>
                  </a:lnTo>
                  <a:lnTo>
                    <a:pt x="3378" y="199136"/>
                  </a:lnTo>
                  <a:close/>
                </a:path>
                <a:path w="27939" h="320675">
                  <a:moveTo>
                    <a:pt x="3378" y="193306"/>
                  </a:moveTo>
                  <a:lnTo>
                    <a:pt x="3378" y="190042"/>
                  </a:lnTo>
                  <a:lnTo>
                    <a:pt x="6642" y="190042"/>
                  </a:lnTo>
                  <a:lnTo>
                    <a:pt x="6642" y="193306"/>
                  </a:lnTo>
                  <a:lnTo>
                    <a:pt x="3378" y="193306"/>
                  </a:lnTo>
                  <a:close/>
                </a:path>
                <a:path w="27939" h="320675">
                  <a:moveTo>
                    <a:pt x="3378" y="187350"/>
                  </a:moveTo>
                  <a:lnTo>
                    <a:pt x="3378" y="184200"/>
                  </a:lnTo>
                  <a:lnTo>
                    <a:pt x="6642" y="184200"/>
                  </a:lnTo>
                  <a:lnTo>
                    <a:pt x="6642" y="187350"/>
                  </a:lnTo>
                  <a:lnTo>
                    <a:pt x="3378" y="187350"/>
                  </a:lnTo>
                  <a:close/>
                </a:path>
                <a:path w="27939" h="320675">
                  <a:moveTo>
                    <a:pt x="3378" y="181521"/>
                  </a:moveTo>
                  <a:lnTo>
                    <a:pt x="3378" y="178371"/>
                  </a:lnTo>
                  <a:lnTo>
                    <a:pt x="6642" y="178371"/>
                  </a:lnTo>
                  <a:lnTo>
                    <a:pt x="6642" y="181521"/>
                  </a:lnTo>
                  <a:lnTo>
                    <a:pt x="3378" y="181521"/>
                  </a:lnTo>
                  <a:close/>
                </a:path>
                <a:path w="27939" h="320675">
                  <a:moveTo>
                    <a:pt x="3378" y="175691"/>
                  </a:moveTo>
                  <a:lnTo>
                    <a:pt x="3378" y="172427"/>
                  </a:lnTo>
                  <a:lnTo>
                    <a:pt x="6642" y="172427"/>
                  </a:lnTo>
                  <a:lnTo>
                    <a:pt x="6642" y="175691"/>
                  </a:lnTo>
                  <a:lnTo>
                    <a:pt x="3378" y="175691"/>
                  </a:lnTo>
                  <a:close/>
                </a:path>
                <a:path w="27939" h="320675">
                  <a:moveTo>
                    <a:pt x="3378" y="169862"/>
                  </a:moveTo>
                  <a:lnTo>
                    <a:pt x="3378" y="166585"/>
                  </a:lnTo>
                  <a:lnTo>
                    <a:pt x="6642" y="166585"/>
                  </a:lnTo>
                  <a:lnTo>
                    <a:pt x="6642" y="169862"/>
                  </a:lnTo>
                  <a:lnTo>
                    <a:pt x="3378" y="169862"/>
                  </a:lnTo>
                  <a:close/>
                </a:path>
                <a:path w="27939" h="320675">
                  <a:moveTo>
                    <a:pt x="3378" y="163906"/>
                  </a:moveTo>
                  <a:lnTo>
                    <a:pt x="3378" y="160756"/>
                  </a:lnTo>
                  <a:lnTo>
                    <a:pt x="6642" y="160756"/>
                  </a:lnTo>
                  <a:lnTo>
                    <a:pt x="6642" y="163906"/>
                  </a:lnTo>
                  <a:lnTo>
                    <a:pt x="3378" y="163906"/>
                  </a:lnTo>
                  <a:close/>
                </a:path>
                <a:path w="27939" h="320675">
                  <a:moveTo>
                    <a:pt x="3378" y="158076"/>
                  </a:moveTo>
                  <a:lnTo>
                    <a:pt x="3378" y="154800"/>
                  </a:lnTo>
                  <a:lnTo>
                    <a:pt x="6642" y="154800"/>
                  </a:lnTo>
                  <a:lnTo>
                    <a:pt x="6642" y="158076"/>
                  </a:lnTo>
                  <a:lnTo>
                    <a:pt x="3378" y="158076"/>
                  </a:lnTo>
                  <a:close/>
                </a:path>
                <a:path w="27939" h="320675">
                  <a:moveTo>
                    <a:pt x="3378" y="147459"/>
                  </a:moveTo>
                  <a:lnTo>
                    <a:pt x="3378" y="144183"/>
                  </a:lnTo>
                  <a:lnTo>
                    <a:pt x="6642" y="144183"/>
                  </a:lnTo>
                  <a:lnTo>
                    <a:pt x="6642" y="147459"/>
                  </a:lnTo>
                  <a:lnTo>
                    <a:pt x="3378" y="147459"/>
                  </a:lnTo>
                  <a:close/>
                </a:path>
                <a:path w="27939" h="320675">
                  <a:moveTo>
                    <a:pt x="3378" y="141617"/>
                  </a:moveTo>
                  <a:lnTo>
                    <a:pt x="3378" y="138353"/>
                  </a:lnTo>
                  <a:lnTo>
                    <a:pt x="6642" y="138353"/>
                  </a:lnTo>
                  <a:lnTo>
                    <a:pt x="6642" y="141617"/>
                  </a:lnTo>
                  <a:lnTo>
                    <a:pt x="3378" y="141617"/>
                  </a:lnTo>
                  <a:close/>
                </a:path>
                <a:path w="27939" h="320675">
                  <a:moveTo>
                    <a:pt x="3378" y="135788"/>
                  </a:moveTo>
                  <a:lnTo>
                    <a:pt x="3378" y="132524"/>
                  </a:lnTo>
                  <a:lnTo>
                    <a:pt x="6642" y="132524"/>
                  </a:lnTo>
                  <a:lnTo>
                    <a:pt x="6642" y="135788"/>
                  </a:lnTo>
                  <a:lnTo>
                    <a:pt x="3378" y="135788"/>
                  </a:lnTo>
                  <a:close/>
                </a:path>
                <a:path w="27939" h="320675">
                  <a:moveTo>
                    <a:pt x="3378" y="129844"/>
                  </a:moveTo>
                  <a:lnTo>
                    <a:pt x="3378" y="126809"/>
                  </a:lnTo>
                  <a:lnTo>
                    <a:pt x="6642" y="126809"/>
                  </a:lnTo>
                  <a:lnTo>
                    <a:pt x="6642" y="129844"/>
                  </a:lnTo>
                  <a:lnTo>
                    <a:pt x="3378" y="129844"/>
                  </a:lnTo>
                  <a:close/>
                </a:path>
                <a:path w="27939" h="320675">
                  <a:moveTo>
                    <a:pt x="3378" y="124129"/>
                  </a:moveTo>
                  <a:lnTo>
                    <a:pt x="3378" y="120853"/>
                  </a:lnTo>
                  <a:lnTo>
                    <a:pt x="6642" y="120853"/>
                  </a:lnTo>
                  <a:lnTo>
                    <a:pt x="6642" y="124129"/>
                  </a:lnTo>
                  <a:lnTo>
                    <a:pt x="3378" y="124129"/>
                  </a:lnTo>
                  <a:close/>
                </a:path>
                <a:path w="27939" h="320675">
                  <a:moveTo>
                    <a:pt x="3378" y="118287"/>
                  </a:moveTo>
                  <a:lnTo>
                    <a:pt x="3378" y="115023"/>
                  </a:lnTo>
                  <a:lnTo>
                    <a:pt x="6642" y="115023"/>
                  </a:lnTo>
                  <a:lnTo>
                    <a:pt x="6642" y="118287"/>
                  </a:lnTo>
                  <a:lnTo>
                    <a:pt x="3378" y="118287"/>
                  </a:lnTo>
                  <a:close/>
                </a:path>
                <a:path w="27939" h="320675">
                  <a:moveTo>
                    <a:pt x="3378" y="112344"/>
                  </a:moveTo>
                  <a:lnTo>
                    <a:pt x="3378" y="109194"/>
                  </a:lnTo>
                  <a:lnTo>
                    <a:pt x="6642" y="109194"/>
                  </a:lnTo>
                  <a:lnTo>
                    <a:pt x="6642" y="112344"/>
                  </a:lnTo>
                  <a:lnTo>
                    <a:pt x="3378" y="112344"/>
                  </a:lnTo>
                  <a:close/>
                </a:path>
                <a:path w="27939" h="320675">
                  <a:moveTo>
                    <a:pt x="3378" y="106502"/>
                  </a:moveTo>
                  <a:lnTo>
                    <a:pt x="3378" y="103352"/>
                  </a:lnTo>
                  <a:lnTo>
                    <a:pt x="6642" y="103352"/>
                  </a:lnTo>
                  <a:lnTo>
                    <a:pt x="6642" y="106502"/>
                  </a:lnTo>
                  <a:lnTo>
                    <a:pt x="3378" y="106502"/>
                  </a:lnTo>
                  <a:close/>
                </a:path>
                <a:path w="27939" h="320675">
                  <a:moveTo>
                    <a:pt x="3378" y="100672"/>
                  </a:moveTo>
                  <a:lnTo>
                    <a:pt x="3378" y="97409"/>
                  </a:lnTo>
                  <a:lnTo>
                    <a:pt x="6642" y="97409"/>
                  </a:lnTo>
                  <a:lnTo>
                    <a:pt x="6642" y="100672"/>
                  </a:lnTo>
                  <a:lnTo>
                    <a:pt x="3378" y="100672"/>
                  </a:lnTo>
                  <a:close/>
                </a:path>
                <a:path w="27939" h="320675">
                  <a:moveTo>
                    <a:pt x="3378" y="94843"/>
                  </a:moveTo>
                  <a:lnTo>
                    <a:pt x="3378" y="91579"/>
                  </a:lnTo>
                  <a:lnTo>
                    <a:pt x="6642" y="91579"/>
                  </a:lnTo>
                  <a:lnTo>
                    <a:pt x="6642" y="94843"/>
                  </a:lnTo>
                  <a:lnTo>
                    <a:pt x="3378" y="94843"/>
                  </a:lnTo>
                  <a:close/>
                </a:path>
                <a:path w="27939" h="320675">
                  <a:moveTo>
                    <a:pt x="3378" y="88900"/>
                  </a:moveTo>
                  <a:lnTo>
                    <a:pt x="3378" y="85737"/>
                  </a:lnTo>
                  <a:lnTo>
                    <a:pt x="6642" y="85737"/>
                  </a:lnTo>
                  <a:lnTo>
                    <a:pt x="6642" y="88900"/>
                  </a:lnTo>
                  <a:lnTo>
                    <a:pt x="3378" y="88900"/>
                  </a:lnTo>
                  <a:close/>
                </a:path>
                <a:path w="27939" h="320675">
                  <a:moveTo>
                    <a:pt x="3378" y="77114"/>
                  </a:moveTo>
                  <a:lnTo>
                    <a:pt x="3378" y="73837"/>
                  </a:lnTo>
                  <a:lnTo>
                    <a:pt x="6642" y="73837"/>
                  </a:lnTo>
                  <a:lnTo>
                    <a:pt x="6642" y="77114"/>
                  </a:lnTo>
                  <a:lnTo>
                    <a:pt x="3378" y="77114"/>
                  </a:lnTo>
                  <a:close/>
                </a:path>
                <a:path w="27939" h="320675">
                  <a:moveTo>
                    <a:pt x="3378" y="71158"/>
                  </a:moveTo>
                  <a:lnTo>
                    <a:pt x="3378" y="68008"/>
                  </a:lnTo>
                  <a:lnTo>
                    <a:pt x="6642" y="68008"/>
                  </a:lnTo>
                  <a:lnTo>
                    <a:pt x="6642" y="71158"/>
                  </a:lnTo>
                  <a:lnTo>
                    <a:pt x="3378" y="71158"/>
                  </a:lnTo>
                  <a:close/>
                </a:path>
                <a:path w="27939" h="320675">
                  <a:moveTo>
                    <a:pt x="3378" y="65328"/>
                  </a:moveTo>
                  <a:lnTo>
                    <a:pt x="3378" y="62179"/>
                  </a:lnTo>
                  <a:lnTo>
                    <a:pt x="6642" y="62179"/>
                  </a:lnTo>
                  <a:lnTo>
                    <a:pt x="6642" y="65328"/>
                  </a:lnTo>
                  <a:lnTo>
                    <a:pt x="3378" y="65328"/>
                  </a:lnTo>
                  <a:close/>
                </a:path>
                <a:path w="27939" h="320675">
                  <a:moveTo>
                    <a:pt x="3378" y="59486"/>
                  </a:moveTo>
                  <a:lnTo>
                    <a:pt x="3378" y="56222"/>
                  </a:lnTo>
                  <a:lnTo>
                    <a:pt x="6642" y="56222"/>
                  </a:lnTo>
                  <a:lnTo>
                    <a:pt x="6642" y="59486"/>
                  </a:lnTo>
                  <a:lnTo>
                    <a:pt x="3378" y="59486"/>
                  </a:lnTo>
                  <a:close/>
                </a:path>
                <a:path w="27939" h="320675">
                  <a:moveTo>
                    <a:pt x="3378" y="53657"/>
                  </a:moveTo>
                  <a:lnTo>
                    <a:pt x="3378" y="50393"/>
                  </a:lnTo>
                  <a:lnTo>
                    <a:pt x="6642" y="50393"/>
                  </a:lnTo>
                  <a:lnTo>
                    <a:pt x="6642" y="53657"/>
                  </a:lnTo>
                  <a:lnTo>
                    <a:pt x="3378" y="53657"/>
                  </a:lnTo>
                  <a:close/>
                </a:path>
                <a:path w="27939" h="320675">
                  <a:moveTo>
                    <a:pt x="3378" y="47713"/>
                  </a:moveTo>
                  <a:lnTo>
                    <a:pt x="3378" y="44564"/>
                  </a:lnTo>
                  <a:lnTo>
                    <a:pt x="6642" y="44564"/>
                  </a:lnTo>
                  <a:lnTo>
                    <a:pt x="6642" y="47713"/>
                  </a:lnTo>
                  <a:lnTo>
                    <a:pt x="3378" y="47713"/>
                  </a:lnTo>
                  <a:close/>
                </a:path>
                <a:path w="27939" h="320675">
                  <a:moveTo>
                    <a:pt x="3378" y="41871"/>
                  </a:moveTo>
                  <a:lnTo>
                    <a:pt x="3378" y="38608"/>
                  </a:lnTo>
                  <a:lnTo>
                    <a:pt x="6642" y="38608"/>
                  </a:lnTo>
                  <a:lnTo>
                    <a:pt x="6642" y="41871"/>
                  </a:lnTo>
                  <a:lnTo>
                    <a:pt x="3378" y="41871"/>
                  </a:lnTo>
                  <a:close/>
                </a:path>
                <a:path w="27939" h="320675">
                  <a:moveTo>
                    <a:pt x="3378" y="36042"/>
                  </a:moveTo>
                  <a:lnTo>
                    <a:pt x="3378" y="32778"/>
                  </a:lnTo>
                  <a:lnTo>
                    <a:pt x="6642" y="32778"/>
                  </a:lnTo>
                  <a:lnTo>
                    <a:pt x="6642" y="36042"/>
                  </a:lnTo>
                  <a:lnTo>
                    <a:pt x="3378" y="36042"/>
                  </a:lnTo>
                  <a:close/>
                </a:path>
                <a:path w="27939" h="320675">
                  <a:moveTo>
                    <a:pt x="3378" y="30213"/>
                  </a:moveTo>
                  <a:lnTo>
                    <a:pt x="3378" y="26949"/>
                  </a:lnTo>
                  <a:lnTo>
                    <a:pt x="6642" y="26949"/>
                  </a:lnTo>
                  <a:lnTo>
                    <a:pt x="6642" y="30213"/>
                  </a:lnTo>
                  <a:lnTo>
                    <a:pt x="3378" y="30213"/>
                  </a:lnTo>
                  <a:close/>
                </a:path>
                <a:path w="27939" h="320675">
                  <a:moveTo>
                    <a:pt x="3378" y="24257"/>
                  </a:moveTo>
                  <a:lnTo>
                    <a:pt x="3378" y="21107"/>
                  </a:lnTo>
                  <a:lnTo>
                    <a:pt x="6642" y="21107"/>
                  </a:lnTo>
                  <a:lnTo>
                    <a:pt x="6642" y="24257"/>
                  </a:lnTo>
                  <a:lnTo>
                    <a:pt x="3378" y="24257"/>
                  </a:lnTo>
                  <a:close/>
                </a:path>
                <a:path w="27939" h="320675">
                  <a:moveTo>
                    <a:pt x="3378" y="18427"/>
                  </a:moveTo>
                  <a:lnTo>
                    <a:pt x="3378" y="15163"/>
                  </a:lnTo>
                  <a:lnTo>
                    <a:pt x="6642" y="15163"/>
                  </a:lnTo>
                  <a:lnTo>
                    <a:pt x="6642" y="18427"/>
                  </a:lnTo>
                  <a:lnTo>
                    <a:pt x="3378" y="18427"/>
                  </a:lnTo>
                  <a:close/>
                </a:path>
                <a:path w="27939" h="320675">
                  <a:moveTo>
                    <a:pt x="15278" y="11074"/>
                  </a:moveTo>
                  <a:lnTo>
                    <a:pt x="17373" y="11074"/>
                  </a:lnTo>
                  <a:lnTo>
                    <a:pt x="19011" y="9448"/>
                  </a:lnTo>
                  <a:lnTo>
                    <a:pt x="19011" y="7340"/>
                  </a:lnTo>
                  <a:lnTo>
                    <a:pt x="19011" y="5245"/>
                  </a:lnTo>
                  <a:lnTo>
                    <a:pt x="17373" y="3492"/>
                  </a:lnTo>
                  <a:lnTo>
                    <a:pt x="15278" y="3492"/>
                  </a:lnTo>
                  <a:lnTo>
                    <a:pt x="13182" y="3492"/>
                  </a:lnTo>
                  <a:lnTo>
                    <a:pt x="11429" y="5245"/>
                  </a:lnTo>
                  <a:lnTo>
                    <a:pt x="11429" y="7340"/>
                  </a:lnTo>
                  <a:lnTo>
                    <a:pt x="11429" y="9448"/>
                  </a:lnTo>
                  <a:lnTo>
                    <a:pt x="13182" y="11074"/>
                  </a:lnTo>
                  <a:lnTo>
                    <a:pt x="15278" y="11074"/>
                  </a:lnTo>
                  <a:close/>
                </a:path>
                <a:path w="27939" h="320675">
                  <a:moveTo>
                    <a:pt x="11658" y="8280"/>
                  </a:moveTo>
                  <a:lnTo>
                    <a:pt x="12242" y="9448"/>
                  </a:lnTo>
                  <a:lnTo>
                    <a:pt x="13411" y="10261"/>
                  </a:lnTo>
                  <a:lnTo>
                    <a:pt x="14693" y="10261"/>
                  </a:lnTo>
                  <a:lnTo>
                    <a:pt x="16560" y="10261"/>
                  </a:lnTo>
                  <a:lnTo>
                    <a:pt x="18199" y="8750"/>
                  </a:lnTo>
                  <a:lnTo>
                    <a:pt x="18199" y="6769"/>
                  </a:lnTo>
                  <a:lnTo>
                    <a:pt x="18199" y="5359"/>
                  </a:lnTo>
                  <a:lnTo>
                    <a:pt x="17145" y="4076"/>
                  </a:lnTo>
                  <a:lnTo>
                    <a:pt x="15862" y="3606"/>
                  </a:lnTo>
                </a:path>
                <a:path w="27939" h="320675">
                  <a:moveTo>
                    <a:pt x="16675" y="4191"/>
                  </a:moveTo>
                  <a:lnTo>
                    <a:pt x="12014" y="8864"/>
                  </a:lnTo>
                </a:path>
                <a:path w="27939" h="320675">
                  <a:moveTo>
                    <a:pt x="17373" y="4889"/>
                  </a:moveTo>
                  <a:lnTo>
                    <a:pt x="12712" y="9563"/>
                  </a:lnTo>
                </a:path>
                <a:path w="27939" h="320675">
                  <a:moveTo>
                    <a:pt x="9093" y="299935"/>
                  </a:moveTo>
                  <a:lnTo>
                    <a:pt x="114" y="299935"/>
                  </a:lnTo>
                </a:path>
                <a:path w="27939" h="320675">
                  <a:moveTo>
                    <a:pt x="25311" y="304253"/>
                  </a:moveTo>
                  <a:lnTo>
                    <a:pt x="25311" y="297840"/>
                  </a:lnTo>
                  <a:lnTo>
                    <a:pt x="13766" y="297840"/>
                  </a:lnTo>
                  <a:lnTo>
                    <a:pt x="13766" y="304253"/>
                  </a:lnTo>
                  <a:lnTo>
                    <a:pt x="25311" y="304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244759" y="693840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3035"/>
                  </a:moveTo>
                  <a:lnTo>
                    <a:pt x="2286" y="3035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196575" y="6640220"/>
              <a:ext cx="27940" cy="320675"/>
            </a:xfrm>
            <a:custGeom>
              <a:avLst/>
              <a:gdLst/>
              <a:ahLst/>
              <a:cxnLst/>
              <a:rect l="l" t="t" r="r" b="b"/>
              <a:pathLst>
                <a:path w="27939" h="320675">
                  <a:moveTo>
                    <a:pt x="25196" y="66141"/>
                  </a:moveTo>
                  <a:lnTo>
                    <a:pt x="25196" y="65328"/>
                  </a:lnTo>
                  <a:lnTo>
                    <a:pt x="25907" y="64630"/>
                  </a:lnTo>
                  <a:lnTo>
                    <a:pt x="26720" y="64630"/>
                  </a:lnTo>
                  <a:lnTo>
                    <a:pt x="26720" y="32893"/>
                  </a:lnTo>
                  <a:lnTo>
                    <a:pt x="25907" y="32893"/>
                  </a:lnTo>
                  <a:lnTo>
                    <a:pt x="25196" y="32194"/>
                  </a:lnTo>
                  <a:lnTo>
                    <a:pt x="25196" y="31381"/>
                  </a:lnTo>
                  <a:lnTo>
                    <a:pt x="25196" y="30556"/>
                  </a:lnTo>
                  <a:lnTo>
                    <a:pt x="25907" y="29857"/>
                  </a:lnTo>
                  <a:lnTo>
                    <a:pt x="26720" y="29857"/>
                  </a:lnTo>
                  <a:lnTo>
                    <a:pt x="26720" y="13411"/>
                  </a:lnTo>
                  <a:lnTo>
                    <a:pt x="11671" y="13411"/>
                  </a:lnTo>
                  <a:lnTo>
                    <a:pt x="11671" y="29857"/>
                  </a:lnTo>
                  <a:lnTo>
                    <a:pt x="11899" y="29857"/>
                  </a:lnTo>
                  <a:lnTo>
                    <a:pt x="12725" y="29857"/>
                  </a:lnTo>
                  <a:lnTo>
                    <a:pt x="13411" y="30556"/>
                  </a:lnTo>
                  <a:lnTo>
                    <a:pt x="13411" y="31381"/>
                  </a:lnTo>
                  <a:lnTo>
                    <a:pt x="13411" y="32194"/>
                  </a:lnTo>
                  <a:lnTo>
                    <a:pt x="12725" y="32893"/>
                  </a:lnTo>
                  <a:lnTo>
                    <a:pt x="11899" y="32893"/>
                  </a:lnTo>
                  <a:lnTo>
                    <a:pt x="11671" y="32893"/>
                  </a:lnTo>
                  <a:lnTo>
                    <a:pt x="11671" y="64630"/>
                  </a:lnTo>
                  <a:lnTo>
                    <a:pt x="11899" y="64630"/>
                  </a:lnTo>
                  <a:lnTo>
                    <a:pt x="12725" y="64630"/>
                  </a:lnTo>
                  <a:lnTo>
                    <a:pt x="13411" y="65328"/>
                  </a:lnTo>
                  <a:lnTo>
                    <a:pt x="13411" y="66141"/>
                  </a:lnTo>
                  <a:lnTo>
                    <a:pt x="13411" y="66954"/>
                  </a:lnTo>
                  <a:lnTo>
                    <a:pt x="12725" y="67665"/>
                  </a:lnTo>
                  <a:lnTo>
                    <a:pt x="11899" y="67665"/>
                  </a:lnTo>
                  <a:lnTo>
                    <a:pt x="11671" y="67665"/>
                  </a:lnTo>
                  <a:lnTo>
                    <a:pt x="11671" y="99504"/>
                  </a:lnTo>
                  <a:lnTo>
                    <a:pt x="11899" y="99504"/>
                  </a:lnTo>
                  <a:lnTo>
                    <a:pt x="12725" y="99504"/>
                  </a:lnTo>
                  <a:lnTo>
                    <a:pt x="13411" y="100203"/>
                  </a:lnTo>
                  <a:lnTo>
                    <a:pt x="13411" y="101028"/>
                  </a:lnTo>
                  <a:lnTo>
                    <a:pt x="13411" y="101841"/>
                  </a:lnTo>
                  <a:lnTo>
                    <a:pt x="12725" y="102539"/>
                  </a:lnTo>
                  <a:lnTo>
                    <a:pt x="11899" y="102539"/>
                  </a:lnTo>
                  <a:lnTo>
                    <a:pt x="11671" y="102539"/>
                  </a:lnTo>
                  <a:lnTo>
                    <a:pt x="11671" y="134277"/>
                  </a:lnTo>
                  <a:lnTo>
                    <a:pt x="11899" y="134150"/>
                  </a:lnTo>
                  <a:lnTo>
                    <a:pt x="12725" y="134150"/>
                  </a:lnTo>
                  <a:lnTo>
                    <a:pt x="13411" y="134861"/>
                  </a:lnTo>
                  <a:lnTo>
                    <a:pt x="13411" y="135674"/>
                  </a:lnTo>
                  <a:lnTo>
                    <a:pt x="13411" y="136613"/>
                  </a:lnTo>
                  <a:lnTo>
                    <a:pt x="12725" y="137185"/>
                  </a:lnTo>
                  <a:lnTo>
                    <a:pt x="11899" y="137185"/>
                  </a:lnTo>
                  <a:lnTo>
                    <a:pt x="11671" y="137185"/>
                  </a:lnTo>
                  <a:lnTo>
                    <a:pt x="11671" y="169037"/>
                  </a:lnTo>
                  <a:lnTo>
                    <a:pt x="11899" y="169037"/>
                  </a:lnTo>
                  <a:lnTo>
                    <a:pt x="12725" y="169037"/>
                  </a:lnTo>
                  <a:lnTo>
                    <a:pt x="13411" y="169735"/>
                  </a:lnTo>
                  <a:lnTo>
                    <a:pt x="13411" y="170561"/>
                  </a:lnTo>
                  <a:lnTo>
                    <a:pt x="13411" y="171373"/>
                  </a:lnTo>
                  <a:lnTo>
                    <a:pt x="12725" y="172072"/>
                  </a:lnTo>
                  <a:lnTo>
                    <a:pt x="11899" y="172072"/>
                  </a:lnTo>
                  <a:lnTo>
                    <a:pt x="11671" y="172072"/>
                  </a:lnTo>
                  <a:lnTo>
                    <a:pt x="11671" y="203923"/>
                  </a:lnTo>
                  <a:lnTo>
                    <a:pt x="11899" y="203923"/>
                  </a:lnTo>
                  <a:lnTo>
                    <a:pt x="12725" y="203923"/>
                  </a:lnTo>
                  <a:lnTo>
                    <a:pt x="13411" y="204508"/>
                  </a:lnTo>
                  <a:lnTo>
                    <a:pt x="13411" y="205435"/>
                  </a:lnTo>
                  <a:lnTo>
                    <a:pt x="13411" y="206260"/>
                  </a:lnTo>
                  <a:lnTo>
                    <a:pt x="12725" y="206959"/>
                  </a:lnTo>
                  <a:lnTo>
                    <a:pt x="11899" y="206959"/>
                  </a:lnTo>
                  <a:lnTo>
                    <a:pt x="11671" y="206959"/>
                  </a:lnTo>
                  <a:lnTo>
                    <a:pt x="11671" y="238683"/>
                  </a:lnTo>
                  <a:lnTo>
                    <a:pt x="11899" y="238683"/>
                  </a:lnTo>
                  <a:lnTo>
                    <a:pt x="12725" y="238683"/>
                  </a:lnTo>
                  <a:lnTo>
                    <a:pt x="13411" y="239382"/>
                  </a:lnTo>
                  <a:lnTo>
                    <a:pt x="13411" y="240207"/>
                  </a:lnTo>
                  <a:lnTo>
                    <a:pt x="13411" y="241020"/>
                  </a:lnTo>
                  <a:lnTo>
                    <a:pt x="12725" y="241719"/>
                  </a:lnTo>
                  <a:lnTo>
                    <a:pt x="11899" y="241719"/>
                  </a:lnTo>
                  <a:lnTo>
                    <a:pt x="11671" y="241719"/>
                  </a:lnTo>
                  <a:lnTo>
                    <a:pt x="11671" y="273570"/>
                  </a:lnTo>
                  <a:lnTo>
                    <a:pt x="11899" y="273570"/>
                  </a:lnTo>
                  <a:lnTo>
                    <a:pt x="12725" y="273570"/>
                  </a:lnTo>
                  <a:lnTo>
                    <a:pt x="13411" y="274154"/>
                  </a:lnTo>
                  <a:lnTo>
                    <a:pt x="13411" y="275082"/>
                  </a:lnTo>
                  <a:lnTo>
                    <a:pt x="13411" y="275907"/>
                  </a:lnTo>
                  <a:lnTo>
                    <a:pt x="12725" y="276606"/>
                  </a:lnTo>
                  <a:lnTo>
                    <a:pt x="11899" y="276606"/>
                  </a:lnTo>
                  <a:lnTo>
                    <a:pt x="11671" y="276606"/>
                  </a:lnTo>
                  <a:lnTo>
                    <a:pt x="11671" y="308457"/>
                  </a:lnTo>
                  <a:lnTo>
                    <a:pt x="26720" y="308457"/>
                  </a:lnTo>
                  <a:lnTo>
                    <a:pt x="26720" y="276606"/>
                  </a:lnTo>
                  <a:lnTo>
                    <a:pt x="25907" y="276606"/>
                  </a:lnTo>
                  <a:lnTo>
                    <a:pt x="25196" y="275907"/>
                  </a:lnTo>
                  <a:lnTo>
                    <a:pt x="25196" y="275082"/>
                  </a:lnTo>
                  <a:lnTo>
                    <a:pt x="25196" y="274154"/>
                  </a:lnTo>
                  <a:lnTo>
                    <a:pt x="25907" y="273570"/>
                  </a:lnTo>
                  <a:lnTo>
                    <a:pt x="26720" y="273570"/>
                  </a:lnTo>
                  <a:lnTo>
                    <a:pt x="26720" y="241719"/>
                  </a:lnTo>
                  <a:lnTo>
                    <a:pt x="25907" y="241719"/>
                  </a:lnTo>
                  <a:lnTo>
                    <a:pt x="25196" y="241020"/>
                  </a:lnTo>
                  <a:lnTo>
                    <a:pt x="25196" y="240207"/>
                  </a:lnTo>
                  <a:lnTo>
                    <a:pt x="25196" y="239382"/>
                  </a:lnTo>
                  <a:lnTo>
                    <a:pt x="25907" y="238683"/>
                  </a:lnTo>
                  <a:lnTo>
                    <a:pt x="26720" y="238683"/>
                  </a:lnTo>
                  <a:lnTo>
                    <a:pt x="26720" y="206959"/>
                  </a:lnTo>
                  <a:lnTo>
                    <a:pt x="25907" y="206959"/>
                  </a:lnTo>
                  <a:lnTo>
                    <a:pt x="25196" y="206260"/>
                  </a:lnTo>
                  <a:lnTo>
                    <a:pt x="25196" y="205435"/>
                  </a:lnTo>
                  <a:lnTo>
                    <a:pt x="25196" y="204508"/>
                  </a:lnTo>
                  <a:lnTo>
                    <a:pt x="25907" y="203923"/>
                  </a:lnTo>
                  <a:lnTo>
                    <a:pt x="26720" y="203923"/>
                  </a:lnTo>
                  <a:lnTo>
                    <a:pt x="26720" y="172072"/>
                  </a:lnTo>
                  <a:lnTo>
                    <a:pt x="25907" y="172072"/>
                  </a:lnTo>
                  <a:lnTo>
                    <a:pt x="25196" y="171373"/>
                  </a:lnTo>
                  <a:lnTo>
                    <a:pt x="25196" y="170561"/>
                  </a:lnTo>
                  <a:lnTo>
                    <a:pt x="25196" y="169735"/>
                  </a:lnTo>
                  <a:lnTo>
                    <a:pt x="25907" y="169037"/>
                  </a:lnTo>
                  <a:lnTo>
                    <a:pt x="26720" y="169037"/>
                  </a:lnTo>
                  <a:lnTo>
                    <a:pt x="26720" y="137185"/>
                  </a:lnTo>
                  <a:lnTo>
                    <a:pt x="25907" y="137185"/>
                  </a:lnTo>
                  <a:lnTo>
                    <a:pt x="25196" y="136613"/>
                  </a:lnTo>
                  <a:lnTo>
                    <a:pt x="25196" y="135674"/>
                  </a:lnTo>
                  <a:lnTo>
                    <a:pt x="25196" y="134861"/>
                  </a:lnTo>
                  <a:lnTo>
                    <a:pt x="25907" y="134150"/>
                  </a:lnTo>
                  <a:lnTo>
                    <a:pt x="26720" y="134150"/>
                  </a:lnTo>
                  <a:lnTo>
                    <a:pt x="26720" y="102539"/>
                  </a:lnTo>
                  <a:lnTo>
                    <a:pt x="25907" y="102539"/>
                  </a:lnTo>
                  <a:lnTo>
                    <a:pt x="25196" y="101841"/>
                  </a:lnTo>
                  <a:lnTo>
                    <a:pt x="25196" y="101028"/>
                  </a:lnTo>
                  <a:lnTo>
                    <a:pt x="25196" y="100203"/>
                  </a:lnTo>
                  <a:lnTo>
                    <a:pt x="25907" y="99504"/>
                  </a:lnTo>
                  <a:lnTo>
                    <a:pt x="26720" y="99504"/>
                  </a:lnTo>
                  <a:lnTo>
                    <a:pt x="26720" y="67665"/>
                  </a:lnTo>
                  <a:lnTo>
                    <a:pt x="25907" y="67665"/>
                  </a:lnTo>
                  <a:lnTo>
                    <a:pt x="25196" y="66954"/>
                  </a:lnTo>
                  <a:lnTo>
                    <a:pt x="25196" y="66141"/>
                  </a:lnTo>
                  <a:close/>
                </a:path>
                <a:path w="27939" h="320675">
                  <a:moveTo>
                    <a:pt x="11671" y="29387"/>
                  </a:moveTo>
                  <a:lnTo>
                    <a:pt x="26720" y="29387"/>
                  </a:lnTo>
                </a:path>
                <a:path w="27939" h="320675">
                  <a:moveTo>
                    <a:pt x="11671" y="24371"/>
                  </a:moveTo>
                  <a:lnTo>
                    <a:pt x="26720" y="24371"/>
                  </a:lnTo>
                </a:path>
                <a:path w="27939" h="320675">
                  <a:moveTo>
                    <a:pt x="11671" y="18656"/>
                  </a:moveTo>
                  <a:lnTo>
                    <a:pt x="26720" y="18656"/>
                  </a:lnTo>
                </a:path>
                <a:path w="27939" h="320675">
                  <a:moveTo>
                    <a:pt x="11671" y="35344"/>
                  </a:moveTo>
                  <a:lnTo>
                    <a:pt x="26720" y="35344"/>
                  </a:lnTo>
                </a:path>
                <a:path w="27939" h="320675">
                  <a:moveTo>
                    <a:pt x="11671" y="41173"/>
                  </a:moveTo>
                  <a:lnTo>
                    <a:pt x="26720" y="41173"/>
                  </a:lnTo>
                </a:path>
                <a:path w="27939" h="320675">
                  <a:moveTo>
                    <a:pt x="11671" y="47129"/>
                  </a:moveTo>
                  <a:lnTo>
                    <a:pt x="26720" y="47129"/>
                  </a:lnTo>
                </a:path>
                <a:path w="27939" h="320675">
                  <a:moveTo>
                    <a:pt x="11671" y="53073"/>
                  </a:moveTo>
                  <a:lnTo>
                    <a:pt x="26720" y="53073"/>
                  </a:lnTo>
                </a:path>
                <a:path w="27939" h="320675">
                  <a:moveTo>
                    <a:pt x="11671" y="59029"/>
                  </a:moveTo>
                  <a:lnTo>
                    <a:pt x="26720" y="59029"/>
                  </a:lnTo>
                </a:path>
                <a:path w="27939" h="320675">
                  <a:moveTo>
                    <a:pt x="11671" y="64858"/>
                  </a:moveTo>
                  <a:lnTo>
                    <a:pt x="26720" y="64858"/>
                  </a:lnTo>
                </a:path>
                <a:path w="27939" h="320675">
                  <a:moveTo>
                    <a:pt x="11671" y="70815"/>
                  </a:moveTo>
                  <a:lnTo>
                    <a:pt x="26720" y="70815"/>
                  </a:lnTo>
                </a:path>
                <a:path w="27939" h="320675">
                  <a:moveTo>
                    <a:pt x="11671" y="76758"/>
                  </a:moveTo>
                  <a:lnTo>
                    <a:pt x="26720" y="76758"/>
                  </a:lnTo>
                </a:path>
                <a:path w="27939" h="320675">
                  <a:moveTo>
                    <a:pt x="11671" y="93560"/>
                  </a:moveTo>
                  <a:lnTo>
                    <a:pt x="26720" y="93560"/>
                  </a:lnTo>
                </a:path>
                <a:path w="27939" h="320675">
                  <a:moveTo>
                    <a:pt x="11671" y="99504"/>
                  </a:moveTo>
                  <a:lnTo>
                    <a:pt x="26720" y="99504"/>
                  </a:lnTo>
                </a:path>
                <a:path w="27939" h="320675">
                  <a:moveTo>
                    <a:pt x="11671" y="105460"/>
                  </a:moveTo>
                  <a:lnTo>
                    <a:pt x="26720" y="105460"/>
                  </a:lnTo>
                </a:path>
                <a:path w="27939" h="320675">
                  <a:moveTo>
                    <a:pt x="11671" y="111404"/>
                  </a:moveTo>
                  <a:lnTo>
                    <a:pt x="26720" y="111404"/>
                  </a:lnTo>
                </a:path>
                <a:path w="27939" h="320675">
                  <a:moveTo>
                    <a:pt x="11671" y="117246"/>
                  </a:moveTo>
                  <a:lnTo>
                    <a:pt x="26720" y="117246"/>
                  </a:lnTo>
                </a:path>
                <a:path w="27939" h="320675">
                  <a:moveTo>
                    <a:pt x="11671" y="123190"/>
                  </a:moveTo>
                  <a:lnTo>
                    <a:pt x="26720" y="123190"/>
                  </a:lnTo>
                </a:path>
                <a:path w="27939" h="320675">
                  <a:moveTo>
                    <a:pt x="11671" y="129019"/>
                  </a:moveTo>
                  <a:lnTo>
                    <a:pt x="26720" y="129019"/>
                  </a:lnTo>
                </a:path>
                <a:path w="27939" h="320675">
                  <a:moveTo>
                    <a:pt x="13182" y="134975"/>
                  </a:moveTo>
                  <a:lnTo>
                    <a:pt x="25552" y="134975"/>
                  </a:lnTo>
                </a:path>
                <a:path w="27939" h="320675">
                  <a:moveTo>
                    <a:pt x="11671" y="140804"/>
                  </a:moveTo>
                  <a:lnTo>
                    <a:pt x="26720" y="140804"/>
                  </a:lnTo>
                </a:path>
                <a:path w="27939" h="320675">
                  <a:moveTo>
                    <a:pt x="11671" y="164719"/>
                  </a:moveTo>
                  <a:lnTo>
                    <a:pt x="26720" y="164719"/>
                  </a:lnTo>
                </a:path>
                <a:path w="27939" h="320675">
                  <a:moveTo>
                    <a:pt x="13411" y="170675"/>
                  </a:moveTo>
                  <a:lnTo>
                    <a:pt x="25196" y="170675"/>
                  </a:lnTo>
                </a:path>
                <a:path w="27939" h="320675">
                  <a:moveTo>
                    <a:pt x="11671" y="176504"/>
                  </a:moveTo>
                  <a:lnTo>
                    <a:pt x="26720" y="176504"/>
                  </a:lnTo>
                </a:path>
                <a:path w="27939" h="320675">
                  <a:moveTo>
                    <a:pt x="11671" y="182460"/>
                  </a:moveTo>
                  <a:lnTo>
                    <a:pt x="26720" y="182460"/>
                  </a:lnTo>
                </a:path>
                <a:path w="27939" h="320675">
                  <a:moveTo>
                    <a:pt x="11671" y="188404"/>
                  </a:moveTo>
                  <a:lnTo>
                    <a:pt x="26720" y="188404"/>
                  </a:lnTo>
                </a:path>
                <a:path w="27939" h="320675">
                  <a:moveTo>
                    <a:pt x="11671" y="194360"/>
                  </a:moveTo>
                  <a:lnTo>
                    <a:pt x="26720" y="194360"/>
                  </a:lnTo>
                </a:path>
                <a:path w="27939" h="320675">
                  <a:moveTo>
                    <a:pt x="11671" y="200190"/>
                  </a:moveTo>
                  <a:lnTo>
                    <a:pt x="26720" y="200190"/>
                  </a:lnTo>
                </a:path>
                <a:path w="27939" h="320675">
                  <a:moveTo>
                    <a:pt x="13182" y="206133"/>
                  </a:moveTo>
                  <a:lnTo>
                    <a:pt x="25552" y="206133"/>
                  </a:lnTo>
                </a:path>
                <a:path w="27939" h="320675">
                  <a:moveTo>
                    <a:pt x="11671" y="212090"/>
                  </a:moveTo>
                  <a:lnTo>
                    <a:pt x="26720" y="212090"/>
                  </a:lnTo>
                </a:path>
                <a:path w="27939" h="320675">
                  <a:moveTo>
                    <a:pt x="11671" y="234721"/>
                  </a:moveTo>
                  <a:lnTo>
                    <a:pt x="26720" y="234721"/>
                  </a:lnTo>
                </a:path>
                <a:path w="27939" h="320675">
                  <a:moveTo>
                    <a:pt x="13411" y="240550"/>
                  </a:moveTo>
                  <a:lnTo>
                    <a:pt x="25196" y="240550"/>
                  </a:lnTo>
                </a:path>
                <a:path w="27939" h="320675">
                  <a:moveTo>
                    <a:pt x="11671" y="246507"/>
                  </a:moveTo>
                  <a:lnTo>
                    <a:pt x="26720" y="246507"/>
                  </a:lnTo>
                </a:path>
                <a:path w="27939" h="320675">
                  <a:moveTo>
                    <a:pt x="11671" y="252450"/>
                  </a:moveTo>
                  <a:lnTo>
                    <a:pt x="26720" y="252450"/>
                  </a:lnTo>
                </a:path>
                <a:path w="27939" h="320675">
                  <a:moveTo>
                    <a:pt x="11671" y="258406"/>
                  </a:moveTo>
                  <a:lnTo>
                    <a:pt x="26720" y="258406"/>
                  </a:lnTo>
                </a:path>
                <a:path w="27939" h="320675">
                  <a:moveTo>
                    <a:pt x="11671" y="264236"/>
                  </a:moveTo>
                  <a:lnTo>
                    <a:pt x="26720" y="264236"/>
                  </a:lnTo>
                </a:path>
                <a:path w="27939" h="320675">
                  <a:moveTo>
                    <a:pt x="11671" y="270179"/>
                  </a:moveTo>
                  <a:lnTo>
                    <a:pt x="26720" y="270179"/>
                  </a:lnTo>
                </a:path>
                <a:path w="27939" h="320675">
                  <a:moveTo>
                    <a:pt x="13182" y="276136"/>
                  </a:moveTo>
                  <a:lnTo>
                    <a:pt x="25552" y="276136"/>
                  </a:lnTo>
                </a:path>
                <a:path w="27939" h="320675">
                  <a:moveTo>
                    <a:pt x="11671" y="282092"/>
                  </a:moveTo>
                  <a:lnTo>
                    <a:pt x="26720" y="282092"/>
                  </a:lnTo>
                </a:path>
                <a:path w="27939" h="320675">
                  <a:moveTo>
                    <a:pt x="27647" y="114"/>
                  </a:moveTo>
                  <a:lnTo>
                    <a:pt x="0" y="114"/>
                  </a:lnTo>
                </a:path>
                <a:path w="27939" h="320675">
                  <a:moveTo>
                    <a:pt x="9918" y="0"/>
                  </a:moveTo>
                  <a:lnTo>
                    <a:pt x="9918" y="320471"/>
                  </a:lnTo>
                </a:path>
                <a:path w="27939" h="320675">
                  <a:moveTo>
                    <a:pt x="9220" y="309270"/>
                  </a:moveTo>
                  <a:lnTo>
                    <a:pt x="6540" y="309270"/>
                  </a:lnTo>
                  <a:lnTo>
                    <a:pt x="6540" y="304482"/>
                  </a:lnTo>
                  <a:lnTo>
                    <a:pt x="9220" y="304482"/>
                  </a:lnTo>
                </a:path>
                <a:path w="27939" h="320675">
                  <a:moveTo>
                    <a:pt x="3505" y="286867"/>
                  </a:moveTo>
                  <a:lnTo>
                    <a:pt x="3505" y="283718"/>
                  </a:lnTo>
                  <a:lnTo>
                    <a:pt x="6654" y="283718"/>
                  </a:lnTo>
                  <a:lnTo>
                    <a:pt x="6654" y="286867"/>
                  </a:lnTo>
                  <a:lnTo>
                    <a:pt x="3505" y="286867"/>
                  </a:lnTo>
                  <a:close/>
                </a:path>
                <a:path w="27939" h="320675">
                  <a:moveTo>
                    <a:pt x="3505" y="281038"/>
                  </a:moveTo>
                  <a:lnTo>
                    <a:pt x="3505" y="277774"/>
                  </a:lnTo>
                  <a:lnTo>
                    <a:pt x="6654" y="277774"/>
                  </a:lnTo>
                  <a:lnTo>
                    <a:pt x="6654" y="281038"/>
                  </a:lnTo>
                  <a:lnTo>
                    <a:pt x="3505" y="281038"/>
                  </a:lnTo>
                  <a:close/>
                </a:path>
                <a:path w="27939" h="320675">
                  <a:moveTo>
                    <a:pt x="3505" y="275209"/>
                  </a:moveTo>
                  <a:lnTo>
                    <a:pt x="3505" y="271932"/>
                  </a:lnTo>
                  <a:lnTo>
                    <a:pt x="6654" y="271932"/>
                  </a:lnTo>
                  <a:lnTo>
                    <a:pt x="6654" y="275209"/>
                  </a:lnTo>
                  <a:lnTo>
                    <a:pt x="3505" y="275209"/>
                  </a:lnTo>
                  <a:close/>
                </a:path>
                <a:path w="27939" h="320675">
                  <a:moveTo>
                    <a:pt x="3505" y="269252"/>
                  </a:moveTo>
                  <a:lnTo>
                    <a:pt x="3505" y="266103"/>
                  </a:lnTo>
                  <a:lnTo>
                    <a:pt x="6654" y="266103"/>
                  </a:lnTo>
                  <a:lnTo>
                    <a:pt x="6654" y="269252"/>
                  </a:lnTo>
                  <a:lnTo>
                    <a:pt x="3505" y="269252"/>
                  </a:lnTo>
                  <a:close/>
                </a:path>
                <a:path w="27939" h="320675">
                  <a:moveTo>
                    <a:pt x="3505" y="263423"/>
                  </a:moveTo>
                  <a:lnTo>
                    <a:pt x="3505" y="260146"/>
                  </a:lnTo>
                  <a:lnTo>
                    <a:pt x="6654" y="260146"/>
                  </a:lnTo>
                  <a:lnTo>
                    <a:pt x="6654" y="263423"/>
                  </a:lnTo>
                  <a:lnTo>
                    <a:pt x="3505" y="263423"/>
                  </a:lnTo>
                  <a:close/>
                </a:path>
                <a:path w="27939" h="320675">
                  <a:moveTo>
                    <a:pt x="3505" y="257581"/>
                  </a:moveTo>
                  <a:lnTo>
                    <a:pt x="3505" y="254317"/>
                  </a:lnTo>
                  <a:lnTo>
                    <a:pt x="6654" y="254317"/>
                  </a:lnTo>
                  <a:lnTo>
                    <a:pt x="6654" y="257581"/>
                  </a:lnTo>
                  <a:lnTo>
                    <a:pt x="3505" y="257581"/>
                  </a:lnTo>
                  <a:close/>
                </a:path>
                <a:path w="27939" h="320675">
                  <a:moveTo>
                    <a:pt x="3505" y="251752"/>
                  </a:moveTo>
                  <a:lnTo>
                    <a:pt x="3505" y="248488"/>
                  </a:lnTo>
                  <a:lnTo>
                    <a:pt x="6654" y="248488"/>
                  </a:lnTo>
                  <a:lnTo>
                    <a:pt x="6654" y="251752"/>
                  </a:lnTo>
                  <a:lnTo>
                    <a:pt x="3505" y="251752"/>
                  </a:lnTo>
                  <a:close/>
                </a:path>
                <a:path w="27939" h="320675">
                  <a:moveTo>
                    <a:pt x="3505" y="245808"/>
                  </a:moveTo>
                  <a:lnTo>
                    <a:pt x="3505" y="242658"/>
                  </a:lnTo>
                  <a:lnTo>
                    <a:pt x="6654" y="242658"/>
                  </a:lnTo>
                  <a:lnTo>
                    <a:pt x="6654" y="245808"/>
                  </a:lnTo>
                  <a:lnTo>
                    <a:pt x="3505" y="245808"/>
                  </a:lnTo>
                  <a:close/>
                </a:path>
                <a:path w="27939" h="320675">
                  <a:moveTo>
                    <a:pt x="3505" y="239966"/>
                  </a:moveTo>
                  <a:lnTo>
                    <a:pt x="3505" y="236702"/>
                  </a:lnTo>
                  <a:lnTo>
                    <a:pt x="6654" y="236702"/>
                  </a:lnTo>
                  <a:lnTo>
                    <a:pt x="6654" y="239966"/>
                  </a:lnTo>
                  <a:lnTo>
                    <a:pt x="3505" y="239966"/>
                  </a:lnTo>
                  <a:close/>
                </a:path>
                <a:path w="27939" h="320675">
                  <a:moveTo>
                    <a:pt x="3505" y="234137"/>
                  </a:moveTo>
                  <a:lnTo>
                    <a:pt x="3505" y="230873"/>
                  </a:lnTo>
                  <a:lnTo>
                    <a:pt x="6654" y="230873"/>
                  </a:lnTo>
                  <a:lnTo>
                    <a:pt x="6654" y="234137"/>
                  </a:lnTo>
                  <a:lnTo>
                    <a:pt x="3505" y="234137"/>
                  </a:lnTo>
                  <a:close/>
                </a:path>
                <a:path w="27939" h="320675">
                  <a:moveTo>
                    <a:pt x="3505" y="228193"/>
                  </a:moveTo>
                  <a:lnTo>
                    <a:pt x="3505" y="225044"/>
                  </a:lnTo>
                  <a:lnTo>
                    <a:pt x="6654" y="225044"/>
                  </a:lnTo>
                  <a:lnTo>
                    <a:pt x="6654" y="228193"/>
                  </a:lnTo>
                  <a:lnTo>
                    <a:pt x="3505" y="228193"/>
                  </a:lnTo>
                  <a:close/>
                </a:path>
                <a:path w="27939" h="320675">
                  <a:moveTo>
                    <a:pt x="3505" y="216750"/>
                  </a:moveTo>
                  <a:lnTo>
                    <a:pt x="3505" y="213487"/>
                  </a:lnTo>
                  <a:lnTo>
                    <a:pt x="6654" y="213487"/>
                  </a:lnTo>
                  <a:lnTo>
                    <a:pt x="6654" y="216750"/>
                  </a:lnTo>
                  <a:lnTo>
                    <a:pt x="3505" y="216750"/>
                  </a:lnTo>
                  <a:close/>
                </a:path>
                <a:path w="27939" h="320675">
                  <a:moveTo>
                    <a:pt x="3505" y="210921"/>
                  </a:moveTo>
                  <a:lnTo>
                    <a:pt x="3505" y="207657"/>
                  </a:lnTo>
                  <a:lnTo>
                    <a:pt x="6654" y="207657"/>
                  </a:lnTo>
                  <a:lnTo>
                    <a:pt x="6654" y="210921"/>
                  </a:lnTo>
                  <a:lnTo>
                    <a:pt x="3505" y="210921"/>
                  </a:lnTo>
                  <a:close/>
                </a:path>
                <a:path w="27939" h="320675">
                  <a:moveTo>
                    <a:pt x="3505" y="204965"/>
                  </a:moveTo>
                  <a:lnTo>
                    <a:pt x="3505" y="201815"/>
                  </a:lnTo>
                  <a:lnTo>
                    <a:pt x="6654" y="201815"/>
                  </a:lnTo>
                  <a:lnTo>
                    <a:pt x="6654" y="204965"/>
                  </a:lnTo>
                  <a:lnTo>
                    <a:pt x="3505" y="204965"/>
                  </a:lnTo>
                  <a:close/>
                </a:path>
                <a:path w="27939" h="320675">
                  <a:moveTo>
                    <a:pt x="3505" y="199136"/>
                  </a:moveTo>
                  <a:lnTo>
                    <a:pt x="3505" y="195872"/>
                  </a:lnTo>
                  <a:lnTo>
                    <a:pt x="6654" y="195872"/>
                  </a:lnTo>
                  <a:lnTo>
                    <a:pt x="6654" y="199136"/>
                  </a:lnTo>
                  <a:lnTo>
                    <a:pt x="3505" y="199136"/>
                  </a:lnTo>
                  <a:close/>
                </a:path>
                <a:path w="27939" h="320675">
                  <a:moveTo>
                    <a:pt x="3505" y="193306"/>
                  </a:moveTo>
                  <a:lnTo>
                    <a:pt x="3505" y="190042"/>
                  </a:lnTo>
                  <a:lnTo>
                    <a:pt x="6654" y="190042"/>
                  </a:lnTo>
                  <a:lnTo>
                    <a:pt x="6654" y="193306"/>
                  </a:lnTo>
                  <a:lnTo>
                    <a:pt x="3505" y="193306"/>
                  </a:lnTo>
                  <a:close/>
                </a:path>
                <a:path w="27939" h="320675">
                  <a:moveTo>
                    <a:pt x="3505" y="187350"/>
                  </a:moveTo>
                  <a:lnTo>
                    <a:pt x="3505" y="184200"/>
                  </a:lnTo>
                  <a:lnTo>
                    <a:pt x="6654" y="184200"/>
                  </a:lnTo>
                  <a:lnTo>
                    <a:pt x="6654" y="187350"/>
                  </a:lnTo>
                  <a:lnTo>
                    <a:pt x="3505" y="187350"/>
                  </a:lnTo>
                  <a:close/>
                </a:path>
                <a:path w="27939" h="320675">
                  <a:moveTo>
                    <a:pt x="3505" y="181521"/>
                  </a:moveTo>
                  <a:lnTo>
                    <a:pt x="3505" y="178371"/>
                  </a:lnTo>
                  <a:lnTo>
                    <a:pt x="6654" y="178371"/>
                  </a:lnTo>
                  <a:lnTo>
                    <a:pt x="6654" y="181521"/>
                  </a:lnTo>
                  <a:lnTo>
                    <a:pt x="3505" y="181521"/>
                  </a:lnTo>
                  <a:close/>
                </a:path>
                <a:path w="27939" h="320675">
                  <a:moveTo>
                    <a:pt x="3505" y="175691"/>
                  </a:moveTo>
                  <a:lnTo>
                    <a:pt x="3505" y="172427"/>
                  </a:lnTo>
                  <a:lnTo>
                    <a:pt x="6654" y="172427"/>
                  </a:lnTo>
                  <a:lnTo>
                    <a:pt x="6654" y="175691"/>
                  </a:lnTo>
                  <a:lnTo>
                    <a:pt x="3505" y="175691"/>
                  </a:lnTo>
                  <a:close/>
                </a:path>
                <a:path w="27939" h="320675">
                  <a:moveTo>
                    <a:pt x="3505" y="169862"/>
                  </a:moveTo>
                  <a:lnTo>
                    <a:pt x="3505" y="166585"/>
                  </a:lnTo>
                  <a:lnTo>
                    <a:pt x="6654" y="166585"/>
                  </a:lnTo>
                  <a:lnTo>
                    <a:pt x="6654" y="169862"/>
                  </a:lnTo>
                  <a:lnTo>
                    <a:pt x="3505" y="169862"/>
                  </a:lnTo>
                  <a:close/>
                </a:path>
                <a:path w="27939" h="320675">
                  <a:moveTo>
                    <a:pt x="3505" y="163906"/>
                  </a:moveTo>
                  <a:lnTo>
                    <a:pt x="3505" y="160756"/>
                  </a:lnTo>
                  <a:lnTo>
                    <a:pt x="6654" y="160756"/>
                  </a:lnTo>
                  <a:lnTo>
                    <a:pt x="6654" y="163906"/>
                  </a:lnTo>
                  <a:lnTo>
                    <a:pt x="3505" y="163906"/>
                  </a:lnTo>
                  <a:close/>
                </a:path>
                <a:path w="27939" h="320675">
                  <a:moveTo>
                    <a:pt x="3505" y="158076"/>
                  </a:moveTo>
                  <a:lnTo>
                    <a:pt x="3505" y="154800"/>
                  </a:lnTo>
                  <a:lnTo>
                    <a:pt x="6654" y="154800"/>
                  </a:lnTo>
                  <a:lnTo>
                    <a:pt x="6654" y="158076"/>
                  </a:lnTo>
                  <a:lnTo>
                    <a:pt x="3505" y="158076"/>
                  </a:lnTo>
                  <a:close/>
                </a:path>
                <a:path w="27939" h="320675">
                  <a:moveTo>
                    <a:pt x="3505" y="147459"/>
                  </a:moveTo>
                  <a:lnTo>
                    <a:pt x="3505" y="144183"/>
                  </a:lnTo>
                  <a:lnTo>
                    <a:pt x="6654" y="144183"/>
                  </a:lnTo>
                  <a:lnTo>
                    <a:pt x="6654" y="147459"/>
                  </a:lnTo>
                  <a:lnTo>
                    <a:pt x="3505" y="147459"/>
                  </a:lnTo>
                  <a:close/>
                </a:path>
                <a:path w="27939" h="320675">
                  <a:moveTo>
                    <a:pt x="3505" y="141617"/>
                  </a:moveTo>
                  <a:lnTo>
                    <a:pt x="3505" y="138353"/>
                  </a:lnTo>
                  <a:lnTo>
                    <a:pt x="6654" y="138353"/>
                  </a:lnTo>
                  <a:lnTo>
                    <a:pt x="6654" y="141617"/>
                  </a:lnTo>
                  <a:lnTo>
                    <a:pt x="3505" y="141617"/>
                  </a:lnTo>
                  <a:close/>
                </a:path>
                <a:path w="27939" h="320675">
                  <a:moveTo>
                    <a:pt x="3505" y="135788"/>
                  </a:moveTo>
                  <a:lnTo>
                    <a:pt x="3505" y="132524"/>
                  </a:lnTo>
                  <a:lnTo>
                    <a:pt x="6654" y="132524"/>
                  </a:lnTo>
                  <a:lnTo>
                    <a:pt x="6654" y="135788"/>
                  </a:lnTo>
                  <a:lnTo>
                    <a:pt x="3505" y="135788"/>
                  </a:lnTo>
                  <a:close/>
                </a:path>
                <a:path w="27939" h="320675">
                  <a:moveTo>
                    <a:pt x="3505" y="129844"/>
                  </a:moveTo>
                  <a:lnTo>
                    <a:pt x="3505" y="126809"/>
                  </a:lnTo>
                  <a:lnTo>
                    <a:pt x="6654" y="126809"/>
                  </a:lnTo>
                  <a:lnTo>
                    <a:pt x="6654" y="129844"/>
                  </a:lnTo>
                  <a:lnTo>
                    <a:pt x="3505" y="129844"/>
                  </a:lnTo>
                  <a:close/>
                </a:path>
                <a:path w="27939" h="320675">
                  <a:moveTo>
                    <a:pt x="3505" y="124129"/>
                  </a:moveTo>
                  <a:lnTo>
                    <a:pt x="3505" y="120853"/>
                  </a:lnTo>
                  <a:lnTo>
                    <a:pt x="6654" y="120853"/>
                  </a:lnTo>
                  <a:lnTo>
                    <a:pt x="6654" y="124129"/>
                  </a:lnTo>
                  <a:lnTo>
                    <a:pt x="3505" y="124129"/>
                  </a:lnTo>
                  <a:close/>
                </a:path>
                <a:path w="27939" h="320675">
                  <a:moveTo>
                    <a:pt x="3505" y="118287"/>
                  </a:moveTo>
                  <a:lnTo>
                    <a:pt x="3505" y="115023"/>
                  </a:lnTo>
                  <a:lnTo>
                    <a:pt x="6654" y="115023"/>
                  </a:lnTo>
                  <a:lnTo>
                    <a:pt x="6654" y="118287"/>
                  </a:lnTo>
                  <a:lnTo>
                    <a:pt x="3505" y="118287"/>
                  </a:lnTo>
                  <a:close/>
                </a:path>
                <a:path w="27939" h="320675">
                  <a:moveTo>
                    <a:pt x="3505" y="112344"/>
                  </a:moveTo>
                  <a:lnTo>
                    <a:pt x="3505" y="109194"/>
                  </a:lnTo>
                  <a:lnTo>
                    <a:pt x="6654" y="109194"/>
                  </a:lnTo>
                  <a:lnTo>
                    <a:pt x="6654" y="112344"/>
                  </a:lnTo>
                  <a:lnTo>
                    <a:pt x="3505" y="112344"/>
                  </a:lnTo>
                  <a:close/>
                </a:path>
                <a:path w="27939" h="320675">
                  <a:moveTo>
                    <a:pt x="3505" y="106502"/>
                  </a:moveTo>
                  <a:lnTo>
                    <a:pt x="3505" y="103352"/>
                  </a:lnTo>
                  <a:lnTo>
                    <a:pt x="6654" y="103352"/>
                  </a:lnTo>
                  <a:lnTo>
                    <a:pt x="6654" y="106502"/>
                  </a:lnTo>
                  <a:lnTo>
                    <a:pt x="3505" y="106502"/>
                  </a:lnTo>
                  <a:close/>
                </a:path>
                <a:path w="27939" h="320675">
                  <a:moveTo>
                    <a:pt x="3505" y="100672"/>
                  </a:moveTo>
                  <a:lnTo>
                    <a:pt x="3505" y="97409"/>
                  </a:lnTo>
                  <a:lnTo>
                    <a:pt x="6654" y="97409"/>
                  </a:lnTo>
                  <a:lnTo>
                    <a:pt x="6654" y="100672"/>
                  </a:lnTo>
                  <a:lnTo>
                    <a:pt x="3505" y="100672"/>
                  </a:lnTo>
                  <a:close/>
                </a:path>
                <a:path w="27939" h="320675">
                  <a:moveTo>
                    <a:pt x="3505" y="94843"/>
                  </a:moveTo>
                  <a:lnTo>
                    <a:pt x="3505" y="91579"/>
                  </a:lnTo>
                  <a:lnTo>
                    <a:pt x="6654" y="91579"/>
                  </a:lnTo>
                  <a:lnTo>
                    <a:pt x="6654" y="94843"/>
                  </a:lnTo>
                  <a:lnTo>
                    <a:pt x="3505" y="94843"/>
                  </a:lnTo>
                  <a:close/>
                </a:path>
                <a:path w="27939" h="320675">
                  <a:moveTo>
                    <a:pt x="3505" y="88900"/>
                  </a:moveTo>
                  <a:lnTo>
                    <a:pt x="3505" y="85737"/>
                  </a:lnTo>
                  <a:lnTo>
                    <a:pt x="6654" y="85737"/>
                  </a:lnTo>
                  <a:lnTo>
                    <a:pt x="6654" y="88900"/>
                  </a:lnTo>
                  <a:lnTo>
                    <a:pt x="3505" y="88900"/>
                  </a:lnTo>
                  <a:close/>
                </a:path>
                <a:path w="27939" h="320675">
                  <a:moveTo>
                    <a:pt x="3505" y="77114"/>
                  </a:moveTo>
                  <a:lnTo>
                    <a:pt x="3505" y="73837"/>
                  </a:lnTo>
                  <a:lnTo>
                    <a:pt x="6654" y="73837"/>
                  </a:lnTo>
                  <a:lnTo>
                    <a:pt x="6654" y="77114"/>
                  </a:lnTo>
                  <a:lnTo>
                    <a:pt x="3505" y="77114"/>
                  </a:lnTo>
                  <a:close/>
                </a:path>
                <a:path w="27939" h="320675">
                  <a:moveTo>
                    <a:pt x="3505" y="71158"/>
                  </a:moveTo>
                  <a:lnTo>
                    <a:pt x="3505" y="68008"/>
                  </a:lnTo>
                  <a:lnTo>
                    <a:pt x="6654" y="68008"/>
                  </a:lnTo>
                  <a:lnTo>
                    <a:pt x="6654" y="71158"/>
                  </a:lnTo>
                  <a:lnTo>
                    <a:pt x="3505" y="71158"/>
                  </a:lnTo>
                  <a:close/>
                </a:path>
                <a:path w="27939" h="320675">
                  <a:moveTo>
                    <a:pt x="3505" y="65328"/>
                  </a:moveTo>
                  <a:lnTo>
                    <a:pt x="3505" y="62179"/>
                  </a:lnTo>
                  <a:lnTo>
                    <a:pt x="6654" y="62179"/>
                  </a:lnTo>
                  <a:lnTo>
                    <a:pt x="6654" y="65328"/>
                  </a:lnTo>
                  <a:lnTo>
                    <a:pt x="3505" y="65328"/>
                  </a:lnTo>
                  <a:close/>
                </a:path>
                <a:path w="27939" h="320675">
                  <a:moveTo>
                    <a:pt x="3505" y="59486"/>
                  </a:moveTo>
                  <a:lnTo>
                    <a:pt x="3505" y="56222"/>
                  </a:lnTo>
                  <a:lnTo>
                    <a:pt x="6654" y="56222"/>
                  </a:lnTo>
                  <a:lnTo>
                    <a:pt x="6654" y="59486"/>
                  </a:lnTo>
                  <a:lnTo>
                    <a:pt x="3505" y="59486"/>
                  </a:lnTo>
                  <a:close/>
                </a:path>
                <a:path w="27939" h="320675">
                  <a:moveTo>
                    <a:pt x="3505" y="53657"/>
                  </a:moveTo>
                  <a:lnTo>
                    <a:pt x="3505" y="50393"/>
                  </a:lnTo>
                  <a:lnTo>
                    <a:pt x="6654" y="50393"/>
                  </a:lnTo>
                  <a:lnTo>
                    <a:pt x="6654" y="53657"/>
                  </a:lnTo>
                  <a:lnTo>
                    <a:pt x="3505" y="53657"/>
                  </a:lnTo>
                  <a:close/>
                </a:path>
                <a:path w="27939" h="320675">
                  <a:moveTo>
                    <a:pt x="3505" y="47713"/>
                  </a:moveTo>
                  <a:lnTo>
                    <a:pt x="3505" y="44564"/>
                  </a:lnTo>
                  <a:lnTo>
                    <a:pt x="6654" y="44564"/>
                  </a:lnTo>
                  <a:lnTo>
                    <a:pt x="6654" y="47713"/>
                  </a:lnTo>
                  <a:lnTo>
                    <a:pt x="3505" y="47713"/>
                  </a:lnTo>
                  <a:close/>
                </a:path>
                <a:path w="27939" h="320675">
                  <a:moveTo>
                    <a:pt x="3505" y="41871"/>
                  </a:moveTo>
                  <a:lnTo>
                    <a:pt x="3505" y="38608"/>
                  </a:lnTo>
                  <a:lnTo>
                    <a:pt x="6654" y="38608"/>
                  </a:lnTo>
                  <a:lnTo>
                    <a:pt x="6654" y="41871"/>
                  </a:lnTo>
                  <a:lnTo>
                    <a:pt x="3505" y="41871"/>
                  </a:lnTo>
                  <a:close/>
                </a:path>
                <a:path w="27939" h="320675">
                  <a:moveTo>
                    <a:pt x="3505" y="36042"/>
                  </a:moveTo>
                  <a:lnTo>
                    <a:pt x="3505" y="32778"/>
                  </a:lnTo>
                  <a:lnTo>
                    <a:pt x="6654" y="32778"/>
                  </a:lnTo>
                  <a:lnTo>
                    <a:pt x="6654" y="36042"/>
                  </a:lnTo>
                  <a:lnTo>
                    <a:pt x="3505" y="36042"/>
                  </a:lnTo>
                  <a:close/>
                </a:path>
                <a:path w="27939" h="320675">
                  <a:moveTo>
                    <a:pt x="3505" y="30213"/>
                  </a:moveTo>
                  <a:lnTo>
                    <a:pt x="3505" y="26949"/>
                  </a:lnTo>
                  <a:lnTo>
                    <a:pt x="6654" y="26949"/>
                  </a:lnTo>
                  <a:lnTo>
                    <a:pt x="6654" y="30213"/>
                  </a:lnTo>
                  <a:lnTo>
                    <a:pt x="3505" y="30213"/>
                  </a:lnTo>
                  <a:close/>
                </a:path>
                <a:path w="27939" h="320675">
                  <a:moveTo>
                    <a:pt x="3505" y="24257"/>
                  </a:moveTo>
                  <a:lnTo>
                    <a:pt x="3505" y="21107"/>
                  </a:lnTo>
                  <a:lnTo>
                    <a:pt x="6654" y="21107"/>
                  </a:lnTo>
                  <a:lnTo>
                    <a:pt x="6654" y="24257"/>
                  </a:lnTo>
                  <a:lnTo>
                    <a:pt x="3505" y="24257"/>
                  </a:lnTo>
                  <a:close/>
                </a:path>
                <a:path w="27939" h="320675">
                  <a:moveTo>
                    <a:pt x="3505" y="18427"/>
                  </a:moveTo>
                  <a:lnTo>
                    <a:pt x="3505" y="15163"/>
                  </a:lnTo>
                  <a:lnTo>
                    <a:pt x="6654" y="15163"/>
                  </a:lnTo>
                  <a:lnTo>
                    <a:pt x="6654" y="18427"/>
                  </a:lnTo>
                  <a:lnTo>
                    <a:pt x="3505" y="18427"/>
                  </a:lnTo>
                  <a:close/>
                </a:path>
                <a:path w="27939" h="320675">
                  <a:moveTo>
                    <a:pt x="15290" y="11074"/>
                  </a:moveTo>
                  <a:lnTo>
                    <a:pt x="17386" y="11074"/>
                  </a:lnTo>
                  <a:lnTo>
                    <a:pt x="19138" y="9448"/>
                  </a:lnTo>
                  <a:lnTo>
                    <a:pt x="19138" y="7340"/>
                  </a:lnTo>
                  <a:lnTo>
                    <a:pt x="19138" y="5245"/>
                  </a:lnTo>
                  <a:lnTo>
                    <a:pt x="17386" y="3492"/>
                  </a:lnTo>
                  <a:lnTo>
                    <a:pt x="15290" y="3492"/>
                  </a:lnTo>
                  <a:lnTo>
                    <a:pt x="13182" y="3492"/>
                  </a:lnTo>
                  <a:lnTo>
                    <a:pt x="11429" y="5245"/>
                  </a:lnTo>
                  <a:lnTo>
                    <a:pt x="11429" y="7340"/>
                  </a:lnTo>
                  <a:lnTo>
                    <a:pt x="11429" y="9448"/>
                  </a:lnTo>
                  <a:lnTo>
                    <a:pt x="13182" y="11074"/>
                  </a:lnTo>
                  <a:lnTo>
                    <a:pt x="15290" y="11074"/>
                  </a:lnTo>
                  <a:close/>
                </a:path>
                <a:path w="27939" h="320675">
                  <a:moveTo>
                    <a:pt x="11671" y="8280"/>
                  </a:moveTo>
                  <a:lnTo>
                    <a:pt x="12255" y="9448"/>
                  </a:lnTo>
                  <a:lnTo>
                    <a:pt x="13411" y="10261"/>
                  </a:lnTo>
                  <a:lnTo>
                    <a:pt x="14820" y="10261"/>
                  </a:lnTo>
                  <a:lnTo>
                    <a:pt x="16687" y="10261"/>
                  </a:lnTo>
                  <a:lnTo>
                    <a:pt x="18199" y="8750"/>
                  </a:lnTo>
                  <a:lnTo>
                    <a:pt x="18199" y="6769"/>
                  </a:lnTo>
                  <a:lnTo>
                    <a:pt x="18199" y="5359"/>
                  </a:lnTo>
                  <a:lnTo>
                    <a:pt x="17271" y="4076"/>
                  </a:lnTo>
                  <a:lnTo>
                    <a:pt x="15875" y="3606"/>
                  </a:lnTo>
                </a:path>
                <a:path w="27939" h="320675">
                  <a:moveTo>
                    <a:pt x="16687" y="4191"/>
                  </a:moveTo>
                  <a:lnTo>
                    <a:pt x="12141" y="8864"/>
                  </a:lnTo>
                </a:path>
                <a:path w="27939" h="320675">
                  <a:moveTo>
                    <a:pt x="17500" y="4889"/>
                  </a:moveTo>
                  <a:lnTo>
                    <a:pt x="12839" y="9563"/>
                  </a:lnTo>
                </a:path>
                <a:path w="27939" h="320675">
                  <a:moveTo>
                    <a:pt x="9220" y="299935"/>
                  </a:moveTo>
                  <a:lnTo>
                    <a:pt x="114" y="299935"/>
                  </a:lnTo>
                </a:path>
                <a:path w="27939" h="320675">
                  <a:moveTo>
                    <a:pt x="25323" y="304253"/>
                  </a:moveTo>
                  <a:lnTo>
                    <a:pt x="25323" y="297840"/>
                  </a:lnTo>
                  <a:lnTo>
                    <a:pt x="13881" y="297840"/>
                  </a:lnTo>
                  <a:lnTo>
                    <a:pt x="13881" y="304253"/>
                  </a:lnTo>
                  <a:lnTo>
                    <a:pt x="25323" y="304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216171" y="693840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3035"/>
                  </a:moveTo>
                  <a:lnTo>
                    <a:pt x="2286" y="3035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284421" y="6640220"/>
              <a:ext cx="27940" cy="320675"/>
            </a:xfrm>
            <a:custGeom>
              <a:avLst/>
              <a:gdLst/>
              <a:ahLst/>
              <a:cxnLst/>
              <a:rect l="l" t="t" r="r" b="b"/>
              <a:pathLst>
                <a:path w="27939" h="320675">
                  <a:moveTo>
                    <a:pt x="25552" y="66141"/>
                  </a:moveTo>
                  <a:lnTo>
                    <a:pt x="25552" y="65328"/>
                  </a:lnTo>
                  <a:lnTo>
                    <a:pt x="26250" y="64630"/>
                  </a:lnTo>
                  <a:lnTo>
                    <a:pt x="27063" y="64630"/>
                  </a:lnTo>
                  <a:lnTo>
                    <a:pt x="27063" y="32893"/>
                  </a:lnTo>
                  <a:lnTo>
                    <a:pt x="26250" y="32893"/>
                  </a:lnTo>
                  <a:lnTo>
                    <a:pt x="25552" y="32194"/>
                  </a:lnTo>
                  <a:lnTo>
                    <a:pt x="25552" y="31381"/>
                  </a:lnTo>
                  <a:lnTo>
                    <a:pt x="25552" y="30556"/>
                  </a:lnTo>
                  <a:lnTo>
                    <a:pt x="26250" y="29857"/>
                  </a:lnTo>
                  <a:lnTo>
                    <a:pt x="27063" y="29857"/>
                  </a:lnTo>
                  <a:lnTo>
                    <a:pt x="27063" y="13411"/>
                  </a:lnTo>
                  <a:lnTo>
                    <a:pt x="12014" y="13411"/>
                  </a:lnTo>
                  <a:lnTo>
                    <a:pt x="12014" y="29857"/>
                  </a:lnTo>
                  <a:lnTo>
                    <a:pt x="12255" y="29857"/>
                  </a:lnTo>
                  <a:lnTo>
                    <a:pt x="13068" y="29857"/>
                  </a:lnTo>
                  <a:lnTo>
                    <a:pt x="13766" y="30556"/>
                  </a:lnTo>
                  <a:lnTo>
                    <a:pt x="13766" y="31381"/>
                  </a:lnTo>
                  <a:lnTo>
                    <a:pt x="13766" y="32194"/>
                  </a:lnTo>
                  <a:lnTo>
                    <a:pt x="13068" y="32893"/>
                  </a:lnTo>
                  <a:lnTo>
                    <a:pt x="12255" y="32893"/>
                  </a:lnTo>
                  <a:lnTo>
                    <a:pt x="12014" y="32893"/>
                  </a:lnTo>
                  <a:lnTo>
                    <a:pt x="12014" y="64630"/>
                  </a:lnTo>
                  <a:lnTo>
                    <a:pt x="12255" y="64630"/>
                  </a:lnTo>
                  <a:lnTo>
                    <a:pt x="13068" y="64630"/>
                  </a:lnTo>
                  <a:lnTo>
                    <a:pt x="13766" y="65328"/>
                  </a:lnTo>
                  <a:lnTo>
                    <a:pt x="13766" y="66141"/>
                  </a:lnTo>
                  <a:lnTo>
                    <a:pt x="13766" y="66954"/>
                  </a:lnTo>
                  <a:lnTo>
                    <a:pt x="13068" y="67665"/>
                  </a:lnTo>
                  <a:lnTo>
                    <a:pt x="12255" y="67665"/>
                  </a:lnTo>
                  <a:lnTo>
                    <a:pt x="12014" y="67665"/>
                  </a:lnTo>
                  <a:lnTo>
                    <a:pt x="12014" y="99504"/>
                  </a:lnTo>
                  <a:lnTo>
                    <a:pt x="12255" y="99504"/>
                  </a:lnTo>
                  <a:lnTo>
                    <a:pt x="13068" y="99504"/>
                  </a:lnTo>
                  <a:lnTo>
                    <a:pt x="13766" y="100203"/>
                  </a:lnTo>
                  <a:lnTo>
                    <a:pt x="13766" y="101028"/>
                  </a:lnTo>
                  <a:lnTo>
                    <a:pt x="13766" y="101841"/>
                  </a:lnTo>
                  <a:lnTo>
                    <a:pt x="13068" y="102539"/>
                  </a:lnTo>
                  <a:lnTo>
                    <a:pt x="12255" y="102539"/>
                  </a:lnTo>
                  <a:lnTo>
                    <a:pt x="12014" y="102539"/>
                  </a:lnTo>
                  <a:lnTo>
                    <a:pt x="12014" y="134277"/>
                  </a:lnTo>
                  <a:lnTo>
                    <a:pt x="12255" y="134150"/>
                  </a:lnTo>
                  <a:lnTo>
                    <a:pt x="13068" y="134150"/>
                  </a:lnTo>
                  <a:lnTo>
                    <a:pt x="13766" y="134861"/>
                  </a:lnTo>
                  <a:lnTo>
                    <a:pt x="13766" y="135674"/>
                  </a:lnTo>
                  <a:lnTo>
                    <a:pt x="13766" y="136613"/>
                  </a:lnTo>
                  <a:lnTo>
                    <a:pt x="13068" y="137185"/>
                  </a:lnTo>
                  <a:lnTo>
                    <a:pt x="12255" y="137185"/>
                  </a:lnTo>
                  <a:lnTo>
                    <a:pt x="12014" y="137185"/>
                  </a:lnTo>
                  <a:lnTo>
                    <a:pt x="12014" y="169037"/>
                  </a:lnTo>
                  <a:lnTo>
                    <a:pt x="12255" y="169037"/>
                  </a:lnTo>
                  <a:lnTo>
                    <a:pt x="13068" y="169037"/>
                  </a:lnTo>
                  <a:lnTo>
                    <a:pt x="13766" y="169735"/>
                  </a:lnTo>
                  <a:lnTo>
                    <a:pt x="13766" y="170561"/>
                  </a:lnTo>
                  <a:lnTo>
                    <a:pt x="13766" y="171373"/>
                  </a:lnTo>
                  <a:lnTo>
                    <a:pt x="13068" y="172072"/>
                  </a:lnTo>
                  <a:lnTo>
                    <a:pt x="12255" y="172072"/>
                  </a:lnTo>
                  <a:lnTo>
                    <a:pt x="12014" y="172072"/>
                  </a:lnTo>
                  <a:lnTo>
                    <a:pt x="12014" y="203923"/>
                  </a:lnTo>
                  <a:lnTo>
                    <a:pt x="12255" y="203923"/>
                  </a:lnTo>
                  <a:lnTo>
                    <a:pt x="13068" y="203923"/>
                  </a:lnTo>
                  <a:lnTo>
                    <a:pt x="13766" y="204508"/>
                  </a:lnTo>
                  <a:lnTo>
                    <a:pt x="13766" y="205435"/>
                  </a:lnTo>
                  <a:lnTo>
                    <a:pt x="13766" y="206260"/>
                  </a:lnTo>
                  <a:lnTo>
                    <a:pt x="13068" y="206959"/>
                  </a:lnTo>
                  <a:lnTo>
                    <a:pt x="12255" y="206959"/>
                  </a:lnTo>
                  <a:lnTo>
                    <a:pt x="12014" y="206959"/>
                  </a:lnTo>
                  <a:lnTo>
                    <a:pt x="12014" y="238683"/>
                  </a:lnTo>
                  <a:lnTo>
                    <a:pt x="12255" y="238683"/>
                  </a:lnTo>
                  <a:lnTo>
                    <a:pt x="13068" y="238683"/>
                  </a:lnTo>
                  <a:lnTo>
                    <a:pt x="13766" y="239382"/>
                  </a:lnTo>
                  <a:lnTo>
                    <a:pt x="13766" y="240207"/>
                  </a:lnTo>
                  <a:lnTo>
                    <a:pt x="13766" y="241020"/>
                  </a:lnTo>
                  <a:lnTo>
                    <a:pt x="13068" y="241719"/>
                  </a:lnTo>
                  <a:lnTo>
                    <a:pt x="12255" y="241719"/>
                  </a:lnTo>
                  <a:lnTo>
                    <a:pt x="12014" y="241719"/>
                  </a:lnTo>
                  <a:lnTo>
                    <a:pt x="12014" y="273570"/>
                  </a:lnTo>
                  <a:lnTo>
                    <a:pt x="12255" y="273570"/>
                  </a:lnTo>
                  <a:lnTo>
                    <a:pt x="13068" y="273570"/>
                  </a:lnTo>
                  <a:lnTo>
                    <a:pt x="13766" y="274154"/>
                  </a:lnTo>
                  <a:lnTo>
                    <a:pt x="13766" y="275082"/>
                  </a:lnTo>
                  <a:lnTo>
                    <a:pt x="13766" y="275907"/>
                  </a:lnTo>
                  <a:lnTo>
                    <a:pt x="13068" y="276606"/>
                  </a:lnTo>
                  <a:lnTo>
                    <a:pt x="12255" y="276606"/>
                  </a:lnTo>
                  <a:lnTo>
                    <a:pt x="12014" y="276606"/>
                  </a:lnTo>
                  <a:lnTo>
                    <a:pt x="12014" y="308457"/>
                  </a:lnTo>
                  <a:lnTo>
                    <a:pt x="27063" y="308457"/>
                  </a:lnTo>
                  <a:lnTo>
                    <a:pt x="27063" y="276606"/>
                  </a:lnTo>
                  <a:lnTo>
                    <a:pt x="26250" y="276606"/>
                  </a:lnTo>
                  <a:lnTo>
                    <a:pt x="25552" y="275907"/>
                  </a:lnTo>
                  <a:lnTo>
                    <a:pt x="25552" y="275082"/>
                  </a:lnTo>
                  <a:lnTo>
                    <a:pt x="25552" y="274154"/>
                  </a:lnTo>
                  <a:lnTo>
                    <a:pt x="26250" y="273570"/>
                  </a:lnTo>
                  <a:lnTo>
                    <a:pt x="27063" y="273570"/>
                  </a:lnTo>
                  <a:lnTo>
                    <a:pt x="27063" y="241719"/>
                  </a:lnTo>
                  <a:lnTo>
                    <a:pt x="26250" y="241719"/>
                  </a:lnTo>
                  <a:lnTo>
                    <a:pt x="25552" y="241020"/>
                  </a:lnTo>
                  <a:lnTo>
                    <a:pt x="25552" y="240207"/>
                  </a:lnTo>
                  <a:lnTo>
                    <a:pt x="25552" y="239382"/>
                  </a:lnTo>
                  <a:lnTo>
                    <a:pt x="26250" y="238683"/>
                  </a:lnTo>
                  <a:lnTo>
                    <a:pt x="27063" y="238683"/>
                  </a:lnTo>
                  <a:lnTo>
                    <a:pt x="27063" y="206959"/>
                  </a:lnTo>
                  <a:lnTo>
                    <a:pt x="26250" y="206959"/>
                  </a:lnTo>
                  <a:lnTo>
                    <a:pt x="25552" y="206260"/>
                  </a:lnTo>
                  <a:lnTo>
                    <a:pt x="25552" y="205435"/>
                  </a:lnTo>
                  <a:lnTo>
                    <a:pt x="25552" y="204508"/>
                  </a:lnTo>
                  <a:lnTo>
                    <a:pt x="26250" y="203923"/>
                  </a:lnTo>
                  <a:lnTo>
                    <a:pt x="27063" y="203923"/>
                  </a:lnTo>
                  <a:lnTo>
                    <a:pt x="27063" y="172072"/>
                  </a:lnTo>
                  <a:lnTo>
                    <a:pt x="26250" y="172072"/>
                  </a:lnTo>
                  <a:lnTo>
                    <a:pt x="25552" y="171373"/>
                  </a:lnTo>
                  <a:lnTo>
                    <a:pt x="25552" y="170561"/>
                  </a:lnTo>
                  <a:lnTo>
                    <a:pt x="25552" y="169735"/>
                  </a:lnTo>
                  <a:lnTo>
                    <a:pt x="26250" y="169037"/>
                  </a:lnTo>
                  <a:lnTo>
                    <a:pt x="27063" y="169037"/>
                  </a:lnTo>
                  <a:lnTo>
                    <a:pt x="27063" y="137185"/>
                  </a:lnTo>
                  <a:lnTo>
                    <a:pt x="26250" y="137185"/>
                  </a:lnTo>
                  <a:lnTo>
                    <a:pt x="25552" y="136613"/>
                  </a:lnTo>
                  <a:lnTo>
                    <a:pt x="25552" y="135674"/>
                  </a:lnTo>
                  <a:lnTo>
                    <a:pt x="25552" y="134861"/>
                  </a:lnTo>
                  <a:lnTo>
                    <a:pt x="26250" y="134150"/>
                  </a:lnTo>
                  <a:lnTo>
                    <a:pt x="27063" y="134150"/>
                  </a:lnTo>
                  <a:lnTo>
                    <a:pt x="27063" y="102539"/>
                  </a:lnTo>
                  <a:lnTo>
                    <a:pt x="26250" y="102539"/>
                  </a:lnTo>
                  <a:lnTo>
                    <a:pt x="25552" y="101841"/>
                  </a:lnTo>
                  <a:lnTo>
                    <a:pt x="25552" y="101028"/>
                  </a:lnTo>
                  <a:lnTo>
                    <a:pt x="25552" y="100203"/>
                  </a:lnTo>
                  <a:lnTo>
                    <a:pt x="26250" y="99504"/>
                  </a:lnTo>
                  <a:lnTo>
                    <a:pt x="27063" y="99504"/>
                  </a:lnTo>
                  <a:lnTo>
                    <a:pt x="27063" y="67665"/>
                  </a:lnTo>
                  <a:lnTo>
                    <a:pt x="26250" y="67665"/>
                  </a:lnTo>
                  <a:lnTo>
                    <a:pt x="25552" y="66954"/>
                  </a:lnTo>
                  <a:lnTo>
                    <a:pt x="25552" y="66141"/>
                  </a:lnTo>
                  <a:close/>
                </a:path>
                <a:path w="27939" h="320675">
                  <a:moveTo>
                    <a:pt x="12014" y="29387"/>
                  </a:moveTo>
                  <a:lnTo>
                    <a:pt x="27063" y="29387"/>
                  </a:lnTo>
                </a:path>
                <a:path w="27939" h="320675">
                  <a:moveTo>
                    <a:pt x="12014" y="41173"/>
                  </a:moveTo>
                  <a:lnTo>
                    <a:pt x="27063" y="41173"/>
                  </a:lnTo>
                </a:path>
                <a:path w="27939" h="320675">
                  <a:moveTo>
                    <a:pt x="12014" y="53073"/>
                  </a:moveTo>
                  <a:lnTo>
                    <a:pt x="27063" y="53073"/>
                  </a:lnTo>
                </a:path>
                <a:path w="27939" h="320675">
                  <a:moveTo>
                    <a:pt x="12014" y="64858"/>
                  </a:moveTo>
                  <a:lnTo>
                    <a:pt x="27063" y="64858"/>
                  </a:lnTo>
                </a:path>
                <a:path w="27939" h="320675">
                  <a:moveTo>
                    <a:pt x="12014" y="76758"/>
                  </a:moveTo>
                  <a:lnTo>
                    <a:pt x="27063" y="76758"/>
                  </a:lnTo>
                </a:path>
                <a:path w="27939" h="320675">
                  <a:moveTo>
                    <a:pt x="15633" y="29514"/>
                  </a:moveTo>
                  <a:lnTo>
                    <a:pt x="15633" y="76403"/>
                  </a:lnTo>
                </a:path>
                <a:path w="27939" h="320675">
                  <a:moveTo>
                    <a:pt x="12014" y="93560"/>
                  </a:moveTo>
                  <a:lnTo>
                    <a:pt x="27063" y="93560"/>
                  </a:lnTo>
                </a:path>
                <a:path w="27939" h="320675">
                  <a:moveTo>
                    <a:pt x="12014" y="105460"/>
                  </a:moveTo>
                  <a:lnTo>
                    <a:pt x="27063" y="105460"/>
                  </a:lnTo>
                </a:path>
                <a:path w="27939" h="320675">
                  <a:moveTo>
                    <a:pt x="12014" y="117246"/>
                  </a:moveTo>
                  <a:lnTo>
                    <a:pt x="27063" y="117246"/>
                  </a:lnTo>
                </a:path>
                <a:path w="27939" h="320675">
                  <a:moveTo>
                    <a:pt x="12014" y="129019"/>
                  </a:moveTo>
                  <a:lnTo>
                    <a:pt x="27063" y="129019"/>
                  </a:lnTo>
                </a:path>
                <a:path w="27939" h="320675">
                  <a:moveTo>
                    <a:pt x="12014" y="140804"/>
                  </a:moveTo>
                  <a:lnTo>
                    <a:pt x="27063" y="140804"/>
                  </a:lnTo>
                </a:path>
                <a:path w="27939" h="320675">
                  <a:moveTo>
                    <a:pt x="15633" y="93789"/>
                  </a:moveTo>
                  <a:lnTo>
                    <a:pt x="15633" y="140804"/>
                  </a:lnTo>
                </a:path>
                <a:path w="27939" h="320675">
                  <a:moveTo>
                    <a:pt x="12014" y="164719"/>
                  </a:moveTo>
                  <a:lnTo>
                    <a:pt x="27063" y="164719"/>
                  </a:lnTo>
                </a:path>
                <a:path w="27939" h="320675">
                  <a:moveTo>
                    <a:pt x="12014" y="176504"/>
                  </a:moveTo>
                  <a:lnTo>
                    <a:pt x="27063" y="176504"/>
                  </a:lnTo>
                </a:path>
                <a:path w="27939" h="320675">
                  <a:moveTo>
                    <a:pt x="12014" y="188404"/>
                  </a:moveTo>
                  <a:lnTo>
                    <a:pt x="27063" y="188404"/>
                  </a:lnTo>
                </a:path>
                <a:path w="27939" h="320675">
                  <a:moveTo>
                    <a:pt x="12014" y="200190"/>
                  </a:moveTo>
                  <a:lnTo>
                    <a:pt x="27063" y="200190"/>
                  </a:lnTo>
                </a:path>
                <a:path w="27939" h="320675">
                  <a:moveTo>
                    <a:pt x="12014" y="212090"/>
                  </a:moveTo>
                  <a:lnTo>
                    <a:pt x="27063" y="212090"/>
                  </a:lnTo>
                </a:path>
                <a:path w="27939" h="320675">
                  <a:moveTo>
                    <a:pt x="15633" y="164833"/>
                  </a:moveTo>
                  <a:lnTo>
                    <a:pt x="15633" y="212090"/>
                  </a:lnTo>
                </a:path>
                <a:path w="27939" h="320675">
                  <a:moveTo>
                    <a:pt x="12014" y="234721"/>
                  </a:moveTo>
                  <a:lnTo>
                    <a:pt x="27063" y="234721"/>
                  </a:lnTo>
                </a:path>
                <a:path w="27939" h="320675">
                  <a:moveTo>
                    <a:pt x="12014" y="246507"/>
                  </a:moveTo>
                  <a:lnTo>
                    <a:pt x="27063" y="246507"/>
                  </a:lnTo>
                </a:path>
                <a:path w="27939" h="320675">
                  <a:moveTo>
                    <a:pt x="12014" y="258406"/>
                  </a:moveTo>
                  <a:lnTo>
                    <a:pt x="27063" y="258406"/>
                  </a:lnTo>
                </a:path>
                <a:path w="27939" h="320675">
                  <a:moveTo>
                    <a:pt x="12014" y="270179"/>
                  </a:moveTo>
                  <a:lnTo>
                    <a:pt x="27063" y="270179"/>
                  </a:lnTo>
                </a:path>
                <a:path w="27939" h="320675">
                  <a:moveTo>
                    <a:pt x="12014" y="282092"/>
                  </a:moveTo>
                  <a:lnTo>
                    <a:pt x="27063" y="282092"/>
                  </a:lnTo>
                </a:path>
                <a:path w="27939" h="320675">
                  <a:moveTo>
                    <a:pt x="15633" y="234835"/>
                  </a:moveTo>
                  <a:lnTo>
                    <a:pt x="15633" y="281965"/>
                  </a:lnTo>
                </a:path>
                <a:path w="27939" h="320675">
                  <a:moveTo>
                    <a:pt x="27889" y="114"/>
                  </a:moveTo>
                  <a:lnTo>
                    <a:pt x="355" y="114"/>
                  </a:lnTo>
                </a:path>
                <a:path w="27939" h="320675">
                  <a:moveTo>
                    <a:pt x="10274" y="0"/>
                  </a:moveTo>
                  <a:lnTo>
                    <a:pt x="10274" y="320471"/>
                  </a:lnTo>
                </a:path>
                <a:path w="27939" h="320675">
                  <a:moveTo>
                    <a:pt x="9575" y="309270"/>
                  </a:moveTo>
                  <a:lnTo>
                    <a:pt x="6883" y="309270"/>
                  </a:lnTo>
                  <a:lnTo>
                    <a:pt x="6883" y="304482"/>
                  </a:lnTo>
                  <a:lnTo>
                    <a:pt x="9575" y="304482"/>
                  </a:lnTo>
                </a:path>
                <a:path w="27939" h="320675">
                  <a:moveTo>
                    <a:pt x="3848" y="286867"/>
                  </a:moveTo>
                  <a:lnTo>
                    <a:pt x="3848" y="283718"/>
                  </a:lnTo>
                  <a:lnTo>
                    <a:pt x="6997" y="283718"/>
                  </a:lnTo>
                  <a:lnTo>
                    <a:pt x="6997" y="286867"/>
                  </a:lnTo>
                  <a:lnTo>
                    <a:pt x="3848" y="286867"/>
                  </a:lnTo>
                  <a:close/>
                </a:path>
                <a:path w="27939" h="320675">
                  <a:moveTo>
                    <a:pt x="3848" y="281038"/>
                  </a:moveTo>
                  <a:lnTo>
                    <a:pt x="3848" y="277774"/>
                  </a:lnTo>
                  <a:lnTo>
                    <a:pt x="6997" y="277774"/>
                  </a:lnTo>
                  <a:lnTo>
                    <a:pt x="6997" y="281038"/>
                  </a:lnTo>
                  <a:lnTo>
                    <a:pt x="3848" y="281038"/>
                  </a:lnTo>
                  <a:close/>
                </a:path>
                <a:path w="27939" h="320675">
                  <a:moveTo>
                    <a:pt x="3848" y="275209"/>
                  </a:moveTo>
                  <a:lnTo>
                    <a:pt x="3848" y="271932"/>
                  </a:lnTo>
                  <a:lnTo>
                    <a:pt x="6997" y="271932"/>
                  </a:lnTo>
                  <a:lnTo>
                    <a:pt x="6997" y="275209"/>
                  </a:lnTo>
                  <a:lnTo>
                    <a:pt x="3848" y="275209"/>
                  </a:lnTo>
                  <a:close/>
                </a:path>
                <a:path w="27939" h="320675">
                  <a:moveTo>
                    <a:pt x="3848" y="269252"/>
                  </a:moveTo>
                  <a:lnTo>
                    <a:pt x="3848" y="266103"/>
                  </a:lnTo>
                  <a:lnTo>
                    <a:pt x="6997" y="266103"/>
                  </a:lnTo>
                  <a:lnTo>
                    <a:pt x="6997" y="269252"/>
                  </a:lnTo>
                  <a:lnTo>
                    <a:pt x="3848" y="269252"/>
                  </a:lnTo>
                  <a:close/>
                </a:path>
                <a:path w="27939" h="320675">
                  <a:moveTo>
                    <a:pt x="3848" y="263423"/>
                  </a:moveTo>
                  <a:lnTo>
                    <a:pt x="3848" y="260146"/>
                  </a:lnTo>
                  <a:lnTo>
                    <a:pt x="6997" y="260146"/>
                  </a:lnTo>
                  <a:lnTo>
                    <a:pt x="6997" y="263423"/>
                  </a:lnTo>
                  <a:lnTo>
                    <a:pt x="3848" y="263423"/>
                  </a:lnTo>
                  <a:close/>
                </a:path>
                <a:path w="27939" h="320675">
                  <a:moveTo>
                    <a:pt x="3848" y="257581"/>
                  </a:moveTo>
                  <a:lnTo>
                    <a:pt x="3848" y="254317"/>
                  </a:lnTo>
                  <a:lnTo>
                    <a:pt x="6997" y="254317"/>
                  </a:lnTo>
                  <a:lnTo>
                    <a:pt x="6997" y="257581"/>
                  </a:lnTo>
                  <a:lnTo>
                    <a:pt x="3848" y="257581"/>
                  </a:lnTo>
                  <a:close/>
                </a:path>
                <a:path w="27939" h="320675">
                  <a:moveTo>
                    <a:pt x="3848" y="251752"/>
                  </a:moveTo>
                  <a:lnTo>
                    <a:pt x="3848" y="248488"/>
                  </a:lnTo>
                  <a:lnTo>
                    <a:pt x="6997" y="248488"/>
                  </a:lnTo>
                  <a:lnTo>
                    <a:pt x="6997" y="251752"/>
                  </a:lnTo>
                  <a:lnTo>
                    <a:pt x="3848" y="251752"/>
                  </a:lnTo>
                  <a:close/>
                </a:path>
                <a:path w="27939" h="320675">
                  <a:moveTo>
                    <a:pt x="3848" y="245808"/>
                  </a:moveTo>
                  <a:lnTo>
                    <a:pt x="3848" y="242658"/>
                  </a:lnTo>
                  <a:lnTo>
                    <a:pt x="6997" y="242658"/>
                  </a:lnTo>
                  <a:lnTo>
                    <a:pt x="6997" y="245808"/>
                  </a:lnTo>
                  <a:lnTo>
                    <a:pt x="3848" y="245808"/>
                  </a:lnTo>
                  <a:close/>
                </a:path>
                <a:path w="27939" h="320675">
                  <a:moveTo>
                    <a:pt x="3848" y="239966"/>
                  </a:moveTo>
                  <a:lnTo>
                    <a:pt x="3848" y="236702"/>
                  </a:lnTo>
                  <a:lnTo>
                    <a:pt x="6997" y="236702"/>
                  </a:lnTo>
                  <a:lnTo>
                    <a:pt x="6997" y="239966"/>
                  </a:lnTo>
                  <a:lnTo>
                    <a:pt x="3848" y="239966"/>
                  </a:lnTo>
                  <a:close/>
                </a:path>
                <a:path w="27939" h="320675">
                  <a:moveTo>
                    <a:pt x="3848" y="234137"/>
                  </a:moveTo>
                  <a:lnTo>
                    <a:pt x="3848" y="230873"/>
                  </a:lnTo>
                  <a:lnTo>
                    <a:pt x="6997" y="230873"/>
                  </a:lnTo>
                  <a:lnTo>
                    <a:pt x="6997" y="234137"/>
                  </a:lnTo>
                  <a:lnTo>
                    <a:pt x="3848" y="234137"/>
                  </a:lnTo>
                  <a:close/>
                </a:path>
                <a:path w="27939" h="320675">
                  <a:moveTo>
                    <a:pt x="3848" y="228193"/>
                  </a:moveTo>
                  <a:lnTo>
                    <a:pt x="3848" y="225044"/>
                  </a:lnTo>
                  <a:lnTo>
                    <a:pt x="6997" y="225044"/>
                  </a:lnTo>
                  <a:lnTo>
                    <a:pt x="6997" y="228193"/>
                  </a:lnTo>
                  <a:lnTo>
                    <a:pt x="3848" y="228193"/>
                  </a:lnTo>
                  <a:close/>
                </a:path>
                <a:path w="27939" h="320675">
                  <a:moveTo>
                    <a:pt x="3848" y="216750"/>
                  </a:moveTo>
                  <a:lnTo>
                    <a:pt x="3848" y="213487"/>
                  </a:lnTo>
                  <a:lnTo>
                    <a:pt x="6997" y="213487"/>
                  </a:lnTo>
                  <a:lnTo>
                    <a:pt x="6997" y="216750"/>
                  </a:lnTo>
                  <a:lnTo>
                    <a:pt x="3848" y="216750"/>
                  </a:lnTo>
                  <a:close/>
                </a:path>
                <a:path w="27939" h="320675">
                  <a:moveTo>
                    <a:pt x="3848" y="210921"/>
                  </a:moveTo>
                  <a:lnTo>
                    <a:pt x="3848" y="207657"/>
                  </a:lnTo>
                  <a:lnTo>
                    <a:pt x="6997" y="207657"/>
                  </a:lnTo>
                  <a:lnTo>
                    <a:pt x="6997" y="210921"/>
                  </a:lnTo>
                  <a:lnTo>
                    <a:pt x="3848" y="210921"/>
                  </a:lnTo>
                  <a:close/>
                </a:path>
                <a:path w="27939" h="320675">
                  <a:moveTo>
                    <a:pt x="3848" y="204965"/>
                  </a:moveTo>
                  <a:lnTo>
                    <a:pt x="3848" y="201815"/>
                  </a:lnTo>
                  <a:lnTo>
                    <a:pt x="6997" y="201815"/>
                  </a:lnTo>
                  <a:lnTo>
                    <a:pt x="6997" y="204965"/>
                  </a:lnTo>
                  <a:lnTo>
                    <a:pt x="3848" y="204965"/>
                  </a:lnTo>
                  <a:close/>
                </a:path>
                <a:path w="27939" h="320675">
                  <a:moveTo>
                    <a:pt x="3848" y="199136"/>
                  </a:moveTo>
                  <a:lnTo>
                    <a:pt x="3848" y="195872"/>
                  </a:lnTo>
                  <a:lnTo>
                    <a:pt x="6997" y="195872"/>
                  </a:lnTo>
                  <a:lnTo>
                    <a:pt x="6997" y="199136"/>
                  </a:lnTo>
                  <a:lnTo>
                    <a:pt x="3848" y="199136"/>
                  </a:lnTo>
                  <a:close/>
                </a:path>
                <a:path w="27939" h="320675">
                  <a:moveTo>
                    <a:pt x="3848" y="193306"/>
                  </a:moveTo>
                  <a:lnTo>
                    <a:pt x="3848" y="190042"/>
                  </a:lnTo>
                  <a:lnTo>
                    <a:pt x="6997" y="190042"/>
                  </a:lnTo>
                  <a:lnTo>
                    <a:pt x="6997" y="193306"/>
                  </a:lnTo>
                  <a:lnTo>
                    <a:pt x="3848" y="193306"/>
                  </a:lnTo>
                  <a:close/>
                </a:path>
                <a:path w="27939" h="320675">
                  <a:moveTo>
                    <a:pt x="3848" y="187350"/>
                  </a:moveTo>
                  <a:lnTo>
                    <a:pt x="3848" y="184200"/>
                  </a:lnTo>
                  <a:lnTo>
                    <a:pt x="6997" y="184200"/>
                  </a:lnTo>
                  <a:lnTo>
                    <a:pt x="6997" y="187350"/>
                  </a:lnTo>
                  <a:lnTo>
                    <a:pt x="3848" y="187350"/>
                  </a:lnTo>
                  <a:close/>
                </a:path>
                <a:path w="27939" h="320675">
                  <a:moveTo>
                    <a:pt x="3848" y="181521"/>
                  </a:moveTo>
                  <a:lnTo>
                    <a:pt x="3848" y="178371"/>
                  </a:lnTo>
                  <a:lnTo>
                    <a:pt x="6997" y="178371"/>
                  </a:lnTo>
                  <a:lnTo>
                    <a:pt x="6997" y="181521"/>
                  </a:lnTo>
                  <a:lnTo>
                    <a:pt x="3848" y="181521"/>
                  </a:lnTo>
                  <a:close/>
                </a:path>
                <a:path w="27939" h="320675">
                  <a:moveTo>
                    <a:pt x="3848" y="175691"/>
                  </a:moveTo>
                  <a:lnTo>
                    <a:pt x="3848" y="172427"/>
                  </a:lnTo>
                  <a:lnTo>
                    <a:pt x="6997" y="172427"/>
                  </a:lnTo>
                  <a:lnTo>
                    <a:pt x="6997" y="175691"/>
                  </a:lnTo>
                  <a:lnTo>
                    <a:pt x="3848" y="175691"/>
                  </a:lnTo>
                  <a:close/>
                </a:path>
                <a:path w="27939" h="320675">
                  <a:moveTo>
                    <a:pt x="3848" y="169862"/>
                  </a:moveTo>
                  <a:lnTo>
                    <a:pt x="3848" y="166585"/>
                  </a:lnTo>
                  <a:lnTo>
                    <a:pt x="6997" y="166585"/>
                  </a:lnTo>
                  <a:lnTo>
                    <a:pt x="6997" y="169862"/>
                  </a:lnTo>
                  <a:lnTo>
                    <a:pt x="3848" y="169862"/>
                  </a:lnTo>
                  <a:close/>
                </a:path>
                <a:path w="27939" h="320675">
                  <a:moveTo>
                    <a:pt x="3848" y="163906"/>
                  </a:moveTo>
                  <a:lnTo>
                    <a:pt x="3848" y="160756"/>
                  </a:lnTo>
                  <a:lnTo>
                    <a:pt x="6997" y="160756"/>
                  </a:lnTo>
                  <a:lnTo>
                    <a:pt x="6997" y="163906"/>
                  </a:lnTo>
                  <a:lnTo>
                    <a:pt x="3848" y="163906"/>
                  </a:lnTo>
                  <a:close/>
                </a:path>
                <a:path w="27939" h="320675">
                  <a:moveTo>
                    <a:pt x="3848" y="158076"/>
                  </a:moveTo>
                  <a:lnTo>
                    <a:pt x="3848" y="154800"/>
                  </a:lnTo>
                  <a:lnTo>
                    <a:pt x="6997" y="154800"/>
                  </a:lnTo>
                  <a:lnTo>
                    <a:pt x="6997" y="158076"/>
                  </a:lnTo>
                  <a:lnTo>
                    <a:pt x="3848" y="158076"/>
                  </a:lnTo>
                  <a:close/>
                </a:path>
                <a:path w="27939" h="320675">
                  <a:moveTo>
                    <a:pt x="3848" y="147459"/>
                  </a:moveTo>
                  <a:lnTo>
                    <a:pt x="3848" y="144183"/>
                  </a:lnTo>
                  <a:lnTo>
                    <a:pt x="6997" y="144183"/>
                  </a:lnTo>
                  <a:lnTo>
                    <a:pt x="6997" y="147459"/>
                  </a:lnTo>
                  <a:lnTo>
                    <a:pt x="3848" y="147459"/>
                  </a:lnTo>
                  <a:close/>
                </a:path>
                <a:path w="27939" h="320675">
                  <a:moveTo>
                    <a:pt x="3848" y="141617"/>
                  </a:moveTo>
                  <a:lnTo>
                    <a:pt x="3848" y="138353"/>
                  </a:lnTo>
                  <a:lnTo>
                    <a:pt x="6997" y="138353"/>
                  </a:lnTo>
                  <a:lnTo>
                    <a:pt x="6997" y="141617"/>
                  </a:lnTo>
                  <a:lnTo>
                    <a:pt x="3848" y="141617"/>
                  </a:lnTo>
                  <a:close/>
                </a:path>
                <a:path w="27939" h="320675">
                  <a:moveTo>
                    <a:pt x="3848" y="135788"/>
                  </a:moveTo>
                  <a:lnTo>
                    <a:pt x="3848" y="132524"/>
                  </a:lnTo>
                  <a:lnTo>
                    <a:pt x="6997" y="132524"/>
                  </a:lnTo>
                  <a:lnTo>
                    <a:pt x="6997" y="135788"/>
                  </a:lnTo>
                  <a:lnTo>
                    <a:pt x="3848" y="135788"/>
                  </a:lnTo>
                  <a:close/>
                </a:path>
                <a:path w="27939" h="320675">
                  <a:moveTo>
                    <a:pt x="3848" y="129844"/>
                  </a:moveTo>
                  <a:lnTo>
                    <a:pt x="3848" y="126809"/>
                  </a:lnTo>
                  <a:lnTo>
                    <a:pt x="6997" y="126809"/>
                  </a:lnTo>
                  <a:lnTo>
                    <a:pt x="6997" y="129844"/>
                  </a:lnTo>
                  <a:lnTo>
                    <a:pt x="3848" y="129844"/>
                  </a:lnTo>
                  <a:close/>
                </a:path>
                <a:path w="27939" h="320675">
                  <a:moveTo>
                    <a:pt x="3848" y="124129"/>
                  </a:moveTo>
                  <a:lnTo>
                    <a:pt x="3848" y="120853"/>
                  </a:lnTo>
                  <a:lnTo>
                    <a:pt x="6997" y="120853"/>
                  </a:lnTo>
                  <a:lnTo>
                    <a:pt x="6997" y="124129"/>
                  </a:lnTo>
                  <a:lnTo>
                    <a:pt x="3848" y="124129"/>
                  </a:lnTo>
                  <a:close/>
                </a:path>
                <a:path w="27939" h="320675">
                  <a:moveTo>
                    <a:pt x="3848" y="118287"/>
                  </a:moveTo>
                  <a:lnTo>
                    <a:pt x="3848" y="115023"/>
                  </a:lnTo>
                  <a:lnTo>
                    <a:pt x="6997" y="115023"/>
                  </a:lnTo>
                  <a:lnTo>
                    <a:pt x="6997" y="118287"/>
                  </a:lnTo>
                  <a:lnTo>
                    <a:pt x="3848" y="118287"/>
                  </a:lnTo>
                  <a:close/>
                </a:path>
                <a:path w="27939" h="320675">
                  <a:moveTo>
                    <a:pt x="3848" y="112344"/>
                  </a:moveTo>
                  <a:lnTo>
                    <a:pt x="3848" y="109194"/>
                  </a:lnTo>
                  <a:lnTo>
                    <a:pt x="6997" y="109194"/>
                  </a:lnTo>
                  <a:lnTo>
                    <a:pt x="6997" y="112344"/>
                  </a:lnTo>
                  <a:lnTo>
                    <a:pt x="3848" y="112344"/>
                  </a:lnTo>
                  <a:close/>
                </a:path>
                <a:path w="27939" h="320675">
                  <a:moveTo>
                    <a:pt x="3848" y="106502"/>
                  </a:moveTo>
                  <a:lnTo>
                    <a:pt x="3848" y="103352"/>
                  </a:lnTo>
                  <a:lnTo>
                    <a:pt x="6997" y="103352"/>
                  </a:lnTo>
                  <a:lnTo>
                    <a:pt x="6997" y="106502"/>
                  </a:lnTo>
                  <a:lnTo>
                    <a:pt x="3848" y="106502"/>
                  </a:lnTo>
                  <a:close/>
                </a:path>
                <a:path w="27939" h="320675">
                  <a:moveTo>
                    <a:pt x="3848" y="100672"/>
                  </a:moveTo>
                  <a:lnTo>
                    <a:pt x="3848" y="97409"/>
                  </a:lnTo>
                  <a:lnTo>
                    <a:pt x="6997" y="97409"/>
                  </a:lnTo>
                  <a:lnTo>
                    <a:pt x="6997" y="100672"/>
                  </a:lnTo>
                  <a:lnTo>
                    <a:pt x="3848" y="100672"/>
                  </a:lnTo>
                  <a:close/>
                </a:path>
                <a:path w="27939" h="320675">
                  <a:moveTo>
                    <a:pt x="3848" y="94843"/>
                  </a:moveTo>
                  <a:lnTo>
                    <a:pt x="3848" y="91579"/>
                  </a:lnTo>
                  <a:lnTo>
                    <a:pt x="6997" y="91579"/>
                  </a:lnTo>
                  <a:lnTo>
                    <a:pt x="6997" y="94843"/>
                  </a:lnTo>
                  <a:lnTo>
                    <a:pt x="3848" y="94843"/>
                  </a:lnTo>
                  <a:close/>
                </a:path>
                <a:path w="27939" h="320675">
                  <a:moveTo>
                    <a:pt x="3848" y="88900"/>
                  </a:moveTo>
                  <a:lnTo>
                    <a:pt x="3848" y="85737"/>
                  </a:lnTo>
                  <a:lnTo>
                    <a:pt x="6997" y="85737"/>
                  </a:lnTo>
                  <a:lnTo>
                    <a:pt x="6997" y="88900"/>
                  </a:lnTo>
                  <a:lnTo>
                    <a:pt x="3848" y="88900"/>
                  </a:lnTo>
                  <a:close/>
                </a:path>
                <a:path w="27939" h="320675">
                  <a:moveTo>
                    <a:pt x="3848" y="77114"/>
                  </a:moveTo>
                  <a:lnTo>
                    <a:pt x="3848" y="73837"/>
                  </a:lnTo>
                  <a:lnTo>
                    <a:pt x="6997" y="73837"/>
                  </a:lnTo>
                  <a:lnTo>
                    <a:pt x="6997" y="77114"/>
                  </a:lnTo>
                  <a:lnTo>
                    <a:pt x="3848" y="77114"/>
                  </a:lnTo>
                  <a:close/>
                </a:path>
                <a:path w="27939" h="320675">
                  <a:moveTo>
                    <a:pt x="3848" y="71158"/>
                  </a:moveTo>
                  <a:lnTo>
                    <a:pt x="3848" y="68008"/>
                  </a:lnTo>
                  <a:lnTo>
                    <a:pt x="6997" y="68008"/>
                  </a:lnTo>
                  <a:lnTo>
                    <a:pt x="6997" y="71158"/>
                  </a:lnTo>
                  <a:lnTo>
                    <a:pt x="3848" y="71158"/>
                  </a:lnTo>
                  <a:close/>
                </a:path>
                <a:path w="27939" h="320675">
                  <a:moveTo>
                    <a:pt x="3848" y="65328"/>
                  </a:moveTo>
                  <a:lnTo>
                    <a:pt x="3848" y="62179"/>
                  </a:lnTo>
                  <a:lnTo>
                    <a:pt x="6997" y="62179"/>
                  </a:lnTo>
                  <a:lnTo>
                    <a:pt x="6997" y="65328"/>
                  </a:lnTo>
                  <a:lnTo>
                    <a:pt x="3848" y="65328"/>
                  </a:lnTo>
                  <a:close/>
                </a:path>
                <a:path w="27939" h="320675">
                  <a:moveTo>
                    <a:pt x="3848" y="59486"/>
                  </a:moveTo>
                  <a:lnTo>
                    <a:pt x="3848" y="56222"/>
                  </a:lnTo>
                  <a:lnTo>
                    <a:pt x="6997" y="56222"/>
                  </a:lnTo>
                  <a:lnTo>
                    <a:pt x="6997" y="59486"/>
                  </a:lnTo>
                  <a:lnTo>
                    <a:pt x="3848" y="59486"/>
                  </a:lnTo>
                  <a:close/>
                </a:path>
                <a:path w="27939" h="320675">
                  <a:moveTo>
                    <a:pt x="3848" y="53657"/>
                  </a:moveTo>
                  <a:lnTo>
                    <a:pt x="3848" y="50393"/>
                  </a:lnTo>
                  <a:lnTo>
                    <a:pt x="6997" y="50393"/>
                  </a:lnTo>
                  <a:lnTo>
                    <a:pt x="6997" y="53657"/>
                  </a:lnTo>
                  <a:lnTo>
                    <a:pt x="3848" y="53657"/>
                  </a:lnTo>
                  <a:close/>
                </a:path>
                <a:path w="27939" h="320675">
                  <a:moveTo>
                    <a:pt x="3848" y="47713"/>
                  </a:moveTo>
                  <a:lnTo>
                    <a:pt x="3848" y="44564"/>
                  </a:lnTo>
                  <a:lnTo>
                    <a:pt x="6997" y="44564"/>
                  </a:lnTo>
                  <a:lnTo>
                    <a:pt x="6997" y="47713"/>
                  </a:lnTo>
                  <a:lnTo>
                    <a:pt x="3848" y="47713"/>
                  </a:lnTo>
                  <a:close/>
                </a:path>
                <a:path w="27939" h="320675">
                  <a:moveTo>
                    <a:pt x="3848" y="41871"/>
                  </a:moveTo>
                  <a:lnTo>
                    <a:pt x="3848" y="38608"/>
                  </a:lnTo>
                  <a:lnTo>
                    <a:pt x="6997" y="38608"/>
                  </a:lnTo>
                  <a:lnTo>
                    <a:pt x="6997" y="41871"/>
                  </a:lnTo>
                  <a:lnTo>
                    <a:pt x="3848" y="41871"/>
                  </a:lnTo>
                  <a:close/>
                </a:path>
                <a:path w="27939" h="320675">
                  <a:moveTo>
                    <a:pt x="3848" y="36042"/>
                  </a:moveTo>
                  <a:lnTo>
                    <a:pt x="3848" y="32778"/>
                  </a:lnTo>
                  <a:lnTo>
                    <a:pt x="6997" y="32778"/>
                  </a:lnTo>
                  <a:lnTo>
                    <a:pt x="6997" y="36042"/>
                  </a:lnTo>
                  <a:lnTo>
                    <a:pt x="3848" y="36042"/>
                  </a:lnTo>
                  <a:close/>
                </a:path>
                <a:path w="27939" h="320675">
                  <a:moveTo>
                    <a:pt x="3848" y="30213"/>
                  </a:moveTo>
                  <a:lnTo>
                    <a:pt x="3848" y="26949"/>
                  </a:lnTo>
                  <a:lnTo>
                    <a:pt x="6997" y="26949"/>
                  </a:lnTo>
                  <a:lnTo>
                    <a:pt x="6997" y="30213"/>
                  </a:lnTo>
                  <a:lnTo>
                    <a:pt x="3848" y="30213"/>
                  </a:lnTo>
                  <a:close/>
                </a:path>
                <a:path w="27939" h="320675">
                  <a:moveTo>
                    <a:pt x="3848" y="24257"/>
                  </a:moveTo>
                  <a:lnTo>
                    <a:pt x="3848" y="21107"/>
                  </a:lnTo>
                  <a:lnTo>
                    <a:pt x="6997" y="21107"/>
                  </a:lnTo>
                  <a:lnTo>
                    <a:pt x="6997" y="24257"/>
                  </a:lnTo>
                  <a:lnTo>
                    <a:pt x="3848" y="24257"/>
                  </a:lnTo>
                  <a:close/>
                </a:path>
                <a:path w="27939" h="320675">
                  <a:moveTo>
                    <a:pt x="3848" y="18427"/>
                  </a:moveTo>
                  <a:lnTo>
                    <a:pt x="3848" y="15163"/>
                  </a:lnTo>
                  <a:lnTo>
                    <a:pt x="6997" y="15163"/>
                  </a:lnTo>
                  <a:lnTo>
                    <a:pt x="6997" y="18427"/>
                  </a:lnTo>
                  <a:lnTo>
                    <a:pt x="3848" y="18427"/>
                  </a:lnTo>
                  <a:close/>
                </a:path>
                <a:path w="27939" h="320675">
                  <a:moveTo>
                    <a:pt x="15633" y="11074"/>
                  </a:moveTo>
                  <a:lnTo>
                    <a:pt x="17741" y="11074"/>
                  </a:lnTo>
                  <a:lnTo>
                    <a:pt x="19481" y="9448"/>
                  </a:lnTo>
                  <a:lnTo>
                    <a:pt x="19481" y="7340"/>
                  </a:lnTo>
                  <a:lnTo>
                    <a:pt x="19481" y="5245"/>
                  </a:lnTo>
                  <a:lnTo>
                    <a:pt x="17741" y="3492"/>
                  </a:lnTo>
                  <a:lnTo>
                    <a:pt x="15633" y="3492"/>
                  </a:lnTo>
                  <a:lnTo>
                    <a:pt x="13538" y="3492"/>
                  </a:lnTo>
                  <a:lnTo>
                    <a:pt x="11785" y="5245"/>
                  </a:lnTo>
                  <a:lnTo>
                    <a:pt x="11785" y="7340"/>
                  </a:lnTo>
                  <a:lnTo>
                    <a:pt x="11785" y="9448"/>
                  </a:lnTo>
                  <a:lnTo>
                    <a:pt x="13538" y="11074"/>
                  </a:lnTo>
                  <a:lnTo>
                    <a:pt x="15633" y="11074"/>
                  </a:lnTo>
                  <a:close/>
                </a:path>
                <a:path w="27939" h="320675">
                  <a:moveTo>
                    <a:pt x="12014" y="8280"/>
                  </a:moveTo>
                  <a:lnTo>
                    <a:pt x="12598" y="9448"/>
                  </a:lnTo>
                  <a:lnTo>
                    <a:pt x="13766" y="10261"/>
                  </a:lnTo>
                  <a:lnTo>
                    <a:pt x="15163" y="10261"/>
                  </a:lnTo>
                  <a:lnTo>
                    <a:pt x="17043" y="10261"/>
                  </a:lnTo>
                  <a:lnTo>
                    <a:pt x="18554" y="8750"/>
                  </a:lnTo>
                  <a:lnTo>
                    <a:pt x="18554" y="6769"/>
                  </a:lnTo>
                  <a:lnTo>
                    <a:pt x="18554" y="5359"/>
                  </a:lnTo>
                  <a:lnTo>
                    <a:pt x="17614" y="4076"/>
                  </a:lnTo>
                  <a:lnTo>
                    <a:pt x="16217" y="3606"/>
                  </a:lnTo>
                </a:path>
                <a:path w="27939" h="320675">
                  <a:moveTo>
                    <a:pt x="17043" y="4191"/>
                  </a:moveTo>
                  <a:lnTo>
                    <a:pt x="12484" y="8864"/>
                  </a:lnTo>
                </a:path>
                <a:path w="27939" h="320675">
                  <a:moveTo>
                    <a:pt x="17856" y="4889"/>
                  </a:moveTo>
                  <a:lnTo>
                    <a:pt x="13182" y="9563"/>
                  </a:lnTo>
                </a:path>
                <a:path w="27939" h="320675">
                  <a:moveTo>
                    <a:pt x="9575" y="299935"/>
                  </a:moveTo>
                  <a:lnTo>
                    <a:pt x="0" y="299935"/>
                  </a:lnTo>
                </a:path>
                <a:path w="27939" h="320675">
                  <a:moveTo>
                    <a:pt x="25666" y="304253"/>
                  </a:moveTo>
                  <a:lnTo>
                    <a:pt x="25666" y="297840"/>
                  </a:lnTo>
                  <a:lnTo>
                    <a:pt x="14236" y="297840"/>
                  </a:lnTo>
                  <a:lnTo>
                    <a:pt x="14236" y="304253"/>
                  </a:lnTo>
                  <a:lnTo>
                    <a:pt x="25666" y="304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304372" y="693840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3035"/>
                  </a:moveTo>
                  <a:lnTo>
                    <a:pt x="2286" y="3035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254563" y="6640220"/>
              <a:ext cx="27940" cy="320675"/>
            </a:xfrm>
            <a:custGeom>
              <a:avLst/>
              <a:gdLst/>
              <a:ahLst/>
              <a:cxnLst/>
              <a:rect l="l" t="t" r="r" b="b"/>
              <a:pathLst>
                <a:path w="27939" h="320675">
                  <a:moveTo>
                    <a:pt x="25539" y="66141"/>
                  </a:moveTo>
                  <a:lnTo>
                    <a:pt x="25539" y="65328"/>
                  </a:lnTo>
                  <a:lnTo>
                    <a:pt x="26250" y="64630"/>
                  </a:lnTo>
                  <a:lnTo>
                    <a:pt x="27063" y="64630"/>
                  </a:lnTo>
                  <a:lnTo>
                    <a:pt x="27063" y="32893"/>
                  </a:lnTo>
                  <a:lnTo>
                    <a:pt x="26250" y="32893"/>
                  </a:lnTo>
                  <a:lnTo>
                    <a:pt x="25539" y="32194"/>
                  </a:lnTo>
                  <a:lnTo>
                    <a:pt x="25539" y="31381"/>
                  </a:lnTo>
                  <a:lnTo>
                    <a:pt x="25539" y="30556"/>
                  </a:lnTo>
                  <a:lnTo>
                    <a:pt x="26250" y="29857"/>
                  </a:lnTo>
                  <a:lnTo>
                    <a:pt x="27063" y="29857"/>
                  </a:lnTo>
                  <a:lnTo>
                    <a:pt x="27063" y="13411"/>
                  </a:lnTo>
                  <a:lnTo>
                    <a:pt x="12014" y="13411"/>
                  </a:lnTo>
                  <a:lnTo>
                    <a:pt x="12014" y="29857"/>
                  </a:lnTo>
                  <a:lnTo>
                    <a:pt x="13068" y="29857"/>
                  </a:lnTo>
                  <a:lnTo>
                    <a:pt x="13754" y="30556"/>
                  </a:lnTo>
                  <a:lnTo>
                    <a:pt x="13754" y="31381"/>
                  </a:lnTo>
                  <a:lnTo>
                    <a:pt x="13754" y="32194"/>
                  </a:lnTo>
                  <a:lnTo>
                    <a:pt x="13068" y="32893"/>
                  </a:lnTo>
                  <a:lnTo>
                    <a:pt x="12128" y="32893"/>
                  </a:lnTo>
                  <a:lnTo>
                    <a:pt x="12014" y="64630"/>
                  </a:lnTo>
                  <a:lnTo>
                    <a:pt x="13068" y="64630"/>
                  </a:lnTo>
                  <a:lnTo>
                    <a:pt x="13754" y="65328"/>
                  </a:lnTo>
                  <a:lnTo>
                    <a:pt x="13754" y="66141"/>
                  </a:lnTo>
                  <a:lnTo>
                    <a:pt x="13754" y="66954"/>
                  </a:lnTo>
                  <a:lnTo>
                    <a:pt x="13068" y="67665"/>
                  </a:lnTo>
                  <a:lnTo>
                    <a:pt x="12128" y="67665"/>
                  </a:lnTo>
                  <a:lnTo>
                    <a:pt x="12014" y="99504"/>
                  </a:lnTo>
                  <a:lnTo>
                    <a:pt x="13068" y="99504"/>
                  </a:lnTo>
                  <a:lnTo>
                    <a:pt x="13754" y="100203"/>
                  </a:lnTo>
                  <a:lnTo>
                    <a:pt x="13754" y="101028"/>
                  </a:lnTo>
                  <a:lnTo>
                    <a:pt x="13754" y="101841"/>
                  </a:lnTo>
                  <a:lnTo>
                    <a:pt x="13068" y="102539"/>
                  </a:lnTo>
                  <a:lnTo>
                    <a:pt x="12128" y="102539"/>
                  </a:lnTo>
                  <a:lnTo>
                    <a:pt x="12014" y="134277"/>
                  </a:lnTo>
                  <a:lnTo>
                    <a:pt x="13068" y="134150"/>
                  </a:lnTo>
                  <a:lnTo>
                    <a:pt x="13754" y="134861"/>
                  </a:lnTo>
                  <a:lnTo>
                    <a:pt x="13754" y="135674"/>
                  </a:lnTo>
                  <a:lnTo>
                    <a:pt x="13754" y="136613"/>
                  </a:lnTo>
                  <a:lnTo>
                    <a:pt x="13068" y="137185"/>
                  </a:lnTo>
                  <a:lnTo>
                    <a:pt x="12128" y="137185"/>
                  </a:lnTo>
                  <a:lnTo>
                    <a:pt x="12014" y="169037"/>
                  </a:lnTo>
                  <a:lnTo>
                    <a:pt x="13068" y="169037"/>
                  </a:lnTo>
                  <a:lnTo>
                    <a:pt x="13754" y="169735"/>
                  </a:lnTo>
                  <a:lnTo>
                    <a:pt x="13754" y="170561"/>
                  </a:lnTo>
                  <a:lnTo>
                    <a:pt x="13754" y="171373"/>
                  </a:lnTo>
                  <a:lnTo>
                    <a:pt x="13068" y="172072"/>
                  </a:lnTo>
                  <a:lnTo>
                    <a:pt x="12128" y="172072"/>
                  </a:lnTo>
                  <a:lnTo>
                    <a:pt x="12014" y="203923"/>
                  </a:lnTo>
                  <a:lnTo>
                    <a:pt x="13068" y="203923"/>
                  </a:lnTo>
                  <a:lnTo>
                    <a:pt x="13754" y="204508"/>
                  </a:lnTo>
                  <a:lnTo>
                    <a:pt x="13754" y="205435"/>
                  </a:lnTo>
                  <a:lnTo>
                    <a:pt x="13754" y="206260"/>
                  </a:lnTo>
                  <a:lnTo>
                    <a:pt x="13068" y="206959"/>
                  </a:lnTo>
                  <a:lnTo>
                    <a:pt x="12128" y="206959"/>
                  </a:lnTo>
                  <a:lnTo>
                    <a:pt x="12014" y="238683"/>
                  </a:lnTo>
                  <a:lnTo>
                    <a:pt x="13068" y="238683"/>
                  </a:lnTo>
                  <a:lnTo>
                    <a:pt x="13754" y="239382"/>
                  </a:lnTo>
                  <a:lnTo>
                    <a:pt x="13754" y="240207"/>
                  </a:lnTo>
                  <a:lnTo>
                    <a:pt x="13754" y="241020"/>
                  </a:lnTo>
                  <a:lnTo>
                    <a:pt x="13068" y="241719"/>
                  </a:lnTo>
                  <a:lnTo>
                    <a:pt x="12128" y="241719"/>
                  </a:lnTo>
                  <a:lnTo>
                    <a:pt x="12014" y="273570"/>
                  </a:lnTo>
                  <a:lnTo>
                    <a:pt x="13068" y="273570"/>
                  </a:lnTo>
                  <a:lnTo>
                    <a:pt x="13754" y="274154"/>
                  </a:lnTo>
                  <a:lnTo>
                    <a:pt x="13754" y="275082"/>
                  </a:lnTo>
                  <a:lnTo>
                    <a:pt x="13754" y="275907"/>
                  </a:lnTo>
                  <a:lnTo>
                    <a:pt x="13068" y="276606"/>
                  </a:lnTo>
                  <a:lnTo>
                    <a:pt x="12128" y="276606"/>
                  </a:lnTo>
                  <a:lnTo>
                    <a:pt x="12014" y="308457"/>
                  </a:lnTo>
                  <a:lnTo>
                    <a:pt x="27063" y="308457"/>
                  </a:lnTo>
                  <a:lnTo>
                    <a:pt x="27063" y="276606"/>
                  </a:lnTo>
                  <a:lnTo>
                    <a:pt x="26250" y="276606"/>
                  </a:lnTo>
                  <a:lnTo>
                    <a:pt x="25539" y="275907"/>
                  </a:lnTo>
                  <a:lnTo>
                    <a:pt x="25539" y="275082"/>
                  </a:lnTo>
                  <a:lnTo>
                    <a:pt x="25539" y="274154"/>
                  </a:lnTo>
                  <a:lnTo>
                    <a:pt x="26250" y="273570"/>
                  </a:lnTo>
                  <a:lnTo>
                    <a:pt x="27063" y="273570"/>
                  </a:lnTo>
                  <a:lnTo>
                    <a:pt x="27063" y="241719"/>
                  </a:lnTo>
                  <a:lnTo>
                    <a:pt x="26250" y="241719"/>
                  </a:lnTo>
                  <a:lnTo>
                    <a:pt x="25539" y="241020"/>
                  </a:lnTo>
                  <a:lnTo>
                    <a:pt x="25539" y="240207"/>
                  </a:lnTo>
                  <a:lnTo>
                    <a:pt x="25539" y="239382"/>
                  </a:lnTo>
                  <a:lnTo>
                    <a:pt x="26250" y="238683"/>
                  </a:lnTo>
                  <a:lnTo>
                    <a:pt x="27063" y="238683"/>
                  </a:lnTo>
                  <a:lnTo>
                    <a:pt x="27063" y="206959"/>
                  </a:lnTo>
                  <a:lnTo>
                    <a:pt x="26250" y="206959"/>
                  </a:lnTo>
                  <a:lnTo>
                    <a:pt x="25539" y="206260"/>
                  </a:lnTo>
                  <a:lnTo>
                    <a:pt x="25539" y="205435"/>
                  </a:lnTo>
                  <a:lnTo>
                    <a:pt x="25539" y="204508"/>
                  </a:lnTo>
                  <a:lnTo>
                    <a:pt x="26250" y="203923"/>
                  </a:lnTo>
                  <a:lnTo>
                    <a:pt x="27063" y="203923"/>
                  </a:lnTo>
                  <a:lnTo>
                    <a:pt x="27063" y="172072"/>
                  </a:lnTo>
                  <a:lnTo>
                    <a:pt x="26250" y="172072"/>
                  </a:lnTo>
                  <a:lnTo>
                    <a:pt x="25539" y="171373"/>
                  </a:lnTo>
                  <a:lnTo>
                    <a:pt x="25539" y="170561"/>
                  </a:lnTo>
                  <a:lnTo>
                    <a:pt x="25539" y="169735"/>
                  </a:lnTo>
                  <a:lnTo>
                    <a:pt x="26250" y="169037"/>
                  </a:lnTo>
                  <a:lnTo>
                    <a:pt x="27063" y="169037"/>
                  </a:lnTo>
                  <a:lnTo>
                    <a:pt x="27063" y="137185"/>
                  </a:lnTo>
                  <a:lnTo>
                    <a:pt x="26250" y="137185"/>
                  </a:lnTo>
                  <a:lnTo>
                    <a:pt x="25539" y="136613"/>
                  </a:lnTo>
                  <a:lnTo>
                    <a:pt x="25539" y="135674"/>
                  </a:lnTo>
                  <a:lnTo>
                    <a:pt x="25539" y="134861"/>
                  </a:lnTo>
                  <a:lnTo>
                    <a:pt x="26250" y="134150"/>
                  </a:lnTo>
                  <a:lnTo>
                    <a:pt x="27063" y="134150"/>
                  </a:lnTo>
                  <a:lnTo>
                    <a:pt x="27063" y="102539"/>
                  </a:lnTo>
                  <a:lnTo>
                    <a:pt x="26250" y="102539"/>
                  </a:lnTo>
                  <a:lnTo>
                    <a:pt x="25539" y="101841"/>
                  </a:lnTo>
                  <a:lnTo>
                    <a:pt x="25539" y="101028"/>
                  </a:lnTo>
                  <a:lnTo>
                    <a:pt x="25539" y="100203"/>
                  </a:lnTo>
                  <a:lnTo>
                    <a:pt x="26250" y="99504"/>
                  </a:lnTo>
                  <a:lnTo>
                    <a:pt x="27063" y="99504"/>
                  </a:lnTo>
                  <a:lnTo>
                    <a:pt x="27063" y="67665"/>
                  </a:lnTo>
                  <a:lnTo>
                    <a:pt x="26250" y="67665"/>
                  </a:lnTo>
                  <a:lnTo>
                    <a:pt x="25539" y="66954"/>
                  </a:lnTo>
                  <a:lnTo>
                    <a:pt x="25539" y="66141"/>
                  </a:lnTo>
                  <a:close/>
                </a:path>
                <a:path w="27939" h="320675">
                  <a:moveTo>
                    <a:pt x="12014" y="29387"/>
                  </a:moveTo>
                  <a:lnTo>
                    <a:pt x="27063" y="29387"/>
                  </a:lnTo>
                </a:path>
                <a:path w="27939" h="320675">
                  <a:moveTo>
                    <a:pt x="12014" y="19481"/>
                  </a:moveTo>
                  <a:lnTo>
                    <a:pt x="27063" y="19481"/>
                  </a:lnTo>
                </a:path>
                <a:path w="27939" h="320675">
                  <a:moveTo>
                    <a:pt x="12014" y="25196"/>
                  </a:moveTo>
                  <a:lnTo>
                    <a:pt x="27063" y="25196"/>
                  </a:lnTo>
                </a:path>
                <a:path w="27939" h="320675">
                  <a:moveTo>
                    <a:pt x="12014" y="41173"/>
                  </a:moveTo>
                  <a:lnTo>
                    <a:pt x="27063" y="41173"/>
                  </a:lnTo>
                </a:path>
                <a:path w="27939" h="320675">
                  <a:moveTo>
                    <a:pt x="12014" y="53073"/>
                  </a:moveTo>
                  <a:lnTo>
                    <a:pt x="27063" y="53073"/>
                  </a:lnTo>
                </a:path>
                <a:path w="27939" h="320675">
                  <a:moveTo>
                    <a:pt x="12014" y="64858"/>
                  </a:moveTo>
                  <a:lnTo>
                    <a:pt x="27063" y="64858"/>
                  </a:lnTo>
                </a:path>
                <a:path w="27939" h="320675">
                  <a:moveTo>
                    <a:pt x="12014" y="76758"/>
                  </a:moveTo>
                  <a:lnTo>
                    <a:pt x="27063" y="76758"/>
                  </a:lnTo>
                </a:path>
                <a:path w="27939" h="320675">
                  <a:moveTo>
                    <a:pt x="15633" y="29514"/>
                  </a:moveTo>
                  <a:lnTo>
                    <a:pt x="15633" y="76403"/>
                  </a:lnTo>
                </a:path>
                <a:path w="27939" h="320675">
                  <a:moveTo>
                    <a:pt x="12014" y="93560"/>
                  </a:moveTo>
                  <a:lnTo>
                    <a:pt x="27063" y="93560"/>
                  </a:lnTo>
                </a:path>
                <a:path w="27939" h="320675">
                  <a:moveTo>
                    <a:pt x="12014" y="105460"/>
                  </a:moveTo>
                  <a:lnTo>
                    <a:pt x="27063" y="105460"/>
                  </a:lnTo>
                </a:path>
                <a:path w="27939" h="320675">
                  <a:moveTo>
                    <a:pt x="12014" y="117246"/>
                  </a:moveTo>
                  <a:lnTo>
                    <a:pt x="27063" y="117246"/>
                  </a:lnTo>
                </a:path>
                <a:path w="27939" h="320675">
                  <a:moveTo>
                    <a:pt x="12014" y="129019"/>
                  </a:moveTo>
                  <a:lnTo>
                    <a:pt x="27063" y="129019"/>
                  </a:lnTo>
                </a:path>
                <a:path w="27939" h="320675">
                  <a:moveTo>
                    <a:pt x="12014" y="140804"/>
                  </a:moveTo>
                  <a:lnTo>
                    <a:pt x="27063" y="140804"/>
                  </a:lnTo>
                </a:path>
                <a:path w="27939" h="320675">
                  <a:moveTo>
                    <a:pt x="15633" y="93789"/>
                  </a:moveTo>
                  <a:lnTo>
                    <a:pt x="15633" y="140804"/>
                  </a:lnTo>
                </a:path>
                <a:path w="27939" h="320675">
                  <a:moveTo>
                    <a:pt x="12014" y="164719"/>
                  </a:moveTo>
                  <a:lnTo>
                    <a:pt x="27063" y="164719"/>
                  </a:lnTo>
                </a:path>
                <a:path w="27939" h="320675">
                  <a:moveTo>
                    <a:pt x="12014" y="176504"/>
                  </a:moveTo>
                  <a:lnTo>
                    <a:pt x="27063" y="176504"/>
                  </a:lnTo>
                </a:path>
                <a:path w="27939" h="320675">
                  <a:moveTo>
                    <a:pt x="12014" y="188404"/>
                  </a:moveTo>
                  <a:lnTo>
                    <a:pt x="27063" y="188404"/>
                  </a:lnTo>
                </a:path>
                <a:path w="27939" h="320675">
                  <a:moveTo>
                    <a:pt x="12014" y="200190"/>
                  </a:moveTo>
                  <a:lnTo>
                    <a:pt x="27063" y="200190"/>
                  </a:lnTo>
                </a:path>
                <a:path w="27939" h="320675">
                  <a:moveTo>
                    <a:pt x="12014" y="212090"/>
                  </a:moveTo>
                  <a:lnTo>
                    <a:pt x="27063" y="212090"/>
                  </a:lnTo>
                </a:path>
                <a:path w="27939" h="320675">
                  <a:moveTo>
                    <a:pt x="15633" y="164833"/>
                  </a:moveTo>
                  <a:lnTo>
                    <a:pt x="15633" y="212090"/>
                  </a:lnTo>
                </a:path>
                <a:path w="27939" h="320675">
                  <a:moveTo>
                    <a:pt x="12014" y="234721"/>
                  </a:moveTo>
                  <a:lnTo>
                    <a:pt x="27063" y="234721"/>
                  </a:lnTo>
                </a:path>
                <a:path w="27939" h="320675">
                  <a:moveTo>
                    <a:pt x="12014" y="246507"/>
                  </a:moveTo>
                  <a:lnTo>
                    <a:pt x="27063" y="246507"/>
                  </a:lnTo>
                </a:path>
                <a:path w="27939" h="320675">
                  <a:moveTo>
                    <a:pt x="12014" y="258406"/>
                  </a:moveTo>
                  <a:lnTo>
                    <a:pt x="27063" y="258406"/>
                  </a:lnTo>
                </a:path>
                <a:path w="27939" h="320675">
                  <a:moveTo>
                    <a:pt x="12014" y="270179"/>
                  </a:moveTo>
                  <a:lnTo>
                    <a:pt x="27063" y="270179"/>
                  </a:lnTo>
                </a:path>
                <a:path w="27939" h="320675">
                  <a:moveTo>
                    <a:pt x="12014" y="282092"/>
                  </a:moveTo>
                  <a:lnTo>
                    <a:pt x="27063" y="282092"/>
                  </a:lnTo>
                </a:path>
                <a:path w="27939" h="320675">
                  <a:moveTo>
                    <a:pt x="15633" y="234835"/>
                  </a:moveTo>
                  <a:lnTo>
                    <a:pt x="15633" y="281965"/>
                  </a:lnTo>
                </a:path>
                <a:path w="27939" h="320675">
                  <a:moveTo>
                    <a:pt x="27876" y="114"/>
                  </a:moveTo>
                  <a:lnTo>
                    <a:pt x="342" y="114"/>
                  </a:lnTo>
                </a:path>
                <a:path w="27939" h="320675">
                  <a:moveTo>
                    <a:pt x="10261" y="0"/>
                  </a:moveTo>
                  <a:lnTo>
                    <a:pt x="10261" y="320471"/>
                  </a:lnTo>
                </a:path>
                <a:path w="27939" h="320675">
                  <a:moveTo>
                    <a:pt x="9563" y="309270"/>
                  </a:moveTo>
                  <a:lnTo>
                    <a:pt x="6883" y="309270"/>
                  </a:lnTo>
                  <a:lnTo>
                    <a:pt x="6883" y="304482"/>
                  </a:lnTo>
                  <a:lnTo>
                    <a:pt x="9563" y="304482"/>
                  </a:lnTo>
                </a:path>
                <a:path w="27939" h="320675">
                  <a:moveTo>
                    <a:pt x="3848" y="286867"/>
                  </a:moveTo>
                  <a:lnTo>
                    <a:pt x="3848" y="283718"/>
                  </a:lnTo>
                  <a:lnTo>
                    <a:pt x="6997" y="283718"/>
                  </a:lnTo>
                  <a:lnTo>
                    <a:pt x="6997" y="286867"/>
                  </a:lnTo>
                  <a:lnTo>
                    <a:pt x="3848" y="286867"/>
                  </a:lnTo>
                  <a:close/>
                </a:path>
                <a:path w="27939" h="320675">
                  <a:moveTo>
                    <a:pt x="3848" y="281038"/>
                  </a:moveTo>
                  <a:lnTo>
                    <a:pt x="3848" y="277774"/>
                  </a:lnTo>
                  <a:lnTo>
                    <a:pt x="6997" y="277774"/>
                  </a:lnTo>
                  <a:lnTo>
                    <a:pt x="6997" y="281038"/>
                  </a:lnTo>
                  <a:lnTo>
                    <a:pt x="3848" y="281038"/>
                  </a:lnTo>
                  <a:close/>
                </a:path>
                <a:path w="27939" h="320675">
                  <a:moveTo>
                    <a:pt x="3848" y="275209"/>
                  </a:moveTo>
                  <a:lnTo>
                    <a:pt x="3848" y="271932"/>
                  </a:lnTo>
                  <a:lnTo>
                    <a:pt x="6997" y="271932"/>
                  </a:lnTo>
                  <a:lnTo>
                    <a:pt x="6997" y="275209"/>
                  </a:lnTo>
                  <a:lnTo>
                    <a:pt x="3848" y="275209"/>
                  </a:lnTo>
                  <a:close/>
                </a:path>
                <a:path w="27939" h="320675">
                  <a:moveTo>
                    <a:pt x="3848" y="269252"/>
                  </a:moveTo>
                  <a:lnTo>
                    <a:pt x="3848" y="266103"/>
                  </a:lnTo>
                  <a:lnTo>
                    <a:pt x="6997" y="266103"/>
                  </a:lnTo>
                  <a:lnTo>
                    <a:pt x="6997" y="269252"/>
                  </a:lnTo>
                  <a:lnTo>
                    <a:pt x="3848" y="269252"/>
                  </a:lnTo>
                  <a:close/>
                </a:path>
                <a:path w="27939" h="320675">
                  <a:moveTo>
                    <a:pt x="3848" y="263423"/>
                  </a:moveTo>
                  <a:lnTo>
                    <a:pt x="3848" y="260146"/>
                  </a:lnTo>
                  <a:lnTo>
                    <a:pt x="6997" y="260146"/>
                  </a:lnTo>
                  <a:lnTo>
                    <a:pt x="6997" y="263423"/>
                  </a:lnTo>
                  <a:lnTo>
                    <a:pt x="3848" y="263423"/>
                  </a:lnTo>
                  <a:close/>
                </a:path>
                <a:path w="27939" h="320675">
                  <a:moveTo>
                    <a:pt x="3848" y="257581"/>
                  </a:moveTo>
                  <a:lnTo>
                    <a:pt x="3848" y="254317"/>
                  </a:lnTo>
                  <a:lnTo>
                    <a:pt x="6997" y="254317"/>
                  </a:lnTo>
                  <a:lnTo>
                    <a:pt x="6997" y="257581"/>
                  </a:lnTo>
                  <a:lnTo>
                    <a:pt x="3848" y="257581"/>
                  </a:lnTo>
                  <a:close/>
                </a:path>
                <a:path w="27939" h="320675">
                  <a:moveTo>
                    <a:pt x="3848" y="251752"/>
                  </a:moveTo>
                  <a:lnTo>
                    <a:pt x="3848" y="248488"/>
                  </a:lnTo>
                  <a:lnTo>
                    <a:pt x="6997" y="248488"/>
                  </a:lnTo>
                  <a:lnTo>
                    <a:pt x="6997" y="251752"/>
                  </a:lnTo>
                  <a:lnTo>
                    <a:pt x="3848" y="251752"/>
                  </a:lnTo>
                  <a:close/>
                </a:path>
                <a:path w="27939" h="320675">
                  <a:moveTo>
                    <a:pt x="3848" y="245808"/>
                  </a:moveTo>
                  <a:lnTo>
                    <a:pt x="3848" y="242658"/>
                  </a:lnTo>
                  <a:lnTo>
                    <a:pt x="6997" y="242658"/>
                  </a:lnTo>
                  <a:lnTo>
                    <a:pt x="6997" y="245808"/>
                  </a:lnTo>
                  <a:lnTo>
                    <a:pt x="3848" y="245808"/>
                  </a:lnTo>
                  <a:close/>
                </a:path>
                <a:path w="27939" h="320675">
                  <a:moveTo>
                    <a:pt x="3848" y="239966"/>
                  </a:moveTo>
                  <a:lnTo>
                    <a:pt x="3848" y="236702"/>
                  </a:lnTo>
                  <a:lnTo>
                    <a:pt x="6997" y="236702"/>
                  </a:lnTo>
                  <a:lnTo>
                    <a:pt x="6997" y="239966"/>
                  </a:lnTo>
                  <a:lnTo>
                    <a:pt x="3848" y="239966"/>
                  </a:lnTo>
                  <a:close/>
                </a:path>
                <a:path w="27939" h="320675">
                  <a:moveTo>
                    <a:pt x="3848" y="234137"/>
                  </a:moveTo>
                  <a:lnTo>
                    <a:pt x="3848" y="230873"/>
                  </a:lnTo>
                  <a:lnTo>
                    <a:pt x="6997" y="230873"/>
                  </a:lnTo>
                  <a:lnTo>
                    <a:pt x="6997" y="234137"/>
                  </a:lnTo>
                  <a:lnTo>
                    <a:pt x="3848" y="234137"/>
                  </a:lnTo>
                  <a:close/>
                </a:path>
                <a:path w="27939" h="320675">
                  <a:moveTo>
                    <a:pt x="3848" y="228193"/>
                  </a:moveTo>
                  <a:lnTo>
                    <a:pt x="3848" y="225044"/>
                  </a:lnTo>
                  <a:lnTo>
                    <a:pt x="6997" y="225044"/>
                  </a:lnTo>
                  <a:lnTo>
                    <a:pt x="6997" y="228193"/>
                  </a:lnTo>
                  <a:lnTo>
                    <a:pt x="3848" y="228193"/>
                  </a:lnTo>
                  <a:close/>
                </a:path>
                <a:path w="27939" h="320675">
                  <a:moveTo>
                    <a:pt x="3848" y="216750"/>
                  </a:moveTo>
                  <a:lnTo>
                    <a:pt x="3848" y="213487"/>
                  </a:lnTo>
                  <a:lnTo>
                    <a:pt x="6997" y="213487"/>
                  </a:lnTo>
                  <a:lnTo>
                    <a:pt x="6997" y="216750"/>
                  </a:lnTo>
                  <a:lnTo>
                    <a:pt x="3848" y="216750"/>
                  </a:lnTo>
                  <a:close/>
                </a:path>
                <a:path w="27939" h="320675">
                  <a:moveTo>
                    <a:pt x="3848" y="210921"/>
                  </a:moveTo>
                  <a:lnTo>
                    <a:pt x="3848" y="207657"/>
                  </a:lnTo>
                  <a:lnTo>
                    <a:pt x="6997" y="207657"/>
                  </a:lnTo>
                  <a:lnTo>
                    <a:pt x="6997" y="210921"/>
                  </a:lnTo>
                  <a:lnTo>
                    <a:pt x="3848" y="210921"/>
                  </a:lnTo>
                  <a:close/>
                </a:path>
                <a:path w="27939" h="320675">
                  <a:moveTo>
                    <a:pt x="3848" y="204965"/>
                  </a:moveTo>
                  <a:lnTo>
                    <a:pt x="3848" y="201815"/>
                  </a:lnTo>
                  <a:lnTo>
                    <a:pt x="6997" y="201815"/>
                  </a:lnTo>
                  <a:lnTo>
                    <a:pt x="6997" y="204965"/>
                  </a:lnTo>
                  <a:lnTo>
                    <a:pt x="3848" y="204965"/>
                  </a:lnTo>
                  <a:close/>
                </a:path>
                <a:path w="27939" h="320675">
                  <a:moveTo>
                    <a:pt x="3848" y="199136"/>
                  </a:moveTo>
                  <a:lnTo>
                    <a:pt x="3848" y="195872"/>
                  </a:lnTo>
                  <a:lnTo>
                    <a:pt x="6997" y="195872"/>
                  </a:lnTo>
                  <a:lnTo>
                    <a:pt x="6997" y="199136"/>
                  </a:lnTo>
                  <a:lnTo>
                    <a:pt x="3848" y="199136"/>
                  </a:lnTo>
                  <a:close/>
                </a:path>
                <a:path w="27939" h="320675">
                  <a:moveTo>
                    <a:pt x="3848" y="193306"/>
                  </a:moveTo>
                  <a:lnTo>
                    <a:pt x="3848" y="190042"/>
                  </a:lnTo>
                  <a:lnTo>
                    <a:pt x="6997" y="190042"/>
                  </a:lnTo>
                  <a:lnTo>
                    <a:pt x="6997" y="193306"/>
                  </a:lnTo>
                  <a:lnTo>
                    <a:pt x="3848" y="193306"/>
                  </a:lnTo>
                  <a:close/>
                </a:path>
                <a:path w="27939" h="320675">
                  <a:moveTo>
                    <a:pt x="3848" y="187350"/>
                  </a:moveTo>
                  <a:lnTo>
                    <a:pt x="3848" y="184200"/>
                  </a:lnTo>
                  <a:lnTo>
                    <a:pt x="6997" y="184200"/>
                  </a:lnTo>
                  <a:lnTo>
                    <a:pt x="6997" y="187350"/>
                  </a:lnTo>
                  <a:lnTo>
                    <a:pt x="3848" y="187350"/>
                  </a:lnTo>
                  <a:close/>
                </a:path>
                <a:path w="27939" h="320675">
                  <a:moveTo>
                    <a:pt x="3848" y="181521"/>
                  </a:moveTo>
                  <a:lnTo>
                    <a:pt x="3848" y="178371"/>
                  </a:lnTo>
                  <a:lnTo>
                    <a:pt x="6997" y="178371"/>
                  </a:lnTo>
                  <a:lnTo>
                    <a:pt x="6997" y="181521"/>
                  </a:lnTo>
                  <a:lnTo>
                    <a:pt x="3848" y="181521"/>
                  </a:lnTo>
                  <a:close/>
                </a:path>
                <a:path w="27939" h="320675">
                  <a:moveTo>
                    <a:pt x="3848" y="175691"/>
                  </a:moveTo>
                  <a:lnTo>
                    <a:pt x="3848" y="172427"/>
                  </a:lnTo>
                  <a:lnTo>
                    <a:pt x="6997" y="172427"/>
                  </a:lnTo>
                  <a:lnTo>
                    <a:pt x="6997" y="175691"/>
                  </a:lnTo>
                  <a:lnTo>
                    <a:pt x="3848" y="175691"/>
                  </a:lnTo>
                  <a:close/>
                </a:path>
                <a:path w="27939" h="320675">
                  <a:moveTo>
                    <a:pt x="3848" y="169862"/>
                  </a:moveTo>
                  <a:lnTo>
                    <a:pt x="3848" y="166585"/>
                  </a:lnTo>
                  <a:lnTo>
                    <a:pt x="6997" y="166585"/>
                  </a:lnTo>
                  <a:lnTo>
                    <a:pt x="6997" y="169862"/>
                  </a:lnTo>
                  <a:lnTo>
                    <a:pt x="3848" y="169862"/>
                  </a:lnTo>
                  <a:close/>
                </a:path>
                <a:path w="27939" h="320675">
                  <a:moveTo>
                    <a:pt x="3848" y="163906"/>
                  </a:moveTo>
                  <a:lnTo>
                    <a:pt x="3848" y="160756"/>
                  </a:lnTo>
                  <a:lnTo>
                    <a:pt x="6997" y="160756"/>
                  </a:lnTo>
                  <a:lnTo>
                    <a:pt x="6997" y="163906"/>
                  </a:lnTo>
                  <a:lnTo>
                    <a:pt x="3848" y="163906"/>
                  </a:lnTo>
                  <a:close/>
                </a:path>
                <a:path w="27939" h="320675">
                  <a:moveTo>
                    <a:pt x="3848" y="158076"/>
                  </a:moveTo>
                  <a:lnTo>
                    <a:pt x="3848" y="154800"/>
                  </a:lnTo>
                  <a:lnTo>
                    <a:pt x="6997" y="154800"/>
                  </a:lnTo>
                  <a:lnTo>
                    <a:pt x="6997" y="158076"/>
                  </a:lnTo>
                  <a:lnTo>
                    <a:pt x="3848" y="158076"/>
                  </a:lnTo>
                  <a:close/>
                </a:path>
                <a:path w="27939" h="320675">
                  <a:moveTo>
                    <a:pt x="3848" y="147459"/>
                  </a:moveTo>
                  <a:lnTo>
                    <a:pt x="3848" y="144183"/>
                  </a:lnTo>
                  <a:lnTo>
                    <a:pt x="6997" y="144183"/>
                  </a:lnTo>
                  <a:lnTo>
                    <a:pt x="6997" y="147459"/>
                  </a:lnTo>
                  <a:lnTo>
                    <a:pt x="3848" y="147459"/>
                  </a:lnTo>
                  <a:close/>
                </a:path>
                <a:path w="27939" h="320675">
                  <a:moveTo>
                    <a:pt x="3848" y="141617"/>
                  </a:moveTo>
                  <a:lnTo>
                    <a:pt x="3848" y="138353"/>
                  </a:lnTo>
                  <a:lnTo>
                    <a:pt x="6997" y="138353"/>
                  </a:lnTo>
                  <a:lnTo>
                    <a:pt x="6997" y="141617"/>
                  </a:lnTo>
                  <a:lnTo>
                    <a:pt x="3848" y="141617"/>
                  </a:lnTo>
                  <a:close/>
                </a:path>
                <a:path w="27939" h="320675">
                  <a:moveTo>
                    <a:pt x="3848" y="135788"/>
                  </a:moveTo>
                  <a:lnTo>
                    <a:pt x="3848" y="132524"/>
                  </a:lnTo>
                  <a:lnTo>
                    <a:pt x="6997" y="132524"/>
                  </a:lnTo>
                  <a:lnTo>
                    <a:pt x="6997" y="135788"/>
                  </a:lnTo>
                  <a:lnTo>
                    <a:pt x="3848" y="135788"/>
                  </a:lnTo>
                  <a:close/>
                </a:path>
                <a:path w="27939" h="320675">
                  <a:moveTo>
                    <a:pt x="3848" y="129844"/>
                  </a:moveTo>
                  <a:lnTo>
                    <a:pt x="3848" y="126809"/>
                  </a:lnTo>
                  <a:lnTo>
                    <a:pt x="6997" y="126809"/>
                  </a:lnTo>
                  <a:lnTo>
                    <a:pt x="6997" y="129844"/>
                  </a:lnTo>
                  <a:lnTo>
                    <a:pt x="3848" y="129844"/>
                  </a:lnTo>
                  <a:close/>
                </a:path>
                <a:path w="27939" h="320675">
                  <a:moveTo>
                    <a:pt x="3848" y="124129"/>
                  </a:moveTo>
                  <a:lnTo>
                    <a:pt x="3848" y="120853"/>
                  </a:lnTo>
                  <a:lnTo>
                    <a:pt x="6997" y="120853"/>
                  </a:lnTo>
                  <a:lnTo>
                    <a:pt x="6997" y="124129"/>
                  </a:lnTo>
                  <a:lnTo>
                    <a:pt x="3848" y="124129"/>
                  </a:lnTo>
                  <a:close/>
                </a:path>
                <a:path w="27939" h="320675">
                  <a:moveTo>
                    <a:pt x="3848" y="118287"/>
                  </a:moveTo>
                  <a:lnTo>
                    <a:pt x="3848" y="115023"/>
                  </a:lnTo>
                  <a:lnTo>
                    <a:pt x="6997" y="115023"/>
                  </a:lnTo>
                  <a:lnTo>
                    <a:pt x="6997" y="118287"/>
                  </a:lnTo>
                  <a:lnTo>
                    <a:pt x="3848" y="118287"/>
                  </a:lnTo>
                  <a:close/>
                </a:path>
                <a:path w="27939" h="320675">
                  <a:moveTo>
                    <a:pt x="3848" y="112344"/>
                  </a:moveTo>
                  <a:lnTo>
                    <a:pt x="3848" y="109194"/>
                  </a:lnTo>
                  <a:lnTo>
                    <a:pt x="6997" y="109194"/>
                  </a:lnTo>
                  <a:lnTo>
                    <a:pt x="6997" y="112344"/>
                  </a:lnTo>
                  <a:lnTo>
                    <a:pt x="3848" y="112344"/>
                  </a:lnTo>
                  <a:close/>
                </a:path>
                <a:path w="27939" h="320675">
                  <a:moveTo>
                    <a:pt x="3848" y="106502"/>
                  </a:moveTo>
                  <a:lnTo>
                    <a:pt x="3848" y="103352"/>
                  </a:lnTo>
                  <a:lnTo>
                    <a:pt x="6997" y="103352"/>
                  </a:lnTo>
                  <a:lnTo>
                    <a:pt x="6997" y="106502"/>
                  </a:lnTo>
                  <a:lnTo>
                    <a:pt x="3848" y="106502"/>
                  </a:lnTo>
                  <a:close/>
                </a:path>
                <a:path w="27939" h="320675">
                  <a:moveTo>
                    <a:pt x="3848" y="100672"/>
                  </a:moveTo>
                  <a:lnTo>
                    <a:pt x="3848" y="97409"/>
                  </a:lnTo>
                  <a:lnTo>
                    <a:pt x="6997" y="97409"/>
                  </a:lnTo>
                  <a:lnTo>
                    <a:pt x="6997" y="100672"/>
                  </a:lnTo>
                  <a:lnTo>
                    <a:pt x="3848" y="100672"/>
                  </a:lnTo>
                  <a:close/>
                </a:path>
                <a:path w="27939" h="320675">
                  <a:moveTo>
                    <a:pt x="3848" y="94843"/>
                  </a:moveTo>
                  <a:lnTo>
                    <a:pt x="3848" y="91579"/>
                  </a:lnTo>
                  <a:lnTo>
                    <a:pt x="6997" y="91579"/>
                  </a:lnTo>
                  <a:lnTo>
                    <a:pt x="6997" y="94843"/>
                  </a:lnTo>
                  <a:lnTo>
                    <a:pt x="3848" y="94843"/>
                  </a:lnTo>
                  <a:close/>
                </a:path>
                <a:path w="27939" h="320675">
                  <a:moveTo>
                    <a:pt x="3848" y="88900"/>
                  </a:moveTo>
                  <a:lnTo>
                    <a:pt x="3848" y="85737"/>
                  </a:lnTo>
                  <a:lnTo>
                    <a:pt x="6997" y="85737"/>
                  </a:lnTo>
                  <a:lnTo>
                    <a:pt x="6997" y="88900"/>
                  </a:lnTo>
                  <a:lnTo>
                    <a:pt x="3848" y="88900"/>
                  </a:lnTo>
                  <a:close/>
                </a:path>
                <a:path w="27939" h="320675">
                  <a:moveTo>
                    <a:pt x="3848" y="77114"/>
                  </a:moveTo>
                  <a:lnTo>
                    <a:pt x="3848" y="73837"/>
                  </a:lnTo>
                  <a:lnTo>
                    <a:pt x="6997" y="73837"/>
                  </a:lnTo>
                  <a:lnTo>
                    <a:pt x="6997" y="77114"/>
                  </a:lnTo>
                  <a:lnTo>
                    <a:pt x="3848" y="77114"/>
                  </a:lnTo>
                  <a:close/>
                </a:path>
                <a:path w="27939" h="320675">
                  <a:moveTo>
                    <a:pt x="3848" y="71158"/>
                  </a:moveTo>
                  <a:lnTo>
                    <a:pt x="3848" y="68008"/>
                  </a:lnTo>
                  <a:lnTo>
                    <a:pt x="6997" y="68008"/>
                  </a:lnTo>
                  <a:lnTo>
                    <a:pt x="6997" y="71158"/>
                  </a:lnTo>
                  <a:lnTo>
                    <a:pt x="3848" y="71158"/>
                  </a:lnTo>
                  <a:close/>
                </a:path>
                <a:path w="27939" h="320675">
                  <a:moveTo>
                    <a:pt x="3848" y="65328"/>
                  </a:moveTo>
                  <a:lnTo>
                    <a:pt x="3848" y="62179"/>
                  </a:lnTo>
                  <a:lnTo>
                    <a:pt x="6997" y="62179"/>
                  </a:lnTo>
                  <a:lnTo>
                    <a:pt x="6997" y="65328"/>
                  </a:lnTo>
                  <a:lnTo>
                    <a:pt x="3848" y="65328"/>
                  </a:lnTo>
                  <a:close/>
                </a:path>
                <a:path w="27939" h="320675">
                  <a:moveTo>
                    <a:pt x="3848" y="59486"/>
                  </a:moveTo>
                  <a:lnTo>
                    <a:pt x="3848" y="56222"/>
                  </a:lnTo>
                  <a:lnTo>
                    <a:pt x="6997" y="56222"/>
                  </a:lnTo>
                  <a:lnTo>
                    <a:pt x="6997" y="59486"/>
                  </a:lnTo>
                  <a:lnTo>
                    <a:pt x="3848" y="59486"/>
                  </a:lnTo>
                  <a:close/>
                </a:path>
                <a:path w="27939" h="320675">
                  <a:moveTo>
                    <a:pt x="3848" y="53657"/>
                  </a:moveTo>
                  <a:lnTo>
                    <a:pt x="3848" y="50393"/>
                  </a:lnTo>
                  <a:lnTo>
                    <a:pt x="6997" y="50393"/>
                  </a:lnTo>
                  <a:lnTo>
                    <a:pt x="6997" y="53657"/>
                  </a:lnTo>
                  <a:lnTo>
                    <a:pt x="3848" y="53657"/>
                  </a:lnTo>
                  <a:close/>
                </a:path>
                <a:path w="27939" h="320675">
                  <a:moveTo>
                    <a:pt x="3848" y="47713"/>
                  </a:moveTo>
                  <a:lnTo>
                    <a:pt x="3848" y="44564"/>
                  </a:lnTo>
                  <a:lnTo>
                    <a:pt x="6997" y="44564"/>
                  </a:lnTo>
                  <a:lnTo>
                    <a:pt x="6997" y="47713"/>
                  </a:lnTo>
                  <a:lnTo>
                    <a:pt x="3848" y="47713"/>
                  </a:lnTo>
                  <a:close/>
                </a:path>
                <a:path w="27939" h="320675">
                  <a:moveTo>
                    <a:pt x="3848" y="41871"/>
                  </a:moveTo>
                  <a:lnTo>
                    <a:pt x="3848" y="38608"/>
                  </a:lnTo>
                  <a:lnTo>
                    <a:pt x="6997" y="38608"/>
                  </a:lnTo>
                  <a:lnTo>
                    <a:pt x="6997" y="41871"/>
                  </a:lnTo>
                  <a:lnTo>
                    <a:pt x="3848" y="41871"/>
                  </a:lnTo>
                  <a:close/>
                </a:path>
                <a:path w="27939" h="320675">
                  <a:moveTo>
                    <a:pt x="3848" y="36042"/>
                  </a:moveTo>
                  <a:lnTo>
                    <a:pt x="3848" y="32778"/>
                  </a:lnTo>
                  <a:lnTo>
                    <a:pt x="6997" y="32778"/>
                  </a:lnTo>
                  <a:lnTo>
                    <a:pt x="6997" y="36042"/>
                  </a:lnTo>
                  <a:lnTo>
                    <a:pt x="3848" y="36042"/>
                  </a:lnTo>
                  <a:close/>
                </a:path>
                <a:path w="27939" h="320675">
                  <a:moveTo>
                    <a:pt x="3848" y="30213"/>
                  </a:moveTo>
                  <a:lnTo>
                    <a:pt x="3848" y="26949"/>
                  </a:lnTo>
                  <a:lnTo>
                    <a:pt x="6997" y="26949"/>
                  </a:lnTo>
                  <a:lnTo>
                    <a:pt x="6997" y="30213"/>
                  </a:lnTo>
                  <a:lnTo>
                    <a:pt x="3848" y="30213"/>
                  </a:lnTo>
                  <a:close/>
                </a:path>
                <a:path w="27939" h="320675">
                  <a:moveTo>
                    <a:pt x="3848" y="24257"/>
                  </a:moveTo>
                  <a:lnTo>
                    <a:pt x="3848" y="21107"/>
                  </a:lnTo>
                  <a:lnTo>
                    <a:pt x="6997" y="21107"/>
                  </a:lnTo>
                  <a:lnTo>
                    <a:pt x="6997" y="24257"/>
                  </a:lnTo>
                  <a:lnTo>
                    <a:pt x="3848" y="24257"/>
                  </a:lnTo>
                  <a:close/>
                </a:path>
                <a:path w="27939" h="320675">
                  <a:moveTo>
                    <a:pt x="3848" y="18427"/>
                  </a:moveTo>
                  <a:lnTo>
                    <a:pt x="3848" y="15163"/>
                  </a:lnTo>
                  <a:lnTo>
                    <a:pt x="6997" y="15163"/>
                  </a:lnTo>
                  <a:lnTo>
                    <a:pt x="6997" y="18427"/>
                  </a:lnTo>
                  <a:lnTo>
                    <a:pt x="3848" y="18427"/>
                  </a:lnTo>
                  <a:close/>
                </a:path>
                <a:path w="27939" h="320675">
                  <a:moveTo>
                    <a:pt x="15633" y="11074"/>
                  </a:moveTo>
                  <a:lnTo>
                    <a:pt x="17729" y="11074"/>
                  </a:lnTo>
                  <a:lnTo>
                    <a:pt x="19481" y="9448"/>
                  </a:lnTo>
                  <a:lnTo>
                    <a:pt x="19481" y="7340"/>
                  </a:lnTo>
                  <a:lnTo>
                    <a:pt x="19481" y="5245"/>
                  </a:lnTo>
                  <a:lnTo>
                    <a:pt x="17729" y="3492"/>
                  </a:lnTo>
                  <a:lnTo>
                    <a:pt x="15633" y="3492"/>
                  </a:lnTo>
                  <a:lnTo>
                    <a:pt x="13525" y="3492"/>
                  </a:lnTo>
                  <a:lnTo>
                    <a:pt x="11772" y="5245"/>
                  </a:lnTo>
                  <a:lnTo>
                    <a:pt x="11772" y="7340"/>
                  </a:lnTo>
                  <a:lnTo>
                    <a:pt x="11772" y="9448"/>
                  </a:lnTo>
                  <a:lnTo>
                    <a:pt x="13525" y="11074"/>
                  </a:lnTo>
                  <a:lnTo>
                    <a:pt x="15633" y="11074"/>
                  </a:lnTo>
                  <a:close/>
                </a:path>
                <a:path w="27939" h="320675">
                  <a:moveTo>
                    <a:pt x="12014" y="8280"/>
                  </a:moveTo>
                  <a:lnTo>
                    <a:pt x="12598" y="9448"/>
                  </a:lnTo>
                  <a:lnTo>
                    <a:pt x="13754" y="10261"/>
                  </a:lnTo>
                  <a:lnTo>
                    <a:pt x="15163" y="10261"/>
                  </a:lnTo>
                  <a:lnTo>
                    <a:pt x="17030" y="10261"/>
                  </a:lnTo>
                  <a:lnTo>
                    <a:pt x="18541" y="8750"/>
                  </a:lnTo>
                  <a:lnTo>
                    <a:pt x="18541" y="6769"/>
                  </a:lnTo>
                  <a:lnTo>
                    <a:pt x="18541" y="5359"/>
                  </a:lnTo>
                  <a:lnTo>
                    <a:pt x="17614" y="4076"/>
                  </a:lnTo>
                  <a:lnTo>
                    <a:pt x="16205" y="3606"/>
                  </a:lnTo>
                </a:path>
                <a:path w="27939" h="320675">
                  <a:moveTo>
                    <a:pt x="17030" y="4191"/>
                  </a:moveTo>
                  <a:lnTo>
                    <a:pt x="12357" y="8864"/>
                  </a:lnTo>
                </a:path>
                <a:path w="27939" h="320675">
                  <a:moveTo>
                    <a:pt x="17843" y="4889"/>
                  </a:moveTo>
                  <a:lnTo>
                    <a:pt x="13182" y="9563"/>
                  </a:lnTo>
                </a:path>
                <a:path w="27939" h="320675">
                  <a:moveTo>
                    <a:pt x="9563" y="299935"/>
                  </a:moveTo>
                  <a:lnTo>
                    <a:pt x="0" y="299935"/>
                  </a:lnTo>
                </a:path>
                <a:path w="27939" h="320675">
                  <a:moveTo>
                    <a:pt x="25666" y="304253"/>
                  </a:moveTo>
                  <a:lnTo>
                    <a:pt x="25666" y="297840"/>
                  </a:lnTo>
                  <a:lnTo>
                    <a:pt x="14224" y="297840"/>
                  </a:lnTo>
                  <a:lnTo>
                    <a:pt x="14224" y="304253"/>
                  </a:lnTo>
                  <a:lnTo>
                    <a:pt x="25666" y="304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274502" y="693840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3035"/>
                  </a:moveTo>
                  <a:lnTo>
                    <a:pt x="2286" y="3035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080967" y="6653746"/>
              <a:ext cx="188595" cy="307340"/>
            </a:xfrm>
            <a:custGeom>
              <a:avLst/>
              <a:gdLst/>
              <a:ahLst/>
              <a:cxnLst/>
              <a:rect l="l" t="t" r="r" b="b"/>
              <a:pathLst>
                <a:path w="188595" h="307340">
                  <a:moveTo>
                    <a:pt x="188175" y="11899"/>
                  </a:moveTo>
                  <a:lnTo>
                    <a:pt x="188175" y="0"/>
                  </a:lnTo>
                </a:path>
                <a:path w="188595" h="307340">
                  <a:moveTo>
                    <a:pt x="114096" y="117830"/>
                  </a:moveTo>
                  <a:lnTo>
                    <a:pt x="87261" y="117830"/>
                  </a:lnTo>
                  <a:lnTo>
                    <a:pt x="87261" y="306946"/>
                  </a:lnTo>
                </a:path>
                <a:path w="188595" h="307340">
                  <a:moveTo>
                    <a:pt x="13881" y="77355"/>
                  </a:moveTo>
                  <a:lnTo>
                    <a:pt x="13881" y="75603"/>
                  </a:lnTo>
                  <a:lnTo>
                    <a:pt x="9220" y="75603"/>
                  </a:lnTo>
                  <a:lnTo>
                    <a:pt x="9220" y="77355"/>
                  </a:lnTo>
                  <a:lnTo>
                    <a:pt x="13881" y="77355"/>
                  </a:lnTo>
                  <a:close/>
                </a:path>
                <a:path w="188595" h="307340">
                  <a:moveTo>
                    <a:pt x="13881" y="104648"/>
                  </a:moveTo>
                  <a:lnTo>
                    <a:pt x="13881" y="102895"/>
                  </a:lnTo>
                  <a:lnTo>
                    <a:pt x="9220" y="102895"/>
                  </a:lnTo>
                  <a:lnTo>
                    <a:pt x="9220" y="104648"/>
                  </a:lnTo>
                  <a:lnTo>
                    <a:pt x="13881" y="104648"/>
                  </a:lnTo>
                  <a:close/>
                </a:path>
                <a:path w="188595" h="307340">
                  <a:moveTo>
                    <a:pt x="72555" y="76060"/>
                  </a:moveTo>
                  <a:lnTo>
                    <a:pt x="72555" y="74320"/>
                  </a:lnTo>
                  <a:lnTo>
                    <a:pt x="67894" y="74320"/>
                  </a:lnTo>
                  <a:lnTo>
                    <a:pt x="67894" y="76060"/>
                  </a:lnTo>
                  <a:lnTo>
                    <a:pt x="72555" y="76060"/>
                  </a:lnTo>
                  <a:close/>
                </a:path>
                <a:path w="188595" h="307340">
                  <a:moveTo>
                    <a:pt x="0" y="117944"/>
                  </a:moveTo>
                  <a:lnTo>
                    <a:pt x="55994" y="1179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091000" y="6934911"/>
              <a:ext cx="30480" cy="16510"/>
            </a:xfrm>
            <a:custGeom>
              <a:avLst/>
              <a:gdLst/>
              <a:ahLst/>
              <a:cxnLst/>
              <a:rect l="l" t="t" r="r" b="b"/>
              <a:pathLst>
                <a:path w="30479" h="16509">
                  <a:moveTo>
                    <a:pt x="4191" y="13055"/>
                  </a:moveTo>
                  <a:lnTo>
                    <a:pt x="3492" y="12712"/>
                  </a:lnTo>
                  <a:lnTo>
                    <a:pt x="2794" y="12598"/>
                  </a:lnTo>
                  <a:lnTo>
                    <a:pt x="1625" y="12128"/>
                  </a:lnTo>
                  <a:lnTo>
                    <a:pt x="1397" y="12128"/>
                  </a:lnTo>
                  <a:lnTo>
                    <a:pt x="1041" y="12014"/>
                  </a:lnTo>
                  <a:lnTo>
                    <a:pt x="1041" y="10960"/>
                  </a:lnTo>
                  <a:lnTo>
                    <a:pt x="1625" y="10731"/>
                  </a:lnTo>
                  <a:lnTo>
                    <a:pt x="2908" y="10731"/>
                  </a:lnTo>
                  <a:lnTo>
                    <a:pt x="3035" y="11430"/>
                  </a:lnTo>
                  <a:lnTo>
                    <a:pt x="3035" y="11658"/>
                  </a:lnTo>
                  <a:lnTo>
                    <a:pt x="3962" y="11658"/>
                  </a:lnTo>
                  <a:lnTo>
                    <a:pt x="3962" y="10960"/>
                  </a:lnTo>
                  <a:lnTo>
                    <a:pt x="3606" y="9677"/>
                  </a:lnTo>
                  <a:lnTo>
                    <a:pt x="457" y="9677"/>
                  </a:lnTo>
                  <a:lnTo>
                    <a:pt x="114" y="10960"/>
                  </a:lnTo>
                  <a:lnTo>
                    <a:pt x="114" y="12941"/>
                  </a:lnTo>
                  <a:lnTo>
                    <a:pt x="927" y="13182"/>
                  </a:lnTo>
                  <a:lnTo>
                    <a:pt x="1752" y="13411"/>
                  </a:lnTo>
                  <a:lnTo>
                    <a:pt x="2209" y="13639"/>
                  </a:lnTo>
                  <a:lnTo>
                    <a:pt x="2794" y="13766"/>
                  </a:lnTo>
                  <a:lnTo>
                    <a:pt x="3149" y="13881"/>
                  </a:lnTo>
                  <a:lnTo>
                    <a:pt x="3149" y="15049"/>
                  </a:lnTo>
                  <a:lnTo>
                    <a:pt x="2565" y="15163"/>
                  </a:lnTo>
                  <a:lnTo>
                    <a:pt x="1168" y="15163"/>
                  </a:lnTo>
                  <a:lnTo>
                    <a:pt x="1041" y="14465"/>
                  </a:lnTo>
                  <a:lnTo>
                    <a:pt x="1041" y="14109"/>
                  </a:lnTo>
                  <a:lnTo>
                    <a:pt x="0" y="14109"/>
                  </a:lnTo>
                  <a:lnTo>
                    <a:pt x="0" y="14935"/>
                  </a:lnTo>
                  <a:lnTo>
                    <a:pt x="342" y="16205"/>
                  </a:lnTo>
                  <a:lnTo>
                    <a:pt x="2679" y="16205"/>
                  </a:lnTo>
                  <a:lnTo>
                    <a:pt x="4191" y="16090"/>
                  </a:lnTo>
                  <a:lnTo>
                    <a:pt x="4191" y="13055"/>
                  </a:lnTo>
                  <a:close/>
                </a:path>
                <a:path w="30479" h="16509">
                  <a:moveTo>
                    <a:pt x="4191" y="3378"/>
                  </a:moveTo>
                  <a:lnTo>
                    <a:pt x="3492" y="3022"/>
                  </a:lnTo>
                  <a:lnTo>
                    <a:pt x="2794" y="2794"/>
                  </a:lnTo>
                  <a:lnTo>
                    <a:pt x="1625" y="2438"/>
                  </a:lnTo>
                  <a:lnTo>
                    <a:pt x="1397" y="2438"/>
                  </a:lnTo>
                  <a:lnTo>
                    <a:pt x="1041" y="2324"/>
                  </a:lnTo>
                  <a:lnTo>
                    <a:pt x="1041" y="1282"/>
                  </a:lnTo>
                  <a:lnTo>
                    <a:pt x="1625" y="1041"/>
                  </a:lnTo>
                  <a:lnTo>
                    <a:pt x="2908" y="1041"/>
                  </a:lnTo>
                  <a:lnTo>
                    <a:pt x="3035" y="1739"/>
                  </a:lnTo>
                  <a:lnTo>
                    <a:pt x="3035" y="1981"/>
                  </a:lnTo>
                  <a:lnTo>
                    <a:pt x="3962" y="1981"/>
                  </a:lnTo>
                  <a:lnTo>
                    <a:pt x="3962" y="1282"/>
                  </a:lnTo>
                  <a:lnTo>
                    <a:pt x="3606" y="0"/>
                  </a:lnTo>
                  <a:lnTo>
                    <a:pt x="457" y="0"/>
                  </a:lnTo>
                  <a:lnTo>
                    <a:pt x="114" y="1282"/>
                  </a:lnTo>
                  <a:lnTo>
                    <a:pt x="114" y="3263"/>
                  </a:lnTo>
                  <a:lnTo>
                    <a:pt x="1752" y="3733"/>
                  </a:lnTo>
                  <a:lnTo>
                    <a:pt x="2209" y="3962"/>
                  </a:lnTo>
                  <a:lnTo>
                    <a:pt x="2794" y="4076"/>
                  </a:lnTo>
                  <a:lnTo>
                    <a:pt x="3149" y="4191"/>
                  </a:lnTo>
                  <a:lnTo>
                    <a:pt x="3149" y="5359"/>
                  </a:lnTo>
                  <a:lnTo>
                    <a:pt x="2565" y="5473"/>
                  </a:lnTo>
                  <a:lnTo>
                    <a:pt x="1168" y="5473"/>
                  </a:lnTo>
                  <a:lnTo>
                    <a:pt x="1041" y="4775"/>
                  </a:lnTo>
                  <a:lnTo>
                    <a:pt x="1041" y="4432"/>
                  </a:lnTo>
                  <a:lnTo>
                    <a:pt x="0" y="4432"/>
                  </a:lnTo>
                  <a:lnTo>
                    <a:pt x="0" y="5245"/>
                  </a:lnTo>
                  <a:lnTo>
                    <a:pt x="342" y="6527"/>
                  </a:lnTo>
                  <a:lnTo>
                    <a:pt x="2679" y="6527"/>
                  </a:lnTo>
                  <a:lnTo>
                    <a:pt x="4191" y="6413"/>
                  </a:lnTo>
                  <a:lnTo>
                    <a:pt x="4191" y="3378"/>
                  </a:lnTo>
                  <a:close/>
                </a:path>
                <a:path w="30479" h="16509">
                  <a:moveTo>
                    <a:pt x="8166" y="10033"/>
                  </a:moveTo>
                  <a:lnTo>
                    <a:pt x="4660" y="10033"/>
                  </a:lnTo>
                  <a:lnTo>
                    <a:pt x="4660" y="11074"/>
                  </a:lnTo>
                  <a:lnTo>
                    <a:pt x="7112" y="11074"/>
                  </a:lnTo>
                  <a:lnTo>
                    <a:pt x="6769" y="11658"/>
                  </a:lnTo>
                  <a:lnTo>
                    <a:pt x="5486" y="13639"/>
                  </a:lnTo>
                  <a:lnTo>
                    <a:pt x="5359" y="16090"/>
                  </a:lnTo>
                  <a:lnTo>
                    <a:pt x="6413" y="16090"/>
                  </a:lnTo>
                  <a:lnTo>
                    <a:pt x="6527" y="13411"/>
                  </a:lnTo>
                  <a:lnTo>
                    <a:pt x="8166" y="10960"/>
                  </a:lnTo>
                  <a:lnTo>
                    <a:pt x="8166" y="10033"/>
                  </a:lnTo>
                  <a:close/>
                </a:path>
                <a:path w="30479" h="16509">
                  <a:moveTo>
                    <a:pt x="9334" y="342"/>
                  </a:moveTo>
                  <a:lnTo>
                    <a:pt x="8280" y="139"/>
                  </a:lnTo>
                  <a:lnTo>
                    <a:pt x="8280" y="1511"/>
                  </a:lnTo>
                  <a:lnTo>
                    <a:pt x="8280" y="5016"/>
                  </a:lnTo>
                  <a:lnTo>
                    <a:pt x="7467" y="5473"/>
                  </a:lnTo>
                  <a:lnTo>
                    <a:pt x="6413" y="5473"/>
                  </a:lnTo>
                  <a:lnTo>
                    <a:pt x="5600" y="5016"/>
                  </a:lnTo>
                  <a:lnTo>
                    <a:pt x="5600" y="1511"/>
                  </a:lnTo>
                  <a:lnTo>
                    <a:pt x="6413" y="1168"/>
                  </a:lnTo>
                  <a:lnTo>
                    <a:pt x="7467" y="1168"/>
                  </a:lnTo>
                  <a:lnTo>
                    <a:pt x="8280" y="1511"/>
                  </a:lnTo>
                  <a:lnTo>
                    <a:pt x="8280" y="139"/>
                  </a:lnTo>
                  <a:lnTo>
                    <a:pt x="7581" y="0"/>
                  </a:lnTo>
                  <a:lnTo>
                    <a:pt x="6299" y="0"/>
                  </a:lnTo>
                  <a:lnTo>
                    <a:pt x="4546" y="342"/>
                  </a:lnTo>
                  <a:lnTo>
                    <a:pt x="4546" y="6172"/>
                  </a:lnTo>
                  <a:lnTo>
                    <a:pt x="6299" y="6527"/>
                  </a:lnTo>
                  <a:lnTo>
                    <a:pt x="7581" y="6527"/>
                  </a:lnTo>
                  <a:lnTo>
                    <a:pt x="9334" y="6172"/>
                  </a:lnTo>
                  <a:lnTo>
                    <a:pt x="9334" y="5473"/>
                  </a:lnTo>
                  <a:lnTo>
                    <a:pt x="9334" y="1168"/>
                  </a:lnTo>
                  <a:lnTo>
                    <a:pt x="9334" y="342"/>
                  </a:lnTo>
                  <a:close/>
                </a:path>
                <a:path w="30479" h="16509">
                  <a:moveTo>
                    <a:pt x="10261" y="13055"/>
                  </a:moveTo>
                  <a:lnTo>
                    <a:pt x="8394" y="13055"/>
                  </a:lnTo>
                  <a:lnTo>
                    <a:pt x="8394" y="14224"/>
                  </a:lnTo>
                  <a:lnTo>
                    <a:pt x="10261" y="14224"/>
                  </a:lnTo>
                  <a:lnTo>
                    <a:pt x="10261" y="13055"/>
                  </a:lnTo>
                  <a:close/>
                </a:path>
                <a:path w="30479" h="16509">
                  <a:moveTo>
                    <a:pt x="13995" y="13766"/>
                  </a:moveTo>
                  <a:lnTo>
                    <a:pt x="13411" y="13766"/>
                  </a:lnTo>
                  <a:lnTo>
                    <a:pt x="13411" y="11201"/>
                  </a:lnTo>
                  <a:lnTo>
                    <a:pt x="13411" y="9906"/>
                  </a:lnTo>
                  <a:lnTo>
                    <a:pt x="12484" y="9906"/>
                  </a:lnTo>
                  <a:lnTo>
                    <a:pt x="12484" y="11201"/>
                  </a:lnTo>
                  <a:lnTo>
                    <a:pt x="12484" y="13766"/>
                  </a:lnTo>
                  <a:lnTo>
                    <a:pt x="11201" y="13766"/>
                  </a:lnTo>
                  <a:lnTo>
                    <a:pt x="12484" y="11201"/>
                  </a:lnTo>
                  <a:lnTo>
                    <a:pt x="12484" y="9906"/>
                  </a:lnTo>
                  <a:lnTo>
                    <a:pt x="10490" y="13639"/>
                  </a:lnTo>
                  <a:lnTo>
                    <a:pt x="10490" y="14693"/>
                  </a:lnTo>
                  <a:lnTo>
                    <a:pt x="12484" y="14693"/>
                  </a:lnTo>
                  <a:lnTo>
                    <a:pt x="12484" y="16090"/>
                  </a:lnTo>
                  <a:lnTo>
                    <a:pt x="13411" y="16090"/>
                  </a:lnTo>
                  <a:lnTo>
                    <a:pt x="13411" y="14693"/>
                  </a:lnTo>
                  <a:lnTo>
                    <a:pt x="13995" y="14693"/>
                  </a:lnTo>
                  <a:lnTo>
                    <a:pt x="13995" y="13766"/>
                  </a:lnTo>
                  <a:close/>
                </a:path>
                <a:path w="30479" h="16509">
                  <a:moveTo>
                    <a:pt x="14808" y="228"/>
                  </a:moveTo>
                  <a:lnTo>
                    <a:pt x="13296" y="228"/>
                  </a:lnTo>
                  <a:lnTo>
                    <a:pt x="12369" y="5016"/>
                  </a:lnTo>
                  <a:lnTo>
                    <a:pt x="11430" y="228"/>
                  </a:lnTo>
                  <a:lnTo>
                    <a:pt x="9918" y="228"/>
                  </a:lnTo>
                  <a:lnTo>
                    <a:pt x="9918" y="6413"/>
                  </a:lnTo>
                  <a:lnTo>
                    <a:pt x="10960" y="6413"/>
                  </a:lnTo>
                  <a:lnTo>
                    <a:pt x="10960" y="1168"/>
                  </a:lnTo>
                  <a:lnTo>
                    <a:pt x="11899" y="6413"/>
                  </a:lnTo>
                  <a:lnTo>
                    <a:pt x="12827" y="6413"/>
                  </a:lnTo>
                  <a:lnTo>
                    <a:pt x="13766" y="1168"/>
                  </a:lnTo>
                  <a:lnTo>
                    <a:pt x="13766" y="6413"/>
                  </a:lnTo>
                  <a:lnTo>
                    <a:pt x="14808" y="6413"/>
                  </a:lnTo>
                  <a:lnTo>
                    <a:pt x="14808" y="228"/>
                  </a:lnTo>
                  <a:close/>
                </a:path>
                <a:path w="30479" h="16509">
                  <a:moveTo>
                    <a:pt x="18199" y="10960"/>
                  </a:moveTo>
                  <a:lnTo>
                    <a:pt x="17614" y="9906"/>
                  </a:lnTo>
                  <a:lnTo>
                    <a:pt x="17030" y="9906"/>
                  </a:lnTo>
                  <a:lnTo>
                    <a:pt x="17030" y="10960"/>
                  </a:lnTo>
                  <a:lnTo>
                    <a:pt x="17030" y="15278"/>
                  </a:lnTo>
                  <a:lnTo>
                    <a:pt x="15862" y="15278"/>
                  </a:lnTo>
                  <a:lnTo>
                    <a:pt x="15862" y="10960"/>
                  </a:lnTo>
                  <a:lnTo>
                    <a:pt x="17030" y="10960"/>
                  </a:lnTo>
                  <a:lnTo>
                    <a:pt x="17030" y="9906"/>
                  </a:lnTo>
                  <a:lnTo>
                    <a:pt x="15278" y="9906"/>
                  </a:lnTo>
                  <a:lnTo>
                    <a:pt x="14693" y="10960"/>
                  </a:lnTo>
                  <a:lnTo>
                    <a:pt x="14693" y="15278"/>
                  </a:lnTo>
                  <a:lnTo>
                    <a:pt x="15278" y="16205"/>
                  </a:lnTo>
                  <a:lnTo>
                    <a:pt x="17614" y="16205"/>
                  </a:lnTo>
                  <a:lnTo>
                    <a:pt x="18199" y="15278"/>
                  </a:lnTo>
                  <a:lnTo>
                    <a:pt x="18199" y="10960"/>
                  </a:lnTo>
                  <a:close/>
                </a:path>
                <a:path w="30479" h="16509">
                  <a:moveTo>
                    <a:pt x="19951" y="6413"/>
                  </a:moveTo>
                  <a:lnTo>
                    <a:pt x="19583" y="5130"/>
                  </a:lnTo>
                  <a:lnTo>
                    <a:pt x="19278" y="4076"/>
                  </a:lnTo>
                  <a:lnTo>
                    <a:pt x="18592" y="1625"/>
                  </a:lnTo>
                  <a:lnTo>
                    <a:pt x="18199" y="228"/>
                  </a:lnTo>
                  <a:lnTo>
                    <a:pt x="18199" y="4076"/>
                  </a:lnTo>
                  <a:lnTo>
                    <a:pt x="16916" y="4076"/>
                  </a:lnTo>
                  <a:lnTo>
                    <a:pt x="17614" y="1625"/>
                  </a:lnTo>
                  <a:lnTo>
                    <a:pt x="18199" y="4076"/>
                  </a:lnTo>
                  <a:lnTo>
                    <a:pt x="18199" y="228"/>
                  </a:lnTo>
                  <a:lnTo>
                    <a:pt x="17030" y="228"/>
                  </a:lnTo>
                  <a:lnTo>
                    <a:pt x="15163" y="6413"/>
                  </a:lnTo>
                  <a:lnTo>
                    <a:pt x="16332" y="6413"/>
                  </a:lnTo>
                  <a:lnTo>
                    <a:pt x="16675" y="5130"/>
                  </a:lnTo>
                  <a:lnTo>
                    <a:pt x="18542" y="5130"/>
                  </a:lnTo>
                  <a:lnTo>
                    <a:pt x="18783" y="6413"/>
                  </a:lnTo>
                  <a:lnTo>
                    <a:pt x="19951" y="6413"/>
                  </a:lnTo>
                  <a:close/>
                </a:path>
                <a:path w="30479" h="16509">
                  <a:moveTo>
                    <a:pt x="22745" y="10960"/>
                  </a:moveTo>
                  <a:lnTo>
                    <a:pt x="22161" y="9906"/>
                  </a:lnTo>
                  <a:lnTo>
                    <a:pt x="21577" y="9906"/>
                  </a:lnTo>
                  <a:lnTo>
                    <a:pt x="21577" y="10960"/>
                  </a:lnTo>
                  <a:lnTo>
                    <a:pt x="21577" y="15278"/>
                  </a:lnTo>
                  <a:lnTo>
                    <a:pt x="20408" y="15278"/>
                  </a:lnTo>
                  <a:lnTo>
                    <a:pt x="20408" y="10960"/>
                  </a:lnTo>
                  <a:lnTo>
                    <a:pt x="21577" y="10960"/>
                  </a:lnTo>
                  <a:lnTo>
                    <a:pt x="21577" y="9906"/>
                  </a:lnTo>
                  <a:lnTo>
                    <a:pt x="19824" y="9906"/>
                  </a:lnTo>
                  <a:lnTo>
                    <a:pt x="19253" y="10960"/>
                  </a:lnTo>
                  <a:lnTo>
                    <a:pt x="19253" y="15278"/>
                  </a:lnTo>
                  <a:lnTo>
                    <a:pt x="19824" y="16205"/>
                  </a:lnTo>
                  <a:lnTo>
                    <a:pt x="22161" y="16205"/>
                  </a:lnTo>
                  <a:lnTo>
                    <a:pt x="22745" y="15278"/>
                  </a:lnTo>
                  <a:lnTo>
                    <a:pt x="22745" y="10960"/>
                  </a:lnTo>
                  <a:close/>
                </a:path>
                <a:path w="30479" h="16509">
                  <a:moveTo>
                    <a:pt x="24028" y="228"/>
                  </a:moveTo>
                  <a:lnTo>
                    <a:pt x="19951" y="228"/>
                  </a:lnTo>
                  <a:lnTo>
                    <a:pt x="19951" y="1282"/>
                  </a:lnTo>
                  <a:lnTo>
                    <a:pt x="21463" y="1282"/>
                  </a:lnTo>
                  <a:lnTo>
                    <a:pt x="21463" y="6413"/>
                  </a:lnTo>
                  <a:lnTo>
                    <a:pt x="22517" y="6413"/>
                  </a:lnTo>
                  <a:lnTo>
                    <a:pt x="22517" y="1282"/>
                  </a:lnTo>
                  <a:lnTo>
                    <a:pt x="24028" y="1282"/>
                  </a:lnTo>
                  <a:lnTo>
                    <a:pt x="24028" y="228"/>
                  </a:lnTo>
                  <a:close/>
                </a:path>
                <a:path w="30479" h="16509">
                  <a:moveTo>
                    <a:pt x="25425" y="228"/>
                  </a:moveTo>
                  <a:lnTo>
                    <a:pt x="24358" y="228"/>
                  </a:lnTo>
                  <a:lnTo>
                    <a:pt x="24358" y="6413"/>
                  </a:lnTo>
                  <a:lnTo>
                    <a:pt x="25425" y="6413"/>
                  </a:lnTo>
                  <a:lnTo>
                    <a:pt x="25425" y="228"/>
                  </a:lnTo>
                  <a:close/>
                </a:path>
                <a:path w="30479" h="16509">
                  <a:moveTo>
                    <a:pt x="30441" y="1282"/>
                  </a:moveTo>
                  <a:lnTo>
                    <a:pt x="29743" y="0"/>
                  </a:lnTo>
                  <a:lnTo>
                    <a:pt x="27063" y="0"/>
                  </a:lnTo>
                  <a:lnTo>
                    <a:pt x="26009" y="1168"/>
                  </a:lnTo>
                  <a:lnTo>
                    <a:pt x="26009" y="5473"/>
                  </a:lnTo>
                  <a:lnTo>
                    <a:pt x="26949" y="6527"/>
                  </a:lnTo>
                  <a:lnTo>
                    <a:pt x="29514" y="6527"/>
                  </a:lnTo>
                  <a:lnTo>
                    <a:pt x="30213" y="5600"/>
                  </a:lnTo>
                  <a:lnTo>
                    <a:pt x="30441" y="4318"/>
                  </a:lnTo>
                  <a:lnTo>
                    <a:pt x="29400" y="4318"/>
                  </a:lnTo>
                  <a:lnTo>
                    <a:pt x="29286" y="5016"/>
                  </a:lnTo>
                  <a:lnTo>
                    <a:pt x="28930" y="5359"/>
                  </a:lnTo>
                  <a:lnTo>
                    <a:pt x="27406" y="5359"/>
                  </a:lnTo>
                  <a:lnTo>
                    <a:pt x="27063" y="4432"/>
                  </a:lnTo>
                  <a:lnTo>
                    <a:pt x="27063" y="1511"/>
                  </a:lnTo>
                  <a:lnTo>
                    <a:pt x="27762" y="1168"/>
                  </a:lnTo>
                  <a:lnTo>
                    <a:pt x="29159" y="1168"/>
                  </a:lnTo>
                  <a:lnTo>
                    <a:pt x="29286" y="1866"/>
                  </a:lnTo>
                  <a:lnTo>
                    <a:pt x="29400" y="2209"/>
                  </a:lnTo>
                  <a:lnTo>
                    <a:pt x="30441" y="2209"/>
                  </a:lnTo>
                  <a:lnTo>
                    <a:pt x="30441" y="12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093095" y="6646405"/>
              <a:ext cx="31115" cy="5080"/>
            </a:xfrm>
            <a:custGeom>
              <a:avLst/>
              <a:gdLst/>
              <a:ahLst/>
              <a:cxnLst/>
              <a:rect l="l" t="t" r="r" b="b"/>
              <a:pathLst>
                <a:path w="31114" h="5079">
                  <a:moveTo>
                    <a:pt x="3619" y="2324"/>
                  </a:moveTo>
                  <a:lnTo>
                    <a:pt x="2565" y="1981"/>
                  </a:lnTo>
                  <a:lnTo>
                    <a:pt x="2336" y="1854"/>
                  </a:lnTo>
                  <a:lnTo>
                    <a:pt x="1752" y="1625"/>
                  </a:lnTo>
                  <a:lnTo>
                    <a:pt x="1511" y="1397"/>
                  </a:lnTo>
                  <a:lnTo>
                    <a:pt x="1282" y="1282"/>
                  </a:lnTo>
                  <a:lnTo>
                    <a:pt x="1282" y="1041"/>
                  </a:lnTo>
                  <a:lnTo>
                    <a:pt x="1511" y="812"/>
                  </a:lnTo>
                  <a:lnTo>
                    <a:pt x="2451" y="812"/>
                  </a:lnTo>
                  <a:lnTo>
                    <a:pt x="3149" y="1041"/>
                  </a:lnTo>
                  <a:lnTo>
                    <a:pt x="3263" y="812"/>
                  </a:lnTo>
                  <a:lnTo>
                    <a:pt x="3263" y="114"/>
                  </a:lnTo>
                  <a:lnTo>
                    <a:pt x="2565" y="0"/>
                  </a:lnTo>
                  <a:lnTo>
                    <a:pt x="1282" y="0"/>
                  </a:lnTo>
                  <a:lnTo>
                    <a:pt x="0" y="228"/>
                  </a:lnTo>
                  <a:lnTo>
                    <a:pt x="0" y="2438"/>
                  </a:lnTo>
                  <a:lnTo>
                    <a:pt x="1054" y="2679"/>
                  </a:lnTo>
                  <a:lnTo>
                    <a:pt x="1435" y="2895"/>
                  </a:lnTo>
                  <a:lnTo>
                    <a:pt x="1282" y="2794"/>
                  </a:lnTo>
                  <a:lnTo>
                    <a:pt x="1511" y="2908"/>
                  </a:lnTo>
                  <a:lnTo>
                    <a:pt x="1866" y="3149"/>
                  </a:lnTo>
                  <a:lnTo>
                    <a:pt x="2222" y="3263"/>
                  </a:lnTo>
                  <a:lnTo>
                    <a:pt x="2222" y="3848"/>
                  </a:lnTo>
                  <a:lnTo>
                    <a:pt x="1866" y="3962"/>
                  </a:lnTo>
                  <a:lnTo>
                    <a:pt x="1168" y="3962"/>
                  </a:lnTo>
                  <a:lnTo>
                    <a:pt x="0" y="3733"/>
                  </a:lnTo>
                  <a:lnTo>
                    <a:pt x="0" y="4660"/>
                  </a:lnTo>
                  <a:lnTo>
                    <a:pt x="469" y="4775"/>
                  </a:lnTo>
                  <a:lnTo>
                    <a:pt x="1638" y="4889"/>
                  </a:lnTo>
                  <a:lnTo>
                    <a:pt x="2679" y="4889"/>
                  </a:lnTo>
                  <a:lnTo>
                    <a:pt x="3619" y="4305"/>
                  </a:lnTo>
                  <a:lnTo>
                    <a:pt x="3619" y="3962"/>
                  </a:lnTo>
                  <a:lnTo>
                    <a:pt x="3619" y="2794"/>
                  </a:lnTo>
                  <a:lnTo>
                    <a:pt x="3619" y="2324"/>
                  </a:lnTo>
                  <a:close/>
                </a:path>
                <a:path w="31114" h="5079">
                  <a:moveTo>
                    <a:pt x="5715" y="0"/>
                  </a:moveTo>
                  <a:lnTo>
                    <a:pt x="4318" y="0"/>
                  </a:lnTo>
                  <a:lnTo>
                    <a:pt x="4318" y="4775"/>
                  </a:lnTo>
                  <a:lnTo>
                    <a:pt x="5715" y="4775"/>
                  </a:lnTo>
                  <a:lnTo>
                    <a:pt x="5715" y="0"/>
                  </a:lnTo>
                  <a:close/>
                </a:path>
                <a:path w="31114" h="5079">
                  <a:moveTo>
                    <a:pt x="10388" y="114"/>
                  </a:moveTo>
                  <a:lnTo>
                    <a:pt x="6769" y="114"/>
                  </a:lnTo>
                  <a:lnTo>
                    <a:pt x="6769" y="4775"/>
                  </a:lnTo>
                  <a:lnTo>
                    <a:pt x="10388" y="4775"/>
                  </a:lnTo>
                  <a:lnTo>
                    <a:pt x="10388" y="3848"/>
                  </a:lnTo>
                  <a:lnTo>
                    <a:pt x="8166" y="3848"/>
                  </a:lnTo>
                  <a:lnTo>
                    <a:pt x="8166" y="2794"/>
                  </a:lnTo>
                  <a:lnTo>
                    <a:pt x="10033" y="2794"/>
                  </a:lnTo>
                  <a:lnTo>
                    <a:pt x="10033" y="1981"/>
                  </a:lnTo>
                  <a:lnTo>
                    <a:pt x="8166" y="1981"/>
                  </a:lnTo>
                  <a:lnTo>
                    <a:pt x="8166" y="927"/>
                  </a:lnTo>
                  <a:lnTo>
                    <a:pt x="10388" y="927"/>
                  </a:lnTo>
                  <a:lnTo>
                    <a:pt x="10388" y="114"/>
                  </a:lnTo>
                  <a:close/>
                </a:path>
                <a:path w="31114" h="5079">
                  <a:moveTo>
                    <a:pt x="16916" y="0"/>
                  </a:moveTo>
                  <a:lnTo>
                    <a:pt x="15278" y="0"/>
                  </a:lnTo>
                  <a:lnTo>
                    <a:pt x="13995" y="2794"/>
                  </a:lnTo>
                  <a:lnTo>
                    <a:pt x="12839" y="0"/>
                  </a:lnTo>
                  <a:lnTo>
                    <a:pt x="11087" y="0"/>
                  </a:lnTo>
                  <a:lnTo>
                    <a:pt x="11087" y="4775"/>
                  </a:lnTo>
                  <a:lnTo>
                    <a:pt x="12128" y="4775"/>
                  </a:lnTo>
                  <a:lnTo>
                    <a:pt x="12128" y="1854"/>
                  </a:lnTo>
                  <a:lnTo>
                    <a:pt x="13296" y="4775"/>
                  </a:lnTo>
                  <a:lnTo>
                    <a:pt x="14236" y="4775"/>
                  </a:lnTo>
                  <a:lnTo>
                    <a:pt x="15519" y="1854"/>
                  </a:lnTo>
                  <a:lnTo>
                    <a:pt x="15519" y="4775"/>
                  </a:lnTo>
                  <a:lnTo>
                    <a:pt x="16916" y="4775"/>
                  </a:lnTo>
                  <a:lnTo>
                    <a:pt x="16916" y="0"/>
                  </a:lnTo>
                  <a:close/>
                </a:path>
                <a:path w="31114" h="5079">
                  <a:moveTo>
                    <a:pt x="21463" y="114"/>
                  </a:moveTo>
                  <a:lnTo>
                    <a:pt x="17970" y="114"/>
                  </a:lnTo>
                  <a:lnTo>
                    <a:pt x="17970" y="4775"/>
                  </a:lnTo>
                  <a:lnTo>
                    <a:pt x="21463" y="4775"/>
                  </a:lnTo>
                  <a:lnTo>
                    <a:pt x="21463" y="3848"/>
                  </a:lnTo>
                  <a:lnTo>
                    <a:pt x="19367" y="3848"/>
                  </a:lnTo>
                  <a:lnTo>
                    <a:pt x="19367" y="2794"/>
                  </a:lnTo>
                  <a:lnTo>
                    <a:pt x="21120" y="2794"/>
                  </a:lnTo>
                  <a:lnTo>
                    <a:pt x="21120" y="1981"/>
                  </a:lnTo>
                  <a:lnTo>
                    <a:pt x="19367" y="1981"/>
                  </a:lnTo>
                  <a:lnTo>
                    <a:pt x="19367" y="927"/>
                  </a:lnTo>
                  <a:lnTo>
                    <a:pt x="21463" y="927"/>
                  </a:lnTo>
                  <a:lnTo>
                    <a:pt x="21463" y="114"/>
                  </a:lnTo>
                  <a:close/>
                </a:path>
                <a:path w="31114" h="5079">
                  <a:moveTo>
                    <a:pt x="26365" y="114"/>
                  </a:moveTo>
                  <a:lnTo>
                    <a:pt x="25438" y="114"/>
                  </a:lnTo>
                  <a:lnTo>
                    <a:pt x="25438" y="2908"/>
                  </a:lnTo>
                  <a:lnTo>
                    <a:pt x="23799" y="114"/>
                  </a:lnTo>
                  <a:lnTo>
                    <a:pt x="22275" y="114"/>
                  </a:lnTo>
                  <a:lnTo>
                    <a:pt x="22275" y="4775"/>
                  </a:lnTo>
                  <a:lnTo>
                    <a:pt x="23215" y="4775"/>
                  </a:lnTo>
                  <a:lnTo>
                    <a:pt x="23215" y="1739"/>
                  </a:lnTo>
                  <a:lnTo>
                    <a:pt x="24853" y="4775"/>
                  </a:lnTo>
                  <a:lnTo>
                    <a:pt x="26365" y="4775"/>
                  </a:lnTo>
                  <a:lnTo>
                    <a:pt x="26365" y="114"/>
                  </a:lnTo>
                  <a:close/>
                </a:path>
                <a:path w="31114" h="5079">
                  <a:moveTo>
                    <a:pt x="30924" y="2324"/>
                  </a:moveTo>
                  <a:lnTo>
                    <a:pt x="29743" y="1981"/>
                  </a:lnTo>
                  <a:lnTo>
                    <a:pt x="29514" y="1854"/>
                  </a:lnTo>
                  <a:lnTo>
                    <a:pt x="28930" y="1625"/>
                  </a:lnTo>
                  <a:lnTo>
                    <a:pt x="28702" y="1397"/>
                  </a:lnTo>
                  <a:lnTo>
                    <a:pt x="28460" y="1282"/>
                  </a:lnTo>
                  <a:lnTo>
                    <a:pt x="28460" y="1041"/>
                  </a:lnTo>
                  <a:lnTo>
                    <a:pt x="28702" y="812"/>
                  </a:lnTo>
                  <a:lnTo>
                    <a:pt x="29629" y="812"/>
                  </a:lnTo>
                  <a:lnTo>
                    <a:pt x="30327" y="1041"/>
                  </a:lnTo>
                  <a:lnTo>
                    <a:pt x="30454" y="1041"/>
                  </a:lnTo>
                  <a:lnTo>
                    <a:pt x="30454" y="812"/>
                  </a:lnTo>
                  <a:lnTo>
                    <a:pt x="30454" y="114"/>
                  </a:lnTo>
                  <a:lnTo>
                    <a:pt x="29743" y="0"/>
                  </a:lnTo>
                  <a:lnTo>
                    <a:pt x="28460" y="0"/>
                  </a:lnTo>
                  <a:lnTo>
                    <a:pt x="27190" y="228"/>
                  </a:lnTo>
                  <a:lnTo>
                    <a:pt x="27190" y="2438"/>
                  </a:lnTo>
                  <a:lnTo>
                    <a:pt x="28232" y="2679"/>
                  </a:lnTo>
                  <a:lnTo>
                    <a:pt x="28600" y="2895"/>
                  </a:lnTo>
                  <a:lnTo>
                    <a:pt x="28460" y="2794"/>
                  </a:lnTo>
                  <a:lnTo>
                    <a:pt x="28702" y="2908"/>
                  </a:lnTo>
                  <a:lnTo>
                    <a:pt x="29044" y="3149"/>
                  </a:lnTo>
                  <a:lnTo>
                    <a:pt x="29514" y="3263"/>
                  </a:lnTo>
                  <a:lnTo>
                    <a:pt x="29514" y="3848"/>
                  </a:lnTo>
                  <a:lnTo>
                    <a:pt x="29044" y="3962"/>
                  </a:lnTo>
                  <a:lnTo>
                    <a:pt x="28346" y="3962"/>
                  </a:lnTo>
                  <a:lnTo>
                    <a:pt x="27190" y="3733"/>
                  </a:lnTo>
                  <a:lnTo>
                    <a:pt x="27190" y="4660"/>
                  </a:lnTo>
                  <a:lnTo>
                    <a:pt x="27647" y="4775"/>
                  </a:lnTo>
                  <a:lnTo>
                    <a:pt x="28816" y="4889"/>
                  </a:lnTo>
                  <a:lnTo>
                    <a:pt x="29870" y="4889"/>
                  </a:lnTo>
                  <a:lnTo>
                    <a:pt x="30924" y="4305"/>
                  </a:lnTo>
                  <a:lnTo>
                    <a:pt x="30924" y="3962"/>
                  </a:lnTo>
                  <a:lnTo>
                    <a:pt x="30924" y="2794"/>
                  </a:lnTo>
                  <a:lnTo>
                    <a:pt x="30924" y="2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328553" y="6961708"/>
              <a:ext cx="0" cy="200660"/>
            </a:xfrm>
            <a:custGeom>
              <a:avLst/>
              <a:gdLst/>
              <a:ahLst/>
              <a:cxnLst/>
              <a:rect l="l" t="t" r="r" b="b"/>
              <a:pathLst>
                <a:path h="200659">
                  <a:moveTo>
                    <a:pt x="0" y="0"/>
                  </a:moveTo>
                  <a:lnTo>
                    <a:pt x="0" y="200279"/>
                  </a:lnTo>
                </a:path>
              </a:pathLst>
            </a:custGeom>
            <a:ln w="254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9135300" y="6419075"/>
            <a:ext cx="528320" cy="76200"/>
            <a:chOff x="4080700" y="6419075"/>
            <a:chExt cx="528320" cy="76200"/>
          </a:xfrm>
        </p:grpSpPr>
        <p:sp>
          <p:nvSpPr>
            <p:cNvPr id="219" name="object 219"/>
            <p:cNvSpPr/>
            <p:nvPr/>
          </p:nvSpPr>
          <p:spPr>
            <a:xfrm>
              <a:off x="4080700" y="6419075"/>
              <a:ext cx="73025" cy="76200"/>
            </a:xfrm>
            <a:custGeom>
              <a:avLst/>
              <a:gdLst/>
              <a:ahLst/>
              <a:cxnLst/>
              <a:rect l="l" t="t" r="r" b="b"/>
              <a:pathLst>
                <a:path w="73025" h="76200">
                  <a:moveTo>
                    <a:pt x="50292" y="53263"/>
                  </a:moveTo>
                  <a:lnTo>
                    <a:pt x="28549" y="35153"/>
                  </a:lnTo>
                  <a:lnTo>
                    <a:pt x="19748" y="31661"/>
                  </a:lnTo>
                  <a:lnTo>
                    <a:pt x="13462" y="27889"/>
                  </a:lnTo>
                  <a:lnTo>
                    <a:pt x="9690" y="23837"/>
                  </a:lnTo>
                  <a:lnTo>
                    <a:pt x="8432" y="19507"/>
                  </a:lnTo>
                  <a:lnTo>
                    <a:pt x="8432" y="15506"/>
                  </a:lnTo>
                  <a:lnTo>
                    <a:pt x="9918" y="12293"/>
                  </a:lnTo>
                  <a:lnTo>
                    <a:pt x="16154" y="7213"/>
                  </a:lnTo>
                  <a:lnTo>
                    <a:pt x="20662" y="5892"/>
                  </a:lnTo>
                  <a:lnTo>
                    <a:pt x="30822" y="5892"/>
                  </a:lnTo>
                  <a:lnTo>
                    <a:pt x="34340" y="6705"/>
                  </a:lnTo>
                  <a:lnTo>
                    <a:pt x="40093" y="10223"/>
                  </a:lnTo>
                  <a:lnTo>
                    <a:pt x="41859" y="13169"/>
                  </a:lnTo>
                  <a:lnTo>
                    <a:pt x="42265" y="17170"/>
                  </a:lnTo>
                  <a:lnTo>
                    <a:pt x="48971" y="17170"/>
                  </a:lnTo>
                  <a:lnTo>
                    <a:pt x="48971" y="11201"/>
                  </a:lnTo>
                  <a:lnTo>
                    <a:pt x="46367" y="6705"/>
                  </a:lnTo>
                  <a:lnTo>
                    <a:pt x="37020" y="1219"/>
                  </a:lnTo>
                  <a:lnTo>
                    <a:pt x="31965" y="0"/>
                  </a:lnTo>
                  <a:lnTo>
                    <a:pt x="18897" y="0"/>
                  </a:lnTo>
                  <a:lnTo>
                    <a:pt x="13068" y="1739"/>
                  </a:lnTo>
                  <a:lnTo>
                    <a:pt x="4000" y="8724"/>
                  </a:lnTo>
                  <a:lnTo>
                    <a:pt x="1727" y="13576"/>
                  </a:lnTo>
                  <a:lnTo>
                    <a:pt x="1727" y="25095"/>
                  </a:lnTo>
                  <a:lnTo>
                    <a:pt x="3454" y="29260"/>
                  </a:lnTo>
                  <a:lnTo>
                    <a:pt x="9893" y="34874"/>
                  </a:lnTo>
                  <a:lnTo>
                    <a:pt x="15544" y="37655"/>
                  </a:lnTo>
                  <a:lnTo>
                    <a:pt x="30251" y="42799"/>
                  </a:lnTo>
                  <a:lnTo>
                    <a:pt x="34442" y="44399"/>
                  </a:lnTo>
                  <a:lnTo>
                    <a:pt x="41224" y="47713"/>
                  </a:lnTo>
                  <a:lnTo>
                    <a:pt x="43586" y="51206"/>
                  </a:lnTo>
                  <a:lnTo>
                    <a:pt x="43586" y="60477"/>
                  </a:lnTo>
                  <a:lnTo>
                    <a:pt x="41592" y="64071"/>
                  </a:lnTo>
                  <a:lnTo>
                    <a:pt x="34137" y="68884"/>
                  </a:lnTo>
                  <a:lnTo>
                    <a:pt x="29806" y="70002"/>
                  </a:lnTo>
                  <a:lnTo>
                    <a:pt x="19304" y="70002"/>
                  </a:lnTo>
                  <a:lnTo>
                    <a:pt x="15113" y="68922"/>
                  </a:lnTo>
                  <a:lnTo>
                    <a:pt x="8470" y="64312"/>
                  </a:lnTo>
                  <a:lnTo>
                    <a:pt x="6705" y="60655"/>
                  </a:lnTo>
                  <a:lnTo>
                    <a:pt x="6705" y="55778"/>
                  </a:lnTo>
                  <a:lnTo>
                    <a:pt x="0" y="55778"/>
                  </a:lnTo>
                  <a:lnTo>
                    <a:pt x="609" y="62623"/>
                  </a:lnTo>
                  <a:lnTo>
                    <a:pt x="3111" y="67729"/>
                  </a:lnTo>
                  <a:lnTo>
                    <a:pt x="11582" y="74295"/>
                  </a:lnTo>
                  <a:lnTo>
                    <a:pt x="17132" y="75895"/>
                  </a:lnTo>
                  <a:lnTo>
                    <a:pt x="32105" y="75895"/>
                  </a:lnTo>
                  <a:lnTo>
                    <a:pt x="38442" y="74028"/>
                  </a:lnTo>
                  <a:lnTo>
                    <a:pt x="47917" y="66573"/>
                  </a:lnTo>
                  <a:lnTo>
                    <a:pt x="50292" y="61671"/>
                  </a:lnTo>
                  <a:lnTo>
                    <a:pt x="50292" y="53263"/>
                  </a:lnTo>
                  <a:close/>
                </a:path>
                <a:path w="73025" h="76200">
                  <a:moveTo>
                    <a:pt x="72542" y="1422"/>
                  </a:moveTo>
                  <a:lnTo>
                    <a:pt x="66040" y="1422"/>
                  </a:lnTo>
                  <a:lnTo>
                    <a:pt x="66040" y="74777"/>
                  </a:lnTo>
                  <a:lnTo>
                    <a:pt x="72542" y="74777"/>
                  </a:lnTo>
                  <a:lnTo>
                    <a:pt x="72542" y="14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72953" y="6419075"/>
              <a:ext cx="292493" cy="75895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03750" y="6419075"/>
              <a:ext cx="104952" cy="75895"/>
            </a:xfrm>
            <a:prstGeom prst="rect">
              <a:avLst/>
            </a:prstGeom>
          </p:spPr>
        </p:pic>
      </p:grpSp>
      <p:grpSp>
        <p:nvGrpSpPr>
          <p:cNvPr id="222" name="object 222"/>
          <p:cNvGrpSpPr/>
          <p:nvPr/>
        </p:nvGrpSpPr>
        <p:grpSpPr>
          <a:xfrm>
            <a:off x="8130050" y="6419075"/>
            <a:ext cx="703580" cy="627380"/>
            <a:chOff x="3075450" y="6419075"/>
            <a:chExt cx="703580" cy="627380"/>
          </a:xfrm>
        </p:grpSpPr>
        <p:sp>
          <p:nvSpPr>
            <p:cNvPr id="223" name="object 223"/>
            <p:cNvSpPr/>
            <p:nvPr/>
          </p:nvSpPr>
          <p:spPr>
            <a:xfrm>
              <a:off x="3281248" y="6536616"/>
              <a:ext cx="407034" cy="298450"/>
            </a:xfrm>
            <a:custGeom>
              <a:avLst/>
              <a:gdLst/>
              <a:ahLst/>
              <a:cxnLst/>
              <a:rect l="l" t="t" r="r" b="b"/>
              <a:pathLst>
                <a:path w="407035" h="298450">
                  <a:moveTo>
                    <a:pt x="31064" y="5191"/>
                  </a:moveTo>
                  <a:lnTo>
                    <a:pt x="71000" y="2476"/>
                  </a:lnTo>
                  <a:lnTo>
                    <a:pt x="121207" y="712"/>
                  </a:lnTo>
                  <a:lnTo>
                    <a:pt x="176307" y="0"/>
                  </a:lnTo>
                  <a:lnTo>
                    <a:pt x="230920" y="441"/>
                  </a:lnTo>
                  <a:lnTo>
                    <a:pt x="279667" y="2137"/>
                  </a:lnTo>
                  <a:lnTo>
                    <a:pt x="317169" y="5191"/>
                  </a:lnTo>
                  <a:lnTo>
                    <a:pt x="324446" y="6156"/>
                  </a:lnTo>
                  <a:lnTo>
                    <a:pt x="329069" y="7858"/>
                  </a:lnTo>
                  <a:lnTo>
                    <a:pt x="329069" y="16113"/>
                  </a:lnTo>
                  <a:lnTo>
                    <a:pt x="317169" y="288375"/>
                  </a:lnTo>
                  <a:lnTo>
                    <a:pt x="317169" y="294687"/>
                  </a:lnTo>
                  <a:lnTo>
                    <a:pt x="314261" y="298332"/>
                  </a:lnTo>
                  <a:lnTo>
                    <a:pt x="307949" y="298332"/>
                  </a:lnTo>
                  <a:lnTo>
                    <a:pt x="8255" y="277466"/>
                  </a:lnTo>
                  <a:lnTo>
                    <a:pt x="2679" y="277466"/>
                  </a:lnTo>
                  <a:lnTo>
                    <a:pt x="0" y="269935"/>
                  </a:lnTo>
                  <a:lnTo>
                    <a:pt x="0" y="263636"/>
                  </a:lnTo>
                  <a:lnTo>
                    <a:pt x="13843" y="18056"/>
                  </a:lnTo>
                  <a:lnTo>
                    <a:pt x="13843" y="9801"/>
                  </a:lnTo>
                  <a:lnTo>
                    <a:pt x="16510" y="6651"/>
                  </a:lnTo>
                  <a:lnTo>
                    <a:pt x="31064" y="5191"/>
                  </a:lnTo>
                  <a:close/>
                </a:path>
                <a:path w="407035" h="298450">
                  <a:moveTo>
                    <a:pt x="311594" y="297608"/>
                  </a:moveTo>
                  <a:lnTo>
                    <a:pt x="347751" y="288375"/>
                  </a:lnTo>
                  <a:lnTo>
                    <a:pt x="350177" y="286927"/>
                  </a:lnTo>
                  <a:lnTo>
                    <a:pt x="351396" y="284019"/>
                  </a:lnTo>
                  <a:lnTo>
                    <a:pt x="351396" y="280133"/>
                  </a:lnTo>
                  <a:lnTo>
                    <a:pt x="362305" y="27759"/>
                  </a:lnTo>
                  <a:lnTo>
                    <a:pt x="362305" y="22907"/>
                  </a:lnTo>
                  <a:lnTo>
                    <a:pt x="360616" y="20481"/>
                  </a:lnTo>
                  <a:lnTo>
                    <a:pt x="357695" y="19262"/>
                  </a:lnTo>
                  <a:lnTo>
                    <a:pt x="319849" y="6156"/>
                  </a:lnTo>
                </a:path>
                <a:path w="407035" h="298450">
                  <a:moveTo>
                    <a:pt x="350177" y="287410"/>
                  </a:moveTo>
                  <a:lnTo>
                    <a:pt x="396532" y="274545"/>
                  </a:lnTo>
                  <a:lnTo>
                    <a:pt x="406717" y="62938"/>
                  </a:lnTo>
                  <a:lnTo>
                    <a:pt x="361099" y="45716"/>
                  </a:lnTo>
                </a:path>
                <a:path w="407035" h="298450">
                  <a:moveTo>
                    <a:pt x="360616" y="67802"/>
                  </a:moveTo>
                  <a:lnTo>
                    <a:pt x="405752" y="82115"/>
                  </a:lnTo>
                </a:path>
                <a:path w="407035" h="298450">
                  <a:moveTo>
                    <a:pt x="359638" y="89887"/>
                  </a:moveTo>
                  <a:lnTo>
                    <a:pt x="404774" y="101533"/>
                  </a:lnTo>
                </a:path>
                <a:path w="407035" h="298450">
                  <a:moveTo>
                    <a:pt x="358673" y="111960"/>
                  </a:moveTo>
                  <a:lnTo>
                    <a:pt x="403809" y="120697"/>
                  </a:lnTo>
                </a:path>
                <a:path w="407035" h="298450">
                  <a:moveTo>
                    <a:pt x="357695" y="133804"/>
                  </a:moveTo>
                  <a:lnTo>
                    <a:pt x="402831" y="1401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637978" y="6692506"/>
              <a:ext cx="45720" cy="3810"/>
            </a:xfrm>
            <a:custGeom>
              <a:avLst/>
              <a:gdLst/>
              <a:ahLst/>
              <a:cxnLst/>
              <a:rect l="l" t="t" r="r" b="b"/>
              <a:pathLst>
                <a:path w="45720" h="3809">
                  <a:moveTo>
                    <a:pt x="-2286" y="1695"/>
                  </a:moveTo>
                  <a:lnTo>
                    <a:pt x="47663" y="1695"/>
                  </a:lnTo>
                </a:path>
              </a:pathLst>
            </a:custGeom>
            <a:ln w="79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637000" y="6714337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70">
                  <a:moveTo>
                    <a:pt x="-2286" y="368"/>
                  </a:moveTo>
                  <a:lnTo>
                    <a:pt x="47675" y="368"/>
                  </a:lnTo>
                </a:path>
              </a:pathLst>
            </a:custGeom>
            <a:ln w="53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636035" y="6734479"/>
              <a:ext cx="45720" cy="2540"/>
            </a:xfrm>
            <a:custGeom>
              <a:avLst/>
              <a:gdLst/>
              <a:ahLst/>
              <a:cxnLst/>
              <a:rect l="l" t="t" r="r" b="b"/>
              <a:pathLst>
                <a:path w="45720" h="2540">
                  <a:moveTo>
                    <a:pt x="-2286" y="971"/>
                  </a:moveTo>
                  <a:lnTo>
                    <a:pt x="47663" y="971"/>
                  </a:lnTo>
                </a:path>
              </a:pathLst>
            </a:custGeom>
            <a:ln w="65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635070" y="6753656"/>
              <a:ext cx="45720" cy="5080"/>
            </a:xfrm>
            <a:custGeom>
              <a:avLst/>
              <a:gdLst/>
              <a:ahLst/>
              <a:cxnLst/>
              <a:rect l="l" t="t" r="r" b="b"/>
              <a:pathLst>
                <a:path w="45720" h="5079">
                  <a:moveTo>
                    <a:pt x="-2286" y="2305"/>
                  </a:moveTo>
                  <a:lnTo>
                    <a:pt x="47663" y="2305"/>
                  </a:lnTo>
                </a:path>
              </a:pathLst>
            </a:custGeom>
            <a:ln w="91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315233" y="6581368"/>
              <a:ext cx="364490" cy="243204"/>
            </a:xfrm>
            <a:custGeom>
              <a:avLst/>
              <a:gdLst/>
              <a:ahLst/>
              <a:cxnLst/>
              <a:rect l="l" t="t" r="r" b="b"/>
              <a:pathLst>
                <a:path w="364489" h="243204">
                  <a:moveTo>
                    <a:pt x="318858" y="198742"/>
                  </a:moveTo>
                  <a:lnTo>
                    <a:pt x="364236" y="191465"/>
                  </a:lnTo>
                </a:path>
                <a:path w="364489" h="243204">
                  <a:moveTo>
                    <a:pt x="318135" y="220586"/>
                  </a:moveTo>
                  <a:lnTo>
                    <a:pt x="363512" y="210629"/>
                  </a:lnTo>
                </a:path>
                <a:path w="364489" h="243204">
                  <a:moveTo>
                    <a:pt x="316191" y="242658"/>
                  </a:moveTo>
                  <a:lnTo>
                    <a:pt x="362546" y="229793"/>
                  </a:lnTo>
                </a:path>
                <a:path w="364489" h="243204">
                  <a:moveTo>
                    <a:pt x="10909" y="0"/>
                  </a:moveTo>
                  <a:lnTo>
                    <a:pt x="250913" y="1689"/>
                  </a:lnTo>
                  <a:lnTo>
                    <a:pt x="239991" y="204317"/>
                  </a:lnTo>
                  <a:lnTo>
                    <a:pt x="0" y="192430"/>
                  </a:lnTo>
                  <a:lnTo>
                    <a:pt x="1090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21189" y="6584416"/>
              <a:ext cx="244094" cy="197980"/>
            </a:xfrm>
            <a:prstGeom prst="rect">
              <a:avLst/>
            </a:prstGeom>
          </p:spPr>
        </p:pic>
        <p:sp>
          <p:nvSpPr>
            <p:cNvPr id="230" name="object 230"/>
            <p:cNvSpPr/>
            <p:nvPr/>
          </p:nvSpPr>
          <p:spPr>
            <a:xfrm>
              <a:off x="3166465" y="6805587"/>
              <a:ext cx="524510" cy="149225"/>
            </a:xfrm>
            <a:custGeom>
              <a:avLst/>
              <a:gdLst/>
              <a:ahLst/>
              <a:cxnLst/>
              <a:rect l="l" t="t" r="r" b="b"/>
              <a:pathLst>
                <a:path w="524510" h="149225">
                  <a:moveTo>
                    <a:pt x="496506" y="9702"/>
                  </a:moveTo>
                  <a:lnTo>
                    <a:pt x="497230" y="14554"/>
                  </a:lnTo>
                  <a:lnTo>
                    <a:pt x="476605" y="20142"/>
                  </a:lnTo>
                  <a:lnTo>
                    <a:pt x="476364" y="23533"/>
                  </a:lnTo>
                  <a:lnTo>
                    <a:pt x="428320" y="36156"/>
                  </a:lnTo>
                  <a:lnTo>
                    <a:pt x="118427" y="14071"/>
                  </a:lnTo>
                  <a:lnTo>
                    <a:pt x="129349" y="8978"/>
                  </a:lnTo>
                </a:path>
                <a:path w="524510" h="149225">
                  <a:moveTo>
                    <a:pt x="114299" y="0"/>
                  </a:moveTo>
                  <a:lnTo>
                    <a:pt x="0" y="12128"/>
                  </a:lnTo>
                  <a:lnTo>
                    <a:pt x="424192" y="42468"/>
                  </a:lnTo>
                  <a:lnTo>
                    <a:pt x="524408" y="15773"/>
                  </a:lnTo>
                  <a:lnTo>
                    <a:pt x="497230" y="14312"/>
                  </a:lnTo>
                </a:path>
                <a:path w="524510" h="149225">
                  <a:moveTo>
                    <a:pt x="378320" y="5816"/>
                  </a:moveTo>
                  <a:lnTo>
                    <a:pt x="393369" y="6553"/>
                  </a:lnTo>
                  <a:lnTo>
                    <a:pt x="393369" y="10439"/>
                  </a:lnTo>
                  <a:lnTo>
                    <a:pt x="378320" y="9702"/>
                  </a:lnTo>
                  <a:lnTo>
                    <a:pt x="378320" y="5816"/>
                  </a:lnTo>
                  <a:close/>
                </a:path>
                <a:path w="524510" h="149225">
                  <a:moveTo>
                    <a:pt x="0" y="12128"/>
                  </a:moveTo>
                  <a:lnTo>
                    <a:pt x="0" y="108711"/>
                  </a:lnTo>
                  <a:lnTo>
                    <a:pt x="423710" y="148755"/>
                  </a:lnTo>
                  <a:lnTo>
                    <a:pt x="424192" y="42468"/>
                  </a:lnTo>
                </a:path>
                <a:path w="524510" h="149225">
                  <a:moveTo>
                    <a:pt x="1943" y="52412"/>
                  </a:moveTo>
                  <a:lnTo>
                    <a:pt x="423951" y="89547"/>
                  </a:lnTo>
                </a:path>
                <a:path w="524510" h="149225">
                  <a:moveTo>
                    <a:pt x="1460" y="37376"/>
                  </a:moveTo>
                  <a:lnTo>
                    <a:pt x="423710" y="70370"/>
                  </a:lnTo>
                </a:path>
                <a:path w="524510" h="149225">
                  <a:moveTo>
                    <a:pt x="206273" y="53873"/>
                  </a:moveTo>
                  <a:lnTo>
                    <a:pt x="206273" y="57022"/>
                  </a:lnTo>
                  <a:lnTo>
                    <a:pt x="295579" y="64058"/>
                  </a:lnTo>
                  <a:lnTo>
                    <a:pt x="295579" y="60667"/>
                  </a:lnTo>
                </a:path>
                <a:path w="524510" h="149225">
                  <a:moveTo>
                    <a:pt x="310133" y="62128"/>
                  </a:moveTo>
                  <a:lnTo>
                    <a:pt x="310133" y="65277"/>
                  </a:lnTo>
                  <a:lnTo>
                    <a:pt x="399440" y="72313"/>
                  </a:lnTo>
                  <a:lnTo>
                    <a:pt x="399440" y="689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1" name="object 2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87889" y="6819074"/>
              <a:ext cx="105270" cy="137553"/>
            </a:xfrm>
            <a:prstGeom prst="rect">
              <a:avLst/>
            </a:prstGeom>
          </p:spPr>
        </p:pic>
        <p:sp>
          <p:nvSpPr>
            <p:cNvPr id="232" name="object 232"/>
            <p:cNvSpPr/>
            <p:nvPr/>
          </p:nvSpPr>
          <p:spPr>
            <a:xfrm>
              <a:off x="3152876" y="6915759"/>
              <a:ext cx="465455" cy="116839"/>
            </a:xfrm>
            <a:custGeom>
              <a:avLst/>
              <a:gdLst/>
              <a:ahLst/>
              <a:cxnLst/>
              <a:rect l="l" t="t" r="r" b="b"/>
              <a:pathLst>
                <a:path w="465454" h="116840">
                  <a:moveTo>
                    <a:pt x="76200" y="8255"/>
                  </a:moveTo>
                  <a:lnTo>
                    <a:pt x="465442" y="46113"/>
                  </a:lnTo>
                  <a:lnTo>
                    <a:pt x="433895" y="85420"/>
                  </a:lnTo>
                  <a:lnTo>
                    <a:pt x="413753" y="99009"/>
                  </a:lnTo>
                  <a:lnTo>
                    <a:pt x="0" y="55092"/>
                  </a:lnTo>
                  <a:lnTo>
                    <a:pt x="30340" y="40525"/>
                  </a:lnTo>
                  <a:lnTo>
                    <a:pt x="76200" y="8255"/>
                  </a:lnTo>
                  <a:close/>
                </a:path>
                <a:path w="465454" h="116840">
                  <a:moveTo>
                    <a:pt x="80086" y="16256"/>
                  </a:moveTo>
                  <a:lnTo>
                    <a:pt x="373710" y="45135"/>
                  </a:lnTo>
                  <a:lnTo>
                    <a:pt x="345084" y="74015"/>
                  </a:lnTo>
                  <a:lnTo>
                    <a:pt x="329793" y="84455"/>
                  </a:lnTo>
                  <a:lnTo>
                    <a:pt x="22085" y="51688"/>
                  </a:lnTo>
                  <a:lnTo>
                    <a:pt x="41262" y="41986"/>
                  </a:lnTo>
                  <a:lnTo>
                    <a:pt x="80086" y="16256"/>
                  </a:lnTo>
                  <a:close/>
                </a:path>
                <a:path w="465454" h="116840">
                  <a:moveTo>
                    <a:pt x="0" y="55092"/>
                  </a:moveTo>
                  <a:lnTo>
                    <a:pt x="0" y="72796"/>
                  </a:lnTo>
                  <a:lnTo>
                    <a:pt x="413753" y="116725"/>
                  </a:lnTo>
                  <a:lnTo>
                    <a:pt x="433895" y="103136"/>
                  </a:lnTo>
                  <a:lnTo>
                    <a:pt x="465442" y="68186"/>
                  </a:lnTo>
                  <a:lnTo>
                    <a:pt x="465442" y="46113"/>
                  </a:lnTo>
                </a:path>
                <a:path w="465454" h="116840">
                  <a:moveTo>
                    <a:pt x="18453" y="0"/>
                  </a:moveTo>
                  <a:lnTo>
                    <a:pt x="18453" y="33731"/>
                  </a:lnTo>
                  <a:lnTo>
                    <a:pt x="36410" y="35915"/>
                  </a:lnTo>
                </a:path>
                <a:path w="465454" h="116840">
                  <a:moveTo>
                    <a:pt x="465442" y="51930"/>
                  </a:moveTo>
                  <a:lnTo>
                    <a:pt x="433895" y="91236"/>
                  </a:lnTo>
                  <a:lnTo>
                    <a:pt x="413753" y="105079"/>
                  </a:lnTo>
                  <a:lnTo>
                    <a:pt x="0" y="609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96640" y="6907898"/>
              <a:ext cx="240690" cy="138531"/>
            </a:xfrm>
            <a:prstGeom prst="rect">
              <a:avLst/>
            </a:prstGeom>
          </p:spPr>
        </p:pic>
        <p:sp>
          <p:nvSpPr>
            <p:cNvPr id="234" name="object 234"/>
            <p:cNvSpPr/>
            <p:nvPr/>
          </p:nvSpPr>
          <p:spPr>
            <a:xfrm>
              <a:off x="3191954" y="6949249"/>
              <a:ext cx="315595" cy="41910"/>
            </a:xfrm>
            <a:custGeom>
              <a:avLst/>
              <a:gdLst/>
              <a:ahLst/>
              <a:cxnLst/>
              <a:rect l="l" t="t" r="r" b="b"/>
              <a:pathLst>
                <a:path w="315595" h="41909">
                  <a:moveTo>
                    <a:pt x="0" y="9702"/>
                  </a:moveTo>
                  <a:lnTo>
                    <a:pt x="303822" y="41490"/>
                  </a:lnTo>
                </a:path>
                <a:path w="315595" h="41909">
                  <a:moveTo>
                    <a:pt x="15036" y="0"/>
                  </a:moveTo>
                  <a:lnTo>
                    <a:pt x="315468" y="308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219856" y="6940511"/>
              <a:ext cx="297815" cy="29845"/>
            </a:xfrm>
            <a:custGeom>
              <a:avLst/>
              <a:gdLst/>
              <a:ahLst/>
              <a:cxnLst/>
              <a:rect l="l" t="t" r="r" b="b"/>
              <a:pathLst>
                <a:path w="297814" h="29845">
                  <a:moveTo>
                    <a:pt x="-2286" y="14922"/>
                  </a:moveTo>
                  <a:lnTo>
                    <a:pt x="299554" y="14922"/>
                  </a:lnTo>
                </a:path>
              </a:pathLst>
            </a:custGeom>
            <a:ln w="344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232962" y="6932015"/>
              <a:ext cx="294005" cy="29209"/>
            </a:xfrm>
            <a:custGeom>
              <a:avLst/>
              <a:gdLst/>
              <a:ahLst/>
              <a:cxnLst/>
              <a:rect l="l" t="t" r="r" b="b"/>
              <a:pathLst>
                <a:path w="294004" h="29209">
                  <a:moveTo>
                    <a:pt x="-2285" y="14439"/>
                  </a:moveTo>
                  <a:lnTo>
                    <a:pt x="295910" y="14439"/>
                  </a:lnTo>
                </a:path>
              </a:pathLst>
            </a:custGeom>
            <a:ln w="33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7" name="object 2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96221" y="6931913"/>
              <a:ext cx="310083" cy="68148"/>
            </a:xfrm>
            <a:prstGeom prst="rect">
              <a:avLst/>
            </a:prstGeom>
          </p:spPr>
        </p:pic>
        <p:sp>
          <p:nvSpPr>
            <p:cNvPr id="238" name="object 238"/>
            <p:cNvSpPr/>
            <p:nvPr/>
          </p:nvSpPr>
          <p:spPr>
            <a:xfrm>
              <a:off x="3077736" y="6927405"/>
              <a:ext cx="699135" cy="97790"/>
            </a:xfrm>
            <a:custGeom>
              <a:avLst/>
              <a:gdLst/>
              <a:ahLst/>
              <a:cxnLst/>
              <a:rect l="l" t="t" r="r" b="b"/>
              <a:pathLst>
                <a:path w="699135" h="97790">
                  <a:moveTo>
                    <a:pt x="656330" y="97561"/>
                  </a:moveTo>
                  <a:lnTo>
                    <a:pt x="689896" y="88543"/>
                  </a:lnTo>
                  <a:lnTo>
                    <a:pt x="698957" y="73655"/>
                  </a:lnTo>
                  <a:lnTo>
                    <a:pt x="678758" y="60769"/>
                  </a:lnTo>
                  <a:lnTo>
                    <a:pt x="624542" y="57759"/>
                  </a:lnTo>
                  <a:lnTo>
                    <a:pt x="612164" y="58185"/>
                  </a:lnTo>
                  <a:lnTo>
                    <a:pt x="593392" y="58089"/>
                  </a:lnTo>
                  <a:lnTo>
                    <a:pt x="569024" y="57584"/>
                  </a:lnTo>
                  <a:lnTo>
                    <a:pt x="539858" y="56781"/>
                  </a:lnTo>
                </a:path>
                <a:path w="699135" h="97790">
                  <a:moveTo>
                    <a:pt x="91650" y="36156"/>
                  </a:moveTo>
                  <a:lnTo>
                    <a:pt x="68345" y="35020"/>
                  </a:lnTo>
                  <a:lnTo>
                    <a:pt x="49362" y="34129"/>
                  </a:lnTo>
                  <a:lnTo>
                    <a:pt x="35203" y="33465"/>
                  </a:lnTo>
                  <a:lnTo>
                    <a:pt x="26372" y="33007"/>
                  </a:lnTo>
                  <a:lnTo>
                    <a:pt x="0" y="25596"/>
                  </a:lnTo>
                  <a:lnTo>
                    <a:pt x="5047" y="11950"/>
                  </a:lnTo>
                  <a:lnTo>
                    <a:pt x="37257" y="581"/>
                  </a:lnTo>
                  <a:lnTo>
                    <a:pt x="9237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2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73627" y="6419075"/>
              <a:ext cx="115824" cy="75895"/>
            </a:xfrm>
            <a:prstGeom prst="rect">
              <a:avLst/>
            </a:prstGeom>
          </p:spPr>
        </p:pic>
      </p:grpSp>
      <p:grpSp>
        <p:nvGrpSpPr>
          <p:cNvPr id="240" name="object 240"/>
          <p:cNvGrpSpPr/>
          <p:nvPr/>
        </p:nvGrpSpPr>
        <p:grpSpPr>
          <a:xfrm>
            <a:off x="9959479" y="6612128"/>
            <a:ext cx="383540" cy="311150"/>
            <a:chOff x="4904879" y="6612128"/>
            <a:chExt cx="383540" cy="311150"/>
          </a:xfrm>
        </p:grpSpPr>
        <p:sp>
          <p:nvSpPr>
            <p:cNvPr id="241" name="object 241"/>
            <p:cNvSpPr/>
            <p:nvPr/>
          </p:nvSpPr>
          <p:spPr>
            <a:xfrm>
              <a:off x="4907165" y="6614414"/>
              <a:ext cx="379095" cy="306705"/>
            </a:xfrm>
            <a:custGeom>
              <a:avLst/>
              <a:gdLst/>
              <a:ahLst/>
              <a:cxnLst/>
              <a:rect l="l" t="t" r="r" b="b"/>
              <a:pathLst>
                <a:path w="379095" h="306704">
                  <a:moveTo>
                    <a:pt x="361289" y="0"/>
                  </a:moveTo>
                  <a:lnTo>
                    <a:pt x="0" y="3035"/>
                  </a:lnTo>
                  <a:lnTo>
                    <a:pt x="0" y="282054"/>
                  </a:lnTo>
                  <a:lnTo>
                    <a:pt x="0" y="285178"/>
                  </a:lnTo>
                  <a:lnTo>
                    <a:pt x="3733" y="286423"/>
                  </a:lnTo>
                  <a:lnTo>
                    <a:pt x="8115" y="286423"/>
                  </a:lnTo>
                  <a:lnTo>
                    <a:pt x="359422" y="306387"/>
                  </a:lnTo>
                  <a:lnTo>
                    <a:pt x="366915" y="306387"/>
                  </a:lnTo>
                  <a:lnTo>
                    <a:pt x="366915" y="305142"/>
                  </a:lnTo>
                  <a:lnTo>
                    <a:pt x="366915" y="300151"/>
                  </a:lnTo>
                  <a:lnTo>
                    <a:pt x="366915" y="6248"/>
                  </a:lnTo>
                  <a:lnTo>
                    <a:pt x="366915" y="1257"/>
                  </a:lnTo>
                  <a:lnTo>
                    <a:pt x="365036" y="0"/>
                  </a:lnTo>
                  <a:lnTo>
                    <a:pt x="361289" y="0"/>
                  </a:lnTo>
                  <a:close/>
                </a:path>
                <a:path w="379095" h="306704">
                  <a:moveTo>
                    <a:pt x="374548" y="219341"/>
                  </a:moveTo>
                  <a:lnTo>
                    <a:pt x="374548" y="215125"/>
                  </a:lnTo>
                  <a:lnTo>
                    <a:pt x="378764" y="213982"/>
                  </a:lnTo>
                  <a:lnTo>
                    <a:pt x="378764" y="206781"/>
                  </a:lnTo>
                  <a:lnTo>
                    <a:pt x="374548" y="207835"/>
                  </a:lnTo>
                  <a:lnTo>
                    <a:pt x="374548" y="203631"/>
                  </a:lnTo>
                  <a:lnTo>
                    <a:pt x="378764" y="202577"/>
                  </a:lnTo>
                  <a:lnTo>
                    <a:pt x="378764" y="195364"/>
                  </a:lnTo>
                  <a:lnTo>
                    <a:pt x="374548" y="196329"/>
                  </a:lnTo>
                  <a:lnTo>
                    <a:pt x="374548" y="192112"/>
                  </a:lnTo>
                  <a:lnTo>
                    <a:pt x="378764" y="191160"/>
                  </a:lnTo>
                  <a:lnTo>
                    <a:pt x="378764" y="183946"/>
                  </a:lnTo>
                  <a:lnTo>
                    <a:pt x="374548" y="184823"/>
                  </a:lnTo>
                  <a:lnTo>
                    <a:pt x="374548" y="180606"/>
                  </a:lnTo>
                  <a:lnTo>
                    <a:pt x="378764" y="179743"/>
                  </a:lnTo>
                  <a:lnTo>
                    <a:pt x="378764" y="172542"/>
                  </a:lnTo>
                  <a:lnTo>
                    <a:pt x="374548" y="173316"/>
                  </a:lnTo>
                  <a:lnTo>
                    <a:pt x="374548" y="169100"/>
                  </a:lnTo>
                  <a:lnTo>
                    <a:pt x="378764" y="168325"/>
                  </a:lnTo>
                  <a:lnTo>
                    <a:pt x="378764" y="161124"/>
                  </a:lnTo>
                  <a:lnTo>
                    <a:pt x="374548" y="161810"/>
                  </a:lnTo>
                  <a:lnTo>
                    <a:pt x="374548" y="157594"/>
                  </a:lnTo>
                  <a:lnTo>
                    <a:pt x="378764" y="156908"/>
                  </a:lnTo>
                  <a:lnTo>
                    <a:pt x="378764" y="34010"/>
                  </a:lnTo>
                  <a:lnTo>
                    <a:pt x="378764" y="31673"/>
                  </a:lnTo>
                  <a:lnTo>
                    <a:pt x="378764" y="29337"/>
                  </a:lnTo>
                  <a:lnTo>
                    <a:pt x="376897" y="29337"/>
                  </a:lnTo>
                  <a:lnTo>
                    <a:pt x="376897" y="25590"/>
                  </a:lnTo>
                  <a:lnTo>
                    <a:pt x="376897" y="18719"/>
                  </a:lnTo>
                  <a:lnTo>
                    <a:pt x="371525" y="15443"/>
                  </a:lnTo>
                  <a:lnTo>
                    <a:pt x="366915" y="15303"/>
                  </a:lnTo>
                  <a:lnTo>
                    <a:pt x="366915" y="282295"/>
                  </a:lnTo>
                  <a:lnTo>
                    <a:pt x="376897" y="278307"/>
                  </a:lnTo>
                  <a:lnTo>
                    <a:pt x="376897" y="267550"/>
                  </a:lnTo>
                  <a:lnTo>
                    <a:pt x="378764" y="266141"/>
                  </a:lnTo>
                  <a:lnTo>
                    <a:pt x="378764" y="218198"/>
                  </a:lnTo>
                  <a:lnTo>
                    <a:pt x="374548" y="2193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931194" y="6619646"/>
              <a:ext cx="307340" cy="278765"/>
            </a:xfrm>
            <a:custGeom>
              <a:avLst/>
              <a:gdLst/>
              <a:ahLst/>
              <a:cxnLst/>
              <a:rect l="l" t="t" r="r" b="b"/>
              <a:pathLst>
                <a:path w="307339" h="278765">
                  <a:moveTo>
                    <a:pt x="0" y="419"/>
                  </a:moveTo>
                  <a:lnTo>
                    <a:pt x="0" y="15862"/>
                  </a:lnTo>
                  <a:lnTo>
                    <a:pt x="49136" y="15443"/>
                  </a:lnTo>
                  <a:lnTo>
                    <a:pt x="49136" y="0"/>
                  </a:lnTo>
                  <a:lnTo>
                    <a:pt x="0" y="419"/>
                  </a:lnTo>
                  <a:close/>
                </a:path>
                <a:path w="307339" h="278765">
                  <a:moveTo>
                    <a:pt x="1549" y="17856"/>
                  </a:moveTo>
                  <a:lnTo>
                    <a:pt x="1549" y="261848"/>
                  </a:lnTo>
                  <a:lnTo>
                    <a:pt x="307314" y="278688"/>
                  </a:lnTo>
                  <a:lnTo>
                    <a:pt x="307314" y="15367"/>
                  </a:lnTo>
                  <a:lnTo>
                    <a:pt x="51473" y="1536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3" name="object 2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33988" y="6624345"/>
              <a:ext cx="281216" cy="224497"/>
            </a:xfrm>
            <a:prstGeom prst="rect">
              <a:avLst/>
            </a:prstGeom>
          </p:spPr>
        </p:pic>
      </p:grpSp>
      <p:grpSp>
        <p:nvGrpSpPr>
          <p:cNvPr id="244" name="object 244"/>
          <p:cNvGrpSpPr/>
          <p:nvPr/>
        </p:nvGrpSpPr>
        <p:grpSpPr>
          <a:xfrm>
            <a:off x="10642714" y="6586728"/>
            <a:ext cx="481330" cy="361950"/>
            <a:chOff x="5588114" y="6586728"/>
            <a:chExt cx="481330" cy="361950"/>
          </a:xfrm>
        </p:grpSpPr>
        <p:sp>
          <p:nvSpPr>
            <p:cNvPr id="245" name="object 245"/>
            <p:cNvSpPr/>
            <p:nvPr/>
          </p:nvSpPr>
          <p:spPr>
            <a:xfrm>
              <a:off x="5589485" y="6643751"/>
              <a:ext cx="478790" cy="303530"/>
            </a:xfrm>
            <a:custGeom>
              <a:avLst/>
              <a:gdLst/>
              <a:ahLst/>
              <a:cxnLst/>
              <a:rect l="l" t="t" r="r" b="b"/>
              <a:pathLst>
                <a:path w="478789" h="303529">
                  <a:moveTo>
                    <a:pt x="888" y="0"/>
                  </a:moveTo>
                  <a:lnTo>
                    <a:pt x="478320" y="0"/>
                  </a:lnTo>
                  <a:lnTo>
                    <a:pt x="478320" y="303364"/>
                  </a:lnTo>
                  <a:lnTo>
                    <a:pt x="888" y="303364"/>
                  </a:lnTo>
                  <a:lnTo>
                    <a:pt x="888" y="0"/>
                  </a:lnTo>
                  <a:close/>
                </a:path>
                <a:path w="478789" h="303529">
                  <a:moveTo>
                    <a:pt x="99453" y="0"/>
                  </a:moveTo>
                  <a:lnTo>
                    <a:pt x="99453" y="303364"/>
                  </a:lnTo>
                </a:path>
                <a:path w="478789" h="303529">
                  <a:moveTo>
                    <a:pt x="163118" y="0"/>
                  </a:moveTo>
                  <a:lnTo>
                    <a:pt x="163118" y="303364"/>
                  </a:lnTo>
                </a:path>
                <a:path w="478789" h="303529">
                  <a:moveTo>
                    <a:pt x="226771" y="0"/>
                  </a:moveTo>
                  <a:lnTo>
                    <a:pt x="226771" y="303364"/>
                  </a:lnTo>
                </a:path>
                <a:path w="478789" h="303529">
                  <a:moveTo>
                    <a:pt x="290436" y="0"/>
                  </a:moveTo>
                  <a:lnTo>
                    <a:pt x="290436" y="303364"/>
                  </a:lnTo>
                </a:path>
                <a:path w="478789" h="303529">
                  <a:moveTo>
                    <a:pt x="354088" y="0"/>
                  </a:moveTo>
                  <a:lnTo>
                    <a:pt x="354088" y="303364"/>
                  </a:lnTo>
                </a:path>
                <a:path w="478789" h="303529">
                  <a:moveTo>
                    <a:pt x="417741" y="0"/>
                  </a:moveTo>
                  <a:lnTo>
                    <a:pt x="417741" y="303364"/>
                  </a:lnTo>
                </a:path>
                <a:path w="478789" h="303529">
                  <a:moveTo>
                    <a:pt x="0" y="151688"/>
                  </a:moveTo>
                  <a:lnTo>
                    <a:pt x="99707" y="15074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590501" y="6588099"/>
              <a:ext cx="477520" cy="55880"/>
            </a:xfrm>
            <a:custGeom>
              <a:avLst/>
              <a:gdLst/>
              <a:ahLst/>
              <a:cxnLst/>
              <a:rect l="l" t="t" r="r" b="b"/>
              <a:pathLst>
                <a:path w="477520" h="55879">
                  <a:moveTo>
                    <a:pt x="456768" y="0"/>
                  </a:moveTo>
                  <a:lnTo>
                    <a:pt x="20739" y="0"/>
                  </a:lnTo>
                  <a:lnTo>
                    <a:pt x="0" y="55600"/>
                  </a:lnTo>
                  <a:lnTo>
                    <a:pt x="477507" y="55600"/>
                  </a:lnTo>
                  <a:lnTo>
                    <a:pt x="456768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590501" y="6588099"/>
              <a:ext cx="477520" cy="323215"/>
            </a:xfrm>
            <a:custGeom>
              <a:avLst/>
              <a:gdLst/>
              <a:ahLst/>
              <a:cxnLst/>
              <a:rect l="l" t="t" r="r" b="b"/>
              <a:pathLst>
                <a:path w="477520" h="323215">
                  <a:moveTo>
                    <a:pt x="0" y="55600"/>
                  </a:moveTo>
                  <a:lnTo>
                    <a:pt x="477507" y="55600"/>
                  </a:lnTo>
                  <a:lnTo>
                    <a:pt x="456768" y="0"/>
                  </a:lnTo>
                  <a:lnTo>
                    <a:pt x="20739" y="0"/>
                  </a:lnTo>
                  <a:lnTo>
                    <a:pt x="0" y="55600"/>
                  </a:lnTo>
                  <a:close/>
                </a:path>
                <a:path w="477520" h="323215">
                  <a:moveTo>
                    <a:pt x="98958" y="73634"/>
                  </a:moveTo>
                  <a:lnTo>
                    <a:pt x="161340" y="73634"/>
                  </a:lnTo>
                </a:path>
                <a:path w="477520" h="323215">
                  <a:moveTo>
                    <a:pt x="99034" y="90271"/>
                  </a:moveTo>
                  <a:lnTo>
                    <a:pt x="161404" y="90271"/>
                  </a:lnTo>
                </a:path>
                <a:path w="477520" h="323215">
                  <a:moveTo>
                    <a:pt x="99110" y="106908"/>
                  </a:moveTo>
                  <a:lnTo>
                    <a:pt x="161480" y="106908"/>
                  </a:lnTo>
                </a:path>
                <a:path w="477520" h="323215">
                  <a:moveTo>
                    <a:pt x="99174" y="123532"/>
                  </a:moveTo>
                  <a:lnTo>
                    <a:pt x="161556" y="123532"/>
                  </a:lnTo>
                </a:path>
                <a:path w="477520" h="323215">
                  <a:moveTo>
                    <a:pt x="99250" y="140169"/>
                  </a:moveTo>
                  <a:lnTo>
                    <a:pt x="161632" y="140169"/>
                  </a:lnTo>
                </a:path>
                <a:path w="477520" h="323215">
                  <a:moveTo>
                    <a:pt x="99326" y="156806"/>
                  </a:moveTo>
                  <a:lnTo>
                    <a:pt x="161696" y="156806"/>
                  </a:lnTo>
                </a:path>
                <a:path w="477520" h="323215">
                  <a:moveTo>
                    <a:pt x="99390" y="173443"/>
                  </a:moveTo>
                  <a:lnTo>
                    <a:pt x="161772" y="173443"/>
                  </a:lnTo>
                </a:path>
                <a:path w="477520" h="323215">
                  <a:moveTo>
                    <a:pt x="99466" y="190080"/>
                  </a:moveTo>
                  <a:lnTo>
                    <a:pt x="161848" y="190080"/>
                  </a:lnTo>
                </a:path>
                <a:path w="477520" h="323215">
                  <a:moveTo>
                    <a:pt x="99542" y="206705"/>
                  </a:moveTo>
                  <a:lnTo>
                    <a:pt x="161925" y="206705"/>
                  </a:lnTo>
                </a:path>
                <a:path w="477520" h="323215">
                  <a:moveTo>
                    <a:pt x="99618" y="223342"/>
                  </a:moveTo>
                  <a:lnTo>
                    <a:pt x="161988" y="223342"/>
                  </a:lnTo>
                </a:path>
                <a:path w="477520" h="323215">
                  <a:moveTo>
                    <a:pt x="99695" y="239979"/>
                  </a:moveTo>
                  <a:lnTo>
                    <a:pt x="162064" y="239979"/>
                  </a:lnTo>
                </a:path>
                <a:path w="477520" h="323215">
                  <a:moveTo>
                    <a:pt x="99758" y="256616"/>
                  </a:moveTo>
                  <a:lnTo>
                    <a:pt x="162140" y="256616"/>
                  </a:lnTo>
                </a:path>
                <a:path w="477520" h="323215">
                  <a:moveTo>
                    <a:pt x="99834" y="273253"/>
                  </a:moveTo>
                  <a:lnTo>
                    <a:pt x="162217" y="273253"/>
                  </a:lnTo>
                </a:path>
                <a:path w="477520" h="323215">
                  <a:moveTo>
                    <a:pt x="99910" y="289890"/>
                  </a:moveTo>
                  <a:lnTo>
                    <a:pt x="162280" y="289890"/>
                  </a:lnTo>
                </a:path>
                <a:path w="477520" h="323215">
                  <a:moveTo>
                    <a:pt x="99974" y="306514"/>
                  </a:moveTo>
                  <a:lnTo>
                    <a:pt x="162356" y="306514"/>
                  </a:lnTo>
                </a:path>
                <a:path w="477520" h="323215">
                  <a:moveTo>
                    <a:pt x="100050" y="323151"/>
                  </a:moveTo>
                  <a:lnTo>
                    <a:pt x="162433" y="323151"/>
                  </a:lnTo>
                </a:path>
                <a:path w="477520" h="323215">
                  <a:moveTo>
                    <a:pt x="224815" y="70345"/>
                  </a:moveTo>
                  <a:lnTo>
                    <a:pt x="287197" y="70345"/>
                  </a:lnTo>
                </a:path>
                <a:path w="477520" h="323215">
                  <a:moveTo>
                    <a:pt x="224891" y="86982"/>
                  </a:moveTo>
                  <a:lnTo>
                    <a:pt x="287261" y="86982"/>
                  </a:lnTo>
                </a:path>
                <a:path w="477520" h="323215">
                  <a:moveTo>
                    <a:pt x="224955" y="103619"/>
                  </a:moveTo>
                  <a:lnTo>
                    <a:pt x="287337" y="103619"/>
                  </a:lnTo>
                </a:path>
                <a:path w="477520" h="323215">
                  <a:moveTo>
                    <a:pt x="225031" y="120256"/>
                  </a:moveTo>
                  <a:lnTo>
                    <a:pt x="287413" y="120256"/>
                  </a:lnTo>
                </a:path>
                <a:path w="477520" h="323215">
                  <a:moveTo>
                    <a:pt x="225107" y="136893"/>
                  </a:moveTo>
                  <a:lnTo>
                    <a:pt x="287489" y="136893"/>
                  </a:lnTo>
                </a:path>
                <a:path w="477520" h="323215">
                  <a:moveTo>
                    <a:pt x="225171" y="153517"/>
                  </a:moveTo>
                  <a:lnTo>
                    <a:pt x="287553" y="153517"/>
                  </a:lnTo>
                </a:path>
                <a:path w="477520" h="323215">
                  <a:moveTo>
                    <a:pt x="225247" y="170154"/>
                  </a:moveTo>
                  <a:lnTo>
                    <a:pt x="287629" y="170154"/>
                  </a:lnTo>
                </a:path>
                <a:path w="477520" h="323215">
                  <a:moveTo>
                    <a:pt x="225323" y="186791"/>
                  </a:moveTo>
                  <a:lnTo>
                    <a:pt x="287705" y="186791"/>
                  </a:lnTo>
                </a:path>
                <a:path w="477520" h="323215">
                  <a:moveTo>
                    <a:pt x="225399" y="203428"/>
                  </a:moveTo>
                  <a:lnTo>
                    <a:pt x="287782" y="203428"/>
                  </a:lnTo>
                </a:path>
                <a:path w="477520" h="323215">
                  <a:moveTo>
                    <a:pt x="225475" y="220065"/>
                  </a:moveTo>
                  <a:lnTo>
                    <a:pt x="287845" y="220065"/>
                  </a:lnTo>
                </a:path>
                <a:path w="477520" h="323215">
                  <a:moveTo>
                    <a:pt x="225539" y="236702"/>
                  </a:moveTo>
                  <a:lnTo>
                    <a:pt x="287921" y="236702"/>
                  </a:lnTo>
                </a:path>
                <a:path w="477520" h="323215">
                  <a:moveTo>
                    <a:pt x="225615" y="253339"/>
                  </a:moveTo>
                  <a:lnTo>
                    <a:pt x="287997" y="253339"/>
                  </a:lnTo>
                </a:path>
                <a:path w="477520" h="323215">
                  <a:moveTo>
                    <a:pt x="225691" y="269963"/>
                  </a:moveTo>
                  <a:lnTo>
                    <a:pt x="288074" y="269963"/>
                  </a:lnTo>
                </a:path>
                <a:path w="477520" h="323215">
                  <a:moveTo>
                    <a:pt x="225755" y="286600"/>
                  </a:moveTo>
                  <a:lnTo>
                    <a:pt x="288137" y="286600"/>
                  </a:lnTo>
                </a:path>
                <a:path w="477520" h="323215">
                  <a:moveTo>
                    <a:pt x="225831" y="303237"/>
                  </a:moveTo>
                  <a:lnTo>
                    <a:pt x="288213" y="303237"/>
                  </a:lnTo>
                </a:path>
                <a:path w="477520" h="323215">
                  <a:moveTo>
                    <a:pt x="225907" y="319874"/>
                  </a:moveTo>
                  <a:lnTo>
                    <a:pt x="288289" y="319874"/>
                  </a:lnTo>
                </a:path>
                <a:path w="477520" h="323215">
                  <a:moveTo>
                    <a:pt x="352856" y="72542"/>
                  </a:moveTo>
                  <a:lnTo>
                    <a:pt x="415239" y="72542"/>
                  </a:lnTo>
                </a:path>
                <a:path w="477520" h="323215">
                  <a:moveTo>
                    <a:pt x="352933" y="89179"/>
                  </a:moveTo>
                  <a:lnTo>
                    <a:pt x="415315" y="89179"/>
                  </a:lnTo>
                </a:path>
                <a:path w="477520" h="323215">
                  <a:moveTo>
                    <a:pt x="353009" y="105803"/>
                  </a:moveTo>
                  <a:lnTo>
                    <a:pt x="415391" y="105803"/>
                  </a:lnTo>
                </a:path>
                <a:path w="477520" h="323215">
                  <a:moveTo>
                    <a:pt x="353072" y="122440"/>
                  </a:moveTo>
                  <a:lnTo>
                    <a:pt x="415455" y="122440"/>
                  </a:lnTo>
                </a:path>
                <a:path w="477520" h="323215">
                  <a:moveTo>
                    <a:pt x="353148" y="139077"/>
                  </a:moveTo>
                  <a:lnTo>
                    <a:pt x="415531" y="139077"/>
                  </a:lnTo>
                </a:path>
                <a:path w="477520" h="323215">
                  <a:moveTo>
                    <a:pt x="353225" y="155714"/>
                  </a:moveTo>
                  <a:lnTo>
                    <a:pt x="415607" y="155714"/>
                  </a:lnTo>
                </a:path>
                <a:path w="477520" h="323215">
                  <a:moveTo>
                    <a:pt x="353301" y="172351"/>
                  </a:moveTo>
                  <a:lnTo>
                    <a:pt x="415683" y="172351"/>
                  </a:lnTo>
                </a:path>
                <a:path w="477520" h="323215">
                  <a:moveTo>
                    <a:pt x="353364" y="188988"/>
                  </a:moveTo>
                  <a:lnTo>
                    <a:pt x="415747" y="188988"/>
                  </a:lnTo>
                </a:path>
                <a:path w="477520" h="323215">
                  <a:moveTo>
                    <a:pt x="353440" y="205612"/>
                  </a:moveTo>
                  <a:lnTo>
                    <a:pt x="415823" y="205612"/>
                  </a:lnTo>
                </a:path>
                <a:path w="477520" h="323215">
                  <a:moveTo>
                    <a:pt x="353517" y="222249"/>
                  </a:moveTo>
                  <a:lnTo>
                    <a:pt x="415899" y="222249"/>
                  </a:lnTo>
                </a:path>
                <a:path w="477520" h="323215">
                  <a:moveTo>
                    <a:pt x="353593" y="238886"/>
                  </a:moveTo>
                  <a:lnTo>
                    <a:pt x="415975" y="238886"/>
                  </a:lnTo>
                </a:path>
                <a:path w="477520" h="323215">
                  <a:moveTo>
                    <a:pt x="353656" y="255523"/>
                  </a:moveTo>
                  <a:lnTo>
                    <a:pt x="416039" y="255523"/>
                  </a:lnTo>
                </a:path>
                <a:path w="477520" h="323215">
                  <a:moveTo>
                    <a:pt x="353733" y="272160"/>
                  </a:moveTo>
                  <a:lnTo>
                    <a:pt x="416115" y="272160"/>
                  </a:lnTo>
                </a:path>
                <a:path w="477520" h="323215">
                  <a:moveTo>
                    <a:pt x="353809" y="288785"/>
                  </a:moveTo>
                  <a:lnTo>
                    <a:pt x="416191" y="288785"/>
                  </a:lnTo>
                </a:path>
                <a:path w="477520" h="323215">
                  <a:moveTo>
                    <a:pt x="353885" y="305422"/>
                  </a:moveTo>
                  <a:lnTo>
                    <a:pt x="416267" y="305422"/>
                  </a:lnTo>
                </a:path>
                <a:path w="477520" h="323215">
                  <a:moveTo>
                    <a:pt x="353949" y="322059"/>
                  </a:moveTo>
                  <a:lnTo>
                    <a:pt x="416331" y="32205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8" name="object 248"/>
          <p:cNvGrpSpPr/>
          <p:nvPr/>
        </p:nvGrpSpPr>
        <p:grpSpPr>
          <a:xfrm>
            <a:off x="9852698" y="6419075"/>
            <a:ext cx="603250" cy="76200"/>
            <a:chOff x="4798098" y="6419075"/>
            <a:chExt cx="603250" cy="76200"/>
          </a:xfrm>
        </p:grpSpPr>
        <p:sp>
          <p:nvSpPr>
            <p:cNvPr id="249" name="object 249"/>
            <p:cNvSpPr/>
            <p:nvPr/>
          </p:nvSpPr>
          <p:spPr>
            <a:xfrm>
              <a:off x="4798098" y="6419075"/>
              <a:ext cx="73025" cy="76200"/>
            </a:xfrm>
            <a:custGeom>
              <a:avLst/>
              <a:gdLst/>
              <a:ahLst/>
              <a:cxnLst/>
              <a:rect l="l" t="t" r="r" b="b"/>
              <a:pathLst>
                <a:path w="73025" h="76200">
                  <a:moveTo>
                    <a:pt x="50292" y="53263"/>
                  </a:moveTo>
                  <a:lnTo>
                    <a:pt x="28549" y="35153"/>
                  </a:lnTo>
                  <a:lnTo>
                    <a:pt x="19748" y="31661"/>
                  </a:lnTo>
                  <a:lnTo>
                    <a:pt x="13462" y="27889"/>
                  </a:lnTo>
                  <a:lnTo>
                    <a:pt x="9690" y="23837"/>
                  </a:lnTo>
                  <a:lnTo>
                    <a:pt x="8432" y="19507"/>
                  </a:lnTo>
                  <a:lnTo>
                    <a:pt x="8432" y="15506"/>
                  </a:lnTo>
                  <a:lnTo>
                    <a:pt x="9931" y="12293"/>
                  </a:lnTo>
                  <a:lnTo>
                    <a:pt x="16154" y="7213"/>
                  </a:lnTo>
                  <a:lnTo>
                    <a:pt x="20662" y="5892"/>
                  </a:lnTo>
                  <a:lnTo>
                    <a:pt x="30822" y="5892"/>
                  </a:lnTo>
                  <a:lnTo>
                    <a:pt x="34340" y="6705"/>
                  </a:lnTo>
                  <a:lnTo>
                    <a:pt x="40106" y="10223"/>
                  </a:lnTo>
                  <a:lnTo>
                    <a:pt x="41859" y="13169"/>
                  </a:lnTo>
                  <a:lnTo>
                    <a:pt x="42265" y="17170"/>
                  </a:lnTo>
                  <a:lnTo>
                    <a:pt x="48971" y="17170"/>
                  </a:lnTo>
                  <a:lnTo>
                    <a:pt x="48971" y="11201"/>
                  </a:lnTo>
                  <a:lnTo>
                    <a:pt x="46367" y="6705"/>
                  </a:lnTo>
                  <a:lnTo>
                    <a:pt x="37020" y="1219"/>
                  </a:lnTo>
                  <a:lnTo>
                    <a:pt x="31978" y="0"/>
                  </a:lnTo>
                  <a:lnTo>
                    <a:pt x="18897" y="0"/>
                  </a:lnTo>
                  <a:lnTo>
                    <a:pt x="13081" y="1739"/>
                  </a:lnTo>
                  <a:lnTo>
                    <a:pt x="4000" y="8724"/>
                  </a:lnTo>
                  <a:lnTo>
                    <a:pt x="1739" y="13576"/>
                  </a:lnTo>
                  <a:lnTo>
                    <a:pt x="1739" y="25095"/>
                  </a:lnTo>
                  <a:lnTo>
                    <a:pt x="3454" y="29260"/>
                  </a:lnTo>
                  <a:lnTo>
                    <a:pt x="9893" y="34874"/>
                  </a:lnTo>
                  <a:lnTo>
                    <a:pt x="15544" y="37655"/>
                  </a:lnTo>
                  <a:lnTo>
                    <a:pt x="30251" y="42799"/>
                  </a:lnTo>
                  <a:lnTo>
                    <a:pt x="34442" y="44399"/>
                  </a:lnTo>
                  <a:lnTo>
                    <a:pt x="41224" y="47713"/>
                  </a:lnTo>
                  <a:lnTo>
                    <a:pt x="43586" y="51206"/>
                  </a:lnTo>
                  <a:lnTo>
                    <a:pt x="43586" y="60477"/>
                  </a:lnTo>
                  <a:lnTo>
                    <a:pt x="41592" y="64071"/>
                  </a:lnTo>
                  <a:lnTo>
                    <a:pt x="34137" y="68884"/>
                  </a:lnTo>
                  <a:lnTo>
                    <a:pt x="29806" y="70002"/>
                  </a:lnTo>
                  <a:lnTo>
                    <a:pt x="19304" y="70002"/>
                  </a:lnTo>
                  <a:lnTo>
                    <a:pt x="15113" y="68922"/>
                  </a:lnTo>
                  <a:lnTo>
                    <a:pt x="8470" y="64312"/>
                  </a:lnTo>
                  <a:lnTo>
                    <a:pt x="6718" y="60655"/>
                  </a:lnTo>
                  <a:lnTo>
                    <a:pt x="6718" y="55778"/>
                  </a:lnTo>
                  <a:lnTo>
                    <a:pt x="0" y="55778"/>
                  </a:lnTo>
                  <a:lnTo>
                    <a:pt x="609" y="62623"/>
                  </a:lnTo>
                  <a:lnTo>
                    <a:pt x="3124" y="67729"/>
                  </a:lnTo>
                  <a:lnTo>
                    <a:pt x="11582" y="74295"/>
                  </a:lnTo>
                  <a:lnTo>
                    <a:pt x="17145" y="75895"/>
                  </a:lnTo>
                  <a:lnTo>
                    <a:pt x="32105" y="75895"/>
                  </a:lnTo>
                  <a:lnTo>
                    <a:pt x="38442" y="74028"/>
                  </a:lnTo>
                  <a:lnTo>
                    <a:pt x="47929" y="66573"/>
                  </a:lnTo>
                  <a:lnTo>
                    <a:pt x="50292" y="61671"/>
                  </a:lnTo>
                  <a:lnTo>
                    <a:pt x="50292" y="53263"/>
                  </a:lnTo>
                  <a:close/>
                </a:path>
                <a:path w="73025" h="76200">
                  <a:moveTo>
                    <a:pt x="72555" y="1422"/>
                  </a:moveTo>
                  <a:lnTo>
                    <a:pt x="66052" y="1422"/>
                  </a:lnTo>
                  <a:lnTo>
                    <a:pt x="66052" y="74777"/>
                  </a:lnTo>
                  <a:lnTo>
                    <a:pt x="72555" y="74777"/>
                  </a:lnTo>
                  <a:lnTo>
                    <a:pt x="72555" y="14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0" name="object 2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90351" y="6419075"/>
              <a:ext cx="292506" cy="75895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5225123" y="6420497"/>
              <a:ext cx="53975" cy="73660"/>
            </a:xfrm>
            <a:custGeom>
              <a:avLst/>
              <a:gdLst/>
              <a:ahLst/>
              <a:cxnLst/>
              <a:rect l="l" t="t" r="r" b="b"/>
              <a:pathLst>
                <a:path w="53975" h="73660">
                  <a:moveTo>
                    <a:pt x="53644" y="0"/>
                  </a:moveTo>
                  <a:lnTo>
                    <a:pt x="47142" y="0"/>
                  </a:lnTo>
                  <a:lnTo>
                    <a:pt x="47142" y="32410"/>
                  </a:lnTo>
                  <a:lnTo>
                    <a:pt x="6502" y="32410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7142" y="38303"/>
                  </a:lnTo>
                  <a:lnTo>
                    <a:pt x="47142" y="73355"/>
                  </a:lnTo>
                  <a:lnTo>
                    <a:pt x="53644" y="73355"/>
                  </a:lnTo>
                  <a:lnTo>
                    <a:pt x="536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2" name="object 25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98465" y="6420497"/>
              <a:ext cx="76200" cy="73355"/>
            </a:xfrm>
            <a:prstGeom prst="rect">
              <a:avLst/>
            </a:prstGeom>
          </p:spPr>
        </p:pic>
        <p:sp>
          <p:nvSpPr>
            <p:cNvPr id="253" name="object 253"/>
            <p:cNvSpPr/>
            <p:nvPr/>
          </p:nvSpPr>
          <p:spPr>
            <a:xfrm>
              <a:off x="5394375" y="6420497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5" h="73660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4" name="object 254"/>
          <p:cNvGrpSpPr/>
          <p:nvPr/>
        </p:nvGrpSpPr>
        <p:grpSpPr>
          <a:xfrm>
            <a:off x="10610546" y="6419075"/>
            <a:ext cx="553085" cy="76200"/>
            <a:chOff x="5555945" y="6419075"/>
            <a:chExt cx="553085" cy="76200"/>
          </a:xfrm>
        </p:grpSpPr>
        <p:pic>
          <p:nvPicPr>
            <p:cNvPr id="255" name="object 2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555945" y="6419075"/>
              <a:ext cx="338124" cy="75895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36132" y="6419075"/>
              <a:ext cx="172313" cy="75895"/>
            </a:xfrm>
            <a:prstGeom prst="rect">
              <a:avLst/>
            </a:prstGeom>
          </p:spPr>
        </p:pic>
      </p:grpSp>
      <p:sp>
        <p:nvSpPr>
          <p:cNvPr id="257" name="object 257"/>
          <p:cNvSpPr/>
          <p:nvPr/>
        </p:nvSpPr>
        <p:spPr>
          <a:xfrm>
            <a:off x="10166083" y="6917334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4">
                <a:moveTo>
                  <a:pt x="0" y="0"/>
                </a:moveTo>
                <a:lnTo>
                  <a:pt x="0" y="236270"/>
                </a:lnTo>
              </a:path>
            </a:pathLst>
          </a:custGeom>
          <a:ln w="254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0915522" y="695082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780"/>
                </a:lnTo>
              </a:path>
            </a:pathLst>
          </a:custGeom>
          <a:ln w="254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428559" y="7017816"/>
            <a:ext cx="635" cy="135890"/>
          </a:xfrm>
          <a:custGeom>
            <a:avLst/>
            <a:gdLst/>
            <a:ahLst/>
            <a:cxnLst/>
            <a:rect l="l" t="t" r="r" b="b"/>
            <a:pathLst>
              <a:path w="635" h="135890">
                <a:moveTo>
                  <a:pt x="0" y="0"/>
                </a:moveTo>
                <a:lnTo>
                  <a:pt x="12" y="135788"/>
                </a:lnTo>
              </a:path>
            </a:pathLst>
          </a:custGeom>
          <a:ln w="254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 txBox="1"/>
          <p:nvPr/>
        </p:nvSpPr>
        <p:spPr>
          <a:xfrm>
            <a:off x="5761990" y="500784"/>
            <a:ext cx="12560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Comunicaciones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7957753" y="489354"/>
            <a:ext cx="47466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Uno.de.los.puntos.fuertes.del.SIMOREG.6RA70.es.su.serie.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capacidades.de.interfaz,.lo.que.facilita.la.integración.de.la.unidad.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con.otros.componentes.de.automatización..Las.opciones.de.comunicación.son.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disponible.para.PROFIBUS-DP,.SIMOLINK®,.CAN,.y.DeviceNet.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comunicaciones..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5761990" y="1591716"/>
            <a:ext cx="3390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85" dirty="0">
                <a:solidFill>
                  <a:srgbClr val="171514"/>
                </a:solidFill>
                <a:latin typeface="Arial"/>
                <a:cs typeface="Arial"/>
              </a:rPr>
              <a:t>SLB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7957765" y="1585365"/>
            <a:ext cx="43021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La.placa.de.comunicaciones.SLB.se.utiliza.para.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comunicación.con.otros.convertidores.de.Siemens.mediante.SIMOLINK..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SIMOLINK.es.un.bus.en.anillo.de.fibra.óptica.de.alta.velocidad.que.permite.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varios.datos.a.pasar.de.un.accionamiento.al.siguiente..</a:t>
            </a:r>
            <a:endParaRPr sz="950">
              <a:latin typeface="Microsoft Sans Serif"/>
              <a:cs typeface="Microsoft Sans Serif"/>
            </a:endParaRPr>
          </a:p>
          <a:p>
            <a:pPr marL="12700" marR="49530">
              <a:lnSpc>
                <a:spcPct val="126299"/>
              </a:lnSpc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La.comunicación.no.se.limita.al.SIMOREG.6RA70..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SIMOLINK.también.puede.comunicarse.entre.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como.MASTERDRIVE.MC.y.MASTERDRIVE.VC.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5761991" y="4961028"/>
            <a:ext cx="4311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CBP2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7957766" y="5011828"/>
            <a:ext cx="4043679" cy="1236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PROFIBUS-DP.es.un.estándar.de.bus.abierto.para.una.amplia.gama.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de.aplicaciones.en.diferentes.manufacturas.y.automatización.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aplicaciones..Las.unidades.de.CC.Siemens.pueden.comunicarse.fácilmente.con.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otros.dispositivos.de.control.como.controladores.lógicos.programables.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(PLC).y.computadoras.personales.(PC).mediante.el.sistema.de.comunicaciones.PROFIBUS-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DP.y.otros.protocolos.diferentes..La.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La.placa.CBP2.es.necesaria.para.comunicarse.mediante.PROFIBUS-DP.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64244" y="4138562"/>
            <a:ext cx="1102360" cy="727075"/>
          </a:xfrm>
          <a:custGeom>
            <a:avLst/>
            <a:gdLst/>
            <a:ahLst/>
            <a:cxnLst/>
            <a:rect l="l" t="t" r="r" b="b"/>
            <a:pathLst>
              <a:path w="1102360" h="727075">
                <a:moveTo>
                  <a:pt x="0" y="727024"/>
                </a:moveTo>
                <a:lnTo>
                  <a:pt x="1102207" y="727024"/>
                </a:lnTo>
                <a:lnTo>
                  <a:pt x="1102207" y="0"/>
                </a:lnTo>
                <a:lnTo>
                  <a:pt x="0" y="0"/>
                </a:lnTo>
                <a:lnTo>
                  <a:pt x="0" y="727024"/>
                </a:lnTo>
                <a:close/>
              </a:path>
            </a:pathLst>
          </a:custGeom>
          <a:ln w="41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783030" y="4136473"/>
            <a:ext cx="1106170" cy="1759585"/>
            <a:chOff x="5728430" y="4136472"/>
            <a:chExt cx="1106170" cy="1759585"/>
          </a:xfrm>
        </p:grpSpPr>
        <p:sp>
          <p:nvSpPr>
            <p:cNvPr id="4" name="object 4"/>
            <p:cNvSpPr/>
            <p:nvPr/>
          </p:nvSpPr>
          <p:spPr>
            <a:xfrm>
              <a:off x="5730519" y="4138561"/>
              <a:ext cx="1102360" cy="727075"/>
            </a:xfrm>
            <a:custGeom>
              <a:avLst/>
              <a:gdLst/>
              <a:ahLst/>
              <a:cxnLst/>
              <a:rect l="l" t="t" r="r" b="b"/>
              <a:pathLst>
                <a:path w="1102359" h="727075">
                  <a:moveTo>
                    <a:pt x="0" y="727024"/>
                  </a:moveTo>
                  <a:lnTo>
                    <a:pt x="1101788" y="727024"/>
                  </a:lnTo>
                  <a:lnTo>
                    <a:pt x="1101788" y="0"/>
                  </a:lnTo>
                  <a:lnTo>
                    <a:pt x="0" y="0"/>
                  </a:lnTo>
                  <a:lnTo>
                    <a:pt x="0" y="727024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20269" y="4798250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376123" y="0"/>
                  </a:moveTo>
                  <a:lnTo>
                    <a:pt x="0" y="0"/>
                  </a:lnTo>
                  <a:lnTo>
                    <a:pt x="0" y="111798"/>
                  </a:lnTo>
                  <a:lnTo>
                    <a:pt x="376123" y="111798"/>
                  </a:lnTo>
                  <a:lnTo>
                    <a:pt x="376123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20269" y="4798250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0" y="111798"/>
                  </a:moveTo>
                  <a:lnTo>
                    <a:pt x="376123" y="111798"/>
                  </a:lnTo>
                  <a:lnTo>
                    <a:pt x="376123" y="0"/>
                  </a:lnTo>
                  <a:lnTo>
                    <a:pt x="0" y="0"/>
                  </a:lnTo>
                  <a:lnTo>
                    <a:pt x="0" y="111798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16714" y="4309897"/>
              <a:ext cx="210820" cy="1585595"/>
            </a:xfrm>
            <a:custGeom>
              <a:avLst/>
              <a:gdLst/>
              <a:ahLst/>
              <a:cxnLst/>
              <a:rect l="l" t="t" r="r" b="b"/>
              <a:pathLst>
                <a:path w="210820" h="1585595">
                  <a:moveTo>
                    <a:pt x="110134" y="607212"/>
                  </a:moveTo>
                  <a:lnTo>
                    <a:pt x="110134" y="1531124"/>
                  </a:lnTo>
                </a:path>
                <a:path w="210820" h="1585595">
                  <a:moveTo>
                    <a:pt x="110134" y="363258"/>
                  </a:moveTo>
                  <a:lnTo>
                    <a:pt x="110134" y="495414"/>
                  </a:lnTo>
                </a:path>
                <a:path w="210820" h="1585595">
                  <a:moveTo>
                    <a:pt x="210299" y="607212"/>
                  </a:moveTo>
                  <a:lnTo>
                    <a:pt x="210299" y="1585569"/>
                  </a:lnTo>
                </a:path>
                <a:path w="210820" h="1585595">
                  <a:moveTo>
                    <a:pt x="210299" y="437654"/>
                  </a:moveTo>
                  <a:lnTo>
                    <a:pt x="210299" y="495414"/>
                  </a:lnTo>
                </a:path>
                <a:path w="210820" h="1585595">
                  <a:moveTo>
                    <a:pt x="0" y="607212"/>
                  </a:moveTo>
                  <a:lnTo>
                    <a:pt x="0" y="1467954"/>
                  </a:lnTo>
                </a:path>
                <a:path w="210820" h="1585595">
                  <a:moveTo>
                    <a:pt x="0" y="0"/>
                  </a:moveTo>
                  <a:lnTo>
                    <a:pt x="0" y="495414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9385744" y="4752543"/>
            <a:ext cx="0" cy="46990"/>
          </a:xfrm>
          <a:custGeom>
            <a:avLst/>
            <a:gdLst/>
            <a:ahLst/>
            <a:cxnLst/>
            <a:rect l="l" t="t" r="r" b="b"/>
            <a:pathLst>
              <a:path h="46989">
                <a:moveTo>
                  <a:pt x="0" y="0"/>
                </a:moveTo>
                <a:lnTo>
                  <a:pt x="0" y="46951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85744" y="4911294"/>
            <a:ext cx="0" cy="977265"/>
          </a:xfrm>
          <a:custGeom>
            <a:avLst/>
            <a:gdLst/>
            <a:ahLst/>
            <a:cxnLst/>
            <a:rect l="l" t="t" r="r" b="b"/>
            <a:pathLst>
              <a:path h="977264">
                <a:moveTo>
                  <a:pt x="0" y="0"/>
                </a:moveTo>
                <a:lnTo>
                  <a:pt x="0" y="976693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69463" y="4751298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13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69463" y="4917109"/>
            <a:ext cx="0" cy="967740"/>
          </a:xfrm>
          <a:custGeom>
            <a:avLst/>
            <a:gdLst/>
            <a:ahLst/>
            <a:cxnLst/>
            <a:rect l="l" t="t" r="r" b="b"/>
            <a:pathLst>
              <a:path h="967739">
                <a:moveTo>
                  <a:pt x="0" y="0"/>
                </a:moveTo>
                <a:lnTo>
                  <a:pt x="0" y="967562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7839298" y="4915212"/>
            <a:ext cx="592455" cy="85725"/>
            <a:chOff x="2784697" y="4915211"/>
            <a:chExt cx="592455" cy="85725"/>
          </a:xfrm>
        </p:grpSpPr>
        <p:sp>
          <p:nvSpPr>
            <p:cNvPr id="13" name="object 13"/>
            <p:cNvSpPr/>
            <p:nvPr/>
          </p:nvSpPr>
          <p:spPr>
            <a:xfrm>
              <a:off x="2887065" y="4918900"/>
              <a:ext cx="486409" cy="78740"/>
            </a:xfrm>
            <a:custGeom>
              <a:avLst/>
              <a:gdLst/>
              <a:ahLst/>
              <a:cxnLst/>
              <a:rect l="l" t="t" r="r" b="b"/>
              <a:pathLst>
                <a:path w="486410" h="78739">
                  <a:moveTo>
                    <a:pt x="243141" y="0"/>
                  </a:moveTo>
                  <a:lnTo>
                    <a:pt x="319964" y="1992"/>
                  </a:lnTo>
                  <a:lnTo>
                    <a:pt x="386703" y="7540"/>
                  </a:lnTo>
                  <a:lnTo>
                    <a:pt x="439342" y="15998"/>
                  </a:lnTo>
                  <a:lnTo>
                    <a:pt x="486270" y="39065"/>
                  </a:lnTo>
                  <a:lnTo>
                    <a:pt x="473869" y="51408"/>
                  </a:lnTo>
                  <a:lnTo>
                    <a:pt x="439342" y="62132"/>
                  </a:lnTo>
                  <a:lnTo>
                    <a:pt x="386703" y="70590"/>
                  </a:lnTo>
                  <a:lnTo>
                    <a:pt x="319964" y="76137"/>
                  </a:lnTo>
                  <a:lnTo>
                    <a:pt x="243141" y="78130"/>
                  </a:lnTo>
                  <a:lnTo>
                    <a:pt x="166311" y="76137"/>
                  </a:lnTo>
                  <a:lnTo>
                    <a:pt x="99569" y="70590"/>
                  </a:lnTo>
                  <a:lnTo>
                    <a:pt x="46928" y="62132"/>
                  </a:lnTo>
                  <a:lnTo>
                    <a:pt x="12400" y="51408"/>
                  </a:lnTo>
                  <a:lnTo>
                    <a:pt x="0" y="39065"/>
                  </a:lnTo>
                  <a:lnTo>
                    <a:pt x="12400" y="26721"/>
                  </a:lnTo>
                  <a:lnTo>
                    <a:pt x="46928" y="15998"/>
                  </a:lnTo>
                  <a:lnTo>
                    <a:pt x="99569" y="7540"/>
                  </a:lnTo>
                  <a:lnTo>
                    <a:pt x="166311" y="1992"/>
                  </a:lnTo>
                  <a:lnTo>
                    <a:pt x="243141" y="0"/>
                  </a:lnTo>
                </a:path>
              </a:pathLst>
            </a:custGeom>
            <a:ln w="7378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88386" y="4918773"/>
              <a:ext cx="91440" cy="78740"/>
            </a:xfrm>
            <a:custGeom>
              <a:avLst/>
              <a:gdLst/>
              <a:ahLst/>
              <a:cxnLst/>
              <a:rect l="l" t="t" r="r" b="b"/>
              <a:pathLst>
                <a:path w="91439" h="78739">
                  <a:moveTo>
                    <a:pt x="91020" y="40309"/>
                  </a:moveTo>
                  <a:lnTo>
                    <a:pt x="30746" y="40309"/>
                  </a:lnTo>
                </a:path>
                <a:path w="91439" h="78739">
                  <a:moveTo>
                    <a:pt x="30746" y="0"/>
                  </a:moveTo>
                  <a:lnTo>
                    <a:pt x="30746" y="78562"/>
                  </a:lnTo>
                </a:path>
                <a:path w="91439" h="78739">
                  <a:moveTo>
                    <a:pt x="15379" y="13309"/>
                  </a:moveTo>
                  <a:lnTo>
                    <a:pt x="15379" y="67754"/>
                  </a:lnTo>
                </a:path>
                <a:path w="91439" h="78739">
                  <a:moveTo>
                    <a:pt x="0" y="27012"/>
                  </a:moveTo>
                  <a:lnTo>
                    <a:pt x="0" y="54025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8969311" y="4676890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422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69311" y="4917110"/>
            <a:ext cx="0" cy="909319"/>
          </a:xfrm>
          <a:custGeom>
            <a:avLst/>
            <a:gdLst/>
            <a:ahLst/>
            <a:cxnLst/>
            <a:rect l="l" t="t" r="r" b="b"/>
            <a:pathLst>
              <a:path h="909320">
                <a:moveTo>
                  <a:pt x="0" y="0"/>
                </a:moveTo>
                <a:lnTo>
                  <a:pt x="0" y="908951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82140" y="4480319"/>
            <a:ext cx="0" cy="1340485"/>
          </a:xfrm>
          <a:custGeom>
            <a:avLst/>
            <a:gdLst/>
            <a:ahLst/>
            <a:cxnLst/>
            <a:rect l="l" t="t" r="r" b="b"/>
            <a:pathLst>
              <a:path h="1340485">
                <a:moveTo>
                  <a:pt x="0" y="1339926"/>
                </a:moveTo>
                <a:lnTo>
                  <a:pt x="0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05152" y="4480319"/>
            <a:ext cx="0" cy="1290955"/>
          </a:xfrm>
          <a:custGeom>
            <a:avLst/>
            <a:gdLst/>
            <a:ahLst/>
            <a:cxnLst/>
            <a:rect l="l" t="t" r="r" b="b"/>
            <a:pathLst>
              <a:path h="1290954">
                <a:moveTo>
                  <a:pt x="0" y="0"/>
                </a:moveTo>
                <a:lnTo>
                  <a:pt x="0" y="1290459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50439" y="4313225"/>
            <a:ext cx="0" cy="492125"/>
          </a:xfrm>
          <a:custGeom>
            <a:avLst/>
            <a:gdLst/>
            <a:ahLst/>
            <a:cxnLst/>
            <a:rect l="l" t="t" r="r" b="b"/>
            <a:pathLst>
              <a:path h="492125">
                <a:moveTo>
                  <a:pt x="0" y="0"/>
                </a:moveTo>
                <a:lnTo>
                  <a:pt x="0" y="492086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50439" y="4917110"/>
            <a:ext cx="0" cy="857885"/>
          </a:xfrm>
          <a:custGeom>
            <a:avLst/>
            <a:gdLst/>
            <a:ahLst/>
            <a:cxnLst/>
            <a:rect l="l" t="t" r="r" b="b"/>
            <a:pathLst>
              <a:path h="857885">
                <a:moveTo>
                  <a:pt x="0" y="0"/>
                </a:moveTo>
                <a:lnTo>
                  <a:pt x="0" y="857834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62046" y="4133203"/>
            <a:ext cx="758825" cy="724535"/>
          </a:xfrm>
          <a:custGeom>
            <a:avLst/>
            <a:gdLst/>
            <a:ahLst/>
            <a:cxnLst/>
            <a:rect l="l" t="t" r="r" b="b"/>
            <a:pathLst>
              <a:path w="758825" h="724535">
                <a:moveTo>
                  <a:pt x="0" y="724103"/>
                </a:moveTo>
                <a:lnTo>
                  <a:pt x="758494" y="724103"/>
                </a:lnTo>
                <a:lnTo>
                  <a:pt x="758494" y="0"/>
                </a:lnTo>
                <a:lnTo>
                  <a:pt x="0" y="0"/>
                </a:lnTo>
                <a:lnTo>
                  <a:pt x="0" y="724103"/>
                </a:lnTo>
                <a:close/>
              </a:path>
            </a:pathLst>
          </a:custGeom>
          <a:ln w="41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82128" y="5775769"/>
            <a:ext cx="781685" cy="50800"/>
          </a:xfrm>
          <a:custGeom>
            <a:avLst/>
            <a:gdLst/>
            <a:ahLst/>
            <a:cxnLst/>
            <a:rect l="l" t="t" r="r" b="b"/>
            <a:pathLst>
              <a:path w="781685" h="50800">
                <a:moveTo>
                  <a:pt x="123024" y="0"/>
                </a:moveTo>
                <a:lnTo>
                  <a:pt x="664984" y="0"/>
                </a:lnTo>
              </a:path>
              <a:path w="781685" h="50800">
                <a:moveTo>
                  <a:pt x="0" y="50291"/>
                </a:moveTo>
                <a:lnTo>
                  <a:pt x="781367" y="50291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80257" y="4309897"/>
            <a:ext cx="0" cy="490220"/>
          </a:xfrm>
          <a:custGeom>
            <a:avLst/>
            <a:gdLst/>
            <a:ahLst/>
            <a:cxnLst/>
            <a:rect l="l" t="t" r="r" b="b"/>
            <a:pathLst>
              <a:path h="490220">
                <a:moveTo>
                  <a:pt x="0" y="0"/>
                </a:moveTo>
                <a:lnTo>
                  <a:pt x="0" y="489597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580257" y="4911294"/>
            <a:ext cx="0" cy="860425"/>
          </a:xfrm>
          <a:custGeom>
            <a:avLst/>
            <a:gdLst/>
            <a:ahLst/>
            <a:cxnLst/>
            <a:rect l="l" t="t" r="r" b="b"/>
            <a:pathLst>
              <a:path h="860425">
                <a:moveTo>
                  <a:pt x="0" y="0"/>
                </a:moveTo>
                <a:lnTo>
                  <a:pt x="0" y="860323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072792" y="4454956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29667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9200370" y="4424191"/>
            <a:ext cx="226695" cy="57150"/>
            <a:chOff x="4145769" y="4424191"/>
            <a:chExt cx="226695" cy="57150"/>
          </a:xfrm>
        </p:grpSpPr>
        <p:sp>
          <p:nvSpPr>
            <p:cNvPr id="27" name="object 27"/>
            <p:cNvSpPr/>
            <p:nvPr/>
          </p:nvSpPr>
          <p:spPr>
            <a:xfrm>
              <a:off x="4253839" y="4454956"/>
              <a:ext cx="118110" cy="0"/>
            </a:xfrm>
            <a:custGeom>
              <a:avLst/>
              <a:gdLst/>
              <a:ahLst/>
              <a:cxnLst/>
              <a:rect l="l" t="t" r="r" b="b"/>
              <a:pathLst>
                <a:path w="118110">
                  <a:moveTo>
                    <a:pt x="0" y="0"/>
                  </a:moveTo>
                  <a:lnTo>
                    <a:pt x="118033" y="0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47858" y="4426280"/>
              <a:ext cx="106045" cy="53340"/>
            </a:xfrm>
            <a:custGeom>
              <a:avLst/>
              <a:gdLst/>
              <a:ahLst/>
              <a:cxnLst/>
              <a:rect l="l" t="t" r="r" b="b"/>
              <a:pathLst>
                <a:path w="106045" h="53339">
                  <a:moveTo>
                    <a:pt x="0" y="52781"/>
                  </a:moveTo>
                  <a:lnTo>
                    <a:pt x="105981" y="52781"/>
                  </a:lnTo>
                  <a:lnTo>
                    <a:pt x="105981" y="0"/>
                  </a:lnTo>
                  <a:lnTo>
                    <a:pt x="0" y="0"/>
                  </a:lnTo>
                  <a:lnTo>
                    <a:pt x="0" y="52781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9076525" y="4319055"/>
            <a:ext cx="0" cy="136525"/>
          </a:xfrm>
          <a:custGeom>
            <a:avLst/>
            <a:gdLst/>
            <a:ahLst/>
            <a:cxnLst/>
            <a:rect l="l" t="t" r="r" b="b"/>
            <a:pathLst>
              <a:path h="136525">
                <a:moveTo>
                  <a:pt x="0" y="0"/>
                </a:moveTo>
                <a:lnTo>
                  <a:pt x="0" y="135902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66403" y="4676889"/>
            <a:ext cx="509270" cy="0"/>
          </a:xfrm>
          <a:custGeom>
            <a:avLst/>
            <a:gdLst/>
            <a:ahLst/>
            <a:cxnLst/>
            <a:rect l="l" t="t" r="r" b="b"/>
            <a:pathLst>
              <a:path w="509270">
                <a:moveTo>
                  <a:pt x="0" y="0"/>
                </a:moveTo>
                <a:lnTo>
                  <a:pt x="508698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851266" y="4313224"/>
            <a:ext cx="730885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730656" y="0"/>
                </a:moveTo>
                <a:lnTo>
                  <a:pt x="0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342438" y="5320653"/>
            <a:ext cx="318135" cy="74295"/>
          </a:xfrm>
          <a:custGeom>
            <a:avLst/>
            <a:gdLst/>
            <a:ahLst/>
            <a:cxnLst/>
            <a:rect l="l" t="t" r="r" b="b"/>
            <a:pathLst>
              <a:path w="318135" h="74295">
                <a:moveTo>
                  <a:pt x="158762" y="0"/>
                </a:moveTo>
                <a:lnTo>
                  <a:pt x="220545" y="2906"/>
                </a:lnTo>
                <a:lnTo>
                  <a:pt x="271016" y="10833"/>
                </a:lnTo>
                <a:lnTo>
                  <a:pt x="305054" y="22588"/>
                </a:lnTo>
                <a:lnTo>
                  <a:pt x="317538" y="36982"/>
                </a:lnTo>
                <a:lnTo>
                  <a:pt x="305054" y="51378"/>
                </a:lnTo>
                <a:lnTo>
                  <a:pt x="271016" y="63138"/>
                </a:lnTo>
                <a:lnTo>
                  <a:pt x="220545" y="71068"/>
                </a:lnTo>
                <a:lnTo>
                  <a:pt x="158762" y="73977"/>
                </a:lnTo>
                <a:lnTo>
                  <a:pt x="96987" y="71068"/>
                </a:lnTo>
                <a:lnTo>
                  <a:pt x="46520" y="63138"/>
                </a:lnTo>
                <a:lnTo>
                  <a:pt x="12483" y="51378"/>
                </a:lnTo>
                <a:lnTo>
                  <a:pt x="0" y="36982"/>
                </a:lnTo>
                <a:lnTo>
                  <a:pt x="12483" y="22588"/>
                </a:lnTo>
                <a:lnTo>
                  <a:pt x="46520" y="10833"/>
                </a:lnTo>
                <a:lnTo>
                  <a:pt x="96987" y="2906"/>
                </a:lnTo>
                <a:lnTo>
                  <a:pt x="158762" y="0"/>
                </a:lnTo>
              </a:path>
            </a:pathLst>
          </a:custGeom>
          <a:ln w="7378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98724" y="5313616"/>
            <a:ext cx="74930" cy="133350"/>
          </a:xfrm>
          <a:custGeom>
            <a:avLst/>
            <a:gdLst/>
            <a:ahLst/>
            <a:cxnLst/>
            <a:rect l="l" t="t" r="r" b="b"/>
            <a:pathLst>
              <a:path w="74929" h="133350">
                <a:moveTo>
                  <a:pt x="41567" y="0"/>
                </a:moveTo>
                <a:lnTo>
                  <a:pt x="41567" y="95999"/>
                </a:lnTo>
              </a:path>
              <a:path w="74929" h="133350">
                <a:moveTo>
                  <a:pt x="0" y="105981"/>
                </a:moveTo>
                <a:lnTo>
                  <a:pt x="74396" y="105981"/>
                </a:lnTo>
              </a:path>
              <a:path w="74929" h="133350">
                <a:moveTo>
                  <a:pt x="12877" y="120103"/>
                </a:moveTo>
                <a:lnTo>
                  <a:pt x="64414" y="120103"/>
                </a:lnTo>
              </a:path>
              <a:path w="74929" h="133350">
                <a:moveTo>
                  <a:pt x="25768" y="132994"/>
                </a:moveTo>
                <a:lnTo>
                  <a:pt x="51536" y="132994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8796458" y="5311171"/>
            <a:ext cx="546100" cy="85090"/>
            <a:chOff x="3741858" y="5311171"/>
            <a:chExt cx="546100" cy="85090"/>
          </a:xfrm>
        </p:grpSpPr>
        <p:sp>
          <p:nvSpPr>
            <p:cNvPr id="35" name="object 35"/>
            <p:cNvSpPr/>
            <p:nvPr/>
          </p:nvSpPr>
          <p:spPr>
            <a:xfrm>
              <a:off x="3745547" y="5314861"/>
              <a:ext cx="334010" cy="77470"/>
            </a:xfrm>
            <a:custGeom>
              <a:avLst/>
              <a:gdLst/>
              <a:ahLst/>
              <a:cxnLst/>
              <a:rect l="l" t="t" r="r" b="b"/>
              <a:pathLst>
                <a:path w="334010" h="77470">
                  <a:moveTo>
                    <a:pt x="333730" y="38658"/>
                  </a:moveTo>
                  <a:lnTo>
                    <a:pt x="320607" y="23676"/>
                  </a:lnTo>
                  <a:lnTo>
                    <a:pt x="284848" y="11380"/>
                  </a:lnTo>
                  <a:lnTo>
                    <a:pt x="231867" y="3059"/>
                  </a:lnTo>
                  <a:lnTo>
                    <a:pt x="167081" y="0"/>
                  </a:lnTo>
                  <a:lnTo>
                    <a:pt x="102044" y="3059"/>
                  </a:lnTo>
                  <a:lnTo>
                    <a:pt x="48936" y="11380"/>
                  </a:lnTo>
                  <a:lnTo>
                    <a:pt x="13129" y="23676"/>
                  </a:lnTo>
                  <a:lnTo>
                    <a:pt x="0" y="38658"/>
                  </a:lnTo>
                  <a:lnTo>
                    <a:pt x="13129" y="53810"/>
                  </a:lnTo>
                  <a:lnTo>
                    <a:pt x="48936" y="66082"/>
                  </a:lnTo>
                  <a:lnTo>
                    <a:pt x="102044" y="74304"/>
                  </a:lnTo>
                  <a:lnTo>
                    <a:pt x="167081" y="77304"/>
                  </a:lnTo>
                  <a:lnTo>
                    <a:pt x="231867" y="74304"/>
                  </a:lnTo>
                  <a:lnTo>
                    <a:pt x="284848" y="66082"/>
                  </a:lnTo>
                  <a:lnTo>
                    <a:pt x="320607" y="53810"/>
                  </a:lnTo>
                  <a:lnTo>
                    <a:pt x="333730" y="38658"/>
                  </a:lnTo>
                  <a:close/>
                </a:path>
              </a:pathLst>
            </a:custGeom>
            <a:ln w="7378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79697" y="5352262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79">
                  <a:moveTo>
                    <a:pt x="0" y="0"/>
                  </a:moveTo>
                  <a:lnTo>
                    <a:pt x="207810" y="0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9865055" y="5303686"/>
            <a:ext cx="313690" cy="74295"/>
          </a:xfrm>
          <a:custGeom>
            <a:avLst/>
            <a:gdLst/>
            <a:ahLst/>
            <a:cxnLst/>
            <a:rect l="l" t="t" r="r" b="b"/>
            <a:pathLst>
              <a:path w="313689" h="74295">
                <a:moveTo>
                  <a:pt x="156692" y="0"/>
                </a:moveTo>
                <a:lnTo>
                  <a:pt x="217662" y="2906"/>
                </a:lnTo>
                <a:lnTo>
                  <a:pt x="267471" y="10833"/>
                </a:lnTo>
                <a:lnTo>
                  <a:pt x="301064" y="22588"/>
                </a:lnTo>
                <a:lnTo>
                  <a:pt x="313385" y="36982"/>
                </a:lnTo>
                <a:lnTo>
                  <a:pt x="301064" y="51378"/>
                </a:lnTo>
                <a:lnTo>
                  <a:pt x="267471" y="63138"/>
                </a:lnTo>
                <a:lnTo>
                  <a:pt x="217662" y="71068"/>
                </a:lnTo>
                <a:lnTo>
                  <a:pt x="156692" y="73977"/>
                </a:lnTo>
                <a:lnTo>
                  <a:pt x="95722" y="71068"/>
                </a:lnTo>
                <a:lnTo>
                  <a:pt x="45913" y="63138"/>
                </a:lnTo>
                <a:lnTo>
                  <a:pt x="12320" y="51378"/>
                </a:lnTo>
                <a:lnTo>
                  <a:pt x="0" y="36982"/>
                </a:lnTo>
                <a:lnTo>
                  <a:pt x="12320" y="22588"/>
                </a:lnTo>
                <a:lnTo>
                  <a:pt x="45913" y="10833"/>
                </a:lnTo>
                <a:lnTo>
                  <a:pt x="95722" y="2906"/>
                </a:lnTo>
                <a:lnTo>
                  <a:pt x="156692" y="0"/>
                </a:lnTo>
              </a:path>
            </a:pathLst>
          </a:custGeom>
          <a:ln w="7378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179151" y="5342294"/>
            <a:ext cx="147320" cy="84455"/>
          </a:xfrm>
          <a:custGeom>
            <a:avLst/>
            <a:gdLst/>
            <a:ahLst/>
            <a:cxnLst/>
            <a:rect l="l" t="t" r="r" b="b"/>
            <a:pathLst>
              <a:path w="147320" h="84454">
                <a:moveTo>
                  <a:pt x="70650" y="3746"/>
                </a:moveTo>
                <a:lnTo>
                  <a:pt x="70650" y="56934"/>
                </a:lnTo>
              </a:path>
              <a:path w="147320" h="84454">
                <a:moveTo>
                  <a:pt x="32004" y="56934"/>
                </a:moveTo>
                <a:lnTo>
                  <a:pt x="106387" y="56934"/>
                </a:lnTo>
              </a:path>
              <a:path w="147320" h="84454">
                <a:moveTo>
                  <a:pt x="44881" y="71069"/>
                </a:moveTo>
                <a:lnTo>
                  <a:pt x="96418" y="71069"/>
                </a:lnTo>
              </a:path>
              <a:path w="147320" h="84454">
                <a:moveTo>
                  <a:pt x="57759" y="83946"/>
                </a:moveTo>
                <a:lnTo>
                  <a:pt x="83540" y="83946"/>
                </a:lnTo>
              </a:path>
              <a:path w="147320" h="84454">
                <a:moveTo>
                  <a:pt x="147129" y="0"/>
                </a:moveTo>
                <a:lnTo>
                  <a:pt x="0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391142" y="4520628"/>
            <a:ext cx="37465" cy="153670"/>
          </a:xfrm>
          <a:custGeom>
            <a:avLst/>
            <a:gdLst/>
            <a:ahLst/>
            <a:cxnLst/>
            <a:rect l="l" t="t" r="r" b="b"/>
            <a:pathLst>
              <a:path w="37464" h="153670">
                <a:moveTo>
                  <a:pt x="0" y="0"/>
                </a:moveTo>
                <a:lnTo>
                  <a:pt x="37414" y="70650"/>
                </a:lnTo>
                <a:lnTo>
                  <a:pt x="37414" y="153352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73031" y="4673155"/>
            <a:ext cx="0" cy="126364"/>
          </a:xfrm>
          <a:custGeom>
            <a:avLst/>
            <a:gdLst/>
            <a:ahLst/>
            <a:cxnLst/>
            <a:rect l="l" t="t" r="r" b="b"/>
            <a:pathLst>
              <a:path h="126364">
                <a:moveTo>
                  <a:pt x="0" y="0"/>
                </a:moveTo>
                <a:lnTo>
                  <a:pt x="0" y="126339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473031" y="4911293"/>
            <a:ext cx="0" cy="925830"/>
          </a:xfrm>
          <a:custGeom>
            <a:avLst/>
            <a:gdLst/>
            <a:ahLst/>
            <a:cxnLst/>
            <a:rect l="l" t="t" r="r" b="b"/>
            <a:pathLst>
              <a:path h="925829">
                <a:moveTo>
                  <a:pt x="0" y="0"/>
                </a:moveTo>
                <a:lnTo>
                  <a:pt x="0" y="925563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080717" y="4486148"/>
            <a:ext cx="0" cy="1398905"/>
          </a:xfrm>
          <a:custGeom>
            <a:avLst/>
            <a:gdLst/>
            <a:ahLst/>
            <a:cxnLst/>
            <a:rect l="l" t="t" r="r" b="b"/>
            <a:pathLst>
              <a:path h="1398904">
                <a:moveTo>
                  <a:pt x="0" y="0"/>
                </a:moveTo>
                <a:lnTo>
                  <a:pt x="0" y="1398524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789753" y="4803223"/>
            <a:ext cx="380365" cy="116205"/>
            <a:chOff x="3735152" y="4803222"/>
            <a:chExt cx="380365" cy="116205"/>
          </a:xfrm>
        </p:grpSpPr>
        <p:sp>
          <p:nvSpPr>
            <p:cNvPr id="44" name="object 44"/>
            <p:cNvSpPr/>
            <p:nvPr/>
          </p:nvSpPr>
          <p:spPr>
            <a:xfrm>
              <a:off x="3737241" y="4805311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376123" y="0"/>
                  </a:moveTo>
                  <a:lnTo>
                    <a:pt x="0" y="0"/>
                  </a:lnTo>
                  <a:lnTo>
                    <a:pt x="0" y="111798"/>
                  </a:lnTo>
                  <a:lnTo>
                    <a:pt x="376123" y="111798"/>
                  </a:lnTo>
                  <a:lnTo>
                    <a:pt x="376123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37241" y="4805311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0" y="111798"/>
                  </a:moveTo>
                  <a:lnTo>
                    <a:pt x="376123" y="111798"/>
                  </a:lnTo>
                  <a:lnTo>
                    <a:pt x="376123" y="0"/>
                  </a:lnTo>
                  <a:lnTo>
                    <a:pt x="0" y="0"/>
                  </a:lnTo>
                  <a:lnTo>
                    <a:pt x="0" y="111798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9251906" y="4797407"/>
            <a:ext cx="380365" cy="116205"/>
            <a:chOff x="4197305" y="4797406"/>
            <a:chExt cx="380365" cy="116205"/>
          </a:xfrm>
        </p:grpSpPr>
        <p:sp>
          <p:nvSpPr>
            <p:cNvPr id="47" name="object 47"/>
            <p:cNvSpPr/>
            <p:nvPr/>
          </p:nvSpPr>
          <p:spPr>
            <a:xfrm>
              <a:off x="4199394" y="4799495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376123" y="0"/>
                  </a:moveTo>
                  <a:lnTo>
                    <a:pt x="0" y="0"/>
                  </a:lnTo>
                  <a:lnTo>
                    <a:pt x="0" y="111798"/>
                  </a:lnTo>
                  <a:lnTo>
                    <a:pt x="376123" y="111798"/>
                  </a:lnTo>
                  <a:lnTo>
                    <a:pt x="376123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99394" y="4799495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0" y="111798"/>
                  </a:moveTo>
                  <a:lnTo>
                    <a:pt x="376135" y="111798"/>
                  </a:lnTo>
                  <a:lnTo>
                    <a:pt x="376135" y="0"/>
                  </a:lnTo>
                  <a:lnTo>
                    <a:pt x="0" y="0"/>
                  </a:lnTo>
                  <a:lnTo>
                    <a:pt x="0" y="111798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9424390" y="4451630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8999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080705" y="5885916"/>
            <a:ext cx="989330" cy="0"/>
          </a:xfrm>
          <a:custGeom>
            <a:avLst/>
            <a:gdLst/>
            <a:ahLst/>
            <a:cxnLst/>
            <a:rect l="l" t="t" r="r" b="b"/>
            <a:pathLst>
              <a:path w="989329">
                <a:moveTo>
                  <a:pt x="0" y="0"/>
                </a:moveTo>
                <a:lnTo>
                  <a:pt x="988758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070709" y="4751298"/>
            <a:ext cx="318135" cy="0"/>
          </a:xfrm>
          <a:custGeom>
            <a:avLst/>
            <a:gdLst/>
            <a:ahLst/>
            <a:cxnLst/>
            <a:rect l="l" t="t" r="r" b="b"/>
            <a:pathLst>
              <a:path w="318135">
                <a:moveTo>
                  <a:pt x="0" y="0"/>
                </a:moveTo>
                <a:lnTo>
                  <a:pt x="317944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010825" y="4912957"/>
            <a:ext cx="0" cy="923925"/>
          </a:xfrm>
          <a:custGeom>
            <a:avLst/>
            <a:gdLst/>
            <a:ahLst/>
            <a:cxnLst/>
            <a:rect l="l" t="t" r="r" b="b"/>
            <a:pathLst>
              <a:path h="923925">
                <a:moveTo>
                  <a:pt x="0" y="0"/>
                </a:moveTo>
                <a:lnTo>
                  <a:pt x="0" y="923493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133850" y="4912956"/>
            <a:ext cx="0" cy="974090"/>
          </a:xfrm>
          <a:custGeom>
            <a:avLst/>
            <a:gdLst/>
            <a:ahLst/>
            <a:cxnLst/>
            <a:rect l="l" t="t" r="r" b="b"/>
            <a:pathLst>
              <a:path h="974089">
                <a:moveTo>
                  <a:pt x="0" y="0"/>
                </a:moveTo>
                <a:lnTo>
                  <a:pt x="0" y="973785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9579001" y="4912956"/>
            <a:ext cx="337185" cy="859790"/>
            <a:chOff x="4524400" y="4912956"/>
            <a:chExt cx="337185" cy="859790"/>
          </a:xfrm>
        </p:grpSpPr>
        <p:sp>
          <p:nvSpPr>
            <p:cNvPr id="55" name="object 55"/>
            <p:cNvSpPr/>
            <p:nvPr/>
          </p:nvSpPr>
          <p:spPr>
            <a:xfrm>
              <a:off x="4857724" y="4912956"/>
              <a:ext cx="0" cy="859155"/>
            </a:xfrm>
            <a:custGeom>
              <a:avLst/>
              <a:gdLst/>
              <a:ahLst/>
              <a:cxnLst/>
              <a:rect l="l" t="t" r="r" b="b"/>
              <a:pathLst>
                <a:path h="859154">
                  <a:moveTo>
                    <a:pt x="0" y="0"/>
                  </a:moveTo>
                  <a:lnTo>
                    <a:pt x="0" y="858659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24400" y="5768708"/>
              <a:ext cx="333375" cy="0"/>
            </a:xfrm>
            <a:custGeom>
              <a:avLst/>
              <a:gdLst/>
              <a:ahLst/>
              <a:cxnLst/>
              <a:rect l="l" t="t" r="r" b="b"/>
              <a:pathLst>
                <a:path w="333375">
                  <a:moveTo>
                    <a:pt x="333324" y="0"/>
                  </a:moveTo>
                  <a:lnTo>
                    <a:pt x="0" y="0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9385745" y="5834367"/>
            <a:ext cx="751205" cy="50800"/>
          </a:xfrm>
          <a:custGeom>
            <a:avLst/>
            <a:gdLst/>
            <a:ahLst/>
            <a:cxnLst/>
            <a:rect l="l" t="t" r="r" b="b"/>
            <a:pathLst>
              <a:path w="751204" h="50800">
                <a:moveTo>
                  <a:pt x="626325" y="0"/>
                </a:moveTo>
                <a:lnTo>
                  <a:pt x="86042" y="0"/>
                </a:lnTo>
              </a:path>
              <a:path w="751204" h="50800">
                <a:moveTo>
                  <a:pt x="751014" y="50304"/>
                </a:moveTo>
                <a:lnTo>
                  <a:pt x="0" y="50304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196993" y="4454956"/>
            <a:ext cx="126364" cy="0"/>
          </a:xfrm>
          <a:custGeom>
            <a:avLst/>
            <a:gdLst/>
            <a:ahLst/>
            <a:cxnLst/>
            <a:rect l="l" t="t" r="r" b="b"/>
            <a:pathLst>
              <a:path w="126364">
                <a:moveTo>
                  <a:pt x="0" y="0"/>
                </a:moveTo>
                <a:lnTo>
                  <a:pt x="126339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11321244" y="4424191"/>
            <a:ext cx="222885" cy="57150"/>
            <a:chOff x="6266643" y="4424191"/>
            <a:chExt cx="222885" cy="57150"/>
          </a:xfrm>
        </p:grpSpPr>
        <p:sp>
          <p:nvSpPr>
            <p:cNvPr id="60" name="object 60"/>
            <p:cNvSpPr/>
            <p:nvPr/>
          </p:nvSpPr>
          <p:spPr>
            <a:xfrm>
              <a:off x="6374714" y="4454956"/>
              <a:ext cx="114935" cy="0"/>
            </a:xfrm>
            <a:custGeom>
              <a:avLst/>
              <a:gdLst/>
              <a:ahLst/>
              <a:cxnLst/>
              <a:rect l="l" t="t" r="r" b="b"/>
              <a:pathLst>
                <a:path w="114935">
                  <a:moveTo>
                    <a:pt x="0" y="0"/>
                  </a:moveTo>
                  <a:lnTo>
                    <a:pt x="114719" y="0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68732" y="4426280"/>
              <a:ext cx="106045" cy="53340"/>
            </a:xfrm>
            <a:custGeom>
              <a:avLst/>
              <a:gdLst/>
              <a:ahLst/>
              <a:cxnLst/>
              <a:rect l="l" t="t" r="r" b="b"/>
              <a:pathLst>
                <a:path w="106045" h="53339">
                  <a:moveTo>
                    <a:pt x="0" y="52781"/>
                  </a:moveTo>
                  <a:lnTo>
                    <a:pt x="105981" y="52781"/>
                  </a:lnTo>
                  <a:lnTo>
                    <a:pt x="105981" y="0"/>
                  </a:lnTo>
                  <a:lnTo>
                    <a:pt x="0" y="0"/>
                  </a:lnTo>
                  <a:lnTo>
                    <a:pt x="0" y="52781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11197412" y="4319055"/>
            <a:ext cx="0" cy="136525"/>
          </a:xfrm>
          <a:custGeom>
            <a:avLst/>
            <a:gdLst/>
            <a:ahLst/>
            <a:cxnLst/>
            <a:rect l="l" t="t" r="r" b="b"/>
            <a:pathLst>
              <a:path h="136525">
                <a:moveTo>
                  <a:pt x="0" y="0"/>
                </a:moveTo>
                <a:lnTo>
                  <a:pt x="0" y="135902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080610" y="4676889"/>
            <a:ext cx="524510" cy="0"/>
          </a:xfrm>
          <a:custGeom>
            <a:avLst/>
            <a:gdLst/>
            <a:ahLst/>
            <a:cxnLst/>
            <a:rect l="l" t="t" r="r" b="b"/>
            <a:pathLst>
              <a:path w="524509">
                <a:moveTo>
                  <a:pt x="0" y="0"/>
                </a:moveTo>
                <a:lnTo>
                  <a:pt x="524103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968405" y="4313224"/>
            <a:ext cx="732790" cy="0"/>
          </a:xfrm>
          <a:custGeom>
            <a:avLst/>
            <a:gdLst/>
            <a:ahLst/>
            <a:cxnLst/>
            <a:rect l="l" t="t" r="r" b="b"/>
            <a:pathLst>
              <a:path w="732790">
                <a:moveTo>
                  <a:pt x="732713" y="0"/>
                </a:moveTo>
                <a:lnTo>
                  <a:pt x="0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512030" y="4520628"/>
            <a:ext cx="37465" cy="153670"/>
          </a:xfrm>
          <a:custGeom>
            <a:avLst/>
            <a:gdLst/>
            <a:ahLst/>
            <a:cxnLst/>
            <a:rect l="l" t="t" r="r" b="b"/>
            <a:pathLst>
              <a:path w="37464" h="153670">
                <a:moveTo>
                  <a:pt x="0" y="0"/>
                </a:moveTo>
                <a:lnTo>
                  <a:pt x="37401" y="70650"/>
                </a:lnTo>
                <a:lnTo>
                  <a:pt x="37401" y="153352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10910628" y="4803223"/>
            <a:ext cx="380365" cy="116205"/>
            <a:chOff x="5856027" y="4803222"/>
            <a:chExt cx="380365" cy="116205"/>
          </a:xfrm>
        </p:grpSpPr>
        <p:sp>
          <p:nvSpPr>
            <p:cNvPr id="67" name="object 67"/>
            <p:cNvSpPr/>
            <p:nvPr/>
          </p:nvSpPr>
          <p:spPr>
            <a:xfrm>
              <a:off x="5858116" y="4805311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376123" y="0"/>
                  </a:moveTo>
                  <a:lnTo>
                    <a:pt x="0" y="0"/>
                  </a:lnTo>
                  <a:lnTo>
                    <a:pt x="0" y="111798"/>
                  </a:lnTo>
                  <a:lnTo>
                    <a:pt x="376123" y="111798"/>
                  </a:lnTo>
                  <a:lnTo>
                    <a:pt x="376123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58116" y="4805311"/>
              <a:ext cx="376555" cy="112395"/>
            </a:xfrm>
            <a:custGeom>
              <a:avLst/>
              <a:gdLst/>
              <a:ahLst/>
              <a:cxnLst/>
              <a:rect l="l" t="t" r="r" b="b"/>
              <a:pathLst>
                <a:path w="376554" h="112395">
                  <a:moveTo>
                    <a:pt x="0" y="111798"/>
                  </a:moveTo>
                  <a:lnTo>
                    <a:pt x="376123" y="111798"/>
                  </a:lnTo>
                  <a:lnTo>
                    <a:pt x="376123" y="0"/>
                  </a:lnTo>
                  <a:lnTo>
                    <a:pt x="0" y="0"/>
                  </a:lnTo>
                  <a:lnTo>
                    <a:pt x="0" y="111798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11544858" y="4456201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16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179530" y="4751298"/>
            <a:ext cx="325120" cy="0"/>
          </a:xfrm>
          <a:custGeom>
            <a:avLst/>
            <a:gdLst/>
            <a:ahLst/>
            <a:cxnLst/>
            <a:rect l="l" t="t" r="r" b="b"/>
            <a:pathLst>
              <a:path w="325120">
                <a:moveTo>
                  <a:pt x="0" y="0"/>
                </a:moveTo>
                <a:lnTo>
                  <a:pt x="325018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322903" y="5307839"/>
            <a:ext cx="318135" cy="74295"/>
          </a:xfrm>
          <a:custGeom>
            <a:avLst/>
            <a:gdLst/>
            <a:ahLst/>
            <a:cxnLst/>
            <a:rect l="l" t="t" r="r" b="b"/>
            <a:pathLst>
              <a:path w="318135" h="74295">
                <a:moveTo>
                  <a:pt x="158775" y="0"/>
                </a:moveTo>
                <a:lnTo>
                  <a:pt x="220550" y="2906"/>
                </a:lnTo>
                <a:lnTo>
                  <a:pt x="271017" y="10833"/>
                </a:lnTo>
                <a:lnTo>
                  <a:pt x="305054" y="22588"/>
                </a:lnTo>
                <a:lnTo>
                  <a:pt x="317538" y="36982"/>
                </a:lnTo>
                <a:lnTo>
                  <a:pt x="305054" y="51378"/>
                </a:lnTo>
                <a:lnTo>
                  <a:pt x="271017" y="63138"/>
                </a:lnTo>
                <a:lnTo>
                  <a:pt x="220550" y="71068"/>
                </a:lnTo>
                <a:lnTo>
                  <a:pt x="158775" y="73977"/>
                </a:lnTo>
                <a:lnTo>
                  <a:pt x="96992" y="71068"/>
                </a:lnTo>
                <a:lnTo>
                  <a:pt x="46521" y="63138"/>
                </a:lnTo>
                <a:lnTo>
                  <a:pt x="12483" y="51378"/>
                </a:lnTo>
                <a:lnTo>
                  <a:pt x="0" y="36982"/>
                </a:lnTo>
                <a:lnTo>
                  <a:pt x="12483" y="22588"/>
                </a:lnTo>
                <a:lnTo>
                  <a:pt x="46521" y="10833"/>
                </a:lnTo>
                <a:lnTo>
                  <a:pt x="96992" y="2906"/>
                </a:lnTo>
                <a:lnTo>
                  <a:pt x="158775" y="0"/>
                </a:lnTo>
              </a:path>
            </a:pathLst>
          </a:custGeom>
          <a:ln w="7378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919624" y="5304714"/>
            <a:ext cx="313690" cy="74295"/>
          </a:xfrm>
          <a:custGeom>
            <a:avLst/>
            <a:gdLst/>
            <a:ahLst/>
            <a:cxnLst/>
            <a:rect l="l" t="t" r="r" b="b"/>
            <a:pathLst>
              <a:path w="313689" h="74295">
                <a:moveTo>
                  <a:pt x="156692" y="0"/>
                </a:moveTo>
                <a:lnTo>
                  <a:pt x="217667" y="2908"/>
                </a:lnTo>
                <a:lnTo>
                  <a:pt x="267476" y="10839"/>
                </a:lnTo>
                <a:lnTo>
                  <a:pt x="301066" y="22599"/>
                </a:lnTo>
                <a:lnTo>
                  <a:pt x="313385" y="36995"/>
                </a:lnTo>
                <a:lnTo>
                  <a:pt x="301066" y="51388"/>
                </a:lnTo>
                <a:lnTo>
                  <a:pt x="267476" y="63144"/>
                </a:lnTo>
                <a:lnTo>
                  <a:pt x="217667" y="71070"/>
                </a:lnTo>
                <a:lnTo>
                  <a:pt x="156692" y="73977"/>
                </a:lnTo>
                <a:lnTo>
                  <a:pt x="95722" y="71070"/>
                </a:lnTo>
                <a:lnTo>
                  <a:pt x="45913" y="63144"/>
                </a:lnTo>
                <a:lnTo>
                  <a:pt x="12320" y="51388"/>
                </a:lnTo>
                <a:lnTo>
                  <a:pt x="0" y="36995"/>
                </a:lnTo>
                <a:lnTo>
                  <a:pt x="12320" y="22599"/>
                </a:lnTo>
                <a:lnTo>
                  <a:pt x="45913" y="10839"/>
                </a:lnTo>
                <a:lnTo>
                  <a:pt x="95722" y="2908"/>
                </a:lnTo>
                <a:lnTo>
                  <a:pt x="156692" y="0"/>
                </a:lnTo>
              </a:path>
            </a:pathLst>
          </a:custGeom>
          <a:ln w="7378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324996" y="5342713"/>
            <a:ext cx="74930" cy="80645"/>
          </a:xfrm>
          <a:custGeom>
            <a:avLst/>
            <a:gdLst/>
            <a:ahLst/>
            <a:cxnLst/>
            <a:rect l="l" t="t" r="r" b="b"/>
            <a:pathLst>
              <a:path w="74929" h="80645">
                <a:moveTo>
                  <a:pt x="38646" y="0"/>
                </a:moveTo>
                <a:lnTo>
                  <a:pt x="38646" y="52781"/>
                </a:lnTo>
              </a:path>
              <a:path w="74929" h="80645">
                <a:moveTo>
                  <a:pt x="0" y="52781"/>
                </a:moveTo>
                <a:lnTo>
                  <a:pt x="74396" y="52781"/>
                </a:lnTo>
              </a:path>
              <a:path w="74929" h="80645">
                <a:moveTo>
                  <a:pt x="12877" y="67322"/>
                </a:moveTo>
                <a:lnTo>
                  <a:pt x="64414" y="67322"/>
                </a:lnTo>
              </a:path>
              <a:path w="74929" h="80645">
                <a:moveTo>
                  <a:pt x="25768" y="80213"/>
                </a:moveTo>
                <a:lnTo>
                  <a:pt x="51536" y="80213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560685" y="577452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>
                <a:moveTo>
                  <a:pt x="118452" y="0"/>
                </a:moveTo>
                <a:lnTo>
                  <a:pt x="0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450132" y="5838520"/>
            <a:ext cx="214629" cy="0"/>
          </a:xfrm>
          <a:custGeom>
            <a:avLst/>
            <a:gdLst/>
            <a:ahLst/>
            <a:cxnLst/>
            <a:rect l="l" t="t" r="r" b="b"/>
            <a:pathLst>
              <a:path w="214629">
                <a:moveTo>
                  <a:pt x="214045" y="0"/>
                </a:moveTo>
                <a:lnTo>
                  <a:pt x="0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76"/>
          <p:cNvGrpSpPr/>
          <p:nvPr/>
        </p:nvGrpSpPr>
        <p:grpSpPr>
          <a:xfrm>
            <a:off x="10360774" y="4912956"/>
            <a:ext cx="303530" cy="982980"/>
            <a:chOff x="5306174" y="4912956"/>
            <a:chExt cx="303530" cy="982980"/>
          </a:xfrm>
        </p:grpSpPr>
        <p:sp>
          <p:nvSpPr>
            <p:cNvPr id="77" name="object 77"/>
            <p:cNvSpPr/>
            <p:nvPr/>
          </p:nvSpPr>
          <p:spPr>
            <a:xfrm>
              <a:off x="5306174" y="5891733"/>
              <a:ext cx="303530" cy="0"/>
            </a:xfrm>
            <a:custGeom>
              <a:avLst/>
              <a:gdLst/>
              <a:ahLst/>
              <a:cxnLst/>
              <a:rect l="l" t="t" r="r" b="b"/>
              <a:pathLst>
                <a:path w="303529">
                  <a:moveTo>
                    <a:pt x="303402" y="0"/>
                  </a:moveTo>
                  <a:lnTo>
                    <a:pt x="0" y="0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309920" y="4912956"/>
              <a:ext cx="193675" cy="979169"/>
            </a:xfrm>
            <a:custGeom>
              <a:avLst/>
              <a:gdLst/>
              <a:ahLst/>
              <a:cxnLst/>
              <a:rect l="l" t="t" r="r" b="b"/>
              <a:pathLst>
                <a:path w="193675" h="979170">
                  <a:moveTo>
                    <a:pt x="0" y="0"/>
                  </a:moveTo>
                  <a:lnTo>
                    <a:pt x="0" y="978776"/>
                  </a:lnTo>
                </a:path>
                <a:path w="193675" h="979170">
                  <a:moveTo>
                    <a:pt x="193255" y="0"/>
                  </a:moveTo>
                  <a:lnTo>
                    <a:pt x="193255" y="864895"/>
                  </a:lnTo>
                </a:path>
                <a:path w="193675" h="979170">
                  <a:moveTo>
                    <a:pt x="87274" y="0"/>
                  </a:moveTo>
                  <a:lnTo>
                    <a:pt x="87274" y="929309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/>
          <p:nvPr/>
        </p:nvSpPr>
        <p:spPr>
          <a:xfrm>
            <a:off x="10081070" y="4444987"/>
            <a:ext cx="128905" cy="0"/>
          </a:xfrm>
          <a:custGeom>
            <a:avLst/>
            <a:gdLst/>
            <a:ahLst/>
            <a:cxnLst/>
            <a:rect l="l" t="t" r="r" b="b"/>
            <a:pathLst>
              <a:path w="128904">
                <a:moveTo>
                  <a:pt x="0" y="0"/>
                </a:moveTo>
                <a:lnTo>
                  <a:pt x="128841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10207822" y="4414221"/>
            <a:ext cx="227965" cy="57150"/>
            <a:chOff x="5153221" y="4414221"/>
            <a:chExt cx="227965" cy="57150"/>
          </a:xfrm>
        </p:grpSpPr>
        <p:sp>
          <p:nvSpPr>
            <p:cNvPr id="81" name="object 81"/>
            <p:cNvSpPr/>
            <p:nvPr/>
          </p:nvSpPr>
          <p:spPr>
            <a:xfrm>
              <a:off x="5261292" y="4444987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9278" y="0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55311" y="4416310"/>
              <a:ext cx="106045" cy="53340"/>
            </a:xfrm>
            <a:custGeom>
              <a:avLst/>
              <a:gdLst/>
              <a:ahLst/>
              <a:cxnLst/>
              <a:rect l="l" t="t" r="r" b="b"/>
              <a:pathLst>
                <a:path w="106045" h="53339">
                  <a:moveTo>
                    <a:pt x="0" y="52781"/>
                  </a:moveTo>
                  <a:lnTo>
                    <a:pt x="105968" y="52781"/>
                  </a:lnTo>
                  <a:lnTo>
                    <a:pt x="105968" y="0"/>
                  </a:lnTo>
                  <a:lnTo>
                    <a:pt x="0" y="0"/>
                  </a:lnTo>
                  <a:lnTo>
                    <a:pt x="0" y="52781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0069487" y="4293312"/>
            <a:ext cx="28575" cy="151765"/>
            <a:chOff x="5014886" y="4293311"/>
            <a:chExt cx="28575" cy="151765"/>
          </a:xfrm>
        </p:grpSpPr>
        <p:sp>
          <p:nvSpPr>
            <p:cNvPr id="84" name="object 84"/>
            <p:cNvSpPr/>
            <p:nvPr/>
          </p:nvSpPr>
          <p:spPr>
            <a:xfrm>
              <a:off x="5029377" y="4309071"/>
              <a:ext cx="0" cy="136525"/>
            </a:xfrm>
            <a:custGeom>
              <a:avLst/>
              <a:gdLst/>
              <a:ahLst/>
              <a:cxnLst/>
              <a:rect l="l" t="t" r="r" b="b"/>
              <a:pathLst>
                <a:path h="136525">
                  <a:moveTo>
                    <a:pt x="0" y="0"/>
                  </a:moveTo>
                  <a:lnTo>
                    <a:pt x="0" y="135915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16258" y="429468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89" y="0"/>
                  </a:moveTo>
                  <a:lnTo>
                    <a:pt x="12877" y="0"/>
                  </a:lnTo>
                  <a:lnTo>
                    <a:pt x="5765" y="0"/>
                  </a:lnTo>
                  <a:lnTo>
                    <a:pt x="0" y="5765"/>
                  </a:lnTo>
                  <a:lnTo>
                    <a:pt x="0" y="19989"/>
                  </a:lnTo>
                  <a:lnTo>
                    <a:pt x="5765" y="25768"/>
                  </a:lnTo>
                  <a:lnTo>
                    <a:pt x="19989" y="25768"/>
                  </a:lnTo>
                  <a:lnTo>
                    <a:pt x="25768" y="19989"/>
                  </a:lnTo>
                  <a:lnTo>
                    <a:pt x="25768" y="5765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016258" y="4294682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77" y="0"/>
                  </a:moveTo>
                  <a:lnTo>
                    <a:pt x="19989" y="0"/>
                  </a:lnTo>
                  <a:lnTo>
                    <a:pt x="25768" y="5765"/>
                  </a:lnTo>
                  <a:lnTo>
                    <a:pt x="25768" y="12877"/>
                  </a:lnTo>
                  <a:lnTo>
                    <a:pt x="25768" y="19989"/>
                  </a:lnTo>
                  <a:lnTo>
                    <a:pt x="19989" y="25768"/>
                  </a:lnTo>
                  <a:lnTo>
                    <a:pt x="12877" y="25768"/>
                  </a:lnTo>
                  <a:lnTo>
                    <a:pt x="5765" y="25768"/>
                  </a:lnTo>
                  <a:lnTo>
                    <a:pt x="0" y="19989"/>
                  </a:lnTo>
                  <a:lnTo>
                    <a:pt x="0" y="12877"/>
                  </a:lnTo>
                  <a:lnTo>
                    <a:pt x="0" y="5765"/>
                  </a:lnTo>
                  <a:lnTo>
                    <a:pt x="5765" y="0"/>
                  </a:lnTo>
                  <a:lnTo>
                    <a:pt x="1287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10394905" y="4446231"/>
            <a:ext cx="55880" cy="230504"/>
            <a:chOff x="5340305" y="4446231"/>
            <a:chExt cx="55880" cy="230504"/>
          </a:xfrm>
        </p:grpSpPr>
        <p:sp>
          <p:nvSpPr>
            <p:cNvPr id="88" name="object 88"/>
            <p:cNvSpPr/>
            <p:nvPr/>
          </p:nvSpPr>
          <p:spPr>
            <a:xfrm>
              <a:off x="5367705" y="4647031"/>
              <a:ext cx="26670" cy="28575"/>
            </a:xfrm>
            <a:custGeom>
              <a:avLst/>
              <a:gdLst/>
              <a:ahLst/>
              <a:cxnLst/>
              <a:rect l="l" t="t" r="r" b="b"/>
              <a:pathLst>
                <a:path w="26670" h="28575">
                  <a:moveTo>
                    <a:pt x="20637" y="0"/>
                  </a:moveTo>
                  <a:lnTo>
                    <a:pt x="13296" y="0"/>
                  </a:lnTo>
                  <a:lnTo>
                    <a:pt x="5956" y="0"/>
                  </a:lnTo>
                  <a:lnTo>
                    <a:pt x="0" y="6324"/>
                  </a:lnTo>
                  <a:lnTo>
                    <a:pt x="0" y="21945"/>
                  </a:lnTo>
                  <a:lnTo>
                    <a:pt x="5956" y="28270"/>
                  </a:lnTo>
                  <a:lnTo>
                    <a:pt x="20637" y="28270"/>
                  </a:lnTo>
                  <a:lnTo>
                    <a:pt x="26606" y="21945"/>
                  </a:lnTo>
                  <a:lnTo>
                    <a:pt x="26606" y="6324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367705" y="4647031"/>
              <a:ext cx="26670" cy="28575"/>
            </a:xfrm>
            <a:custGeom>
              <a:avLst/>
              <a:gdLst/>
              <a:ahLst/>
              <a:cxnLst/>
              <a:rect l="l" t="t" r="r" b="b"/>
              <a:pathLst>
                <a:path w="26670" h="28575">
                  <a:moveTo>
                    <a:pt x="13296" y="0"/>
                  </a:moveTo>
                  <a:lnTo>
                    <a:pt x="20637" y="0"/>
                  </a:lnTo>
                  <a:lnTo>
                    <a:pt x="26606" y="6324"/>
                  </a:lnTo>
                  <a:lnTo>
                    <a:pt x="26606" y="14135"/>
                  </a:lnTo>
                  <a:lnTo>
                    <a:pt x="26606" y="21945"/>
                  </a:lnTo>
                  <a:lnTo>
                    <a:pt x="20637" y="28270"/>
                  </a:lnTo>
                  <a:lnTo>
                    <a:pt x="13296" y="28270"/>
                  </a:lnTo>
                  <a:lnTo>
                    <a:pt x="5956" y="28270"/>
                  </a:lnTo>
                  <a:lnTo>
                    <a:pt x="0" y="21945"/>
                  </a:lnTo>
                  <a:lnTo>
                    <a:pt x="0" y="14135"/>
                  </a:lnTo>
                  <a:lnTo>
                    <a:pt x="0" y="6324"/>
                  </a:lnTo>
                  <a:lnTo>
                    <a:pt x="5956" y="0"/>
                  </a:lnTo>
                  <a:lnTo>
                    <a:pt x="1329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343994" y="4446231"/>
              <a:ext cx="37465" cy="217804"/>
            </a:xfrm>
            <a:custGeom>
              <a:avLst/>
              <a:gdLst/>
              <a:ahLst/>
              <a:cxnLst/>
              <a:rect l="l" t="t" r="r" b="b"/>
              <a:pathLst>
                <a:path w="37464" h="217804">
                  <a:moveTo>
                    <a:pt x="0" y="64414"/>
                  </a:moveTo>
                  <a:lnTo>
                    <a:pt x="37414" y="135077"/>
                  </a:lnTo>
                  <a:lnTo>
                    <a:pt x="37414" y="217779"/>
                  </a:lnTo>
                </a:path>
                <a:path w="37464" h="217804">
                  <a:moveTo>
                    <a:pt x="33248" y="0"/>
                  </a:moveTo>
                  <a:lnTo>
                    <a:pt x="33248" y="64414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10732338" y="5774525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>
                <a:moveTo>
                  <a:pt x="0" y="0"/>
                </a:moveTo>
                <a:lnTo>
                  <a:pt x="236067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0713630" y="5838520"/>
            <a:ext cx="370840" cy="0"/>
          </a:xfrm>
          <a:custGeom>
            <a:avLst/>
            <a:gdLst/>
            <a:ahLst/>
            <a:cxnLst/>
            <a:rect l="l" t="t" r="r" b="b"/>
            <a:pathLst>
              <a:path w="370839">
                <a:moveTo>
                  <a:pt x="0" y="0"/>
                </a:moveTo>
                <a:lnTo>
                  <a:pt x="370725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716540" y="5891733"/>
            <a:ext cx="465455" cy="0"/>
          </a:xfrm>
          <a:custGeom>
            <a:avLst/>
            <a:gdLst/>
            <a:ahLst/>
            <a:cxnLst/>
            <a:rect l="l" t="t" r="r" b="b"/>
            <a:pathLst>
              <a:path w="465454">
                <a:moveTo>
                  <a:pt x="0" y="0"/>
                </a:moveTo>
                <a:lnTo>
                  <a:pt x="465074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477942" y="4526445"/>
            <a:ext cx="126364" cy="0"/>
          </a:xfrm>
          <a:custGeom>
            <a:avLst/>
            <a:gdLst/>
            <a:ahLst/>
            <a:cxnLst/>
            <a:rect l="l" t="t" r="r" b="b"/>
            <a:pathLst>
              <a:path w="126365">
                <a:moveTo>
                  <a:pt x="0" y="0"/>
                </a:moveTo>
                <a:lnTo>
                  <a:pt x="125933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1231068" y="53393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5902" y="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502059" y="4747971"/>
            <a:ext cx="0" cy="49530"/>
          </a:xfrm>
          <a:custGeom>
            <a:avLst/>
            <a:gdLst/>
            <a:ahLst/>
            <a:cxnLst/>
            <a:rect l="l" t="t" r="r" b="b"/>
            <a:pathLst>
              <a:path h="49529">
                <a:moveTo>
                  <a:pt x="0" y="0"/>
                </a:moveTo>
                <a:lnTo>
                  <a:pt x="0" y="49453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1605120" y="4673155"/>
            <a:ext cx="0" cy="124460"/>
          </a:xfrm>
          <a:custGeom>
            <a:avLst/>
            <a:gdLst/>
            <a:ahLst/>
            <a:cxnLst/>
            <a:rect l="l" t="t" r="r" b="b"/>
            <a:pathLst>
              <a:path h="124460">
                <a:moveTo>
                  <a:pt x="0" y="0"/>
                </a:moveTo>
                <a:lnTo>
                  <a:pt x="0" y="123850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698211" y="4309897"/>
            <a:ext cx="0" cy="487680"/>
          </a:xfrm>
          <a:custGeom>
            <a:avLst/>
            <a:gdLst/>
            <a:ahLst/>
            <a:cxnLst/>
            <a:rect l="l" t="t" r="r" b="b"/>
            <a:pathLst>
              <a:path h="487679">
                <a:moveTo>
                  <a:pt x="0" y="0"/>
                </a:moveTo>
                <a:lnTo>
                  <a:pt x="0" y="487527"/>
                </a:lnTo>
              </a:path>
            </a:pathLst>
          </a:custGeom>
          <a:ln w="73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10310883" y="4796161"/>
            <a:ext cx="290195" cy="119380"/>
            <a:chOff x="5256282" y="4796161"/>
            <a:chExt cx="290195" cy="119380"/>
          </a:xfrm>
        </p:grpSpPr>
        <p:sp>
          <p:nvSpPr>
            <p:cNvPr id="100" name="object 100"/>
            <p:cNvSpPr/>
            <p:nvPr/>
          </p:nvSpPr>
          <p:spPr>
            <a:xfrm>
              <a:off x="5258371" y="4798250"/>
              <a:ext cx="286385" cy="114935"/>
            </a:xfrm>
            <a:custGeom>
              <a:avLst/>
              <a:gdLst/>
              <a:ahLst/>
              <a:cxnLst/>
              <a:rect l="l" t="t" r="r" b="b"/>
              <a:pathLst>
                <a:path w="286385" h="114935">
                  <a:moveTo>
                    <a:pt x="285940" y="0"/>
                  </a:moveTo>
                  <a:lnTo>
                    <a:pt x="0" y="0"/>
                  </a:lnTo>
                  <a:lnTo>
                    <a:pt x="0" y="114706"/>
                  </a:lnTo>
                  <a:lnTo>
                    <a:pt x="285940" y="114706"/>
                  </a:lnTo>
                  <a:lnTo>
                    <a:pt x="285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258371" y="4798250"/>
              <a:ext cx="286385" cy="114935"/>
            </a:xfrm>
            <a:custGeom>
              <a:avLst/>
              <a:gdLst/>
              <a:ahLst/>
              <a:cxnLst/>
              <a:rect l="l" t="t" r="r" b="b"/>
              <a:pathLst>
                <a:path w="286385" h="114935">
                  <a:moveTo>
                    <a:pt x="0" y="114706"/>
                  </a:moveTo>
                  <a:lnTo>
                    <a:pt x="285940" y="114706"/>
                  </a:lnTo>
                  <a:lnTo>
                    <a:pt x="285940" y="0"/>
                  </a:lnTo>
                  <a:lnTo>
                    <a:pt x="0" y="0"/>
                  </a:lnTo>
                  <a:lnTo>
                    <a:pt x="0" y="114706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881558" y="4796161"/>
            <a:ext cx="290830" cy="119380"/>
            <a:chOff x="4826958" y="4796161"/>
            <a:chExt cx="290830" cy="119380"/>
          </a:xfrm>
        </p:grpSpPr>
        <p:sp>
          <p:nvSpPr>
            <p:cNvPr id="103" name="object 103"/>
            <p:cNvSpPr/>
            <p:nvPr/>
          </p:nvSpPr>
          <p:spPr>
            <a:xfrm>
              <a:off x="4829048" y="4798250"/>
              <a:ext cx="286385" cy="114935"/>
            </a:xfrm>
            <a:custGeom>
              <a:avLst/>
              <a:gdLst/>
              <a:ahLst/>
              <a:cxnLst/>
              <a:rect l="l" t="t" r="r" b="b"/>
              <a:pathLst>
                <a:path w="286385" h="114935">
                  <a:moveTo>
                    <a:pt x="286359" y="0"/>
                  </a:moveTo>
                  <a:lnTo>
                    <a:pt x="0" y="0"/>
                  </a:lnTo>
                  <a:lnTo>
                    <a:pt x="0" y="114706"/>
                  </a:lnTo>
                  <a:lnTo>
                    <a:pt x="286359" y="114706"/>
                  </a:lnTo>
                  <a:lnTo>
                    <a:pt x="286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829048" y="4798250"/>
              <a:ext cx="286385" cy="114935"/>
            </a:xfrm>
            <a:custGeom>
              <a:avLst/>
              <a:gdLst/>
              <a:ahLst/>
              <a:cxnLst/>
              <a:rect l="l" t="t" r="r" b="b"/>
              <a:pathLst>
                <a:path w="286385" h="114935">
                  <a:moveTo>
                    <a:pt x="0" y="114706"/>
                  </a:moveTo>
                  <a:lnTo>
                    <a:pt x="286359" y="114706"/>
                  </a:lnTo>
                  <a:lnTo>
                    <a:pt x="286359" y="0"/>
                  </a:lnTo>
                  <a:lnTo>
                    <a:pt x="0" y="0"/>
                  </a:lnTo>
                  <a:lnTo>
                    <a:pt x="0" y="114706"/>
                  </a:lnTo>
                  <a:close/>
                </a:path>
              </a:pathLst>
            </a:custGeom>
            <a:ln w="41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10655916" y="5648650"/>
            <a:ext cx="106045" cy="358775"/>
            <a:chOff x="5601315" y="5648649"/>
            <a:chExt cx="106045" cy="358775"/>
          </a:xfrm>
        </p:grpSpPr>
        <p:sp>
          <p:nvSpPr>
            <p:cNvPr id="106" name="object 106"/>
            <p:cNvSpPr/>
            <p:nvPr/>
          </p:nvSpPr>
          <p:spPr>
            <a:xfrm>
              <a:off x="5605005" y="5652338"/>
              <a:ext cx="99060" cy="351790"/>
            </a:xfrm>
            <a:custGeom>
              <a:avLst/>
              <a:gdLst/>
              <a:ahLst/>
              <a:cxnLst/>
              <a:rect l="l" t="t" r="r" b="b"/>
              <a:pathLst>
                <a:path w="99060" h="351789">
                  <a:moveTo>
                    <a:pt x="51117" y="0"/>
                  </a:moveTo>
                  <a:lnTo>
                    <a:pt x="0" y="0"/>
                  </a:lnTo>
                  <a:lnTo>
                    <a:pt x="12515" y="28192"/>
                  </a:lnTo>
                  <a:lnTo>
                    <a:pt x="19111" y="47850"/>
                  </a:lnTo>
                  <a:lnTo>
                    <a:pt x="21972" y="68208"/>
                  </a:lnTo>
                  <a:lnTo>
                    <a:pt x="23279" y="98501"/>
                  </a:lnTo>
                  <a:lnTo>
                    <a:pt x="19836" y="127389"/>
                  </a:lnTo>
                  <a:lnTo>
                    <a:pt x="12261" y="146965"/>
                  </a:lnTo>
                  <a:lnTo>
                    <a:pt x="4687" y="167868"/>
                  </a:lnTo>
                  <a:lnTo>
                    <a:pt x="7928" y="248092"/>
                  </a:lnTo>
                  <a:lnTo>
                    <a:pt x="23847" y="297162"/>
                  </a:lnTo>
                  <a:lnTo>
                    <a:pt x="39999" y="335633"/>
                  </a:lnTo>
                  <a:lnTo>
                    <a:pt x="47383" y="351193"/>
                  </a:lnTo>
                  <a:lnTo>
                    <a:pt x="98488" y="351193"/>
                  </a:lnTo>
                  <a:lnTo>
                    <a:pt x="71121" y="296007"/>
                  </a:lnTo>
                  <a:lnTo>
                    <a:pt x="57194" y="261939"/>
                  </a:lnTo>
                  <a:lnTo>
                    <a:pt x="52382" y="234883"/>
                  </a:lnTo>
                  <a:lnTo>
                    <a:pt x="52362" y="200736"/>
                  </a:lnTo>
                  <a:lnTo>
                    <a:pt x="55803" y="167868"/>
                  </a:lnTo>
                  <a:lnTo>
                    <a:pt x="63373" y="146965"/>
                  </a:lnTo>
                  <a:lnTo>
                    <a:pt x="70942" y="127389"/>
                  </a:lnTo>
                  <a:lnTo>
                    <a:pt x="74383" y="98501"/>
                  </a:lnTo>
                  <a:lnTo>
                    <a:pt x="70223" y="61545"/>
                  </a:lnTo>
                  <a:lnTo>
                    <a:pt x="62283" y="30081"/>
                  </a:lnTo>
                  <a:lnTo>
                    <a:pt x="54577" y="8202"/>
                  </a:lnTo>
                  <a:lnTo>
                    <a:pt x="51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605005" y="5652338"/>
              <a:ext cx="99060" cy="351790"/>
            </a:xfrm>
            <a:custGeom>
              <a:avLst/>
              <a:gdLst/>
              <a:ahLst/>
              <a:cxnLst/>
              <a:rect l="l" t="t" r="r" b="b"/>
              <a:pathLst>
                <a:path w="99060" h="351789">
                  <a:moveTo>
                    <a:pt x="0" y="0"/>
                  </a:moveTo>
                  <a:lnTo>
                    <a:pt x="12515" y="28192"/>
                  </a:lnTo>
                  <a:lnTo>
                    <a:pt x="19111" y="47850"/>
                  </a:lnTo>
                  <a:lnTo>
                    <a:pt x="21972" y="68208"/>
                  </a:lnTo>
                  <a:lnTo>
                    <a:pt x="23279" y="98501"/>
                  </a:lnTo>
                  <a:lnTo>
                    <a:pt x="19836" y="127389"/>
                  </a:lnTo>
                  <a:lnTo>
                    <a:pt x="12261" y="146965"/>
                  </a:lnTo>
                  <a:lnTo>
                    <a:pt x="4687" y="167868"/>
                  </a:lnTo>
                  <a:lnTo>
                    <a:pt x="7928" y="248092"/>
                  </a:lnTo>
                  <a:lnTo>
                    <a:pt x="23847" y="297162"/>
                  </a:lnTo>
                  <a:lnTo>
                    <a:pt x="39999" y="335633"/>
                  </a:lnTo>
                  <a:lnTo>
                    <a:pt x="47383" y="351193"/>
                  </a:lnTo>
                  <a:lnTo>
                    <a:pt x="98488" y="351193"/>
                  </a:lnTo>
                  <a:lnTo>
                    <a:pt x="71121" y="296007"/>
                  </a:lnTo>
                  <a:lnTo>
                    <a:pt x="57194" y="261939"/>
                  </a:lnTo>
                  <a:lnTo>
                    <a:pt x="52382" y="234883"/>
                  </a:lnTo>
                  <a:lnTo>
                    <a:pt x="52362" y="200736"/>
                  </a:lnTo>
                  <a:lnTo>
                    <a:pt x="55803" y="167868"/>
                  </a:lnTo>
                  <a:lnTo>
                    <a:pt x="63373" y="146965"/>
                  </a:lnTo>
                  <a:lnTo>
                    <a:pt x="70942" y="127389"/>
                  </a:lnTo>
                  <a:lnTo>
                    <a:pt x="74383" y="98501"/>
                  </a:lnTo>
                  <a:lnTo>
                    <a:pt x="70223" y="61545"/>
                  </a:lnTo>
                  <a:lnTo>
                    <a:pt x="62283" y="30081"/>
                  </a:lnTo>
                  <a:lnTo>
                    <a:pt x="54577" y="8202"/>
                  </a:lnTo>
                  <a:lnTo>
                    <a:pt x="51117" y="0"/>
                  </a:lnTo>
                  <a:lnTo>
                    <a:pt x="0" y="0"/>
                  </a:lnTo>
                  <a:close/>
                </a:path>
              </a:pathLst>
            </a:custGeom>
            <a:ln w="41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605005" y="5652338"/>
              <a:ext cx="99060" cy="351790"/>
            </a:xfrm>
            <a:custGeom>
              <a:avLst/>
              <a:gdLst/>
              <a:ahLst/>
              <a:cxnLst/>
              <a:rect l="l" t="t" r="r" b="b"/>
              <a:pathLst>
                <a:path w="99060" h="351789">
                  <a:moveTo>
                    <a:pt x="0" y="0"/>
                  </a:moveTo>
                  <a:lnTo>
                    <a:pt x="12750" y="28192"/>
                  </a:lnTo>
                  <a:lnTo>
                    <a:pt x="19426" y="47850"/>
                  </a:lnTo>
                  <a:lnTo>
                    <a:pt x="22208" y="68208"/>
                  </a:lnTo>
                  <a:lnTo>
                    <a:pt x="23279" y="98501"/>
                  </a:lnTo>
                  <a:lnTo>
                    <a:pt x="19836" y="127389"/>
                  </a:lnTo>
                  <a:lnTo>
                    <a:pt x="12261" y="146965"/>
                  </a:lnTo>
                  <a:lnTo>
                    <a:pt x="4687" y="167868"/>
                  </a:lnTo>
                  <a:lnTo>
                    <a:pt x="1244" y="200736"/>
                  </a:lnTo>
                  <a:lnTo>
                    <a:pt x="7928" y="248092"/>
                  </a:lnTo>
                  <a:lnTo>
                    <a:pt x="23847" y="297162"/>
                  </a:lnTo>
                  <a:lnTo>
                    <a:pt x="39999" y="335633"/>
                  </a:lnTo>
                  <a:lnTo>
                    <a:pt x="47383" y="351193"/>
                  </a:lnTo>
                </a:path>
                <a:path w="99060" h="351789">
                  <a:moveTo>
                    <a:pt x="51117" y="0"/>
                  </a:moveTo>
                  <a:lnTo>
                    <a:pt x="63868" y="28192"/>
                  </a:lnTo>
                  <a:lnTo>
                    <a:pt x="70542" y="47850"/>
                  </a:lnTo>
                  <a:lnTo>
                    <a:pt x="73320" y="68208"/>
                  </a:lnTo>
                  <a:lnTo>
                    <a:pt x="74383" y="98501"/>
                  </a:lnTo>
                  <a:lnTo>
                    <a:pt x="70942" y="127389"/>
                  </a:lnTo>
                  <a:lnTo>
                    <a:pt x="63373" y="146965"/>
                  </a:lnTo>
                  <a:lnTo>
                    <a:pt x="55803" y="167868"/>
                  </a:lnTo>
                  <a:lnTo>
                    <a:pt x="52362" y="200736"/>
                  </a:lnTo>
                  <a:lnTo>
                    <a:pt x="59044" y="248092"/>
                  </a:lnTo>
                  <a:lnTo>
                    <a:pt x="74958" y="297162"/>
                  </a:lnTo>
                  <a:lnTo>
                    <a:pt x="91106" y="335633"/>
                  </a:lnTo>
                  <a:lnTo>
                    <a:pt x="98488" y="351193"/>
                  </a:lnTo>
                </a:path>
              </a:pathLst>
            </a:custGeom>
            <a:ln w="7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9061666" y="4298849"/>
            <a:ext cx="28575" cy="28575"/>
            <a:chOff x="4007065" y="4298848"/>
            <a:chExt cx="28575" cy="28575"/>
          </a:xfrm>
        </p:grpSpPr>
        <p:sp>
          <p:nvSpPr>
            <p:cNvPr id="110" name="object 110"/>
            <p:cNvSpPr/>
            <p:nvPr/>
          </p:nvSpPr>
          <p:spPr>
            <a:xfrm>
              <a:off x="4008437" y="4300220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89" y="0"/>
                  </a:moveTo>
                  <a:lnTo>
                    <a:pt x="12877" y="0"/>
                  </a:lnTo>
                  <a:lnTo>
                    <a:pt x="5765" y="0"/>
                  </a:lnTo>
                  <a:lnTo>
                    <a:pt x="0" y="5765"/>
                  </a:lnTo>
                  <a:lnTo>
                    <a:pt x="0" y="19989"/>
                  </a:lnTo>
                  <a:lnTo>
                    <a:pt x="5765" y="25768"/>
                  </a:lnTo>
                  <a:lnTo>
                    <a:pt x="19989" y="25768"/>
                  </a:lnTo>
                  <a:lnTo>
                    <a:pt x="25768" y="19989"/>
                  </a:lnTo>
                  <a:lnTo>
                    <a:pt x="25768" y="5765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008437" y="4300220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77" y="0"/>
                  </a:moveTo>
                  <a:lnTo>
                    <a:pt x="19989" y="0"/>
                  </a:lnTo>
                  <a:lnTo>
                    <a:pt x="25768" y="5765"/>
                  </a:lnTo>
                  <a:lnTo>
                    <a:pt x="25768" y="12877"/>
                  </a:lnTo>
                  <a:lnTo>
                    <a:pt x="25768" y="19989"/>
                  </a:lnTo>
                  <a:lnTo>
                    <a:pt x="19989" y="25768"/>
                  </a:lnTo>
                  <a:lnTo>
                    <a:pt x="12877" y="25768"/>
                  </a:lnTo>
                  <a:lnTo>
                    <a:pt x="5765" y="25768"/>
                  </a:lnTo>
                  <a:lnTo>
                    <a:pt x="0" y="19989"/>
                  </a:lnTo>
                  <a:lnTo>
                    <a:pt x="0" y="12877"/>
                  </a:lnTo>
                  <a:lnTo>
                    <a:pt x="0" y="5765"/>
                  </a:lnTo>
                  <a:lnTo>
                    <a:pt x="5765" y="0"/>
                  </a:lnTo>
                  <a:lnTo>
                    <a:pt x="1287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9414917" y="4662501"/>
            <a:ext cx="28575" cy="28575"/>
            <a:chOff x="4360316" y="4662500"/>
            <a:chExt cx="28575" cy="28575"/>
          </a:xfrm>
        </p:grpSpPr>
        <p:sp>
          <p:nvSpPr>
            <p:cNvPr id="113" name="object 113"/>
            <p:cNvSpPr/>
            <p:nvPr/>
          </p:nvSpPr>
          <p:spPr>
            <a:xfrm>
              <a:off x="4361688" y="4663871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89" y="0"/>
                  </a:moveTo>
                  <a:lnTo>
                    <a:pt x="12877" y="0"/>
                  </a:lnTo>
                  <a:lnTo>
                    <a:pt x="5778" y="0"/>
                  </a:lnTo>
                  <a:lnTo>
                    <a:pt x="0" y="5765"/>
                  </a:lnTo>
                  <a:lnTo>
                    <a:pt x="0" y="19989"/>
                  </a:lnTo>
                  <a:lnTo>
                    <a:pt x="5778" y="25755"/>
                  </a:lnTo>
                  <a:lnTo>
                    <a:pt x="19989" y="25755"/>
                  </a:lnTo>
                  <a:lnTo>
                    <a:pt x="25768" y="19989"/>
                  </a:lnTo>
                  <a:lnTo>
                    <a:pt x="25768" y="5765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361688" y="4663871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77" y="0"/>
                  </a:moveTo>
                  <a:lnTo>
                    <a:pt x="19989" y="0"/>
                  </a:lnTo>
                  <a:lnTo>
                    <a:pt x="25768" y="5765"/>
                  </a:lnTo>
                  <a:lnTo>
                    <a:pt x="25768" y="12877"/>
                  </a:lnTo>
                  <a:lnTo>
                    <a:pt x="25768" y="19989"/>
                  </a:lnTo>
                  <a:lnTo>
                    <a:pt x="19989" y="25755"/>
                  </a:lnTo>
                  <a:lnTo>
                    <a:pt x="12877" y="25755"/>
                  </a:lnTo>
                  <a:lnTo>
                    <a:pt x="5778" y="25755"/>
                  </a:lnTo>
                  <a:lnTo>
                    <a:pt x="0" y="19989"/>
                  </a:lnTo>
                  <a:lnTo>
                    <a:pt x="0" y="12877"/>
                  </a:lnTo>
                  <a:lnTo>
                    <a:pt x="0" y="5765"/>
                  </a:lnTo>
                  <a:lnTo>
                    <a:pt x="5778" y="0"/>
                  </a:lnTo>
                  <a:lnTo>
                    <a:pt x="1287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9225128" y="5337836"/>
            <a:ext cx="28575" cy="28575"/>
            <a:chOff x="4170527" y="5337835"/>
            <a:chExt cx="28575" cy="28575"/>
          </a:xfrm>
        </p:grpSpPr>
        <p:sp>
          <p:nvSpPr>
            <p:cNvPr id="116" name="object 116"/>
            <p:cNvSpPr/>
            <p:nvPr/>
          </p:nvSpPr>
          <p:spPr>
            <a:xfrm>
              <a:off x="4171899" y="533920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002" y="0"/>
                  </a:moveTo>
                  <a:lnTo>
                    <a:pt x="12877" y="0"/>
                  </a:lnTo>
                  <a:lnTo>
                    <a:pt x="5778" y="0"/>
                  </a:lnTo>
                  <a:lnTo>
                    <a:pt x="0" y="5778"/>
                  </a:lnTo>
                  <a:lnTo>
                    <a:pt x="0" y="20002"/>
                  </a:lnTo>
                  <a:lnTo>
                    <a:pt x="5778" y="25768"/>
                  </a:lnTo>
                  <a:lnTo>
                    <a:pt x="20002" y="25768"/>
                  </a:lnTo>
                  <a:lnTo>
                    <a:pt x="25768" y="20002"/>
                  </a:lnTo>
                  <a:lnTo>
                    <a:pt x="25768" y="5778"/>
                  </a:lnTo>
                  <a:lnTo>
                    <a:pt x="200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171899" y="533920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77" y="0"/>
                  </a:moveTo>
                  <a:lnTo>
                    <a:pt x="20002" y="0"/>
                  </a:lnTo>
                  <a:lnTo>
                    <a:pt x="25768" y="5778"/>
                  </a:lnTo>
                  <a:lnTo>
                    <a:pt x="25768" y="12890"/>
                  </a:lnTo>
                  <a:lnTo>
                    <a:pt x="25768" y="20002"/>
                  </a:lnTo>
                  <a:lnTo>
                    <a:pt x="20002" y="25768"/>
                  </a:lnTo>
                  <a:lnTo>
                    <a:pt x="12877" y="25768"/>
                  </a:lnTo>
                  <a:lnTo>
                    <a:pt x="5778" y="25768"/>
                  </a:lnTo>
                  <a:lnTo>
                    <a:pt x="0" y="20002"/>
                  </a:lnTo>
                  <a:lnTo>
                    <a:pt x="0" y="12890"/>
                  </a:lnTo>
                  <a:lnTo>
                    <a:pt x="0" y="5778"/>
                  </a:lnTo>
                  <a:lnTo>
                    <a:pt x="5778" y="0"/>
                  </a:lnTo>
                  <a:lnTo>
                    <a:pt x="1287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0235718" y="5327447"/>
            <a:ext cx="28575" cy="28575"/>
            <a:chOff x="5181117" y="5327446"/>
            <a:chExt cx="28575" cy="28575"/>
          </a:xfrm>
        </p:grpSpPr>
        <p:sp>
          <p:nvSpPr>
            <p:cNvPr id="119" name="object 119"/>
            <p:cNvSpPr/>
            <p:nvPr/>
          </p:nvSpPr>
          <p:spPr>
            <a:xfrm>
              <a:off x="5182489" y="532881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002" y="0"/>
                  </a:moveTo>
                  <a:lnTo>
                    <a:pt x="12890" y="0"/>
                  </a:lnTo>
                  <a:lnTo>
                    <a:pt x="5778" y="0"/>
                  </a:lnTo>
                  <a:lnTo>
                    <a:pt x="0" y="5778"/>
                  </a:lnTo>
                  <a:lnTo>
                    <a:pt x="0" y="19989"/>
                  </a:lnTo>
                  <a:lnTo>
                    <a:pt x="5778" y="25768"/>
                  </a:lnTo>
                  <a:lnTo>
                    <a:pt x="20002" y="25768"/>
                  </a:lnTo>
                  <a:lnTo>
                    <a:pt x="25768" y="19989"/>
                  </a:lnTo>
                  <a:lnTo>
                    <a:pt x="25768" y="5778"/>
                  </a:lnTo>
                  <a:lnTo>
                    <a:pt x="200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182489" y="532881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90" y="0"/>
                  </a:moveTo>
                  <a:lnTo>
                    <a:pt x="20002" y="0"/>
                  </a:lnTo>
                  <a:lnTo>
                    <a:pt x="25768" y="5778"/>
                  </a:lnTo>
                  <a:lnTo>
                    <a:pt x="25768" y="12890"/>
                  </a:lnTo>
                  <a:lnTo>
                    <a:pt x="25768" y="19989"/>
                  </a:lnTo>
                  <a:lnTo>
                    <a:pt x="20002" y="25768"/>
                  </a:lnTo>
                  <a:lnTo>
                    <a:pt x="12890" y="25768"/>
                  </a:lnTo>
                  <a:lnTo>
                    <a:pt x="5778" y="25768"/>
                  </a:lnTo>
                  <a:lnTo>
                    <a:pt x="0" y="19989"/>
                  </a:lnTo>
                  <a:lnTo>
                    <a:pt x="0" y="12890"/>
                  </a:lnTo>
                  <a:lnTo>
                    <a:pt x="0" y="5778"/>
                  </a:lnTo>
                  <a:lnTo>
                    <a:pt x="5778" y="0"/>
                  </a:lnTo>
                  <a:lnTo>
                    <a:pt x="1289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11348822" y="5324679"/>
            <a:ext cx="28575" cy="28575"/>
            <a:chOff x="6294221" y="5324678"/>
            <a:chExt cx="28575" cy="28575"/>
          </a:xfrm>
        </p:grpSpPr>
        <p:sp>
          <p:nvSpPr>
            <p:cNvPr id="122" name="object 122"/>
            <p:cNvSpPr/>
            <p:nvPr/>
          </p:nvSpPr>
          <p:spPr>
            <a:xfrm>
              <a:off x="6295593" y="5326049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002" y="0"/>
                  </a:moveTo>
                  <a:lnTo>
                    <a:pt x="12890" y="0"/>
                  </a:lnTo>
                  <a:lnTo>
                    <a:pt x="5778" y="0"/>
                  </a:lnTo>
                  <a:lnTo>
                    <a:pt x="0" y="5765"/>
                  </a:lnTo>
                  <a:lnTo>
                    <a:pt x="0" y="19989"/>
                  </a:lnTo>
                  <a:lnTo>
                    <a:pt x="5778" y="25768"/>
                  </a:lnTo>
                  <a:lnTo>
                    <a:pt x="20002" y="25768"/>
                  </a:lnTo>
                  <a:lnTo>
                    <a:pt x="25768" y="19989"/>
                  </a:lnTo>
                  <a:lnTo>
                    <a:pt x="25768" y="5765"/>
                  </a:lnTo>
                  <a:lnTo>
                    <a:pt x="200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295593" y="5326049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90" y="0"/>
                  </a:moveTo>
                  <a:lnTo>
                    <a:pt x="20002" y="0"/>
                  </a:lnTo>
                  <a:lnTo>
                    <a:pt x="25768" y="5765"/>
                  </a:lnTo>
                  <a:lnTo>
                    <a:pt x="25768" y="12890"/>
                  </a:lnTo>
                  <a:lnTo>
                    <a:pt x="25768" y="19989"/>
                  </a:lnTo>
                  <a:lnTo>
                    <a:pt x="20002" y="25768"/>
                  </a:lnTo>
                  <a:lnTo>
                    <a:pt x="12890" y="25768"/>
                  </a:lnTo>
                  <a:lnTo>
                    <a:pt x="5778" y="25768"/>
                  </a:lnTo>
                  <a:lnTo>
                    <a:pt x="0" y="19989"/>
                  </a:lnTo>
                  <a:lnTo>
                    <a:pt x="0" y="12890"/>
                  </a:lnTo>
                  <a:lnTo>
                    <a:pt x="0" y="5765"/>
                  </a:lnTo>
                  <a:lnTo>
                    <a:pt x="5778" y="0"/>
                  </a:lnTo>
                  <a:lnTo>
                    <a:pt x="1289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11535156" y="4663186"/>
            <a:ext cx="28575" cy="28575"/>
            <a:chOff x="6480555" y="4663185"/>
            <a:chExt cx="28575" cy="28575"/>
          </a:xfrm>
        </p:grpSpPr>
        <p:sp>
          <p:nvSpPr>
            <p:cNvPr id="125" name="object 125"/>
            <p:cNvSpPr/>
            <p:nvPr/>
          </p:nvSpPr>
          <p:spPr>
            <a:xfrm>
              <a:off x="6481927" y="466455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5">
                  <a:moveTo>
                    <a:pt x="19989" y="0"/>
                  </a:moveTo>
                  <a:lnTo>
                    <a:pt x="12877" y="0"/>
                  </a:lnTo>
                  <a:lnTo>
                    <a:pt x="5765" y="0"/>
                  </a:lnTo>
                  <a:lnTo>
                    <a:pt x="0" y="5778"/>
                  </a:lnTo>
                  <a:lnTo>
                    <a:pt x="0" y="19989"/>
                  </a:lnTo>
                  <a:lnTo>
                    <a:pt x="5765" y="25768"/>
                  </a:lnTo>
                  <a:lnTo>
                    <a:pt x="19989" y="25768"/>
                  </a:lnTo>
                  <a:lnTo>
                    <a:pt x="25768" y="19989"/>
                  </a:lnTo>
                  <a:lnTo>
                    <a:pt x="25768" y="577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481927" y="466455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5">
                  <a:moveTo>
                    <a:pt x="12877" y="0"/>
                  </a:moveTo>
                  <a:lnTo>
                    <a:pt x="19989" y="0"/>
                  </a:lnTo>
                  <a:lnTo>
                    <a:pt x="25768" y="5778"/>
                  </a:lnTo>
                  <a:lnTo>
                    <a:pt x="25768" y="12877"/>
                  </a:lnTo>
                  <a:lnTo>
                    <a:pt x="25768" y="19989"/>
                  </a:lnTo>
                  <a:lnTo>
                    <a:pt x="19989" y="25768"/>
                  </a:lnTo>
                  <a:lnTo>
                    <a:pt x="12877" y="25768"/>
                  </a:lnTo>
                  <a:lnTo>
                    <a:pt x="5765" y="25768"/>
                  </a:lnTo>
                  <a:lnTo>
                    <a:pt x="0" y="19989"/>
                  </a:lnTo>
                  <a:lnTo>
                    <a:pt x="0" y="12877"/>
                  </a:lnTo>
                  <a:lnTo>
                    <a:pt x="0" y="5778"/>
                  </a:lnTo>
                  <a:lnTo>
                    <a:pt x="5765" y="0"/>
                  </a:lnTo>
                  <a:lnTo>
                    <a:pt x="1287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11182592" y="4298151"/>
            <a:ext cx="28575" cy="28575"/>
            <a:chOff x="6127991" y="4298150"/>
            <a:chExt cx="28575" cy="28575"/>
          </a:xfrm>
        </p:grpSpPr>
        <p:sp>
          <p:nvSpPr>
            <p:cNvPr id="128" name="object 128"/>
            <p:cNvSpPr/>
            <p:nvPr/>
          </p:nvSpPr>
          <p:spPr>
            <a:xfrm>
              <a:off x="6129363" y="4299521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89" y="0"/>
                  </a:moveTo>
                  <a:lnTo>
                    <a:pt x="12877" y="0"/>
                  </a:lnTo>
                  <a:lnTo>
                    <a:pt x="5765" y="0"/>
                  </a:lnTo>
                  <a:lnTo>
                    <a:pt x="0" y="5778"/>
                  </a:lnTo>
                  <a:lnTo>
                    <a:pt x="0" y="20002"/>
                  </a:lnTo>
                  <a:lnTo>
                    <a:pt x="5765" y="25768"/>
                  </a:lnTo>
                  <a:lnTo>
                    <a:pt x="19989" y="25768"/>
                  </a:lnTo>
                  <a:lnTo>
                    <a:pt x="25768" y="20002"/>
                  </a:lnTo>
                  <a:lnTo>
                    <a:pt x="25768" y="577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129363" y="4299521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77" y="0"/>
                  </a:moveTo>
                  <a:lnTo>
                    <a:pt x="19989" y="0"/>
                  </a:lnTo>
                  <a:lnTo>
                    <a:pt x="25768" y="5778"/>
                  </a:lnTo>
                  <a:lnTo>
                    <a:pt x="25768" y="12890"/>
                  </a:lnTo>
                  <a:lnTo>
                    <a:pt x="25768" y="20002"/>
                  </a:lnTo>
                  <a:lnTo>
                    <a:pt x="19989" y="25768"/>
                  </a:lnTo>
                  <a:lnTo>
                    <a:pt x="12877" y="25768"/>
                  </a:lnTo>
                  <a:lnTo>
                    <a:pt x="5765" y="25768"/>
                  </a:lnTo>
                  <a:lnTo>
                    <a:pt x="0" y="20002"/>
                  </a:lnTo>
                  <a:lnTo>
                    <a:pt x="0" y="12890"/>
                  </a:lnTo>
                  <a:lnTo>
                    <a:pt x="0" y="5778"/>
                  </a:lnTo>
                  <a:lnTo>
                    <a:pt x="5765" y="0"/>
                  </a:lnTo>
                  <a:lnTo>
                    <a:pt x="1287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8005698" y="3808933"/>
            <a:ext cx="412750" cy="203200"/>
            <a:chOff x="2951098" y="3808933"/>
            <a:chExt cx="412750" cy="203200"/>
          </a:xfrm>
        </p:grpSpPr>
        <p:pic>
          <p:nvPicPr>
            <p:cNvPr id="131" name="object 1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6623" y="3808933"/>
              <a:ext cx="309473" cy="7446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1098" y="3923423"/>
              <a:ext cx="226047" cy="8839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2472" y="3923423"/>
              <a:ext cx="141211" cy="88290"/>
            </a:xfrm>
            <a:prstGeom prst="rect">
              <a:avLst/>
            </a:prstGeom>
          </p:spPr>
        </p:pic>
      </p:grpSp>
      <p:grpSp>
        <p:nvGrpSpPr>
          <p:cNvPr id="134" name="object 134"/>
          <p:cNvGrpSpPr/>
          <p:nvPr/>
        </p:nvGrpSpPr>
        <p:grpSpPr>
          <a:xfrm>
            <a:off x="8903500" y="4016247"/>
            <a:ext cx="629285" cy="76200"/>
            <a:chOff x="3848899" y="4016247"/>
            <a:chExt cx="629285" cy="76200"/>
          </a:xfrm>
        </p:grpSpPr>
        <p:pic>
          <p:nvPicPr>
            <p:cNvPr id="135" name="object 1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8899" y="4017670"/>
              <a:ext cx="294830" cy="7437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82948" y="4016247"/>
              <a:ext cx="227787" cy="75895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4455134" y="401970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8" name="object 138"/>
          <p:cNvGrpSpPr/>
          <p:nvPr/>
        </p:nvGrpSpPr>
        <p:grpSpPr>
          <a:xfrm>
            <a:off x="10807852" y="4016247"/>
            <a:ext cx="755650" cy="88900"/>
            <a:chOff x="5753252" y="4016247"/>
            <a:chExt cx="755650" cy="88900"/>
          </a:xfrm>
        </p:grpSpPr>
        <p:pic>
          <p:nvPicPr>
            <p:cNvPr id="139" name="object 1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53252" y="4019105"/>
              <a:ext cx="294830" cy="7435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87300" y="4017682"/>
              <a:ext cx="227787" cy="75882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6355016" y="4040746"/>
              <a:ext cx="41275" cy="52069"/>
            </a:xfrm>
            <a:custGeom>
              <a:avLst/>
              <a:gdLst/>
              <a:ahLst/>
              <a:cxnLst/>
              <a:rect l="l" t="t" r="r" b="b"/>
              <a:pathLst>
                <a:path w="41275" h="52070">
                  <a:moveTo>
                    <a:pt x="30962" y="0"/>
                  </a:moveTo>
                  <a:lnTo>
                    <a:pt x="19850" y="0"/>
                  </a:lnTo>
                  <a:lnTo>
                    <a:pt x="16598" y="787"/>
                  </a:lnTo>
                  <a:lnTo>
                    <a:pt x="10642" y="3975"/>
                  </a:lnTo>
                  <a:lnTo>
                    <a:pt x="8331" y="6223"/>
                  </a:lnTo>
                  <a:lnTo>
                    <a:pt x="6705" y="9131"/>
                  </a:lnTo>
                  <a:lnTo>
                    <a:pt x="6299" y="711"/>
                  </a:lnTo>
                  <a:lnTo>
                    <a:pt x="0" y="711"/>
                  </a:lnTo>
                  <a:lnTo>
                    <a:pt x="0" y="1790"/>
                  </a:lnTo>
                  <a:lnTo>
                    <a:pt x="609" y="11468"/>
                  </a:lnTo>
                  <a:lnTo>
                    <a:pt x="609" y="51701"/>
                  </a:lnTo>
                  <a:lnTo>
                    <a:pt x="7124" y="51701"/>
                  </a:lnTo>
                  <a:lnTo>
                    <a:pt x="7124" y="18554"/>
                  </a:lnTo>
                  <a:lnTo>
                    <a:pt x="8204" y="14249"/>
                  </a:lnTo>
                  <a:lnTo>
                    <a:pt x="12877" y="7340"/>
                  </a:lnTo>
                  <a:lnTo>
                    <a:pt x="16662" y="5486"/>
                  </a:lnTo>
                  <a:lnTo>
                    <a:pt x="26695" y="5486"/>
                  </a:lnTo>
                  <a:lnTo>
                    <a:pt x="30175" y="7137"/>
                  </a:lnTo>
                  <a:lnTo>
                    <a:pt x="33769" y="13030"/>
                  </a:lnTo>
                  <a:lnTo>
                    <a:pt x="34544" y="16992"/>
                  </a:lnTo>
                  <a:lnTo>
                    <a:pt x="34544" y="51701"/>
                  </a:lnTo>
                  <a:lnTo>
                    <a:pt x="41046" y="51701"/>
                  </a:lnTo>
                  <a:lnTo>
                    <a:pt x="41046" y="15735"/>
                  </a:lnTo>
                  <a:lnTo>
                    <a:pt x="40309" y="11544"/>
                  </a:lnTo>
                  <a:lnTo>
                    <a:pt x="36106" y="2806"/>
                  </a:lnTo>
                  <a:lnTo>
                    <a:pt x="309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39242" y="4016247"/>
              <a:ext cx="69595" cy="88290"/>
            </a:xfrm>
            <a:prstGeom prst="rect">
              <a:avLst/>
            </a:prstGeom>
          </p:spPr>
        </p:pic>
      </p:grpSp>
      <p:grpSp>
        <p:nvGrpSpPr>
          <p:cNvPr id="143" name="object 143"/>
          <p:cNvGrpSpPr/>
          <p:nvPr/>
        </p:nvGrpSpPr>
        <p:grpSpPr>
          <a:xfrm>
            <a:off x="11602593" y="4016247"/>
            <a:ext cx="266700" cy="88900"/>
            <a:chOff x="6547993" y="4016247"/>
            <a:chExt cx="266700" cy="88900"/>
          </a:xfrm>
        </p:grpSpPr>
        <p:sp>
          <p:nvSpPr>
            <p:cNvPr id="144" name="object 144"/>
            <p:cNvSpPr/>
            <p:nvPr/>
          </p:nvSpPr>
          <p:spPr>
            <a:xfrm>
              <a:off x="6640804" y="402113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59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61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85508" y="4016247"/>
              <a:ext cx="129120" cy="88290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6547993" y="4029392"/>
              <a:ext cx="50165" cy="63500"/>
            </a:xfrm>
            <a:custGeom>
              <a:avLst/>
              <a:gdLst/>
              <a:ahLst/>
              <a:cxnLst/>
              <a:rect l="l" t="t" r="r" b="b"/>
              <a:pathLst>
                <a:path w="50165" h="63500">
                  <a:moveTo>
                    <a:pt x="49898" y="0"/>
                  </a:moveTo>
                  <a:lnTo>
                    <a:pt x="0" y="24803"/>
                  </a:lnTo>
                  <a:lnTo>
                    <a:pt x="0" y="27343"/>
                  </a:lnTo>
                  <a:lnTo>
                    <a:pt x="49898" y="52057"/>
                  </a:lnTo>
                  <a:lnTo>
                    <a:pt x="49898" y="46786"/>
                  </a:lnTo>
                  <a:lnTo>
                    <a:pt x="8127" y="26047"/>
                  </a:lnTo>
                  <a:lnTo>
                    <a:pt x="49898" y="5473"/>
                  </a:lnTo>
                  <a:lnTo>
                    <a:pt x="49898" y="0"/>
                  </a:lnTo>
                  <a:close/>
                </a:path>
                <a:path w="50165" h="63500">
                  <a:moveTo>
                    <a:pt x="49898" y="58305"/>
                  </a:moveTo>
                  <a:lnTo>
                    <a:pt x="0" y="58305"/>
                  </a:lnTo>
                  <a:lnTo>
                    <a:pt x="0" y="63068"/>
                  </a:lnTo>
                  <a:lnTo>
                    <a:pt x="49898" y="63068"/>
                  </a:lnTo>
                  <a:lnTo>
                    <a:pt x="49898" y="58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7" name="object 1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720545" y="4181196"/>
            <a:ext cx="192227" cy="75895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831474" y="4174948"/>
            <a:ext cx="192214" cy="75895"/>
          </a:xfrm>
          <a:prstGeom prst="rect">
            <a:avLst/>
          </a:prstGeom>
        </p:spPr>
      </p:pic>
      <p:grpSp>
        <p:nvGrpSpPr>
          <p:cNvPr id="149" name="object 149"/>
          <p:cNvGrpSpPr/>
          <p:nvPr/>
        </p:nvGrpSpPr>
        <p:grpSpPr>
          <a:xfrm>
            <a:off x="9750869" y="4016247"/>
            <a:ext cx="986790" cy="88900"/>
            <a:chOff x="4696269" y="4016247"/>
            <a:chExt cx="986790" cy="88900"/>
          </a:xfrm>
        </p:grpSpPr>
        <p:pic>
          <p:nvPicPr>
            <p:cNvPr id="150" name="object 1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96269" y="4017682"/>
              <a:ext cx="227787" cy="75882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4961750" y="4020629"/>
              <a:ext cx="44450" cy="72390"/>
            </a:xfrm>
            <a:custGeom>
              <a:avLst/>
              <a:gdLst/>
              <a:ahLst/>
              <a:cxnLst/>
              <a:rect l="l" t="t" r="r" b="b"/>
              <a:pathLst>
                <a:path w="44450" h="72389">
                  <a:moveTo>
                    <a:pt x="28486" y="0"/>
                  </a:moveTo>
                  <a:lnTo>
                    <a:pt x="16281" y="0"/>
                  </a:lnTo>
                  <a:lnTo>
                    <a:pt x="11201" y="1727"/>
                  </a:lnTo>
                  <a:lnTo>
                    <a:pt x="2882" y="8902"/>
                  </a:lnTo>
                  <a:lnTo>
                    <a:pt x="711" y="13982"/>
                  </a:lnTo>
                  <a:lnTo>
                    <a:pt x="711" y="20421"/>
                  </a:lnTo>
                  <a:lnTo>
                    <a:pt x="8127" y="20421"/>
                  </a:lnTo>
                  <a:lnTo>
                    <a:pt x="8127" y="16078"/>
                  </a:lnTo>
                  <a:lnTo>
                    <a:pt x="9410" y="12598"/>
                  </a:lnTo>
                  <a:lnTo>
                    <a:pt x="14554" y="7315"/>
                  </a:lnTo>
                  <a:lnTo>
                    <a:pt x="18021" y="5981"/>
                  </a:lnTo>
                  <a:lnTo>
                    <a:pt x="27228" y="5981"/>
                  </a:lnTo>
                  <a:lnTo>
                    <a:pt x="30848" y="7581"/>
                  </a:lnTo>
                  <a:lnTo>
                    <a:pt x="34975" y="13131"/>
                  </a:lnTo>
                  <a:lnTo>
                    <a:pt x="35864" y="15913"/>
                  </a:lnTo>
                  <a:lnTo>
                    <a:pt x="35864" y="21259"/>
                  </a:lnTo>
                  <a:lnTo>
                    <a:pt x="11112" y="54762"/>
                  </a:lnTo>
                  <a:lnTo>
                    <a:pt x="0" y="64909"/>
                  </a:lnTo>
                  <a:lnTo>
                    <a:pt x="0" y="71818"/>
                  </a:lnTo>
                  <a:lnTo>
                    <a:pt x="44195" y="71818"/>
                  </a:lnTo>
                  <a:lnTo>
                    <a:pt x="44195" y="65620"/>
                  </a:lnTo>
                  <a:lnTo>
                    <a:pt x="8127" y="65620"/>
                  </a:lnTo>
                  <a:lnTo>
                    <a:pt x="16127" y="58024"/>
                  </a:lnTo>
                  <a:lnTo>
                    <a:pt x="42671" y="24371"/>
                  </a:lnTo>
                  <a:lnTo>
                    <a:pt x="43281" y="21462"/>
                  </a:lnTo>
                  <a:lnTo>
                    <a:pt x="43281" y="12725"/>
                  </a:lnTo>
                  <a:lnTo>
                    <a:pt x="41313" y="8204"/>
                  </a:lnTo>
                  <a:lnTo>
                    <a:pt x="33464" y="1638"/>
                  </a:lnTo>
                  <a:lnTo>
                    <a:pt x="284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48415" y="4016247"/>
              <a:ext cx="278574" cy="88290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63972" y="4016247"/>
              <a:ext cx="319024" cy="88290"/>
            </a:xfrm>
            <a:prstGeom prst="rect">
              <a:avLst/>
            </a:prstGeom>
          </p:spPr>
        </p:pic>
      </p:grpSp>
      <p:pic>
        <p:nvPicPr>
          <p:cNvPr id="154" name="object 1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67076" y="4824032"/>
            <a:ext cx="226466" cy="74371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30042" y="4818215"/>
            <a:ext cx="224840" cy="74371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987951" y="4824032"/>
            <a:ext cx="226466" cy="74371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450916" y="4816971"/>
            <a:ext cx="224840" cy="74371"/>
          </a:xfrm>
          <a:prstGeom prst="rect">
            <a:avLst/>
          </a:prstGeom>
        </p:spPr>
      </p:pic>
      <p:pic>
        <p:nvPicPr>
          <p:cNvPr id="158" name="object 15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181707" y="4527411"/>
            <a:ext cx="150875" cy="75895"/>
          </a:xfrm>
          <a:prstGeom prst="rect">
            <a:avLst/>
          </a:prstGeom>
        </p:spPr>
      </p:pic>
      <p:pic>
        <p:nvPicPr>
          <p:cNvPr id="159" name="object 15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03561" y="4521163"/>
            <a:ext cx="150875" cy="75895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1313046" y="4527411"/>
            <a:ext cx="150875" cy="75895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971714" y="4706214"/>
            <a:ext cx="75895" cy="190601"/>
          </a:xfrm>
          <a:prstGeom prst="rect">
            <a:avLst/>
          </a:prstGeom>
        </p:spPr>
      </p:pic>
      <p:grpSp>
        <p:nvGrpSpPr>
          <p:cNvPr id="162" name="object 162"/>
          <p:cNvGrpSpPr/>
          <p:nvPr/>
        </p:nvGrpSpPr>
        <p:grpSpPr>
          <a:xfrm>
            <a:off x="7971726" y="4453852"/>
            <a:ext cx="76200" cy="207645"/>
            <a:chOff x="2917126" y="4453851"/>
            <a:chExt cx="76200" cy="207645"/>
          </a:xfrm>
        </p:grpSpPr>
        <p:pic>
          <p:nvPicPr>
            <p:cNvPr id="163" name="object 1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17126" y="4531270"/>
              <a:ext cx="75895" cy="129946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2918548" y="4453851"/>
              <a:ext cx="73660" cy="57785"/>
            </a:xfrm>
            <a:custGeom>
              <a:avLst/>
              <a:gdLst/>
              <a:ahLst/>
              <a:cxnLst/>
              <a:rect l="l" t="t" r="r" b="b"/>
              <a:pathLst>
                <a:path w="73660" h="57785">
                  <a:moveTo>
                    <a:pt x="42367" y="0"/>
                  </a:moveTo>
                  <a:lnTo>
                    <a:pt x="29768" y="0"/>
                  </a:lnTo>
                  <a:lnTo>
                    <a:pt x="24142" y="977"/>
                  </a:lnTo>
                  <a:lnTo>
                    <a:pt x="32" y="31635"/>
                  </a:lnTo>
                  <a:lnTo>
                    <a:pt x="0" y="57708"/>
                  </a:lnTo>
                  <a:lnTo>
                    <a:pt x="73355" y="57708"/>
                  </a:lnTo>
                  <a:lnTo>
                    <a:pt x="73355" y="51206"/>
                  </a:lnTo>
                  <a:lnTo>
                    <a:pt x="5892" y="51206"/>
                  </a:lnTo>
                  <a:lnTo>
                    <a:pt x="5961" y="31635"/>
                  </a:lnTo>
                  <a:lnTo>
                    <a:pt x="6299" y="28003"/>
                  </a:lnTo>
                  <a:lnTo>
                    <a:pt x="8470" y="20281"/>
                  </a:lnTo>
                  <a:lnTo>
                    <a:pt x="11176" y="16421"/>
                  </a:lnTo>
                  <a:lnTo>
                    <a:pt x="15240" y="13512"/>
                  </a:lnTo>
                  <a:lnTo>
                    <a:pt x="18351" y="11214"/>
                  </a:lnTo>
                  <a:lnTo>
                    <a:pt x="21767" y="9588"/>
                  </a:lnTo>
                  <a:lnTo>
                    <a:pt x="29146" y="7683"/>
                  </a:lnTo>
                  <a:lnTo>
                    <a:pt x="33020" y="7213"/>
                  </a:lnTo>
                  <a:lnTo>
                    <a:pt x="62149" y="7213"/>
                  </a:lnTo>
                  <a:lnTo>
                    <a:pt x="58788" y="4851"/>
                  </a:lnTo>
                  <a:lnTo>
                    <a:pt x="48018" y="914"/>
                  </a:lnTo>
                  <a:lnTo>
                    <a:pt x="42367" y="0"/>
                  </a:lnTo>
                  <a:close/>
                </a:path>
                <a:path w="73660" h="57785">
                  <a:moveTo>
                    <a:pt x="62149" y="7213"/>
                  </a:moveTo>
                  <a:lnTo>
                    <a:pt x="42430" y="7213"/>
                  </a:lnTo>
                  <a:lnTo>
                    <a:pt x="47243" y="8064"/>
                  </a:lnTo>
                  <a:lnTo>
                    <a:pt x="56324" y="11645"/>
                  </a:lnTo>
                  <a:lnTo>
                    <a:pt x="67462" y="51206"/>
                  </a:lnTo>
                  <a:lnTo>
                    <a:pt x="73355" y="51206"/>
                  </a:lnTo>
                  <a:lnTo>
                    <a:pt x="63360" y="8064"/>
                  </a:lnTo>
                  <a:lnTo>
                    <a:pt x="62149" y="72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5" name="object 16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207032" y="4555451"/>
            <a:ext cx="75882" cy="190588"/>
          </a:xfrm>
          <a:prstGeom prst="rect">
            <a:avLst/>
          </a:prstGeom>
        </p:spPr>
      </p:pic>
      <p:sp>
        <p:nvSpPr>
          <p:cNvPr id="166" name="object 166"/>
          <p:cNvSpPr/>
          <p:nvPr/>
        </p:nvSpPr>
        <p:spPr>
          <a:xfrm>
            <a:off x="8208454" y="4453852"/>
            <a:ext cx="73660" cy="53975"/>
          </a:xfrm>
          <a:custGeom>
            <a:avLst/>
            <a:gdLst/>
            <a:ahLst/>
            <a:cxnLst/>
            <a:rect l="l" t="t" r="r" b="b"/>
            <a:pathLst>
              <a:path w="73660" h="53975">
                <a:moveTo>
                  <a:pt x="73355" y="0"/>
                </a:moveTo>
                <a:lnTo>
                  <a:pt x="0" y="0"/>
                </a:lnTo>
                <a:lnTo>
                  <a:pt x="0" y="6502"/>
                </a:lnTo>
                <a:lnTo>
                  <a:pt x="32410" y="6502"/>
                </a:lnTo>
                <a:lnTo>
                  <a:pt x="32410" y="47142"/>
                </a:lnTo>
                <a:lnTo>
                  <a:pt x="0" y="47142"/>
                </a:lnTo>
                <a:lnTo>
                  <a:pt x="0" y="53644"/>
                </a:lnTo>
                <a:lnTo>
                  <a:pt x="73355" y="53644"/>
                </a:lnTo>
                <a:lnTo>
                  <a:pt x="73355" y="47142"/>
                </a:lnTo>
                <a:lnTo>
                  <a:pt x="38303" y="47142"/>
                </a:lnTo>
                <a:lnTo>
                  <a:pt x="38303" y="6502"/>
                </a:lnTo>
                <a:lnTo>
                  <a:pt x="73355" y="6502"/>
                </a:lnTo>
                <a:lnTo>
                  <a:pt x="733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7" name="object 16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43354" y="4545292"/>
            <a:ext cx="75895" cy="190601"/>
          </a:xfrm>
          <a:prstGeom prst="rect">
            <a:avLst/>
          </a:prstGeom>
        </p:spPr>
      </p:pic>
      <p:sp>
        <p:nvSpPr>
          <p:cNvPr id="168" name="object 168"/>
          <p:cNvSpPr/>
          <p:nvPr/>
        </p:nvSpPr>
        <p:spPr>
          <a:xfrm>
            <a:off x="8344789" y="4453852"/>
            <a:ext cx="73660" cy="43815"/>
          </a:xfrm>
          <a:custGeom>
            <a:avLst/>
            <a:gdLst/>
            <a:ahLst/>
            <a:cxnLst/>
            <a:rect l="l" t="t" r="r" b="b"/>
            <a:pathLst>
              <a:path w="73660" h="43814">
                <a:moveTo>
                  <a:pt x="73355" y="0"/>
                </a:moveTo>
                <a:lnTo>
                  <a:pt x="67462" y="0"/>
                </a:lnTo>
                <a:lnTo>
                  <a:pt x="67462" y="36982"/>
                </a:lnTo>
                <a:lnTo>
                  <a:pt x="0" y="36982"/>
                </a:lnTo>
                <a:lnTo>
                  <a:pt x="0" y="43484"/>
                </a:lnTo>
                <a:lnTo>
                  <a:pt x="73355" y="43484"/>
                </a:lnTo>
                <a:lnTo>
                  <a:pt x="733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9" name="object 169"/>
          <p:cNvGrpSpPr/>
          <p:nvPr/>
        </p:nvGrpSpPr>
        <p:grpSpPr>
          <a:xfrm>
            <a:off x="7791869" y="4063872"/>
            <a:ext cx="817880" cy="347980"/>
            <a:chOff x="2737269" y="4063872"/>
            <a:chExt cx="817880" cy="347980"/>
          </a:xfrm>
        </p:grpSpPr>
        <p:pic>
          <p:nvPicPr>
            <p:cNvPr id="170" name="object 17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15767" y="4063872"/>
              <a:ext cx="279425" cy="206171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3140494" y="4247921"/>
              <a:ext cx="354965" cy="100965"/>
            </a:xfrm>
            <a:custGeom>
              <a:avLst/>
              <a:gdLst/>
              <a:ahLst/>
              <a:cxnLst/>
              <a:rect l="l" t="t" r="r" b="b"/>
              <a:pathLst>
                <a:path w="354964" h="100964">
                  <a:moveTo>
                    <a:pt x="335508" y="6565"/>
                  </a:moveTo>
                  <a:lnTo>
                    <a:pt x="336003" y="9842"/>
                  </a:lnTo>
                  <a:lnTo>
                    <a:pt x="322071" y="13614"/>
                  </a:lnTo>
                  <a:lnTo>
                    <a:pt x="321906" y="15913"/>
                  </a:lnTo>
                  <a:lnTo>
                    <a:pt x="289445" y="24447"/>
                  </a:lnTo>
                  <a:lnTo>
                    <a:pt x="80022" y="9512"/>
                  </a:lnTo>
                  <a:lnTo>
                    <a:pt x="87401" y="6070"/>
                  </a:lnTo>
                </a:path>
                <a:path w="354964" h="100964">
                  <a:moveTo>
                    <a:pt x="77228" y="0"/>
                  </a:moveTo>
                  <a:lnTo>
                    <a:pt x="0" y="8204"/>
                  </a:lnTo>
                  <a:lnTo>
                    <a:pt x="286639" y="28689"/>
                  </a:lnTo>
                  <a:lnTo>
                    <a:pt x="354380" y="10667"/>
                  </a:lnTo>
                  <a:lnTo>
                    <a:pt x="336003" y="9677"/>
                  </a:lnTo>
                </a:path>
                <a:path w="354964" h="100964">
                  <a:moveTo>
                    <a:pt x="255663" y="3936"/>
                  </a:moveTo>
                  <a:lnTo>
                    <a:pt x="265823" y="4444"/>
                  </a:lnTo>
                  <a:lnTo>
                    <a:pt x="265823" y="7061"/>
                  </a:lnTo>
                  <a:lnTo>
                    <a:pt x="255663" y="6565"/>
                  </a:lnTo>
                  <a:lnTo>
                    <a:pt x="255663" y="3936"/>
                  </a:lnTo>
                  <a:close/>
                </a:path>
                <a:path w="354964" h="100964">
                  <a:moveTo>
                    <a:pt x="0" y="8204"/>
                  </a:moveTo>
                  <a:lnTo>
                    <a:pt x="0" y="73469"/>
                  </a:lnTo>
                  <a:lnTo>
                    <a:pt x="286321" y="100533"/>
                  </a:lnTo>
                  <a:lnTo>
                    <a:pt x="286639" y="286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139516" y="4281068"/>
              <a:ext cx="290195" cy="29845"/>
            </a:xfrm>
            <a:custGeom>
              <a:avLst/>
              <a:gdLst/>
              <a:ahLst/>
              <a:cxnLst/>
              <a:rect l="l" t="t" r="r" b="b"/>
              <a:pathLst>
                <a:path w="290195" h="29845">
                  <a:moveTo>
                    <a:pt x="0" y="29654"/>
                  </a:moveTo>
                  <a:lnTo>
                    <a:pt x="289750" y="29654"/>
                  </a:lnTo>
                  <a:lnTo>
                    <a:pt x="289750" y="0"/>
                  </a:lnTo>
                  <a:lnTo>
                    <a:pt x="0" y="0"/>
                  </a:lnTo>
                  <a:lnTo>
                    <a:pt x="0" y="296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141472" y="4273181"/>
              <a:ext cx="285750" cy="22860"/>
            </a:xfrm>
            <a:custGeom>
              <a:avLst/>
              <a:gdLst/>
              <a:ahLst/>
              <a:cxnLst/>
              <a:rect l="l" t="t" r="r" b="b"/>
              <a:pathLst>
                <a:path w="285750" h="22860">
                  <a:moveTo>
                    <a:pt x="0" y="0"/>
                  </a:moveTo>
                  <a:lnTo>
                    <a:pt x="285343" y="222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77590" y="4256303"/>
              <a:ext cx="219570" cy="94437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3131299" y="4322381"/>
              <a:ext cx="314960" cy="79375"/>
            </a:xfrm>
            <a:custGeom>
              <a:avLst/>
              <a:gdLst/>
              <a:ahLst/>
              <a:cxnLst/>
              <a:rect l="l" t="t" r="r" b="b"/>
              <a:pathLst>
                <a:path w="314960" h="79375">
                  <a:moveTo>
                    <a:pt x="51498" y="5575"/>
                  </a:moveTo>
                  <a:lnTo>
                    <a:pt x="314540" y="31153"/>
                  </a:lnTo>
                  <a:lnTo>
                    <a:pt x="293217" y="57721"/>
                  </a:lnTo>
                  <a:lnTo>
                    <a:pt x="279615" y="66903"/>
                  </a:lnTo>
                  <a:lnTo>
                    <a:pt x="0" y="37223"/>
                  </a:lnTo>
                  <a:lnTo>
                    <a:pt x="20497" y="27381"/>
                  </a:lnTo>
                  <a:lnTo>
                    <a:pt x="51498" y="5575"/>
                  </a:lnTo>
                  <a:close/>
                </a:path>
                <a:path w="314960" h="79375">
                  <a:moveTo>
                    <a:pt x="54114" y="10985"/>
                  </a:moveTo>
                  <a:lnTo>
                    <a:pt x="252552" y="30492"/>
                  </a:lnTo>
                  <a:lnTo>
                    <a:pt x="233197" y="50012"/>
                  </a:lnTo>
                  <a:lnTo>
                    <a:pt x="222859" y="57073"/>
                  </a:lnTo>
                  <a:lnTo>
                    <a:pt x="14922" y="34925"/>
                  </a:lnTo>
                  <a:lnTo>
                    <a:pt x="27876" y="28359"/>
                  </a:lnTo>
                  <a:lnTo>
                    <a:pt x="54114" y="10985"/>
                  </a:lnTo>
                  <a:close/>
                </a:path>
                <a:path w="314960" h="79375">
                  <a:moveTo>
                    <a:pt x="0" y="37223"/>
                  </a:moveTo>
                  <a:lnTo>
                    <a:pt x="0" y="49187"/>
                  </a:lnTo>
                  <a:lnTo>
                    <a:pt x="279615" y="78866"/>
                  </a:lnTo>
                  <a:lnTo>
                    <a:pt x="293217" y="69684"/>
                  </a:lnTo>
                  <a:lnTo>
                    <a:pt x="314540" y="46075"/>
                  </a:lnTo>
                  <a:lnTo>
                    <a:pt x="314540" y="31153"/>
                  </a:lnTo>
                </a:path>
                <a:path w="314960" h="79375">
                  <a:moveTo>
                    <a:pt x="12471" y="0"/>
                  </a:moveTo>
                  <a:lnTo>
                    <a:pt x="12471" y="22783"/>
                  </a:lnTo>
                  <a:lnTo>
                    <a:pt x="24612" y="24269"/>
                  </a:lnTo>
                </a:path>
                <a:path w="314960" h="79375">
                  <a:moveTo>
                    <a:pt x="314540" y="35090"/>
                  </a:moveTo>
                  <a:lnTo>
                    <a:pt x="293217" y="61658"/>
                  </a:lnTo>
                  <a:lnTo>
                    <a:pt x="279615" y="71005"/>
                  </a:lnTo>
                  <a:lnTo>
                    <a:pt x="0" y="411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78237" y="4316323"/>
              <a:ext cx="476908" cy="95097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2738640" y="4133494"/>
              <a:ext cx="323850" cy="205104"/>
            </a:xfrm>
            <a:custGeom>
              <a:avLst/>
              <a:gdLst/>
              <a:ahLst/>
              <a:cxnLst/>
              <a:rect l="l" t="t" r="r" b="b"/>
              <a:pathLst>
                <a:path w="323850" h="205104">
                  <a:moveTo>
                    <a:pt x="609" y="0"/>
                  </a:moveTo>
                  <a:lnTo>
                    <a:pt x="323227" y="0"/>
                  </a:lnTo>
                  <a:lnTo>
                    <a:pt x="323227" y="205016"/>
                  </a:lnTo>
                  <a:lnTo>
                    <a:pt x="609" y="205016"/>
                  </a:lnTo>
                  <a:lnTo>
                    <a:pt x="609" y="0"/>
                  </a:lnTo>
                  <a:close/>
                </a:path>
                <a:path w="323850" h="205104">
                  <a:moveTo>
                    <a:pt x="67208" y="0"/>
                  </a:moveTo>
                  <a:lnTo>
                    <a:pt x="67208" y="205016"/>
                  </a:lnTo>
                </a:path>
                <a:path w="323850" h="205104">
                  <a:moveTo>
                    <a:pt x="110236" y="0"/>
                  </a:moveTo>
                  <a:lnTo>
                    <a:pt x="110236" y="205016"/>
                  </a:lnTo>
                </a:path>
                <a:path w="323850" h="205104">
                  <a:moveTo>
                    <a:pt x="153250" y="0"/>
                  </a:moveTo>
                  <a:lnTo>
                    <a:pt x="153250" y="205016"/>
                  </a:lnTo>
                </a:path>
                <a:path w="323850" h="205104">
                  <a:moveTo>
                    <a:pt x="196265" y="0"/>
                  </a:moveTo>
                  <a:lnTo>
                    <a:pt x="196265" y="205016"/>
                  </a:lnTo>
                </a:path>
                <a:path w="323850" h="205104">
                  <a:moveTo>
                    <a:pt x="239293" y="0"/>
                  </a:moveTo>
                  <a:lnTo>
                    <a:pt x="239293" y="205016"/>
                  </a:lnTo>
                </a:path>
                <a:path w="323850" h="205104">
                  <a:moveTo>
                    <a:pt x="282295" y="0"/>
                  </a:moveTo>
                  <a:lnTo>
                    <a:pt x="282295" y="205016"/>
                  </a:lnTo>
                </a:path>
                <a:path w="323850" h="205104">
                  <a:moveTo>
                    <a:pt x="0" y="102514"/>
                  </a:moveTo>
                  <a:lnTo>
                    <a:pt x="67386" y="10187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739326" y="4095902"/>
              <a:ext cx="323215" cy="38100"/>
            </a:xfrm>
            <a:custGeom>
              <a:avLst/>
              <a:gdLst/>
              <a:ahLst/>
              <a:cxnLst/>
              <a:rect l="l" t="t" r="r" b="b"/>
              <a:pathLst>
                <a:path w="323214" h="38100">
                  <a:moveTo>
                    <a:pt x="308660" y="0"/>
                  </a:moveTo>
                  <a:lnTo>
                    <a:pt x="14008" y="0"/>
                  </a:lnTo>
                  <a:lnTo>
                    <a:pt x="0" y="37566"/>
                  </a:lnTo>
                  <a:lnTo>
                    <a:pt x="322681" y="37566"/>
                  </a:lnTo>
                  <a:lnTo>
                    <a:pt x="308660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739326" y="4095902"/>
              <a:ext cx="323215" cy="218440"/>
            </a:xfrm>
            <a:custGeom>
              <a:avLst/>
              <a:gdLst/>
              <a:ahLst/>
              <a:cxnLst/>
              <a:rect l="l" t="t" r="r" b="b"/>
              <a:pathLst>
                <a:path w="323214" h="218439">
                  <a:moveTo>
                    <a:pt x="0" y="37566"/>
                  </a:moveTo>
                  <a:lnTo>
                    <a:pt x="322681" y="37566"/>
                  </a:lnTo>
                  <a:lnTo>
                    <a:pt x="308660" y="0"/>
                  </a:lnTo>
                  <a:lnTo>
                    <a:pt x="14008" y="0"/>
                  </a:lnTo>
                  <a:lnTo>
                    <a:pt x="0" y="37566"/>
                  </a:lnTo>
                  <a:close/>
                </a:path>
                <a:path w="323214" h="218439">
                  <a:moveTo>
                    <a:pt x="66878" y="49745"/>
                  </a:moveTo>
                  <a:lnTo>
                    <a:pt x="109029" y="49745"/>
                  </a:lnTo>
                </a:path>
                <a:path w="323214" h="218439">
                  <a:moveTo>
                    <a:pt x="66916" y="60998"/>
                  </a:moveTo>
                  <a:lnTo>
                    <a:pt x="109080" y="60998"/>
                  </a:lnTo>
                </a:path>
                <a:path w="323214" h="218439">
                  <a:moveTo>
                    <a:pt x="66979" y="72224"/>
                  </a:moveTo>
                  <a:lnTo>
                    <a:pt x="109131" y="72224"/>
                  </a:lnTo>
                </a:path>
                <a:path w="323214" h="218439">
                  <a:moveTo>
                    <a:pt x="67017" y="83477"/>
                  </a:moveTo>
                  <a:lnTo>
                    <a:pt x="109181" y="83477"/>
                  </a:lnTo>
                </a:path>
                <a:path w="323214" h="218439">
                  <a:moveTo>
                    <a:pt x="67068" y="94716"/>
                  </a:moveTo>
                  <a:lnTo>
                    <a:pt x="109232" y="94716"/>
                  </a:lnTo>
                </a:path>
                <a:path w="323214" h="218439">
                  <a:moveTo>
                    <a:pt x="67119" y="105956"/>
                  </a:moveTo>
                  <a:lnTo>
                    <a:pt x="109270" y="105956"/>
                  </a:lnTo>
                </a:path>
                <a:path w="323214" h="218439">
                  <a:moveTo>
                    <a:pt x="67170" y="117195"/>
                  </a:moveTo>
                  <a:lnTo>
                    <a:pt x="109321" y="117195"/>
                  </a:lnTo>
                </a:path>
                <a:path w="323214" h="218439">
                  <a:moveTo>
                    <a:pt x="67221" y="128435"/>
                  </a:moveTo>
                  <a:lnTo>
                    <a:pt x="109359" y="128435"/>
                  </a:lnTo>
                </a:path>
                <a:path w="323214" h="218439">
                  <a:moveTo>
                    <a:pt x="67259" y="139674"/>
                  </a:moveTo>
                  <a:lnTo>
                    <a:pt x="109423" y="139674"/>
                  </a:lnTo>
                </a:path>
                <a:path w="323214" h="218439">
                  <a:moveTo>
                    <a:pt x="67322" y="150914"/>
                  </a:moveTo>
                  <a:lnTo>
                    <a:pt x="109474" y="150914"/>
                  </a:lnTo>
                </a:path>
                <a:path w="323214" h="218439">
                  <a:moveTo>
                    <a:pt x="67360" y="162166"/>
                  </a:moveTo>
                  <a:lnTo>
                    <a:pt x="109524" y="162166"/>
                  </a:lnTo>
                </a:path>
                <a:path w="323214" h="218439">
                  <a:moveTo>
                    <a:pt x="67424" y="173405"/>
                  </a:moveTo>
                  <a:lnTo>
                    <a:pt x="109575" y="173405"/>
                  </a:lnTo>
                </a:path>
                <a:path w="323214" h="218439">
                  <a:moveTo>
                    <a:pt x="67462" y="184645"/>
                  </a:moveTo>
                  <a:lnTo>
                    <a:pt x="109613" y="184645"/>
                  </a:lnTo>
                </a:path>
                <a:path w="323214" h="218439">
                  <a:moveTo>
                    <a:pt x="67513" y="195884"/>
                  </a:moveTo>
                  <a:lnTo>
                    <a:pt x="109677" y="195884"/>
                  </a:lnTo>
                </a:path>
                <a:path w="323214" h="218439">
                  <a:moveTo>
                    <a:pt x="67563" y="207124"/>
                  </a:moveTo>
                  <a:lnTo>
                    <a:pt x="109728" y="207124"/>
                  </a:lnTo>
                </a:path>
                <a:path w="323214" h="218439">
                  <a:moveTo>
                    <a:pt x="67614" y="218363"/>
                  </a:moveTo>
                  <a:lnTo>
                    <a:pt x="109766" y="218363"/>
                  </a:lnTo>
                </a:path>
                <a:path w="323214" h="218439">
                  <a:moveTo>
                    <a:pt x="151930" y="47536"/>
                  </a:moveTo>
                  <a:lnTo>
                    <a:pt x="194094" y="47536"/>
                  </a:lnTo>
                </a:path>
                <a:path w="323214" h="218439">
                  <a:moveTo>
                    <a:pt x="151968" y="58775"/>
                  </a:moveTo>
                  <a:lnTo>
                    <a:pt x="194132" y="58775"/>
                  </a:lnTo>
                </a:path>
                <a:path w="323214" h="218439">
                  <a:moveTo>
                    <a:pt x="152019" y="70015"/>
                  </a:moveTo>
                  <a:lnTo>
                    <a:pt x="194183" y="70015"/>
                  </a:lnTo>
                </a:path>
                <a:path w="323214" h="218439">
                  <a:moveTo>
                    <a:pt x="152069" y="81254"/>
                  </a:moveTo>
                  <a:lnTo>
                    <a:pt x="194221" y="81254"/>
                  </a:lnTo>
                </a:path>
                <a:path w="323214" h="218439">
                  <a:moveTo>
                    <a:pt x="152120" y="92494"/>
                  </a:moveTo>
                  <a:lnTo>
                    <a:pt x="194271" y="92494"/>
                  </a:lnTo>
                </a:path>
                <a:path w="323214" h="218439">
                  <a:moveTo>
                    <a:pt x="152171" y="103733"/>
                  </a:moveTo>
                  <a:lnTo>
                    <a:pt x="194322" y="103733"/>
                  </a:lnTo>
                </a:path>
                <a:path w="323214" h="218439">
                  <a:moveTo>
                    <a:pt x="152222" y="114985"/>
                  </a:moveTo>
                  <a:lnTo>
                    <a:pt x="194373" y="114985"/>
                  </a:lnTo>
                </a:path>
                <a:path w="323214" h="218439">
                  <a:moveTo>
                    <a:pt x="152273" y="126225"/>
                  </a:moveTo>
                  <a:lnTo>
                    <a:pt x="194424" y="126225"/>
                  </a:lnTo>
                </a:path>
                <a:path w="323214" h="218439">
                  <a:moveTo>
                    <a:pt x="152323" y="137452"/>
                  </a:moveTo>
                  <a:lnTo>
                    <a:pt x="194475" y="137452"/>
                  </a:lnTo>
                </a:path>
                <a:path w="323214" h="218439">
                  <a:moveTo>
                    <a:pt x="152361" y="148704"/>
                  </a:moveTo>
                  <a:lnTo>
                    <a:pt x="194513" y="148704"/>
                  </a:lnTo>
                </a:path>
                <a:path w="323214" h="218439">
                  <a:moveTo>
                    <a:pt x="152412" y="159943"/>
                  </a:moveTo>
                  <a:lnTo>
                    <a:pt x="194576" y="159943"/>
                  </a:lnTo>
                </a:path>
                <a:path w="323214" h="218439">
                  <a:moveTo>
                    <a:pt x="152463" y="171183"/>
                  </a:moveTo>
                  <a:lnTo>
                    <a:pt x="194627" y="171183"/>
                  </a:lnTo>
                </a:path>
                <a:path w="323214" h="218439">
                  <a:moveTo>
                    <a:pt x="152514" y="182435"/>
                  </a:moveTo>
                  <a:lnTo>
                    <a:pt x="194665" y="182435"/>
                  </a:lnTo>
                </a:path>
                <a:path w="323214" h="218439">
                  <a:moveTo>
                    <a:pt x="152565" y="193662"/>
                  </a:moveTo>
                  <a:lnTo>
                    <a:pt x="194716" y="193662"/>
                  </a:lnTo>
                </a:path>
                <a:path w="323214" h="218439">
                  <a:moveTo>
                    <a:pt x="152615" y="204901"/>
                  </a:moveTo>
                  <a:lnTo>
                    <a:pt x="194767" y="204901"/>
                  </a:lnTo>
                </a:path>
                <a:path w="323214" h="218439">
                  <a:moveTo>
                    <a:pt x="152666" y="216153"/>
                  </a:moveTo>
                  <a:lnTo>
                    <a:pt x="194818" y="216153"/>
                  </a:lnTo>
                </a:path>
                <a:path w="323214" h="218439">
                  <a:moveTo>
                    <a:pt x="238455" y="49009"/>
                  </a:moveTo>
                  <a:lnTo>
                    <a:pt x="280606" y="49009"/>
                  </a:lnTo>
                </a:path>
                <a:path w="323214" h="218439">
                  <a:moveTo>
                    <a:pt x="238506" y="60248"/>
                  </a:moveTo>
                  <a:lnTo>
                    <a:pt x="280657" y="60248"/>
                  </a:lnTo>
                </a:path>
                <a:path w="323214" h="218439">
                  <a:moveTo>
                    <a:pt x="238556" y="71488"/>
                  </a:moveTo>
                  <a:lnTo>
                    <a:pt x="280708" y="71488"/>
                  </a:lnTo>
                </a:path>
                <a:path w="323214" h="218439">
                  <a:moveTo>
                    <a:pt x="238607" y="82727"/>
                  </a:moveTo>
                  <a:lnTo>
                    <a:pt x="280758" y="82727"/>
                  </a:lnTo>
                </a:path>
                <a:path w="323214" h="218439">
                  <a:moveTo>
                    <a:pt x="238645" y="93979"/>
                  </a:moveTo>
                  <a:lnTo>
                    <a:pt x="280809" y="93979"/>
                  </a:lnTo>
                </a:path>
                <a:path w="323214" h="218439">
                  <a:moveTo>
                    <a:pt x="238696" y="105219"/>
                  </a:moveTo>
                  <a:lnTo>
                    <a:pt x="280847" y="105219"/>
                  </a:lnTo>
                </a:path>
                <a:path w="323214" h="218439">
                  <a:moveTo>
                    <a:pt x="238747" y="116459"/>
                  </a:moveTo>
                  <a:lnTo>
                    <a:pt x="280911" y="116459"/>
                  </a:lnTo>
                </a:path>
                <a:path w="323214" h="218439">
                  <a:moveTo>
                    <a:pt x="238798" y="127698"/>
                  </a:moveTo>
                  <a:lnTo>
                    <a:pt x="280962" y="127698"/>
                  </a:lnTo>
                </a:path>
                <a:path w="323214" h="218439">
                  <a:moveTo>
                    <a:pt x="238848" y="138950"/>
                  </a:moveTo>
                  <a:lnTo>
                    <a:pt x="281000" y="138950"/>
                  </a:lnTo>
                </a:path>
                <a:path w="323214" h="218439">
                  <a:moveTo>
                    <a:pt x="238899" y="150177"/>
                  </a:moveTo>
                  <a:lnTo>
                    <a:pt x="281050" y="150177"/>
                  </a:lnTo>
                </a:path>
                <a:path w="323214" h="218439">
                  <a:moveTo>
                    <a:pt x="238950" y="161416"/>
                  </a:moveTo>
                  <a:lnTo>
                    <a:pt x="281101" y="161416"/>
                  </a:lnTo>
                </a:path>
                <a:path w="323214" h="218439">
                  <a:moveTo>
                    <a:pt x="238988" y="172669"/>
                  </a:moveTo>
                  <a:lnTo>
                    <a:pt x="281152" y="172669"/>
                  </a:lnTo>
                </a:path>
                <a:path w="323214" h="218439">
                  <a:moveTo>
                    <a:pt x="239039" y="183896"/>
                  </a:moveTo>
                  <a:lnTo>
                    <a:pt x="281190" y="183896"/>
                  </a:lnTo>
                </a:path>
                <a:path w="323214" h="218439">
                  <a:moveTo>
                    <a:pt x="239090" y="195148"/>
                  </a:moveTo>
                  <a:lnTo>
                    <a:pt x="281241" y="195148"/>
                  </a:lnTo>
                </a:path>
                <a:path w="323214" h="218439">
                  <a:moveTo>
                    <a:pt x="239141" y="206387"/>
                  </a:moveTo>
                  <a:lnTo>
                    <a:pt x="281305" y="206387"/>
                  </a:lnTo>
                </a:path>
                <a:path w="323214" h="218439">
                  <a:moveTo>
                    <a:pt x="239191" y="217627"/>
                  </a:moveTo>
                  <a:lnTo>
                    <a:pt x="281343" y="21762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0" name="object 180"/>
          <p:cNvSpPr txBox="1"/>
          <p:nvPr/>
        </p:nvSpPr>
        <p:spPr>
          <a:xfrm>
            <a:off x="5581650" y="494434"/>
            <a:ext cx="363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90" dirty="0">
                <a:solidFill>
                  <a:srgbClr val="171514"/>
                </a:solidFill>
                <a:latin typeface="Arial"/>
                <a:cs typeface="Arial"/>
              </a:rPr>
              <a:t>CBC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7777425" y="486814"/>
            <a:ext cx="410400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ISO.es.una.federación.de.organizaciones.de.estandarización.de.más.de.100.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países.que.desarrollan.estándares.voluntarios.para.los.negocios,.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ciencia,.y.tecnología..El.nombre.oficial.es.Organización.</a:t>
            </a:r>
            <a:endParaRPr sz="900">
              <a:latin typeface="Microsoft Sans Serif"/>
              <a:cs typeface="Microsoft Sans Serif"/>
            </a:endParaRPr>
          </a:p>
          <a:p>
            <a:pPr marL="12700" marR="100330">
              <a:lnSpc>
                <a:spcPct val="133300"/>
              </a:lnSpc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Internationale.de.Normalisation,.también.conocida.en.los.Estados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Unidos.como.la.Organización.Internacional.de.Normalización..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7777479" y="1584095"/>
            <a:ext cx="499110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993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El.tablero.de.comunicaciones.de.CBC.se.utiliza.para.comunicarse.con.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Protocolo.CAN,.que.es.un.estándar.ISO.(ISO.11898).para.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el.protocolo.CAN.de.comunicaciones.de.datos.fue.desarrollado.inicialmente.en.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1986.para.la.industria.automotriz..Hoy.comunicación.con.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El.protocolo.CAN.también.puede.encontrarse.en.otros.equipos.de.automatización.industrial.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aplicaciones..Un.dispositivo,.como.un.PLC.o.una.computadora,.actúa.como.un.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master..SIMOREG.drives.equipados.con.tarjetas.CBC.y.otros.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dispositivos.controlables.configurados.para.CAN.actuar.como.esclavos..CAN.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utiliza.un.simple.par.de.cables.trenzados.para.la.transmisión.del.control.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y.datos.de.valor.de.parámetro.entre.accionamientos.SIMOREG.con.CBC.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1879581" y="5856380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5581651" y="6222140"/>
            <a:ext cx="3790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0" dirty="0">
                <a:solidFill>
                  <a:srgbClr val="171514"/>
                </a:solidFill>
                <a:latin typeface="Arial"/>
                <a:cs typeface="Arial"/>
              </a:rPr>
              <a:t>CDB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777425" y="6213250"/>
            <a:ext cx="430530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7680" indent="-635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El.tablero.de.comunicaciones.CBD.se.utiliza.para.comunicarse.con.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DeviceNet..DeviceNet.es.otro.protocolo.de.comunicación.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que.fue.desarrollado.basado.en.la.tecnología.CAN..DeviceNet.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proporciona.una.red.de.bajo.nivel.para.dispositivos.habilitados.DeviceNet.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como.sensores,.arrancadores.de.motor,.y.accionamientos.para.comunicar.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con.dispositivos.de.nivel.superior.como.computadoras.y.PLC..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DeviceNet.puede.leer.el.estado.de.los.dispositivos,.como.encendido/apagado,.así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como.</a:t>
            </a:r>
            <a:r>
              <a:rPr sz="85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como.motores.de.arranque.y.paro.(arrancadores.de.motor)..SIMOREG.6RA70.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DC.MASTER.equipados.con.una.placa.CBD.pueden.agregarse.a.un.</a:t>
            </a:r>
            <a:endParaRPr sz="850">
              <a:latin typeface="Microsoft Sans Serif"/>
              <a:cs typeface="Microsoft Sans Serif"/>
            </a:endParaRPr>
          </a:p>
          <a:p>
            <a:pPr marL="12700" marR="368300">
              <a:lnSpc>
                <a:spcPct val="141200"/>
              </a:lnSpc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Red.DeviceNet..Un.dispositivo.maestro.con.DeviceNet.habilitado.puede.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controlar.la.operación,.como.arranque,.parada,.aceleración.y.desaceleración.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6202" y="1293940"/>
            <a:ext cx="635" cy="412115"/>
          </a:xfrm>
          <a:custGeom>
            <a:avLst/>
            <a:gdLst/>
            <a:ahLst/>
            <a:cxnLst/>
            <a:rect l="l" t="t" r="r" b="b"/>
            <a:pathLst>
              <a:path w="635" h="412114">
                <a:moveTo>
                  <a:pt x="0" y="0"/>
                </a:moveTo>
                <a:lnTo>
                  <a:pt x="12" y="411581"/>
                </a:lnTo>
              </a:path>
            </a:pathLst>
          </a:custGeom>
          <a:ln w="254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92555" y="1429182"/>
            <a:ext cx="300355" cy="897255"/>
            <a:chOff x="2937954" y="1429181"/>
            <a:chExt cx="300355" cy="897255"/>
          </a:xfrm>
        </p:grpSpPr>
        <p:sp>
          <p:nvSpPr>
            <p:cNvPr id="4" name="object 4"/>
            <p:cNvSpPr/>
            <p:nvPr/>
          </p:nvSpPr>
          <p:spPr>
            <a:xfrm>
              <a:off x="2983179" y="1984120"/>
              <a:ext cx="252729" cy="339725"/>
            </a:xfrm>
            <a:custGeom>
              <a:avLst/>
              <a:gdLst/>
              <a:ahLst/>
              <a:cxnLst/>
              <a:rect l="l" t="t" r="r" b="b"/>
              <a:pathLst>
                <a:path w="252730" h="339725">
                  <a:moveTo>
                    <a:pt x="0" y="339420"/>
                  </a:moveTo>
                  <a:lnTo>
                    <a:pt x="381" y="5791"/>
                  </a:lnTo>
                  <a:lnTo>
                    <a:pt x="252450" y="0"/>
                  </a:lnTo>
                  <a:lnTo>
                    <a:pt x="252082" y="326542"/>
                  </a:lnTo>
                  <a:lnTo>
                    <a:pt x="0" y="339420"/>
                  </a:lnTo>
                  <a:close/>
                </a:path>
                <a:path w="252730" h="339725">
                  <a:moveTo>
                    <a:pt x="62344" y="336232"/>
                  </a:moveTo>
                  <a:lnTo>
                    <a:pt x="62725" y="4368"/>
                  </a:lnTo>
                </a:path>
                <a:path w="252730" h="339725">
                  <a:moveTo>
                    <a:pt x="159385" y="331025"/>
                  </a:moveTo>
                  <a:lnTo>
                    <a:pt x="159753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2805" y="2128164"/>
              <a:ext cx="99656" cy="19323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59049" y="2000415"/>
              <a:ext cx="68580" cy="18415"/>
            </a:xfrm>
            <a:custGeom>
              <a:avLst/>
              <a:gdLst/>
              <a:ahLst/>
              <a:cxnLst/>
              <a:rect l="l" t="t" r="r" b="b"/>
              <a:pathLst>
                <a:path w="68580" h="18414">
                  <a:moveTo>
                    <a:pt x="68478" y="0"/>
                  </a:moveTo>
                  <a:lnTo>
                    <a:pt x="12" y="596"/>
                  </a:lnTo>
                  <a:lnTo>
                    <a:pt x="0" y="18059"/>
                  </a:lnTo>
                  <a:lnTo>
                    <a:pt x="68465" y="17449"/>
                  </a:lnTo>
                  <a:lnTo>
                    <a:pt x="684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62795" y="2004250"/>
              <a:ext cx="61594" cy="10795"/>
            </a:xfrm>
            <a:custGeom>
              <a:avLst/>
              <a:gdLst/>
              <a:ahLst/>
              <a:cxnLst/>
              <a:rect l="l" t="t" r="r" b="b"/>
              <a:pathLst>
                <a:path w="61594" h="10794">
                  <a:moveTo>
                    <a:pt x="7366" y="5143"/>
                  </a:moveTo>
                  <a:lnTo>
                    <a:pt x="4813" y="4318"/>
                  </a:lnTo>
                  <a:lnTo>
                    <a:pt x="3505" y="3797"/>
                  </a:lnTo>
                  <a:lnTo>
                    <a:pt x="2628" y="3200"/>
                  </a:lnTo>
                  <a:lnTo>
                    <a:pt x="2717" y="2755"/>
                  </a:lnTo>
                  <a:lnTo>
                    <a:pt x="3238" y="2336"/>
                  </a:lnTo>
                  <a:lnTo>
                    <a:pt x="4902" y="2273"/>
                  </a:lnTo>
                  <a:lnTo>
                    <a:pt x="6692" y="2755"/>
                  </a:lnTo>
                  <a:lnTo>
                    <a:pt x="6692" y="2273"/>
                  </a:lnTo>
                  <a:lnTo>
                    <a:pt x="6718" y="952"/>
                  </a:lnTo>
                  <a:lnTo>
                    <a:pt x="5346" y="635"/>
                  </a:lnTo>
                  <a:lnTo>
                    <a:pt x="2768" y="622"/>
                  </a:lnTo>
                  <a:lnTo>
                    <a:pt x="88" y="1181"/>
                  </a:lnTo>
                  <a:lnTo>
                    <a:pt x="0" y="5562"/>
                  </a:lnTo>
                  <a:lnTo>
                    <a:pt x="2146" y="6045"/>
                  </a:lnTo>
                  <a:lnTo>
                    <a:pt x="3098" y="6464"/>
                  </a:lnTo>
                  <a:lnTo>
                    <a:pt x="2705" y="6248"/>
                  </a:lnTo>
                  <a:lnTo>
                    <a:pt x="4051" y="6896"/>
                  </a:lnTo>
                  <a:lnTo>
                    <a:pt x="4559" y="7061"/>
                  </a:lnTo>
                  <a:lnTo>
                    <a:pt x="4533" y="8077"/>
                  </a:lnTo>
                  <a:lnTo>
                    <a:pt x="3733" y="8331"/>
                  </a:lnTo>
                  <a:lnTo>
                    <a:pt x="2273" y="8356"/>
                  </a:lnTo>
                  <a:lnTo>
                    <a:pt x="88" y="7924"/>
                  </a:lnTo>
                  <a:lnTo>
                    <a:pt x="50" y="9804"/>
                  </a:lnTo>
                  <a:lnTo>
                    <a:pt x="876" y="10096"/>
                  </a:lnTo>
                  <a:lnTo>
                    <a:pt x="5346" y="10198"/>
                  </a:lnTo>
                  <a:lnTo>
                    <a:pt x="7289" y="9105"/>
                  </a:lnTo>
                  <a:lnTo>
                    <a:pt x="7302" y="8356"/>
                  </a:lnTo>
                  <a:lnTo>
                    <a:pt x="7340" y="6248"/>
                  </a:lnTo>
                  <a:lnTo>
                    <a:pt x="7366" y="5143"/>
                  </a:lnTo>
                  <a:close/>
                </a:path>
                <a:path w="61594" h="10794">
                  <a:moveTo>
                    <a:pt x="11569" y="723"/>
                  </a:moveTo>
                  <a:lnTo>
                    <a:pt x="8699" y="749"/>
                  </a:lnTo>
                  <a:lnTo>
                    <a:pt x="8521" y="9855"/>
                  </a:lnTo>
                  <a:lnTo>
                    <a:pt x="11404" y="9829"/>
                  </a:lnTo>
                  <a:lnTo>
                    <a:pt x="11569" y="723"/>
                  </a:lnTo>
                  <a:close/>
                </a:path>
                <a:path w="61594" h="10794">
                  <a:moveTo>
                    <a:pt x="20675" y="647"/>
                  </a:moveTo>
                  <a:lnTo>
                    <a:pt x="13703" y="723"/>
                  </a:lnTo>
                  <a:lnTo>
                    <a:pt x="13525" y="9804"/>
                  </a:lnTo>
                  <a:lnTo>
                    <a:pt x="20523" y="9715"/>
                  </a:lnTo>
                  <a:lnTo>
                    <a:pt x="20548" y="7950"/>
                  </a:lnTo>
                  <a:lnTo>
                    <a:pt x="16306" y="8001"/>
                  </a:lnTo>
                  <a:lnTo>
                    <a:pt x="16344" y="5918"/>
                  </a:lnTo>
                  <a:lnTo>
                    <a:pt x="19977" y="5867"/>
                  </a:lnTo>
                  <a:lnTo>
                    <a:pt x="20002" y="4292"/>
                  </a:lnTo>
                  <a:lnTo>
                    <a:pt x="16370" y="4343"/>
                  </a:lnTo>
                  <a:lnTo>
                    <a:pt x="16408" y="2463"/>
                  </a:lnTo>
                  <a:lnTo>
                    <a:pt x="20637" y="2413"/>
                  </a:lnTo>
                  <a:lnTo>
                    <a:pt x="20675" y="647"/>
                  </a:lnTo>
                  <a:close/>
                </a:path>
                <a:path w="61594" h="10794">
                  <a:moveTo>
                    <a:pt x="33655" y="469"/>
                  </a:moveTo>
                  <a:lnTo>
                    <a:pt x="30353" y="495"/>
                  </a:lnTo>
                  <a:lnTo>
                    <a:pt x="27825" y="5803"/>
                  </a:lnTo>
                  <a:lnTo>
                    <a:pt x="25641" y="558"/>
                  </a:lnTo>
                  <a:lnTo>
                    <a:pt x="22174" y="596"/>
                  </a:lnTo>
                  <a:lnTo>
                    <a:pt x="21996" y="9702"/>
                  </a:lnTo>
                  <a:lnTo>
                    <a:pt x="23964" y="9677"/>
                  </a:lnTo>
                  <a:lnTo>
                    <a:pt x="24079" y="4051"/>
                  </a:lnTo>
                  <a:lnTo>
                    <a:pt x="26377" y="9740"/>
                  </a:lnTo>
                  <a:lnTo>
                    <a:pt x="28270" y="9728"/>
                  </a:lnTo>
                  <a:lnTo>
                    <a:pt x="30835" y="3975"/>
                  </a:lnTo>
                  <a:lnTo>
                    <a:pt x="30734" y="9601"/>
                  </a:lnTo>
                  <a:lnTo>
                    <a:pt x="33477" y="9575"/>
                  </a:lnTo>
                  <a:lnTo>
                    <a:pt x="33655" y="469"/>
                  </a:lnTo>
                  <a:close/>
                </a:path>
                <a:path w="61594" h="10794">
                  <a:moveTo>
                    <a:pt x="42748" y="393"/>
                  </a:moveTo>
                  <a:lnTo>
                    <a:pt x="35775" y="469"/>
                  </a:lnTo>
                  <a:lnTo>
                    <a:pt x="35598" y="9550"/>
                  </a:lnTo>
                  <a:lnTo>
                    <a:pt x="42595" y="9461"/>
                  </a:lnTo>
                  <a:lnTo>
                    <a:pt x="42633" y="7683"/>
                  </a:lnTo>
                  <a:lnTo>
                    <a:pt x="38379" y="7747"/>
                  </a:lnTo>
                  <a:lnTo>
                    <a:pt x="38417" y="5651"/>
                  </a:lnTo>
                  <a:lnTo>
                    <a:pt x="42049" y="5613"/>
                  </a:lnTo>
                  <a:lnTo>
                    <a:pt x="42087" y="4051"/>
                  </a:lnTo>
                  <a:lnTo>
                    <a:pt x="38455" y="4089"/>
                  </a:lnTo>
                  <a:lnTo>
                    <a:pt x="38481" y="2209"/>
                  </a:lnTo>
                  <a:lnTo>
                    <a:pt x="42710" y="2159"/>
                  </a:lnTo>
                  <a:lnTo>
                    <a:pt x="42748" y="393"/>
                  </a:lnTo>
                  <a:close/>
                </a:path>
                <a:path w="61594" h="10794">
                  <a:moveTo>
                    <a:pt x="52514" y="279"/>
                  </a:moveTo>
                  <a:lnTo>
                    <a:pt x="50571" y="304"/>
                  </a:lnTo>
                  <a:lnTo>
                    <a:pt x="50469" y="5727"/>
                  </a:lnTo>
                  <a:lnTo>
                    <a:pt x="47409" y="342"/>
                  </a:lnTo>
                  <a:lnTo>
                    <a:pt x="44246" y="381"/>
                  </a:lnTo>
                  <a:lnTo>
                    <a:pt x="44081" y="9448"/>
                  </a:lnTo>
                  <a:lnTo>
                    <a:pt x="46024" y="9423"/>
                  </a:lnTo>
                  <a:lnTo>
                    <a:pt x="46139" y="3721"/>
                  </a:lnTo>
                  <a:lnTo>
                    <a:pt x="49263" y="9385"/>
                  </a:lnTo>
                  <a:lnTo>
                    <a:pt x="52349" y="9347"/>
                  </a:lnTo>
                  <a:lnTo>
                    <a:pt x="52514" y="279"/>
                  </a:lnTo>
                  <a:close/>
                </a:path>
                <a:path w="61594" h="10794">
                  <a:moveTo>
                    <a:pt x="61264" y="4533"/>
                  </a:moveTo>
                  <a:lnTo>
                    <a:pt x="59118" y="3860"/>
                  </a:lnTo>
                  <a:lnTo>
                    <a:pt x="57416" y="3187"/>
                  </a:lnTo>
                  <a:lnTo>
                    <a:pt x="56553" y="2590"/>
                  </a:lnTo>
                  <a:lnTo>
                    <a:pt x="56629" y="2133"/>
                  </a:lnTo>
                  <a:lnTo>
                    <a:pt x="57162" y="1714"/>
                  </a:lnTo>
                  <a:lnTo>
                    <a:pt x="58813" y="1651"/>
                  </a:lnTo>
                  <a:lnTo>
                    <a:pt x="60210" y="2044"/>
                  </a:lnTo>
                  <a:lnTo>
                    <a:pt x="60591" y="2133"/>
                  </a:lnTo>
                  <a:lnTo>
                    <a:pt x="60591" y="1651"/>
                  </a:lnTo>
                  <a:lnTo>
                    <a:pt x="60629" y="330"/>
                  </a:lnTo>
                  <a:lnTo>
                    <a:pt x="59258" y="12"/>
                  </a:lnTo>
                  <a:lnTo>
                    <a:pt x="56667" y="0"/>
                  </a:lnTo>
                  <a:lnTo>
                    <a:pt x="53987" y="558"/>
                  </a:lnTo>
                  <a:lnTo>
                    <a:pt x="53911" y="4940"/>
                  </a:lnTo>
                  <a:lnTo>
                    <a:pt x="56019" y="5422"/>
                  </a:lnTo>
                  <a:lnTo>
                    <a:pt x="56997" y="5854"/>
                  </a:lnTo>
                  <a:lnTo>
                    <a:pt x="56616" y="5638"/>
                  </a:lnTo>
                  <a:lnTo>
                    <a:pt x="57962" y="6286"/>
                  </a:lnTo>
                  <a:lnTo>
                    <a:pt x="58458" y="6451"/>
                  </a:lnTo>
                  <a:lnTo>
                    <a:pt x="58445" y="7454"/>
                  </a:lnTo>
                  <a:lnTo>
                    <a:pt x="57632" y="7721"/>
                  </a:lnTo>
                  <a:lnTo>
                    <a:pt x="57442" y="7734"/>
                  </a:lnTo>
                  <a:lnTo>
                    <a:pt x="56908" y="7734"/>
                  </a:lnTo>
                  <a:lnTo>
                    <a:pt x="56108" y="7721"/>
                  </a:lnTo>
                  <a:lnTo>
                    <a:pt x="54000" y="7302"/>
                  </a:lnTo>
                  <a:lnTo>
                    <a:pt x="53962" y="9182"/>
                  </a:lnTo>
                  <a:lnTo>
                    <a:pt x="54775" y="9474"/>
                  </a:lnTo>
                  <a:lnTo>
                    <a:pt x="59258" y="9575"/>
                  </a:lnTo>
                  <a:lnTo>
                    <a:pt x="61201" y="8496"/>
                  </a:lnTo>
                  <a:lnTo>
                    <a:pt x="61201" y="7734"/>
                  </a:lnTo>
                  <a:lnTo>
                    <a:pt x="61239" y="5638"/>
                  </a:lnTo>
                  <a:lnTo>
                    <a:pt x="61264" y="45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67520" y="1970760"/>
              <a:ext cx="263525" cy="353060"/>
            </a:xfrm>
            <a:custGeom>
              <a:avLst/>
              <a:gdLst/>
              <a:ahLst/>
              <a:cxnLst/>
              <a:rect l="l" t="t" r="r" b="b"/>
              <a:pathLst>
                <a:path w="263525" h="353060">
                  <a:moveTo>
                    <a:pt x="262991" y="176428"/>
                  </a:moveTo>
                  <a:lnTo>
                    <a:pt x="262978" y="180136"/>
                  </a:lnTo>
                  <a:lnTo>
                    <a:pt x="259981" y="183133"/>
                  </a:lnTo>
                  <a:lnTo>
                    <a:pt x="256273" y="183133"/>
                  </a:lnTo>
                  <a:lnTo>
                    <a:pt x="252564" y="183121"/>
                  </a:lnTo>
                  <a:lnTo>
                    <a:pt x="249567" y="180124"/>
                  </a:lnTo>
                  <a:lnTo>
                    <a:pt x="249567" y="176415"/>
                  </a:lnTo>
                  <a:lnTo>
                    <a:pt x="249567" y="172707"/>
                  </a:lnTo>
                  <a:lnTo>
                    <a:pt x="252577" y="169697"/>
                  </a:lnTo>
                  <a:lnTo>
                    <a:pt x="256285" y="169710"/>
                  </a:lnTo>
                  <a:lnTo>
                    <a:pt x="259994" y="169710"/>
                  </a:lnTo>
                  <a:lnTo>
                    <a:pt x="263004" y="172707"/>
                  </a:lnTo>
                  <a:lnTo>
                    <a:pt x="262991" y="176428"/>
                  </a:lnTo>
                </a:path>
                <a:path w="263525" h="353060">
                  <a:moveTo>
                    <a:pt x="15659" y="352780"/>
                  </a:moveTo>
                  <a:lnTo>
                    <a:pt x="0" y="333628"/>
                  </a:lnTo>
                  <a:lnTo>
                    <a:pt x="381" y="0"/>
                  </a:lnTo>
                  <a:lnTo>
                    <a:pt x="16040" y="191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3847" y="1706295"/>
              <a:ext cx="294068" cy="28011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41167" y="1929866"/>
              <a:ext cx="258445" cy="368300"/>
            </a:xfrm>
            <a:custGeom>
              <a:avLst/>
              <a:gdLst/>
              <a:ahLst/>
              <a:cxnLst/>
              <a:rect l="l" t="t" r="r" b="b"/>
              <a:pathLst>
                <a:path w="258444" h="368300">
                  <a:moveTo>
                    <a:pt x="25527" y="367906"/>
                  </a:moveTo>
                  <a:lnTo>
                    <a:pt x="12090" y="367893"/>
                  </a:lnTo>
                  <a:lnTo>
                    <a:pt x="7861" y="367906"/>
                  </a:lnTo>
                  <a:lnTo>
                    <a:pt x="7302" y="364032"/>
                  </a:lnTo>
                  <a:lnTo>
                    <a:pt x="7302" y="359791"/>
                  </a:lnTo>
                  <a:lnTo>
                    <a:pt x="5943" y="19773"/>
                  </a:lnTo>
                </a:path>
                <a:path w="258444" h="368300">
                  <a:moveTo>
                    <a:pt x="21285" y="358571"/>
                  </a:moveTo>
                  <a:lnTo>
                    <a:pt x="21272" y="360807"/>
                  </a:lnTo>
                  <a:lnTo>
                    <a:pt x="19456" y="362623"/>
                  </a:lnTo>
                  <a:lnTo>
                    <a:pt x="17221" y="362623"/>
                  </a:lnTo>
                  <a:lnTo>
                    <a:pt x="14986" y="362610"/>
                  </a:lnTo>
                  <a:lnTo>
                    <a:pt x="13169" y="360794"/>
                  </a:lnTo>
                  <a:lnTo>
                    <a:pt x="13182" y="358559"/>
                  </a:lnTo>
                  <a:lnTo>
                    <a:pt x="13182" y="356323"/>
                  </a:lnTo>
                  <a:lnTo>
                    <a:pt x="14998" y="354507"/>
                  </a:lnTo>
                  <a:lnTo>
                    <a:pt x="17233" y="354520"/>
                  </a:lnTo>
                  <a:lnTo>
                    <a:pt x="19469" y="354507"/>
                  </a:lnTo>
                  <a:lnTo>
                    <a:pt x="21285" y="356336"/>
                  </a:lnTo>
                  <a:lnTo>
                    <a:pt x="21285" y="358571"/>
                  </a:lnTo>
                </a:path>
                <a:path w="258444" h="368300">
                  <a:moveTo>
                    <a:pt x="20180" y="1295"/>
                  </a:moveTo>
                  <a:lnTo>
                    <a:pt x="12" y="1270"/>
                  </a:lnTo>
                  <a:lnTo>
                    <a:pt x="12" y="8229"/>
                  </a:lnTo>
                  <a:lnTo>
                    <a:pt x="13322" y="8242"/>
                  </a:lnTo>
                  <a:lnTo>
                    <a:pt x="13309" y="12382"/>
                  </a:lnTo>
                  <a:lnTo>
                    <a:pt x="0" y="12369"/>
                  </a:lnTo>
                  <a:lnTo>
                    <a:pt x="0" y="19316"/>
                  </a:lnTo>
                  <a:lnTo>
                    <a:pt x="20167" y="19342"/>
                  </a:lnTo>
                  <a:lnTo>
                    <a:pt x="20180" y="1295"/>
                  </a:lnTo>
                  <a:close/>
                </a:path>
                <a:path w="258444" h="368300">
                  <a:moveTo>
                    <a:pt x="7391" y="22161"/>
                  </a:moveTo>
                  <a:lnTo>
                    <a:pt x="9182" y="27368"/>
                  </a:lnTo>
                  <a:lnTo>
                    <a:pt x="11074" y="26466"/>
                  </a:lnTo>
                  <a:lnTo>
                    <a:pt x="16217" y="28917"/>
                  </a:lnTo>
                  <a:lnTo>
                    <a:pt x="21348" y="31369"/>
                  </a:lnTo>
                  <a:lnTo>
                    <a:pt x="26022" y="33337"/>
                  </a:lnTo>
                  <a:lnTo>
                    <a:pt x="26936" y="35255"/>
                  </a:lnTo>
                </a:path>
                <a:path w="258444" h="368300">
                  <a:moveTo>
                    <a:pt x="17780" y="20942"/>
                  </a:moveTo>
                  <a:lnTo>
                    <a:pt x="18694" y="22364"/>
                  </a:lnTo>
                  <a:lnTo>
                    <a:pt x="21526" y="22428"/>
                  </a:lnTo>
                  <a:lnTo>
                    <a:pt x="22923" y="22923"/>
                  </a:lnTo>
                </a:path>
                <a:path w="258444" h="368300">
                  <a:moveTo>
                    <a:pt x="28016" y="28206"/>
                  </a:moveTo>
                  <a:lnTo>
                    <a:pt x="32677" y="30187"/>
                  </a:lnTo>
                  <a:lnTo>
                    <a:pt x="38658" y="37833"/>
                  </a:lnTo>
                  <a:lnTo>
                    <a:pt x="39065" y="41605"/>
                  </a:lnTo>
                </a:path>
                <a:path w="258444" h="368300">
                  <a:moveTo>
                    <a:pt x="34747" y="21272"/>
                  </a:moveTo>
                  <a:lnTo>
                    <a:pt x="34696" y="23152"/>
                  </a:lnTo>
                  <a:lnTo>
                    <a:pt x="35140" y="25044"/>
                  </a:lnTo>
                  <a:lnTo>
                    <a:pt x="38392" y="26987"/>
                  </a:lnTo>
                  <a:lnTo>
                    <a:pt x="41656" y="28930"/>
                  </a:lnTo>
                  <a:lnTo>
                    <a:pt x="48602" y="35191"/>
                  </a:lnTo>
                  <a:lnTo>
                    <a:pt x="49453" y="40398"/>
                  </a:lnTo>
                </a:path>
                <a:path w="258444" h="368300">
                  <a:moveTo>
                    <a:pt x="24091" y="35674"/>
                  </a:moveTo>
                  <a:lnTo>
                    <a:pt x="24091" y="38963"/>
                  </a:lnTo>
                  <a:lnTo>
                    <a:pt x="33464" y="38976"/>
                  </a:lnTo>
                </a:path>
                <a:path w="258444" h="368300">
                  <a:moveTo>
                    <a:pt x="26784" y="18288"/>
                  </a:moveTo>
                  <a:lnTo>
                    <a:pt x="26797" y="11696"/>
                  </a:lnTo>
                  <a:lnTo>
                    <a:pt x="39636" y="11709"/>
                  </a:lnTo>
                  <a:lnTo>
                    <a:pt x="39624" y="18986"/>
                  </a:lnTo>
                  <a:lnTo>
                    <a:pt x="32435" y="18986"/>
                  </a:lnTo>
                  <a:lnTo>
                    <a:pt x="32435" y="15087"/>
                  </a:lnTo>
                </a:path>
                <a:path w="258444" h="368300">
                  <a:moveTo>
                    <a:pt x="23888" y="21539"/>
                  </a:moveTo>
                  <a:lnTo>
                    <a:pt x="29540" y="21539"/>
                  </a:lnTo>
                  <a:lnTo>
                    <a:pt x="29540" y="25895"/>
                  </a:lnTo>
                  <a:lnTo>
                    <a:pt x="23799" y="25882"/>
                  </a:lnTo>
                </a:path>
                <a:path w="258444" h="368300">
                  <a:moveTo>
                    <a:pt x="66078" y="33642"/>
                  </a:moveTo>
                  <a:lnTo>
                    <a:pt x="57226" y="33642"/>
                  </a:lnTo>
                  <a:lnTo>
                    <a:pt x="57238" y="27813"/>
                  </a:lnTo>
                  <a:lnTo>
                    <a:pt x="66078" y="27825"/>
                  </a:lnTo>
                  <a:lnTo>
                    <a:pt x="66078" y="33642"/>
                  </a:lnTo>
                  <a:close/>
                </a:path>
                <a:path w="258444" h="368300">
                  <a:moveTo>
                    <a:pt x="55816" y="27787"/>
                  </a:moveTo>
                  <a:lnTo>
                    <a:pt x="46862" y="27774"/>
                  </a:lnTo>
                </a:path>
                <a:path w="258444" h="368300">
                  <a:moveTo>
                    <a:pt x="92024" y="31788"/>
                  </a:moveTo>
                  <a:lnTo>
                    <a:pt x="73139" y="31762"/>
                  </a:lnTo>
                  <a:lnTo>
                    <a:pt x="73164" y="7861"/>
                  </a:lnTo>
                  <a:lnTo>
                    <a:pt x="92062" y="7886"/>
                  </a:lnTo>
                  <a:lnTo>
                    <a:pt x="92024" y="31788"/>
                  </a:lnTo>
                  <a:close/>
                </a:path>
                <a:path w="258444" h="368300">
                  <a:moveTo>
                    <a:pt x="88709" y="7683"/>
                  </a:moveTo>
                  <a:lnTo>
                    <a:pt x="88696" y="23228"/>
                  </a:lnTo>
                  <a:lnTo>
                    <a:pt x="85128" y="23215"/>
                  </a:lnTo>
                  <a:lnTo>
                    <a:pt x="85128" y="27406"/>
                  </a:lnTo>
                  <a:lnTo>
                    <a:pt x="79870" y="27406"/>
                  </a:lnTo>
                </a:path>
                <a:path w="258444" h="368300">
                  <a:moveTo>
                    <a:pt x="84251" y="19850"/>
                  </a:moveTo>
                  <a:lnTo>
                    <a:pt x="82880" y="16992"/>
                  </a:lnTo>
                  <a:lnTo>
                    <a:pt x="76212" y="20548"/>
                  </a:lnTo>
                  <a:lnTo>
                    <a:pt x="78041" y="23977"/>
                  </a:lnTo>
                </a:path>
                <a:path w="258444" h="368300">
                  <a:moveTo>
                    <a:pt x="75831" y="16383"/>
                  </a:moveTo>
                  <a:lnTo>
                    <a:pt x="87134" y="16408"/>
                  </a:lnTo>
                </a:path>
                <a:path w="258444" h="368300">
                  <a:moveTo>
                    <a:pt x="75831" y="11214"/>
                  </a:moveTo>
                  <a:lnTo>
                    <a:pt x="87134" y="11226"/>
                  </a:lnTo>
                </a:path>
                <a:path w="258444" h="368300">
                  <a:moveTo>
                    <a:pt x="124548" y="31457"/>
                  </a:moveTo>
                  <a:lnTo>
                    <a:pt x="107518" y="31432"/>
                  </a:lnTo>
                  <a:lnTo>
                    <a:pt x="107543" y="8991"/>
                  </a:lnTo>
                  <a:lnTo>
                    <a:pt x="124574" y="9004"/>
                  </a:lnTo>
                  <a:lnTo>
                    <a:pt x="124548" y="31457"/>
                  </a:lnTo>
                  <a:close/>
                </a:path>
                <a:path w="258444" h="368300">
                  <a:moveTo>
                    <a:pt x="120980" y="22821"/>
                  </a:moveTo>
                  <a:lnTo>
                    <a:pt x="120980" y="25450"/>
                  </a:lnTo>
                  <a:lnTo>
                    <a:pt x="118846" y="27571"/>
                  </a:lnTo>
                  <a:lnTo>
                    <a:pt x="116230" y="27571"/>
                  </a:lnTo>
                  <a:lnTo>
                    <a:pt x="113601" y="27571"/>
                  </a:lnTo>
                  <a:lnTo>
                    <a:pt x="111480" y="25438"/>
                  </a:lnTo>
                  <a:lnTo>
                    <a:pt x="111480" y="22809"/>
                  </a:lnTo>
                  <a:lnTo>
                    <a:pt x="111480" y="21742"/>
                  </a:lnTo>
                  <a:lnTo>
                    <a:pt x="111836" y="20764"/>
                  </a:lnTo>
                  <a:lnTo>
                    <a:pt x="112433" y="19977"/>
                  </a:lnTo>
                </a:path>
                <a:path w="258444" h="368300">
                  <a:moveTo>
                    <a:pt x="112598" y="15684"/>
                  </a:moveTo>
                  <a:lnTo>
                    <a:pt x="122021" y="15697"/>
                  </a:lnTo>
                  <a:lnTo>
                    <a:pt x="122021" y="12090"/>
                  </a:lnTo>
                </a:path>
                <a:path w="258444" h="368300">
                  <a:moveTo>
                    <a:pt x="169329" y="30429"/>
                  </a:moveTo>
                  <a:lnTo>
                    <a:pt x="152311" y="30416"/>
                  </a:lnTo>
                  <a:lnTo>
                    <a:pt x="152336" y="7962"/>
                  </a:lnTo>
                  <a:lnTo>
                    <a:pt x="169354" y="7975"/>
                  </a:lnTo>
                  <a:lnTo>
                    <a:pt x="169329" y="30429"/>
                  </a:lnTo>
                  <a:close/>
                </a:path>
                <a:path w="258444" h="368300">
                  <a:moveTo>
                    <a:pt x="165760" y="21793"/>
                  </a:moveTo>
                  <a:lnTo>
                    <a:pt x="165760" y="24422"/>
                  </a:lnTo>
                  <a:lnTo>
                    <a:pt x="163639" y="26543"/>
                  </a:lnTo>
                  <a:lnTo>
                    <a:pt x="161010" y="26543"/>
                  </a:lnTo>
                  <a:lnTo>
                    <a:pt x="158394" y="26543"/>
                  </a:lnTo>
                  <a:lnTo>
                    <a:pt x="156273" y="24409"/>
                  </a:lnTo>
                  <a:lnTo>
                    <a:pt x="156273" y="21780"/>
                  </a:lnTo>
                  <a:lnTo>
                    <a:pt x="156273" y="20713"/>
                  </a:lnTo>
                  <a:lnTo>
                    <a:pt x="156616" y="19735"/>
                  </a:lnTo>
                  <a:lnTo>
                    <a:pt x="157213" y="18948"/>
                  </a:lnTo>
                </a:path>
                <a:path w="258444" h="368300">
                  <a:moveTo>
                    <a:pt x="157378" y="14655"/>
                  </a:moveTo>
                  <a:lnTo>
                    <a:pt x="166801" y="14668"/>
                  </a:lnTo>
                  <a:lnTo>
                    <a:pt x="166814" y="11049"/>
                  </a:lnTo>
                </a:path>
                <a:path w="258444" h="368300">
                  <a:moveTo>
                    <a:pt x="200952" y="28206"/>
                  </a:moveTo>
                  <a:lnTo>
                    <a:pt x="183921" y="28194"/>
                  </a:lnTo>
                  <a:lnTo>
                    <a:pt x="183946" y="5727"/>
                  </a:lnTo>
                  <a:lnTo>
                    <a:pt x="200977" y="5753"/>
                  </a:lnTo>
                  <a:lnTo>
                    <a:pt x="200952" y="28206"/>
                  </a:lnTo>
                  <a:close/>
                </a:path>
                <a:path w="258444" h="368300">
                  <a:moveTo>
                    <a:pt x="197383" y="19570"/>
                  </a:moveTo>
                  <a:lnTo>
                    <a:pt x="197383" y="22186"/>
                  </a:lnTo>
                  <a:lnTo>
                    <a:pt x="195249" y="24320"/>
                  </a:lnTo>
                  <a:lnTo>
                    <a:pt x="192633" y="24320"/>
                  </a:lnTo>
                  <a:lnTo>
                    <a:pt x="190004" y="24307"/>
                  </a:lnTo>
                  <a:lnTo>
                    <a:pt x="187883" y="22186"/>
                  </a:lnTo>
                  <a:lnTo>
                    <a:pt x="187883" y="19558"/>
                  </a:lnTo>
                  <a:lnTo>
                    <a:pt x="187883" y="18491"/>
                  </a:lnTo>
                  <a:lnTo>
                    <a:pt x="188239" y="17513"/>
                  </a:lnTo>
                  <a:lnTo>
                    <a:pt x="188836" y="16725"/>
                  </a:lnTo>
                </a:path>
                <a:path w="258444" h="368300">
                  <a:moveTo>
                    <a:pt x="189001" y="12433"/>
                  </a:moveTo>
                  <a:lnTo>
                    <a:pt x="198424" y="12433"/>
                  </a:lnTo>
                  <a:lnTo>
                    <a:pt x="198424" y="8839"/>
                  </a:lnTo>
                </a:path>
                <a:path w="258444" h="368300">
                  <a:moveTo>
                    <a:pt x="245275" y="26695"/>
                  </a:moveTo>
                  <a:lnTo>
                    <a:pt x="228244" y="26682"/>
                  </a:lnTo>
                  <a:lnTo>
                    <a:pt x="228269" y="4229"/>
                  </a:lnTo>
                  <a:lnTo>
                    <a:pt x="245300" y="4254"/>
                  </a:lnTo>
                  <a:lnTo>
                    <a:pt x="245275" y="26695"/>
                  </a:lnTo>
                  <a:close/>
                </a:path>
                <a:path w="258444" h="368300">
                  <a:moveTo>
                    <a:pt x="241706" y="18059"/>
                  </a:moveTo>
                  <a:lnTo>
                    <a:pt x="241706" y="20688"/>
                  </a:lnTo>
                  <a:lnTo>
                    <a:pt x="239572" y="22809"/>
                  </a:lnTo>
                  <a:lnTo>
                    <a:pt x="236956" y="22796"/>
                  </a:lnTo>
                  <a:lnTo>
                    <a:pt x="234327" y="22796"/>
                  </a:lnTo>
                  <a:lnTo>
                    <a:pt x="232206" y="20675"/>
                  </a:lnTo>
                  <a:lnTo>
                    <a:pt x="232206" y="18046"/>
                  </a:lnTo>
                  <a:lnTo>
                    <a:pt x="232206" y="16992"/>
                  </a:lnTo>
                  <a:lnTo>
                    <a:pt x="232562" y="16001"/>
                  </a:lnTo>
                  <a:lnTo>
                    <a:pt x="233159" y="15214"/>
                  </a:lnTo>
                </a:path>
                <a:path w="258444" h="368300">
                  <a:moveTo>
                    <a:pt x="233324" y="10909"/>
                  </a:moveTo>
                  <a:lnTo>
                    <a:pt x="242747" y="10934"/>
                  </a:lnTo>
                  <a:lnTo>
                    <a:pt x="242747" y="7315"/>
                  </a:lnTo>
                </a:path>
                <a:path w="258444" h="368300">
                  <a:moveTo>
                    <a:pt x="229768" y="12"/>
                  </a:moveTo>
                  <a:lnTo>
                    <a:pt x="220827" y="0"/>
                  </a:lnTo>
                  <a:lnTo>
                    <a:pt x="220802" y="23393"/>
                  </a:lnTo>
                  <a:lnTo>
                    <a:pt x="226961" y="23393"/>
                  </a:lnTo>
                </a:path>
                <a:path w="258444" h="368300">
                  <a:moveTo>
                    <a:pt x="245770" y="800"/>
                  </a:moveTo>
                  <a:lnTo>
                    <a:pt x="253771" y="800"/>
                  </a:lnTo>
                  <a:lnTo>
                    <a:pt x="253746" y="22136"/>
                  </a:lnTo>
                </a:path>
                <a:path w="258444" h="368300">
                  <a:moveTo>
                    <a:pt x="258241" y="13754"/>
                  </a:moveTo>
                  <a:lnTo>
                    <a:pt x="256819" y="13754"/>
                  </a:lnTo>
                  <a:lnTo>
                    <a:pt x="256806" y="24066"/>
                  </a:lnTo>
                </a:path>
                <a:path w="258444" h="368300">
                  <a:moveTo>
                    <a:pt x="74218" y="28384"/>
                  </a:moveTo>
                  <a:lnTo>
                    <a:pt x="68059" y="284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33737" y="1957641"/>
              <a:ext cx="14604" cy="635"/>
            </a:xfrm>
            <a:custGeom>
              <a:avLst/>
              <a:gdLst/>
              <a:ahLst/>
              <a:cxnLst/>
              <a:rect l="l" t="t" r="r" b="b"/>
              <a:pathLst>
                <a:path w="14605" h="635">
                  <a:moveTo>
                    <a:pt x="-2286" y="133"/>
                  </a:moveTo>
                  <a:lnTo>
                    <a:pt x="16433" y="133"/>
                  </a:lnTo>
                </a:path>
              </a:pathLst>
            </a:custGeom>
            <a:ln w="48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66262" y="1956815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5" h="635">
                  <a:moveTo>
                    <a:pt x="-2286" y="247"/>
                  </a:moveTo>
                  <a:lnTo>
                    <a:pt x="29159" y="247"/>
                  </a:lnTo>
                </a:path>
              </a:pathLst>
            </a:custGeom>
            <a:ln w="5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11525" y="1956231"/>
              <a:ext cx="13335" cy="635"/>
            </a:xfrm>
            <a:custGeom>
              <a:avLst/>
              <a:gdLst/>
              <a:ahLst/>
              <a:cxnLst/>
              <a:rect l="l" t="t" r="r" b="b"/>
              <a:pathLst>
                <a:path w="13335" h="635">
                  <a:moveTo>
                    <a:pt x="-2286" y="120"/>
                  </a:moveTo>
                  <a:lnTo>
                    <a:pt x="15024" y="120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2170" y="1955380"/>
              <a:ext cx="27940" cy="635"/>
            </a:xfrm>
            <a:custGeom>
              <a:avLst/>
              <a:gdLst/>
              <a:ahLst/>
              <a:cxnLst/>
              <a:rect l="l" t="t" r="r" b="b"/>
              <a:pathLst>
                <a:path w="27939" h="635">
                  <a:moveTo>
                    <a:pt x="-2286" y="260"/>
                  </a:moveTo>
                  <a:lnTo>
                    <a:pt x="30099" y="260"/>
                  </a:lnTo>
                </a:path>
              </a:pathLst>
            </a:custGeom>
            <a:ln w="50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49702" y="1742389"/>
              <a:ext cx="253365" cy="221615"/>
            </a:xfrm>
            <a:custGeom>
              <a:avLst/>
              <a:gdLst/>
              <a:ahLst/>
              <a:cxnLst/>
              <a:rect l="l" t="t" r="r" b="b"/>
              <a:pathLst>
                <a:path w="253364" h="221614">
                  <a:moveTo>
                    <a:pt x="253098" y="221551"/>
                  </a:moveTo>
                  <a:lnTo>
                    <a:pt x="247142" y="212483"/>
                  </a:lnTo>
                  <a:lnTo>
                    <a:pt x="237236" y="212674"/>
                  </a:lnTo>
                </a:path>
                <a:path w="253364" h="221614">
                  <a:moveTo>
                    <a:pt x="13068" y="188734"/>
                  </a:moveTo>
                  <a:lnTo>
                    <a:pt x="13906" y="188518"/>
                  </a:lnTo>
                  <a:lnTo>
                    <a:pt x="14833" y="188353"/>
                  </a:lnTo>
                  <a:lnTo>
                    <a:pt x="15811" y="188239"/>
                  </a:lnTo>
                  <a:lnTo>
                    <a:pt x="23886" y="185965"/>
                  </a:lnTo>
                  <a:lnTo>
                    <a:pt x="29443" y="180952"/>
                  </a:lnTo>
                  <a:lnTo>
                    <a:pt x="32654" y="172944"/>
                  </a:lnTo>
                  <a:lnTo>
                    <a:pt x="33693" y="161683"/>
                  </a:lnTo>
                  <a:lnTo>
                    <a:pt x="33852" y="149714"/>
                  </a:lnTo>
                  <a:lnTo>
                    <a:pt x="34204" y="136999"/>
                  </a:lnTo>
                  <a:lnTo>
                    <a:pt x="34618" y="125463"/>
                  </a:lnTo>
                  <a:lnTo>
                    <a:pt x="34963" y="117030"/>
                  </a:lnTo>
                </a:path>
                <a:path w="253364" h="221614">
                  <a:moveTo>
                    <a:pt x="26454" y="116395"/>
                  </a:moveTo>
                  <a:lnTo>
                    <a:pt x="25222" y="161683"/>
                  </a:lnTo>
                  <a:lnTo>
                    <a:pt x="25196" y="178727"/>
                  </a:lnTo>
                  <a:lnTo>
                    <a:pt x="19494" y="179336"/>
                  </a:lnTo>
                  <a:lnTo>
                    <a:pt x="14922" y="179819"/>
                  </a:lnTo>
                  <a:lnTo>
                    <a:pt x="7886" y="180568"/>
                  </a:lnTo>
                  <a:lnTo>
                    <a:pt x="2527" y="183680"/>
                  </a:lnTo>
                  <a:lnTo>
                    <a:pt x="0" y="188340"/>
                  </a:lnTo>
                </a:path>
                <a:path w="253364" h="221614">
                  <a:moveTo>
                    <a:pt x="71170" y="1028"/>
                  </a:moveTo>
                  <a:lnTo>
                    <a:pt x="90741" y="1485"/>
                  </a:lnTo>
                  <a:lnTo>
                    <a:pt x="89916" y="116903"/>
                  </a:lnTo>
                  <a:lnTo>
                    <a:pt x="26263" y="116116"/>
                  </a:lnTo>
                  <a:lnTo>
                    <a:pt x="26390" y="0"/>
                  </a:lnTo>
                  <a:lnTo>
                    <a:pt x="41490" y="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11449" y="1745856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-2286" y="107"/>
                  </a:moveTo>
                  <a:lnTo>
                    <a:pt x="11696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00616" y="1742947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30" h="635">
                  <a:moveTo>
                    <a:pt x="-2286" y="126"/>
                  </a:moveTo>
                  <a:lnTo>
                    <a:pt x="13119" y="126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73552" y="1739506"/>
              <a:ext cx="64769" cy="116205"/>
            </a:xfrm>
            <a:custGeom>
              <a:avLst/>
              <a:gdLst/>
              <a:ahLst/>
              <a:cxnLst/>
              <a:rect l="l" t="t" r="r" b="b"/>
              <a:pathLst>
                <a:path w="64769" h="116205">
                  <a:moveTo>
                    <a:pt x="2641" y="116166"/>
                  </a:moveTo>
                  <a:lnTo>
                    <a:pt x="0" y="116128"/>
                  </a:lnTo>
                  <a:lnTo>
                    <a:pt x="126" y="0"/>
                  </a:lnTo>
                  <a:lnTo>
                    <a:pt x="15227" y="355"/>
                  </a:lnTo>
                </a:path>
                <a:path w="64769" h="116205">
                  <a:moveTo>
                    <a:pt x="44894" y="1041"/>
                  </a:moveTo>
                  <a:lnTo>
                    <a:pt x="64477" y="1485"/>
                  </a:lnTo>
                  <a:lnTo>
                    <a:pt x="64452" y="40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98190" y="1740077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30" h="635">
                  <a:moveTo>
                    <a:pt x="-2286" y="126"/>
                  </a:moveTo>
                  <a:lnTo>
                    <a:pt x="13119" y="126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91192" y="1746034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-2286" y="107"/>
                  </a:moveTo>
                  <a:lnTo>
                    <a:pt x="11696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75737" y="1751418"/>
              <a:ext cx="64769" cy="101600"/>
            </a:xfrm>
            <a:custGeom>
              <a:avLst/>
              <a:gdLst/>
              <a:ahLst/>
              <a:cxnLst/>
              <a:rect l="l" t="t" r="r" b="b"/>
              <a:pathLst>
                <a:path w="64769" h="101600">
                  <a:moveTo>
                    <a:pt x="64223" y="89509"/>
                  </a:moveTo>
                  <a:lnTo>
                    <a:pt x="584" y="88709"/>
                  </a:lnTo>
                </a:path>
                <a:path w="64769" h="101600">
                  <a:moveTo>
                    <a:pt x="0" y="9334"/>
                  </a:moveTo>
                  <a:lnTo>
                    <a:pt x="64363" y="10833"/>
                  </a:lnTo>
                </a:path>
                <a:path w="64769" h="101600">
                  <a:moveTo>
                    <a:pt x="15201" y="4914"/>
                  </a:moveTo>
                  <a:lnTo>
                    <a:pt x="8686" y="4914"/>
                  </a:lnTo>
                  <a:lnTo>
                    <a:pt x="8686" y="76"/>
                  </a:lnTo>
                  <a:lnTo>
                    <a:pt x="15201" y="88"/>
                  </a:lnTo>
                  <a:lnTo>
                    <a:pt x="15201" y="4914"/>
                  </a:lnTo>
                  <a:close/>
                </a:path>
                <a:path w="64769" h="101600">
                  <a:moveTo>
                    <a:pt x="35928" y="4838"/>
                  </a:moveTo>
                  <a:lnTo>
                    <a:pt x="29425" y="4838"/>
                  </a:lnTo>
                  <a:lnTo>
                    <a:pt x="29425" y="0"/>
                  </a:lnTo>
                  <a:lnTo>
                    <a:pt x="35940" y="0"/>
                  </a:lnTo>
                  <a:lnTo>
                    <a:pt x="35928" y="4838"/>
                  </a:lnTo>
                  <a:close/>
                </a:path>
                <a:path w="64769" h="101600">
                  <a:moveTo>
                    <a:pt x="56172" y="5689"/>
                  </a:moveTo>
                  <a:lnTo>
                    <a:pt x="49669" y="5689"/>
                  </a:lnTo>
                  <a:lnTo>
                    <a:pt x="49669" y="863"/>
                  </a:lnTo>
                  <a:lnTo>
                    <a:pt x="56184" y="863"/>
                  </a:lnTo>
                  <a:lnTo>
                    <a:pt x="56172" y="5689"/>
                  </a:lnTo>
                  <a:close/>
                </a:path>
                <a:path w="64769" h="101600">
                  <a:moveTo>
                    <a:pt x="15252" y="100571"/>
                  </a:moveTo>
                  <a:lnTo>
                    <a:pt x="8750" y="100571"/>
                  </a:lnTo>
                  <a:lnTo>
                    <a:pt x="8750" y="95732"/>
                  </a:lnTo>
                  <a:lnTo>
                    <a:pt x="15252" y="95745"/>
                  </a:lnTo>
                  <a:lnTo>
                    <a:pt x="15252" y="100571"/>
                  </a:lnTo>
                  <a:close/>
                </a:path>
                <a:path w="64769" h="101600">
                  <a:moveTo>
                    <a:pt x="35991" y="100495"/>
                  </a:moveTo>
                  <a:lnTo>
                    <a:pt x="29476" y="100495"/>
                  </a:lnTo>
                  <a:lnTo>
                    <a:pt x="29489" y="95656"/>
                  </a:lnTo>
                  <a:lnTo>
                    <a:pt x="35991" y="95669"/>
                  </a:lnTo>
                  <a:lnTo>
                    <a:pt x="35991" y="100495"/>
                  </a:lnTo>
                  <a:close/>
                </a:path>
                <a:path w="64769" h="101600">
                  <a:moveTo>
                    <a:pt x="56235" y="101358"/>
                  </a:moveTo>
                  <a:lnTo>
                    <a:pt x="49733" y="101345"/>
                  </a:lnTo>
                  <a:lnTo>
                    <a:pt x="49733" y="96519"/>
                  </a:lnTo>
                  <a:lnTo>
                    <a:pt x="56235" y="96532"/>
                  </a:lnTo>
                  <a:lnTo>
                    <a:pt x="56235" y="101358"/>
                  </a:lnTo>
                  <a:close/>
                </a:path>
                <a:path w="64769" h="101600">
                  <a:moveTo>
                    <a:pt x="57797" y="68872"/>
                  </a:moveTo>
                  <a:lnTo>
                    <a:pt x="15087" y="67868"/>
                  </a:lnTo>
                  <a:lnTo>
                    <a:pt x="15112" y="33654"/>
                  </a:lnTo>
                  <a:lnTo>
                    <a:pt x="57835" y="34645"/>
                  </a:lnTo>
                  <a:lnTo>
                    <a:pt x="57797" y="68872"/>
                  </a:lnTo>
                  <a:close/>
                </a:path>
                <a:path w="64769" h="101600">
                  <a:moveTo>
                    <a:pt x="10947" y="62141"/>
                  </a:moveTo>
                  <a:lnTo>
                    <a:pt x="10985" y="27927"/>
                  </a:lnTo>
                  <a:lnTo>
                    <a:pt x="53708" y="289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30004" y="178299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286" y="1409"/>
                  </a:moveTo>
                  <a:lnTo>
                    <a:pt x="2286" y="140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45777" y="1645856"/>
              <a:ext cx="120650" cy="287655"/>
            </a:xfrm>
            <a:custGeom>
              <a:avLst/>
              <a:gdLst/>
              <a:ahLst/>
              <a:cxnLst/>
              <a:rect l="l" t="t" r="r" b="b"/>
              <a:pathLst>
                <a:path w="120650" h="287655">
                  <a:moveTo>
                    <a:pt x="42138" y="169786"/>
                  </a:moveTo>
                  <a:lnTo>
                    <a:pt x="45427" y="169786"/>
                  </a:lnTo>
                </a:path>
                <a:path w="120650" h="287655">
                  <a:moveTo>
                    <a:pt x="53822" y="150228"/>
                  </a:moveTo>
                  <a:lnTo>
                    <a:pt x="48247" y="150215"/>
                  </a:lnTo>
                  <a:lnTo>
                    <a:pt x="48260" y="145402"/>
                  </a:lnTo>
                  <a:lnTo>
                    <a:pt x="53822" y="145414"/>
                  </a:lnTo>
                  <a:lnTo>
                    <a:pt x="53822" y="150228"/>
                  </a:lnTo>
                  <a:close/>
                </a:path>
                <a:path w="120650" h="287655">
                  <a:moveTo>
                    <a:pt x="63677" y="150240"/>
                  </a:moveTo>
                  <a:lnTo>
                    <a:pt x="58115" y="150228"/>
                  </a:lnTo>
                  <a:lnTo>
                    <a:pt x="58115" y="145414"/>
                  </a:lnTo>
                  <a:lnTo>
                    <a:pt x="63677" y="145427"/>
                  </a:lnTo>
                  <a:lnTo>
                    <a:pt x="63677" y="150240"/>
                  </a:lnTo>
                  <a:close/>
                </a:path>
                <a:path w="120650" h="287655">
                  <a:moveTo>
                    <a:pt x="73545" y="150240"/>
                  </a:moveTo>
                  <a:lnTo>
                    <a:pt x="67970" y="150240"/>
                  </a:lnTo>
                  <a:lnTo>
                    <a:pt x="67970" y="145427"/>
                  </a:lnTo>
                  <a:lnTo>
                    <a:pt x="73545" y="145440"/>
                  </a:lnTo>
                  <a:lnTo>
                    <a:pt x="73545" y="150240"/>
                  </a:lnTo>
                  <a:close/>
                </a:path>
                <a:path w="120650" h="287655">
                  <a:moveTo>
                    <a:pt x="83388" y="150253"/>
                  </a:moveTo>
                  <a:lnTo>
                    <a:pt x="77825" y="150253"/>
                  </a:lnTo>
                  <a:lnTo>
                    <a:pt x="77838" y="145440"/>
                  </a:lnTo>
                  <a:lnTo>
                    <a:pt x="83400" y="145453"/>
                  </a:lnTo>
                  <a:lnTo>
                    <a:pt x="83388" y="150253"/>
                  </a:lnTo>
                  <a:close/>
                </a:path>
                <a:path w="120650" h="287655">
                  <a:moveTo>
                    <a:pt x="54889" y="168148"/>
                  </a:moveTo>
                  <a:lnTo>
                    <a:pt x="49326" y="168135"/>
                  </a:lnTo>
                  <a:lnTo>
                    <a:pt x="49326" y="163334"/>
                  </a:lnTo>
                  <a:lnTo>
                    <a:pt x="54889" y="163334"/>
                  </a:lnTo>
                  <a:lnTo>
                    <a:pt x="54889" y="168148"/>
                  </a:lnTo>
                  <a:close/>
                </a:path>
                <a:path w="120650" h="287655">
                  <a:moveTo>
                    <a:pt x="64757" y="168160"/>
                  </a:moveTo>
                  <a:lnTo>
                    <a:pt x="59181" y="168148"/>
                  </a:lnTo>
                  <a:lnTo>
                    <a:pt x="59181" y="163347"/>
                  </a:lnTo>
                  <a:lnTo>
                    <a:pt x="64757" y="163347"/>
                  </a:lnTo>
                  <a:lnTo>
                    <a:pt x="64757" y="168160"/>
                  </a:lnTo>
                  <a:close/>
                </a:path>
                <a:path w="120650" h="287655">
                  <a:moveTo>
                    <a:pt x="74612" y="168173"/>
                  </a:moveTo>
                  <a:lnTo>
                    <a:pt x="69037" y="168173"/>
                  </a:lnTo>
                  <a:lnTo>
                    <a:pt x="69049" y="163360"/>
                  </a:lnTo>
                  <a:lnTo>
                    <a:pt x="74612" y="163360"/>
                  </a:lnTo>
                  <a:lnTo>
                    <a:pt x="74612" y="168173"/>
                  </a:lnTo>
                  <a:close/>
                </a:path>
                <a:path w="120650" h="287655">
                  <a:moveTo>
                    <a:pt x="84467" y="168173"/>
                  </a:moveTo>
                  <a:lnTo>
                    <a:pt x="78905" y="168173"/>
                  </a:lnTo>
                  <a:lnTo>
                    <a:pt x="78905" y="163360"/>
                  </a:lnTo>
                  <a:lnTo>
                    <a:pt x="84467" y="163372"/>
                  </a:lnTo>
                  <a:lnTo>
                    <a:pt x="84467" y="168173"/>
                  </a:lnTo>
                  <a:close/>
                </a:path>
                <a:path w="120650" h="287655">
                  <a:moveTo>
                    <a:pt x="50444" y="154406"/>
                  </a:moveTo>
                  <a:lnTo>
                    <a:pt x="83896" y="154431"/>
                  </a:lnTo>
                  <a:lnTo>
                    <a:pt x="83896" y="159270"/>
                  </a:lnTo>
                </a:path>
                <a:path w="120650" h="287655">
                  <a:moveTo>
                    <a:pt x="72059" y="160464"/>
                  </a:moveTo>
                  <a:lnTo>
                    <a:pt x="72059" y="157645"/>
                  </a:lnTo>
                  <a:lnTo>
                    <a:pt x="67818" y="157632"/>
                  </a:lnTo>
                </a:path>
                <a:path w="120650" h="287655">
                  <a:moveTo>
                    <a:pt x="68148" y="115633"/>
                  </a:moveTo>
                  <a:lnTo>
                    <a:pt x="68135" y="121742"/>
                  </a:lnTo>
                  <a:lnTo>
                    <a:pt x="71323" y="121754"/>
                  </a:lnTo>
                </a:path>
                <a:path w="120650" h="287655">
                  <a:moveTo>
                    <a:pt x="71259" y="125107"/>
                  </a:moveTo>
                  <a:lnTo>
                    <a:pt x="73152" y="125107"/>
                  </a:lnTo>
                  <a:lnTo>
                    <a:pt x="73152" y="121856"/>
                  </a:lnTo>
                  <a:lnTo>
                    <a:pt x="76517" y="121856"/>
                  </a:lnTo>
                  <a:lnTo>
                    <a:pt x="76517" y="116255"/>
                  </a:lnTo>
                </a:path>
                <a:path w="120650" h="287655">
                  <a:moveTo>
                    <a:pt x="45758" y="177876"/>
                  </a:moveTo>
                  <a:lnTo>
                    <a:pt x="79692" y="177901"/>
                  </a:lnTo>
                </a:path>
                <a:path w="120650" h="287655">
                  <a:moveTo>
                    <a:pt x="3238" y="59956"/>
                  </a:moveTo>
                  <a:lnTo>
                    <a:pt x="3302" y="8381"/>
                  </a:lnTo>
                </a:path>
                <a:path w="120650" h="287655">
                  <a:moveTo>
                    <a:pt x="10375" y="12"/>
                  </a:moveTo>
                  <a:lnTo>
                    <a:pt x="12" y="0"/>
                  </a:lnTo>
                  <a:lnTo>
                    <a:pt x="0" y="7073"/>
                  </a:lnTo>
                  <a:lnTo>
                    <a:pt x="10375" y="7086"/>
                  </a:lnTo>
                </a:path>
                <a:path w="120650" h="287655">
                  <a:moveTo>
                    <a:pt x="38354" y="235178"/>
                  </a:moveTo>
                  <a:lnTo>
                    <a:pt x="44361" y="237705"/>
                  </a:lnTo>
                  <a:lnTo>
                    <a:pt x="45453" y="238963"/>
                  </a:lnTo>
                  <a:lnTo>
                    <a:pt x="48247" y="242176"/>
                  </a:lnTo>
                  <a:lnTo>
                    <a:pt x="49390" y="243471"/>
                  </a:lnTo>
                  <a:lnTo>
                    <a:pt x="52578" y="247040"/>
                  </a:lnTo>
                  <a:lnTo>
                    <a:pt x="57137" y="252107"/>
                  </a:lnTo>
                  <a:lnTo>
                    <a:pt x="62306" y="257835"/>
                  </a:lnTo>
                  <a:lnTo>
                    <a:pt x="65036" y="262445"/>
                  </a:lnTo>
                  <a:lnTo>
                    <a:pt x="68338" y="268058"/>
                  </a:lnTo>
                  <a:lnTo>
                    <a:pt x="70256" y="276783"/>
                  </a:lnTo>
                  <a:lnTo>
                    <a:pt x="70192" y="279653"/>
                  </a:lnTo>
                  <a:lnTo>
                    <a:pt x="70053" y="287185"/>
                  </a:lnTo>
                  <a:lnTo>
                    <a:pt x="78536" y="287350"/>
                  </a:lnTo>
                  <a:lnTo>
                    <a:pt x="78676" y="279806"/>
                  </a:lnTo>
                  <a:lnTo>
                    <a:pt x="78765" y="275488"/>
                  </a:lnTo>
                  <a:lnTo>
                    <a:pt x="76542" y="265290"/>
                  </a:lnTo>
                  <a:lnTo>
                    <a:pt x="72339" y="258152"/>
                  </a:lnTo>
                  <a:lnTo>
                    <a:pt x="69176" y="252780"/>
                  </a:lnTo>
                  <a:lnTo>
                    <a:pt x="50469" y="231800"/>
                  </a:lnTo>
                  <a:lnTo>
                    <a:pt x="48717" y="230124"/>
                  </a:lnTo>
                  <a:lnTo>
                    <a:pt x="38569" y="226110"/>
                  </a:lnTo>
                </a:path>
                <a:path w="120650" h="287655">
                  <a:moveTo>
                    <a:pt x="17030" y="276275"/>
                  </a:moveTo>
                  <a:lnTo>
                    <a:pt x="17653" y="268604"/>
                  </a:lnTo>
                  <a:lnTo>
                    <a:pt x="17614" y="259638"/>
                  </a:lnTo>
                  <a:lnTo>
                    <a:pt x="17576" y="252704"/>
                  </a:lnTo>
                  <a:lnTo>
                    <a:pt x="17589" y="246138"/>
                  </a:lnTo>
                  <a:lnTo>
                    <a:pt x="17665" y="242214"/>
                  </a:lnTo>
                  <a:lnTo>
                    <a:pt x="19558" y="235496"/>
                  </a:lnTo>
                  <a:lnTo>
                    <a:pt x="23520" y="232816"/>
                  </a:lnTo>
                  <a:lnTo>
                    <a:pt x="24993" y="231813"/>
                  </a:lnTo>
                  <a:lnTo>
                    <a:pt x="26708" y="231457"/>
                  </a:lnTo>
                  <a:lnTo>
                    <a:pt x="28702" y="231736"/>
                  </a:lnTo>
                </a:path>
                <a:path w="120650" h="287655">
                  <a:moveTo>
                    <a:pt x="29794" y="223329"/>
                  </a:moveTo>
                  <a:lnTo>
                    <a:pt x="9105" y="245973"/>
                  </a:lnTo>
                  <a:lnTo>
                    <a:pt x="9105" y="252729"/>
                  </a:lnTo>
                  <a:lnTo>
                    <a:pt x="9114" y="258862"/>
                  </a:lnTo>
                  <a:lnTo>
                    <a:pt x="9037" y="265696"/>
                  </a:lnTo>
                  <a:lnTo>
                    <a:pt x="8782" y="272607"/>
                  </a:lnTo>
                  <a:lnTo>
                    <a:pt x="8255" y="278968"/>
                  </a:lnTo>
                </a:path>
                <a:path w="120650" h="287655">
                  <a:moveTo>
                    <a:pt x="19011" y="270662"/>
                  </a:moveTo>
                  <a:lnTo>
                    <a:pt x="20942" y="267868"/>
                  </a:lnTo>
                  <a:lnTo>
                    <a:pt x="25692" y="266077"/>
                  </a:lnTo>
                  <a:lnTo>
                    <a:pt x="28536" y="265188"/>
                  </a:lnTo>
                </a:path>
                <a:path w="120650" h="287655">
                  <a:moveTo>
                    <a:pt x="38938" y="263029"/>
                  </a:moveTo>
                  <a:lnTo>
                    <a:pt x="55892" y="264286"/>
                  </a:lnTo>
                  <a:lnTo>
                    <a:pt x="59181" y="264350"/>
                  </a:lnTo>
                </a:path>
                <a:path w="120650" h="287655">
                  <a:moveTo>
                    <a:pt x="37376" y="271017"/>
                  </a:moveTo>
                  <a:lnTo>
                    <a:pt x="54317" y="272275"/>
                  </a:lnTo>
                  <a:lnTo>
                    <a:pt x="57619" y="272338"/>
                  </a:lnTo>
                  <a:lnTo>
                    <a:pt x="60909" y="272402"/>
                  </a:lnTo>
                  <a:lnTo>
                    <a:pt x="65620" y="272491"/>
                  </a:lnTo>
                  <a:lnTo>
                    <a:pt x="68453" y="272554"/>
                  </a:lnTo>
                </a:path>
                <a:path w="120650" h="287655">
                  <a:moveTo>
                    <a:pt x="50749" y="212839"/>
                  </a:moveTo>
                  <a:lnTo>
                    <a:pt x="50723" y="230263"/>
                  </a:lnTo>
                </a:path>
                <a:path w="120650" h="287655">
                  <a:moveTo>
                    <a:pt x="59677" y="212839"/>
                  </a:moveTo>
                  <a:lnTo>
                    <a:pt x="59651" y="241363"/>
                  </a:lnTo>
                </a:path>
                <a:path w="120650" h="287655">
                  <a:moveTo>
                    <a:pt x="50584" y="245821"/>
                  </a:moveTo>
                  <a:lnTo>
                    <a:pt x="51853" y="251402"/>
                  </a:lnTo>
                  <a:lnTo>
                    <a:pt x="55013" y="257503"/>
                  </a:lnTo>
                  <a:lnTo>
                    <a:pt x="59863" y="263021"/>
                  </a:lnTo>
                  <a:lnTo>
                    <a:pt x="66205" y="266852"/>
                  </a:lnTo>
                </a:path>
                <a:path w="120650" h="287655">
                  <a:moveTo>
                    <a:pt x="78447" y="267550"/>
                  </a:moveTo>
                  <a:lnTo>
                    <a:pt x="86461" y="266763"/>
                  </a:lnTo>
                  <a:lnTo>
                    <a:pt x="93129" y="263118"/>
                  </a:lnTo>
                  <a:lnTo>
                    <a:pt x="95529" y="261289"/>
                  </a:lnTo>
                  <a:lnTo>
                    <a:pt x="97917" y="259448"/>
                  </a:lnTo>
                  <a:lnTo>
                    <a:pt x="104584" y="255803"/>
                  </a:lnTo>
                  <a:lnTo>
                    <a:pt x="107899" y="254927"/>
                  </a:lnTo>
                </a:path>
                <a:path w="120650" h="287655">
                  <a:moveTo>
                    <a:pt x="74841" y="259003"/>
                  </a:moveTo>
                  <a:lnTo>
                    <a:pt x="95694" y="252336"/>
                  </a:lnTo>
                  <a:lnTo>
                    <a:pt x="98069" y="251434"/>
                  </a:lnTo>
                </a:path>
                <a:path w="120650" h="287655">
                  <a:moveTo>
                    <a:pt x="107950" y="245605"/>
                  </a:moveTo>
                  <a:lnTo>
                    <a:pt x="97597" y="240502"/>
                  </a:lnTo>
                  <a:lnTo>
                    <a:pt x="89801" y="231727"/>
                  </a:lnTo>
                  <a:lnTo>
                    <a:pt x="84625" y="221738"/>
                  </a:lnTo>
                  <a:lnTo>
                    <a:pt x="82130" y="212991"/>
                  </a:lnTo>
                </a:path>
                <a:path w="120650" h="287655">
                  <a:moveTo>
                    <a:pt x="73558" y="212775"/>
                  </a:moveTo>
                  <a:lnTo>
                    <a:pt x="76487" y="224209"/>
                  </a:lnTo>
                  <a:lnTo>
                    <a:pt x="83153" y="236996"/>
                  </a:lnTo>
                  <a:lnTo>
                    <a:pt x="93485" y="248014"/>
                  </a:lnTo>
                  <a:lnTo>
                    <a:pt x="107416" y="254139"/>
                  </a:lnTo>
                </a:path>
                <a:path w="120650" h="287655">
                  <a:moveTo>
                    <a:pt x="120205" y="177723"/>
                  </a:moveTo>
                  <a:lnTo>
                    <a:pt x="117426" y="220594"/>
                  </a:lnTo>
                  <a:lnTo>
                    <a:pt x="116752" y="244752"/>
                  </a:lnTo>
                  <a:lnTo>
                    <a:pt x="115976" y="269527"/>
                  </a:lnTo>
                  <a:lnTo>
                    <a:pt x="115303" y="286486"/>
                  </a:lnTo>
                  <a:lnTo>
                    <a:pt x="106832" y="286473"/>
                  </a:lnTo>
                  <a:lnTo>
                    <a:pt x="107497" y="269520"/>
                  </a:lnTo>
                  <a:lnTo>
                    <a:pt x="108270" y="244744"/>
                  </a:lnTo>
                  <a:lnTo>
                    <a:pt x="108943" y="220583"/>
                  </a:lnTo>
                  <a:lnTo>
                    <a:pt x="109308" y="205473"/>
                  </a:lnTo>
                  <a:lnTo>
                    <a:pt x="109618" y="197888"/>
                  </a:lnTo>
                  <a:lnTo>
                    <a:pt x="110183" y="190706"/>
                  </a:lnTo>
                  <a:lnTo>
                    <a:pt x="110918" y="183967"/>
                  </a:lnTo>
                  <a:lnTo>
                    <a:pt x="111734" y="1777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17240" y="1933536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286" y="1416"/>
                  </a:moveTo>
                  <a:lnTo>
                    <a:pt x="2286" y="1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22434" y="1932685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4">
                  <a:moveTo>
                    <a:pt x="3695" y="4318"/>
                  </a:moveTo>
                  <a:lnTo>
                    <a:pt x="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53930" y="193233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86" y="2590"/>
                  </a:moveTo>
                  <a:lnTo>
                    <a:pt x="2286" y="2590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60128" y="1932343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-2286" y="2584"/>
                  </a:moveTo>
                  <a:lnTo>
                    <a:pt x="2298" y="2584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53168" y="1819300"/>
              <a:ext cx="53340" cy="113030"/>
            </a:xfrm>
            <a:custGeom>
              <a:avLst/>
              <a:gdLst/>
              <a:ahLst/>
              <a:cxnLst/>
              <a:rect l="l" t="t" r="r" b="b"/>
              <a:pathLst>
                <a:path w="53339" h="113030">
                  <a:moveTo>
                    <a:pt x="0" y="108331"/>
                  </a:moveTo>
                  <a:lnTo>
                    <a:pt x="7531" y="108331"/>
                  </a:lnTo>
                </a:path>
                <a:path w="53339" h="113030">
                  <a:moveTo>
                    <a:pt x="0" y="99847"/>
                  </a:moveTo>
                  <a:lnTo>
                    <a:pt x="7543" y="99860"/>
                  </a:lnTo>
                </a:path>
                <a:path w="53339" h="113030">
                  <a:moveTo>
                    <a:pt x="1993" y="3759"/>
                  </a:moveTo>
                  <a:lnTo>
                    <a:pt x="19405" y="3771"/>
                  </a:lnTo>
                </a:path>
                <a:path w="53339" h="113030">
                  <a:moveTo>
                    <a:pt x="1993" y="0"/>
                  </a:moveTo>
                  <a:lnTo>
                    <a:pt x="19418" y="25"/>
                  </a:lnTo>
                </a:path>
                <a:path w="53339" h="113030">
                  <a:moveTo>
                    <a:pt x="9448" y="79756"/>
                  </a:moveTo>
                  <a:lnTo>
                    <a:pt x="44513" y="91554"/>
                  </a:lnTo>
                  <a:lnTo>
                    <a:pt x="44513" y="97002"/>
                  </a:lnTo>
                  <a:lnTo>
                    <a:pt x="43738" y="112344"/>
                  </a:lnTo>
                  <a:lnTo>
                    <a:pt x="52222" y="112750"/>
                  </a:lnTo>
                  <a:lnTo>
                    <a:pt x="52984" y="97218"/>
                  </a:lnTo>
                  <a:lnTo>
                    <a:pt x="21155" y="70740"/>
                  </a:lnTo>
                  <a:lnTo>
                    <a:pt x="9690" y="711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96031" y="193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4584" y="0"/>
                  </a:lnTo>
                </a:path>
                <a:path w="10160">
                  <a:moveTo>
                    <a:pt x="5575" y="0"/>
                  </a:moveTo>
                  <a:lnTo>
                    <a:pt x="10160" y="0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95650" y="1921738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0" y="6108"/>
                  </a:moveTo>
                  <a:lnTo>
                    <a:pt x="12103" y="6108"/>
                  </a:lnTo>
                </a:path>
                <a:path w="12700" h="6350">
                  <a:moveTo>
                    <a:pt x="0" y="0"/>
                  </a:moveTo>
                  <a:lnTo>
                    <a:pt x="12103" y="0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76194" y="1758561"/>
              <a:ext cx="129539" cy="76200"/>
            </a:xfrm>
            <a:custGeom>
              <a:avLst/>
              <a:gdLst/>
              <a:ahLst/>
              <a:cxnLst/>
              <a:rect l="l" t="t" r="r" b="b"/>
              <a:pathLst>
                <a:path w="129539" h="76200">
                  <a:moveTo>
                    <a:pt x="127723" y="47544"/>
                  </a:moveTo>
                  <a:lnTo>
                    <a:pt x="128701" y="45677"/>
                  </a:lnTo>
                  <a:lnTo>
                    <a:pt x="129209" y="43797"/>
                  </a:lnTo>
                  <a:lnTo>
                    <a:pt x="125958" y="41384"/>
                  </a:lnTo>
                  <a:lnTo>
                    <a:pt x="123025" y="38663"/>
                  </a:lnTo>
                  <a:lnTo>
                    <a:pt x="118997" y="34189"/>
                  </a:lnTo>
                  <a:lnTo>
                    <a:pt x="113719" y="28040"/>
                  </a:lnTo>
                  <a:lnTo>
                    <a:pt x="107035" y="20289"/>
                  </a:lnTo>
                  <a:lnTo>
                    <a:pt x="93192" y="8619"/>
                  </a:lnTo>
                  <a:lnTo>
                    <a:pt x="79627" y="3095"/>
                  </a:lnTo>
                  <a:lnTo>
                    <a:pt x="68879" y="2660"/>
                  </a:lnTo>
                  <a:lnTo>
                    <a:pt x="63487" y="6256"/>
                  </a:lnTo>
                </a:path>
                <a:path w="129539" h="76200">
                  <a:moveTo>
                    <a:pt x="98348" y="6459"/>
                  </a:moveTo>
                  <a:lnTo>
                    <a:pt x="101060" y="283"/>
                  </a:lnTo>
                  <a:lnTo>
                    <a:pt x="108961" y="0"/>
                  </a:lnTo>
                  <a:lnTo>
                    <a:pt x="116931" y="5286"/>
                  </a:lnTo>
                  <a:lnTo>
                    <a:pt x="119849" y="15819"/>
                  </a:lnTo>
                </a:path>
                <a:path w="129539" h="76200">
                  <a:moveTo>
                    <a:pt x="93522" y="12961"/>
                  </a:moveTo>
                  <a:lnTo>
                    <a:pt x="45466" y="12911"/>
                  </a:lnTo>
                  <a:lnTo>
                    <a:pt x="45427" y="45029"/>
                  </a:lnTo>
                  <a:lnTo>
                    <a:pt x="53784" y="45029"/>
                  </a:lnTo>
                </a:path>
                <a:path w="129539" h="76200">
                  <a:moveTo>
                    <a:pt x="51041" y="40901"/>
                  </a:moveTo>
                  <a:lnTo>
                    <a:pt x="108089" y="40952"/>
                  </a:lnTo>
                  <a:lnTo>
                    <a:pt x="108115" y="26919"/>
                  </a:lnTo>
                </a:path>
                <a:path w="129539" h="76200">
                  <a:moveTo>
                    <a:pt x="68986" y="38882"/>
                  </a:moveTo>
                  <a:lnTo>
                    <a:pt x="69011" y="20023"/>
                  </a:lnTo>
                  <a:lnTo>
                    <a:pt x="91490" y="20048"/>
                  </a:lnTo>
                  <a:lnTo>
                    <a:pt x="91478" y="39289"/>
                  </a:lnTo>
                </a:path>
                <a:path w="129539" h="76200">
                  <a:moveTo>
                    <a:pt x="94716" y="23833"/>
                  </a:moveTo>
                  <a:lnTo>
                    <a:pt x="103670" y="23833"/>
                  </a:lnTo>
                  <a:lnTo>
                    <a:pt x="103657" y="35745"/>
                  </a:lnTo>
                </a:path>
                <a:path w="129539" h="76200">
                  <a:moveTo>
                    <a:pt x="66471" y="22347"/>
                  </a:moveTo>
                  <a:lnTo>
                    <a:pt x="57988" y="22334"/>
                  </a:lnTo>
                  <a:lnTo>
                    <a:pt x="57975" y="36774"/>
                  </a:lnTo>
                </a:path>
                <a:path w="129539" h="76200">
                  <a:moveTo>
                    <a:pt x="43954" y="17203"/>
                  </a:moveTo>
                  <a:lnTo>
                    <a:pt x="41592" y="17191"/>
                  </a:lnTo>
                  <a:lnTo>
                    <a:pt x="41592" y="21864"/>
                  </a:lnTo>
                  <a:lnTo>
                    <a:pt x="38214" y="21864"/>
                  </a:lnTo>
                  <a:lnTo>
                    <a:pt x="38226" y="17546"/>
                  </a:lnTo>
                  <a:lnTo>
                    <a:pt x="20383" y="17533"/>
                  </a:lnTo>
                  <a:lnTo>
                    <a:pt x="20345" y="46439"/>
                  </a:lnTo>
                  <a:lnTo>
                    <a:pt x="44323" y="46464"/>
                  </a:lnTo>
                </a:path>
                <a:path w="129539" h="76200">
                  <a:moveTo>
                    <a:pt x="31000" y="29205"/>
                  </a:moveTo>
                  <a:lnTo>
                    <a:pt x="25057" y="29192"/>
                  </a:lnTo>
                  <a:lnTo>
                    <a:pt x="25057" y="19667"/>
                  </a:lnTo>
                  <a:lnTo>
                    <a:pt x="31013" y="19680"/>
                  </a:lnTo>
                  <a:lnTo>
                    <a:pt x="31000" y="29205"/>
                  </a:lnTo>
                  <a:close/>
                </a:path>
                <a:path w="129539" h="76200">
                  <a:moveTo>
                    <a:pt x="37325" y="37739"/>
                  </a:moveTo>
                  <a:lnTo>
                    <a:pt x="33959" y="37739"/>
                  </a:lnTo>
                  <a:lnTo>
                    <a:pt x="33972" y="21724"/>
                  </a:lnTo>
                  <a:lnTo>
                    <a:pt x="37350" y="21724"/>
                  </a:lnTo>
                  <a:lnTo>
                    <a:pt x="37325" y="37739"/>
                  </a:lnTo>
                  <a:close/>
                </a:path>
                <a:path w="129539" h="76200">
                  <a:moveTo>
                    <a:pt x="31000" y="37231"/>
                  </a:moveTo>
                  <a:lnTo>
                    <a:pt x="25044" y="37231"/>
                  </a:lnTo>
                  <a:lnTo>
                    <a:pt x="25044" y="31910"/>
                  </a:lnTo>
                  <a:lnTo>
                    <a:pt x="31000" y="31923"/>
                  </a:lnTo>
                  <a:lnTo>
                    <a:pt x="31000" y="37231"/>
                  </a:lnTo>
                  <a:close/>
                </a:path>
                <a:path w="129539" h="76200">
                  <a:moveTo>
                    <a:pt x="45135" y="29383"/>
                  </a:moveTo>
                  <a:lnTo>
                    <a:pt x="40424" y="29383"/>
                  </a:lnTo>
                  <a:lnTo>
                    <a:pt x="40424" y="24658"/>
                  </a:lnTo>
                </a:path>
                <a:path w="129539" h="76200">
                  <a:moveTo>
                    <a:pt x="45123" y="37396"/>
                  </a:moveTo>
                  <a:lnTo>
                    <a:pt x="40411" y="37396"/>
                  </a:lnTo>
                  <a:lnTo>
                    <a:pt x="40411" y="34094"/>
                  </a:lnTo>
                </a:path>
                <a:path w="129539" h="76200">
                  <a:moveTo>
                    <a:pt x="27343" y="48458"/>
                  </a:moveTo>
                  <a:lnTo>
                    <a:pt x="27330" y="58821"/>
                  </a:lnTo>
                </a:path>
                <a:path w="129539" h="76200">
                  <a:moveTo>
                    <a:pt x="34645" y="60383"/>
                  </a:moveTo>
                  <a:lnTo>
                    <a:pt x="30467" y="57462"/>
                  </a:lnTo>
                  <a:lnTo>
                    <a:pt x="25692" y="60663"/>
                  </a:lnTo>
                  <a:lnTo>
                    <a:pt x="23253" y="64866"/>
                  </a:lnTo>
                  <a:lnTo>
                    <a:pt x="20815" y="69057"/>
                  </a:lnTo>
                  <a:lnTo>
                    <a:pt x="14109" y="75064"/>
                  </a:lnTo>
                  <a:lnTo>
                    <a:pt x="7543" y="73528"/>
                  </a:lnTo>
                </a:path>
                <a:path w="129539" h="76200">
                  <a:moveTo>
                    <a:pt x="20015" y="61983"/>
                  </a:moveTo>
                  <a:lnTo>
                    <a:pt x="13881" y="61869"/>
                  </a:lnTo>
                  <a:lnTo>
                    <a:pt x="10515" y="65565"/>
                  </a:lnTo>
                  <a:lnTo>
                    <a:pt x="9055" y="67889"/>
                  </a:lnTo>
                  <a:lnTo>
                    <a:pt x="7607" y="70226"/>
                  </a:lnTo>
                  <a:lnTo>
                    <a:pt x="3759" y="73921"/>
                  </a:lnTo>
                  <a:lnTo>
                    <a:pt x="0" y="73375"/>
                  </a:lnTo>
                </a:path>
                <a:path w="129539" h="76200">
                  <a:moveTo>
                    <a:pt x="30848" y="74671"/>
                  </a:moveTo>
                  <a:lnTo>
                    <a:pt x="25184" y="75268"/>
                  </a:lnTo>
                  <a:lnTo>
                    <a:pt x="18795" y="75852"/>
                  </a:lnTo>
                  <a:lnTo>
                    <a:pt x="15290" y="75077"/>
                  </a:lnTo>
                </a:path>
                <a:path w="129539" h="76200">
                  <a:moveTo>
                    <a:pt x="25971" y="71051"/>
                  </a:moveTo>
                  <a:lnTo>
                    <a:pt x="24536" y="71724"/>
                  </a:lnTo>
                  <a:lnTo>
                    <a:pt x="21005" y="71648"/>
                  </a:lnTo>
                </a:path>
                <a:path w="129539" h="76200">
                  <a:moveTo>
                    <a:pt x="29629" y="64041"/>
                  </a:moveTo>
                  <a:lnTo>
                    <a:pt x="29629" y="68994"/>
                  </a:lnTo>
                  <a:lnTo>
                    <a:pt x="37312" y="689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18053" y="1811527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-2286" y="3886"/>
                  </a:moveTo>
                  <a:lnTo>
                    <a:pt x="2286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08375" y="1810702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0" y="26085"/>
                  </a:moveTo>
                  <a:lnTo>
                    <a:pt x="7797" y="26098"/>
                  </a:lnTo>
                  <a:lnTo>
                    <a:pt x="7785" y="31915"/>
                  </a:lnTo>
                  <a:lnTo>
                    <a:pt x="81902" y="31991"/>
                  </a:lnTo>
                </a:path>
                <a:path w="82550" h="32385">
                  <a:moveTo>
                    <a:pt x="81978" y="27660"/>
                  </a:moveTo>
                  <a:lnTo>
                    <a:pt x="82003" y="63"/>
                  </a:lnTo>
                  <a:lnTo>
                    <a:pt x="13233" y="0"/>
                  </a:lnTo>
                </a:path>
                <a:path w="82550" h="32385">
                  <a:moveTo>
                    <a:pt x="79375" y="15595"/>
                  </a:moveTo>
                  <a:lnTo>
                    <a:pt x="8013" y="155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27438" y="183080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-2286" y="3879"/>
                  </a:moveTo>
                  <a:lnTo>
                    <a:pt x="2286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27756" y="1795957"/>
              <a:ext cx="81280" cy="80645"/>
            </a:xfrm>
            <a:custGeom>
              <a:avLst/>
              <a:gdLst/>
              <a:ahLst/>
              <a:cxnLst/>
              <a:rect l="l" t="t" r="r" b="b"/>
              <a:pathLst>
                <a:path w="81280" h="80644">
                  <a:moveTo>
                    <a:pt x="0" y="25653"/>
                  </a:moveTo>
                  <a:lnTo>
                    <a:pt x="12" y="18605"/>
                  </a:lnTo>
                  <a:lnTo>
                    <a:pt x="7188" y="18605"/>
                  </a:lnTo>
                </a:path>
                <a:path w="81280" h="80644">
                  <a:moveTo>
                    <a:pt x="13385" y="28028"/>
                  </a:moveTo>
                  <a:lnTo>
                    <a:pt x="13398" y="18122"/>
                  </a:lnTo>
                  <a:lnTo>
                    <a:pt x="21336" y="18135"/>
                  </a:lnTo>
                </a:path>
                <a:path w="81280" h="80644">
                  <a:moveTo>
                    <a:pt x="13093" y="43573"/>
                  </a:moveTo>
                  <a:lnTo>
                    <a:pt x="13093" y="35814"/>
                  </a:lnTo>
                  <a:lnTo>
                    <a:pt x="21717" y="35826"/>
                  </a:lnTo>
                </a:path>
                <a:path w="81280" h="80644">
                  <a:moveTo>
                    <a:pt x="24396" y="43789"/>
                  </a:moveTo>
                  <a:lnTo>
                    <a:pt x="24396" y="40982"/>
                  </a:lnTo>
                  <a:lnTo>
                    <a:pt x="52717" y="41008"/>
                  </a:lnTo>
                  <a:lnTo>
                    <a:pt x="52717" y="35153"/>
                  </a:lnTo>
                  <a:lnTo>
                    <a:pt x="30213" y="35128"/>
                  </a:lnTo>
                </a:path>
                <a:path w="81280" h="80644">
                  <a:moveTo>
                    <a:pt x="31114" y="24841"/>
                  </a:moveTo>
                  <a:lnTo>
                    <a:pt x="31127" y="19189"/>
                  </a:lnTo>
                  <a:lnTo>
                    <a:pt x="51727" y="19202"/>
                  </a:lnTo>
                </a:path>
                <a:path w="81280" h="80644">
                  <a:moveTo>
                    <a:pt x="45199" y="27927"/>
                  </a:moveTo>
                  <a:lnTo>
                    <a:pt x="45199" y="25095"/>
                  </a:lnTo>
                  <a:lnTo>
                    <a:pt x="60070" y="25133"/>
                  </a:lnTo>
                </a:path>
                <a:path w="81280" h="80644">
                  <a:moveTo>
                    <a:pt x="59740" y="43764"/>
                  </a:moveTo>
                  <a:lnTo>
                    <a:pt x="52666" y="43751"/>
                  </a:lnTo>
                </a:path>
                <a:path w="81280" h="80644">
                  <a:moveTo>
                    <a:pt x="80835" y="12357"/>
                  </a:moveTo>
                  <a:lnTo>
                    <a:pt x="80797" y="46951"/>
                  </a:lnTo>
                  <a:lnTo>
                    <a:pt x="68148" y="46939"/>
                  </a:lnTo>
                  <a:lnTo>
                    <a:pt x="68122" y="66522"/>
                  </a:lnTo>
                  <a:lnTo>
                    <a:pt x="61429" y="66509"/>
                  </a:lnTo>
                  <a:lnTo>
                    <a:pt x="61404" y="80556"/>
                  </a:lnTo>
                </a:path>
                <a:path w="81280" h="80644">
                  <a:moveTo>
                    <a:pt x="66344" y="30454"/>
                  </a:moveTo>
                  <a:lnTo>
                    <a:pt x="75514" y="30467"/>
                  </a:lnTo>
                </a:path>
                <a:path w="81280" h="80644">
                  <a:moveTo>
                    <a:pt x="66713" y="11379"/>
                  </a:moveTo>
                  <a:lnTo>
                    <a:pt x="73088" y="11391"/>
                  </a:lnTo>
                </a:path>
                <a:path w="81280" h="80644">
                  <a:moveTo>
                    <a:pt x="68783" y="14249"/>
                  </a:moveTo>
                  <a:lnTo>
                    <a:pt x="68770" y="26949"/>
                  </a:lnTo>
                </a:path>
                <a:path w="81280" h="80644">
                  <a:moveTo>
                    <a:pt x="70523" y="34074"/>
                  </a:moveTo>
                  <a:lnTo>
                    <a:pt x="70510" y="43256"/>
                  </a:lnTo>
                </a:path>
                <a:path w="81280" h="80644">
                  <a:moveTo>
                    <a:pt x="78625" y="17259"/>
                  </a:moveTo>
                  <a:lnTo>
                    <a:pt x="78600" y="40576"/>
                  </a:lnTo>
                </a:path>
                <a:path w="81280" h="80644">
                  <a:moveTo>
                    <a:pt x="62687" y="0"/>
                  </a:moveTo>
                  <a:lnTo>
                    <a:pt x="62687" y="7747"/>
                  </a:lnTo>
                  <a:lnTo>
                    <a:pt x="54063" y="7747"/>
                  </a:lnTo>
                </a:path>
                <a:path w="81280" h="80644">
                  <a:moveTo>
                    <a:pt x="35585" y="12915"/>
                  </a:moveTo>
                  <a:lnTo>
                    <a:pt x="35585" y="7251"/>
                  </a:lnTo>
                  <a:lnTo>
                    <a:pt x="22974" y="7239"/>
                  </a:lnTo>
                  <a:lnTo>
                    <a:pt x="22974" y="105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33737" y="1804060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-2285" y="3175"/>
                  </a:moveTo>
                  <a:lnTo>
                    <a:pt x="2298" y="3175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31591" y="1763191"/>
              <a:ext cx="66675" cy="25400"/>
            </a:xfrm>
            <a:custGeom>
              <a:avLst/>
              <a:gdLst/>
              <a:ahLst/>
              <a:cxnLst/>
              <a:rect l="l" t="t" r="r" b="b"/>
              <a:pathLst>
                <a:path w="66675" h="25400">
                  <a:moveTo>
                    <a:pt x="46050" y="0"/>
                  </a:moveTo>
                  <a:lnTo>
                    <a:pt x="49580" y="0"/>
                  </a:lnTo>
                  <a:lnTo>
                    <a:pt x="49580" y="5727"/>
                  </a:lnTo>
                  <a:lnTo>
                    <a:pt x="56540" y="5740"/>
                  </a:lnTo>
                  <a:lnTo>
                    <a:pt x="56527" y="12230"/>
                  </a:lnTo>
                  <a:lnTo>
                    <a:pt x="60667" y="12230"/>
                  </a:lnTo>
                </a:path>
                <a:path w="66675" h="25400">
                  <a:moveTo>
                    <a:pt x="66255" y="15227"/>
                  </a:moveTo>
                  <a:lnTo>
                    <a:pt x="66255" y="18046"/>
                  </a:lnTo>
                  <a:lnTo>
                    <a:pt x="61950" y="18046"/>
                  </a:lnTo>
                  <a:lnTo>
                    <a:pt x="61950" y="22212"/>
                  </a:lnTo>
                </a:path>
                <a:path w="66675" h="25400">
                  <a:moveTo>
                    <a:pt x="0" y="5486"/>
                  </a:moveTo>
                  <a:lnTo>
                    <a:pt x="2133" y="3352"/>
                  </a:lnTo>
                  <a:lnTo>
                    <a:pt x="10668" y="3365"/>
                  </a:lnTo>
                  <a:lnTo>
                    <a:pt x="13220" y="5918"/>
                  </a:lnTo>
                </a:path>
                <a:path w="66675" h="25400">
                  <a:moveTo>
                    <a:pt x="18719" y="24930"/>
                  </a:moveTo>
                  <a:lnTo>
                    <a:pt x="31432" y="249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55950" y="1788223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5">
                  <a:moveTo>
                    <a:pt x="-2286" y="3886"/>
                  </a:moveTo>
                  <a:lnTo>
                    <a:pt x="2298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64268" y="1823313"/>
              <a:ext cx="125730" cy="110489"/>
            </a:xfrm>
            <a:custGeom>
              <a:avLst/>
              <a:gdLst/>
              <a:ahLst/>
              <a:cxnLst/>
              <a:rect l="l" t="t" r="r" b="b"/>
              <a:pathLst>
                <a:path w="125730" h="110489">
                  <a:moveTo>
                    <a:pt x="119468" y="28346"/>
                  </a:moveTo>
                  <a:lnTo>
                    <a:pt x="67157" y="28295"/>
                  </a:lnTo>
                  <a:lnTo>
                    <a:pt x="67132" y="49187"/>
                  </a:lnTo>
                </a:path>
                <a:path w="125730" h="110489">
                  <a:moveTo>
                    <a:pt x="55257" y="22174"/>
                  </a:moveTo>
                  <a:lnTo>
                    <a:pt x="55219" y="51879"/>
                  </a:lnTo>
                  <a:lnTo>
                    <a:pt x="119710" y="51955"/>
                  </a:lnTo>
                </a:path>
                <a:path w="125730" h="110489">
                  <a:moveTo>
                    <a:pt x="78130" y="45935"/>
                  </a:moveTo>
                  <a:lnTo>
                    <a:pt x="95072" y="45961"/>
                  </a:lnTo>
                </a:path>
                <a:path w="125730" h="110489">
                  <a:moveTo>
                    <a:pt x="38430" y="14782"/>
                  </a:moveTo>
                  <a:lnTo>
                    <a:pt x="32080" y="14770"/>
                  </a:lnTo>
                  <a:lnTo>
                    <a:pt x="32054" y="39433"/>
                  </a:lnTo>
                  <a:lnTo>
                    <a:pt x="53517" y="39446"/>
                  </a:lnTo>
                </a:path>
                <a:path w="125730" h="110489">
                  <a:moveTo>
                    <a:pt x="35483" y="21094"/>
                  </a:moveTo>
                  <a:lnTo>
                    <a:pt x="41147" y="21094"/>
                  </a:lnTo>
                  <a:lnTo>
                    <a:pt x="41135" y="33934"/>
                  </a:lnTo>
                </a:path>
                <a:path w="125730" h="110489">
                  <a:moveTo>
                    <a:pt x="47497" y="21323"/>
                  </a:moveTo>
                  <a:lnTo>
                    <a:pt x="47497" y="26974"/>
                  </a:lnTo>
                  <a:lnTo>
                    <a:pt x="55156" y="26974"/>
                  </a:lnTo>
                </a:path>
                <a:path w="125730" h="110489">
                  <a:moveTo>
                    <a:pt x="54356" y="32054"/>
                  </a:moveTo>
                  <a:lnTo>
                    <a:pt x="50126" y="32054"/>
                  </a:lnTo>
                  <a:lnTo>
                    <a:pt x="50114" y="36918"/>
                  </a:lnTo>
                </a:path>
                <a:path w="125730" h="110489">
                  <a:moveTo>
                    <a:pt x="84594" y="40411"/>
                  </a:moveTo>
                  <a:lnTo>
                    <a:pt x="92379" y="40411"/>
                  </a:lnTo>
                </a:path>
                <a:path w="125730" h="110489">
                  <a:moveTo>
                    <a:pt x="101549" y="40741"/>
                  </a:moveTo>
                  <a:lnTo>
                    <a:pt x="113563" y="40741"/>
                  </a:lnTo>
                </a:path>
                <a:path w="125730" h="110489">
                  <a:moveTo>
                    <a:pt x="60871" y="24409"/>
                  </a:moveTo>
                  <a:lnTo>
                    <a:pt x="125196" y="24472"/>
                  </a:lnTo>
                </a:path>
                <a:path w="125730" h="110489">
                  <a:moveTo>
                    <a:pt x="25730" y="13830"/>
                  </a:moveTo>
                  <a:lnTo>
                    <a:pt x="25704" y="39281"/>
                  </a:lnTo>
                </a:path>
                <a:path w="125730" h="110489">
                  <a:moveTo>
                    <a:pt x="12344" y="11455"/>
                  </a:moveTo>
                  <a:lnTo>
                    <a:pt x="12331" y="24892"/>
                  </a:lnTo>
                </a:path>
                <a:path w="125730" h="110489">
                  <a:moveTo>
                    <a:pt x="0" y="19812"/>
                  </a:moveTo>
                  <a:lnTo>
                    <a:pt x="32651" y="58762"/>
                  </a:lnTo>
                  <a:lnTo>
                    <a:pt x="39598" y="64325"/>
                  </a:lnTo>
                  <a:lnTo>
                    <a:pt x="46151" y="69596"/>
                  </a:lnTo>
                  <a:lnTo>
                    <a:pt x="50431" y="74422"/>
                  </a:lnTo>
                  <a:lnTo>
                    <a:pt x="52222" y="76428"/>
                  </a:lnTo>
                  <a:lnTo>
                    <a:pt x="56934" y="81991"/>
                  </a:lnTo>
                  <a:lnTo>
                    <a:pt x="60823" y="88534"/>
                  </a:lnTo>
                  <a:lnTo>
                    <a:pt x="63402" y="97416"/>
                  </a:lnTo>
                  <a:lnTo>
                    <a:pt x="64185" y="109994"/>
                  </a:lnTo>
                  <a:lnTo>
                    <a:pt x="72669" y="110159"/>
                  </a:lnTo>
                  <a:lnTo>
                    <a:pt x="58521" y="70764"/>
                  </a:lnTo>
                  <a:lnTo>
                    <a:pt x="56781" y="68821"/>
                  </a:lnTo>
                  <a:lnTo>
                    <a:pt x="52031" y="63423"/>
                  </a:lnTo>
                  <a:lnTo>
                    <a:pt x="16895" y="32568"/>
                  </a:lnTo>
                  <a:lnTo>
                    <a:pt x="5970" y="11814"/>
                  </a:lnTo>
                  <a:lnTo>
                    <a:pt x="2527" y="0"/>
                  </a:lnTo>
                </a:path>
                <a:path w="125730" h="110489">
                  <a:moveTo>
                    <a:pt x="63626" y="102209"/>
                  </a:moveTo>
                  <a:lnTo>
                    <a:pt x="72123" y="102222"/>
                  </a:lnTo>
                </a:path>
                <a:path w="125730" h="110489">
                  <a:moveTo>
                    <a:pt x="11734" y="43243"/>
                  </a:moveTo>
                  <a:lnTo>
                    <a:pt x="11734" y="50317"/>
                  </a:lnTo>
                  <a:lnTo>
                    <a:pt x="21501" y="50330"/>
                  </a:lnTo>
                </a:path>
                <a:path w="125730" h="110489">
                  <a:moveTo>
                    <a:pt x="24892" y="57657"/>
                  </a:moveTo>
                  <a:lnTo>
                    <a:pt x="10083" y="57632"/>
                  </a:lnTo>
                  <a:lnTo>
                    <a:pt x="10071" y="644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85592" y="1882305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5">
                  <a:moveTo>
                    <a:pt x="-2285" y="3879"/>
                  </a:moveTo>
                  <a:lnTo>
                    <a:pt x="2298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26283" y="1561261"/>
              <a:ext cx="188595" cy="381000"/>
            </a:xfrm>
            <a:custGeom>
              <a:avLst/>
              <a:gdLst/>
              <a:ahLst/>
              <a:cxnLst/>
              <a:rect l="l" t="t" r="r" b="b"/>
              <a:pathLst>
                <a:path w="188594" h="381000">
                  <a:moveTo>
                    <a:pt x="0" y="355257"/>
                  </a:moveTo>
                  <a:lnTo>
                    <a:pt x="5569" y="354535"/>
                  </a:lnTo>
                  <a:lnTo>
                    <a:pt x="12145" y="353102"/>
                  </a:lnTo>
                  <a:lnTo>
                    <a:pt x="18872" y="350744"/>
                  </a:lnTo>
                  <a:lnTo>
                    <a:pt x="24892" y="347243"/>
                  </a:lnTo>
                </a:path>
                <a:path w="188594" h="381000">
                  <a:moveTo>
                    <a:pt x="7061" y="355384"/>
                  </a:moveTo>
                  <a:lnTo>
                    <a:pt x="12700" y="356196"/>
                  </a:lnTo>
                  <a:lnTo>
                    <a:pt x="21183" y="356362"/>
                  </a:lnTo>
                  <a:lnTo>
                    <a:pt x="24739" y="355015"/>
                  </a:lnTo>
                </a:path>
                <a:path w="188594" h="381000">
                  <a:moveTo>
                    <a:pt x="37553" y="350316"/>
                  </a:moveTo>
                  <a:lnTo>
                    <a:pt x="41833" y="348272"/>
                  </a:lnTo>
                  <a:lnTo>
                    <a:pt x="47599" y="342734"/>
                  </a:lnTo>
                  <a:lnTo>
                    <a:pt x="49784" y="339229"/>
                  </a:lnTo>
                </a:path>
                <a:path w="188594" h="381000">
                  <a:moveTo>
                    <a:pt x="48971" y="344881"/>
                  </a:moveTo>
                  <a:lnTo>
                    <a:pt x="51739" y="347751"/>
                  </a:lnTo>
                  <a:lnTo>
                    <a:pt x="61633" y="347941"/>
                  </a:lnTo>
                  <a:lnTo>
                    <a:pt x="65887" y="347319"/>
                  </a:lnTo>
                </a:path>
                <a:path w="188594" h="381000">
                  <a:moveTo>
                    <a:pt x="65493" y="331063"/>
                  </a:moveTo>
                  <a:lnTo>
                    <a:pt x="81051" y="331076"/>
                  </a:lnTo>
                </a:path>
                <a:path w="188594" h="381000">
                  <a:moveTo>
                    <a:pt x="76631" y="339750"/>
                  </a:moveTo>
                  <a:lnTo>
                    <a:pt x="88658" y="339763"/>
                  </a:lnTo>
                </a:path>
                <a:path w="188594" h="381000">
                  <a:moveTo>
                    <a:pt x="97320" y="329539"/>
                  </a:moveTo>
                  <a:lnTo>
                    <a:pt x="124180" y="329577"/>
                  </a:lnTo>
                  <a:lnTo>
                    <a:pt x="134982" y="331594"/>
                  </a:lnTo>
                  <a:lnTo>
                    <a:pt x="145067" y="336923"/>
                  </a:lnTo>
                  <a:lnTo>
                    <a:pt x="152725" y="344506"/>
                  </a:lnTo>
                  <a:lnTo>
                    <a:pt x="156248" y="353288"/>
                  </a:lnTo>
                </a:path>
                <a:path w="188594" h="381000">
                  <a:moveTo>
                    <a:pt x="102793" y="339407"/>
                  </a:moveTo>
                  <a:lnTo>
                    <a:pt x="121869" y="339420"/>
                  </a:lnTo>
                  <a:lnTo>
                    <a:pt x="130679" y="340788"/>
                  </a:lnTo>
                  <a:lnTo>
                    <a:pt x="138390" y="344316"/>
                  </a:lnTo>
                  <a:lnTo>
                    <a:pt x="143955" y="349167"/>
                  </a:lnTo>
                  <a:lnTo>
                    <a:pt x="146329" y="354507"/>
                  </a:lnTo>
                </a:path>
                <a:path w="188594" h="381000">
                  <a:moveTo>
                    <a:pt x="146304" y="372402"/>
                  </a:moveTo>
                  <a:lnTo>
                    <a:pt x="146329" y="354507"/>
                  </a:lnTo>
                  <a:lnTo>
                    <a:pt x="158026" y="354520"/>
                  </a:lnTo>
                  <a:lnTo>
                    <a:pt x="158000" y="372414"/>
                  </a:lnTo>
                </a:path>
                <a:path w="188594" h="381000">
                  <a:moveTo>
                    <a:pt x="148285" y="363029"/>
                  </a:moveTo>
                  <a:lnTo>
                    <a:pt x="156768" y="363042"/>
                  </a:lnTo>
                </a:path>
                <a:path w="188594" h="381000">
                  <a:moveTo>
                    <a:pt x="148285" y="367982"/>
                  </a:moveTo>
                  <a:lnTo>
                    <a:pt x="156756" y="367995"/>
                  </a:lnTo>
                </a:path>
                <a:path w="188594" h="381000">
                  <a:moveTo>
                    <a:pt x="174561" y="282244"/>
                  </a:moveTo>
                  <a:lnTo>
                    <a:pt x="174459" y="380492"/>
                  </a:lnTo>
                </a:path>
                <a:path w="188594" h="381000">
                  <a:moveTo>
                    <a:pt x="137591" y="331012"/>
                  </a:moveTo>
                  <a:lnTo>
                    <a:pt x="137604" y="322516"/>
                  </a:lnTo>
                  <a:lnTo>
                    <a:pt x="113728" y="322491"/>
                  </a:lnTo>
                  <a:lnTo>
                    <a:pt x="113715" y="326326"/>
                  </a:lnTo>
                </a:path>
                <a:path w="188594" h="381000">
                  <a:moveTo>
                    <a:pt x="80746" y="346201"/>
                  </a:moveTo>
                  <a:lnTo>
                    <a:pt x="87223" y="340664"/>
                  </a:lnTo>
                </a:path>
                <a:path w="188594" h="381000">
                  <a:moveTo>
                    <a:pt x="52450" y="199326"/>
                  </a:moveTo>
                  <a:lnTo>
                    <a:pt x="55943" y="201523"/>
                  </a:lnTo>
                  <a:lnTo>
                    <a:pt x="60198" y="200901"/>
                  </a:lnTo>
                  <a:lnTo>
                    <a:pt x="60121" y="205143"/>
                  </a:lnTo>
                  <a:lnTo>
                    <a:pt x="61493" y="207289"/>
                  </a:lnTo>
                </a:path>
                <a:path w="188594" h="381000">
                  <a:moveTo>
                    <a:pt x="51676" y="206438"/>
                  </a:moveTo>
                  <a:lnTo>
                    <a:pt x="44524" y="218343"/>
                  </a:lnTo>
                  <a:lnTo>
                    <a:pt x="39296" y="230757"/>
                  </a:lnTo>
                  <a:lnTo>
                    <a:pt x="35531" y="243502"/>
                  </a:lnTo>
                  <a:lnTo>
                    <a:pt x="32766" y="256400"/>
                  </a:lnTo>
                </a:path>
                <a:path w="188594" h="381000">
                  <a:moveTo>
                    <a:pt x="162128" y="0"/>
                  </a:moveTo>
                  <a:lnTo>
                    <a:pt x="170014" y="45326"/>
                  </a:lnTo>
                  <a:lnTo>
                    <a:pt x="172997" y="54256"/>
                  </a:lnTo>
                  <a:lnTo>
                    <a:pt x="175912" y="63644"/>
                  </a:lnTo>
                  <a:lnTo>
                    <a:pt x="178339" y="72906"/>
                  </a:lnTo>
                  <a:lnTo>
                    <a:pt x="179857" y="81457"/>
                  </a:lnTo>
                  <a:lnTo>
                    <a:pt x="179107" y="111026"/>
                  </a:lnTo>
                  <a:lnTo>
                    <a:pt x="168876" y="134224"/>
                  </a:lnTo>
                  <a:lnTo>
                    <a:pt x="148565" y="151857"/>
                  </a:lnTo>
                  <a:lnTo>
                    <a:pt x="117576" y="164731"/>
                  </a:lnTo>
                  <a:lnTo>
                    <a:pt x="97115" y="171995"/>
                  </a:lnTo>
                  <a:lnTo>
                    <a:pt x="80373" y="180478"/>
                  </a:lnTo>
                  <a:lnTo>
                    <a:pt x="66929" y="190015"/>
                  </a:lnTo>
                  <a:lnTo>
                    <a:pt x="56362" y="200444"/>
                  </a:lnTo>
                </a:path>
                <a:path w="188594" h="381000">
                  <a:moveTo>
                    <a:pt x="62877" y="205854"/>
                  </a:moveTo>
                  <a:lnTo>
                    <a:pt x="72686" y="196239"/>
                  </a:lnTo>
                  <a:lnTo>
                    <a:pt x="85201" y="187458"/>
                  </a:lnTo>
                  <a:lnTo>
                    <a:pt x="100825" y="179629"/>
                  </a:lnTo>
                  <a:lnTo>
                    <a:pt x="119964" y="172872"/>
                  </a:lnTo>
                  <a:lnTo>
                    <a:pt x="153691" y="158679"/>
                  </a:lnTo>
                  <a:lnTo>
                    <a:pt x="175999" y="138984"/>
                  </a:lnTo>
                  <a:lnTo>
                    <a:pt x="187369" y="113138"/>
                  </a:lnTo>
                  <a:lnTo>
                    <a:pt x="188277" y="80492"/>
                  </a:lnTo>
                  <a:lnTo>
                    <a:pt x="186674" y="71340"/>
                  </a:lnTo>
                  <a:lnTo>
                    <a:pt x="184150" y="61607"/>
                  </a:lnTo>
                  <a:lnTo>
                    <a:pt x="181130" y="51846"/>
                  </a:lnTo>
                  <a:lnTo>
                    <a:pt x="178041" y="42608"/>
                  </a:lnTo>
                  <a:lnTo>
                    <a:pt x="173583" y="28689"/>
                  </a:lnTo>
                  <a:lnTo>
                    <a:pt x="171829" y="21449"/>
                  </a:lnTo>
                  <a:lnTo>
                    <a:pt x="170792" y="14776"/>
                  </a:lnTo>
                  <a:lnTo>
                    <a:pt x="170408" y="7922"/>
                  </a:lnTo>
                  <a:lnTo>
                    <a:pt x="170611" y="139"/>
                  </a:lnTo>
                </a:path>
                <a:path w="188594" h="381000">
                  <a:moveTo>
                    <a:pt x="41402" y="256387"/>
                  </a:moveTo>
                  <a:lnTo>
                    <a:pt x="43957" y="244750"/>
                  </a:lnTo>
                  <a:lnTo>
                    <a:pt x="47337" y="233416"/>
                  </a:lnTo>
                  <a:lnTo>
                    <a:pt x="51915" y="222486"/>
                  </a:lnTo>
                  <a:lnTo>
                    <a:pt x="58064" y="212064"/>
                  </a:lnTo>
                </a:path>
                <a:path w="188594" h="381000">
                  <a:moveTo>
                    <a:pt x="49555" y="202806"/>
                  </a:moveTo>
                  <a:lnTo>
                    <a:pt x="53035" y="205701"/>
                  </a:lnTo>
                  <a:lnTo>
                    <a:pt x="53695" y="208546"/>
                  </a:lnTo>
                  <a:lnTo>
                    <a:pt x="56515" y="208597"/>
                  </a:lnTo>
                  <a:lnTo>
                    <a:pt x="60007" y="210794"/>
                  </a:lnTo>
                </a:path>
                <a:path w="188594" h="381000">
                  <a:moveTo>
                    <a:pt x="72669" y="185686"/>
                  </a:moveTo>
                  <a:lnTo>
                    <a:pt x="93857" y="153911"/>
                  </a:lnTo>
                  <a:lnTo>
                    <a:pt x="104095" y="132150"/>
                  </a:lnTo>
                  <a:lnTo>
                    <a:pt x="106730" y="120459"/>
                  </a:lnTo>
                </a:path>
                <a:path w="188594" h="381000">
                  <a:moveTo>
                    <a:pt x="98171" y="120396"/>
                  </a:moveTo>
                  <a:lnTo>
                    <a:pt x="80759" y="158711"/>
                  </a:lnTo>
                  <a:lnTo>
                    <a:pt x="61783" y="186389"/>
                  </a:lnTo>
                  <a:lnTo>
                    <a:pt x="53682" y="197561"/>
                  </a:lnTo>
                </a:path>
                <a:path w="188594" h="381000">
                  <a:moveTo>
                    <a:pt x="62674" y="256082"/>
                  </a:moveTo>
                  <a:lnTo>
                    <a:pt x="62737" y="208025"/>
                  </a:lnTo>
                </a:path>
                <a:path w="188594" h="381000">
                  <a:moveTo>
                    <a:pt x="58381" y="222059"/>
                  </a:moveTo>
                  <a:lnTo>
                    <a:pt x="52019" y="222059"/>
                  </a:lnTo>
                </a:path>
                <a:path w="188594" h="381000">
                  <a:moveTo>
                    <a:pt x="51193" y="228282"/>
                  </a:moveTo>
                  <a:lnTo>
                    <a:pt x="56845" y="228295"/>
                  </a:lnTo>
                  <a:lnTo>
                    <a:pt x="56832" y="240423"/>
                  </a:lnTo>
                </a:path>
                <a:path w="188594" h="381000">
                  <a:moveTo>
                    <a:pt x="49555" y="240284"/>
                  </a:moveTo>
                  <a:lnTo>
                    <a:pt x="49542" y="247332"/>
                  </a:lnTo>
                  <a:lnTo>
                    <a:pt x="51536" y="247332"/>
                  </a:lnTo>
                </a:path>
                <a:path w="188594" h="381000">
                  <a:moveTo>
                    <a:pt x="51816" y="269443"/>
                  </a:moveTo>
                  <a:lnTo>
                    <a:pt x="47929" y="269443"/>
                  </a:lnTo>
                  <a:lnTo>
                    <a:pt x="47942" y="250139"/>
                  </a:lnTo>
                  <a:lnTo>
                    <a:pt x="59613" y="250151"/>
                  </a:lnTo>
                  <a:lnTo>
                    <a:pt x="59613" y="259537"/>
                  </a:lnTo>
                </a:path>
                <a:path w="188594" h="381000">
                  <a:moveTo>
                    <a:pt x="50698" y="254431"/>
                  </a:moveTo>
                  <a:lnTo>
                    <a:pt x="55651" y="254444"/>
                  </a:lnTo>
                  <a:lnTo>
                    <a:pt x="55651" y="259791"/>
                  </a:lnTo>
                </a:path>
                <a:path w="188594" h="381000">
                  <a:moveTo>
                    <a:pt x="51828" y="231838"/>
                  </a:moveTo>
                  <a:lnTo>
                    <a:pt x="51828" y="238201"/>
                  </a:lnTo>
                  <a:lnTo>
                    <a:pt x="48196" y="238201"/>
                  </a:lnTo>
                </a:path>
                <a:path w="188594" h="381000">
                  <a:moveTo>
                    <a:pt x="66357" y="174155"/>
                  </a:moveTo>
                  <a:lnTo>
                    <a:pt x="52235" y="174129"/>
                  </a:lnTo>
                  <a:lnTo>
                    <a:pt x="52222" y="182346"/>
                  </a:lnTo>
                  <a:lnTo>
                    <a:pt x="60566" y="182359"/>
                  </a:lnTo>
                </a:path>
                <a:path w="188594" h="381000">
                  <a:moveTo>
                    <a:pt x="53454" y="183794"/>
                  </a:moveTo>
                  <a:lnTo>
                    <a:pt x="53441" y="193687"/>
                  </a:lnTo>
                </a:path>
                <a:path w="188594" h="381000">
                  <a:moveTo>
                    <a:pt x="55816" y="171132"/>
                  </a:moveTo>
                  <a:lnTo>
                    <a:pt x="57315" y="166916"/>
                  </a:lnTo>
                  <a:lnTo>
                    <a:pt x="66636" y="160032"/>
                  </a:lnTo>
                  <a:lnTo>
                    <a:pt x="75793" y="161607"/>
                  </a:lnTo>
                </a:path>
                <a:path w="188594" h="381000">
                  <a:moveTo>
                    <a:pt x="54102" y="149885"/>
                  </a:moveTo>
                  <a:lnTo>
                    <a:pt x="54076" y="167563"/>
                  </a:lnTo>
                </a:path>
                <a:path w="188594" h="381000">
                  <a:moveTo>
                    <a:pt x="62598" y="149339"/>
                  </a:moveTo>
                  <a:lnTo>
                    <a:pt x="62585" y="1613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89249" y="172793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86" y="2819"/>
                  </a:moveTo>
                  <a:lnTo>
                    <a:pt x="2286" y="2819"/>
                  </a:lnTo>
                </a:path>
              </a:pathLst>
            </a:custGeom>
            <a:ln w="56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40240" y="1434020"/>
              <a:ext cx="274320" cy="306070"/>
            </a:xfrm>
            <a:custGeom>
              <a:avLst/>
              <a:gdLst/>
              <a:ahLst/>
              <a:cxnLst/>
              <a:rect l="l" t="t" r="r" b="b"/>
              <a:pathLst>
                <a:path w="274319" h="306069">
                  <a:moveTo>
                    <a:pt x="88607" y="305777"/>
                  </a:moveTo>
                  <a:lnTo>
                    <a:pt x="94724" y="296069"/>
                  </a:lnTo>
                  <a:lnTo>
                    <a:pt x="102601" y="286596"/>
                  </a:lnTo>
                  <a:lnTo>
                    <a:pt x="112276" y="277315"/>
                  </a:lnTo>
                  <a:lnTo>
                    <a:pt x="123786" y="268185"/>
                  </a:lnTo>
                  <a:lnTo>
                    <a:pt x="134962" y="257086"/>
                  </a:lnTo>
                  <a:lnTo>
                    <a:pt x="140614" y="245262"/>
                  </a:lnTo>
                  <a:lnTo>
                    <a:pt x="142503" y="233181"/>
                  </a:lnTo>
                  <a:lnTo>
                    <a:pt x="142392" y="221310"/>
                  </a:lnTo>
                </a:path>
                <a:path w="274319" h="306069">
                  <a:moveTo>
                    <a:pt x="133832" y="219951"/>
                  </a:moveTo>
                  <a:lnTo>
                    <a:pt x="118795" y="261327"/>
                  </a:lnTo>
                  <a:lnTo>
                    <a:pt x="105501" y="271982"/>
                  </a:lnTo>
                  <a:lnTo>
                    <a:pt x="94488" y="282900"/>
                  </a:lnTo>
                  <a:lnTo>
                    <a:pt x="85713" y="294144"/>
                  </a:lnTo>
                  <a:lnTo>
                    <a:pt x="79133" y="305777"/>
                  </a:lnTo>
                </a:path>
                <a:path w="274319" h="306069">
                  <a:moveTo>
                    <a:pt x="69151" y="304114"/>
                  </a:moveTo>
                  <a:lnTo>
                    <a:pt x="70511" y="293849"/>
                  </a:lnTo>
                  <a:lnTo>
                    <a:pt x="72756" y="282159"/>
                  </a:lnTo>
                  <a:lnTo>
                    <a:pt x="75761" y="270377"/>
                  </a:lnTo>
                  <a:lnTo>
                    <a:pt x="79400" y="259842"/>
                  </a:lnTo>
                  <a:lnTo>
                    <a:pt x="83012" y="249222"/>
                  </a:lnTo>
                  <a:lnTo>
                    <a:pt x="85305" y="238771"/>
                  </a:lnTo>
                  <a:lnTo>
                    <a:pt x="86551" y="228964"/>
                  </a:lnTo>
                  <a:lnTo>
                    <a:pt x="87020" y="220281"/>
                  </a:lnTo>
                </a:path>
                <a:path w="274319" h="306069">
                  <a:moveTo>
                    <a:pt x="78524" y="220840"/>
                  </a:moveTo>
                  <a:lnTo>
                    <a:pt x="67642" y="267887"/>
                  </a:lnTo>
                  <a:lnTo>
                    <a:pt x="64382" y="280598"/>
                  </a:lnTo>
                  <a:lnTo>
                    <a:pt x="61961" y="293317"/>
                  </a:lnTo>
                  <a:lnTo>
                    <a:pt x="60566" y="304622"/>
                  </a:lnTo>
                </a:path>
                <a:path w="274319" h="306069">
                  <a:moveTo>
                    <a:pt x="47866" y="304355"/>
                  </a:moveTo>
                  <a:lnTo>
                    <a:pt x="41808" y="260121"/>
                  </a:lnTo>
                  <a:lnTo>
                    <a:pt x="39865" y="251879"/>
                  </a:lnTo>
                  <a:lnTo>
                    <a:pt x="39560" y="249199"/>
                  </a:lnTo>
                  <a:lnTo>
                    <a:pt x="37236" y="235013"/>
                  </a:lnTo>
                  <a:lnTo>
                    <a:pt x="36398" y="230479"/>
                  </a:lnTo>
                  <a:lnTo>
                    <a:pt x="35547" y="225844"/>
                  </a:lnTo>
                  <a:lnTo>
                    <a:pt x="34912" y="221322"/>
                  </a:lnTo>
                </a:path>
                <a:path w="274319" h="306069">
                  <a:moveTo>
                    <a:pt x="26339" y="221183"/>
                  </a:moveTo>
                  <a:lnTo>
                    <a:pt x="27025" y="226415"/>
                  </a:lnTo>
                  <a:lnTo>
                    <a:pt x="27990" y="231686"/>
                  </a:lnTo>
                  <a:lnTo>
                    <a:pt x="28905" y="236562"/>
                  </a:lnTo>
                  <a:lnTo>
                    <a:pt x="31140" y="250164"/>
                  </a:lnTo>
                  <a:lnTo>
                    <a:pt x="31496" y="253339"/>
                  </a:lnTo>
                  <a:lnTo>
                    <a:pt x="32397" y="257187"/>
                  </a:lnTo>
                  <a:lnTo>
                    <a:pt x="33553" y="262077"/>
                  </a:lnTo>
                  <a:lnTo>
                    <a:pt x="35537" y="270791"/>
                  </a:lnTo>
                  <a:lnTo>
                    <a:pt x="37436" y="280747"/>
                  </a:lnTo>
                  <a:lnTo>
                    <a:pt x="38854" y="291896"/>
                  </a:lnTo>
                  <a:lnTo>
                    <a:pt x="39395" y="304190"/>
                  </a:lnTo>
                </a:path>
                <a:path w="274319" h="306069">
                  <a:moveTo>
                    <a:pt x="33566" y="269443"/>
                  </a:moveTo>
                  <a:lnTo>
                    <a:pt x="26492" y="269430"/>
                  </a:lnTo>
                  <a:lnTo>
                    <a:pt x="26504" y="265760"/>
                  </a:lnTo>
                  <a:lnTo>
                    <a:pt x="15951" y="265747"/>
                  </a:lnTo>
                  <a:lnTo>
                    <a:pt x="15938" y="276174"/>
                  </a:lnTo>
                  <a:lnTo>
                    <a:pt x="35534" y="276186"/>
                  </a:lnTo>
                </a:path>
                <a:path w="274319" h="306069">
                  <a:moveTo>
                    <a:pt x="47561" y="276072"/>
                  </a:moveTo>
                  <a:lnTo>
                    <a:pt x="63817" y="276085"/>
                  </a:lnTo>
                </a:path>
                <a:path w="274319" h="306069">
                  <a:moveTo>
                    <a:pt x="75819" y="276098"/>
                  </a:moveTo>
                  <a:lnTo>
                    <a:pt x="99047" y="276123"/>
                  </a:lnTo>
                </a:path>
                <a:path w="274319" h="306069">
                  <a:moveTo>
                    <a:pt x="46291" y="268973"/>
                  </a:moveTo>
                  <a:lnTo>
                    <a:pt x="66192" y="268998"/>
                  </a:lnTo>
                </a:path>
                <a:path w="274319" h="306069">
                  <a:moveTo>
                    <a:pt x="78803" y="269074"/>
                  </a:moveTo>
                  <a:lnTo>
                    <a:pt x="105410" y="269100"/>
                  </a:lnTo>
                </a:path>
                <a:path w="274319" h="306069">
                  <a:moveTo>
                    <a:pt x="116713" y="276148"/>
                  </a:moveTo>
                  <a:lnTo>
                    <a:pt x="171335" y="276199"/>
                  </a:lnTo>
                </a:path>
                <a:path w="274319" h="306069">
                  <a:moveTo>
                    <a:pt x="124650" y="269125"/>
                  </a:moveTo>
                  <a:lnTo>
                    <a:pt x="174396" y="269176"/>
                  </a:lnTo>
                </a:path>
                <a:path w="274319" h="306069">
                  <a:moveTo>
                    <a:pt x="185254" y="276225"/>
                  </a:moveTo>
                  <a:lnTo>
                    <a:pt x="235585" y="276263"/>
                  </a:lnTo>
                </a:path>
                <a:path w="274319" h="306069">
                  <a:moveTo>
                    <a:pt x="188239" y="269189"/>
                  </a:moveTo>
                  <a:lnTo>
                    <a:pt x="245643" y="269252"/>
                  </a:lnTo>
                </a:path>
                <a:path w="274319" h="306069">
                  <a:moveTo>
                    <a:pt x="255930" y="276301"/>
                  </a:moveTo>
                  <a:lnTo>
                    <a:pt x="271627" y="276313"/>
                  </a:lnTo>
                  <a:lnTo>
                    <a:pt x="271653" y="250685"/>
                  </a:lnTo>
                </a:path>
                <a:path w="274319" h="306069">
                  <a:moveTo>
                    <a:pt x="261747" y="269278"/>
                  </a:moveTo>
                  <a:lnTo>
                    <a:pt x="269659" y="269278"/>
                  </a:lnTo>
                </a:path>
                <a:path w="274319" h="306069">
                  <a:moveTo>
                    <a:pt x="270510" y="187020"/>
                  </a:moveTo>
                  <a:lnTo>
                    <a:pt x="270586" y="119913"/>
                  </a:lnTo>
                </a:path>
                <a:path w="274319" h="306069">
                  <a:moveTo>
                    <a:pt x="270764" y="136842"/>
                  </a:moveTo>
                  <a:lnTo>
                    <a:pt x="265811" y="136829"/>
                  </a:lnTo>
                  <a:lnTo>
                    <a:pt x="265823" y="130390"/>
                  </a:lnTo>
                  <a:lnTo>
                    <a:pt x="260997" y="130378"/>
                  </a:lnTo>
                  <a:lnTo>
                    <a:pt x="260997" y="135940"/>
                  </a:lnTo>
                  <a:lnTo>
                    <a:pt x="257340" y="135940"/>
                  </a:lnTo>
                </a:path>
                <a:path w="274319" h="306069">
                  <a:moveTo>
                    <a:pt x="260388" y="124625"/>
                  </a:moveTo>
                  <a:lnTo>
                    <a:pt x="244487" y="124612"/>
                  </a:lnTo>
                  <a:lnTo>
                    <a:pt x="244500" y="105244"/>
                  </a:lnTo>
                  <a:lnTo>
                    <a:pt x="260413" y="105257"/>
                  </a:lnTo>
                  <a:lnTo>
                    <a:pt x="260388" y="124625"/>
                  </a:lnTo>
                  <a:close/>
                </a:path>
                <a:path w="274319" h="306069">
                  <a:moveTo>
                    <a:pt x="243560" y="118491"/>
                  </a:moveTo>
                  <a:lnTo>
                    <a:pt x="232422" y="118478"/>
                  </a:lnTo>
                  <a:lnTo>
                    <a:pt x="232473" y="68961"/>
                  </a:lnTo>
                  <a:lnTo>
                    <a:pt x="273989" y="69011"/>
                  </a:lnTo>
                  <a:lnTo>
                    <a:pt x="273939" y="118529"/>
                  </a:lnTo>
                  <a:lnTo>
                    <a:pt x="260515" y="118503"/>
                  </a:lnTo>
                </a:path>
                <a:path w="274319" h="306069">
                  <a:moveTo>
                    <a:pt x="233476" y="90182"/>
                  </a:moveTo>
                  <a:lnTo>
                    <a:pt x="272351" y="90220"/>
                  </a:lnTo>
                </a:path>
                <a:path w="274319" h="306069">
                  <a:moveTo>
                    <a:pt x="233476" y="96558"/>
                  </a:moveTo>
                  <a:lnTo>
                    <a:pt x="272351" y="96596"/>
                  </a:lnTo>
                </a:path>
                <a:path w="274319" h="306069">
                  <a:moveTo>
                    <a:pt x="250710" y="79070"/>
                  </a:moveTo>
                  <a:lnTo>
                    <a:pt x="250710" y="83007"/>
                  </a:lnTo>
                  <a:lnTo>
                    <a:pt x="247510" y="86194"/>
                  </a:lnTo>
                  <a:lnTo>
                    <a:pt x="243586" y="86194"/>
                  </a:lnTo>
                  <a:lnTo>
                    <a:pt x="239649" y="86182"/>
                  </a:lnTo>
                  <a:lnTo>
                    <a:pt x="236461" y="82994"/>
                  </a:lnTo>
                  <a:lnTo>
                    <a:pt x="236474" y="79057"/>
                  </a:lnTo>
                  <a:lnTo>
                    <a:pt x="236474" y="75133"/>
                  </a:lnTo>
                  <a:lnTo>
                    <a:pt x="239661" y="71945"/>
                  </a:lnTo>
                  <a:lnTo>
                    <a:pt x="243598" y="71945"/>
                  </a:lnTo>
                  <a:lnTo>
                    <a:pt x="247523" y="71945"/>
                  </a:lnTo>
                  <a:lnTo>
                    <a:pt x="250710" y="75145"/>
                  </a:lnTo>
                  <a:lnTo>
                    <a:pt x="250710" y="79070"/>
                  </a:lnTo>
                </a:path>
                <a:path w="274319" h="306069">
                  <a:moveTo>
                    <a:pt x="246621" y="79070"/>
                  </a:moveTo>
                  <a:lnTo>
                    <a:pt x="246621" y="80746"/>
                  </a:lnTo>
                  <a:lnTo>
                    <a:pt x="245262" y="82105"/>
                  </a:lnTo>
                  <a:lnTo>
                    <a:pt x="243586" y="82105"/>
                  </a:lnTo>
                  <a:lnTo>
                    <a:pt x="241909" y="82105"/>
                  </a:lnTo>
                  <a:lnTo>
                    <a:pt x="240550" y="80746"/>
                  </a:lnTo>
                  <a:lnTo>
                    <a:pt x="240550" y="79070"/>
                  </a:lnTo>
                  <a:lnTo>
                    <a:pt x="240563" y="77393"/>
                  </a:lnTo>
                  <a:lnTo>
                    <a:pt x="241922" y="76034"/>
                  </a:lnTo>
                  <a:lnTo>
                    <a:pt x="243586" y="76034"/>
                  </a:lnTo>
                  <a:lnTo>
                    <a:pt x="245262" y="76034"/>
                  </a:lnTo>
                  <a:lnTo>
                    <a:pt x="246621" y="77393"/>
                  </a:lnTo>
                  <a:lnTo>
                    <a:pt x="246621" y="79070"/>
                  </a:lnTo>
                </a:path>
                <a:path w="274319" h="306069">
                  <a:moveTo>
                    <a:pt x="269074" y="79095"/>
                  </a:moveTo>
                  <a:lnTo>
                    <a:pt x="269062" y="83032"/>
                  </a:lnTo>
                  <a:lnTo>
                    <a:pt x="265874" y="86207"/>
                  </a:lnTo>
                  <a:lnTo>
                    <a:pt x="261937" y="86207"/>
                  </a:lnTo>
                  <a:lnTo>
                    <a:pt x="258013" y="86207"/>
                  </a:lnTo>
                  <a:lnTo>
                    <a:pt x="254825" y="83019"/>
                  </a:lnTo>
                  <a:lnTo>
                    <a:pt x="254825" y="79082"/>
                  </a:lnTo>
                  <a:lnTo>
                    <a:pt x="254838" y="75145"/>
                  </a:lnTo>
                  <a:lnTo>
                    <a:pt x="258025" y="71958"/>
                  </a:lnTo>
                  <a:lnTo>
                    <a:pt x="261950" y="71970"/>
                  </a:lnTo>
                  <a:lnTo>
                    <a:pt x="265887" y="71970"/>
                  </a:lnTo>
                  <a:lnTo>
                    <a:pt x="269074" y="75158"/>
                  </a:lnTo>
                  <a:lnTo>
                    <a:pt x="269074" y="79095"/>
                  </a:lnTo>
                </a:path>
                <a:path w="274319" h="306069">
                  <a:moveTo>
                    <a:pt x="264985" y="79095"/>
                  </a:moveTo>
                  <a:lnTo>
                    <a:pt x="264972" y="80772"/>
                  </a:lnTo>
                  <a:lnTo>
                    <a:pt x="263613" y="82130"/>
                  </a:lnTo>
                  <a:lnTo>
                    <a:pt x="261950" y="82118"/>
                  </a:lnTo>
                  <a:lnTo>
                    <a:pt x="260273" y="82118"/>
                  </a:lnTo>
                  <a:lnTo>
                    <a:pt x="258914" y="80759"/>
                  </a:lnTo>
                  <a:lnTo>
                    <a:pt x="258914" y="79082"/>
                  </a:lnTo>
                  <a:lnTo>
                    <a:pt x="258914" y="77406"/>
                  </a:lnTo>
                  <a:lnTo>
                    <a:pt x="260273" y="76047"/>
                  </a:lnTo>
                  <a:lnTo>
                    <a:pt x="261950" y="76060"/>
                  </a:lnTo>
                  <a:lnTo>
                    <a:pt x="263626" y="76060"/>
                  </a:lnTo>
                  <a:lnTo>
                    <a:pt x="264985" y="77419"/>
                  </a:lnTo>
                  <a:lnTo>
                    <a:pt x="264985" y="79095"/>
                  </a:lnTo>
                </a:path>
                <a:path w="274319" h="306069">
                  <a:moveTo>
                    <a:pt x="257721" y="114820"/>
                  </a:moveTo>
                  <a:lnTo>
                    <a:pt x="256806" y="117005"/>
                  </a:lnTo>
                  <a:lnTo>
                    <a:pt x="254647" y="118529"/>
                  </a:lnTo>
                  <a:lnTo>
                    <a:pt x="252133" y="118516"/>
                  </a:lnTo>
                  <a:lnTo>
                    <a:pt x="248780" y="118516"/>
                  </a:lnTo>
                  <a:lnTo>
                    <a:pt x="246075" y="115798"/>
                  </a:lnTo>
                  <a:lnTo>
                    <a:pt x="246075" y="112445"/>
                  </a:lnTo>
                  <a:lnTo>
                    <a:pt x="246075" y="110769"/>
                  </a:lnTo>
                  <a:lnTo>
                    <a:pt x="246761" y="109258"/>
                  </a:lnTo>
                  <a:lnTo>
                    <a:pt x="247853" y="108165"/>
                  </a:lnTo>
                </a:path>
                <a:path w="274319" h="306069">
                  <a:moveTo>
                    <a:pt x="255079" y="112217"/>
                  </a:moveTo>
                  <a:lnTo>
                    <a:pt x="255079" y="113842"/>
                  </a:lnTo>
                  <a:lnTo>
                    <a:pt x="253758" y="115150"/>
                  </a:lnTo>
                  <a:lnTo>
                    <a:pt x="252145" y="115150"/>
                  </a:lnTo>
                  <a:lnTo>
                    <a:pt x="250532" y="115150"/>
                  </a:lnTo>
                  <a:lnTo>
                    <a:pt x="249212" y="113830"/>
                  </a:lnTo>
                  <a:lnTo>
                    <a:pt x="249212" y="112217"/>
                  </a:lnTo>
                  <a:lnTo>
                    <a:pt x="249212" y="110591"/>
                  </a:lnTo>
                  <a:lnTo>
                    <a:pt x="250532" y="109283"/>
                  </a:lnTo>
                  <a:lnTo>
                    <a:pt x="252145" y="109283"/>
                  </a:lnTo>
                  <a:lnTo>
                    <a:pt x="253771" y="109283"/>
                  </a:lnTo>
                  <a:lnTo>
                    <a:pt x="255079" y="110604"/>
                  </a:lnTo>
                  <a:lnTo>
                    <a:pt x="255079" y="112217"/>
                  </a:lnTo>
                </a:path>
                <a:path w="274319" h="306069">
                  <a:moveTo>
                    <a:pt x="208635" y="124574"/>
                  </a:moveTo>
                  <a:lnTo>
                    <a:pt x="192722" y="124548"/>
                  </a:lnTo>
                  <a:lnTo>
                    <a:pt x="192747" y="105181"/>
                  </a:lnTo>
                  <a:lnTo>
                    <a:pt x="208661" y="105194"/>
                  </a:lnTo>
                  <a:lnTo>
                    <a:pt x="208635" y="124574"/>
                  </a:lnTo>
                  <a:close/>
                </a:path>
                <a:path w="274319" h="306069">
                  <a:moveTo>
                    <a:pt x="191808" y="118440"/>
                  </a:moveTo>
                  <a:lnTo>
                    <a:pt x="180657" y="118414"/>
                  </a:lnTo>
                  <a:lnTo>
                    <a:pt x="180721" y="68897"/>
                  </a:lnTo>
                  <a:lnTo>
                    <a:pt x="222237" y="68948"/>
                  </a:lnTo>
                  <a:lnTo>
                    <a:pt x="222186" y="118465"/>
                  </a:lnTo>
                  <a:lnTo>
                    <a:pt x="208762" y="118452"/>
                  </a:lnTo>
                </a:path>
                <a:path w="274319" h="306069">
                  <a:moveTo>
                    <a:pt x="181724" y="90131"/>
                  </a:moveTo>
                  <a:lnTo>
                    <a:pt x="220599" y="90170"/>
                  </a:lnTo>
                </a:path>
                <a:path w="274319" h="306069">
                  <a:moveTo>
                    <a:pt x="181711" y="96494"/>
                  </a:moveTo>
                  <a:lnTo>
                    <a:pt x="220599" y="96545"/>
                  </a:lnTo>
                </a:path>
                <a:path w="274319" h="306069">
                  <a:moveTo>
                    <a:pt x="198958" y="79019"/>
                  </a:moveTo>
                  <a:lnTo>
                    <a:pt x="198945" y="82943"/>
                  </a:lnTo>
                  <a:lnTo>
                    <a:pt x="195757" y="86131"/>
                  </a:lnTo>
                  <a:lnTo>
                    <a:pt x="191820" y="86131"/>
                  </a:lnTo>
                  <a:lnTo>
                    <a:pt x="187883" y="86118"/>
                  </a:lnTo>
                  <a:lnTo>
                    <a:pt x="184708" y="82931"/>
                  </a:lnTo>
                  <a:lnTo>
                    <a:pt x="184708" y="79006"/>
                  </a:lnTo>
                  <a:lnTo>
                    <a:pt x="184721" y="75069"/>
                  </a:lnTo>
                  <a:lnTo>
                    <a:pt x="187909" y="71882"/>
                  </a:lnTo>
                  <a:lnTo>
                    <a:pt x="191833" y="71894"/>
                  </a:lnTo>
                  <a:lnTo>
                    <a:pt x="195770" y="71894"/>
                  </a:lnTo>
                  <a:lnTo>
                    <a:pt x="198958" y="75082"/>
                  </a:lnTo>
                  <a:lnTo>
                    <a:pt x="198958" y="79019"/>
                  </a:lnTo>
                </a:path>
                <a:path w="274319" h="306069">
                  <a:moveTo>
                    <a:pt x="194868" y="79019"/>
                  </a:moveTo>
                  <a:lnTo>
                    <a:pt x="194868" y="80695"/>
                  </a:lnTo>
                  <a:lnTo>
                    <a:pt x="193509" y="82042"/>
                  </a:lnTo>
                  <a:lnTo>
                    <a:pt x="191833" y="82042"/>
                  </a:lnTo>
                  <a:lnTo>
                    <a:pt x="190157" y="82042"/>
                  </a:lnTo>
                  <a:lnTo>
                    <a:pt x="188798" y="80683"/>
                  </a:lnTo>
                  <a:lnTo>
                    <a:pt x="188798" y="79006"/>
                  </a:lnTo>
                  <a:lnTo>
                    <a:pt x="188798" y="77330"/>
                  </a:lnTo>
                  <a:lnTo>
                    <a:pt x="190157" y="75971"/>
                  </a:lnTo>
                  <a:lnTo>
                    <a:pt x="191833" y="75971"/>
                  </a:lnTo>
                  <a:lnTo>
                    <a:pt x="193509" y="75971"/>
                  </a:lnTo>
                  <a:lnTo>
                    <a:pt x="194868" y="77343"/>
                  </a:lnTo>
                  <a:lnTo>
                    <a:pt x="194868" y="79019"/>
                  </a:lnTo>
                </a:path>
                <a:path w="274319" h="306069">
                  <a:moveTo>
                    <a:pt x="217309" y="79044"/>
                  </a:moveTo>
                  <a:lnTo>
                    <a:pt x="217309" y="82969"/>
                  </a:lnTo>
                  <a:lnTo>
                    <a:pt x="214109" y="86156"/>
                  </a:lnTo>
                  <a:lnTo>
                    <a:pt x="210185" y="86156"/>
                  </a:lnTo>
                  <a:lnTo>
                    <a:pt x="206248" y="86144"/>
                  </a:lnTo>
                  <a:lnTo>
                    <a:pt x="203060" y="82956"/>
                  </a:lnTo>
                  <a:lnTo>
                    <a:pt x="203073" y="79032"/>
                  </a:lnTo>
                  <a:lnTo>
                    <a:pt x="203073" y="75095"/>
                  </a:lnTo>
                  <a:lnTo>
                    <a:pt x="206273" y="71907"/>
                  </a:lnTo>
                  <a:lnTo>
                    <a:pt x="210197" y="71907"/>
                  </a:lnTo>
                  <a:lnTo>
                    <a:pt x="214134" y="71920"/>
                  </a:lnTo>
                  <a:lnTo>
                    <a:pt x="217322" y="75107"/>
                  </a:lnTo>
                  <a:lnTo>
                    <a:pt x="217309" y="79044"/>
                  </a:lnTo>
                </a:path>
                <a:path w="274319" h="306069">
                  <a:moveTo>
                    <a:pt x="213233" y="79032"/>
                  </a:moveTo>
                  <a:lnTo>
                    <a:pt x="213220" y="80708"/>
                  </a:lnTo>
                  <a:lnTo>
                    <a:pt x="211861" y="82067"/>
                  </a:lnTo>
                  <a:lnTo>
                    <a:pt x="210185" y="82054"/>
                  </a:lnTo>
                  <a:lnTo>
                    <a:pt x="208508" y="82054"/>
                  </a:lnTo>
                  <a:lnTo>
                    <a:pt x="207149" y="80708"/>
                  </a:lnTo>
                  <a:lnTo>
                    <a:pt x="207149" y="79032"/>
                  </a:lnTo>
                  <a:lnTo>
                    <a:pt x="207162" y="77355"/>
                  </a:lnTo>
                  <a:lnTo>
                    <a:pt x="208521" y="75996"/>
                  </a:lnTo>
                  <a:lnTo>
                    <a:pt x="210197" y="75996"/>
                  </a:lnTo>
                  <a:lnTo>
                    <a:pt x="211874" y="75996"/>
                  </a:lnTo>
                  <a:lnTo>
                    <a:pt x="213233" y="77355"/>
                  </a:lnTo>
                  <a:lnTo>
                    <a:pt x="213233" y="79032"/>
                  </a:lnTo>
                </a:path>
                <a:path w="274319" h="306069">
                  <a:moveTo>
                    <a:pt x="205968" y="114757"/>
                  </a:moveTo>
                  <a:lnTo>
                    <a:pt x="205041" y="116941"/>
                  </a:lnTo>
                  <a:lnTo>
                    <a:pt x="202895" y="118465"/>
                  </a:lnTo>
                  <a:lnTo>
                    <a:pt x="200380" y="118465"/>
                  </a:lnTo>
                  <a:lnTo>
                    <a:pt x="197027" y="118465"/>
                  </a:lnTo>
                  <a:lnTo>
                    <a:pt x="194310" y="115735"/>
                  </a:lnTo>
                  <a:lnTo>
                    <a:pt x="194310" y="112382"/>
                  </a:lnTo>
                  <a:lnTo>
                    <a:pt x="194322" y="110718"/>
                  </a:lnTo>
                  <a:lnTo>
                    <a:pt x="194995" y="109194"/>
                  </a:lnTo>
                  <a:lnTo>
                    <a:pt x="196100" y="108102"/>
                  </a:lnTo>
                </a:path>
                <a:path w="274319" h="306069">
                  <a:moveTo>
                    <a:pt x="203314" y="112166"/>
                  </a:moveTo>
                  <a:lnTo>
                    <a:pt x="203314" y="113779"/>
                  </a:lnTo>
                  <a:lnTo>
                    <a:pt x="202006" y="115087"/>
                  </a:lnTo>
                  <a:lnTo>
                    <a:pt x="200380" y="115087"/>
                  </a:lnTo>
                  <a:lnTo>
                    <a:pt x="198767" y="115087"/>
                  </a:lnTo>
                  <a:lnTo>
                    <a:pt x="197459" y="113766"/>
                  </a:lnTo>
                  <a:lnTo>
                    <a:pt x="197459" y="112166"/>
                  </a:lnTo>
                  <a:lnTo>
                    <a:pt x="197459" y="110540"/>
                  </a:lnTo>
                  <a:lnTo>
                    <a:pt x="198767" y="109232"/>
                  </a:lnTo>
                  <a:lnTo>
                    <a:pt x="200393" y="109232"/>
                  </a:lnTo>
                  <a:lnTo>
                    <a:pt x="202018" y="109232"/>
                  </a:lnTo>
                  <a:lnTo>
                    <a:pt x="203314" y="110540"/>
                  </a:lnTo>
                  <a:lnTo>
                    <a:pt x="203314" y="112166"/>
                  </a:lnTo>
                </a:path>
                <a:path w="274319" h="306069">
                  <a:moveTo>
                    <a:pt x="155930" y="124510"/>
                  </a:moveTo>
                  <a:lnTo>
                    <a:pt x="140030" y="124498"/>
                  </a:lnTo>
                  <a:lnTo>
                    <a:pt x="140042" y="105130"/>
                  </a:lnTo>
                  <a:lnTo>
                    <a:pt x="155956" y="105143"/>
                  </a:lnTo>
                  <a:lnTo>
                    <a:pt x="155930" y="124510"/>
                  </a:lnTo>
                  <a:close/>
                </a:path>
                <a:path w="274319" h="306069">
                  <a:moveTo>
                    <a:pt x="139103" y="118364"/>
                  </a:moveTo>
                  <a:lnTo>
                    <a:pt x="127965" y="118364"/>
                  </a:lnTo>
                  <a:lnTo>
                    <a:pt x="128016" y="68846"/>
                  </a:lnTo>
                  <a:lnTo>
                    <a:pt x="169532" y="68884"/>
                  </a:lnTo>
                  <a:lnTo>
                    <a:pt x="169481" y="118402"/>
                  </a:lnTo>
                  <a:lnTo>
                    <a:pt x="156057" y="118389"/>
                  </a:lnTo>
                </a:path>
                <a:path w="274319" h="306069">
                  <a:moveTo>
                    <a:pt x="129019" y="90068"/>
                  </a:moveTo>
                  <a:lnTo>
                    <a:pt x="167894" y="90119"/>
                  </a:lnTo>
                </a:path>
                <a:path w="274319" h="306069">
                  <a:moveTo>
                    <a:pt x="129019" y="96443"/>
                  </a:moveTo>
                  <a:lnTo>
                    <a:pt x="167894" y="96481"/>
                  </a:lnTo>
                </a:path>
                <a:path w="274319" h="306069">
                  <a:moveTo>
                    <a:pt x="146253" y="78968"/>
                  </a:moveTo>
                  <a:lnTo>
                    <a:pt x="146253" y="82892"/>
                  </a:lnTo>
                  <a:lnTo>
                    <a:pt x="143052" y="86080"/>
                  </a:lnTo>
                  <a:lnTo>
                    <a:pt x="139128" y="86067"/>
                  </a:lnTo>
                  <a:lnTo>
                    <a:pt x="135191" y="86067"/>
                  </a:lnTo>
                  <a:lnTo>
                    <a:pt x="132003" y="82880"/>
                  </a:lnTo>
                  <a:lnTo>
                    <a:pt x="132016" y="78943"/>
                  </a:lnTo>
                  <a:lnTo>
                    <a:pt x="132016" y="75018"/>
                  </a:lnTo>
                  <a:lnTo>
                    <a:pt x="135216" y="71831"/>
                  </a:lnTo>
                  <a:lnTo>
                    <a:pt x="139141" y="71831"/>
                  </a:lnTo>
                  <a:lnTo>
                    <a:pt x="143078" y="71831"/>
                  </a:lnTo>
                  <a:lnTo>
                    <a:pt x="146253" y="75031"/>
                  </a:lnTo>
                  <a:lnTo>
                    <a:pt x="146253" y="78968"/>
                  </a:lnTo>
                </a:path>
                <a:path w="274319" h="306069">
                  <a:moveTo>
                    <a:pt x="142163" y="78955"/>
                  </a:moveTo>
                  <a:lnTo>
                    <a:pt x="142163" y="80632"/>
                  </a:lnTo>
                  <a:lnTo>
                    <a:pt x="140804" y="81991"/>
                  </a:lnTo>
                  <a:lnTo>
                    <a:pt x="139128" y="81991"/>
                  </a:lnTo>
                  <a:lnTo>
                    <a:pt x="137452" y="81978"/>
                  </a:lnTo>
                  <a:lnTo>
                    <a:pt x="136093" y="80619"/>
                  </a:lnTo>
                  <a:lnTo>
                    <a:pt x="136093" y="78955"/>
                  </a:lnTo>
                  <a:lnTo>
                    <a:pt x="136105" y="77279"/>
                  </a:lnTo>
                  <a:lnTo>
                    <a:pt x="137452" y="75920"/>
                  </a:lnTo>
                  <a:lnTo>
                    <a:pt x="139141" y="75920"/>
                  </a:lnTo>
                  <a:lnTo>
                    <a:pt x="140817" y="75920"/>
                  </a:lnTo>
                  <a:lnTo>
                    <a:pt x="142176" y="77279"/>
                  </a:lnTo>
                  <a:lnTo>
                    <a:pt x="142163" y="78955"/>
                  </a:lnTo>
                </a:path>
                <a:path w="274319" h="306069">
                  <a:moveTo>
                    <a:pt x="164604" y="78981"/>
                  </a:moveTo>
                  <a:lnTo>
                    <a:pt x="164604" y="82918"/>
                  </a:lnTo>
                  <a:lnTo>
                    <a:pt x="161417" y="86106"/>
                  </a:lnTo>
                  <a:lnTo>
                    <a:pt x="157480" y="86093"/>
                  </a:lnTo>
                  <a:lnTo>
                    <a:pt x="153555" y="86093"/>
                  </a:lnTo>
                  <a:lnTo>
                    <a:pt x="150368" y="82905"/>
                  </a:lnTo>
                  <a:lnTo>
                    <a:pt x="150368" y="78968"/>
                  </a:lnTo>
                  <a:lnTo>
                    <a:pt x="150368" y="75031"/>
                  </a:lnTo>
                  <a:lnTo>
                    <a:pt x="153568" y="71843"/>
                  </a:lnTo>
                  <a:lnTo>
                    <a:pt x="157492" y="71856"/>
                  </a:lnTo>
                  <a:lnTo>
                    <a:pt x="161429" y="71856"/>
                  </a:lnTo>
                  <a:lnTo>
                    <a:pt x="164617" y="75044"/>
                  </a:lnTo>
                  <a:lnTo>
                    <a:pt x="164604" y="78981"/>
                  </a:lnTo>
                </a:path>
                <a:path w="274319" h="306069">
                  <a:moveTo>
                    <a:pt x="160528" y="78981"/>
                  </a:moveTo>
                  <a:lnTo>
                    <a:pt x="160528" y="80657"/>
                  </a:lnTo>
                  <a:lnTo>
                    <a:pt x="159156" y="82003"/>
                  </a:lnTo>
                  <a:lnTo>
                    <a:pt x="157492" y="82003"/>
                  </a:lnTo>
                  <a:lnTo>
                    <a:pt x="155816" y="82003"/>
                  </a:lnTo>
                  <a:lnTo>
                    <a:pt x="154457" y="80645"/>
                  </a:lnTo>
                  <a:lnTo>
                    <a:pt x="154457" y="78968"/>
                  </a:lnTo>
                  <a:lnTo>
                    <a:pt x="154457" y="77292"/>
                  </a:lnTo>
                  <a:lnTo>
                    <a:pt x="155816" y="75933"/>
                  </a:lnTo>
                  <a:lnTo>
                    <a:pt x="157492" y="75933"/>
                  </a:lnTo>
                  <a:lnTo>
                    <a:pt x="159169" y="75946"/>
                  </a:lnTo>
                  <a:lnTo>
                    <a:pt x="160528" y="77304"/>
                  </a:lnTo>
                  <a:lnTo>
                    <a:pt x="160528" y="78981"/>
                  </a:lnTo>
                </a:path>
                <a:path w="274319" h="306069">
                  <a:moveTo>
                    <a:pt x="153276" y="114706"/>
                  </a:moveTo>
                  <a:lnTo>
                    <a:pt x="152349" y="116878"/>
                  </a:lnTo>
                  <a:lnTo>
                    <a:pt x="150190" y="118402"/>
                  </a:lnTo>
                  <a:lnTo>
                    <a:pt x="147675" y="118402"/>
                  </a:lnTo>
                  <a:lnTo>
                    <a:pt x="144322" y="118402"/>
                  </a:lnTo>
                  <a:lnTo>
                    <a:pt x="141617" y="115684"/>
                  </a:lnTo>
                  <a:lnTo>
                    <a:pt x="141617" y="112331"/>
                  </a:lnTo>
                  <a:lnTo>
                    <a:pt x="141617" y="110655"/>
                  </a:lnTo>
                  <a:lnTo>
                    <a:pt x="142303" y="109143"/>
                  </a:lnTo>
                  <a:lnTo>
                    <a:pt x="143395" y="108038"/>
                  </a:lnTo>
                </a:path>
                <a:path w="274319" h="306069">
                  <a:moveTo>
                    <a:pt x="150622" y="112102"/>
                  </a:moveTo>
                  <a:lnTo>
                    <a:pt x="150622" y="113728"/>
                  </a:lnTo>
                  <a:lnTo>
                    <a:pt x="149301" y="115036"/>
                  </a:lnTo>
                  <a:lnTo>
                    <a:pt x="147688" y="115036"/>
                  </a:lnTo>
                  <a:lnTo>
                    <a:pt x="146062" y="115023"/>
                  </a:lnTo>
                  <a:lnTo>
                    <a:pt x="144754" y="113715"/>
                  </a:lnTo>
                  <a:lnTo>
                    <a:pt x="144754" y="112102"/>
                  </a:lnTo>
                  <a:lnTo>
                    <a:pt x="144754" y="110477"/>
                  </a:lnTo>
                  <a:lnTo>
                    <a:pt x="146075" y="109169"/>
                  </a:lnTo>
                  <a:lnTo>
                    <a:pt x="147688" y="109169"/>
                  </a:lnTo>
                  <a:lnTo>
                    <a:pt x="149313" y="109169"/>
                  </a:lnTo>
                  <a:lnTo>
                    <a:pt x="150622" y="110477"/>
                  </a:lnTo>
                  <a:lnTo>
                    <a:pt x="150622" y="112102"/>
                  </a:lnTo>
                </a:path>
                <a:path w="274319" h="306069">
                  <a:moveTo>
                    <a:pt x="103911" y="123748"/>
                  </a:moveTo>
                  <a:lnTo>
                    <a:pt x="87998" y="123723"/>
                  </a:lnTo>
                  <a:lnTo>
                    <a:pt x="88023" y="104355"/>
                  </a:lnTo>
                  <a:lnTo>
                    <a:pt x="103936" y="104368"/>
                  </a:lnTo>
                  <a:lnTo>
                    <a:pt x="103911" y="123748"/>
                  </a:lnTo>
                  <a:close/>
                </a:path>
                <a:path w="274319" h="306069">
                  <a:moveTo>
                    <a:pt x="87083" y="117601"/>
                  </a:moveTo>
                  <a:lnTo>
                    <a:pt x="75946" y="117589"/>
                  </a:lnTo>
                  <a:lnTo>
                    <a:pt x="75996" y="68072"/>
                  </a:lnTo>
                  <a:lnTo>
                    <a:pt x="117513" y="68122"/>
                  </a:lnTo>
                  <a:lnTo>
                    <a:pt x="117462" y="117640"/>
                  </a:lnTo>
                  <a:lnTo>
                    <a:pt x="104038" y="117614"/>
                  </a:lnTo>
                </a:path>
                <a:path w="274319" h="306069">
                  <a:moveTo>
                    <a:pt x="77000" y="89306"/>
                  </a:moveTo>
                  <a:lnTo>
                    <a:pt x="115874" y="89344"/>
                  </a:lnTo>
                </a:path>
                <a:path w="274319" h="306069">
                  <a:moveTo>
                    <a:pt x="77000" y="95669"/>
                  </a:moveTo>
                  <a:lnTo>
                    <a:pt x="115874" y="95719"/>
                  </a:lnTo>
                </a:path>
                <a:path w="274319" h="306069">
                  <a:moveTo>
                    <a:pt x="94234" y="78193"/>
                  </a:moveTo>
                  <a:lnTo>
                    <a:pt x="94221" y="82118"/>
                  </a:lnTo>
                  <a:lnTo>
                    <a:pt x="91033" y="85305"/>
                  </a:lnTo>
                  <a:lnTo>
                    <a:pt x="87109" y="85305"/>
                  </a:lnTo>
                  <a:lnTo>
                    <a:pt x="83172" y="85293"/>
                  </a:lnTo>
                  <a:lnTo>
                    <a:pt x="79984" y="82105"/>
                  </a:lnTo>
                  <a:lnTo>
                    <a:pt x="79997" y="78181"/>
                  </a:lnTo>
                  <a:lnTo>
                    <a:pt x="79997" y="74244"/>
                  </a:lnTo>
                  <a:lnTo>
                    <a:pt x="83185" y="71056"/>
                  </a:lnTo>
                  <a:lnTo>
                    <a:pt x="87122" y="71056"/>
                  </a:lnTo>
                  <a:lnTo>
                    <a:pt x="91059" y="71069"/>
                  </a:lnTo>
                  <a:lnTo>
                    <a:pt x="94234" y="74256"/>
                  </a:lnTo>
                  <a:lnTo>
                    <a:pt x="94234" y="78193"/>
                  </a:lnTo>
                </a:path>
                <a:path w="274319" h="306069">
                  <a:moveTo>
                    <a:pt x="90144" y="78193"/>
                  </a:moveTo>
                  <a:lnTo>
                    <a:pt x="90144" y="79857"/>
                  </a:lnTo>
                  <a:lnTo>
                    <a:pt x="88785" y="81216"/>
                  </a:lnTo>
                  <a:lnTo>
                    <a:pt x="87109" y="81216"/>
                  </a:lnTo>
                  <a:lnTo>
                    <a:pt x="85432" y="81216"/>
                  </a:lnTo>
                  <a:lnTo>
                    <a:pt x="84074" y="79857"/>
                  </a:lnTo>
                  <a:lnTo>
                    <a:pt x="84074" y="78181"/>
                  </a:lnTo>
                  <a:lnTo>
                    <a:pt x="84086" y="76504"/>
                  </a:lnTo>
                  <a:lnTo>
                    <a:pt x="85445" y="75145"/>
                  </a:lnTo>
                  <a:lnTo>
                    <a:pt x="87109" y="75145"/>
                  </a:lnTo>
                  <a:lnTo>
                    <a:pt x="88785" y="75145"/>
                  </a:lnTo>
                  <a:lnTo>
                    <a:pt x="90144" y="76504"/>
                  </a:lnTo>
                  <a:lnTo>
                    <a:pt x="90144" y="78193"/>
                  </a:lnTo>
                </a:path>
                <a:path w="274319" h="306069">
                  <a:moveTo>
                    <a:pt x="112585" y="78206"/>
                  </a:moveTo>
                  <a:lnTo>
                    <a:pt x="112585" y="82143"/>
                  </a:lnTo>
                  <a:lnTo>
                    <a:pt x="109397" y="85331"/>
                  </a:lnTo>
                  <a:lnTo>
                    <a:pt x="105460" y="85331"/>
                  </a:lnTo>
                  <a:lnTo>
                    <a:pt x="101523" y="85318"/>
                  </a:lnTo>
                  <a:lnTo>
                    <a:pt x="98336" y="82130"/>
                  </a:lnTo>
                  <a:lnTo>
                    <a:pt x="98348" y="78193"/>
                  </a:lnTo>
                  <a:lnTo>
                    <a:pt x="98348" y="74269"/>
                  </a:lnTo>
                  <a:lnTo>
                    <a:pt x="101549" y="71081"/>
                  </a:lnTo>
                  <a:lnTo>
                    <a:pt x="105473" y="71081"/>
                  </a:lnTo>
                  <a:lnTo>
                    <a:pt x="109410" y="71094"/>
                  </a:lnTo>
                  <a:lnTo>
                    <a:pt x="112598" y="74282"/>
                  </a:lnTo>
                  <a:lnTo>
                    <a:pt x="112585" y="78206"/>
                  </a:lnTo>
                </a:path>
                <a:path w="274319" h="306069">
                  <a:moveTo>
                    <a:pt x="108508" y="78206"/>
                  </a:moveTo>
                  <a:lnTo>
                    <a:pt x="108496" y="79883"/>
                  </a:lnTo>
                  <a:lnTo>
                    <a:pt x="107137" y="81241"/>
                  </a:lnTo>
                  <a:lnTo>
                    <a:pt x="105460" y="81241"/>
                  </a:lnTo>
                  <a:lnTo>
                    <a:pt x="103797" y="81229"/>
                  </a:lnTo>
                  <a:lnTo>
                    <a:pt x="102438" y="79870"/>
                  </a:lnTo>
                  <a:lnTo>
                    <a:pt x="102438" y="78193"/>
                  </a:lnTo>
                  <a:lnTo>
                    <a:pt x="102438" y="76530"/>
                  </a:lnTo>
                  <a:lnTo>
                    <a:pt x="103797" y="75171"/>
                  </a:lnTo>
                  <a:lnTo>
                    <a:pt x="105473" y="75171"/>
                  </a:lnTo>
                  <a:lnTo>
                    <a:pt x="107149" y="75171"/>
                  </a:lnTo>
                  <a:lnTo>
                    <a:pt x="108508" y="76530"/>
                  </a:lnTo>
                  <a:lnTo>
                    <a:pt x="108508" y="78206"/>
                  </a:lnTo>
                </a:path>
                <a:path w="274319" h="306069">
                  <a:moveTo>
                    <a:pt x="101244" y="113931"/>
                  </a:moveTo>
                  <a:lnTo>
                    <a:pt x="100330" y="116116"/>
                  </a:lnTo>
                  <a:lnTo>
                    <a:pt x="98171" y="117640"/>
                  </a:lnTo>
                  <a:lnTo>
                    <a:pt x="95656" y="117627"/>
                  </a:lnTo>
                  <a:lnTo>
                    <a:pt x="92303" y="117627"/>
                  </a:lnTo>
                  <a:lnTo>
                    <a:pt x="89598" y="114909"/>
                  </a:lnTo>
                  <a:lnTo>
                    <a:pt x="89598" y="111556"/>
                  </a:lnTo>
                  <a:lnTo>
                    <a:pt x="89598" y="109893"/>
                  </a:lnTo>
                  <a:lnTo>
                    <a:pt x="90284" y="108369"/>
                  </a:lnTo>
                  <a:lnTo>
                    <a:pt x="91376" y="107276"/>
                  </a:lnTo>
                </a:path>
                <a:path w="274319" h="306069">
                  <a:moveTo>
                    <a:pt x="98602" y="111340"/>
                  </a:moveTo>
                  <a:lnTo>
                    <a:pt x="98590" y="112953"/>
                  </a:lnTo>
                  <a:lnTo>
                    <a:pt x="97282" y="114261"/>
                  </a:lnTo>
                  <a:lnTo>
                    <a:pt x="95669" y="114261"/>
                  </a:lnTo>
                  <a:lnTo>
                    <a:pt x="94043" y="114261"/>
                  </a:lnTo>
                  <a:lnTo>
                    <a:pt x="92735" y="112953"/>
                  </a:lnTo>
                  <a:lnTo>
                    <a:pt x="92735" y="111328"/>
                  </a:lnTo>
                  <a:lnTo>
                    <a:pt x="92748" y="109702"/>
                  </a:lnTo>
                  <a:lnTo>
                    <a:pt x="94056" y="108394"/>
                  </a:lnTo>
                  <a:lnTo>
                    <a:pt x="95669" y="108394"/>
                  </a:lnTo>
                  <a:lnTo>
                    <a:pt x="97294" y="108407"/>
                  </a:lnTo>
                  <a:lnTo>
                    <a:pt x="98602" y="109715"/>
                  </a:lnTo>
                  <a:lnTo>
                    <a:pt x="98602" y="111340"/>
                  </a:lnTo>
                </a:path>
                <a:path w="274319" h="306069">
                  <a:moveTo>
                    <a:pt x="47637" y="122453"/>
                  </a:moveTo>
                  <a:lnTo>
                    <a:pt x="31724" y="122440"/>
                  </a:lnTo>
                  <a:lnTo>
                    <a:pt x="31750" y="103060"/>
                  </a:lnTo>
                  <a:lnTo>
                    <a:pt x="47650" y="103085"/>
                  </a:lnTo>
                  <a:lnTo>
                    <a:pt x="47637" y="122453"/>
                  </a:lnTo>
                  <a:close/>
                </a:path>
                <a:path w="274319" h="306069">
                  <a:moveTo>
                    <a:pt x="30810" y="116319"/>
                  </a:moveTo>
                  <a:lnTo>
                    <a:pt x="19659" y="116306"/>
                  </a:lnTo>
                  <a:lnTo>
                    <a:pt x="19710" y="66776"/>
                  </a:lnTo>
                  <a:lnTo>
                    <a:pt x="61239" y="66827"/>
                  </a:lnTo>
                  <a:lnTo>
                    <a:pt x="61175" y="116344"/>
                  </a:lnTo>
                  <a:lnTo>
                    <a:pt x="47764" y="116332"/>
                  </a:lnTo>
                </a:path>
                <a:path w="274319" h="306069">
                  <a:moveTo>
                    <a:pt x="20726" y="88011"/>
                  </a:moveTo>
                  <a:lnTo>
                    <a:pt x="59601" y="88049"/>
                  </a:lnTo>
                </a:path>
                <a:path w="274319" h="306069">
                  <a:moveTo>
                    <a:pt x="20713" y="94373"/>
                  </a:moveTo>
                  <a:lnTo>
                    <a:pt x="59588" y="94424"/>
                  </a:lnTo>
                </a:path>
                <a:path w="274319" h="306069">
                  <a:moveTo>
                    <a:pt x="37947" y="76898"/>
                  </a:moveTo>
                  <a:lnTo>
                    <a:pt x="37947" y="80835"/>
                  </a:lnTo>
                  <a:lnTo>
                    <a:pt x="34747" y="84023"/>
                  </a:lnTo>
                  <a:lnTo>
                    <a:pt x="30822" y="84010"/>
                  </a:lnTo>
                  <a:lnTo>
                    <a:pt x="26885" y="84010"/>
                  </a:lnTo>
                  <a:lnTo>
                    <a:pt x="23710" y="80810"/>
                  </a:lnTo>
                  <a:lnTo>
                    <a:pt x="23710" y="76885"/>
                  </a:lnTo>
                  <a:lnTo>
                    <a:pt x="23710" y="72948"/>
                  </a:lnTo>
                  <a:lnTo>
                    <a:pt x="26911" y="69761"/>
                  </a:lnTo>
                  <a:lnTo>
                    <a:pt x="30835" y="69773"/>
                  </a:lnTo>
                  <a:lnTo>
                    <a:pt x="34772" y="69773"/>
                  </a:lnTo>
                  <a:lnTo>
                    <a:pt x="37960" y="72961"/>
                  </a:lnTo>
                  <a:lnTo>
                    <a:pt x="37947" y="76898"/>
                  </a:lnTo>
                </a:path>
                <a:path w="274319" h="306069">
                  <a:moveTo>
                    <a:pt x="33858" y="76885"/>
                  </a:moveTo>
                  <a:lnTo>
                    <a:pt x="33858" y="78574"/>
                  </a:lnTo>
                  <a:lnTo>
                    <a:pt x="32512" y="79921"/>
                  </a:lnTo>
                  <a:lnTo>
                    <a:pt x="30835" y="79921"/>
                  </a:lnTo>
                  <a:lnTo>
                    <a:pt x="29146" y="79921"/>
                  </a:lnTo>
                  <a:lnTo>
                    <a:pt x="27800" y="78562"/>
                  </a:lnTo>
                  <a:lnTo>
                    <a:pt x="27800" y="76885"/>
                  </a:lnTo>
                  <a:lnTo>
                    <a:pt x="27800" y="75209"/>
                  </a:lnTo>
                  <a:lnTo>
                    <a:pt x="29159" y="73863"/>
                  </a:lnTo>
                  <a:lnTo>
                    <a:pt x="30835" y="73863"/>
                  </a:lnTo>
                  <a:lnTo>
                    <a:pt x="32512" y="73863"/>
                  </a:lnTo>
                  <a:lnTo>
                    <a:pt x="33870" y="75222"/>
                  </a:lnTo>
                  <a:lnTo>
                    <a:pt x="33858" y="76885"/>
                  </a:lnTo>
                </a:path>
                <a:path w="274319" h="306069">
                  <a:moveTo>
                    <a:pt x="39255" y="206514"/>
                  </a:moveTo>
                  <a:lnTo>
                    <a:pt x="39243" y="210439"/>
                  </a:lnTo>
                  <a:lnTo>
                    <a:pt x="36055" y="213626"/>
                  </a:lnTo>
                  <a:lnTo>
                    <a:pt x="32118" y="213626"/>
                  </a:lnTo>
                  <a:lnTo>
                    <a:pt x="28194" y="213614"/>
                  </a:lnTo>
                  <a:lnTo>
                    <a:pt x="25006" y="210426"/>
                  </a:lnTo>
                  <a:lnTo>
                    <a:pt x="25006" y="206489"/>
                  </a:lnTo>
                  <a:lnTo>
                    <a:pt x="25019" y="202565"/>
                  </a:lnTo>
                  <a:lnTo>
                    <a:pt x="28206" y="199377"/>
                  </a:lnTo>
                  <a:lnTo>
                    <a:pt x="32143" y="199390"/>
                  </a:lnTo>
                  <a:lnTo>
                    <a:pt x="36068" y="199390"/>
                  </a:lnTo>
                  <a:lnTo>
                    <a:pt x="39255" y="202577"/>
                  </a:lnTo>
                  <a:lnTo>
                    <a:pt x="39255" y="206514"/>
                  </a:lnTo>
                </a:path>
                <a:path w="274319" h="306069">
                  <a:moveTo>
                    <a:pt x="35166" y="206514"/>
                  </a:moveTo>
                  <a:lnTo>
                    <a:pt x="35166" y="208178"/>
                  </a:lnTo>
                  <a:lnTo>
                    <a:pt x="33807" y="209537"/>
                  </a:lnTo>
                  <a:lnTo>
                    <a:pt x="32131" y="209537"/>
                  </a:lnTo>
                  <a:lnTo>
                    <a:pt x="30454" y="209537"/>
                  </a:lnTo>
                  <a:lnTo>
                    <a:pt x="29095" y="208178"/>
                  </a:lnTo>
                  <a:lnTo>
                    <a:pt x="29095" y="206501"/>
                  </a:lnTo>
                  <a:lnTo>
                    <a:pt x="29095" y="204825"/>
                  </a:lnTo>
                  <a:lnTo>
                    <a:pt x="30454" y="203466"/>
                  </a:lnTo>
                  <a:lnTo>
                    <a:pt x="32131" y="203466"/>
                  </a:lnTo>
                  <a:lnTo>
                    <a:pt x="33807" y="203479"/>
                  </a:lnTo>
                  <a:lnTo>
                    <a:pt x="35166" y="204825"/>
                  </a:lnTo>
                  <a:lnTo>
                    <a:pt x="35166" y="206514"/>
                  </a:lnTo>
                </a:path>
                <a:path w="274319" h="306069">
                  <a:moveTo>
                    <a:pt x="58089" y="206870"/>
                  </a:moveTo>
                  <a:lnTo>
                    <a:pt x="58089" y="210807"/>
                  </a:lnTo>
                  <a:lnTo>
                    <a:pt x="54889" y="213995"/>
                  </a:lnTo>
                  <a:lnTo>
                    <a:pt x="50965" y="213982"/>
                  </a:lnTo>
                  <a:lnTo>
                    <a:pt x="47028" y="213982"/>
                  </a:lnTo>
                  <a:lnTo>
                    <a:pt x="43840" y="210781"/>
                  </a:lnTo>
                  <a:lnTo>
                    <a:pt x="43853" y="206857"/>
                  </a:lnTo>
                  <a:lnTo>
                    <a:pt x="43853" y="202920"/>
                  </a:lnTo>
                  <a:lnTo>
                    <a:pt x="47053" y="199732"/>
                  </a:lnTo>
                  <a:lnTo>
                    <a:pt x="50977" y="199745"/>
                  </a:lnTo>
                  <a:lnTo>
                    <a:pt x="54914" y="199745"/>
                  </a:lnTo>
                  <a:lnTo>
                    <a:pt x="58089" y="202946"/>
                  </a:lnTo>
                  <a:lnTo>
                    <a:pt x="58089" y="206870"/>
                  </a:lnTo>
                </a:path>
                <a:path w="274319" h="306069">
                  <a:moveTo>
                    <a:pt x="54000" y="206870"/>
                  </a:moveTo>
                  <a:lnTo>
                    <a:pt x="54000" y="208546"/>
                  </a:lnTo>
                  <a:lnTo>
                    <a:pt x="52641" y="209905"/>
                  </a:lnTo>
                  <a:lnTo>
                    <a:pt x="50965" y="209905"/>
                  </a:lnTo>
                  <a:lnTo>
                    <a:pt x="49288" y="209892"/>
                  </a:lnTo>
                  <a:lnTo>
                    <a:pt x="47929" y="208534"/>
                  </a:lnTo>
                  <a:lnTo>
                    <a:pt x="47942" y="206857"/>
                  </a:lnTo>
                  <a:lnTo>
                    <a:pt x="47942" y="205181"/>
                  </a:lnTo>
                  <a:lnTo>
                    <a:pt x="49301" y="203822"/>
                  </a:lnTo>
                  <a:lnTo>
                    <a:pt x="50977" y="203835"/>
                  </a:lnTo>
                  <a:lnTo>
                    <a:pt x="52654" y="203835"/>
                  </a:lnTo>
                  <a:lnTo>
                    <a:pt x="54013" y="205193"/>
                  </a:lnTo>
                  <a:lnTo>
                    <a:pt x="54000" y="206870"/>
                  </a:lnTo>
                </a:path>
                <a:path w="274319" h="306069">
                  <a:moveTo>
                    <a:pt x="56311" y="76923"/>
                  </a:moveTo>
                  <a:lnTo>
                    <a:pt x="56311" y="80848"/>
                  </a:lnTo>
                  <a:lnTo>
                    <a:pt x="53111" y="84035"/>
                  </a:lnTo>
                  <a:lnTo>
                    <a:pt x="49187" y="84035"/>
                  </a:lnTo>
                  <a:lnTo>
                    <a:pt x="45250" y="84023"/>
                  </a:lnTo>
                  <a:lnTo>
                    <a:pt x="42062" y="80835"/>
                  </a:lnTo>
                  <a:lnTo>
                    <a:pt x="42075" y="76911"/>
                  </a:lnTo>
                  <a:lnTo>
                    <a:pt x="42075" y="72974"/>
                  </a:lnTo>
                  <a:lnTo>
                    <a:pt x="45262" y="69786"/>
                  </a:lnTo>
                  <a:lnTo>
                    <a:pt x="49199" y="69786"/>
                  </a:lnTo>
                  <a:lnTo>
                    <a:pt x="53136" y="69799"/>
                  </a:lnTo>
                  <a:lnTo>
                    <a:pt x="56311" y="72986"/>
                  </a:lnTo>
                  <a:lnTo>
                    <a:pt x="56311" y="76923"/>
                  </a:lnTo>
                </a:path>
                <a:path w="274319" h="306069">
                  <a:moveTo>
                    <a:pt x="52222" y="76911"/>
                  </a:moveTo>
                  <a:lnTo>
                    <a:pt x="52222" y="78587"/>
                  </a:lnTo>
                  <a:lnTo>
                    <a:pt x="50863" y="79946"/>
                  </a:lnTo>
                  <a:lnTo>
                    <a:pt x="49187" y="79946"/>
                  </a:lnTo>
                  <a:lnTo>
                    <a:pt x="47510" y="79946"/>
                  </a:lnTo>
                  <a:lnTo>
                    <a:pt x="46151" y="78587"/>
                  </a:lnTo>
                  <a:lnTo>
                    <a:pt x="46151" y="76911"/>
                  </a:lnTo>
                  <a:lnTo>
                    <a:pt x="46151" y="75234"/>
                  </a:lnTo>
                  <a:lnTo>
                    <a:pt x="47523" y="73875"/>
                  </a:lnTo>
                  <a:lnTo>
                    <a:pt x="49187" y="73875"/>
                  </a:lnTo>
                  <a:lnTo>
                    <a:pt x="50863" y="73875"/>
                  </a:lnTo>
                  <a:lnTo>
                    <a:pt x="52222" y="75247"/>
                  </a:lnTo>
                  <a:lnTo>
                    <a:pt x="52222" y="76911"/>
                  </a:lnTo>
                </a:path>
                <a:path w="274319" h="306069">
                  <a:moveTo>
                    <a:pt x="44970" y="112636"/>
                  </a:moveTo>
                  <a:lnTo>
                    <a:pt x="44043" y="114820"/>
                  </a:lnTo>
                  <a:lnTo>
                    <a:pt x="41884" y="116344"/>
                  </a:lnTo>
                  <a:lnTo>
                    <a:pt x="39382" y="116344"/>
                  </a:lnTo>
                  <a:lnTo>
                    <a:pt x="36029" y="116344"/>
                  </a:lnTo>
                  <a:lnTo>
                    <a:pt x="33312" y="113614"/>
                  </a:lnTo>
                  <a:lnTo>
                    <a:pt x="33312" y="110274"/>
                  </a:lnTo>
                  <a:lnTo>
                    <a:pt x="33324" y="108597"/>
                  </a:lnTo>
                  <a:lnTo>
                    <a:pt x="33997" y="107086"/>
                  </a:lnTo>
                  <a:lnTo>
                    <a:pt x="35102" y="105981"/>
                  </a:lnTo>
                </a:path>
                <a:path w="274319" h="306069">
                  <a:moveTo>
                    <a:pt x="42329" y="110045"/>
                  </a:moveTo>
                  <a:lnTo>
                    <a:pt x="42316" y="111658"/>
                  </a:lnTo>
                  <a:lnTo>
                    <a:pt x="41008" y="112979"/>
                  </a:lnTo>
                  <a:lnTo>
                    <a:pt x="39382" y="112979"/>
                  </a:lnTo>
                  <a:lnTo>
                    <a:pt x="37769" y="112966"/>
                  </a:lnTo>
                  <a:lnTo>
                    <a:pt x="36461" y="111645"/>
                  </a:lnTo>
                  <a:lnTo>
                    <a:pt x="36461" y="110032"/>
                  </a:lnTo>
                  <a:lnTo>
                    <a:pt x="36461" y="108419"/>
                  </a:lnTo>
                  <a:lnTo>
                    <a:pt x="37769" y="107111"/>
                  </a:lnTo>
                  <a:lnTo>
                    <a:pt x="39395" y="107111"/>
                  </a:lnTo>
                  <a:lnTo>
                    <a:pt x="41008" y="107111"/>
                  </a:lnTo>
                  <a:lnTo>
                    <a:pt x="42329" y="108419"/>
                  </a:lnTo>
                  <a:lnTo>
                    <a:pt x="42329" y="110045"/>
                  </a:lnTo>
                </a:path>
                <a:path w="274319" h="306069">
                  <a:moveTo>
                    <a:pt x="63500" y="219354"/>
                  </a:moveTo>
                  <a:lnTo>
                    <a:pt x="21056" y="219303"/>
                  </a:lnTo>
                  <a:lnTo>
                    <a:pt x="21107" y="168592"/>
                  </a:lnTo>
                  <a:lnTo>
                    <a:pt x="63550" y="168643"/>
                  </a:lnTo>
                  <a:lnTo>
                    <a:pt x="63500" y="219354"/>
                  </a:lnTo>
                  <a:close/>
                </a:path>
                <a:path w="274319" h="306069">
                  <a:moveTo>
                    <a:pt x="21615" y="191693"/>
                  </a:moveTo>
                  <a:lnTo>
                    <a:pt x="62141" y="191744"/>
                  </a:lnTo>
                </a:path>
                <a:path w="274319" h="306069">
                  <a:moveTo>
                    <a:pt x="45288" y="176047"/>
                  </a:moveTo>
                  <a:lnTo>
                    <a:pt x="45288" y="178295"/>
                  </a:lnTo>
                  <a:lnTo>
                    <a:pt x="43472" y="180111"/>
                  </a:lnTo>
                  <a:lnTo>
                    <a:pt x="41224" y="180111"/>
                  </a:lnTo>
                  <a:lnTo>
                    <a:pt x="38989" y="180098"/>
                  </a:lnTo>
                  <a:lnTo>
                    <a:pt x="37172" y="178282"/>
                  </a:lnTo>
                  <a:lnTo>
                    <a:pt x="37172" y="176047"/>
                  </a:lnTo>
                  <a:lnTo>
                    <a:pt x="37172" y="173812"/>
                  </a:lnTo>
                  <a:lnTo>
                    <a:pt x="38989" y="171983"/>
                  </a:lnTo>
                  <a:lnTo>
                    <a:pt x="41236" y="171983"/>
                  </a:lnTo>
                  <a:lnTo>
                    <a:pt x="43472" y="171996"/>
                  </a:lnTo>
                  <a:lnTo>
                    <a:pt x="45288" y="173812"/>
                  </a:lnTo>
                  <a:lnTo>
                    <a:pt x="45288" y="176047"/>
                  </a:lnTo>
                </a:path>
                <a:path w="274319" h="306069">
                  <a:moveTo>
                    <a:pt x="49364" y="176060"/>
                  </a:moveTo>
                  <a:lnTo>
                    <a:pt x="49352" y="180543"/>
                  </a:lnTo>
                  <a:lnTo>
                    <a:pt x="45707" y="184175"/>
                  </a:lnTo>
                  <a:lnTo>
                    <a:pt x="41224" y="184175"/>
                  </a:lnTo>
                  <a:lnTo>
                    <a:pt x="36741" y="184175"/>
                  </a:lnTo>
                  <a:lnTo>
                    <a:pt x="33096" y="180517"/>
                  </a:lnTo>
                  <a:lnTo>
                    <a:pt x="33108" y="176047"/>
                  </a:lnTo>
                  <a:lnTo>
                    <a:pt x="33108" y="174917"/>
                  </a:lnTo>
                  <a:lnTo>
                    <a:pt x="33337" y="173850"/>
                  </a:lnTo>
                  <a:lnTo>
                    <a:pt x="33743" y="172872"/>
                  </a:lnTo>
                </a:path>
                <a:path w="274319" h="306069">
                  <a:moveTo>
                    <a:pt x="92036" y="206578"/>
                  </a:moveTo>
                  <a:lnTo>
                    <a:pt x="92024" y="210502"/>
                  </a:lnTo>
                  <a:lnTo>
                    <a:pt x="88836" y="213690"/>
                  </a:lnTo>
                  <a:lnTo>
                    <a:pt x="84912" y="213677"/>
                  </a:lnTo>
                  <a:lnTo>
                    <a:pt x="80975" y="213677"/>
                  </a:lnTo>
                  <a:lnTo>
                    <a:pt x="77787" y="210489"/>
                  </a:lnTo>
                  <a:lnTo>
                    <a:pt x="77800" y="206552"/>
                  </a:lnTo>
                  <a:lnTo>
                    <a:pt x="77800" y="202628"/>
                  </a:lnTo>
                  <a:lnTo>
                    <a:pt x="80987" y="199440"/>
                  </a:lnTo>
                  <a:lnTo>
                    <a:pt x="84924" y="199440"/>
                  </a:lnTo>
                  <a:lnTo>
                    <a:pt x="88849" y="199440"/>
                  </a:lnTo>
                  <a:lnTo>
                    <a:pt x="92036" y="202641"/>
                  </a:lnTo>
                  <a:lnTo>
                    <a:pt x="92036" y="206578"/>
                  </a:lnTo>
                </a:path>
                <a:path w="274319" h="306069">
                  <a:moveTo>
                    <a:pt x="87947" y="206565"/>
                  </a:moveTo>
                  <a:lnTo>
                    <a:pt x="87947" y="208241"/>
                  </a:lnTo>
                  <a:lnTo>
                    <a:pt x="86588" y="209600"/>
                  </a:lnTo>
                  <a:lnTo>
                    <a:pt x="84912" y="209600"/>
                  </a:lnTo>
                  <a:lnTo>
                    <a:pt x="83235" y="209588"/>
                  </a:lnTo>
                  <a:lnTo>
                    <a:pt x="81876" y="208241"/>
                  </a:lnTo>
                  <a:lnTo>
                    <a:pt x="81889" y="206565"/>
                  </a:lnTo>
                  <a:lnTo>
                    <a:pt x="81889" y="204889"/>
                  </a:lnTo>
                  <a:lnTo>
                    <a:pt x="83248" y="203530"/>
                  </a:lnTo>
                  <a:lnTo>
                    <a:pt x="84924" y="203530"/>
                  </a:lnTo>
                  <a:lnTo>
                    <a:pt x="86588" y="203530"/>
                  </a:lnTo>
                  <a:lnTo>
                    <a:pt x="87960" y="204889"/>
                  </a:lnTo>
                  <a:lnTo>
                    <a:pt x="87947" y="206565"/>
                  </a:lnTo>
                </a:path>
                <a:path w="274319" h="306069">
                  <a:moveTo>
                    <a:pt x="110883" y="206933"/>
                  </a:moveTo>
                  <a:lnTo>
                    <a:pt x="110871" y="210858"/>
                  </a:lnTo>
                  <a:lnTo>
                    <a:pt x="107683" y="214045"/>
                  </a:lnTo>
                  <a:lnTo>
                    <a:pt x="103746" y="214045"/>
                  </a:lnTo>
                  <a:lnTo>
                    <a:pt x="99822" y="214045"/>
                  </a:lnTo>
                  <a:lnTo>
                    <a:pt x="96634" y="210845"/>
                  </a:lnTo>
                  <a:lnTo>
                    <a:pt x="96634" y="206908"/>
                  </a:lnTo>
                  <a:lnTo>
                    <a:pt x="96647" y="202984"/>
                  </a:lnTo>
                  <a:lnTo>
                    <a:pt x="99834" y="199796"/>
                  </a:lnTo>
                  <a:lnTo>
                    <a:pt x="103759" y="199796"/>
                  </a:lnTo>
                  <a:lnTo>
                    <a:pt x="107696" y="199809"/>
                  </a:lnTo>
                  <a:lnTo>
                    <a:pt x="110883" y="202996"/>
                  </a:lnTo>
                  <a:lnTo>
                    <a:pt x="110883" y="206933"/>
                  </a:lnTo>
                </a:path>
                <a:path w="274319" h="306069">
                  <a:moveTo>
                    <a:pt x="106794" y="206921"/>
                  </a:moveTo>
                  <a:lnTo>
                    <a:pt x="106794" y="208597"/>
                  </a:lnTo>
                  <a:lnTo>
                    <a:pt x="105422" y="209956"/>
                  </a:lnTo>
                  <a:lnTo>
                    <a:pt x="103759" y="209956"/>
                  </a:lnTo>
                  <a:lnTo>
                    <a:pt x="102082" y="209956"/>
                  </a:lnTo>
                  <a:lnTo>
                    <a:pt x="100723" y="208597"/>
                  </a:lnTo>
                  <a:lnTo>
                    <a:pt x="100723" y="206921"/>
                  </a:lnTo>
                  <a:lnTo>
                    <a:pt x="100723" y="205244"/>
                  </a:lnTo>
                  <a:lnTo>
                    <a:pt x="102082" y="203885"/>
                  </a:lnTo>
                  <a:lnTo>
                    <a:pt x="103759" y="203885"/>
                  </a:lnTo>
                  <a:lnTo>
                    <a:pt x="105435" y="203885"/>
                  </a:lnTo>
                  <a:lnTo>
                    <a:pt x="106794" y="205244"/>
                  </a:lnTo>
                  <a:lnTo>
                    <a:pt x="106794" y="206921"/>
                  </a:lnTo>
                </a:path>
                <a:path w="274319" h="306069">
                  <a:moveTo>
                    <a:pt x="116281" y="219417"/>
                  </a:moveTo>
                  <a:lnTo>
                    <a:pt x="73837" y="219367"/>
                  </a:lnTo>
                  <a:lnTo>
                    <a:pt x="73901" y="168656"/>
                  </a:lnTo>
                  <a:lnTo>
                    <a:pt x="116332" y="168706"/>
                  </a:lnTo>
                  <a:lnTo>
                    <a:pt x="116281" y="219417"/>
                  </a:lnTo>
                  <a:close/>
                </a:path>
                <a:path w="274319" h="306069">
                  <a:moveTo>
                    <a:pt x="74396" y="191757"/>
                  </a:moveTo>
                  <a:lnTo>
                    <a:pt x="114922" y="191808"/>
                  </a:lnTo>
                </a:path>
                <a:path w="274319" h="306069">
                  <a:moveTo>
                    <a:pt x="98069" y="176110"/>
                  </a:moveTo>
                  <a:lnTo>
                    <a:pt x="98069" y="178358"/>
                  </a:lnTo>
                  <a:lnTo>
                    <a:pt x="96253" y="180162"/>
                  </a:lnTo>
                  <a:lnTo>
                    <a:pt x="94018" y="180162"/>
                  </a:lnTo>
                  <a:lnTo>
                    <a:pt x="91770" y="180162"/>
                  </a:lnTo>
                  <a:lnTo>
                    <a:pt x="89954" y="178346"/>
                  </a:lnTo>
                  <a:lnTo>
                    <a:pt x="89954" y="176098"/>
                  </a:lnTo>
                  <a:lnTo>
                    <a:pt x="89966" y="173863"/>
                  </a:lnTo>
                  <a:lnTo>
                    <a:pt x="91782" y="172046"/>
                  </a:lnTo>
                  <a:lnTo>
                    <a:pt x="94018" y="172059"/>
                  </a:lnTo>
                  <a:lnTo>
                    <a:pt x="96266" y="172059"/>
                  </a:lnTo>
                  <a:lnTo>
                    <a:pt x="98082" y="173875"/>
                  </a:lnTo>
                  <a:lnTo>
                    <a:pt x="98069" y="176110"/>
                  </a:lnTo>
                </a:path>
                <a:path w="274319" h="306069">
                  <a:moveTo>
                    <a:pt x="102146" y="176123"/>
                  </a:moveTo>
                  <a:lnTo>
                    <a:pt x="102133" y="180606"/>
                  </a:lnTo>
                  <a:lnTo>
                    <a:pt x="98501" y="184238"/>
                  </a:lnTo>
                  <a:lnTo>
                    <a:pt x="94005" y="184238"/>
                  </a:lnTo>
                  <a:lnTo>
                    <a:pt x="89522" y="184226"/>
                  </a:lnTo>
                  <a:lnTo>
                    <a:pt x="85890" y="180581"/>
                  </a:lnTo>
                  <a:lnTo>
                    <a:pt x="85890" y="176098"/>
                  </a:lnTo>
                  <a:lnTo>
                    <a:pt x="85890" y="174980"/>
                  </a:lnTo>
                  <a:lnTo>
                    <a:pt x="86118" y="173913"/>
                  </a:lnTo>
                  <a:lnTo>
                    <a:pt x="86537" y="172935"/>
                  </a:lnTo>
                </a:path>
                <a:path w="274319" h="306069">
                  <a:moveTo>
                    <a:pt x="144348" y="206628"/>
                  </a:moveTo>
                  <a:lnTo>
                    <a:pt x="144348" y="210566"/>
                  </a:lnTo>
                  <a:lnTo>
                    <a:pt x="141147" y="213753"/>
                  </a:lnTo>
                  <a:lnTo>
                    <a:pt x="137223" y="213741"/>
                  </a:lnTo>
                  <a:lnTo>
                    <a:pt x="133286" y="213741"/>
                  </a:lnTo>
                  <a:lnTo>
                    <a:pt x="130098" y="210540"/>
                  </a:lnTo>
                  <a:lnTo>
                    <a:pt x="130111" y="206616"/>
                  </a:lnTo>
                  <a:lnTo>
                    <a:pt x="130111" y="202679"/>
                  </a:lnTo>
                  <a:lnTo>
                    <a:pt x="133299" y="199491"/>
                  </a:lnTo>
                  <a:lnTo>
                    <a:pt x="137236" y="199504"/>
                  </a:lnTo>
                  <a:lnTo>
                    <a:pt x="141173" y="199504"/>
                  </a:lnTo>
                  <a:lnTo>
                    <a:pt x="144348" y="202704"/>
                  </a:lnTo>
                  <a:lnTo>
                    <a:pt x="144348" y="206628"/>
                  </a:lnTo>
                </a:path>
                <a:path w="274319" h="306069">
                  <a:moveTo>
                    <a:pt x="140258" y="206628"/>
                  </a:moveTo>
                  <a:lnTo>
                    <a:pt x="140258" y="208292"/>
                  </a:lnTo>
                  <a:lnTo>
                    <a:pt x="138899" y="209651"/>
                  </a:lnTo>
                  <a:lnTo>
                    <a:pt x="137223" y="209651"/>
                  </a:lnTo>
                  <a:lnTo>
                    <a:pt x="135547" y="209651"/>
                  </a:lnTo>
                  <a:lnTo>
                    <a:pt x="134188" y="208292"/>
                  </a:lnTo>
                  <a:lnTo>
                    <a:pt x="134200" y="206616"/>
                  </a:lnTo>
                  <a:lnTo>
                    <a:pt x="134200" y="204939"/>
                  </a:lnTo>
                  <a:lnTo>
                    <a:pt x="135559" y="203581"/>
                  </a:lnTo>
                  <a:lnTo>
                    <a:pt x="137236" y="203581"/>
                  </a:lnTo>
                  <a:lnTo>
                    <a:pt x="138912" y="203581"/>
                  </a:lnTo>
                  <a:lnTo>
                    <a:pt x="140271" y="204952"/>
                  </a:lnTo>
                  <a:lnTo>
                    <a:pt x="140258" y="206628"/>
                  </a:lnTo>
                </a:path>
                <a:path w="274319" h="306069">
                  <a:moveTo>
                    <a:pt x="163195" y="206984"/>
                  </a:moveTo>
                  <a:lnTo>
                    <a:pt x="163182" y="210921"/>
                  </a:lnTo>
                  <a:lnTo>
                    <a:pt x="159994" y="214109"/>
                  </a:lnTo>
                  <a:lnTo>
                    <a:pt x="156057" y="214096"/>
                  </a:lnTo>
                  <a:lnTo>
                    <a:pt x="152133" y="214096"/>
                  </a:lnTo>
                  <a:lnTo>
                    <a:pt x="148945" y="210908"/>
                  </a:lnTo>
                  <a:lnTo>
                    <a:pt x="148945" y="206971"/>
                  </a:lnTo>
                  <a:lnTo>
                    <a:pt x="148958" y="203047"/>
                  </a:lnTo>
                  <a:lnTo>
                    <a:pt x="152146" y="199859"/>
                  </a:lnTo>
                  <a:lnTo>
                    <a:pt x="156083" y="199859"/>
                  </a:lnTo>
                  <a:lnTo>
                    <a:pt x="160007" y="199872"/>
                  </a:lnTo>
                  <a:lnTo>
                    <a:pt x="163195" y="203060"/>
                  </a:lnTo>
                  <a:lnTo>
                    <a:pt x="163195" y="206984"/>
                  </a:lnTo>
                </a:path>
                <a:path w="274319" h="306069">
                  <a:moveTo>
                    <a:pt x="159105" y="206984"/>
                  </a:moveTo>
                  <a:lnTo>
                    <a:pt x="159105" y="208661"/>
                  </a:lnTo>
                  <a:lnTo>
                    <a:pt x="157734" y="210019"/>
                  </a:lnTo>
                  <a:lnTo>
                    <a:pt x="156070" y="210007"/>
                  </a:lnTo>
                  <a:lnTo>
                    <a:pt x="154393" y="210007"/>
                  </a:lnTo>
                  <a:lnTo>
                    <a:pt x="153035" y="208648"/>
                  </a:lnTo>
                  <a:lnTo>
                    <a:pt x="153035" y="206971"/>
                  </a:lnTo>
                  <a:lnTo>
                    <a:pt x="153047" y="205308"/>
                  </a:lnTo>
                  <a:lnTo>
                    <a:pt x="154393" y="203949"/>
                  </a:lnTo>
                  <a:lnTo>
                    <a:pt x="156070" y="203949"/>
                  </a:lnTo>
                  <a:lnTo>
                    <a:pt x="157746" y="203949"/>
                  </a:lnTo>
                  <a:lnTo>
                    <a:pt x="159105" y="205308"/>
                  </a:lnTo>
                  <a:lnTo>
                    <a:pt x="159105" y="206984"/>
                  </a:lnTo>
                </a:path>
                <a:path w="274319" h="306069">
                  <a:moveTo>
                    <a:pt x="168592" y="219468"/>
                  </a:moveTo>
                  <a:lnTo>
                    <a:pt x="126149" y="219430"/>
                  </a:lnTo>
                  <a:lnTo>
                    <a:pt x="126212" y="168706"/>
                  </a:lnTo>
                  <a:lnTo>
                    <a:pt x="168656" y="168757"/>
                  </a:lnTo>
                  <a:lnTo>
                    <a:pt x="168592" y="219468"/>
                  </a:lnTo>
                  <a:close/>
                </a:path>
                <a:path w="274319" h="306069">
                  <a:moveTo>
                    <a:pt x="126707" y="191808"/>
                  </a:moveTo>
                  <a:lnTo>
                    <a:pt x="167233" y="191858"/>
                  </a:lnTo>
                </a:path>
                <a:path w="274319" h="306069">
                  <a:moveTo>
                    <a:pt x="150393" y="176174"/>
                  </a:moveTo>
                  <a:lnTo>
                    <a:pt x="150380" y="178409"/>
                  </a:lnTo>
                  <a:lnTo>
                    <a:pt x="148564" y="180225"/>
                  </a:lnTo>
                  <a:lnTo>
                    <a:pt x="146329" y="180225"/>
                  </a:lnTo>
                  <a:lnTo>
                    <a:pt x="144094" y="180225"/>
                  </a:lnTo>
                  <a:lnTo>
                    <a:pt x="142265" y="178396"/>
                  </a:lnTo>
                  <a:lnTo>
                    <a:pt x="142265" y="176161"/>
                  </a:lnTo>
                  <a:lnTo>
                    <a:pt x="142278" y="173926"/>
                  </a:lnTo>
                  <a:lnTo>
                    <a:pt x="144094" y="172110"/>
                  </a:lnTo>
                  <a:lnTo>
                    <a:pt x="146329" y="172110"/>
                  </a:lnTo>
                  <a:lnTo>
                    <a:pt x="148577" y="172110"/>
                  </a:lnTo>
                  <a:lnTo>
                    <a:pt x="150393" y="173926"/>
                  </a:lnTo>
                  <a:lnTo>
                    <a:pt x="150393" y="176174"/>
                  </a:lnTo>
                </a:path>
                <a:path w="274319" h="306069">
                  <a:moveTo>
                    <a:pt x="154457" y="176174"/>
                  </a:moveTo>
                  <a:lnTo>
                    <a:pt x="154444" y="180657"/>
                  </a:lnTo>
                  <a:lnTo>
                    <a:pt x="150812" y="184302"/>
                  </a:lnTo>
                  <a:lnTo>
                    <a:pt x="146329" y="184289"/>
                  </a:lnTo>
                  <a:lnTo>
                    <a:pt x="141833" y="184289"/>
                  </a:lnTo>
                  <a:lnTo>
                    <a:pt x="138201" y="180644"/>
                  </a:lnTo>
                  <a:lnTo>
                    <a:pt x="138201" y="176161"/>
                  </a:lnTo>
                  <a:lnTo>
                    <a:pt x="138214" y="175044"/>
                  </a:lnTo>
                  <a:lnTo>
                    <a:pt x="138442" y="173964"/>
                  </a:lnTo>
                  <a:lnTo>
                    <a:pt x="138849" y="172999"/>
                  </a:lnTo>
                </a:path>
                <a:path w="274319" h="306069">
                  <a:moveTo>
                    <a:pt x="200901" y="230797"/>
                  </a:moveTo>
                  <a:lnTo>
                    <a:pt x="200901" y="234734"/>
                  </a:lnTo>
                  <a:lnTo>
                    <a:pt x="197713" y="237909"/>
                  </a:lnTo>
                  <a:lnTo>
                    <a:pt x="193776" y="237909"/>
                  </a:lnTo>
                  <a:lnTo>
                    <a:pt x="189852" y="237909"/>
                  </a:lnTo>
                  <a:lnTo>
                    <a:pt x="186664" y="234708"/>
                  </a:lnTo>
                  <a:lnTo>
                    <a:pt x="186664" y="230784"/>
                  </a:lnTo>
                  <a:lnTo>
                    <a:pt x="186664" y="226847"/>
                  </a:lnTo>
                  <a:lnTo>
                    <a:pt x="189865" y="223659"/>
                  </a:lnTo>
                  <a:lnTo>
                    <a:pt x="193789" y="223672"/>
                  </a:lnTo>
                  <a:lnTo>
                    <a:pt x="197726" y="223672"/>
                  </a:lnTo>
                  <a:lnTo>
                    <a:pt x="200914" y="226872"/>
                  </a:lnTo>
                  <a:lnTo>
                    <a:pt x="200901" y="230797"/>
                  </a:lnTo>
                </a:path>
                <a:path w="274319" h="306069">
                  <a:moveTo>
                    <a:pt x="196824" y="230797"/>
                  </a:moveTo>
                  <a:lnTo>
                    <a:pt x="196811" y="232473"/>
                  </a:lnTo>
                  <a:lnTo>
                    <a:pt x="195453" y="233819"/>
                  </a:lnTo>
                  <a:lnTo>
                    <a:pt x="193789" y="233819"/>
                  </a:lnTo>
                  <a:lnTo>
                    <a:pt x="192112" y="233819"/>
                  </a:lnTo>
                  <a:lnTo>
                    <a:pt x="190754" y="232460"/>
                  </a:lnTo>
                  <a:lnTo>
                    <a:pt x="190754" y="230784"/>
                  </a:lnTo>
                  <a:lnTo>
                    <a:pt x="190754" y="229120"/>
                  </a:lnTo>
                  <a:lnTo>
                    <a:pt x="192112" y="227761"/>
                  </a:lnTo>
                  <a:lnTo>
                    <a:pt x="193789" y="227761"/>
                  </a:lnTo>
                  <a:lnTo>
                    <a:pt x="195465" y="227761"/>
                  </a:lnTo>
                  <a:lnTo>
                    <a:pt x="196824" y="229120"/>
                  </a:lnTo>
                  <a:lnTo>
                    <a:pt x="196824" y="230797"/>
                  </a:lnTo>
                </a:path>
                <a:path w="274319" h="306069">
                  <a:moveTo>
                    <a:pt x="219748" y="231152"/>
                  </a:moveTo>
                  <a:lnTo>
                    <a:pt x="219748" y="235089"/>
                  </a:lnTo>
                  <a:lnTo>
                    <a:pt x="216547" y="238277"/>
                  </a:lnTo>
                  <a:lnTo>
                    <a:pt x="212623" y="238277"/>
                  </a:lnTo>
                  <a:lnTo>
                    <a:pt x="208686" y="238277"/>
                  </a:lnTo>
                  <a:lnTo>
                    <a:pt x="205498" y="235076"/>
                  </a:lnTo>
                  <a:lnTo>
                    <a:pt x="205498" y="231140"/>
                  </a:lnTo>
                  <a:lnTo>
                    <a:pt x="205511" y="227202"/>
                  </a:lnTo>
                  <a:lnTo>
                    <a:pt x="208699" y="224027"/>
                  </a:lnTo>
                  <a:lnTo>
                    <a:pt x="212636" y="224027"/>
                  </a:lnTo>
                  <a:lnTo>
                    <a:pt x="216573" y="224027"/>
                  </a:lnTo>
                  <a:lnTo>
                    <a:pt x="219748" y="227228"/>
                  </a:lnTo>
                  <a:lnTo>
                    <a:pt x="219748" y="231152"/>
                  </a:lnTo>
                </a:path>
                <a:path w="274319" h="306069">
                  <a:moveTo>
                    <a:pt x="215658" y="231152"/>
                  </a:moveTo>
                  <a:lnTo>
                    <a:pt x="215658" y="232829"/>
                  </a:lnTo>
                  <a:lnTo>
                    <a:pt x="214299" y="234188"/>
                  </a:lnTo>
                  <a:lnTo>
                    <a:pt x="212623" y="234188"/>
                  </a:lnTo>
                  <a:lnTo>
                    <a:pt x="210947" y="234175"/>
                  </a:lnTo>
                  <a:lnTo>
                    <a:pt x="209588" y="232816"/>
                  </a:lnTo>
                  <a:lnTo>
                    <a:pt x="209600" y="231152"/>
                  </a:lnTo>
                  <a:lnTo>
                    <a:pt x="209600" y="229476"/>
                  </a:lnTo>
                  <a:lnTo>
                    <a:pt x="210959" y="228117"/>
                  </a:lnTo>
                  <a:lnTo>
                    <a:pt x="212623" y="228117"/>
                  </a:lnTo>
                  <a:lnTo>
                    <a:pt x="214312" y="228117"/>
                  </a:lnTo>
                  <a:lnTo>
                    <a:pt x="215658" y="229476"/>
                  </a:lnTo>
                  <a:lnTo>
                    <a:pt x="215658" y="231152"/>
                  </a:lnTo>
                </a:path>
                <a:path w="274319" h="306069">
                  <a:moveTo>
                    <a:pt x="221856" y="243636"/>
                  </a:moveTo>
                  <a:lnTo>
                    <a:pt x="182714" y="243598"/>
                  </a:lnTo>
                  <a:lnTo>
                    <a:pt x="182765" y="192887"/>
                  </a:lnTo>
                  <a:lnTo>
                    <a:pt x="221907" y="192925"/>
                  </a:lnTo>
                  <a:lnTo>
                    <a:pt x="221856" y="243636"/>
                  </a:lnTo>
                  <a:close/>
                </a:path>
                <a:path w="274319" h="306069">
                  <a:moveTo>
                    <a:pt x="183273" y="215988"/>
                  </a:moveTo>
                  <a:lnTo>
                    <a:pt x="220497" y="216026"/>
                  </a:lnTo>
                </a:path>
                <a:path w="274319" h="306069">
                  <a:moveTo>
                    <a:pt x="206946" y="200342"/>
                  </a:moveTo>
                  <a:lnTo>
                    <a:pt x="206946" y="202577"/>
                  </a:lnTo>
                  <a:lnTo>
                    <a:pt x="205130" y="204393"/>
                  </a:lnTo>
                  <a:lnTo>
                    <a:pt x="202882" y="204393"/>
                  </a:lnTo>
                  <a:lnTo>
                    <a:pt x="200647" y="204393"/>
                  </a:lnTo>
                  <a:lnTo>
                    <a:pt x="198831" y="202565"/>
                  </a:lnTo>
                  <a:lnTo>
                    <a:pt x="198831" y="200329"/>
                  </a:lnTo>
                  <a:lnTo>
                    <a:pt x="198831" y="198094"/>
                  </a:lnTo>
                  <a:lnTo>
                    <a:pt x="200647" y="196278"/>
                  </a:lnTo>
                  <a:lnTo>
                    <a:pt x="202895" y="196278"/>
                  </a:lnTo>
                  <a:lnTo>
                    <a:pt x="205130" y="196278"/>
                  </a:lnTo>
                  <a:lnTo>
                    <a:pt x="206946" y="198094"/>
                  </a:lnTo>
                  <a:lnTo>
                    <a:pt x="206946" y="200342"/>
                  </a:lnTo>
                </a:path>
                <a:path w="274319" h="306069">
                  <a:moveTo>
                    <a:pt x="211010" y="200342"/>
                  </a:moveTo>
                  <a:lnTo>
                    <a:pt x="211010" y="204838"/>
                  </a:lnTo>
                  <a:lnTo>
                    <a:pt x="207365" y="208457"/>
                  </a:lnTo>
                  <a:lnTo>
                    <a:pt x="202882" y="208457"/>
                  </a:lnTo>
                  <a:lnTo>
                    <a:pt x="198386" y="208457"/>
                  </a:lnTo>
                  <a:lnTo>
                    <a:pt x="194754" y="204812"/>
                  </a:lnTo>
                  <a:lnTo>
                    <a:pt x="194767" y="200329"/>
                  </a:lnTo>
                  <a:lnTo>
                    <a:pt x="194767" y="199199"/>
                  </a:lnTo>
                  <a:lnTo>
                    <a:pt x="194983" y="198132"/>
                  </a:lnTo>
                  <a:lnTo>
                    <a:pt x="195402" y="197167"/>
                  </a:lnTo>
                </a:path>
                <a:path w="274319" h="306069">
                  <a:moveTo>
                    <a:pt x="181762" y="219722"/>
                  </a:moveTo>
                  <a:lnTo>
                    <a:pt x="172808" y="219722"/>
                  </a:lnTo>
                  <a:lnTo>
                    <a:pt x="172808" y="224269"/>
                  </a:lnTo>
                  <a:lnTo>
                    <a:pt x="182626" y="224282"/>
                  </a:lnTo>
                </a:path>
                <a:path w="274319" h="306069">
                  <a:moveTo>
                    <a:pt x="26797" y="117335"/>
                  </a:moveTo>
                  <a:lnTo>
                    <a:pt x="26746" y="165874"/>
                  </a:lnTo>
                </a:path>
                <a:path w="274319" h="306069">
                  <a:moveTo>
                    <a:pt x="56527" y="117373"/>
                  </a:moveTo>
                  <a:lnTo>
                    <a:pt x="56476" y="165900"/>
                  </a:lnTo>
                </a:path>
                <a:path w="274319" h="306069">
                  <a:moveTo>
                    <a:pt x="29413" y="128701"/>
                  </a:moveTo>
                  <a:lnTo>
                    <a:pt x="55333" y="128727"/>
                  </a:lnTo>
                </a:path>
                <a:path w="274319" h="306069">
                  <a:moveTo>
                    <a:pt x="29375" y="157429"/>
                  </a:moveTo>
                  <a:lnTo>
                    <a:pt x="55295" y="157467"/>
                  </a:lnTo>
                </a:path>
                <a:path w="274319" h="306069">
                  <a:moveTo>
                    <a:pt x="80530" y="117398"/>
                  </a:moveTo>
                  <a:lnTo>
                    <a:pt x="80479" y="165925"/>
                  </a:lnTo>
                </a:path>
                <a:path w="274319" h="306069">
                  <a:moveTo>
                    <a:pt x="110261" y="117436"/>
                  </a:moveTo>
                  <a:lnTo>
                    <a:pt x="110210" y="165963"/>
                  </a:lnTo>
                </a:path>
                <a:path w="274319" h="306069">
                  <a:moveTo>
                    <a:pt x="83146" y="128765"/>
                  </a:moveTo>
                  <a:lnTo>
                    <a:pt x="109067" y="128790"/>
                  </a:lnTo>
                </a:path>
                <a:path w="274319" h="306069">
                  <a:moveTo>
                    <a:pt x="83121" y="157492"/>
                  </a:moveTo>
                  <a:lnTo>
                    <a:pt x="109042" y="157518"/>
                  </a:lnTo>
                </a:path>
                <a:path w="274319" h="306069">
                  <a:moveTo>
                    <a:pt x="134213" y="119367"/>
                  </a:moveTo>
                  <a:lnTo>
                    <a:pt x="134162" y="167894"/>
                  </a:lnTo>
                </a:path>
                <a:path w="274319" h="306069">
                  <a:moveTo>
                    <a:pt x="163944" y="119405"/>
                  </a:moveTo>
                  <a:lnTo>
                    <a:pt x="163893" y="167932"/>
                  </a:lnTo>
                </a:path>
                <a:path w="274319" h="306069">
                  <a:moveTo>
                    <a:pt x="136829" y="130721"/>
                  </a:moveTo>
                  <a:lnTo>
                    <a:pt x="162750" y="130746"/>
                  </a:lnTo>
                </a:path>
                <a:path w="274319" h="306069">
                  <a:moveTo>
                    <a:pt x="29400" y="144284"/>
                  </a:moveTo>
                  <a:lnTo>
                    <a:pt x="55321" y="144310"/>
                  </a:lnTo>
                </a:path>
                <a:path w="274319" h="306069">
                  <a:moveTo>
                    <a:pt x="83134" y="144335"/>
                  </a:moveTo>
                  <a:lnTo>
                    <a:pt x="109054" y="144360"/>
                  </a:lnTo>
                </a:path>
                <a:path w="274319" h="306069">
                  <a:moveTo>
                    <a:pt x="136804" y="146303"/>
                  </a:moveTo>
                  <a:lnTo>
                    <a:pt x="162737" y="146342"/>
                  </a:lnTo>
                </a:path>
                <a:path w="274319" h="306069">
                  <a:moveTo>
                    <a:pt x="136804" y="159461"/>
                  </a:moveTo>
                  <a:lnTo>
                    <a:pt x="162725" y="159486"/>
                  </a:lnTo>
                </a:path>
                <a:path w="274319" h="306069">
                  <a:moveTo>
                    <a:pt x="185559" y="120815"/>
                  </a:moveTo>
                  <a:lnTo>
                    <a:pt x="185483" y="191096"/>
                  </a:lnTo>
                </a:path>
                <a:path w="274319" h="306069">
                  <a:moveTo>
                    <a:pt x="215290" y="120853"/>
                  </a:moveTo>
                  <a:lnTo>
                    <a:pt x="215201" y="191122"/>
                  </a:lnTo>
                </a:path>
                <a:path w="274319" h="306069">
                  <a:moveTo>
                    <a:pt x="188163" y="132181"/>
                  </a:moveTo>
                  <a:lnTo>
                    <a:pt x="214096" y="132207"/>
                  </a:lnTo>
                </a:path>
                <a:path w="274319" h="306069">
                  <a:moveTo>
                    <a:pt x="188150" y="140182"/>
                  </a:moveTo>
                  <a:lnTo>
                    <a:pt x="214083" y="140208"/>
                  </a:lnTo>
                </a:path>
                <a:path w="274319" h="306069">
                  <a:moveTo>
                    <a:pt x="188137" y="152933"/>
                  </a:moveTo>
                  <a:lnTo>
                    <a:pt x="214071" y="152958"/>
                  </a:lnTo>
                </a:path>
                <a:path w="274319" h="306069">
                  <a:moveTo>
                    <a:pt x="188112" y="185483"/>
                  </a:moveTo>
                  <a:lnTo>
                    <a:pt x="214033" y="185508"/>
                  </a:lnTo>
                </a:path>
                <a:path w="274319" h="306069">
                  <a:moveTo>
                    <a:pt x="188112" y="177952"/>
                  </a:moveTo>
                  <a:lnTo>
                    <a:pt x="214045" y="177977"/>
                  </a:lnTo>
                </a:path>
                <a:path w="274319" h="306069">
                  <a:moveTo>
                    <a:pt x="42265" y="220370"/>
                  </a:moveTo>
                  <a:lnTo>
                    <a:pt x="42252" y="236855"/>
                  </a:lnTo>
                  <a:lnTo>
                    <a:pt x="63157" y="236880"/>
                  </a:lnTo>
                  <a:lnTo>
                    <a:pt x="63169" y="220776"/>
                  </a:lnTo>
                </a:path>
                <a:path w="274319" h="306069">
                  <a:moveTo>
                    <a:pt x="58483" y="234810"/>
                  </a:moveTo>
                  <a:lnTo>
                    <a:pt x="48755" y="234797"/>
                  </a:lnTo>
                  <a:lnTo>
                    <a:pt x="48768" y="225666"/>
                  </a:lnTo>
                  <a:lnTo>
                    <a:pt x="58496" y="225678"/>
                  </a:lnTo>
                  <a:lnTo>
                    <a:pt x="58483" y="234810"/>
                  </a:lnTo>
                  <a:close/>
                </a:path>
                <a:path w="274319" h="306069">
                  <a:moveTo>
                    <a:pt x="96024" y="220421"/>
                  </a:moveTo>
                  <a:lnTo>
                    <a:pt x="96012" y="236905"/>
                  </a:lnTo>
                  <a:lnTo>
                    <a:pt x="116903" y="236931"/>
                  </a:lnTo>
                  <a:lnTo>
                    <a:pt x="116928" y="220840"/>
                  </a:lnTo>
                </a:path>
                <a:path w="274319" h="306069">
                  <a:moveTo>
                    <a:pt x="112242" y="234873"/>
                  </a:moveTo>
                  <a:lnTo>
                    <a:pt x="102514" y="234861"/>
                  </a:lnTo>
                  <a:lnTo>
                    <a:pt x="102514" y="225729"/>
                  </a:lnTo>
                  <a:lnTo>
                    <a:pt x="112242" y="225742"/>
                  </a:lnTo>
                  <a:lnTo>
                    <a:pt x="112242" y="234873"/>
                  </a:lnTo>
                  <a:close/>
                </a:path>
                <a:path w="274319" h="306069">
                  <a:moveTo>
                    <a:pt x="147358" y="220484"/>
                  </a:moveTo>
                  <a:lnTo>
                    <a:pt x="147332" y="236969"/>
                  </a:lnTo>
                  <a:lnTo>
                    <a:pt x="168236" y="236982"/>
                  </a:lnTo>
                  <a:lnTo>
                    <a:pt x="168249" y="220891"/>
                  </a:lnTo>
                </a:path>
                <a:path w="274319" h="306069">
                  <a:moveTo>
                    <a:pt x="163563" y="234924"/>
                  </a:moveTo>
                  <a:lnTo>
                    <a:pt x="153835" y="234911"/>
                  </a:lnTo>
                  <a:lnTo>
                    <a:pt x="153847" y="225780"/>
                  </a:lnTo>
                  <a:lnTo>
                    <a:pt x="163576" y="225793"/>
                  </a:lnTo>
                  <a:lnTo>
                    <a:pt x="163563" y="234924"/>
                  </a:lnTo>
                  <a:close/>
                </a:path>
                <a:path w="274319" h="306069">
                  <a:moveTo>
                    <a:pt x="200113" y="245999"/>
                  </a:moveTo>
                  <a:lnTo>
                    <a:pt x="200088" y="262483"/>
                  </a:lnTo>
                  <a:lnTo>
                    <a:pt x="220992" y="262496"/>
                  </a:lnTo>
                  <a:lnTo>
                    <a:pt x="221018" y="246405"/>
                  </a:lnTo>
                </a:path>
                <a:path w="274319" h="306069">
                  <a:moveTo>
                    <a:pt x="216331" y="260438"/>
                  </a:moveTo>
                  <a:lnTo>
                    <a:pt x="206603" y="260438"/>
                  </a:lnTo>
                  <a:lnTo>
                    <a:pt x="206616" y="251294"/>
                  </a:lnTo>
                  <a:lnTo>
                    <a:pt x="216344" y="251320"/>
                  </a:lnTo>
                  <a:lnTo>
                    <a:pt x="216331" y="260438"/>
                  </a:lnTo>
                  <a:close/>
                </a:path>
                <a:path w="274319" h="306069">
                  <a:moveTo>
                    <a:pt x="177609" y="264883"/>
                  </a:moveTo>
                  <a:lnTo>
                    <a:pt x="171958" y="264883"/>
                  </a:lnTo>
                  <a:lnTo>
                    <a:pt x="171983" y="238836"/>
                  </a:lnTo>
                </a:path>
                <a:path w="274319" h="306069">
                  <a:moveTo>
                    <a:pt x="17805" y="119049"/>
                  </a:moveTo>
                  <a:lnTo>
                    <a:pt x="12166" y="119049"/>
                  </a:lnTo>
                  <a:lnTo>
                    <a:pt x="12128" y="153314"/>
                  </a:lnTo>
                  <a:lnTo>
                    <a:pt x="25171" y="153327"/>
                  </a:lnTo>
                </a:path>
                <a:path w="274319" h="306069">
                  <a:moveTo>
                    <a:pt x="18567" y="153936"/>
                  </a:moveTo>
                  <a:lnTo>
                    <a:pt x="18554" y="158648"/>
                  </a:lnTo>
                  <a:lnTo>
                    <a:pt x="25069" y="158648"/>
                  </a:lnTo>
                </a:path>
                <a:path w="274319" h="306069">
                  <a:moveTo>
                    <a:pt x="17665" y="176072"/>
                  </a:moveTo>
                  <a:lnTo>
                    <a:pt x="12496" y="176072"/>
                  </a:lnTo>
                  <a:lnTo>
                    <a:pt x="12458" y="210350"/>
                  </a:lnTo>
                </a:path>
                <a:path w="274319" h="306069">
                  <a:moveTo>
                    <a:pt x="3886" y="206908"/>
                  </a:moveTo>
                  <a:lnTo>
                    <a:pt x="4038" y="73088"/>
                  </a:lnTo>
                </a:path>
                <a:path w="274319" h="306069">
                  <a:moveTo>
                    <a:pt x="17780" y="71462"/>
                  </a:moveTo>
                  <a:lnTo>
                    <a:pt x="0" y="71437"/>
                  </a:lnTo>
                  <a:lnTo>
                    <a:pt x="12" y="64528"/>
                  </a:lnTo>
                  <a:lnTo>
                    <a:pt x="17792" y="64541"/>
                  </a:lnTo>
                  <a:lnTo>
                    <a:pt x="17780" y="71462"/>
                  </a:lnTo>
                  <a:close/>
                </a:path>
                <a:path w="274319" h="306069">
                  <a:moveTo>
                    <a:pt x="2387" y="63626"/>
                  </a:moveTo>
                  <a:lnTo>
                    <a:pt x="2451" y="0"/>
                  </a:lnTo>
                  <a:lnTo>
                    <a:pt x="9715" y="0"/>
                  </a:lnTo>
                </a:path>
                <a:path w="274319" h="306069">
                  <a:moveTo>
                    <a:pt x="12255" y="40259"/>
                  </a:moveTo>
                  <a:lnTo>
                    <a:pt x="6311" y="40246"/>
                  </a:lnTo>
                  <a:lnTo>
                    <a:pt x="6362" y="3390"/>
                  </a:lnTo>
                  <a:lnTo>
                    <a:pt x="12293" y="3390"/>
                  </a:lnTo>
                  <a:lnTo>
                    <a:pt x="12255" y="40259"/>
                  </a:lnTo>
                  <a:close/>
                </a:path>
                <a:path w="274319" h="306069">
                  <a:moveTo>
                    <a:pt x="9893" y="40678"/>
                  </a:moveTo>
                  <a:lnTo>
                    <a:pt x="9867" y="51041"/>
                  </a:lnTo>
                  <a:lnTo>
                    <a:pt x="35128" y="51066"/>
                  </a:lnTo>
                  <a:lnTo>
                    <a:pt x="35115" y="65697"/>
                  </a:lnTo>
                </a:path>
                <a:path w="274319" h="306069">
                  <a:moveTo>
                    <a:pt x="28435" y="57442"/>
                  </a:moveTo>
                  <a:lnTo>
                    <a:pt x="28435" y="60058"/>
                  </a:lnTo>
                  <a:lnTo>
                    <a:pt x="26314" y="62179"/>
                  </a:lnTo>
                  <a:lnTo>
                    <a:pt x="23698" y="62179"/>
                  </a:lnTo>
                  <a:lnTo>
                    <a:pt x="21082" y="62179"/>
                  </a:lnTo>
                  <a:lnTo>
                    <a:pt x="18961" y="60045"/>
                  </a:lnTo>
                  <a:lnTo>
                    <a:pt x="18961" y="57429"/>
                  </a:lnTo>
                  <a:lnTo>
                    <a:pt x="18973" y="54813"/>
                  </a:lnTo>
                  <a:lnTo>
                    <a:pt x="21094" y="52705"/>
                  </a:lnTo>
                  <a:lnTo>
                    <a:pt x="23710" y="52705"/>
                  </a:lnTo>
                  <a:lnTo>
                    <a:pt x="26327" y="52705"/>
                  </a:lnTo>
                  <a:lnTo>
                    <a:pt x="28448" y="54825"/>
                  </a:lnTo>
                  <a:lnTo>
                    <a:pt x="28435" y="57442"/>
                  </a:lnTo>
                </a:path>
                <a:path w="274319" h="306069">
                  <a:moveTo>
                    <a:pt x="81673" y="58458"/>
                  </a:moveTo>
                  <a:lnTo>
                    <a:pt x="81661" y="61074"/>
                  </a:lnTo>
                  <a:lnTo>
                    <a:pt x="79540" y="63195"/>
                  </a:lnTo>
                  <a:lnTo>
                    <a:pt x="76936" y="63182"/>
                  </a:lnTo>
                  <a:lnTo>
                    <a:pt x="74307" y="63182"/>
                  </a:lnTo>
                  <a:lnTo>
                    <a:pt x="72199" y="61061"/>
                  </a:lnTo>
                  <a:lnTo>
                    <a:pt x="72199" y="58445"/>
                  </a:lnTo>
                  <a:lnTo>
                    <a:pt x="72199" y="55829"/>
                  </a:lnTo>
                  <a:lnTo>
                    <a:pt x="74320" y="53721"/>
                  </a:lnTo>
                  <a:lnTo>
                    <a:pt x="76936" y="53721"/>
                  </a:lnTo>
                  <a:lnTo>
                    <a:pt x="79552" y="53721"/>
                  </a:lnTo>
                  <a:lnTo>
                    <a:pt x="81673" y="55841"/>
                  </a:lnTo>
                  <a:lnTo>
                    <a:pt x="81673" y="58458"/>
                  </a:lnTo>
                </a:path>
                <a:path w="274319" h="306069">
                  <a:moveTo>
                    <a:pt x="134912" y="58508"/>
                  </a:moveTo>
                  <a:lnTo>
                    <a:pt x="134912" y="61137"/>
                  </a:lnTo>
                  <a:lnTo>
                    <a:pt x="132791" y="63246"/>
                  </a:lnTo>
                  <a:lnTo>
                    <a:pt x="130175" y="63246"/>
                  </a:lnTo>
                  <a:lnTo>
                    <a:pt x="127558" y="63246"/>
                  </a:lnTo>
                  <a:lnTo>
                    <a:pt x="125437" y="61125"/>
                  </a:lnTo>
                  <a:lnTo>
                    <a:pt x="125450" y="58508"/>
                  </a:lnTo>
                  <a:lnTo>
                    <a:pt x="125450" y="55892"/>
                  </a:lnTo>
                  <a:lnTo>
                    <a:pt x="127571" y="53771"/>
                  </a:lnTo>
                  <a:lnTo>
                    <a:pt x="130187" y="53784"/>
                  </a:lnTo>
                  <a:lnTo>
                    <a:pt x="132803" y="53784"/>
                  </a:lnTo>
                  <a:lnTo>
                    <a:pt x="134912" y="55905"/>
                  </a:lnTo>
                  <a:lnTo>
                    <a:pt x="134912" y="58508"/>
                  </a:lnTo>
                </a:path>
                <a:path w="274319" h="306069">
                  <a:moveTo>
                    <a:pt x="61239" y="66827"/>
                  </a:moveTo>
                  <a:lnTo>
                    <a:pt x="67360" y="66840"/>
                  </a:lnTo>
                  <a:lnTo>
                    <a:pt x="67373" y="50749"/>
                  </a:lnTo>
                  <a:lnTo>
                    <a:pt x="89331" y="50774"/>
                  </a:lnTo>
                  <a:lnTo>
                    <a:pt x="89319" y="65747"/>
                  </a:lnTo>
                </a:path>
                <a:path w="274319" h="306069">
                  <a:moveTo>
                    <a:pt x="119189" y="66332"/>
                  </a:moveTo>
                  <a:lnTo>
                    <a:pt x="119214" y="51257"/>
                  </a:lnTo>
                  <a:lnTo>
                    <a:pt x="141617" y="51282"/>
                  </a:lnTo>
                  <a:lnTo>
                    <a:pt x="141605" y="67703"/>
                  </a:lnTo>
                </a:path>
                <a:path w="274319" h="306069">
                  <a:moveTo>
                    <a:pt x="186740" y="59029"/>
                  </a:moveTo>
                  <a:lnTo>
                    <a:pt x="186740" y="61645"/>
                  </a:lnTo>
                  <a:lnTo>
                    <a:pt x="184619" y="63766"/>
                  </a:lnTo>
                  <a:lnTo>
                    <a:pt x="181991" y="63766"/>
                  </a:lnTo>
                  <a:lnTo>
                    <a:pt x="179387" y="63766"/>
                  </a:lnTo>
                  <a:lnTo>
                    <a:pt x="177266" y="61633"/>
                  </a:lnTo>
                  <a:lnTo>
                    <a:pt x="177266" y="59029"/>
                  </a:lnTo>
                  <a:lnTo>
                    <a:pt x="177266" y="56413"/>
                  </a:lnTo>
                  <a:lnTo>
                    <a:pt x="179400" y="54292"/>
                  </a:lnTo>
                  <a:lnTo>
                    <a:pt x="182003" y="54292"/>
                  </a:lnTo>
                  <a:lnTo>
                    <a:pt x="184619" y="54292"/>
                  </a:lnTo>
                  <a:lnTo>
                    <a:pt x="186740" y="56426"/>
                  </a:lnTo>
                  <a:lnTo>
                    <a:pt x="186740" y="59029"/>
                  </a:lnTo>
                </a:path>
                <a:path w="274319" h="306069">
                  <a:moveTo>
                    <a:pt x="171018" y="66852"/>
                  </a:moveTo>
                  <a:lnTo>
                    <a:pt x="171030" y="51777"/>
                  </a:lnTo>
                  <a:lnTo>
                    <a:pt x="193446" y="51790"/>
                  </a:lnTo>
                  <a:lnTo>
                    <a:pt x="193421" y="68224"/>
                  </a:lnTo>
                </a:path>
                <a:path w="274319" h="306069">
                  <a:moveTo>
                    <a:pt x="237591" y="60947"/>
                  </a:moveTo>
                  <a:lnTo>
                    <a:pt x="237591" y="63563"/>
                  </a:lnTo>
                  <a:lnTo>
                    <a:pt x="235470" y="65684"/>
                  </a:lnTo>
                  <a:lnTo>
                    <a:pt x="232854" y="65684"/>
                  </a:lnTo>
                  <a:lnTo>
                    <a:pt x="230238" y="65671"/>
                  </a:lnTo>
                  <a:lnTo>
                    <a:pt x="228117" y="63550"/>
                  </a:lnTo>
                  <a:lnTo>
                    <a:pt x="228117" y="60934"/>
                  </a:lnTo>
                  <a:lnTo>
                    <a:pt x="228130" y="58318"/>
                  </a:lnTo>
                  <a:lnTo>
                    <a:pt x="230251" y="56210"/>
                  </a:lnTo>
                  <a:lnTo>
                    <a:pt x="232867" y="56210"/>
                  </a:lnTo>
                  <a:lnTo>
                    <a:pt x="235483" y="56210"/>
                  </a:lnTo>
                  <a:lnTo>
                    <a:pt x="237604" y="58331"/>
                  </a:lnTo>
                  <a:lnTo>
                    <a:pt x="237591" y="60947"/>
                  </a:lnTo>
                </a:path>
                <a:path w="274319" h="306069">
                  <a:moveTo>
                    <a:pt x="221869" y="66408"/>
                  </a:moveTo>
                  <a:lnTo>
                    <a:pt x="221894" y="53682"/>
                  </a:lnTo>
                  <a:lnTo>
                    <a:pt x="244297" y="53708"/>
                  </a:lnTo>
                  <a:lnTo>
                    <a:pt x="244284" y="67779"/>
                  </a:lnTo>
                </a:path>
                <a:path w="274319" h="306069">
                  <a:moveTo>
                    <a:pt x="68224" y="70535"/>
                  </a:moveTo>
                  <a:lnTo>
                    <a:pt x="68173" y="116268"/>
                  </a:lnTo>
                </a:path>
                <a:path w="274319" h="306069">
                  <a:moveTo>
                    <a:pt x="60858" y="110921"/>
                  </a:moveTo>
                  <a:lnTo>
                    <a:pt x="65100" y="110934"/>
                  </a:lnTo>
                </a:path>
                <a:path w="274319" h="306069">
                  <a:moveTo>
                    <a:pt x="57353" y="121285"/>
                  </a:moveTo>
                  <a:lnTo>
                    <a:pt x="65087" y="121297"/>
                  </a:lnTo>
                </a:path>
                <a:path w="274319" h="306069">
                  <a:moveTo>
                    <a:pt x="62534" y="121323"/>
                  </a:moveTo>
                  <a:lnTo>
                    <a:pt x="62522" y="135458"/>
                  </a:lnTo>
                  <a:lnTo>
                    <a:pt x="58039" y="135458"/>
                  </a:lnTo>
                </a:path>
                <a:path w="274319" h="306069">
                  <a:moveTo>
                    <a:pt x="116776" y="119062"/>
                  </a:moveTo>
                  <a:lnTo>
                    <a:pt x="116751" y="136486"/>
                  </a:lnTo>
                  <a:lnTo>
                    <a:pt x="110312" y="136474"/>
                  </a:lnTo>
                </a:path>
                <a:path w="274319" h="306069">
                  <a:moveTo>
                    <a:pt x="169024" y="121945"/>
                  </a:moveTo>
                  <a:lnTo>
                    <a:pt x="169011" y="136067"/>
                  </a:lnTo>
                  <a:lnTo>
                    <a:pt x="163563" y="136067"/>
                  </a:lnTo>
                </a:path>
                <a:path w="274319" h="306069">
                  <a:moveTo>
                    <a:pt x="171894" y="70167"/>
                  </a:moveTo>
                  <a:lnTo>
                    <a:pt x="175653" y="70167"/>
                  </a:lnTo>
                  <a:lnTo>
                    <a:pt x="175602" y="113550"/>
                  </a:lnTo>
                </a:path>
                <a:path w="274319" h="306069">
                  <a:moveTo>
                    <a:pt x="121945" y="70142"/>
                  </a:moveTo>
                  <a:lnTo>
                    <a:pt x="121894" y="113969"/>
                  </a:lnTo>
                </a:path>
                <a:path w="274319" h="306069">
                  <a:moveTo>
                    <a:pt x="219189" y="135153"/>
                  </a:moveTo>
                  <a:lnTo>
                    <a:pt x="219202" y="122885"/>
                  </a:lnTo>
                  <a:lnTo>
                    <a:pt x="217068" y="122885"/>
                  </a:lnTo>
                </a:path>
                <a:path w="274319" h="306069">
                  <a:moveTo>
                    <a:pt x="223189" y="122974"/>
                  </a:moveTo>
                  <a:lnTo>
                    <a:pt x="243001" y="122986"/>
                  </a:lnTo>
                </a:path>
                <a:path w="274319" h="306069">
                  <a:moveTo>
                    <a:pt x="78460" y="151320"/>
                  </a:moveTo>
                  <a:lnTo>
                    <a:pt x="66205" y="151307"/>
                  </a:lnTo>
                  <a:lnTo>
                    <a:pt x="66179" y="168046"/>
                  </a:lnTo>
                </a:path>
                <a:path w="274319" h="306069">
                  <a:moveTo>
                    <a:pt x="79070" y="157848"/>
                  </a:moveTo>
                  <a:lnTo>
                    <a:pt x="79057" y="160070"/>
                  </a:lnTo>
                  <a:lnTo>
                    <a:pt x="77254" y="161874"/>
                  </a:lnTo>
                  <a:lnTo>
                    <a:pt x="75031" y="161874"/>
                  </a:lnTo>
                  <a:lnTo>
                    <a:pt x="72809" y="161874"/>
                  </a:lnTo>
                  <a:lnTo>
                    <a:pt x="71005" y="160070"/>
                  </a:lnTo>
                  <a:lnTo>
                    <a:pt x="71005" y="157835"/>
                  </a:lnTo>
                  <a:lnTo>
                    <a:pt x="71005" y="155613"/>
                  </a:lnTo>
                  <a:lnTo>
                    <a:pt x="72809" y="153809"/>
                  </a:lnTo>
                  <a:lnTo>
                    <a:pt x="75031" y="153809"/>
                  </a:lnTo>
                  <a:lnTo>
                    <a:pt x="77266" y="153809"/>
                  </a:lnTo>
                  <a:lnTo>
                    <a:pt x="79070" y="155625"/>
                  </a:lnTo>
                  <a:lnTo>
                    <a:pt x="79070" y="157848"/>
                  </a:lnTo>
                </a:path>
                <a:path w="274319" h="306069">
                  <a:moveTo>
                    <a:pt x="117754" y="166674"/>
                  </a:moveTo>
                  <a:lnTo>
                    <a:pt x="117754" y="160058"/>
                  </a:lnTo>
                  <a:lnTo>
                    <a:pt x="111264" y="160045"/>
                  </a:lnTo>
                </a:path>
                <a:path w="274319" h="306069">
                  <a:moveTo>
                    <a:pt x="112788" y="155270"/>
                  </a:moveTo>
                  <a:lnTo>
                    <a:pt x="117500" y="155270"/>
                  </a:lnTo>
                  <a:lnTo>
                    <a:pt x="117513" y="150177"/>
                  </a:lnTo>
                  <a:lnTo>
                    <a:pt x="131254" y="150202"/>
                  </a:lnTo>
                </a:path>
                <a:path w="274319" h="306069">
                  <a:moveTo>
                    <a:pt x="170776" y="178523"/>
                  </a:moveTo>
                  <a:lnTo>
                    <a:pt x="175958" y="178523"/>
                  </a:lnTo>
                  <a:lnTo>
                    <a:pt x="175920" y="216306"/>
                  </a:lnTo>
                </a:path>
                <a:path w="274319" h="306069">
                  <a:moveTo>
                    <a:pt x="122885" y="169125"/>
                  </a:moveTo>
                  <a:lnTo>
                    <a:pt x="122834" y="216674"/>
                  </a:lnTo>
                </a:path>
                <a:path w="274319" h="306069">
                  <a:moveTo>
                    <a:pt x="68160" y="172326"/>
                  </a:moveTo>
                  <a:lnTo>
                    <a:pt x="68110" y="217093"/>
                  </a:lnTo>
                </a:path>
                <a:path w="274319" h="306069">
                  <a:moveTo>
                    <a:pt x="176225" y="139979"/>
                  </a:moveTo>
                  <a:lnTo>
                    <a:pt x="176237" y="127736"/>
                  </a:lnTo>
                  <a:lnTo>
                    <a:pt x="181635" y="127749"/>
                  </a:lnTo>
                  <a:lnTo>
                    <a:pt x="181571" y="174942"/>
                  </a:lnTo>
                </a:path>
                <a:path w="274319" h="306069">
                  <a:moveTo>
                    <a:pt x="174701" y="121107"/>
                  </a:moveTo>
                  <a:lnTo>
                    <a:pt x="180822" y="121107"/>
                  </a:lnTo>
                </a:path>
                <a:path w="274319" h="306069">
                  <a:moveTo>
                    <a:pt x="173456" y="235356"/>
                  </a:moveTo>
                  <a:lnTo>
                    <a:pt x="176987" y="235356"/>
                  </a:lnTo>
                  <a:lnTo>
                    <a:pt x="176999" y="227634"/>
                  </a:lnTo>
                </a:path>
                <a:path w="274319" h="306069">
                  <a:moveTo>
                    <a:pt x="178917" y="245351"/>
                  </a:moveTo>
                  <a:lnTo>
                    <a:pt x="176796" y="245351"/>
                  </a:lnTo>
                  <a:lnTo>
                    <a:pt x="176784" y="259422"/>
                  </a:lnTo>
                </a:path>
                <a:path w="274319" h="306069">
                  <a:moveTo>
                    <a:pt x="73863" y="120370"/>
                  </a:moveTo>
                  <a:lnTo>
                    <a:pt x="73850" y="128143"/>
                  </a:lnTo>
                  <a:lnTo>
                    <a:pt x="77254" y="128143"/>
                  </a:lnTo>
                </a:path>
                <a:path w="274319" h="306069">
                  <a:moveTo>
                    <a:pt x="68122" y="125196"/>
                  </a:moveTo>
                  <a:lnTo>
                    <a:pt x="70840" y="130911"/>
                  </a:lnTo>
                  <a:lnTo>
                    <a:pt x="72834" y="137299"/>
                  </a:lnTo>
                  <a:lnTo>
                    <a:pt x="77038" y="139509"/>
                  </a:lnTo>
                </a:path>
                <a:path w="274319" h="306069">
                  <a:moveTo>
                    <a:pt x="256159" y="47129"/>
                  </a:moveTo>
                  <a:lnTo>
                    <a:pt x="25882" y="43713"/>
                  </a:lnTo>
                  <a:lnTo>
                    <a:pt x="25984" y="36741"/>
                  </a:lnTo>
                  <a:lnTo>
                    <a:pt x="256260" y="40157"/>
                  </a:lnTo>
                  <a:lnTo>
                    <a:pt x="256159" y="47129"/>
                  </a:lnTo>
                  <a:close/>
                </a:path>
                <a:path w="274319" h="306069">
                  <a:moveTo>
                    <a:pt x="37160" y="36195"/>
                  </a:moveTo>
                  <a:lnTo>
                    <a:pt x="37172" y="18110"/>
                  </a:lnTo>
                  <a:lnTo>
                    <a:pt x="47218" y="18122"/>
                  </a:lnTo>
                  <a:lnTo>
                    <a:pt x="47193" y="36207"/>
                  </a:lnTo>
                </a:path>
                <a:path w="274319" h="306069">
                  <a:moveTo>
                    <a:pt x="37553" y="23304"/>
                  </a:moveTo>
                  <a:lnTo>
                    <a:pt x="46024" y="23304"/>
                  </a:lnTo>
                </a:path>
                <a:path w="274319" h="306069">
                  <a:moveTo>
                    <a:pt x="37541" y="27063"/>
                  </a:moveTo>
                  <a:lnTo>
                    <a:pt x="46024" y="27076"/>
                  </a:lnTo>
                </a:path>
                <a:path w="274319" h="306069">
                  <a:moveTo>
                    <a:pt x="37541" y="30822"/>
                  </a:moveTo>
                  <a:lnTo>
                    <a:pt x="46024" y="30848"/>
                  </a:lnTo>
                </a:path>
                <a:path w="274319" h="306069">
                  <a:moveTo>
                    <a:pt x="34417" y="14757"/>
                  </a:moveTo>
                  <a:lnTo>
                    <a:pt x="50419" y="14782"/>
                  </a:lnTo>
                  <a:lnTo>
                    <a:pt x="50419" y="10350"/>
                  </a:lnTo>
                  <a:lnTo>
                    <a:pt x="46748" y="10350"/>
                  </a:lnTo>
                  <a:lnTo>
                    <a:pt x="46748" y="6985"/>
                  </a:lnTo>
                  <a:lnTo>
                    <a:pt x="43992" y="6972"/>
                  </a:lnTo>
                  <a:lnTo>
                    <a:pt x="43992" y="330"/>
                  </a:lnTo>
                  <a:lnTo>
                    <a:pt x="39395" y="317"/>
                  </a:lnTo>
                  <a:lnTo>
                    <a:pt x="39395" y="5905"/>
                  </a:lnTo>
                </a:path>
                <a:path w="274319" h="306069">
                  <a:moveTo>
                    <a:pt x="38773" y="8712"/>
                  </a:moveTo>
                  <a:lnTo>
                    <a:pt x="38773" y="11061"/>
                  </a:lnTo>
                  <a:lnTo>
                    <a:pt x="34950" y="11061"/>
                  </a:lnTo>
                </a:path>
                <a:path w="274319" h="306069">
                  <a:moveTo>
                    <a:pt x="13449" y="2108"/>
                  </a:moveTo>
                  <a:lnTo>
                    <a:pt x="36995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987128" y="1437246"/>
              <a:ext cx="38735" cy="1270"/>
            </a:xfrm>
            <a:custGeom>
              <a:avLst/>
              <a:gdLst/>
              <a:ahLst/>
              <a:cxnLst/>
              <a:rect l="l" t="t" r="r" b="b"/>
              <a:pathLst>
                <a:path w="38735" h="1269">
                  <a:moveTo>
                    <a:pt x="-2286" y="361"/>
                  </a:moveTo>
                  <a:lnTo>
                    <a:pt x="40436" y="361"/>
                  </a:lnTo>
                </a:path>
              </a:pathLst>
            </a:custGeom>
            <a:ln w="5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54197" y="1433385"/>
              <a:ext cx="241300" cy="38735"/>
            </a:xfrm>
            <a:custGeom>
              <a:avLst/>
              <a:gdLst/>
              <a:ahLst/>
              <a:cxnLst/>
              <a:rect l="l" t="t" r="r" b="b"/>
              <a:pathLst>
                <a:path w="241300" h="38734">
                  <a:moveTo>
                    <a:pt x="8140" y="9436"/>
                  </a:moveTo>
                  <a:lnTo>
                    <a:pt x="8140" y="11683"/>
                  </a:lnTo>
                  <a:lnTo>
                    <a:pt x="6311" y="13500"/>
                  </a:lnTo>
                  <a:lnTo>
                    <a:pt x="4076" y="13500"/>
                  </a:lnTo>
                  <a:lnTo>
                    <a:pt x="1828" y="13487"/>
                  </a:lnTo>
                  <a:lnTo>
                    <a:pt x="0" y="11671"/>
                  </a:lnTo>
                  <a:lnTo>
                    <a:pt x="12" y="9423"/>
                  </a:lnTo>
                  <a:lnTo>
                    <a:pt x="0" y="7175"/>
                  </a:lnTo>
                  <a:lnTo>
                    <a:pt x="1828" y="5359"/>
                  </a:lnTo>
                  <a:lnTo>
                    <a:pt x="4076" y="5359"/>
                  </a:lnTo>
                  <a:lnTo>
                    <a:pt x="6324" y="5359"/>
                  </a:lnTo>
                  <a:lnTo>
                    <a:pt x="8153" y="7188"/>
                  </a:lnTo>
                  <a:lnTo>
                    <a:pt x="8140" y="9436"/>
                  </a:lnTo>
                </a:path>
                <a:path w="241300" h="38734">
                  <a:moveTo>
                    <a:pt x="241223" y="14998"/>
                  </a:moveTo>
                  <a:lnTo>
                    <a:pt x="241223" y="17246"/>
                  </a:lnTo>
                  <a:lnTo>
                    <a:pt x="239394" y="19062"/>
                  </a:lnTo>
                  <a:lnTo>
                    <a:pt x="237147" y="19062"/>
                  </a:lnTo>
                  <a:lnTo>
                    <a:pt x="234911" y="19050"/>
                  </a:lnTo>
                  <a:lnTo>
                    <a:pt x="233083" y="17233"/>
                  </a:lnTo>
                  <a:lnTo>
                    <a:pt x="233083" y="14985"/>
                  </a:lnTo>
                  <a:lnTo>
                    <a:pt x="233083" y="12738"/>
                  </a:lnTo>
                  <a:lnTo>
                    <a:pt x="234911" y="10922"/>
                  </a:lnTo>
                  <a:lnTo>
                    <a:pt x="237159" y="10922"/>
                  </a:lnTo>
                  <a:lnTo>
                    <a:pt x="239407" y="10922"/>
                  </a:lnTo>
                  <a:lnTo>
                    <a:pt x="241223" y="12750"/>
                  </a:lnTo>
                  <a:lnTo>
                    <a:pt x="241223" y="14998"/>
                  </a:lnTo>
                </a:path>
                <a:path w="241300" h="38734">
                  <a:moveTo>
                    <a:pt x="60375" y="37147"/>
                  </a:moveTo>
                  <a:lnTo>
                    <a:pt x="60401" y="21348"/>
                  </a:lnTo>
                  <a:lnTo>
                    <a:pt x="74714" y="21361"/>
                  </a:lnTo>
                  <a:lnTo>
                    <a:pt x="74701" y="37160"/>
                  </a:lnTo>
                </a:path>
                <a:path w="241300" h="38734">
                  <a:moveTo>
                    <a:pt x="82511" y="37566"/>
                  </a:moveTo>
                  <a:lnTo>
                    <a:pt x="82537" y="21755"/>
                  </a:lnTo>
                  <a:lnTo>
                    <a:pt x="96862" y="21780"/>
                  </a:lnTo>
                  <a:lnTo>
                    <a:pt x="96837" y="37592"/>
                  </a:lnTo>
                </a:path>
                <a:path w="241300" h="38734">
                  <a:moveTo>
                    <a:pt x="72555" y="29260"/>
                  </a:moveTo>
                  <a:lnTo>
                    <a:pt x="72555" y="32029"/>
                  </a:lnTo>
                  <a:lnTo>
                    <a:pt x="70319" y="34277"/>
                  </a:lnTo>
                  <a:lnTo>
                    <a:pt x="67538" y="34264"/>
                  </a:lnTo>
                  <a:lnTo>
                    <a:pt x="64769" y="34264"/>
                  </a:lnTo>
                  <a:lnTo>
                    <a:pt x="62534" y="32016"/>
                  </a:lnTo>
                  <a:lnTo>
                    <a:pt x="62534" y="29248"/>
                  </a:lnTo>
                  <a:lnTo>
                    <a:pt x="62534" y="26479"/>
                  </a:lnTo>
                  <a:lnTo>
                    <a:pt x="64782" y="24244"/>
                  </a:lnTo>
                  <a:lnTo>
                    <a:pt x="67551" y="24244"/>
                  </a:lnTo>
                  <a:lnTo>
                    <a:pt x="70319" y="24244"/>
                  </a:lnTo>
                  <a:lnTo>
                    <a:pt x="72567" y="26492"/>
                  </a:lnTo>
                  <a:lnTo>
                    <a:pt x="72555" y="29260"/>
                  </a:lnTo>
                </a:path>
                <a:path w="241300" h="38734">
                  <a:moveTo>
                    <a:pt x="94221" y="30149"/>
                  </a:moveTo>
                  <a:lnTo>
                    <a:pt x="94221" y="32905"/>
                  </a:lnTo>
                  <a:lnTo>
                    <a:pt x="91973" y="35153"/>
                  </a:lnTo>
                  <a:lnTo>
                    <a:pt x="89204" y="35153"/>
                  </a:lnTo>
                  <a:lnTo>
                    <a:pt x="86436" y="35153"/>
                  </a:lnTo>
                  <a:lnTo>
                    <a:pt x="84188" y="32905"/>
                  </a:lnTo>
                  <a:lnTo>
                    <a:pt x="84188" y="30124"/>
                  </a:lnTo>
                  <a:lnTo>
                    <a:pt x="84200" y="27368"/>
                  </a:lnTo>
                  <a:lnTo>
                    <a:pt x="86448" y="25120"/>
                  </a:lnTo>
                  <a:lnTo>
                    <a:pt x="89217" y="25120"/>
                  </a:lnTo>
                  <a:lnTo>
                    <a:pt x="91986" y="25120"/>
                  </a:lnTo>
                  <a:lnTo>
                    <a:pt x="94221" y="27381"/>
                  </a:lnTo>
                  <a:lnTo>
                    <a:pt x="94221" y="30149"/>
                  </a:lnTo>
                </a:path>
                <a:path w="241300" h="38734">
                  <a:moveTo>
                    <a:pt x="58927" y="24142"/>
                  </a:moveTo>
                  <a:lnTo>
                    <a:pt x="56108" y="24142"/>
                  </a:lnTo>
                  <a:lnTo>
                    <a:pt x="56095" y="35864"/>
                  </a:lnTo>
                </a:path>
                <a:path w="241300" h="38734">
                  <a:moveTo>
                    <a:pt x="76339" y="25412"/>
                  </a:moveTo>
                  <a:lnTo>
                    <a:pt x="81533" y="25425"/>
                  </a:lnTo>
                </a:path>
                <a:path w="241300" h="38734">
                  <a:moveTo>
                    <a:pt x="97548" y="25349"/>
                  </a:moveTo>
                  <a:lnTo>
                    <a:pt x="102260" y="25349"/>
                  </a:lnTo>
                  <a:lnTo>
                    <a:pt x="102247" y="37210"/>
                  </a:lnTo>
                </a:path>
                <a:path w="241300" h="38734">
                  <a:moveTo>
                    <a:pt x="105473" y="4762"/>
                  </a:moveTo>
                  <a:lnTo>
                    <a:pt x="127152" y="4787"/>
                  </a:lnTo>
                </a:path>
                <a:path w="241300" h="38734">
                  <a:moveTo>
                    <a:pt x="116179" y="36537"/>
                  </a:moveTo>
                  <a:lnTo>
                    <a:pt x="116205" y="12522"/>
                  </a:lnTo>
                  <a:lnTo>
                    <a:pt x="127977" y="12534"/>
                  </a:lnTo>
                  <a:lnTo>
                    <a:pt x="127990" y="0"/>
                  </a:lnTo>
                  <a:lnTo>
                    <a:pt x="223824" y="1371"/>
                  </a:lnTo>
                  <a:lnTo>
                    <a:pt x="223812" y="11734"/>
                  </a:lnTo>
                </a:path>
                <a:path w="241300" h="38734">
                  <a:moveTo>
                    <a:pt x="131394" y="4787"/>
                  </a:moveTo>
                  <a:lnTo>
                    <a:pt x="223278" y="4889"/>
                  </a:lnTo>
                </a:path>
                <a:path w="241300" h="38734">
                  <a:moveTo>
                    <a:pt x="226631" y="27343"/>
                  </a:moveTo>
                  <a:lnTo>
                    <a:pt x="215582" y="27330"/>
                  </a:lnTo>
                  <a:lnTo>
                    <a:pt x="215582" y="12953"/>
                  </a:lnTo>
                  <a:lnTo>
                    <a:pt x="226644" y="12966"/>
                  </a:lnTo>
                  <a:lnTo>
                    <a:pt x="226631" y="27343"/>
                  </a:lnTo>
                  <a:close/>
                </a:path>
                <a:path w="241300" h="38734">
                  <a:moveTo>
                    <a:pt x="141808" y="27241"/>
                  </a:moveTo>
                  <a:lnTo>
                    <a:pt x="130746" y="27228"/>
                  </a:lnTo>
                  <a:lnTo>
                    <a:pt x="130759" y="12865"/>
                  </a:lnTo>
                  <a:lnTo>
                    <a:pt x="141820" y="12877"/>
                  </a:lnTo>
                  <a:lnTo>
                    <a:pt x="141808" y="27241"/>
                  </a:lnTo>
                  <a:close/>
                </a:path>
                <a:path w="241300" h="38734">
                  <a:moveTo>
                    <a:pt x="220459" y="29108"/>
                  </a:moveTo>
                  <a:lnTo>
                    <a:pt x="220459" y="38519"/>
                  </a:lnTo>
                </a:path>
                <a:path w="241300" h="38734">
                  <a:moveTo>
                    <a:pt x="213512" y="22847"/>
                  </a:moveTo>
                  <a:lnTo>
                    <a:pt x="143332" y="21501"/>
                  </a:lnTo>
                </a:path>
                <a:path w="241300" h="38734">
                  <a:moveTo>
                    <a:pt x="213512" y="32270"/>
                  </a:moveTo>
                  <a:lnTo>
                    <a:pt x="143319" y="30937"/>
                  </a:lnTo>
                </a:path>
                <a:path w="241300" h="38734">
                  <a:moveTo>
                    <a:pt x="127393" y="16967"/>
                  </a:moveTo>
                  <a:lnTo>
                    <a:pt x="118440" y="169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89389" y="146133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-2286" y="4000"/>
                  </a:moveTo>
                  <a:lnTo>
                    <a:pt x="2286" y="4000"/>
                  </a:lnTo>
                </a:path>
              </a:pathLst>
            </a:custGeom>
            <a:ln w="8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979915" y="1431467"/>
              <a:ext cx="237490" cy="557530"/>
            </a:xfrm>
            <a:custGeom>
              <a:avLst/>
              <a:gdLst/>
              <a:ahLst/>
              <a:cxnLst/>
              <a:rect l="l" t="t" r="r" b="b"/>
              <a:pathLst>
                <a:path w="237489" h="557530">
                  <a:moveTo>
                    <a:pt x="63626" y="22390"/>
                  </a:moveTo>
                  <a:lnTo>
                    <a:pt x="64020" y="19215"/>
                  </a:lnTo>
                  <a:lnTo>
                    <a:pt x="66090" y="16548"/>
                  </a:lnTo>
                  <a:lnTo>
                    <a:pt x="68275" y="15138"/>
                  </a:lnTo>
                  <a:lnTo>
                    <a:pt x="69430" y="14389"/>
                  </a:lnTo>
                  <a:lnTo>
                    <a:pt x="81308" y="28147"/>
                  </a:lnTo>
                  <a:lnTo>
                    <a:pt x="81343" y="39674"/>
                  </a:lnTo>
                </a:path>
                <a:path w="237489" h="557530">
                  <a:moveTo>
                    <a:pt x="85585" y="39776"/>
                  </a:moveTo>
                  <a:lnTo>
                    <a:pt x="74142" y="8928"/>
                  </a:lnTo>
                  <a:lnTo>
                    <a:pt x="69786" y="9118"/>
                  </a:lnTo>
                  <a:lnTo>
                    <a:pt x="65989" y="11569"/>
                  </a:lnTo>
                  <a:lnTo>
                    <a:pt x="62102" y="14058"/>
                  </a:lnTo>
                  <a:lnTo>
                    <a:pt x="59601" y="18389"/>
                  </a:lnTo>
                  <a:lnTo>
                    <a:pt x="59347" y="22809"/>
                  </a:lnTo>
                </a:path>
                <a:path w="237489" h="557530">
                  <a:moveTo>
                    <a:pt x="43129" y="22466"/>
                  </a:moveTo>
                  <a:lnTo>
                    <a:pt x="45960" y="14462"/>
                  </a:lnTo>
                  <a:lnTo>
                    <a:pt x="50723" y="8623"/>
                  </a:lnTo>
                  <a:lnTo>
                    <a:pt x="56591" y="5146"/>
                  </a:lnTo>
                  <a:lnTo>
                    <a:pt x="62737" y="4229"/>
                  </a:lnTo>
                  <a:lnTo>
                    <a:pt x="67449" y="4571"/>
                  </a:lnTo>
                  <a:lnTo>
                    <a:pt x="71361" y="6032"/>
                  </a:lnTo>
                  <a:lnTo>
                    <a:pt x="74447" y="8585"/>
                  </a:lnTo>
                </a:path>
                <a:path w="237489" h="557530">
                  <a:moveTo>
                    <a:pt x="87414" y="37960"/>
                  </a:moveTo>
                  <a:lnTo>
                    <a:pt x="85682" y="19557"/>
                  </a:lnTo>
                  <a:lnTo>
                    <a:pt x="79994" y="8107"/>
                  </a:lnTo>
                  <a:lnTo>
                    <a:pt x="71919" y="2093"/>
                  </a:lnTo>
                  <a:lnTo>
                    <a:pt x="63030" y="0"/>
                  </a:lnTo>
                  <a:lnTo>
                    <a:pt x="55337" y="1123"/>
                  </a:lnTo>
                  <a:lnTo>
                    <a:pt x="48025" y="5400"/>
                  </a:lnTo>
                  <a:lnTo>
                    <a:pt x="42170" y="12587"/>
                  </a:lnTo>
                  <a:lnTo>
                    <a:pt x="38849" y="22440"/>
                  </a:lnTo>
                </a:path>
                <a:path w="237489" h="557530">
                  <a:moveTo>
                    <a:pt x="52844" y="9944"/>
                  </a:moveTo>
                  <a:lnTo>
                    <a:pt x="65570" y="9944"/>
                  </a:lnTo>
                </a:path>
                <a:path w="237489" h="557530">
                  <a:moveTo>
                    <a:pt x="199415" y="8966"/>
                  </a:moveTo>
                  <a:lnTo>
                    <a:pt x="220141" y="8991"/>
                  </a:lnTo>
                  <a:lnTo>
                    <a:pt x="220090" y="45173"/>
                  </a:lnTo>
                </a:path>
                <a:path w="237489" h="557530">
                  <a:moveTo>
                    <a:pt x="220357" y="47066"/>
                  </a:moveTo>
                  <a:lnTo>
                    <a:pt x="225539" y="47066"/>
                  </a:lnTo>
                  <a:lnTo>
                    <a:pt x="225539" y="43395"/>
                  </a:lnTo>
                  <a:lnTo>
                    <a:pt x="231736" y="43395"/>
                  </a:lnTo>
                  <a:lnTo>
                    <a:pt x="231724" y="55295"/>
                  </a:lnTo>
                  <a:lnTo>
                    <a:pt x="231711" y="69888"/>
                  </a:lnTo>
                </a:path>
                <a:path w="237489" h="557530">
                  <a:moveTo>
                    <a:pt x="226428" y="49999"/>
                  </a:moveTo>
                  <a:lnTo>
                    <a:pt x="226415" y="54724"/>
                  </a:lnTo>
                  <a:lnTo>
                    <a:pt x="218795" y="54711"/>
                  </a:lnTo>
                </a:path>
                <a:path w="237489" h="557530">
                  <a:moveTo>
                    <a:pt x="123431" y="15049"/>
                  </a:moveTo>
                  <a:lnTo>
                    <a:pt x="184683" y="15125"/>
                  </a:lnTo>
                </a:path>
                <a:path w="237489" h="557530">
                  <a:moveTo>
                    <a:pt x="221068" y="281749"/>
                  </a:moveTo>
                  <a:lnTo>
                    <a:pt x="220979" y="357149"/>
                  </a:lnTo>
                </a:path>
                <a:path w="237489" h="557530">
                  <a:moveTo>
                    <a:pt x="75387" y="556983"/>
                  </a:moveTo>
                  <a:lnTo>
                    <a:pt x="75399" y="550633"/>
                  </a:lnTo>
                  <a:lnTo>
                    <a:pt x="83286" y="550646"/>
                  </a:lnTo>
                  <a:lnTo>
                    <a:pt x="83273" y="557136"/>
                  </a:lnTo>
                </a:path>
                <a:path w="237489" h="557530">
                  <a:moveTo>
                    <a:pt x="88836" y="555840"/>
                  </a:moveTo>
                  <a:lnTo>
                    <a:pt x="88849" y="549490"/>
                  </a:lnTo>
                  <a:lnTo>
                    <a:pt x="122186" y="549528"/>
                  </a:lnTo>
                  <a:lnTo>
                    <a:pt x="122173" y="555028"/>
                  </a:lnTo>
                </a:path>
                <a:path w="237489" h="557530">
                  <a:moveTo>
                    <a:pt x="194208" y="552894"/>
                  </a:moveTo>
                  <a:lnTo>
                    <a:pt x="194221" y="542315"/>
                  </a:lnTo>
                  <a:lnTo>
                    <a:pt x="224116" y="541451"/>
                  </a:lnTo>
                  <a:lnTo>
                    <a:pt x="237426" y="550202"/>
                  </a:lnTo>
                  <a:lnTo>
                    <a:pt x="237413" y="552297"/>
                  </a:lnTo>
                </a:path>
                <a:path w="237489" h="557530">
                  <a:moveTo>
                    <a:pt x="224116" y="541451"/>
                  </a:moveTo>
                  <a:lnTo>
                    <a:pt x="224116" y="552742"/>
                  </a:lnTo>
                </a:path>
                <a:path w="237489" h="557530">
                  <a:moveTo>
                    <a:pt x="0" y="544245"/>
                  </a:moveTo>
                  <a:lnTo>
                    <a:pt x="8305" y="5535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8897989" y="1429182"/>
            <a:ext cx="300355" cy="897255"/>
            <a:chOff x="3843388" y="1429181"/>
            <a:chExt cx="300355" cy="897255"/>
          </a:xfrm>
        </p:grpSpPr>
        <p:sp>
          <p:nvSpPr>
            <p:cNvPr id="49" name="object 49"/>
            <p:cNvSpPr/>
            <p:nvPr/>
          </p:nvSpPr>
          <p:spPr>
            <a:xfrm>
              <a:off x="3888600" y="1984120"/>
              <a:ext cx="252729" cy="339725"/>
            </a:xfrm>
            <a:custGeom>
              <a:avLst/>
              <a:gdLst/>
              <a:ahLst/>
              <a:cxnLst/>
              <a:rect l="l" t="t" r="r" b="b"/>
              <a:pathLst>
                <a:path w="252729" h="339725">
                  <a:moveTo>
                    <a:pt x="0" y="339420"/>
                  </a:moveTo>
                  <a:lnTo>
                    <a:pt x="380" y="5791"/>
                  </a:lnTo>
                  <a:lnTo>
                    <a:pt x="252463" y="0"/>
                  </a:lnTo>
                  <a:lnTo>
                    <a:pt x="252082" y="326542"/>
                  </a:lnTo>
                  <a:lnTo>
                    <a:pt x="0" y="339420"/>
                  </a:lnTo>
                  <a:close/>
                </a:path>
                <a:path w="252729" h="339725">
                  <a:moveTo>
                    <a:pt x="62356" y="336232"/>
                  </a:moveTo>
                  <a:lnTo>
                    <a:pt x="62725" y="4368"/>
                  </a:lnTo>
                </a:path>
                <a:path w="252729" h="339725">
                  <a:moveTo>
                    <a:pt x="159384" y="331025"/>
                  </a:moveTo>
                  <a:lnTo>
                    <a:pt x="159765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239" y="2128164"/>
              <a:ext cx="99656" cy="19323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964482" y="2000415"/>
              <a:ext cx="68580" cy="18415"/>
            </a:xfrm>
            <a:custGeom>
              <a:avLst/>
              <a:gdLst/>
              <a:ahLst/>
              <a:cxnLst/>
              <a:rect l="l" t="t" r="r" b="b"/>
              <a:pathLst>
                <a:path w="68579" h="18414">
                  <a:moveTo>
                    <a:pt x="68465" y="0"/>
                  </a:moveTo>
                  <a:lnTo>
                    <a:pt x="12" y="596"/>
                  </a:lnTo>
                  <a:lnTo>
                    <a:pt x="0" y="18059"/>
                  </a:lnTo>
                  <a:lnTo>
                    <a:pt x="68465" y="17449"/>
                  </a:lnTo>
                  <a:lnTo>
                    <a:pt x="684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68229" y="2004250"/>
              <a:ext cx="61594" cy="10795"/>
            </a:xfrm>
            <a:custGeom>
              <a:avLst/>
              <a:gdLst/>
              <a:ahLst/>
              <a:cxnLst/>
              <a:rect l="l" t="t" r="r" b="b"/>
              <a:pathLst>
                <a:path w="61595" h="10794">
                  <a:moveTo>
                    <a:pt x="7366" y="5143"/>
                  </a:moveTo>
                  <a:lnTo>
                    <a:pt x="5194" y="4457"/>
                  </a:lnTo>
                  <a:lnTo>
                    <a:pt x="4419" y="4178"/>
                  </a:lnTo>
                  <a:lnTo>
                    <a:pt x="3505" y="3797"/>
                  </a:lnTo>
                  <a:lnTo>
                    <a:pt x="2628" y="3200"/>
                  </a:lnTo>
                  <a:lnTo>
                    <a:pt x="2717" y="2755"/>
                  </a:lnTo>
                  <a:lnTo>
                    <a:pt x="3238" y="2336"/>
                  </a:lnTo>
                  <a:lnTo>
                    <a:pt x="4902" y="2273"/>
                  </a:lnTo>
                  <a:lnTo>
                    <a:pt x="6680" y="2755"/>
                  </a:lnTo>
                  <a:lnTo>
                    <a:pt x="6680" y="2273"/>
                  </a:lnTo>
                  <a:lnTo>
                    <a:pt x="6718" y="952"/>
                  </a:lnTo>
                  <a:lnTo>
                    <a:pt x="5346" y="635"/>
                  </a:lnTo>
                  <a:lnTo>
                    <a:pt x="2755" y="622"/>
                  </a:lnTo>
                  <a:lnTo>
                    <a:pt x="76" y="1181"/>
                  </a:lnTo>
                  <a:lnTo>
                    <a:pt x="0" y="5562"/>
                  </a:lnTo>
                  <a:lnTo>
                    <a:pt x="2133" y="6045"/>
                  </a:lnTo>
                  <a:lnTo>
                    <a:pt x="3086" y="6464"/>
                  </a:lnTo>
                  <a:lnTo>
                    <a:pt x="2692" y="6248"/>
                  </a:lnTo>
                  <a:lnTo>
                    <a:pt x="4051" y="6896"/>
                  </a:lnTo>
                  <a:lnTo>
                    <a:pt x="4546" y="7061"/>
                  </a:lnTo>
                  <a:lnTo>
                    <a:pt x="4533" y="8077"/>
                  </a:lnTo>
                  <a:lnTo>
                    <a:pt x="3733" y="8331"/>
                  </a:lnTo>
                  <a:lnTo>
                    <a:pt x="2273" y="8356"/>
                  </a:lnTo>
                  <a:lnTo>
                    <a:pt x="76" y="7924"/>
                  </a:lnTo>
                  <a:lnTo>
                    <a:pt x="38" y="9804"/>
                  </a:lnTo>
                  <a:lnTo>
                    <a:pt x="876" y="10096"/>
                  </a:lnTo>
                  <a:lnTo>
                    <a:pt x="5346" y="10198"/>
                  </a:lnTo>
                  <a:lnTo>
                    <a:pt x="7289" y="9105"/>
                  </a:lnTo>
                  <a:lnTo>
                    <a:pt x="7302" y="8356"/>
                  </a:lnTo>
                  <a:lnTo>
                    <a:pt x="7340" y="6248"/>
                  </a:lnTo>
                  <a:lnTo>
                    <a:pt x="7366" y="5143"/>
                  </a:lnTo>
                  <a:close/>
                </a:path>
                <a:path w="61595" h="10794">
                  <a:moveTo>
                    <a:pt x="11569" y="723"/>
                  </a:moveTo>
                  <a:lnTo>
                    <a:pt x="8686" y="749"/>
                  </a:lnTo>
                  <a:lnTo>
                    <a:pt x="8521" y="9855"/>
                  </a:lnTo>
                  <a:lnTo>
                    <a:pt x="11391" y="9829"/>
                  </a:lnTo>
                  <a:lnTo>
                    <a:pt x="11569" y="723"/>
                  </a:lnTo>
                  <a:close/>
                </a:path>
                <a:path w="61595" h="10794">
                  <a:moveTo>
                    <a:pt x="20662" y="647"/>
                  </a:moveTo>
                  <a:lnTo>
                    <a:pt x="13690" y="723"/>
                  </a:lnTo>
                  <a:lnTo>
                    <a:pt x="13512" y="9804"/>
                  </a:lnTo>
                  <a:lnTo>
                    <a:pt x="20510" y="9715"/>
                  </a:lnTo>
                  <a:lnTo>
                    <a:pt x="20548" y="7950"/>
                  </a:lnTo>
                  <a:lnTo>
                    <a:pt x="16294" y="8001"/>
                  </a:lnTo>
                  <a:lnTo>
                    <a:pt x="16332" y="5918"/>
                  </a:lnTo>
                  <a:lnTo>
                    <a:pt x="19964" y="5867"/>
                  </a:lnTo>
                  <a:lnTo>
                    <a:pt x="20002" y="4292"/>
                  </a:lnTo>
                  <a:lnTo>
                    <a:pt x="16370" y="4343"/>
                  </a:lnTo>
                  <a:lnTo>
                    <a:pt x="16408" y="2463"/>
                  </a:lnTo>
                  <a:lnTo>
                    <a:pt x="20624" y="2413"/>
                  </a:lnTo>
                  <a:lnTo>
                    <a:pt x="20662" y="647"/>
                  </a:lnTo>
                  <a:close/>
                </a:path>
                <a:path w="61595" h="10794">
                  <a:moveTo>
                    <a:pt x="33642" y="469"/>
                  </a:moveTo>
                  <a:lnTo>
                    <a:pt x="30353" y="495"/>
                  </a:lnTo>
                  <a:lnTo>
                    <a:pt x="27813" y="5803"/>
                  </a:lnTo>
                  <a:lnTo>
                    <a:pt x="25641" y="558"/>
                  </a:lnTo>
                  <a:lnTo>
                    <a:pt x="22161" y="596"/>
                  </a:lnTo>
                  <a:lnTo>
                    <a:pt x="21996" y="9702"/>
                  </a:lnTo>
                  <a:lnTo>
                    <a:pt x="23964" y="9677"/>
                  </a:lnTo>
                  <a:lnTo>
                    <a:pt x="24079" y="4051"/>
                  </a:lnTo>
                  <a:lnTo>
                    <a:pt x="26365" y="9740"/>
                  </a:lnTo>
                  <a:lnTo>
                    <a:pt x="28270" y="9728"/>
                  </a:lnTo>
                  <a:lnTo>
                    <a:pt x="30835" y="3975"/>
                  </a:lnTo>
                  <a:lnTo>
                    <a:pt x="30721" y="9601"/>
                  </a:lnTo>
                  <a:lnTo>
                    <a:pt x="33477" y="9575"/>
                  </a:lnTo>
                  <a:lnTo>
                    <a:pt x="33642" y="469"/>
                  </a:lnTo>
                  <a:close/>
                </a:path>
                <a:path w="61595" h="10794">
                  <a:moveTo>
                    <a:pt x="42748" y="393"/>
                  </a:moveTo>
                  <a:lnTo>
                    <a:pt x="35775" y="469"/>
                  </a:lnTo>
                  <a:lnTo>
                    <a:pt x="35598" y="9550"/>
                  </a:lnTo>
                  <a:lnTo>
                    <a:pt x="42595" y="9461"/>
                  </a:lnTo>
                  <a:lnTo>
                    <a:pt x="42633" y="7683"/>
                  </a:lnTo>
                  <a:lnTo>
                    <a:pt x="38379" y="7747"/>
                  </a:lnTo>
                  <a:lnTo>
                    <a:pt x="38417" y="5651"/>
                  </a:lnTo>
                  <a:lnTo>
                    <a:pt x="42049" y="5613"/>
                  </a:lnTo>
                  <a:lnTo>
                    <a:pt x="42075" y="4051"/>
                  </a:lnTo>
                  <a:lnTo>
                    <a:pt x="38442" y="4089"/>
                  </a:lnTo>
                  <a:lnTo>
                    <a:pt x="38481" y="2209"/>
                  </a:lnTo>
                  <a:lnTo>
                    <a:pt x="42710" y="2159"/>
                  </a:lnTo>
                  <a:lnTo>
                    <a:pt x="42748" y="393"/>
                  </a:lnTo>
                  <a:close/>
                </a:path>
                <a:path w="61595" h="10794">
                  <a:moveTo>
                    <a:pt x="52514" y="279"/>
                  </a:moveTo>
                  <a:lnTo>
                    <a:pt x="50571" y="304"/>
                  </a:lnTo>
                  <a:lnTo>
                    <a:pt x="50469" y="5727"/>
                  </a:lnTo>
                  <a:lnTo>
                    <a:pt x="47409" y="342"/>
                  </a:lnTo>
                  <a:lnTo>
                    <a:pt x="44246" y="381"/>
                  </a:lnTo>
                  <a:lnTo>
                    <a:pt x="44069" y="9448"/>
                  </a:lnTo>
                  <a:lnTo>
                    <a:pt x="46024" y="9423"/>
                  </a:lnTo>
                  <a:lnTo>
                    <a:pt x="46126" y="3721"/>
                  </a:lnTo>
                  <a:lnTo>
                    <a:pt x="49250" y="9385"/>
                  </a:lnTo>
                  <a:lnTo>
                    <a:pt x="52336" y="9347"/>
                  </a:lnTo>
                  <a:lnTo>
                    <a:pt x="52514" y="279"/>
                  </a:lnTo>
                  <a:close/>
                </a:path>
                <a:path w="61595" h="10794">
                  <a:moveTo>
                    <a:pt x="61264" y="4533"/>
                  </a:moveTo>
                  <a:lnTo>
                    <a:pt x="59105" y="3860"/>
                  </a:lnTo>
                  <a:lnTo>
                    <a:pt x="57404" y="3187"/>
                  </a:lnTo>
                  <a:lnTo>
                    <a:pt x="56540" y="2590"/>
                  </a:lnTo>
                  <a:lnTo>
                    <a:pt x="56616" y="2133"/>
                  </a:lnTo>
                  <a:lnTo>
                    <a:pt x="57150" y="1714"/>
                  </a:lnTo>
                  <a:lnTo>
                    <a:pt x="58813" y="1651"/>
                  </a:lnTo>
                  <a:lnTo>
                    <a:pt x="60198" y="2044"/>
                  </a:lnTo>
                  <a:lnTo>
                    <a:pt x="60591" y="2133"/>
                  </a:lnTo>
                  <a:lnTo>
                    <a:pt x="60591" y="1651"/>
                  </a:lnTo>
                  <a:lnTo>
                    <a:pt x="60617" y="330"/>
                  </a:lnTo>
                  <a:lnTo>
                    <a:pt x="59258" y="12"/>
                  </a:lnTo>
                  <a:lnTo>
                    <a:pt x="56667" y="0"/>
                  </a:lnTo>
                  <a:lnTo>
                    <a:pt x="53987" y="558"/>
                  </a:lnTo>
                  <a:lnTo>
                    <a:pt x="53898" y="4940"/>
                  </a:lnTo>
                  <a:lnTo>
                    <a:pt x="56019" y="5422"/>
                  </a:lnTo>
                  <a:lnTo>
                    <a:pt x="56997" y="5854"/>
                  </a:lnTo>
                  <a:lnTo>
                    <a:pt x="56603" y="5638"/>
                  </a:lnTo>
                  <a:lnTo>
                    <a:pt x="57962" y="6286"/>
                  </a:lnTo>
                  <a:lnTo>
                    <a:pt x="58458" y="6451"/>
                  </a:lnTo>
                  <a:lnTo>
                    <a:pt x="58445" y="7454"/>
                  </a:lnTo>
                  <a:lnTo>
                    <a:pt x="57632" y="7721"/>
                  </a:lnTo>
                  <a:lnTo>
                    <a:pt x="57442" y="7734"/>
                  </a:lnTo>
                  <a:lnTo>
                    <a:pt x="56908" y="7734"/>
                  </a:lnTo>
                  <a:lnTo>
                    <a:pt x="56108" y="7721"/>
                  </a:lnTo>
                  <a:lnTo>
                    <a:pt x="53987" y="7302"/>
                  </a:lnTo>
                  <a:lnTo>
                    <a:pt x="53949" y="9182"/>
                  </a:lnTo>
                  <a:lnTo>
                    <a:pt x="54775" y="9474"/>
                  </a:lnTo>
                  <a:lnTo>
                    <a:pt x="59258" y="9575"/>
                  </a:lnTo>
                  <a:lnTo>
                    <a:pt x="61188" y="8496"/>
                  </a:lnTo>
                  <a:lnTo>
                    <a:pt x="61201" y="7734"/>
                  </a:lnTo>
                  <a:lnTo>
                    <a:pt x="61239" y="5638"/>
                  </a:lnTo>
                  <a:lnTo>
                    <a:pt x="61264" y="45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72941" y="1970760"/>
              <a:ext cx="263525" cy="353060"/>
            </a:xfrm>
            <a:custGeom>
              <a:avLst/>
              <a:gdLst/>
              <a:ahLst/>
              <a:cxnLst/>
              <a:rect l="l" t="t" r="r" b="b"/>
              <a:pathLst>
                <a:path w="263525" h="353060">
                  <a:moveTo>
                    <a:pt x="263004" y="176428"/>
                  </a:moveTo>
                  <a:lnTo>
                    <a:pt x="262991" y="180136"/>
                  </a:lnTo>
                  <a:lnTo>
                    <a:pt x="259994" y="183133"/>
                  </a:lnTo>
                  <a:lnTo>
                    <a:pt x="256286" y="183133"/>
                  </a:lnTo>
                  <a:lnTo>
                    <a:pt x="252577" y="183121"/>
                  </a:lnTo>
                  <a:lnTo>
                    <a:pt x="249567" y="180124"/>
                  </a:lnTo>
                  <a:lnTo>
                    <a:pt x="249580" y="176415"/>
                  </a:lnTo>
                  <a:lnTo>
                    <a:pt x="249580" y="172707"/>
                  </a:lnTo>
                  <a:lnTo>
                    <a:pt x="252590" y="169697"/>
                  </a:lnTo>
                  <a:lnTo>
                    <a:pt x="256298" y="169710"/>
                  </a:lnTo>
                  <a:lnTo>
                    <a:pt x="260007" y="169710"/>
                  </a:lnTo>
                  <a:lnTo>
                    <a:pt x="263004" y="172707"/>
                  </a:lnTo>
                  <a:lnTo>
                    <a:pt x="263004" y="176428"/>
                  </a:lnTo>
                </a:path>
                <a:path w="263525" h="353060">
                  <a:moveTo>
                    <a:pt x="15659" y="352780"/>
                  </a:moveTo>
                  <a:lnTo>
                    <a:pt x="0" y="333628"/>
                  </a:lnTo>
                  <a:lnTo>
                    <a:pt x="380" y="0"/>
                  </a:lnTo>
                  <a:lnTo>
                    <a:pt x="16040" y="191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9281" y="1706295"/>
              <a:ext cx="294068" cy="28011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846588" y="1929866"/>
              <a:ext cx="258445" cy="368300"/>
            </a:xfrm>
            <a:custGeom>
              <a:avLst/>
              <a:gdLst/>
              <a:ahLst/>
              <a:cxnLst/>
              <a:rect l="l" t="t" r="r" b="b"/>
              <a:pathLst>
                <a:path w="258445" h="368300">
                  <a:moveTo>
                    <a:pt x="25539" y="367906"/>
                  </a:moveTo>
                  <a:lnTo>
                    <a:pt x="12103" y="367893"/>
                  </a:lnTo>
                  <a:lnTo>
                    <a:pt x="7861" y="367906"/>
                  </a:lnTo>
                  <a:lnTo>
                    <a:pt x="7315" y="364032"/>
                  </a:lnTo>
                  <a:lnTo>
                    <a:pt x="7315" y="359791"/>
                  </a:lnTo>
                  <a:lnTo>
                    <a:pt x="5943" y="19773"/>
                  </a:lnTo>
                </a:path>
                <a:path w="258445" h="368300">
                  <a:moveTo>
                    <a:pt x="21285" y="358571"/>
                  </a:moveTo>
                  <a:lnTo>
                    <a:pt x="21285" y="360807"/>
                  </a:lnTo>
                  <a:lnTo>
                    <a:pt x="19469" y="362623"/>
                  </a:lnTo>
                  <a:lnTo>
                    <a:pt x="17233" y="362623"/>
                  </a:lnTo>
                  <a:lnTo>
                    <a:pt x="14986" y="362610"/>
                  </a:lnTo>
                  <a:lnTo>
                    <a:pt x="13182" y="360794"/>
                  </a:lnTo>
                  <a:lnTo>
                    <a:pt x="13182" y="358559"/>
                  </a:lnTo>
                  <a:lnTo>
                    <a:pt x="13182" y="356323"/>
                  </a:lnTo>
                  <a:lnTo>
                    <a:pt x="14998" y="354507"/>
                  </a:lnTo>
                  <a:lnTo>
                    <a:pt x="17246" y="354520"/>
                  </a:lnTo>
                  <a:lnTo>
                    <a:pt x="19481" y="354507"/>
                  </a:lnTo>
                  <a:lnTo>
                    <a:pt x="21285" y="356336"/>
                  </a:lnTo>
                  <a:lnTo>
                    <a:pt x="21285" y="358571"/>
                  </a:lnTo>
                </a:path>
                <a:path w="258445" h="368300">
                  <a:moveTo>
                    <a:pt x="20193" y="1295"/>
                  </a:moveTo>
                  <a:lnTo>
                    <a:pt x="25" y="1270"/>
                  </a:lnTo>
                  <a:lnTo>
                    <a:pt x="12" y="8229"/>
                  </a:lnTo>
                  <a:lnTo>
                    <a:pt x="13322" y="8242"/>
                  </a:lnTo>
                  <a:lnTo>
                    <a:pt x="13322" y="12382"/>
                  </a:lnTo>
                  <a:lnTo>
                    <a:pt x="12" y="12369"/>
                  </a:lnTo>
                  <a:lnTo>
                    <a:pt x="0" y="19316"/>
                  </a:lnTo>
                  <a:lnTo>
                    <a:pt x="20180" y="19342"/>
                  </a:lnTo>
                  <a:lnTo>
                    <a:pt x="20193" y="1295"/>
                  </a:lnTo>
                  <a:close/>
                </a:path>
                <a:path w="258445" h="368300">
                  <a:moveTo>
                    <a:pt x="7391" y="22161"/>
                  </a:moveTo>
                  <a:lnTo>
                    <a:pt x="9182" y="27368"/>
                  </a:lnTo>
                  <a:lnTo>
                    <a:pt x="11087" y="26466"/>
                  </a:lnTo>
                  <a:lnTo>
                    <a:pt x="16217" y="28917"/>
                  </a:lnTo>
                  <a:lnTo>
                    <a:pt x="21361" y="31369"/>
                  </a:lnTo>
                  <a:lnTo>
                    <a:pt x="26035" y="33337"/>
                  </a:lnTo>
                  <a:lnTo>
                    <a:pt x="26936" y="35255"/>
                  </a:lnTo>
                </a:path>
                <a:path w="258445" h="368300">
                  <a:moveTo>
                    <a:pt x="17792" y="20942"/>
                  </a:moveTo>
                  <a:lnTo>
                    <a:pt x="18707" y="22364"/>
                  </a:lnTo>
                  <a:lnTo>
                    <a:pt x="21526" y="22428"/>
                  </a:lnTo>
                  <a:lnTo>
                    <a:pt x="22936" y="22923"/>
                  </a:lnTo>
                </a:path>
                <a:path w="258445" h="368300">
                  <a:moveTo>
                    <a:pt x="28016" y="28206"/>
                  </a:moveTo>
                  <a:lnTo>
                    <a:pt x="32689" y="30187"/>
                  </a:lnTo>
                  <a:lnTo>
                    <a:pt x="38671" y="37833"/>
                  </a:lnTo>
                  <a:lnTo>
                    <a:pt x="39077" y="41605"/>
                  </a:lnTo>
                </a:path>
                <a:path w="258445" h="368300">
                  <a:moveTo>
                    <a:pt x="34747" y="21272"/>
                  </a:moveTo>
                  <a:lnTo>
                    <a:pt x="34709" y="23152"/>
                  </a:lnTo>
                  <a:lnTo>
                    <a:pt x="35140" y="25044"/>
                  </a:lnTo>
                  <a:lnTo>
                    <a:pt x="38404" y="26987"/>
                  </a:lnTo>
                  <a:lnTo>
                    <a:pt x="41668" y="28930"/>
                  </a:lnTo>
                  <a:lnTo>
                    <a:pt x="48615" y="35191"/>
                  </a:lnTo>
                  <a:lnTo>
                    <a:pt x="49466" y="40398"/>
                  </a:lnTo>
                </a:path>
                <a:path w="258445" h="368300">
                  <a:moveTo>
                    <a:pt x="24104" y="35674"/>
                  </a:moveTo>
                  <a:lnTo>
                    <a:pt x="24104" y="38963"/>
                  </a:lnTo>
                  <a:lnTo>
                    <a:pt x="33477" y="38976"/>
                  </a:lnTo>
                </a:path>
                <a:path w="258445" h="368300">
                  <a:moveTo>
                    <a:pt x="26797" y="18288"/>
                  </a:moveTo>
                  <a:lnTo>
                    <a:pt x="26797" y="11696"/>
                  </a:lnTo>
                  <a:lnTo>
                    <a:pt x="39636" y="11709"/>
                  </a:lnTo>
                  <a:lnTo>
                    <a:pt x="39624" y="18986"/>
                  </a:lnTo>
                  <a:lnTo>
                    <a:pt x="32435" y="18986"/>
                  </a:lnTo>
                  <a:lnTo>
                    <a:pt x="32435" y="15087"/>
                  </a:lnTo>
                </a:path>
                <a:path w="258445" h="368300">
                  <a:moveTo>
                    <a:pt x="23901" y="21539"/>
                  </a:moveTo>
                  <a:lnTo>
                    <a:pt x="29540" y="21539"/>
                  </a:lnTo>
                  <a:lnTo>
                    <a:pt x="29540" y="25895"/>
                  </a:lnTo>
                  <a:lnTo>
                    <a:pt x="23799" y="25882"/>
                  </a:lnTo>
                </a:path>
                <a:path w="258445" h="368300">
                  <a:moveTo>
                    <a:pt x="66090" y="33642"/>
                  </a:moveTo>
                  <a:lnTo>
                    <a:pt x="57238" y="33642"/>
                  </a:lnTo>
                  <a:lnTo>
                    <a:pt x="57238" y="27813"/>
                  </a:lnTo>
                  <a:lnTo>
                    <a:pt x="66090" y="27825"/>
                  </a:lnTo>
                  <a:lnTo>
                    <a:pt x="66090" y="33642"/>
                  </a:lnTo>
                  <a:close/>
                </a:path>
                <a:path w="258445" h="368300">
                  <a:moveTo>
                    <a:pt x="55829" y="27787"/>
                  </a:moveTo>
                  <a:lnTo>
                    <a:pt x="46863" y="27774"/>
                  </a:lnTo>
                </a:path>
                <a:path w="258445" h="368300">
                  <a:moveTo>
                    <a:pt x="92036" y="31788"/>
                  </a:moveTo>
                  <a:lnTo>
                    <a:pt x="73139" y="31762"/>
                  </a:lnTo>
                  <a:lnTo>
                    <a:pt x="73177" y="7861"/>
                  </a:lnTo>
                  <a:lnTo>
                    <a:pt x="92062" y="7886"/>
                  </a:lnTo>
                  <a:lnTo>
                    <a:pt x="92036" y="31788"/>
                  </a:lnTo>
                  <a:close/>
                </a:path>
                <a:path w="258445" h="368300">
                  <a:moveTo>
                    <a:pt x="88722" y="7683"/>
                  </a:moveTo>
                  <a:lnTo>
                    <a:pt x="88709" y="23228"/>
                  </a:lnTo>
                  <a:lnTo>
                    <a:pt x="85128" y="23215"/>
                  </a:lnTo>
                  <a:lnTo>
                    <a:pt x="85128" y="27406"/>
                  </a:lnTo>
                  <a:lnTo>
                    <a:pt x="79870" y="27406"/>
                  </a:lnTo>
                </a:path>
                <a:path w="258445" h="368300">
                  <a:moveTo>
                    <a:pt x="84251" y="19850"/>
                  </a:moveTo>
                  <a:lnTo>
                    <a:pt x="82892" y="16992"/>
                  </a:lnTo>
                  <a:lnTo>
                    <a:pt x="76212" y="20548"/>
                  </a:lnTo>
                  <a:lnTo>
                    <a:pt x="78041" y="23977"/>
                  </a:lnTo>
                </a:path>
                <a:path w="258445" h="368300">
                  <a:moveTo>
                    <a:pt x="75844" y="16383"/>
                  </a:moveTo>
                  <a:lnTo>
                    <a:pt x="87147" y="16408"/>
                  </a:lnTo>
                </a:path>
                <a:path w="258445" h="368300">
                  <a:moveTo>
                    <a:pt x="75844" y="11214"/>
                  </a:moveTo>
                  <a:lnTo>
                    <a:pt x="87147" y="11226"/>
                  </a:lnTo>
                </a:path>
                <a:path w="258445" h="368300">
                  <a:moveTo>
                    <a:pt x="124561" y="31457"/>
                  </a:moveTo>
                  <a:lnTo>
                    <a:pt x="107530" y="31432"/>
                  </a:lnTo>
                  <a:lnTo>
                    <a:pt x="107556" y="8991"/>
                  </a:lnTo>
                  <a:lnTo>
                    <a:pt x="124587" y="9004"/>
                  </a:lnTo>
                  <a:lnTo>
                    <a:pt x="124561" y="31457"/>
                  </a:lnTo>
                  <a:close/>
                </a:path>
                <a:path w="258445" h="368300">
                  <a:moveTo>
                    <a:pt x="120992" y="22821"/>
                  </a:moveTo>
                  <a:lnTo>
                    <a:pt x="120980" y="25450"/>
                  </a:lnTo>
                  <a:lnTo>
                    <a:pt x="118859" y="27571"/>
                  </a:lnTo>
                  <a:lnTo>
                    <a:pt x="116230" y="27571"/>
                  </a:lnTo>
                  <a:lnTo>
                    <a:pt x="113614" y="27571"/>
                  </a:lnTo>
                  <a:lnTo>
                    <a:pt x="111480" y="25438"/>
                  </a:lnTo>
                  <a:lnTo>
                    <a:pt x="111493" y="22809"/>
                  </a:lnTo>
                  <a:lnTo>
                    <a:pt x="111493" y="21742"/>
                  </a:lnTo>
                  <a:lnTo>
                    <a:pt x="111848" y="20764"/>
                  </a:lnTo>
                  <a:lnTo>
                    <a:pt x="112445" y="19977"/>
                  </a:lnTo>
                </a:path>
                <a:path w="258445" h="368300">
                  <a:moveTo>
                    <a:pt x="112610" y="15684"/>
                  </a:moveTo>
                  <a:lnTo>
                    <a:pt x="122021" y="15697"/>
                  </a:lnTo>
                  <a:lnTo>
                    <a:pt x="122034" y="12090"/>
                  </a:lnTo>
                </a:path>
                <a:path w="258445" h="368300">
                  <a:moveTo>
                    <a:pt x="169341" y="30429"/>
                  </a:moveTo>
                  <a:lnTo>
                    <a:pt x="152311" y="30416"/>
                  </a:lnTo>
                  <a:lnTo>
                    <a:pt x="152336" y="7962"/>
                  </a:lnTo>
                  <a:lnTo>
                    <a:pt x="169367" y="7975"/>
                  </a:lnTo>
                  <a:lnTo>
                    <a:pt x="169341" y="30429"/>
                  </a:lnTo>
                  <a:close/>
                </a:path>
                <a:path w="258445" h="368300">
                  <a:moveTo>
                    <a:pt x="165773" y="21793"/>
                  </a:moveTo>
                  <a:lnTo>
                    <a:pt x="165773" y="24422"/>
                  </a:lnTo>
                  <a:lnTo>
                    <a:pt x="163639" y="26543"/>
                  </a:lnTo>
                  <a:lnTo>
                    <a:pt x="161023" y="26543"/>
                  </a:lnTo>
                  <a:lnTo>
                    <a:pt x="158394" y="26543"/>
                  </a:lnTo>
                  <a:lnTo>
                    <a:pt x="156273" y="24409"/>
                  </a:lnTo>
                  <a:lnTo>
                    <a:pt x="156273" y="21780"/>
                  </a:lnTo>
                  <a:lnTo>
                    <a:pt x="156273" y="20713"/>
                  </a:lnTo>
                  <a:lnTo>
                    <a:pt x="156629" y="19735"/>
                  </a:lnTo>
                  <a:lnTo>
                    <a:pt x="157226" y="18948"/>
                  </a:lnTo>
                </a:path>
                <a:path w="258445" h="368300">
                  <a:moveTo>
                    <a:pt x="157391" y="14655"/>
                  </a:moveTo>
                  <a:lnTo>
                    <a:pt x="166814" y="14668"/>
                  </a:lnTo>
                  <a:lnTo>
                    <a:pt x="166814" y="11049"/>
                  </a:lnTo>
                </a:path>
                <a:path w="258445" h="368300">
                  <a:moveTo>
                    <a:pt x="200952" y="28206"/>
                  </a:moveTo>
                  <a:lnTo>
                    <a:pt x="183934" y="28194"/>
                  </a:lnTo>
                  <a:lnTo>
                    <a:pt x="183959" y="5727"/>
                  </a:lnTo>
                  <a:lnTo>
                    <a:pt x="200977" y="5753"/>
                  </a:lnTo>
                  <a:lnTo>
                    <a:pt x="200952" y="28206"/>
                  </a:lnTo>
                  <a:close/>
                </a:path>
                <a:path w="258445" h="368300">
                  <a:moveTo>
                    <a:pt x="197383" y="19570"/>
                  </a:moveTo>
                  <a:lnTo>
                    <a:pt x="197383" y="22186"/>
                  </a:lnTo>
                  <a:lnTo>
                    <a:pt x="195262" y="24320"/>
                  </a:lnTo>
                  <a:lnTo>
                    <a:pt x="192633" y="24320"/>
                  </a:lnTo>
                  <a:lnTo>
                    <a:pt x="190017" y="24307"/>
                  </a:lnTo>
                  <a:lnTo>
                    <a:pt x="187896" y="22186"/>
                  </a:lnTo>
                  <a:lnTo>
                    <a:pt x="187896" y="19558"/>
                  </a:lnTo>
                  <a:lnTo>
                    <a:pt x="187896" y="18491"/>
                  </a:lnTo>
                  <a:lnTo>
                    <a:pt x="188252" y="17513"/>
                  </a:lnTo>
                  <a:lnTo>
                    <a:pt x="188836" y="16725"/>
                  </a:lnTo>
                </a:path>
                <a:path w="258445" h="368300">
                  <a:moveTo>
                    <a:pt x="189001" y="12433"/>
                  </a:moveTo>
                  <a:lnTo>
                    <a:pt x="198424" y="12433"/>
                  </a:lnTo>
                  <a:lnTo>
                    <a:pt x="198437" y="8839"/>
                  </a:lnTo>
                </a:path>
                <a:path w="258445" h="368300">
                  <a:moveTo>
                    <a:pt x="245275" y="26695"/>
                  </a:moveTo>
                  <a:lnTo>
                    <a:pt x="228257" y="26682"/>
                  </a:lnTo>
                  <a:lnTo>
                    <a:pt x="228282" y="4229"/>
                  </a:lnTo>
                  <a:lnTo>
                    <a:pt x="245313" y="4254"/>
                  </a:lnTo>
                  <a:lnTo>
                    <a:pt x="245275" y="26695"/>
                  </a:lnTo>
                  <a:close/>
                </a:path>
                <a:path w="258445" h="368300">
                  <a:moveTo>
                    <a:pt x="241706" y="18059"/>
                  </a:moveTo>
                  <a:lnTo>
                    <a:pt x="241706" y="20688"/>
                  </a:lnTo>
                  <a:lnTo>
                    <a:pt x="239585" y="22809"/>
                  </a:lnTo>
                  <a:lnTo>
                    <a:pt x="236956" y="22796"/>
                  </a:lnTo>
                  <a:lnTo>
                    <a:pt x="234340" y="22796"/>
                  </a:lnTo>
                  <a:lnTo>
                    <a:pt x="232219" y="20675"/>
                  </a:lnTo>
                  <a:lnTo>
                    <a:pt x="232219" y="18046"/>
                  </a:lnTo>
                  <a:lnTo>
                    <a:pt x="232219" y="16992"/>
                  </a:lnTo>
                  <a:lnTo>
                    <a:pt x="232562" y="16001"/>
                  </a:lnTo>
                  <a:lnTo>
                    <a:pt x="233159" y="15214"/>
                  </a:lnTo>
                </a:path>
                <a:path w="258445" h="368300">
                  <a:moveTo>
                    <a:pt x="233337" y="10909"/>
                  </a:moveTo>
                  <a:lnTo>
                    <a:pt x="242747" y="10934"/>
                  </a:lnTo>
                  <a:lnTo>
                    <a:pt x="242760" y="7315"/>
                  </a:lnTo>
                </a:path>
                <a:path w="258445" h="368300">
                  <a:moveTo>
                    <a:pt x="229768" y="12"/>
                  </a:moveTo>
                  <a:lnTo>
                    <a:pt x="220827" y="0"/>
                  </a:lnTo>
                  <a:lnTo>
                    <a:pt x="220814" y="23393"/>
                  </a:lnTo>
                  <a:lnTo>
                    <a:pt x="226961" y="23393"/>
                  </a:lnTo>
                </a:path>
                <a:path w="258445" h="368300">
                  <a:moveTo>
                    <a:pt x="245783" y="800"/>
                  </a:moveTo>
                  <a:lnTo>
                    <a:pt x="253784" y="800"/>
                  </a:lnTo>
                  <a:lnTo>
                    <a:pt x="253758" y="22136"/>
                  </a:lnTo>
                </a:path>
                <a:path w="258445" h="368300">
                  <a:moveTo>
                    <a:pt x="258254" y="13754"/>
                  </a:moveTo>
                  <a:lnTo>
                    <a:pt x="256832" y="13754"/>
                  </a:lnTo>
                  <a:lnTo>
                    <a:pt x="256819" y="24066"/>
                  </a:lnTo>
                </a:path>
                <a:path w="258445" h="368300">
                  <a:moveTo>
                    <a:pt x="74218" y="28384"/>
                  </a:moveTo>
                  <a:lnTo>
                    <a:pt x="68059" y="284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39171" y="1957641"/>
              <a:ext cx="14604" cy="635"/>
            </a:xfrm>
            <a:custGeom>
              <a:avLst/>
              <a:gdLst/>
              <a:ahLst/>
              <a:cxnLst/>
              <a:rect l="l" t="t" r="r" b="b"/>
              <a:pathLst>
                <a:path w="14604" h="635">
                  <a:moveTo>
                    <a:pt x="-2286" y="133"/>
                  </a:moveTo>
                  <a:lnTo>
                    <a:pt x="16421" y="133"/>
                  </a:lnTo>
                </a:path>
              </a:pathLst>
            </a:custGeom>
            <a:ln w="48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71696" y="1956815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5">
                  <a:moveTo>
                    <a:pt x="-2286" y="247"/>
                  </a:moveTo>
                  <a:lnTo>
                    <a:pt x="29146" y="247"/>
                  </a:lnTo>
                </a:path>
              </a:pathLst>
            </a:custGeom>
            <a:ln w="5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016959" y="1956231"/>
              <a:ext cx="13335" cy="635"/>
            </a:xfrm>
            <a:custGeom>
              <a:avLst/>
              <a:gdLst/>
              <a:ahLst/>
              <a:cxnLst/>
              <a:rect l="l" t="t" r="r" b="b"/>
              <a:pathLst>
                <a:path w="13335" h="635">
                  <a:moveTo>
                    <a:pt x="-2286" y="120"/>
                  </a:moveTo>
                  <a:lnTo>
                    <a:pt x="15024" y="120"/>
                  </a:lnTo>
                </a:path>
              </a:pathLst>
            </a:custGeom>
            <a:ln w="48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47591" y="1955380"/>
              <a:ext cx="27940" cy="635"/>
            </a:xfrm>
            <a:custGeom>
              <a:avLst/>
              <a:gdLst/>
              <a:ahLst/>
              <a:cxnLst/>
              <a:rect l="l" t="t" r="r" b="b"/>
              <a:pathLst>
                <a:path w="27939" h="635">
                  <a:moveTo>
                    <a:pt x="-2286" y="260"/>
                  </a:moveTo>
                  <a:lnTo>
                    <a:pt x="30111" y="260"/>
                  </a:lnTo>
                </a:path>
              </a:pathLst>
            </a:custGeom>
            <a:ln w="50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855123" y="1742389"/>
              <a:ext cx="253365" cy="221615"/>
            </a:xfrm>
            <a:custGeom>
              <a:avLst/>
              <a:gdLst/>
              <a:ahLst/>
              <a:cxnLst/>
              <a:rect l="l" t="t" r="r" b="b"/>
              <a:pathLst>
                <a:path w="253364" h="221614">
                  <a:moveTo>
                    <a:pt x="253098" y="221551"/>
                  </a:moveTo>
                  <a:lnTo>
                    <a:pt x="247141" y="212483"/>
                  </a:lnTo>
                  <a:lnTo>
                    <a:pt x="237248" y="212674"/>
                  </a:lnTo>
                </a:path>
                <a:path w="253364" h="221614">
                  <a:moveTo>
                    <a:pt x="13068" y="188734"/>
                  </a:moveTo>
                  <a:lnTo>
                    <a:pt x="13919" y="188518"/>
                  </a:lnTo>
                  <a:lnTo>
                    <a:pt x="14833" y="188353"/>
                  </a:lnTo>
                  <a:lnTo>
                    <a:pt x="15811" y="188239"/>
                  </a:lnTo>
                  <a:lnTo>
                    <a:pt x="23888" y="185965"/>
                  </a:lnTo>
                  <a:lnTo>
                    <a:pt x="29449" y="180952"/>
                  </a:lnTo>
                  <a:lnTo>
                    <a:pt x="32665" y="172944"/>
                  </a:lnTo>
                  <a:lnTo>
                    <a:pt x="33705" y="161683"/>
                  </a:lnTo>
                  <a:lnTo>
                    <a:pt x="33859" y="149714"/>
                  </a:lnTo>
                  <a:lnTo>
                    <a:pt x="34212" y="136999"/>
                  </a:lnTo>
                  <a:lnTo>
                    <a:pt x="34629" y="125463"/>
                  </a:lnTo>
                  <a:lnTo>
                    <a:pt x="34975" y="117030"/>
                  </a:lnTo>
                </a:path>
                <a:path w="253364" h="221614">
                  <a:moveTo>
                    <a:pt x="26466" y="116395"/>
                  </a:moveTo>
                  <a:lnTo>
                    <a:pt x="25222" y="161683"/>
                  </a:lnTo>
                  <a:lnTo>
                    <a:pt x="25209" y="178727"/>
                  </a:lnTo>
                  <a:lnTo>
                    <a:pt x="19507" y="179336"/>
                  </a:lnTo>
                  <a:lnTo>
                    <a:pt x="14922" y="179819"/>
                  </a:lnTo>
                  <a:lnTo>
                    <a:pt x="7899" y="180568"/>
                  </a:lnTo>
                  <a:lnTo>
                    <a:pt x="2527" y="183680"/>
                  </a:lnTo>
                  <a:lnTo>
                    <a:pt x="0" y="188340"/>
                  </a:lnTo>
                </a:path>
                <a:path w="253364" h="221614">
                  <a:moveTo>
                    <a:pt x="71170" y="1028"/>
                  </a:moveTo>
                  <a:lnTo>
                    <a:pt x="90754" y="1485"/>
                  </a:lnTo>
                  <a:lnTo>
                    <a:pt x="89915" y="116903"/>
                  </a:lnTo>
                  <a:lnTo>
                    <a:pt x="26276" y="116116"/>
                  </a:lnTo>
                  <a:lnTo>
                    <a:pt x="26403" y="0"/>
                  </a:lnTo>
                  <a:lnTo>
                    <a:pt x="41503" y="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16870" y="1745856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-2286" y="107"/>
                  </a:moveTo>
                  <a:lnTo>
                    <a:pt x="11709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06050" y="1742947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5">
                  <a:moveTo>
                    <a:pt x="-2285" y="126"/>
                  </a:moveTo>
                  <a:lnTo>
                    <a:pt x="13106" y="126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878973" y="1739506"/>
              <a:ext cx="64769" cy="116205"/>
            </a:xfrm>
            <a:custGeom>
              <a:avLst/>
              <a:gdLst/>
              <a:ahLst/>
              <a:cxnLst/>
              <a:rect l="l" t="t" r="r" b="b"/>
              <a:pathLst>
                <a:path w="64770" h="116205">
                  <a:moveTo>
                    <a:pt x="2654" y="116166"/>
                  </a:moveTo>
                  <a:lnTo>
                    <a:pt x="0" y="116128"/>
                  </a:lnTo>
                  <a:lnTo>
                    <a:pt x="126" y="0"/>
                  </a:lnTo>
                  <a:lnTo>
                    <a:pt x="15227" y="355"/>
                  </a:lnTo>
                </a:path>
                <a:path w="64770" h="116205">
                  <a:moveTo>
                    <a:pt x="44907" y="1041"/>
                  </a:moveTo>
                  <a:lnTo>
                    <a:pt x="64477" y="1485"/>
                  </a:lnTo>
                  <a:lnTo>
                    <a:pt x="64465" y="40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03624" y="1740077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5">
                  <a:moveTo>
                    <a:pt x="-2286" y="126"/>
                  </a:moveTo>
                  <a:lnTo>
                    <a:pt x="13119" y="126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896613" y="1746034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-2286" y="107"/>
                  </a:moveTo>
                  <a:lnTo>
                    <a:pt x="11709" y="107"/>
                  </a:lnTo>
                </a:path>
              </a:pathLst>
            </a:custGeom>
            <a:ln w="4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881170" y="1751418"/>
              <a:ext cx="64769" cy="101600"/>
            </a:xfrm>
            <a:custGeom>
              <a:avLst/>
              <a:gdLst/>
              <a:ahLst/>
              <a:cxnLst/>
              <a:rect l="l" t="t" r="r" b="b"/>
              <a:pathLst>
                <a:path w="64770" h="101600">
                  <a:moveTo>
                    <a:pt x="64223" y="89509"/>
                  </a:moveTo>
                  <a:lnTo>
                    <a:pt x="571" y="88709"/>
                  </a:lnTo>
                </a:path>
                <a:path w="64770" h="101600">
                  <a:moveTo>
                    <a:pt x="0" y="9334"/>
                  </a:moveTo>
                  <a:lnTo>
                    <a:pt x="64350" y="10833"/>
                  </a:lnTo>
                </a:path>
                <a:path w="64770" h="101600">
                  <a:moveTo>
                    <a:pt x="15189" y="4914"/>
                  </a:moveTo>
                  <a:lnTo>
                    <a:pt x="8686" y="4914"/>
                  </a:lnTo>
                  <a:lnTo>
                    <a:pt x="8686" y="76"/>
                  </a:lnTo>
                  <a:lnTo>
                    <a:pt x="15201" y="88"/>
                  </a:lnTo>
                  <a:lnTo>
                    <a:pt x="15189" y="4914"/>
                  </a:lnTo>
                  <a:close/>
                </a:path>
                <a:path w="64770" h="101600">
                  <a:moveTo>
                    <a:pt x="35928" y="4838"/>
                  </a:moveTo>
                  <a:lnTo>
                    <a:pt x="29413" y="4838"/>
                  </a:lnTo>
                  <a:lnTo>
                    <a:pt x="29425" y="0"/>
                  </a:lnTo>
                  <a:lnTo>
                    <a:pt x="35928" y="0"/>
                  </a:lnTo>
                  <a:lnTo>
                    <a:pt x="35928" y="4838"/>
                  </a:lnTo>
                  <a:close/>
                </a:path>
                <a:path w="64770" h="101600">
                  <a:moveTo>
                    <a:pt x="56172" y="5689"/>
                  </a:moveTo>
                  <a:lnTo>
                    <a:pt x="49657" y="5689"/>
                  </a:lnTo>
                  <a:lnTo>
                    <a:pt x="49657" y="863"/>
                  </a:lnTo>
                  <a:lnTo>
                    <a:pt x="56172" y="863"/>
                  </a:lnTo>
                  <a:lnTo>
                    <a:pt x="56172" y="5689"/>
                  </a:lnTo>
                  <a:close/>
                </a:path>
                <a:path w="64770" h="101600">
                  <a:moveTo>
                    <a:pt x="15252" y="100571"/>
                  </a:moveTo>
                  <a:lnTo>
                    <a:pt x="8737" y="100571"/>
                  </a:lnTo>
                  <a:lnTo>
                    <a:pt x="8750" y="95732"/>
                  </a:lnTo>
                  <a:lnTo>
                    <a:pt x="15252" y="95745"/>
                  </a:lnTo>
                  <a:lnTo>
                    <a:pt x="15252" y="100571"/>
                  </a:lnTo>
                  <a:close/>
                </a:path>
                <a:path w="64770" h="101600">
                  <a:moveTo>
                    <a:pt x="35991" y="100495"/>
                  </a:moveTo>
                  <a:lnTo>
                    <a:pt x="29476" y="100495"/>
                  </a:lnTo>
                  <a:lnTo>
                    <a:pt x="29476" y="95656"/>
                  </a:lnTo>
                  <a:lnTo>
                    <a:pt x="35991" y="95669"/>
                  </a:lnTo>
                  <a:lnTo>
                    <a:pt x="35991" y="100495"/>
                  </a:lnTo>
                  <a:close/>
                </a:path>
                <a:path w="64770" h="101600">
                  <a:moveTo>
                    <a:pt x="56235" y="101358"/>
                  </a:moveTo>
                  <a:lnTo>
                    <a:pt x="49720" y="101345"/>
                  </a:lnTo>
                  <a:lnTo>
                    <a:pt x="49733" y="96519"/>
                  </a:lnTo>
                  <a:lnTo>
                    <a:pt x="56235" y="96532"/>
                  </a:lnTo>
                  <a:lnTo>
                    <a:pt x="56235" y="101358"/>
                  </a:lnTo>
                  <a:close/>
                </a:path>
                <a:path w="64770" h="101600">
                  <a:moveTo>
                    <a:pt x="57797" y="68872"/>
                  </a:moveTo>
                  <a:lnTo>
                    <a:pt x="15074" y="67868"/>
                  </a:lnTo>
                  <a:lnTo>
                    <a:pt x="15112" y="33654"/>
                  </a:lnTo>
                  <a:lnTo>
                    <a:pt x="57835" y="34645"/>
                  </a:lnTo>
                  <a:lnTo>
                    <a:pt x="57797" y="68872"/>
                  </a:lnTo>
                  <a:close/>
                </a:path>
                <a:path w="64770" h="101600">
                  <a:moveTo>
                    <a:pt x="10947" y="62141"/>
                  </a:moveTo>
                  <a:lnTo>
                    <a:pt x="10985" y="27927"/>
                  </a:lnTo>
                  <a:lnTo>
                    <a:pt x="53695" y="289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35437" y="178299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2286" y="1409"/>
                  </a:moveTo>
                  <a:lnTo>
                    <a:pt x="2286" y="140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851211" y="1645856"/>
              <a:ext cx="120650" cy="287655"/>
            </a:xfrm>
            <a:custGeom>
              <a:avLst/>
              <a:gdLst/>
              <a:ahLst/>
              <a:cxnLst/>
              <a:rect l="l" t="t" r="r" b="b"/>
              <a:pathLst>
                <a:path w="120650" h="287655">
                  <a:moveTo>
                    <a:pt x="42125" y="169786"/>
                  </a:moveTo>
                  <a:lnTo>
                    <a:pt x="45427" y="169786"/>
                  </a:lnTo>
                </a:path>
                <a:path w="120650" h="287655">
                  <a:moveTo>
                    <a:pt x="53809" y="150228"/>
                  </a:moveTo>
                  <a:lnTo>
                    <a:pt x="48247" y="150215"/>
                  </a:lnTo>
                  <a:lnTo>
                    <a:pt x="48247" y="145402"/>
                  </a:lnTo>
                  <a:lnTo>
                    <a:pt x="53822" y="145414"/>
                  </a:lnTo>
                  <a:lnTo>
                    <a:pt x="53809" y="150228"/>
                  </a:lnTo>
                  <a:close/>
                </a:path>
                <a:path w="120650" h="287655">
                  <a:moveTo>
                    <a:pt x="63677" y="150240"/>
                  </a:moveTo>
                  <a:lnTo>
                    <a:pt x="58102" y="150228"/>
                  </a:lnTo>
                  <a:lnTo>
                    <a:pt x="58115" y="145414"/>
                  </a:lnTo>
                  <a:lnTo>
                    <a:pt x="63677" y="145427"/>
                  </a:lnTo>
                  <a:lnTo>
                    <a:pt x="63677" y="150240"/>
                  </a:lnTo>
                  <a:close/>
                </a:path>
                <a:path w="120650" h="287655">
                  <a:moveTo>
                    <a:pt x="73533" y="150240"/>
                  </a:moveTo>
                  <a:lnTo>
                    <a:pt x="67970" y="150240"/>
                  </a:lnTo>
                  <a:lnTo>
                    <a:pt x="67970" y="145427"/>
                  </a:lnTo>
                  <a:lnTo>
                    <a:pt x="73533" y="145440"/>
                  </a:lnTo>
                  <a:lnTo>
                    <a:pt x="73533" y="150240"/>
                  </a:lnTo>
                  <a:close/>
                </a:path>
                <a:path w="120650" h="287655">
                  <a:moveTo>
                    <a:pt x="83388" y="150253"/>
                  </a:moveTo>
                  <a:lnTo>
                    <a:pt x="77825" y="150253"/>
                  </a:lnTo>
                  <a:lnTo>
                    <a:pt x="77825" y="145440"/>
                  </a:lnTo>
                  <a:lnTo>
                    <a:pt x="83400" y="145453"/>
                  </a:lnTo>
                  <a:lnTo>
                    <a:pt x="83388" y="150253"/>
                  </a:lnTo>
                  <a:close/>
                </a:path>
                <a:path w="120650" h="287655">
                  <a:moveTo>
                    <a:pt x="54889" y="168148"/>
                  </a:moveTo>
                  <a:lnTo>
                    <a:pt x="49326" y="168135"/>
                  </a:lnTo>
                  <a:lnTo>
                    <a:pt x="49326" y="163334"/>
                  </a:lnTo>
                  <a:lnTo>
                    <a:pt x="54889" y="163334"/>
                  </a:lnTo>
                  <a:lnTo>
                    <a:pt x="54889" y="168148"/>
                  </a:lnTo>
                  <a:close/>
                </a:path>
                <a:path w="120650" h="287655">
                  <a:moveTo>
                    <a:pt x="64744" y="168160"/>
                  </a:moveTo>
                  <a:lnTo>
                    <a:pt x="59181" y="168148"/>
                  </a:lnTo>
                  <a:lnTo>
                    <a:pt x="59181" y="163347"/>
                  </a:lnTo>
                  <a:lnTo>
                    <a:pt x="64757" y="163347"/>
                  </a:lnTo>
                  <a:lnTo>
                    <a:pt x="64744" y="168160"/>
                  </a:lnTo>
                  <a:close/>
                </a:path>
                <a:path w="120650" h="287655">
                  <a:moveTo>
                    <a:pt x="74599" y="168173"/>
                  </a:moveTo>
                  <a:lnTo>
                    <a:pt x="69037" y="168173"/>
                  </a:lnTo>
                  <a:lnTo>
                    <a:pt x="69037" y="163360"/>
                  </a:lnTo>
                  <a:lnTo>
                    <a:pt x="74612" y="163360"/>
                  </a:lnTo>
                  <a:lnTo>
                    <a:pt x="74599" y="168173"/>
                  </a:lnTo>
                  <a:close/>
                </a:path>
                <a:path w="120650" h="287655">
                  <a:moveTo>
                    <a:pt x="84467" y="168173"/>
                  </a:moveTo>
                  <a:lnTo>
                    <a:pt x="78892" y="168173"/>
                  </a:lnTo>
                  <a:lnTo>
                    <a:pt x="78892" y="163360"/>
                  </a:lnTo>
                  <a:lnTo>
                    <a:pt x="84467" y="163372"/>
                  </a:lnTo>
                  <a:lnTo>
                    <a:pt x="84467" y="168173"/>
                  </a:lnTo>
                  <a:close/>
                </a:path>
                <a:path w="120650" h="287655">
                  <a:moveTo>
                    <a:pt x="50444" y="154406"/>
                  </a:moveTo>
                  <a:lnTo>
                    <a:pt x="83883" y="154431"/>
                  </a:lnTo>
                  <a:lnTo>
                    <a:pt x="83883" y="159270"/>
                  </a:lnTo>
                </a:path>
                <a:path w="120650" h="287655">
                  <a:moveTo>
                    <a:pt x="72047" y="160464"/>
                  </a:moveTo>
                  <a:lnTo>
                    <a:pt x="72047" y="157645"/>
                  </a:lnTo>
                  <a:lnTo>
                    <a:pt x="67805" y="157632"/>
                  </a:lnTo>
                </a:path>
                <a:path w="120650" h="287655">
                  <a:moveTo>
                    <a:pt x="68135" y="115633"/>
                  </a:moveTo>
                  <a:lnTo>
                    <a:pt x="68135" y="121742"/>
                  </a:lnTo>
                  <a:lnTo>
                    <a:pt x="71323" y="121754"/>
                  </a:lnTo>
                </a:path>
                <a:path w="120650" h="287655">
                  <a:moveTo>
                    <a:pt x="71259" y="125107"/>
                  </a:moveTo>
                  <a:lnTo>
                    <a:pt x="73139" y="125107"/>
                  </a:lnTo>
                  <a:lnTo>
                    <a:pt x="73139" y="121856"/>
                  </a:lnTo>
                  <a:lnTo>
                    <a:pt x="76504" y="121856"/>
                  </a:lnTo>
                  <a:lnTo>
                    <a:pt x="76517" y="116255"/>
                  </a:lnTo>
                </a:path>
                <a:path w="120650" h="287655">
                  <a:moveTo>
                    <a:pt x="45758" y="177876"/>
                  </a:moveTo>
                  <a:lnTo>
                    <a:pt x="79679" y="177901"/>
                  </a:lnTo>
                </a:path>
                <a:path w="120650" h="287655">
                  <a:moveTo>
                    <a:pt x="3238" y="59956"/>
                  </a:moveTo>
                  <a:lnTo>
                    <a:pt x="3289" y="8381"/>
                  </a:lnTo>
                </a:path>
                <a:path w="120650" h="287655">
                  <a:moveTo>
                    <a:pt x="10375" y="12"/>
                  </a:moveTo>
                  <a:lnTo>
                    <a:pt x="12" y="0"/>
                  </a:lnTo>
                  <a:lnTo>
                    <a:pt x="0" y="7073"/>
                  </a:lnTo>
                  <a:lnTo>
                    <a:pt x="10363" y="7086"/>
                  </a:lnTo>
                </a:path>
                <a:path w="120650" h="287655">
                  <a:moveTo>
                    <a:pt x="38353" y="235178"/>
                  </a:moveTo>
                  <a:lnTo>
                    <a:pt x="44361" y="237705"/>
                  </a:lnTo>
                  <a:lnTo>
                    <a:pt x="45453" y="238963"/>
                  </a:lnTo>
                  <a:lnTo>
                    <a:pt x="48247" y="242176"/>
                  </a:lnTo>
                  <a:lnTo>
                    <a:pt x="49377" y="243471"/>
                  </a:lnTo>
                  <a:lnTo>
                    <a:pt x="52577" y="247040"/>
                  </a:lnTo>
                  <a:lnTo>
                    <a:pt x="57137" y="252107"/>
                  </a:lnTo>
                  <a:lnTo>
                    <a:pt x="62293" y="257835"/>
                  </a:lnTo>
                  <a:lnTo>
                    <a:pt x="65024" y="262445"/>
                  </a:lnTo>
                  <a:lnTo>
                    <a:pt x="68325" y="268058"/>
                  </a:lnTo>
                  <a:lnTo>
                    <a:pt x="70243" y="276783"/>
                  </a:lnTo>
                  <a:lnTo>
                    <a:pt x="70192" y="279653"/>
                  </a:lnTo>
                  <a:lnTo>
                    <a:pt x="70053" y="287185"/>
                  </a:lnTo>
                  <a:lnTo>
                    <a:pt x="78536" y="287350"/>
                  </a:lnTo>
                  <a:lnTo>
                    <a:pt x="78676" y="279806"/>
                  </a:lnTo>
                  <a:lnTo>
                    <a:pt x="78752" y="275488"/>
                  </a:lnTo>
                  <a:lnTo>
                    <a:pt x="76542" y="265290"/>
                  </a:lnTo>
                  <a:lnTo>
                    <a:pt x="72326" y="258152"/>
                  </a:lnTo>
                  <a:lnTo>
                    <a:pt x="69176" y="252780"/>
                  </a:lnTo>
                  <a:lnTo>
                    <a:pt x="50469" y="231800"/>
                  </a:lnTo>
                  <a:lnTo>
                    <a:pt x="48717" y="230124"/>
                  </a:lnTo>
                  <a:lnTo>
                    <a:pt x="38569" y="226110"/>
                  </a:lnTo>
                </a:path>
                <a:path w="120650" h="287655">
                  <a:moveTo>
                    <a:pt x="17030" y="276275"/>
                  </a:moveTo>
                  <a:lnTo>
                    <a:pt x="17652" y="268604"/>
                  </a:lnTo>
                  <a:lnTo>
                    <a:pt x="17614" y="259638"/>
                  </a:lnTo>
                  <a:lnTo>
                    <a:pt x="17576" y="252704"/>
                  </a:lnTo>
                  <a:lnTo>
                    <a:pt x="17589" y="246138"/>
                  </a:lnTo>
                  <a:lnTo>
                    <a:pt x="26708" y="231457"/>
                  </a:lnTo>
                  <a:lnTo>
                    <a:pt x="28701" y="231736"/>
                  </a:lnTo>
                </a:path>
                <a:path w="120650" h="287655">
                  <a:moveTo>
                    <a:pt x="29794" y="223329"/>
                  </a:moveTo>
                  <a:lnTo>
                    <a:pt x="24828" y="222656"/>
                  </a:lnTo>
                  <a:lnTo>
                    <a:pt x="21145" y="224167"/>
                  </a:lnTo>
                  <a:lnTo>
                    <a:pt x="18757" y="225793"/>
                  </a:lnTo>
                  <a:lnTo>
                    <a:pt x="11328" y="230822"/>
                  </a:lnTo>
                  <a:lnTo>
                    <a:pt x="9194" y="241185"/>
                  </a:lnTo>
                  <a:lnTo>
                    <a:pt x="9105" y="245973"/>
                  </a:lnTo>
                  <a:lnTo>
                    <a:pt x="9093" y="252729"/>
                  </a:lnTo>
                  <a:lnTo>
                    <a:pt x="9108" y="258862"/>
                  </a:lnTo>
                  <a:lnTo>
                    <a:pt x="9034" y="265696"/>
                  </a:lnTo>
                  <a:lnTo>
                    <a:pt x="8777" y="272607"/>
                  </a:lnTo>
                  <a:lnTo>
                    <a:pt x="8242" y="278968"/>
                  </a:lnTo>
                </a:path>
                <a:path w="120650" h="287655">
                  <a:moveTo>
                    <a:pt x="18999" y="270662"/>
                  </a:moveTo>
                  <a:lnTo>
                    <a:pt x="20942" y="267868"/>
                  </a:lnTo>
                  <a:lnTo>
                    <a:pt x="25692" y="266077"/>
                  </a:lnTo>
                  <a:lnTo>
                    <a:pt x="28536" y="265188"/>
                  </a:lnTo>
                </a:path>
                <a:path w="120650" h="287655">
                  <a:moveTo>
                    <a:pt x="38938" y="263029"/>
                  </a:moveTo>
                  <a:lnTo>
                    <a:pt x="55879" y="264286"/>
                  </a:lnTo>
                  <a:lnTo>
                    <a:pt x="59181" y="264350"/>
                  </a:lnTo>
                </a:path>
                <a:path w="120650" h="287655">
                  <a:moveTo>
                    <a:pt x="37376" y="271017"/>
                  </a:moveTo>
                  <a:lnTo>
                    <a:pt x="54317" y="272275"/>
                  </a:lnTo>
                  <a:lnTo>
                    <a:pt x="57607" y="272338"/>
                  </a:lnTo>
                  <a:lnTo>
                    <a:pt x="60909" y="272402"/>
                  </a:lnTo>
                  <a:lnTo>
                    <a:pt x="65620" y="272491"/>
                  </a:lnTo>
                  <a:lnTo>
                    <a:pt x="68452" y="272554"/>
                  </a:lnTo>
                </a:path>
                <a:path w="120650" h="287655">
                  <a:moveTo>
                    <a:pt x="50736" y="212839"/>
                  </a:moveTo>
                  <a:lnTo>
                    <a:pt x="50723" y="230263"/>
                  </a:lnTo>
                </a:path>
                <a:path w="120650" h="287655">
                  <a:moveTo>
                    <a:pt x="59677" y="212839"/>
                  </a:moveTo>
                  <a:lnTo>
                    <a:pt x="59639" y="241363"/>
                  </a:lnTo>
                </a:path>
                <a:path w="120650" h="287655">
                  <a:moveTo>
                    <a:pt x="50571" y="245821"/>
                  </a:moveTo>
                  <a:lnTo>
                    <a:pt x="51847" y="251402"/>
                  </a:lnTo>
                  <a:lnTo>
                    <a:pt x="55010" y="257503"/>
                  </a:lnTo>
                  <a:lnTo>
                    <a:pt x="59858" y="263021"/>
                  </a:lnTo>
                  <a:lnTo>
                    <a:pt x="66192" y="266852"/>
                  </a:lnTo>
                </a:path>
                <a:path w="120650" h="287655">
                  <a:moveTo>
                    <a:pt x="78435" y="267550"/>
                  </a:moveTo>
                  <a:lnTo>
                    <a:pt x="86461" y="266763"/>
                  </a:lnTo>
                  <a:lnTo>
                    <a:pt x="93129" y="263118"/>
                  </a:lnTo>
                  <a:lnTo>
                    <a:pt x="95516" y="261289"/>
                  </a:lnTo>
                  <a:lnTo>
                    <a:pt x="97916" y="259448"/>
                  </a:lnTo>
                  <a:lnTo>
                    <a:pt x="104584" y="255803"/>
                  </a:lnTo>
                  <a:lnTo>
                    <a:pt x="107899" y="254927"/>
                  </a:lnTo>
                </a:path>
                <a:path w="120650" h="287655">
                  <a:moveTo>
                    <a:pt x="74828" y="259003"/>
                  </a:moveTo>
                  <a:lnTo>
                    <a:pt x="95694" y="252336"/>
                  </a:lnTo>
                  <a:lnTo>
                    <a:pt x="98069" y="251434"/>
                  </a:lnTo>
                </a:path>
                <a:path w="120650" h="287655">
                  <a:moveTo>
                    <a:pt x="107937" y="245605"/>
                  </a:moveTo>
                  <a:lnTo>
                    <a:pt x="97589" y="240502"/>
                  </a:lnTo>
                  <a:lnTo>
                    <a:pt x="89793" y="231727"/>
                  </a:lnTo>
                  <a:lnTo>
                    <a:pt x="84614" y="221738"/>
                  </a:lnTo>
                  <a:lnTo>
                    <a:pt x="82118" y="212991"/>
                  </a:lnTo>
                </a:path>
                <a:path w="120650" h="287655">
                  <a:moveTo>
                    <a:pt x="73545" y="212775"/>
                  </a:moveTo>
                  <a:lnTo>
                    <a:pt x="76480" y="224209"/>
                  </a:lnTo>
                  <a:lnTo>
                    <a:pt x="83146" y="236996"/>
                  </a:lnTo>
                  <a:lnTo>
                    <a:pt x="93480" y="248014"/>
                  </a:lnTo>
                  <a:lnTo>
                    <a:pt x="107416" y="254139"/>
                  </a:lnTo>
                </a:path>
                <a:path w="120650" h="287655">
                  <a:moveTo>
                    <a:pt x="120205" y="177723"/>
                  </a:moveTo>
                  <a:lnTo>
                    <a:pt x="117419" y="220594"/>
                  </a:lnTo>
                  <a:lnTo>
                    <a:pt x="116743" y="244752"/>
                  </a:lnTo>
                  <a:lnTo>
                    <a:pt x="115969" y="269527"/>
                  </a:lnTo>
                  <a:lnTo>
                    <a:pt x="115303" y="286486"/>
                  </a:lnTo>
                  <a:lnTo>
                    <a:pt x="106819" y="286473"/>
                  </a:lnTo>
                  <a:lnTo>
                    <a:pt x="107490" y="269520"/>
                  </a:lnTo>
                  <a:lnTo>
                    <a:pt x="108264" y="244744"/>
                  </a:lnTo>
                  <a:lnTo>
                    <a:pt x="108937" y="220583"/>
                  </a:lnTo>
                  <a:lnTo>
                    <a:pt x="109308" y="205473"/>
                  </a:lnTo>
                  <a:lnTo>
                    <a:pt x="109612" y="197888"/>
                  </a:lnTo>
                  <a:lnTo>
                    <a:pt x="110177" y="190706"/>
                  </a:lnTo>
                  <a:lnTo>
                    <a:pt x="110910" y="183967"/>
                  </a:lnTo>
                  <a:lnTo>
                    <a:pt x="111721" y="1777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922661" y="1933536"/>
              <a:ext cx="635" cy="3175"/>
            </a:xfrm>
            <a:custGeom>
              <a:avLst/>
              <a:gdLst/>
              <a:ahLst/>
              <a:cxnLst/>
              <a:rect l="l" t="t" r="r" b="b"/>
              <a:pathLst>
                <a:path w="635" h="3175">
                  <a:moveTo>
                    <a:pt x="-2286" y="1416"/>
                  </a:moveTo>
                  <a:lnTo>
                    <a:pt x="2298" y="1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927868" y="1932685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4">
                  <a:moveTo>
                    <a:pt x="3683" y="4318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959351" y="1932330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-2286" y="2590"/>
                  </a:moveTo>
                  <a:lnTo>
                    <a:pt x="2298" y="2590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965562" y="1932343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-2286" y="2584"/>
                  </a:moveTo>
                  <a:lnTo>
                    <a:pt x="2298" y="2584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958602" y="1819300"/>
              <a:ext cx="53340" cy="113030"/>
            </a:xfrm>
            <a:custGeom>
              <a:avLst/>
              <a:gdLst/>
              <a:ahLst/>
              <a:cxnLst/>
              <a:rect l="l" t="t" r="r" b="b"/>
              <a:pathLst>
                <a:path w="53339" h="113030">
                  <a:moveTo>
                    <a:pt x="0" y="108331"/>
                  </a:moveTo>
                  <a:lnTo>
                    <a:pt x="7531" y="108331"/>
                  </a:lnTo>
                </a:path>
                <a:path w="53339" h="113030">
                  <a:moveTo>
                    <a:pt x="0" y="99847"/>
                  </a:moveTo>
                  <a:lnTo>
                    <a:pt x="7531" y="99860"/>
                  </a:lnTo>
                </a:path>
                <a:path w="53339" h="113030">
                  <a:moveTo>
                    <a:pt x="1993" y="3759"/>
                  </a:moveTo>
                  <a:lnTo>
                    <a:pt x="19405" y="3771"/>
                  </a:lnTo>
                </a:path>
                <a:path w="53339" h="113030">
                  <a:moveTo>
                    <a:pt x="1993" y="0"/>
                  </a:moveTo>
                  <a:lnTo>
                    <a:pt x="19418" y="25"/>
                  </a:lnTo>
                </a:path>
                <a:path w="53339" h="113030">
                  <a:moveTo>
                    <a:pt x="9448" y="79756"/>
                  </a:moveTo>
                  <a:lnTo>
                    <a:pt x="44513" y="91554"/>
                  </a:lnTo>
                  <a:lnTo>
                    <a:pt x="44500" y="97002"/>
                  </a:lnTo>
                  <a:lnTo>
                    <a:pt x="43738" y="112344"/>
                  </a:lnTo>
                  <a:lnTo>
                    <a:pt x="52209" y="112750"/>
                  </a:lnTo>
                  <a:lnTo>
                    <a:pt x="52984" y="97218"/>
                  </a:lnTo>
                  <a:lnTo>
                    <a:pt x="21154" y="70740"/>
                  </a:lnTo>
                  <a:lnTo>
                    <a:pt x="9690" y="711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001465" y="193438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4572" y="0"/>
                  </a:lnTo>
                </a:path>
                <a:path w="10160">
                  <a:moveTo>
                    <a:pt x="5575" y="0"/>
                  </a:moveTo>
                  <a:lnTo>
                    <a:pt x="10147" y="0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001071" y="1921738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0" y="6108"/>
                  </a:moveTo>
                  <a:lnTo>
                    <a:pt x="12103" y="6108"/>
                  </a:lnTo>
                </a:path>
                <a:path w="12700" h="6350">
                  <a:moveTo>
                    <a:pt x="12" y="0"/>
                  </a:moveTo>
                  <a:lnTo>
                    <a:pt x="12103" y="0"/>
                  </a:lnTo>
                </a:path>
              </a:pathLst>
            </a:custGeom>
            <a:ln w="5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81627" y="1758561"/>
              <a:ext cx="129539" cy="76200"/>
            </a:xfrm>
            <a:custGeom>
              <a:avLst/>
              <a:gdLst/>
              <a:ahLst/>
              <a:cxnLst/>
              <a:rect l="l" t="t" r="r" b="b"/>
              <a:pathLst>
                <a:path w="129539" h="76200">
                  <a:moveTo>
                    <a:pt x="127723" y="47544"/>
                  </a:moveTo>
                  <a:lnTo>
                    <a:pt x="128701" y="45677"/>
                  </a:lnTo>
                  <a:lnTo>
                    <a:pt x="129209" y="43797"/>
                  </a:lnTo>
                  <a:lnTo>
                    <a:pt x="125958" y="41384"/>
                  </a:lnTo>
                  <a:lnTo>
                    <a:pt x="123017" y="38663"/>
                  </a:lnTo>
                  <a:lnTo>
                    <a:pt x="118987" y="34189"/>
                  </a:lnTo>
                  <a:lnTo>
                    <a:pt x="113712" y="28040"/>
                  </a:lnTo>
                  <a:lnTo>
                    <a:pt x="107035" y="20289"/>
                  </a:lnTo>
                  <a:lnTo>
                    <a:pt x="93185" y="8619"/>
                  </a:lnTo>
                  <a:lnTo>
                    <a:pt x="79616" y="3095"/>
                  </a:lnTo>
                  <a:lnTo>
                    <a:pt x="68866" y="2660"/>
                  </a:lnTo>
                  <a:lnTo>
                    <a:pt x="63474" y="6256"/>
                  </a:lnTo>
                </a:path>
                <a:path w="129539" h="76200">
                  <a:moveTo>
                    <a:pt x="98348" y="6459"/>
                  </a:moveTo>
                  <a:lnTo>
                    <a:pt x="101058" y="283"/>
                  </a:lnTo>
                  <a:lnTo>
                    <a:pt x="108956" y="0"/>
                  </a:lnTo>
                  <a:lnTo>
                    <a:pt x="116926" y="5286"/>
                  </a:lnTo>
                  <a:lnTo>
                    <a:pt x="119849" y="15819"/>
                  </a:lnTo>
                </a:path>
                <a:path w="129539" h="76200">
                  <a:moveTo>
                    <a:pt x="93510" y="12961"/>
                  </a:moveTo>
                  <a:lnTo>
                    <a:pt x="45453" y="12911"/>
                  </a:lnTo>
                  <a:lnTo>
                    <a:pt x="45415" y="45029"/>
                  </a:lnTo>
                  <a:lnTo>
                    <a:pt x="53784" y="45029"/>
                  </a:lnTo>
                </a:path>
                <a:path w="129539" h="76200">
                  <a:moveTo>
                    <a:pt x="51041" y="40901"/>
                  </a:moveTo>
                  <a:lnTo>
                    <a:pt x="108089" y="40952"/>
                  </a:lnTo>
                  <a:lnTo>
                    <a:pt x="108102" y="26919"/>
                  </a:lnTo>
                </a:path>
                <a:path w="129539" h="76200">
                  <a:moveTo>
                    <a:pt x="68986" y="38882"/>
                  </a:moveTo>
                  <a:lnTo>
                    <a:pt x="68999" y="20023"/>
                  </a:lnTo>
                  <a:lnTo>
                    <a:pt x="91490" y="20048"/>
                  </a:lnTo>
                  <a:lnTo>
                    <a:pt x="91465" y="39289"/>
                  </a:lnTo>
                </a:path>
                <a:path w="129539" h="76200">
                  <a:moveTo>
                    <a:pt x="94716" y="23833"/>
                  </a:moveTo>
                  <a:lnTo>
                    <a:pt x="103670" y="23833"/>
                  </a:lnTo>
                  <a:lnTo>
                    <a:pt x="103657" y="35745"/>
                  </a:lnTo>
                </a:path>
                <a:path w="129539" h="76200">
                  <a:moveTo>
                    <a:pt x="66471" y="22347"/>
                  </a:moveTo>
                  <a:lnTo>
                    <a:pt x="57988" y="22334"/>
                  </a:lnTo>
                  <a:lnTo>
                    <a:pt x="57962" y="36774"/>
                  </a:lnTo>
                </a:path>
                <a:path w="129539" h="76200">
                  <a:moveTo>
                    <a:pt x="43954" y="17203"/>
                  </a:moveTo>
                  <a:lnTo>
                    <a:pt x="41579" y="17191"/>
                  </a:lnTo>
                  <a:lnTo>
                    <a:pt x="41579" y="21864"/>
                  </a:lnTo>
                  <a:lnTo>
                    <a:pt x="38214" y="21864"/>
                  </a:lnTo>
                  <a:lnTo>
                    <a:pt x="38214" y="17546"/>
                  </a:lnTo>
                  <a:lnTo>
                    <a:pt x="20383" y="17533"/>
                  </a:lnTo>
                  <a:lnTo>
                    <a:pt x="20345" y="46439"/>
                  </a:lnTo>
                  <a:lnTo>
                    <a:pt x="44323" y="46464"/>
                  </a:lnTo>
                </a:path>
                <a:path w="129539" h="76200">
                  <a:moveTo>
                    <a:pt x="31000" y="29205"/>
                  </a:moveTo>
                  <a:lnTo>
                    <a:pt x="25044" y="29192"/>
                  </a:lnTo>
                  <a:lnTo>
                    <a:pt x="25057" y="19667"/>
                  </a:lnTo>
                  <a:lnTo>
                    <a:pt x="31013" y="19680"/>
                  </a:lnTo>
                  <a:lnTo>
                    <a:pt x="31000" y="29205"/>
                  </a:lnTo>
                  <a:close/>
                </a:path>
                <a:path w="129539" h="76200">
                  <a:moveTo>
                    <a:pt x="37325" y="37739"/>
                  </a:moveTo>
                  <a:lnTo>
                    <a:pt x="33947" y="37739"/>
                  </a:lnTo>
                  <a:lnTo>
                    <a:pt x="33972" y="21724"/>
                  </a:lnTo>
                  <a:lnTo>
                    <a:pt x="37350" y="21724"/>
                  </a:lnTo>
                  <a:lnTo>
                    <a:pt x="37325" y="37739"/>
                  </a:lnTo>
                  <a:close/>
                </a:path>
                <a:path w="129539" h="76200">
                  <a:moveTo>
                    <a:pt x="30987" y="37231"/>
                  </a:moveTo>
                  <a:lnTo>
                    <a:pt x="25031" y="37231"/>
                  </a:lnTo>
                  <a:lnTo>
                    <a:pt x="25044" y="31910"/>
                  </a:lnTo>
                  <a:lnTo>
                    <a:pt x="31000" y="31923"/>
                  </a:lnTo>
                  <a:lnTo>
                    <a:pt x="30987" y="37231"/>
                  </a:lnTo>
                  <a:close/>
                </a:path>
                <a:path w="129539" h="76200">
                  <a:moveTo>
                    <a:pt x="45135" y="29383"/>
                  </a:moveTo>
                  <a:lnTo>
                    <a:pt x="40424" y="29383"/>
                  </a:lnTo>
                  <a:lnTo>
                    <a:pt x="40424" y="24658"/>
                  </a:lnTo>
                </a:path>
                <a:path w="129539" h="76200">
                  <a:moveTo>
                    <a:pt x="45123" y="37396"/>
                  </a:moveTo>
                  <a:lnTo>
                    <a:pt x="40411" y="37396"/>
                  </a:lnTo>
                  <a:lnTo>
                    <a:pt x="40411" y="34094"/>
                  </a:lnTo>
                </a:path>
                <a:path w="129539" h="76200">
                  <a:moveTo>
                    <a:pt x="27330" y="48458"/>
                  </a:moveTo>
                  <a:lnTo>
                    <a:pt x="27317" y="58821"/>
                  </a:lnTo>
                </a:path>
                <a:path w="129539" h="76200">
                  <a:moveTo>
                    <a:pt x="34645" y="60383"/>
                  </a:moveTo>
                  <a:lnTo>
                    <a:pt x="30454" y="57462"/>
                  </a:lnTo>
                  <a:lnTo>
                    <a:pt x="25679" y="60663"/>
                  </a:lnTo>
                  <a:lnTo>
                    <a:pt x="23253" y="64866"/>
                  </a:lnTo>
                  <a:lnTo>
                    <a:pt x="20815" y="69057"/>
                  </a:lnTo>
                  <a:lnTo>
                    <a:pt x="14097" y="75064"/>
                  </a:lnTo>
                  <a:lnTo>
                    <a:pt x="7531" y="73528"/>
                  </a:lnTo>
                </a:path>
                <a:path w="129539" h="76200">
                  <a:moveTo>
                    <a:pt x="20002" y="61983"/>
                  </a:moveTo>
                  <a:lnTo>
                    <a:pt x="13881" y="61869"/>
                  </a:lnTo>
                  <a:lnTo>
                    <a:pt x="10515" y="65565"/>
                  </a:lnTo>
                  <a:lnTo>
                    <a:pt x="9055" y="67889"/>
                  </a:lnTo>
                  <a:lnTo>
                    <a:pt x="7594" y="70226"/>
                  </a:lnTo>
                  <a:lnTo>
                    <a:pt x="3759" y="73921"/>
                  </a:lnTo>
                  <a:lnTo>
                    <a:pt x="0" y="73375"/>
                  </a:lnTo>
                </a:path>
                <a:path w="129539" h="76200">
                  <a:moveTo>
                    <a:pt x="30835" y="74671"/>
                  </a:moveTo>
                  <a:lnTo>
                    <a:pt x="25171" y="75268"/>
                  </a:lnTo>
                  <a:lnTo>
                    <a:pt x="18796" y="75852"/>
                  </a:lnTo>
                  <a:lnTo>
                    <a:pt x="15278" y="75077"/>
                  </a:lnTo>
                </a:path>
                <a:path w="129539" h="76200">
                  <a:moveTo>
                    <a:pt x="25958" y="71051"/>
                  </a:moveTo>
                  <a:lnTo>
                    <a:pt x="24536" y="71724"/>
                  </a:lnTo>
                  <a:lnTo>
                    <a:pt x="21005" y="71648"/>
                  </a:lnTo>
                </a:path>
                <a:path w="129539" h="76200">
                  <a:moveTo>
                    <a:pt x="29629" y="64041"/>
                  </a:moveTo>
                  <a:lnTo>
                    <a:pt x="29616" y="68994"/>
                  </a:lnTo>
                  <a:lnTo>
                    <a:pt x="37299" y="689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23474" y="1811527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5">
                  <a:moveTo>
                    <a:pt x="-2286" y="3886"/>
                  </a:moveTo>
                  <a:lnTo>
                    <a:pt x="2298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13809" y="1810702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0" y="26085"/>
                  </a:moveTo>
                  <a:lnTo>
                    <a:pt x="7785" y="26098"/>
                  </a:lnTo>
                  <a:lnTo>
                    <a:pt x="7785" y="31915"/>
                  </a:lnTo>
                  <a:lnTo>
                    <a:pt x="81902" y="31991"/>
                  </a:lnTo>
                </a:path>
                <a:path w="82550" h="32385">
                  <a:moveTo>
                    <a:pt x="81965" y="27660"/>
                  </a:moveTo>
                  <a:lnTo>
                    <a:pt x="81991" y="63"/>
                  </a:lnTo>
                  <a:lnTo>
                    <a:pt x="13233" y="0"/>
                  </a:lnTo>
                </a:path>
                <a:path w="82550" h="32385">
                  <a:moveTo>
                    <a:pt x="79375" y="15595"/>
                  </a:moveTo>
                  <a:lnTo>
                    <a:pt x="8000" y="155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32859" y="1830806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5">
                  <a:moveTo>
                    <a:pt x="-2286" y="3879"/>
                  </a:moveTo>
                  <a:lnTo>
                    <a:pt x="2298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33189" y="1795957"/>
              <a:ext cx="81280" cy="80645"/>
            </a:xfrm>
            <a:custGeom>
              <a:avLst/>
              <a:gdLst/>
              <a:ahLst/>
              <a:cxnLst/>
              <a:rect l="l" t="t" r="r" b="b"/>
              <a:pathLst>
                <a:path w="81279" h="80644">
                  <a:moveTo>
                    <a:pt x="0" y="25653"/>
                  </a:moveTo>
                  <a:lnTo>
                    <a:pt x="0" y="18605"/>
                  </a:lnTo>
                  <a:lnTo>
                    <a:pt x="7188" y="18605"/>
                  </a:lnTo>
                </a:path>
                <a:path w="81279" h="80644">
                  <a:moveTo>
                    <a:pt x="13385" y="28028"/>
                  </a:moveTo>
                  <a:lnTo>
                    <a:pt x="13385" y="18122"/>
                  </a:lnTo>
                  <a:lnTo>
                    <a:pt x="21323" y="18135"/>
                  </a:lnTo>
                </a:path>
                <a:path w="81279" h="80644">
                  <a:moveTo>
                    <a:pt x="13080" y="43573"/>
                  </a:moveTo>
                  <a:lnTo>
                    <a:pt x="13093" y="35814"/>
                  </a:lnTo>
                  <a:lnTo>
                    <a:pt x="21716" y="35826"/>
                  </a:lnTo>
                </a:path>
                <a:path w="81279" h="80644">
                  <a:moveTo>
                    <a:pt x="24384" y="43789"/>
                  </a:moveTo>
                  <a:lnTo>
                    <a:pt x="24396" y="40982"/>
                  </a:lnTo>
                  <a:lnTo>
                    <a:pt x="52704" y="41008"/>
                  </a:lnTo>
                  <a:lnTo>
                    <a:pt x="52717" y="35153"/>
                  </a:lnTo>
                  <a:lnTo>
                    <a:pt x="30200" y="35128"/>
                  </a:lnTo>
                </a:path>
                <a:path w="81279" h="80644">
                  <a:moveTo>
                    <a:pt x="31114" y="24841"/>
                  </a:moveTo>
                  <a:lnTo>
                    <a:pt x="31114" y="19189"/>
                  </a:lnTo>
                  <a:lnTo>
                    <a:pt x="51727" y="19202"/>
                  </a:lnTo>
                </a:path>
                <a:path w="81279" h="80644">
                  <a:moveTo>
                    <a:pt x="45199" y="27927"/>
                  </a:moveTo>
                  <a:lnTo>
                    <a:pt x="45186" y="25095"/>
                  </a:lnTo>
                  <a:lnTo>
                    <a:pt x="60070" y="25133"/>
                  </a:lnTo>
                </a:path>
                <a:path w="81279" h="80644">
                  <a:moveTo>
                    <a:pt x="59728" y="43764"/>
                  </a:moveTo>
                  <a:lnTo>
                    <a:pt x="52666" y="43751"/>
                  </a:lnTo>
                </a:path>
                <a:path w="81279" h="80644">
                  <a:moveTo>
                    <a:pt x="80835" y="12357"/>
                  </a:moveTo>
                  <a:lnTo>
                    <a:pt x="80784" y="46951"/>
                  </a:lnTo>
                  <a:lnTo>
                    <a:pt x="68148" y="46939"/>
                  </a:lnTo>
                  <a:lnTo>
                    <a:pt x="68122" y="66522"/>
                  </a:lnTo>
                  <a:lnTo>
                    <a:pt x="61417" y="66509"/>
                  </a:lnTo>
                  <a:lnTo>
                    <a:pt x="61404" y="80556"/>
                  </a:lnTo>
                </a:path>
                <a:path w="81279" h="80644">
                  <a:moveTo>
                    <a:pt x="66344" y="30454"/>
                  </a:moveTo>
                  <a:lnTo>
                    <a:pt x="75514" y="30467"/>
                  </a:lnTo>
                </a:path>
                <a:path w="81279" h="80644">
                  <a:moveTo>
                    <a:pt x="66713" y="11379"/>
                  </a:moveTo>
                  <a:lnTo>
                    <a:pt x="73088" y="11391"/>
                  </a:lnTo>
                </a:path>
                <a:path w="81279" h="80644">
                  <a:moveTo>
                    <a:pt x="68783" y="14249"/>
                  </a:moveTo>
                  <a:lnTo>
                    <a:pt x="68757" y="26949"/>
                  </a:lnTo>
                </a:path>
                <a:path w="81279" h="80644">
                  <a:moveTo>
                    <a:pt x="70523" y="34074"/>
                  </a:moveTo>
                  <a:lnTo>
                    <a:pt x="70510" y="43256"/>
                  </a:lnTo>
                </a:path>
                <a:path w="81279" h="80644">
                  <a:moveTo>
                    <a:pt x="78612" y="17259"/>
                  </a:moveTo>
                  <a:lnTo>
                    <a:pt x="78587" y="40576"/>
                  </a:lnTo>
                </a:path>
                <a:path w="81279" h="80644">
                  <a:moveTo>
                    <a:pt x="62687" y="0"/>
                  </a:moveTo>
                  <a:lnTo>
                    <a:pt x="62674" y="7747"/>
                  </a:lnTo>
                  <a:lnTo>
                    <a:pt x="54063" y="7747"/>
                  </a:lnTo>
                </a:path>
                <a:path w="81279" h="80644">
                  <a:moveTo>
                    <a:pt x="35585" y="12915"/>
                  </a:moveTo>
                  <a:lnTo>
                    <a:pt x="35585" y="7251"/>
                  </a:lnTo>
                  <a:lnTo>
                    <a:pt x="22974" y="7239"/>
                  </a:lnTo>
                  <a:lnTo>
                    <a:pt x="22961" y="105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39171" y="180406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3175"/>
                  </a:moveTo>
                  <a:lnTo>
                    <a:pt x="2286" y="3175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37025" y="1763191"/>
              <a:ext cx="66675" cy="25400"/>
            </a:xfrm>
            <a:custGeom>
              <a:avLst/>
              <a:gdLst/>
              <a:ahLst/>
              <a:cxnLst/>
              <a:rect l="l" t="t" r="r" b="b"/>
              <a:pathLst>
                <a:path w="66675" h="25400">
                  <a:moveTo>
                    <a:pt x="46050" y="0"/>
                  </a:moveTo>
                  <a:lnTo>
                    <a:pt x="49580" y="0"/>
                  </a:lnTo>
                  <a:lnTo>
                    <a:pt x="49580" y="5727"/>
                  </a:lnTo>
                  <a:lnTo>
                    <a:pt x="56540" y="5740"/>
                  </a:lnTo>
                  <a:lnTo>
                    <a:pt x="56527" y="12230"/>
                  </a:lnTo>
                  <a:lnTo>
                    <a:pt x="60667" y="12230"/>
                  </a:lnTo>
                </a:path>
                <a:path w="66675" h="25400">
                  <a:moveTo>
                    <a:pt x="66255" y="15227"/>
                  </a:moveTo>
                  <a:lnTo>
                    <a:pt x="66255" y="18046"/>
                  </a:lnTo>
                  <a:lnTo>
                    <a:pt x="61950" y="18046"/>
                  </a:lnTo>
                  <a:lnTo>
                    <a:pt x="61950" y="22212"/>
                  </a:lnTo>
                </a:path>
                <a:path w="66675" h="25400">
                  <a:moveTo>
                    <a:pt x="0" y="5486"/>
                  </a:moveTo>
                  <a:lnTo>
                    <a:pt x="2133" y="3352"/>
                  </a:lnTo>
                  <a:lnTo>
                    <a:pt x="10655" y="3365"/>
                  </a:lnTo>
                  <a:lnTo>
                    <a:pt x="13220" y="5918"/>
                  </a:lnTo>
                </a:path>
                <a:path w="66675" h="25400">
                  <a:moveTo>
                    <a:pt x="18707" y="24930"/>
                  </a:moveTo>
                  <a:lnTo>
                    <a:pt x="31432" y="249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061383" y="178822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-2286" y="3886"/>
                  </a:moveTo>
                  <a:lnTo>
                    <a:pt x="2286" y="3886"/>
                  </a:lnTo>
                </a:path>
              </a:pathLst>
            </a:custGeom>
            <a:ln w="77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69689" y="1823313"/>
              <a:ext cx="125730" cy="110489"/>
            </a:xfrm>
            <a:custGeom>
              <a:avLst/>
              <a:gdLst/>
              <a:ahLst/>
              <a:cxnLst/>
              <a:rect l="l" t="t" r="r" b="b"/>
              <a:pathLst>
                <a:path w="125729" h="110489">
                  <a:moveTo>
                    <a:pt x="119468" y="28346"/>
                  </a:moveTo>
                  <a:lnTo>
                    <a:pt x="67170" y="28295"/>
                  </a:lnTo>
                  <a:lnTo>
                    <a:pt x="67144" y="49187"/>
                  </a:lnTo>
                </a:path>
                <a:path w="125729" h="110489">
                  <a:moveTo>
                    <a:pt x="55270" y="22174"/>
                  </a:moveTo>
                  <a:lnTo>
                    <a:pt x="55232" y="51879"/>
                  </a:lnTo>
                  <a:lnTo>
                    <a:pt x="119710" y="51955"/>
                  </a:lnTo>
                </a:path>
                <a:path w="125729" h="110489">
                  <a:moveTo>
                    <a:pt x="78143" y="45935"/>
                  </a:moveTo>
                  <a:lnTo>
                    <a:pt x="95084" y="45961"/>
                  </a:lnTo>
                </a:path>
                <a:path w="125729" h="110489">
                  <a:moveTo>
                    <a:pt x="38442" y="14782"/>
                  </a:moveTo>
                  <a:lnTo>
                    <a:pt x="32080" y="14770"/>
                  </a:lnTo>
                  <a:lnTo>
                    <a:pt x="32054" y="39433"/>
                  </a:lnTo>
                  <a:lnTo>
                    <a:pt x="53530" y="39446"/>
                  </a:lnTo>
                </a:path>
                <a:path w="125729" h="110489">
                  <a:moveTo>
                    <a:pt x="35496" y="21094"/>
                  </a:moveTo>
                  <a:lnTo>
                    <a:pt x="41160" y="21094"/>
                  </a:lnTo>
                  <a:lnTo>
                    <a:pt x="41148" y="33934"/>
                  </a:lnTo>
                </a:path>
                <a:path w="125729" h="110489">
                  <a:moveTo>
                    <a:pt x="47498" y="21323"/>
                  </a:moveTo>
                  <a:lnTo>
                    <a:pt x="47498" y="26974"/>
                  </a:lnTo>
                  <a:lnTo>
                    <a:pt x="55168" y="26974"/>
                  </a:lnTo>
                </a:path>
                <a:path w="125729" h="110489">
                  <a:moveTo>
                    <a:pt x="54368" y="32054"/>
                  </a:moveTo>
                  <a:lnTo>
                    <a:pt x="50126" y="32054"/>
                  </a:lnTo>
                  <a:lnTo>
                    <a:pt x="50126" y="36918"/>
                  </a:lnTo>
                </a:path>
                <a:path w="125729" h="110489">
                  <a:moveTo>
                    <a:pt x="84607" y="40411"/>
                  </a:moveTo>
                  <a:lnTo>
                    <a:pt x="92392" y="40411"/>
                  </a:lnTo>
                </a:path>
                <a:path w="125729" h="110489">
                  <a:moveTo>
                    <a:pt x="101561" y="40741"/>
                  </a:moveTo>
                  <a:lnTo>
                    <a:pt x="113576" y="40741"/>
                  </a:lnTo>
                </a:path>
                <a:path w="125729" h="110489">
                  <a:moveTo>
                    <a:pt x="60883" y="24409"/>
                  </a:moveTo>
                  <a:lnTo>
                    <a:pt x="125196" y="24472"/>
                  </a:lnTo>
                </a:path>
                <a:path w="125729" h="110489">
                  <a:moveTo>
                    <a:pt x="25742" y="13830"/>
                  </a:moveTo>
                  <a:lnTo>
                    <a:pt x="25704" y="39281"/>
                  </a:lnTo>
                </a:path>
                <a:path w="125729" h="110489">
                  <a:moveTo>
                    <a:pt x="12357" y="11455"/>
                  </a:moveTo>
                  <a:lnTo>
                    <a:pt x="12331" y="24892"/>
                  </a:lnTo>
                </a:path>
                <a:path w="125729" h="110489">
                  <a:moveTo>
                    <a:pt x="0" y="19812"/>
                  </a:moveTo>
                  <a:lnTo>
                    <a:pt x="32664" y="58762"/>
                  </a:lnTo>
                  <a:lnTo>
                    <a:pt x="39611" y="64325"/>
                  </a:lnTo>
                  <a:lnTo>
                    <a:pt x="46164" y="69596"/>
                  </a:lnTo>
                  <a:lnTo>
                    <a:pt x="50431" y="74422"/>
                  </a:lnTo>
                  <a:lnTo>
                    <a:pt x="52222" y="76428"/>
                  </a:lnTo>
                  <a:lnTo>
                    <a:pt x="56942" y="81991"/>
                  </a:lnTo>
                  <a:lnTo>
                    <a:pt x="60833" y="88534"/>
                  </a:lnTo>
                  <a:lnTo>
                    <a:pt x="63409" y="97416"/>
                  </a:lnTo>
                  <a:lnTo>
                    <a:pt x="64185" y="109994"/>
                  </a:lnTo>
                  <a:lnTo>
                    <a:pt x="72669" y="110159"/>
                  </a:lnTo>
                  <a:lnTo>
                    <a:pt x="58534" y="70764"/>
                  </a:lnTo>
                  <a:lnTo>
                    <a:pt x="56794" y="68821"/>
                  </a:lnTo>
                  <a:lnTo>
                    <a:pt x="52044" y="63423"/>
                  </a:lnTo>
                  <a:lnTo>
                    <a:pt x="16906" y="32568"/>
                  </a:lnTo>
                  <a:lnTo>
                    <a:pt x="5977" y="11814"/>
                  </a:lnTo>
                  <a:lnTo>
                    <a:pt x="2539" y="0"/>
                  </a:lnTo>
                </a:path>
                <a:path w="125729" h="110489">
                  <a:moveTo>
                    <a:pt x="63626" y="102209"/>
                  </a:moveTo>
                  <a:lnTo>
                    <a:pt x="72123" y="102222"/>
                  </a:lnTo>
                </a:path>
                <a:path w="125729" h="110489">
                  <a:moveTo>
                    <a:pt x="11747" y="43243"/>
                  </a:moveTo>
                  <a:lnTo>
                    <a:pt x="11734" y="50317"/>
                  </a:lnTo>
                  <a:lnTo>
                    <a:pt x="21501" y="50330"/>
                  </a:lnTo>
                </a:path>
                <a:path w="125729" h="110489">
                  <a:moveTo>
                    <a:pt x="24904" y="57657"/>
                  </a:moveTo>
                  <a:lnTo>
                    <a:pt x="10083" y="57632"/>
                  </a:lnTo>
                  <a:lnTo>
                    <a:pt x="10083" y="644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91025" y="1882305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5">
                  <a:moveTo>
                    <a:pt x="-2286" y="3879"/>
                  </a:moveTo>
                  <a:lnTo>
                    <a:pt x="2298" y="3879"/>
                  </a:lnTo>
                </a:path>
              </a:pathLst>
            </a:custGeom>
            <a:ln w="77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931716" y="1561261"/>
              <a:ext cx="188595" cy="381000"/>
            </a:xfrm>
            <a:custGeom>
              <a:avLst/>
              <a:gdLst/>
              <a:ahLst/>
              <a:cxnLst/>
              <a:rect l="l" t="t" r="r" b="b"/>
              <a:pathLst>
                <a:path w="188595" h="381000">
                  <a:moveTo>
                    <a:pt x="0" y="355257"/>
                  </a:moveTo>
                  <a:lnTo>
                    <a:pt x="5564" y="354535"/>
                  </a:lnTo>
                  <a:lnTo>
                    <a:pt x="12139" y="353102"/>
                  </a:lnTo>
                  <a:lnTo>
                    <a:pt x="18864" y="350744"/>
                  </a:lnTo>
                  <a:lnTo>
                    <a:pt x="24879" y="347243"/>
                  </a:lnTo>
                </a:path>
                <a:path w="188595" h="381000">
                  <a:moveTo>
                    <a:pt x="7061" y="355384"/>
                  </a:moveTo>
                  <a:lnTo>
                    <a:pt x="12700" y="356196"/>
                  </a:lnTo>
                  <a:lnTo>
                    <a:pt x="21183" y="356362"/>
                  </a:lnTo>
                  <a:lnTo>
                    <a:pt x="24739" y="355015"/>
                  </a:lnTo>
                </a:path>
                <a:path w="188595" h="381000">
                  <a:moveTo>
                    <a:pt x="37553" y="350316"/>
                  </a:moveTo>
                  <a:lnTo>
                    <a:pt x="41833" y="348272"/>
                  </a:lnTo>
                  <a:lnTo>
                    <a:pt x="47586" y="342734"/>
                  </a:lnTo>
                  <a:lnTo>
                    <a:pt x="49784" y="339229"/>
                  </a:lnTo>
                </a:path>
                <a:path w="188595" h="381000">
                  <a:moveTo>
                    <a:pt x="48958" y="344881"/>
                  </a:moveTo>
                  <a:lnTo>
                    <a:pt x="51739" y="347751"/>
                  </a:lnTo>
                  <a:lnTo>
                    <a:pt x="61633" y="347941"/>
                  </a:lnTo>
                  <a:lnTo>
                    <a:pt x="65887" y="347319"/>
                  </a:lnTo>
                </a:path>
                <a:path w="188595" h="381000">
                  <a:moveTo>
                    <a:pt x="65481" y="331063"/>
                  </a:moveTo>
                  <a:lnTo>
                    <a:pt x="81051" y="331076"/>
                  </a:lnTo>
                </a:path>
                <a:path w="188595" h="381000">
                  <a:moveTo>
                    <a:pt x="76631" y="339750"/>
                  </a:moveTo>
                  <a:lnTo>
                    <a:pt x="88646" y="339763"/>
                  </a:lnTo>
                </a:path>
                <a:path w="188595" h="381000">
                  <a:moveTo>
                    <a:pt x="97320" y="329539"/>
                  </a:moveTo>
                  <a:lnTo>
                    <a:pt x="124167" y="329577"/>
                  </a:lnTo>
                  <a:lnTo>
                    <a:pt x="134975" y="331594"/>
                  </a:lnTo>
                  <a:lnTo>
                    <a:pt x="145060" y="336923"/>
                  </a:lnTo>
                  <a:lnTo>
                    <a:pt x="152719" y="344506"/>
                  </a:lnTo>
                  <a:lnTo>
                    <a:pt x="156248" y="353288"/>
                  </a:lnTo>
                </a:path>
                <a:path w="188595" h="381000">
                  <a:moveTo>
                    <a:pt x="102781" y="339407"/>
                  </a:moveTo>
                  <a:lnTo>
                    <a:pt x="121869" y="339420"/>
                  </a:lnTo>
                  <a:lnTo>
                    <a:pt x="130673" y="340788"/>
                  </a:lnTo>
                  <a:lnTo>
                    <a:pt x="138385" y="344316"/>
                  </a:lnTo>
                  <a:lnTo>
                    <a:pt x="143954" y="349167"/>
                  </a:lnTo>
                  <a:lnTo>
                    <a:pt x="146329" y="354507"/>
                  </a:lnTo>
                </a:path>
                <a:path w="188595" h="381000">
                  <a:moveTo>
                    <a:pt x="146303" y="372402"/>
                  </a:moveTo>
                  <a:lnTo>
                    <a:pt x="146329" y="354507"/>
                  </a:lnTo>
                  <a:lnTo>
                    <a:pt x="158013" y="354520"/>
                  </a:lnTo>
                  <a:lnTo>
                    <a:pt x="158000" y="372414"/>
                  </a:lnTo>
                </a:path>
                <a:path w="188595" h="381000">
                  <a:moveTo>
                    <a:pt x="148285" y="363029"/>
                  </a:moveTo>
                  <a:lnTo>
                    <a:pt x="156756" y="363042"/>
                  </a:lnTo>
                </a:path>
                <a:path w="188595" h="381000">
                  <a:moveTo>
                    <a:pt x="148272" y="367982"/>
                  </a:moveTo>
                  <a:lnTo>
                    <a:pt x="156756" y="367995"/>
                  </a:lnTo>
                </a:path>
                <a:path w="188595" h="381000">
                  <a:moveTo>
                    <a:pt x="174561" y="282244"/>
                  </a:moveTo>
                  <a:lnTo>
                    <a:pt x="174447" y="380492"/>
                  </a:lnTo>
                </a:path>
                <a:path w="188595" h="381000">
                  <a:moveTo>
                    <a:pt x="137579" y="331012"/>
                  </a:moveTo>
                  <a:lnTo>
                    <a:pt x="137591" y="322516"/>
                  </a:lnTo>
                  <a:lnTo>
                    <a:pt x="113715" y="322491"/>
                  </a:lnTo>
                  <a:lnTo>
                    <a:pt x="113715" y="326326"/>
                  </a:lnTo>
                </a:path>
                <a:path w="188595" h="381000">
                  <a:moveTo>
                    <a:pt x="80746" y="346201"/>
                  </a:moveTo>
                  <a:lnTo>
                    <a:pt x="87210" y="340664"/>
                  </a:lnTo>
                </a:path>
                <a:path w="188595" h="381000">
                  <a:moveTo>
                    <a:pt x="52450" y="199326"/>
                  </a:moveTo>
                  <a:lnTo>
                    <a:pt x="55943" y="201523"/>
                  </a:lnTo>
                  <a:lnTo>
                    <a:pt x="60185" y="200901"/>
                  </a:lnTo>
                  <a:lnTo>
                    <a:pt x="60109" y="205143"/>
                  </a:lnTo>
                  <a:lnTo>
                    <a:pt x="61480" y="207289"/>
                  </a:lnTo>
                </a:path>
                <a:path w="188595" h="381000">
                  <a:moveTo>
                    <a:pt x="51676" y="206438"/>
                  </a:moveTo>
                  <a:lnTo>
                    <a:pt x="44519" y="218343"/>
                  </a:lnTo>
                  <a:lnTo>
                    <a:pt x="39292" y="230757"/>
                  </a:lnTo>
                  <a:lnTo>
                    <a:pt x="35529" y="243502"/>
                  </a:lnTo>
                  <a:lnTo>
                    <a:pt x="32765" y="256400"/>
                  </a:lnTo>
                </a:path>
                <a:path w="188595" h="381000">
                  <a:moveTo>
                    <a:pt x="162115" y="0"/>
                  </a:moveTo>
                  <a:lnTo>
                    <a:pt x="170002" y="45326"/>
                  </a:lnTo>
                  <a:lnTo>
                    <a:pt x="172992" y="54256"/>
                  </a:lnTo>
                  <a:lnTo>
                    <a:pt x="175909" y="63644"/>
                  </a:lnTo>
                  <a:lnTo>
                    <a:pt x="178333" y="72906"/>
                  </a:lnTo>
                  <a:lnTo>
                    <a:pt x="179844" y="81457"/>
                  </a:lnTo>
                  <a:lnTo>
                    <a:pt x="179096" y="111026"/>
                  </a:lnTo>
                  <a:lnTo>
                    <a:pt x="168868" y="134224"/>
                  </a:lnTo>
                  <a:lnTo>
                    <a:pt x="148558" y="151857"/>
                  </a:lnTo>
                  <a:lnTo>
                    <a:pt x="117563" y="164731"/>
                  </a:lnTo>
                  <a:lnTo>
                    <a:pt x="97110" y="171995"/>
                  </a:lnTo>
                  <a:lnTo>
                    <a:pt x="80371" y="180478"/>
                  </a:lnTo>
                  <a:lnTo>
                    <a:pt x="66929" y="190015"/>
                  </a:lnTo>
                  <a:lnTo>
                    <a:pt x="56362" y="200444"/>
                  </a:lnTo>
                </a:path>
                <a:path w="188595" h="381000">
                  <a:moveTo>
                    <a:pt x="62877" y="205854"/>
                  </a:moveTo>
                  <a:lnTo>
                    <a:pt x="72686" y="196239"/>
                  </a:lnTo>
                  <a:lnTo>
                    <a:pt x="85201" y="187458"/>
                  </a:lnTo>
                  <a:lnTo>
                    <a:pt x="100825" y="179629"/>
                  </a:lnTo>
                  <a:lnTo>
                    <a:pt x="119964" y="172872"/>
                  </a:lnTo>
                  <a:lnTo>
                    <a:pt x="153691" y="158679"/>
                  </a:lnTo>
                  <a:lnTo>
                    <a:pt x="175999" y="138984"/>
                  </a:lnTo>
                  <a:lnTo>
                    <a:pt x="187369" y="113138"/>
                  </a:lnTo>
                  <a:lnTo>
                    <a:pt x="188277" y="80492"/>
                  </a:lnTo>
                  <a:lnTo>
                    <a:pt x="186672" y="71340"/>
                  </a:lnTo>
                  <a:lnTo>
                    <a:pt x="184145" y="61607"/>
                  </a:lnTo>
                  <a:lnTo>
                    <a:pt x="181124" y="51846"/>
                  </a:lnTo>
                  <a:lnTo>
                    <a:pt x="178041" y="42608"/>
                  </a:lnTo>
                  <a:lnTo>
                    <a:pt x="173570" y="28689"/>
                  </a:lnTo>
                  <a:lnTo>
                    <a:pt x="171824" y="21449"/>
                  </a:lnTo>
                  <a:lnTo>
                    <a:pt x="170789" y="14776"/>
                  </a:lnTo>
                  <a:lnTo>
                    <a:pt x="170402" y="7922"/>
                  </a:lnTo>
                  <a:lnTo>
                    <a:pt x="170599" y="139"/>
                  </a:lnTo>
                </a:path>
                <a:path w="188595" h="381000">
                  <a:moveTo>
                    <a:pt x="41401" y="256387"/>
                  </a:moveTo>
                  <a:lnTo>
                    <a:pt x="43950" y="244750"/>
                  </a:lnTo>
                  <a:lnTo>
                    <a:pt x="47328" y="233416"/>
                  </a:lnTo>
                  <a:lnTo>
                    <a:pt x="51908" y="222486"/>
                  </a:lnTo>
                  <a:lnTo>
                    <a:pt x="58064" y="212064"/>
                  </a:lnTo>
                </a:path>
                <a:path w="188595" h="381000">
                  <a:moveTo>
                    <a:pt x="49555" y="202806"/>
                  </a:moveTo>
                  <a:lnTo>
                    <a:pt x="53035" y="205701"/>
                  </a:lnTo>
                  <a:lnTo>
                    <a:pt x="53682" y="208546"/>
                  </a:lnTo>
                  <a:lnTo>
                    <a:pt x="56514" y="208597"/>
                  </a:lnTo>
                  <a:lnTo>
                    <a:pt x="59994" y="210794"/>
                  </a:lnTo>
                </a:path>
                <a:path w="188595" h="381000">
                  <a:moveTo>
                    <a:pt x="72669" y="185686"/>
                  </a:moveTo>
                  <a:lnTo>
                    <a:pt x="78181" y="177800"/>
                  </a:lnTo>
                  <a:lnTo>
                    <a:pt x="82511" y="171348"/>
                  </a:lnTo>
                  <a:lnTo>
                    <a:pt x="86067" y="166014"/>
                  </a:lnTo>
                  <a:lnTo>
                    <a:pt x="87807" y="163423"/>
                  </a:lnTo>
                  <a:lnTo>
                    <a:pt x="93857" y="153911"/>
                  </a:lnTo>
                  <a:lnTo>
                    <a:pt x="99544" y="143394"/>
                  </a:lnTo>
                  <a:lnTo>
                    <a:pt x="104090" y="132150"/>
                  </a:lnTo>
                  <a:lnTo>
                    <a:pt x="106718" y="120459"/>
                  </a:lnTo>
                </a:path>
                <a:path w="188595" h="381000">
                  <a:moveTo>
                    <a:pt x="98171" y="120396"/>
                  </a:moveTo>
                  <a:lnTo>
                    <a:pt x="80759" y="158711"/>
                  </a:lnTo>
                  <a:lnTo>
                    <a:pt x="61783" y="186389"/>
                  </a:lnTo>
                  <a:lnTo>
                    <a:pt x="53682" y="197561"/>
                  </a:lnTo>
                </a:path>
                <a:path w="188595" h="381000">
                  <a:moveTo>
                    <a:pt x="62674" y="256082"/>
                  </a:moveTo>
                  <a:lnTo>
                    <a:pt x="62725" y="208025"/>
                  </a:lnTo>
                </a:path>
                <a:path w="188595" h="381000">
                  <a:moveTo>
                    <a:pt x="58381" y="222059"/>
                  </a:moveTo>
                  <a:lnTo>
                    <a:pt x="52019" y="222059"/>
                  </a:lnTo>
                </a:path>
                <a:path w="188595" h="381000">
                  <a:moveTo>
                    <a:pt x="51193" y="228282"/>
                  </a:moveTo>
                  <a:lnTo>
                    <a:pt x="56845" y="228295"/>
                  </a:lnTo>
                  <a:lnTo>
                    <a:pt x="56832" y="240423"/>
                  </a:lnTo>
                </a:path>
                <a:path w="188595" h="381000">
                  <a:moveTo>
                    <a:pt x="49542" y="240284"/>
                  </a:moveTo>
                  <a:lnTo>
                    <a:pt x="49542" y="247332"/>
                  </a:lnTo>
                  <a:lnTo>
                    <a:pt x="51536" y="247332"/>
                  </a:lnTo>
                </a:path>
                <a:path w="188595" h="381000">
                  <a:moveTo>
                    <a:pt x="51815" y="269443"/>
                  </a:moveTo>
                  <a:lnTo>
                    <a:pt x="47917" y="269443"/>
                  </a:lnTo>
                  <a:lnTo>
                    <a:pt x="47942" y="250139"/>
                  </a:lnTo>
                  <a:lnTo>
                    <a:pt x="59613" y="250151"/>
                  </a:lnTo>
                  <a:lnTo>
                    <a:pt x="59601" y="259537"/>
                  </a:lnTo>
                </a:path>
                <a:path w="188595" h="381000">
                  <a:moveTo>
                    <a:pt x="50685" y="254431"/>
                  </a:moveTo>
                  <a:lnTo>
                    <a:pt x="55651" y="254444"/>
                  </a:lnTo>
                  <a:lnTo>
                    <a:pt x="55638" y="259791"/>
                  </a:lnTo>
                </a:path>
                <a:path w="188595" h="381000">
                  <a:moveTo>
                    <a:pt x="51828" y="231838"/>
                  </a:moveTo>
                  <a:lnTo>
                    <a:pt x="51815" y="238201"/>
                  </a:lnTo>
                  <a:lnTo>
                    <a:pt x="48183" y="238201"/>
                  </a:lnTo>
                </a:path>
                <a:path w="188595" h="381000">
                  <a:moveTo>
                    <a:pt x="66357" y="174155"/>
                  </a:moveTo>
                  <a:lnTo>
                    <a:pt x="52222" y="174129"/>
                  </a:lnTo>
                  <a:lnTo>
                    <a:pt x="52222" y="182346"/>
                  </a:lnTo>
                  <a:lnTo>
                    <a:pt x="60553" y="182359"/>
                  </a:lnTo>
                </a:path>
                <a:path w="188595" h="381000">
                  <a:moveTo>
                    <a:pt x="53441" y="183794"/>
                  </a:moveTo>
                  <a:lnTo>
                    <a:pt x="53441" y="193687"/>
                  </a:lnTo>
                </a:path>
                <a:path w="188595" h="381000">
                  <a:moveTo>
                    <a:pt x="55816" y="171132"/>
                  </a:moveTo>
                  <a:lnTo>
                    <a:pt x="57302" y="166916"/>
                  </a:lnTo>
                  <a:lnTo>
                    <a:pt x="66636" y="160032"/>
                  </a:lnTo>
                  <a:lnTo>
                    <a:pt x="75780" y="161607"/>
                  </a:lnTo>
                </a:path>
                <a:path w="188595" h="381000">
                  <a:moveTo>
                    <a:pt x="54101" y="149885"/>
                  </a:moveTo>
                  <a:lnTo>
                    <a:pt x="54076" y="167563"/>
                  </a:lnTo>
                </a:path>
                <a:path w="188595" h="381000">
                  <a:moveTo>
                    <a:pt x="62598" y="149339"/>
                  </a:moveTo>
                  <a:lnTo>
                    <a:pt x="62572" y="1613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94683" y="172793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86" y="2819"/>
                  </a:moveTo>
                  <a:lnTo>
                    <a:pt x="2286" y="2819"/>
                  </a:lnTo>
                </a:path>
              </a:pathLst>
            </a:custGeom>
            <a:ln w="56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845674" y="1434020"/>
              <a:ext cx="274320" cy="306070"/>
            </a:xfrm>
            <a:custGeom>
              <a:avLst/>
              <a:gdLst/>
              <a:ahLst/>
              <a:cxnLst/>
              <a:rect l="l" t="t" r="r" b="b"/>
              <a:pathLst>
                <a:path w="274320" h="306069">
                  <a:moveTo>
                    <a:pt x="88607" y="305777"/>
                  </a:moveTo>
                  <a:lnTo>
                    <a:pt x="94718" y="296069"/>
                  </a:lnTo>
                  <a:lnTo>
                    <a:pt x="102596" y="286596"/>
                  </a:lnTo>
                  <a:lnTo>
                    <a:pt x="112275" y="277315"/>
                  </a:lnTo>
                  <a:lnTo>
                    <a:pt x="123786" y="268185"/>
                  </a:lnTo>
                  <a:lnTo>
                    <a:pt x="134960" y="257086"/>
                  </a:lnTo>
                  <a:lnTo>
                    <a:pt x="140608" y="245262"/>
                  </a:lnTo>
                  <a:lnTo>
                    <a:pt x="142492" y="233181"/>
                  </a:lnTo>
                  <a:lnTo>
                    <a:pt x="142379" y="221310"/>
                  </a:lnTo>
                </a:path>
                <a:path w="274320" h="306069">
                  <a:moveTo>
                    <a:pt x="133832" y="219951"/>
                  </a:moveTo>
                  <a:lnTo>
                    <a:pt x="118795" y="261327"/>
                  </a:lnTo>
                  <a:lnTo>
                    <a:pt x="105495" y="271982"/>
                  </a:lnTo>
                  <a:lnTo>
                    <a:pt x="94483" y="282900"/>
                  </a:lnTo>
                  <a:lnTo>
                    <a:pt x="85711" y="294144"/>
                  </a:lnTo>
                  <a:lnTo>
                    <a:pt x="79133" y="305777"/>
                  </a:lnTo>
                </a:path>
                <a:path w="274320" h="306069">
                  <a:moveTo>
                    <a:pt x="69138" y="304114"/>
                  </a:moveTo>
                  <a:lnTo>
                    <a:pt x="70499" y="293849"/>
                  </a:lnTo>
                  <a:lnTo>
                    <a:pt x="72744" y="282159"/>
                  </a:lnTo>
                  <a:lnTo>
                    <a:pt x="75748" y="270377"/>
                  </a:lnTo>
                  <a:lnTo>
                    <a:pt x="79387" y="259842"/>
                  </a:lnTo>
                  <a:lnTo>
                    <a:pt x="83000" y="249222"/>
                  </a:lnTo>
                  <a:lnTo>
                    <a:pt x="85293" y="238771"/>
                  </a:lnTo>
                  <a:lnTo>
                    <a:pt x="86538" y="228964"/>
                  </a:lnTo>
                  <a:lnTo>
                    <a:pt x="87007" y="220281"/>
                  </a:lnTo>
                </a:path>
                <a:path w="274320" h="306069">
                  <a:moveTo>
                    <a:pt x="78524" y="220840"/>
                  </a:moveTo>
                  <a:lnTo>
                    <a:pt x="67640" y="267887"/>
                  </a:lnTo>
                  <a:lnTo>
                    <a:pt x="64377" y="280598"/>
                  </a:lnTo>
                  <a:lnTo>
                    <a:pt x="61955" y="293317"/>
                  </a:lnTo>
                  <a:lnTo>
                    <a:pt x="60566" y="304622"/>
                  </a:lnTo>
                </a:path>
                <a:path w="274320" h="306069">
                  <a:moveTo>
                    <a:pt x="47853" y="304355"/>
                  </a:moveTo>
                  <a:lnTo>
                    <a:pt x="41795" y="260121"/>
                  </a:lnTo>
                  <a:lnTo>
                    <a:pt x="39865" y="251879"/>
                  </a:lnTo>
                  <a:lnTo>
                    <a:pt x="39560" y="249199"/>
                  </a:lnTo>
                  <a:lnTo>
                    <a:pt x="37236" y="235013"/>
                  </a:lnTo>
                  <a:lnTo>
                    <a:pt x="36398" y="230479"/>
                  </a:lnTo>
                  <a:lnTo>
                    <a:pt x="35534" y="225844"/>
                  </a:lnTo>
                  <a:lnTo>
                    <a:pt x="34899" y="221322"/>
                  </a:lnTo>
                </a:path>
                <a:path w="274320" h="306069">
                  <a:moveTo>
                    <a:pt x="26339" y="221183"/>
                  </a:moveTo>
                  <a:lnTo>
                    <a:pt x="27012" y="226415"/>
                  </a:lnTo>
                  <a:lnTo>
                    <a:pt x="27990" y="231686"/>
                  </a:lnTo>
                  <a:lnTo>
                    <a:pt x="28892" y="236562"/>
                  </a:lnTo>
                  <a:lnTo>
                    <a:pt x="31127" y="250164"/>
                  </a:lnTo>
                  <a:lnTo>
                    <a:pt x="31495" y="253339"/>
                  </a:lnTo>
                  <a:lnTo>
                    <a:pt x="32397" y="257187"/>
                  </a:lnTo>
                  <a:lnTo>
                    <a:pt x="33540" y="262077"/>
                  </a:lnTo>
                  <a:lnTo>
                    <a:pt x="35530" y="270791"/>
                  </a:lnTo>
                  <a:lnTo>
                    <a:pt x="37428" y="280747"/>
                  </a:lnTo>
                  <a:lnTo>
                    <a:pt x="38843" y="291896"/>
                  </a:lnTo>
                  <a:lnTo>
                    <a:pt x="39382" y="304190"/>
                  </a:lnTo>
                </a:path>
                <a:path w="274320" h="306069">
                  <a:moveTo>
                    <a:pt x="33553" y="269443"/>
                  </a:moveTo>
                  <a:lnTo>
                    <a:pt x="26492" y="269430"/>
                  </a:lnTo>
                  <a:lnTo>
                    <a:pt x="26492" y="265760"/>
                  </a:lnTo>
                  <a:lnTo>
                    <a:pt x="15938" y="265747"/>
                  </a:lnTo>
                  <a:lnTo>
                    <a:pt x="15925" y="276174"/>
                  </a:lnTo>
                  <a:lnTo>
                    <a:pt x="35521" y="276186"/>
                  </a:lnTo>
                </a:path>
                <a:path w="274320" h="306069">
                  <a:moveTo>
                    <a:pt x="47561" y="276072"/>
                  </a:moveTo>
                  <a:lnTo>
                    <a:pt x="63817" y="276085"/>
                  </a:lnTo>
                </a:path>
                <a:path w="274320" h="306069">
                  <a:moveTo>
                    <a:pt x="75818" y="276098"/>
                  </a:moveTo>
                  <a:lnTo>
                    <a:pt x="99034" y="276123"/>
                  </a:lnTo>
                </a:path>
                <a:path w="274320" h="306069">
                  <a:moveTo>
                    <a:pt x="46291" y="268973"/>
                  </a:moveTo>
                  <a:lnTo>
                    <a:pt x="66192" y="268998"/>
                  </a:lnTo>
                </a:path>
                <a:path w="274320" h="306069">
                  <a:moveTo>
                    <a:pt x="78790" y="269074"/>
                  </a:moveTo>
                  <a:lnTo>
                    <a:pt x="105409" y="269100"/>
                  </a:lnTo>
                </a:path>
                <a:path w="274320" h="306069">
                  <a:moveTo>
                    <a:pt x="116712" y="276148"/>
                  </a:moveTo>
                  <a:lnTo>
                    <a:pt x="171322" y="276199"/>
                  </a:lnTo>
                </a:path>
                <a:path w="274320" h="306069">
                  <a:moveTo>
                    <a:pt x="124650" y="269125"/>
                  </a:moveTo>
                  <a:lnTo>
                    <a:pt x="174396" y="269176"/>
                  </a:lnTo>
                </a:path>
                <a:path w="274320" h="306069">
                  <a:moveTo>
                    <a:pt x="185254" y="276225"/>
                  </a:moveTo>
                  <a:lnTo>
                    <a:pt x="235584" y="276263"/>
                  </a:lnTo>
                </a:path>
                <a:path w="274320" h="306069">
                  <a:moveTo>
                    <a:pt x="188239" y="269189"/>
                  </a:moveTo>
                  <a:lnTo>
                    <a:pt x="245630" y="269252"/>
                  </a:lnTo>
                </a:path>
                <a:path w="274320" h="306069">
                  <a:moveTo>
                    <a:pt x="255917" y="276301"/>
                  </a:moveTo>
                  <a:lnTo>
                    <a:pt x="271627" y="276313"/>
                  </a:lnTo>
                  <a:lnTo>
                    <a:pt x="271652" y="250685"/>
                  </a:lnTo>
                </a:path>
                <a:path w="274320" h="306069">
                  <a:moveTo>
                    <a:pt x="261734" y="269278"/>
                  </a:moveTo>
                  <a:lnTo>
                    <a:pt x="269659" y="269278"/>
                  </a:lnTo>
                </a:path>
                <a:path w="274320" h="306069">
                  <a:moveTo>
                    <a:pt x="270509" y="187020"/>
                  </a:moveTo>
                  <a:lnTo>
                    <a:pt x="270586" y="119913"/>
                  </a:lnTo>
                </a:path>
                <a:path w="274320" h="306069">
                  <a:moveTo>
                    <a:pt x="270751" y="136842"/>
                  </a:moveTo>
                  <a:lnTo>
                    <a:pt x="265810" y="136829"/>
                  </a:lnTo>
                  <a:lnTo>
                    <a:pt x="265810" y="130390"/>
                  </a:lnTo>
                  <a:lnTo>
                    <a:pt x="260997" y="130378"/>
                  </a:lnTo>
                  <a:lnTo>
                    <a:pt x="260984" y="135940"/>
                  </a:lnTo>
                  <a:lnTo>
                    <a:pt x="257327" y="135940"/>
                  </a:lnTo>
                </a:path>
                <a:path w="274320" h="306069">
                  <a:moveTo>
                    <a:pt x="260388" y="124625"/>
                  </a:moveTo>
                  <a:lnTo>
                    <a:pt x="244475" y="124612"/>
                  </a:lnTo>
                  <a:lnTo>
                    <a:pt x="244500" y="105244"/>
                  </a:lnTo>
                  <a:lnTo>
                    <a:pt x="260413" y="105257"/>
                  </a:lnTo>
                  <a:lnTo>
                    <a:pt x="260388" y="124625"/>
                  </a:lnTo>
                  <a:close/>
                </a:path>
                <a:path w="274320" h="306069">
                  <a:moveTo>
                    <a:pt x="243560" y="118491"/>
                  </a:moveTo>
                  <a:lnTo>
                    <a:pt x="232409" y="118478"/>
                  </a:lnTo>
                  <a:lnTo>
                    <a:pt x="232473" y="68961"/>
                  </a:lnTo>
                  <a:lnTo>
                    <a:pt x="273989" y="69011"/>
                  </a:lnTo>
                  <a:lnTo>
                    <a:pt x="273926" y="118529"/>
                  </a:lnTo>
                  <a:lnTo>
                    <a:pt x="260502" y="118503"/>
                  </a:lnTo>
                </a:path>
                <a:path w="274320" h="306069">
                  <a:moveTo>
                    <a:pt x="233476" y="90182"/>
                  </a:moveTo>
                  <a:lnTo>
                    <a:pt x="272351" y="90220"/>
                  </a:lnTo>
                </a:path>
                <a:path w="274320" h="306069">
                  <a:moveTo>
                    <a:pt x="233476" y="96558"/>
                  </a:moveTo>
                  <a:lnTo>
                    <a:pt x="272338" y="96596"/>
                  </a:lnTo>
                </a:path>
                <a:path w="274320" h="306069">
                  <a:moveTo>
                    <a:pt x="250697" y="79070"/>
                  </a:moveTo>
                  <a:lnTo>
                    <a:pt x="250697" y="83007"/>
                  </a:lnTo>
                  <a:lnTo>
                    <a:pt x="247510" y="86194"/>
                  </a:lnTo>
                  <a:lnTo>
                    <a:pt x="243573" y="86194"/>
                  </a:lnTo>
                  <a:lnTo>
                    <a:pt x="239648" y="86182"/>
                  </a:lnTo>
                  <a:lnTo>
                    <a:pt x="236461" y="82994"/>
                  </a:lnTo>
                  <a:lnTo>
                    <a:pt x="236461" y="79057"/>
                  </a:lnTo>
                  <a:lnTo>
                    <a:pt x="236461" y="75133"/>
                  </a:lnTo>
                  <a:lnTo>
                    <a:pt x="239661" y="71945"/>
                  </a:lnTo>
                  <a:lnTo>
                    <a:pt x="243585" y="71945"/>
                  </a:lnTo>
                  <a:lnTo>
                    <a:pt x="247522" y="71945"/>
                  </a:lnTo>
                  <a:lnTo>
                    <a:pt x="250710" y="75145"/>
                  </a:lnTo>
                  <a:lnTo>
                    <a:pt x="250697" y="79070"/>
                  </a:lnTo>
                </a:path>
                <a:path w="274320" h="306069">
                  <a:moveTo>
                    <a:pt x="246621" y="79070"/>
                  </a:moveTo>
                  <a:lnTo>
                    <a:pt x="246621" y="80746"/>
                  </a:lnTo>
                  <a:lnTo>
                    <a:pt x="245249" y="82105"/>
                  </a:lnTo>
                  <a:lnTo>
                    <a:pt x="243573" y="82105"/>
                  </a:lnTo>
                  <a:lnTo>
                    <a:pt x="241909" y="82105"/>
                  </a:lnTo>
                  <a:lnTo>
                    <a:pt x="240550" y="80746"/>
                  </a:lnTo>
                  <a:lnTo>
                    <a:pt x="240550" y="79070"/>
                  </a:lnTo>
                  <a:lnTo>
                    <a:pt x="240550" y="77393"/>
                  </a:lnTo>
                  <a:lnTo>
                    <a:pt x="241909" y="76034"/>
                  </a:lnTo>
                  <a:lnTo>
                    <a:pt x="243585" y="76034"/>
                  </a:lnTo>
                  <a:lnTo>
                    <a:pt x="245262" y="76034"/>
                  </a:lnTo>
                  <a:lnTo>
                    <a:pt x="246621" y="77393"/>
                  </a:lnTo>
                  <a:lnTo>
                    <a:pt x="246621" y="79070"/>
                  </a:lnTo>
                </a:path>
                <a:path w="274320" h="306069">
                  <a:moveTo>
                    <a:pt x="269062" y="79095"/>
                  </a:moveTo>
                  <a:lnTo>
                    <a:pt x="269062" y="83032"/>
                  </a:lnTo>
                  <a:lnTo>
                    <a:pt x="265874" y="86207"/>
                  </a:lnTo>
                  <a:lnTo>
                    <a:pt x="261937" y="86207"/>
                  </a:lnTo>
                  <a:lnTo>
                    <a:pt x="258000" y="86207"/>
                  </a:lnTo>
                  <a:lnTo>
                    <a:pt x="254812" y="83019"/>
                  </a:lnTo>
                  <a:lnTo>
                    <a:pt x="254825" y="79082"/>
                  </a:lnTo>
                  <a:lnTo>
                    <a:pt x="254825" y="75145"/>
                  </a:lnTo>
                  <a:lnTo>
                    <a:pt x="258013" y="71958"/>
                  </a:lnTo>
                  <a:lnTo>
                    <a:pt x="261950" y="71970"/>
                  </a:lnTo>
                  <a:lnTo>
                    <a:pt x="265887" y="71970"/>
                  </a:lnTo>
                  <a:lnTo>
                    <a:pt x="269062" y="75158"/>
                  </a:lnTo>
                  <a:lnTo>
                    <a:pt x="269062" y="79095"/>
                  </a:lnTo>
                </a:path>
                <a:path w="274320" h="306069">
                  <a:moveTo>
                    <a:pt x="264972" y="79095"/>
                  </a:moveTo>
                  <a:lnTo>
                    <a:pt x="264972" y="80772"/>
                  </a:lnTo>
                  <a:lnTo>
                    <a:pt x="263613" y="82130"/>
                  </a:lnTo>
                  <a:lnTo>
                    <a:pt x="261950" y="82118"/>
                  </a:lnTo>
                  <a:lnTo>
                    <a:pt x="260261" y="82118"/>
                  </a:lnTo>
                  <a:lnTo>
                    <a:pt x="258902" y="80759"/>
                  </a:lnTo>
                  <a:lnTo>
                    <a:pt x="258902" y="79082"/>
                  </a:lnTo>
                  <a:lnTo>
                    <a:pt x="258914" y="77406"/>
                  </a:lnTo>
                  <a:lnTo>
                    <a:pt x="260273" y="76047"/>
                  </a:lnTo>
                  <a:lnTo>
                    <a:pt x="261950" y="76060"/>
                  </a:lnTo>
                  <a:lnTo>
                    <a:pt x="263626" y="76060"/>
                  </a:lnTo>
                  <a:lnTo>
                    <a:pt x="264972" y="77419"/>
                  </a:lnTo>
                  <a:lnTo>
                    <a:pt x="264972" y="79095"/>
                  </a:lnTo>
                </a:path>
                <a:path w="274320" h="306069">
                  <a:moveTo>
                    <a:pt x="257721" y="114820"/>
                  </a:moveTo>
                  <a:lnTo>
                    <a:pt x="256806" y="117005"/>
                  </a:lnTo>
                  <a:lnTo>
                    <a:pt x="254647" y="118529"/>
                  </a:lnTo>
                  <a:lnTo>
                    <a:pt x="252133" y="118516"/>
                  </a:lnTo>
                  <a:lnTo>
                    <a:pt x="248780" y="118516"/>
                  </a:lnTo>
                  <a:lnTo>
                    <a:pt x="246062" y="115798"/>
                  </a:lnTo>
                  <a:lnTo>
                    <a:pt x="246062" y="112445"/>
                  </a:lnTo>
                  <a:lnTo>
                    <a:pt x="246075" y="110769"/>
                  </a:lnTo>
                  <a:lnTo>
                    <a:pt x="246748" y="109258"/>
                  </a:lnTo>
                  <a:lnTo>
                    <a:pt x="247853" y="108165"/>
                  </a:lnTo>
                </a:path>
                <a:path w="274320" h="306069">
                  <a:moveTo>
                    <a:pt x="255079" y="112217"/>
                  </a:moveTo>
                  <a:lnTo>
                    <a:pt x="255066" y="113842"/>
                  </a:lnTo>
                  <a:lnTo>
                    <a:pt x="253758" y="115150"/>
                  </a:lnTo>
                  <a:lnTo>
                    <a:pt x="252133" y="115150"/>
                  </a:lnTo>
                  <a:lnTo>
                    <a:pt x="250520" y="115150"/>
                  </a:lnTo>
                  <a:lnTo>
                    <a:pt x="249212" y="113830"/>
                  </a:lnTo>
                  <a:lnTo>
                    <a:pt x="249212" y="112217"/>
                  </a:lnTo>
                  <a:lnTo>
                    <a:pt x="249212" y="110591"/>
                  </a:lnTo>
                  <a:lnTo>
                    <a:pt x="250520" y="109283"/>
                  </a:lnTo>
                  <a:lnTo>
                    <a:pt x="252145" y="109283"/>
                  </a:lnTo>
                  <a:lnTo>
                    <a:pt x="253758" y="109283"/>
                  </a:lnTo>
                  <a:lnTo>
                    <a:pt x="255079" y="110604"/>
                  </a:lnTo>
                  <a:lnTo>
                    <a:pt x="255079" y="112217"/>
                  </a:lnTo>
                </a:path>
                <a:path w="274320" h="306069">
                  <a:moveTo>
                    <a:pt x="208622" y="124574"/>
                  </a:moveTo>
                  <a:lnTo>
                    <a:pt x="192722" y="124548"/>
                  </a:lnTo>
                  <a:lnTo>
                    <a:pt x="192747" y="105181"/>
                  </a:lnTo>
                  <a:lnTo>
                    <a:pt x="208648" y="105194"/>
                  </a:lnTo>
                  <a:lnTo>
                    <a:pt x="208622" y="124574"/>
                  </a:lnTo>
                  <a:close/>
                </a:path>
                <a:path w="274320" h="306069">
                  <a:moveTo>
                    <a:pt x="191795" y="118440"/>
                  </a:moveTo>
                  <a:lnTo>
                    <a:pt x="180657" y="118414"/>
                  </a:lnTo>
                  <a:lnTo>
                    <a:pt x="180708" y="68897"/>
                  </a:lnTo>
                  <a:lnTo>
                    <a:pt x="222224" y="68948"/>
                  </a:lnTo>
                  <a:lnTo>
                    <a:pt x="222173" y="118465"/>
                  </a:lnTo>
                  <a:lnTo>
                    <a:pt x="208749" y="118452"/>
                  </a:lnTo>
                </a:path>
                <a:path w="274320" h="306069">
                  <a:moveTo>
                    <a:pt x="181724" y="90131"/>
                  </a:moveTo>
                  <a:lnTo>
                    <a:pt x="220598" y="90170"/>
                  </a:lnTo>
                </a:path>
                <a:path w="274320" h="306069">
                  <a:moveTo>
                    <a:pt x="181711" y="96494"/>
                  </a:moveTo>
                  <a:lnTo>
                    <a:pt x="220586" y="96545"/>
                  </a:lnTo>
                </a:path>
                <a:path w="274320" h="306069">
                  <a:moveTo>
                    <a:pt x="198945" y="79019"/>
                  </a:moveTo>
                  <a:lnTo>
                    <a:pt x="198945" y="82943"/>
                  </a:lnTo>
                  <a:lnTo>
                    <a:pt x="195745" y="86131"/>
                  </a:lnTo>
                  <a:lnTo>
                    <a:pt x="191820" y="86131"/>
                  </a:lnTo>
                  <a:lnTo>
                    <a:pt x="187883" y="86118"/>
                  </a:lnTo>
                  <a:lnTo>
                    <a:pt x="184708" y="82931"/>
                  </a:lnTo>
                  <a:lnTo>
                    <a:pt x="184708" y="79006"/>
                  </a:lnTo>
                  <a:lnTo>
                    <a:pt x="184708" y="75069"/>
                  </a:lnTo>
                  <a:lnTo>
                    <a:pt x="187909" y="71882"/>
                  </a:lnTo>
                  <a:lnTo>
                    <a:pt x="191833" y="71894"/>
                  </a:lnTo>
                  <a:lnTo>
                    <a:pt x="195770" y="71894"/>
                  </a:lnTo>
                  <a:lnTo>
                    <a:pt x="198945" y="75082"/>
                  </a:lnTo>
                  <a:lnTo>
                    <a:pt x="198945" y="79019"/>
                  </a:lnTo>
                </a:path>
                <a:path w="274320" h="306069">
                  <a:moveTo>
                    <a:pt x="194856" y="79019"/>
                  </a:moveTo>
                  <a:lnTo>
                    <a:pt x="194856" y="80695"/>
                  </a:lnTo>
                  <a:lnTo>
                    <a:pt x="193497" y="82042"/>
                  </a:lnTo>
                  <a:lnTo>
                    <a:pt x="191833" y="82042"/>
                  </a:lnTo>
                  <a:lnTo>
                    <a:pt x="190144" y="82042"/>
                  </a:lnTo>
                  <a:lnTo>
                    <a:pt x="188798" y="80683"/>
                  </a:lnTo>
                  <a:lnTo>
                    <a:pt x="188798" y="79006"/>
                  </a:lnTo>
                  <a:lnTo>
                    <a:pt x="188798" y="77330"/>
                  </a:lnTo>
                  <a:lnTo>
                    <a:pt x="190157" y="75971"/>
                  </a:lnTo>
                  <a:lnTo>
                    <a:pt x="191833" y="75971"/>
                  </a:lnTo>
                  <a:lnTo>
                    <a:pt x="193509" y="75971"/>
                  </a:lnTo>
                  <a:lnTo>
                    <a:pt x="194868" y="77343"/>
                  </a:lnTo>
                  <a:lnTo>
                    <a:pt x="194856" y="79019"/>
                  </a:lnTo>
                </a:path>
                <a:path w="274320" h="306069">
                  <a:moveTo>
                    <a:pt x="217309" y="79044"/>
                  </a:moveTo>
                  <a:lnTo>
                    <a:pt x="217296" y="82969"/>
                  </a:lnTo>
                  <a:lnTo>
                    <a:pt x="214109" y="86156"/>
                  </a:lnTo>
                  <a:lnTo>
                    <a:pt x="210184" y="86156"/>
                  </a:lnTo>
                  <a:lnTo>
                    <a:pt x="206235" y="86144"/>
                  </a:lnTo>
                  <a:lnTo>
                    <a:pt x="203060" y="82956"/>
                  </a:lnTo>
                  <a:lnTo>
                    <a:pt x="203060" y="79032"/>
                  </a:lnTo>
                  <a:lnTo>
                    <a:pt x="203060" y="75095"/>
                  </a:lnTo>
                  <a:lnTo>
                    <a:pt x="206260" y="71907"/>
                  </a:lnTo>
                  <a:lnTo>
                    <a:pt x="210184" y="71907"/>
                  </a:lnTo>
                  <a:lnTo>
                    <a:pt x="214121" y="71920"/>
                  </a:lnTo>
                  <a:lnTo>
                    <a:pt x="217309" y="75107"/>
                  </a:lnTo>
                  <a:lnTo>
                    <a:pt x="217309" y="79044"/>
                  </a:lnTo>
                </a:path>
                <a:path w="274320" h="306069">
                  <a:moveTo>
                    <a:pt x="213220" y="79032"/>
                  </a:moveTo>
                  <a:lnTo>
                    <a:pt x="213220" y="80708"/>
                  </a:lnTo>
                  <a:lnTo>
                    <a:pt x="211861" y="82067"/>
                  </a:lnTo>
                  <a:lnTo>
                    <a:pt x="210184" y="82054"/>
                  </a:lnTo>
                  <a:lnTo>
                    <a:pt x="208508" y="82054"/>
                  </a:lnTo>
                  <a:lnTo>
                    <a:pt x="207149" y="80708"/>
                  </a:lnTo>
                  <a:lnTo>
                    <a:pt x="207149" y="79032"/>
                  </a:lnTo>
                  <a:lnTo>
                    <a:pt x="207149" y="77355"/>
                  </a:lnTo>
                  <a:lnTo>
                    <a:pt x="208508" y="75996"/>
                  </a:lnTo>
                  <a:lnTo>
                    <a:pt x="210184" y="75996"/>
                  </a:lnTo>
                  <a:lnTo>
                    <a:pt x="211861" y="75996"/>
                  </a:lnTo>
                  <a:lnTo>
                    <a:pt x="213220" y="77355"/>
                  </a:lnTo>
                  <a:lnTo>
                    <a:pt x="213220" y="79032"/>
                  </a:lnTo>
                </a:path>
                <a:path w="274320" h="306069">
                  <a:moveTo>
                    <a:pt x="205968" y="114757"/>
                  </a:moveTo>
                  <a:lnTo>
                    <a:pt x="205041" y="116941"/>
                  </a:lnTo>
                  <a:lnTo>
                    <a:pt x="202882" y="118465"/>
                  </a:lnTo>
                  <a:lnTo>
                    <a:pt x="200367" y="118465"/>
                  </a:lnTo>
                  <a:lnTo>
                    <a:pt x="197027" y="118465"/>
                  </a:lnTo>
                  <a:lnTo>
                    <a:pt x="194309" y="115735"/>
                  </a:lnTo>
                  <a:lnTo>
                    <a:pt x="194309" y="112382"/>
                  </a:lnTo>
                  <a:lnTo>
                    <a:pt x="194309" y="110718"/>
                  </a:lnTo>
                  <a:lnTo>
                    <a:pt x="194995" y="109194"/>
                  </a:lnTo>
                  <a:lnTo>
                    <a:pt x="196100" y="108102"/>
                  </a:lnTo>
                </a:path>
                <a:path w="274320" h="306069">
                  <a:moveTo>
                    <a:pt x="203314" y="112166"/>
                  </a:moveTo>
                  <a:lnTo>
                    <a:pt x="203314" y="113779"/>
                  </a:lnTo>
                  <a:lnTo>
                    <a:pt x="201993" y="115087"/>
                  </a:lnTo>
                  <a:lnTo>
                    <a:pt x="200380" y="115087"/>
                  </a:lnTo>
                  <a:lnTo>
                    <a:pt x="198754" y="115087"/>
                  </a:lnTo>
                  <a:lnTo>
                    <a:pt x="197446" y="113766"/>
                  </a:lnTo>
                  <a:lnTo>
                    <a:pt x="197459" y="112166"/>
                  </a:lnTo>
                  <a:lnTo>
                    <a:pt x="197459" y="110540"/>
                  </a:lnTo>
                  <a:lnTo>
                    <a:pt x="198767" y="109232"/>
                  </a:lnTo>
                  <a:lnTo>
                    <a:pt x="200380" y="109232"/>
                  </a:lnTo>
                  <a:lnTo>
                    <a:pt x="202006" y="109232"/>
                  </a:lnTo>
                  <a:lnTo>
                    <a:pt x="203314" y="110540"/>
                  </a:lnTo>
                  <a:lnTo>
                    <a:pt x="203314" y="112166"/>
                  </a:lnTo>
                </a:path>
                <a:path w="274320" h="306069">
                  <a:moveTo>
                    <a:pt x="155930" y="124510"/>
                  </a:moveTo>
                  <a:lnTo>
                    <a:pt x="140017" y="124498"/>
                  </a:lnTo>
                  <a:lnTo>
                    <a:pt x="140042" y="105130"/>
                  </a:lnTo>
                  <a:lnTo>
                    <a:pt x="155955" y="105143"/>
                  </a:lnTo>
                  <a:lnTo>
                    <a:pt x="155930" y="124510"/>
                  </a:lnTo>
                  <a:close/>
                </a:path>
                <a:path w="274320" h="306069">
                  <a:moveTo>
                    <a:pt x="139103" y="118364"/>
                  </a:moveTo>
                  <a:lnTo>
                    <a:pt x="127952" y="118364"/>
                  </a:lnTo>
                  <a:lnTo>
                    <a:pt x="128015" y="68846"/>
                  </a:lnTo>
                  <a:lnTo>
                    <a:pt x="169532" y="68884"/>
                  </a:lnTo>
                  <a:lnTo>
                    <a:pt x="169468" y="118402"/>
                  </a:lnTo>
                  <a:lnTo>
                    <a:pt x="156057" y="118389"/>
                  </a:lnTo>
                </a:path>
                <a:path w="274320" h="306069">
                  <a:moveTo>
                    <a:pt x="129019" y="90068"/>
                  </a:moveTo>
                  <a:lnTo>
                    <a:pt x="167893" y="90119"/>
                  </a:lnTo>
                </a:path>
                <a:path w="274320" h="306069">
                  <a:moveTo>
                    <a:pt x="129006" y="96443"/>
                  </a:moveTo>
                  <a:lnTo>
                    <a:pt x="167881" y="96481"/>
                  </a:lnTo>
                </a:path>
                <a:path w="274320" h="306069">
                  <a:moveTo>
                    <a:pt x="146253" y="78968"/>
                  </a:moveTo>
                  <a:lnTo>
                    <a:pt x="146240" y="82892"/>
                  </a:lnTo>
                  <a:lnTo>
                    <a:pt x="143052" y="86080"/>
                  </a:lnTo>
                  <a:lnTo>
                    <a:pt x="139115" y="86067"/>
                  </a:lnTo>
                  <a:lnTo>
                    <a:pt x="135178" y="86067"/>
                  </a:lnTo>
                  <a:lnTo>
                    <a:pt x="132003" y="82880"/>
                  </a:lnTo>
                  <a:lnTo>
                    <a:pt x="132003" y="78943"/>
                  </a:lnTo>
                  <a:lnTo>
                    <a:pt x="132003" y="75018"/>
                  </a:lnTo>
                  <a:lnTo>
                    <a:pt x="135204" y="71831"/>
                  </a:lnTo>
                  <a:lnTo>
                    <a:pt x="139128" y="71831"/>
                  </a:lnTo>
                  <a:lnTo>
                    <a:pt x="143065" y="71831"/>
                  </a:lnTo>
                  <a:lnTo>
                    <a:pt x="146253" y="75031"/>
                  </a:lnTo>
                  <a:lnTo>
                    <a:pt x="146253" y="78968"/>
                  </a:lnTo>
                </a:path>
                <a:path w="274320" h="306069">
                  <a:moveTo>
                    <a:pt x="142163" y="78955"/>
                  </a:moveTo>
                  <a:lnTo>
                    <a:pt x="142163" y="80632"/>
                  </a:lnTo>
                  <a:lnTo>
                    <a:pt x="140792" y="81991"/>
                  </a:lnTo>
                  <a:lnTo>
                    <a:pt x="139128" y="81991"/>
                  </a:lnTo>
                  <a:lnTo>
                    <a:pt x="137452" y="81978"/>
                  </a:lnTo>
                  <a:lnTo>
                    <a:pt x="136093" y="80619"/>
                  </a:lnTo>
                  <a:lnTo>
                    <a:pt x="136093" y="78955"/>
                  </a:lnTo>
                  <a:lnTo>
                    <a:pt x="136093" y="77279"/>
                  </a:lnTo>
                  <a:lnTo>
                    <a:pt x="137452" y="75920"/>
                  </a:lnTo>
                  <a:lnTo>
                    <a:pt x="139128" y="75920"/>
                  </a:lnTo>
                  <a:lnTo>
                    <a:pt x="140804" y="75920"/>
                  </a:lnTo>
                  <a:lnTo>
                    <a:pt x="142163" y="77279"/>
                  </a:lnTo>
                  <a:lnTo>
                    <a:pt x="142163" y="78955"/>
                  </a:lnTo>
                </a:path>
                <a:path w="274320" h="306069">
                  <a:moveTo>
                    <a:pt x="164604" y="78981"/>
                  </a:moveTo>
                  <a:lnTo>
                    <a:pt x="164604" y="82918"/>
                  </a:lnTo>
                  <a:lnTo>
                    <a:pt x="161404" y="86106"/>
                  </a:lnTo>
                  <a:lnTo>
                    <a:pt x="157479" y="86093"/>
                  </a:lnTo>
                  <a:lnTo>
                    <a:pt x="153542" y="86093"/>
                  </a:lnTo>
                  <a:lnTo>
                    <a:pt x="150367" y="82905"/>
                  </a:lnTo>
                  <a:lnTo>
                    <a:pt x="150367" y="78968"/>
                  </a:lnTo>
                  <a:lnTo>
                    <a:pt x="150367" y="75031"/>
                  </a:lnTo>
                  <a:lnTo>
                    <a:pt x="153568" y="71843"/>
                  </a:lnTo>
                  <a:lnTo>
                    <a:pt x="157492" y="71856"/>
                  </a:lnTo>
                  <a:lnTo>
                    <a:pt x="161429" y="71856"/>
                  </a:lnTo>
                  <a:lnTo>
                    <a:pt x="164617" y="75044"/>
                  </a:lnTo>
                  <a:lnTo>
                    <a:pt x="164604" y="78981"/>
                  </a:lnTo>
                </a:path>
                <a:path w="274320" h="306069">
                  <a:moveTo>
                    <a:pt x="160515" y="78981"/>
                  </a:moveTo>
                  <a:lnTo>
                    <a:pt x="160515" y="80657"/>
                  </a:lnTo>
                  <a:lnTo>
                    <a:pt x="159156" y="82003"/>
                  </a:lnTo>
                  <a:lnTo>
                    <a:pt x="157479" y="82003"/>
                  </a:lnTo>
                  <a:lnTo>
                    <a:pt x="155803" y="82003"/>
                  </a:lnTo>
                  <a:lnTo>
                    <a:pt x="154444" y="80645"/>
                  </a:lnTo>
                  <a:lnTo>
                    <a:pt x="154457" y="78968"/>
                  </a:lnTo>
                  <a:lnTo>
                    <a:pt x="154457" y="77292"/>
                  </a:lnTo>
                  <a:lnTo>
                    <a:pt x="155816" y="75933"/>
                  </a:lnTo>
                  <a:lnTo>
                    <a:pt x="157492" y="75933"/>
                  </a:lnTo>
                  <a:lnTo>
                    <a:pt x="159169" y="75946"/>
                  </a:lnTo>
                  <a:lnTo>
                    <a:pt x="160515" y="77304"/>
                  </a:lnTo>
                  <a:lnTo>
                    <a:pt x="160515" y="78981"/>
                  </a:lnTo>
                </a:path>
                <a:path w="274320" h="306069">
                  <a:moveTo>
                    <a:pt x="153263" y="114706"/>
                  </a:moveTo>
                  <a:lnTo>
                    <a:pt x="152349" y="116878"/>
                  </a:lnTo>
                  <a:lnTo>
                    <a:pt x="150177" y="118402"/>
                  </a:lnTo>
                  <a:lnTo>
                    <a:pt x="147675" y="118402"/>
                  </a:lnTo>
                  <a:lnTo>
                    <a:pt x="144322" y="118402"/>
                  </a:lnTo>
                  <a:lnTo>
                    <a:pt x="141604" y="115684"/>
                  </a:lnTo>
                  <a:lnTo>
                    <a:pt x="141617" y="112331"/>
                  </a:lnTo>
                  <a:lnTo>
                    <a:pt x="141617" y="110655"/>
                  </a:lnTo>
                  <a:lnTo>
                    <a:pt x="142303" y="109143"/>
                  </a:lnTo>
                  <a:lnTo>
                    <a:pt x="143395" y="108038"/>
                  </a:lnTo>
                </a:path>
                <a:path w="274320" h="306069">
                  <a:moveTo>
                    <a:pt x="150609" y="112102"/>
                  </a:moveTo>
                  <a:lnTo>
                    <a:pt x="150609" y="113728"/>
                  </a:lnTo>
                  <a:lnTo>
                    <a:pt x="149301" y="115036"/>
                  </a:lnTo>
                  <a:lnTo>
                    <a:pt x="147675" y="115036"/>
                  </a:lnTo>
                  <a:lnTo>
                    <a:pt x="146062" y="115023"/>
                  </a:lnTo>
                  <a:lnTo>
                    <a:pt x="144754" y="113715"/>
                  </a:lnTo>
                  <a:lnTo>
                    <a:pt x="144754" y="112102"/>
                  </a:lnTo>
                  <a:lnTo>
                    <a:pt x="144754" y="110477"/>
                  </a:lnTo>
                  <a:lnTo>
                    <a:pt x="146062" y="109169"/>
                  </a:lnTo>
                  <a:lnTo>
                    <a:pt x="147688" y="109169"/>
                  </a:lnTo>
                  <a:lnTo>
                    <a:pt x="149301" y="109169"/>
                  </a:lnTo>
                  <a:lnTo>
                    <a:pt x="150609" y="110477"/>
                  </a:lnTo>
                  <a:lnTo>
                    <a:pt x="150609" y="112102"/>
                  </a:lnTo>
                </a:path>
                <a:path w="274320" h="306069">
                  <a:moveTo>
                    <a:pt x="103911" y="123748"/>
                  </a:moveTo>
                  <a:lnTo>
                    <a:pt x="87998" y="123723"/>
                  </a:lnTo>
                  <a:lnTo>
                    <a:pt x="88023" y="104355"/>
                  </a:lnTo>
                  <a:lnTo>
                    <a:pt x="103924" y="104368"/>
                  </a:lnTo>
                  <a:lnTo>
                    <a:pt x="103911" y="123748"/>
                  </a:lnTo>
                  <a:close/>
                </a:path>
                <a:path w="274320" h="306069">
                  <a:moveTo>
                    <a:pt x="87083" y="117601"/>
                  </a:moveTo>
                  <a:lnTo>
                    <a:pt x="75933" y="117589"/>
                  </a:lnTo>
                  <a:lnTo>
                    <a:pt x="75984" y="68072"/>
                  </a:lnTo>
                  <a:lnTo>
                    <a:pt x="117513" y="68122"/>
                  </a:lnTo>
                  <a:lnTo>
                    <a:pt x="117449" y="117640"/>
                  </a:lnTo>
                  <a:lnTo>
                    <a:pt x="104025" y="117614"/>
                  </a:lnTo>
                </a:path>
                <a:path w="274320" h="306069">
                  <a:moveTo>
                    <a:pt x="77000" y="89306"/>
                  </a:moveTo>
                  <a:lnTo>
                    <a:pt x="115874" y="89344"/>
                  </a:lnTo>
                </a:path>
                <a:path w="274320" h="306069">
                  <a:moveTo>
                    <a:pt x="76987" y="95669"/>
                  </a:moveTo>
                  <a:lnTo>
                    <a:pt x="115862" y="95719"/>
                  </a:lnTo>
                </a:path>
                <a:path w="274320" h="306069">
                  <a:moveTo>
                    <a:pt x="94221" y="78193"/>
                  </a:moveTo>
                  <a:lnTo>
                    <a:pt x="94221" y="82118"/>
                  </a:lnTo>
                  <a:lnTo>
                    <a:pt x="91033" y="85305"/>
                  </a:lnTo>
                  <a:lnTo>
                    <a:pt x="87096" y="85305"/>
                  </a:lnTo>
                  <a:lnTo>
                    <a:pt x="83172" y="85293"/>
                  </a:lnTo>
                  <a:lnTo>
                    <a:pt x="79984" y="82105"/>
                  </a:lnTo>
                  <a:lnTo>
                    <a:pt x="79984" y="78181"/>
                  </a:lnTo>
                  <a:lnTo>
                    <a:pt x="79997" y="74244"/>
                  </a:lnTo>
                  <a:lnTo>
                    <a:pt x="83184" y="71056"/>
                  </a:lnTo>
                  <a:lnTo>
                    <a:pt x="87109" y="71056"/>
                  </a:lnTo>
                  <a:lnTo>
                    <a:pt x="91046" y="71069"/>
                  </a:lnTo>
                  <a:lnTo>
                    <a:pt x="94233" y="74256"/>
                  </a:lnTo>
                  <a:lnTo>
                    <a:pt x="94221" y="78193"/>
                  </a:lnTo>
                </a:path>
                <a:path w="274320" h="306069">
                  <a:moveTo>
                    <a:pt x="90144" y="78193"/>
                  </a:moveTo>
                  <a:lnTo>
                    <a:pt x="90131" y="79857"/>
                  </a:lnTo>
                  <a:lnTo>
                    <a:pt x="88772" y="81216"/>
                  </a:lnTo>
                  <a:lnTo>
                    <a:pt x="87109" y="81216"/>
                  </a:lnTo>
                  <a:lnTo>
                    <a:pt x="85432" y="81216"/>
                  </a:lnTo>
                  <a:lnTo>
                    <a:pt x="84073" y="79857"/>
                  </a:lnTo>
                  <a:lnTo>
                    <a:pt x="84073" y="78181"/>
                  </a:lnTo>
                  <a:lnTo>
                    <a:pt x="84073" y="76504"/>
                  </a:lnTo>
                  <a:lnTo>
                    <a:pt x="85432" y="75145"/>
                  </a:lnTo>
                  <a:lnTo>
                    <a:pt x="87109" y="75145"/>
                  </a:lnTo>
                  <a:lnTo>
                    <a:pt x="88785" y="75145"/>
                  </a:lnTo>
                  <a:lnTo>
                    <a:pt x="90144" y="76504"/>
                  </a:lnTo>
                  <a:lnTo>
                    <a:pt x="90144" y="78193"/>
                  </a:lnTo>
                </a:path>
                <a:path w="274320" h="306069">
                  <a:moveTo>
                    <a:pt x="112585" y="78206"/>
                  </a:moveTo>
                  <a:lnTo>
                    <a:pt x="112585" y="82143"/>
                  </a:lnTo>
                  <a:lnTo>
                    <a:pt x="109385" y="85331"/>
                  </a:lnTo>
                  <a:lnTo>
                    <a:pt x="105460" y="85331"/>
                  </a:lnTo>
                  <a:lnTo>
                    <a:pt x="101523" y="85318"/>
                  </a:lnTo>
                  <a:lnTo>
                    <a:pt x="98336" y="82130"/>
                  </a:lnTo>
                  <a:lnTo>
                    <a:pt x="98336" y="78193"/>
                  </a:lnTo>
                  <a:lnTo>
                    <a:pt x="98348" y="74269"/>
                  </a:lnTo>
                  <a:lnTo>
                    <a:pt x="101536" y="71081"/>
                  </a:lnTo>
                  <a:lnTo>
                    <a:pt x="105473" y="71081"/>
                  </a:lnTo>
                  <a:lnTo>
                    <a:pt x="109410" y="71094"/>
                  </a:lnTo>
                  <a:lnTo>
                    <a:pt x="112585" y="74282"/>
                  </a:lnTo>
                  <a:lnTo>
                    <a:pt x="112585" y="78206"/>
                  </a:lnTo>
                </a:path>
                <a:path w="274320" h="306069">
                  <a:moveTo>
                    <a:pt x="108496" y="78206"/>
                  </a:moveTo>
                  <a:lnTo>
                    <a:pt x="108496" y="79883"/>
                  </a:lnTo>
                  <a:lnTo>
                    <a:pt x="107137" y="81241"/>
                  </a:lnTo>
                  <a:lnTo>
                    <a:pt x="105460" y="81241"/>
                  </a:lnTo>
                  <a:lnTo>
                    <a:pt x="103784" y="81229"/>
                  </a:lnTo>
                  <a:lnTo>
                    <a:pt x="102438" y="79870"/>
                  </a:lnTo>
                  <a:lnTo>
                    <a:pt x="102438" y="78193"/>
                  </a:lnTo>
                  <a:lnTo>
                    <a:pt x="102438" y="76530"/>
                  </a:lnTo>
                  <a:lnTo>
                    <a:pt x="103797" y="75171"/>
                  </a:lnTo>
                  <a:lnTo>
                    <a:pt x="105460" y="75171"/>
                  </a:lnTo>
                  <a:lnTo>
                    <a:pt x="107137" y="75171"/>
                  </a:lnTo>
                  <a:lnTo>
                    <a:pt x="108496" y="76530"/>
                  </a:lnTo>
                  <a:lnTo>
                    <a:pt x="108496" y="78206"/>
                  </a:lnTo>
                </a:path>
                <a:path w="274320" h="306069">
                  <a:moveTo>
                    <a:pt x="101244" y="113931"/>
                  </a:moveTo>
                  <a:lnTo>
                    <a:pt x="100329" y="116116"/>
                  </a:lnTo>
                  <a:lnTo>
                    <a:pt x="98170" y="117640"/>
                  </a:lnTo>
                  <a:lnTo>
                    <a:pt x="95643" y="117627"/>
                  </a:lnTo>
                  <a:lnTo>
                    <a:pt x="92303" y="117627"/>
                  </a:lnTo>
                  <a:lnTo>
                    <a:pt x="89585" y="114909"/>
                  </a:lnTo>
                  <a:lnTo>
                    <a:pt x="89585" y="111556"/>
                  </a:lnTo>
                  <a:lnTo>
                    <a:pt x="89598" y="109893"/>
                  </a:lnTo>
                  <a:lnTo>
                    <a:pt x="90271" y="108369"/>
                  </a:lnTo>
                  <a:lnTo>
                    <a:pt x="91376" y="107276"/>
                  </a:lnTo>
                </a:path>
                <a:path w="274320" h="306069">
                  <a:moveTo>
                    <a:pt x="98602" y="111340"/>
                  </a:moveTo>
                  <a:lnTo>
                    <a:pt x="98590" y="112953"/>
                  </a:lnTo>
                  <a:lnTo>
                    <a:pt x="97281" y="114261"/>
                  </a:lnTo>
                  <a:lnTo>
                    <a:pt x="95656" y="114261"/>
                  </a:lnTo>
                  <a:lnTo>
                    <a:pt x="94043" y="114261"/>
                  </a:lnTo>
                  <a:lnTo>
                    <a:pt x="92735" y="112953"/>
                  </a:lnTo>
                  <a:lnTo>
                    <a:pt x="92722" y="111328"/>
                  </a:lnTo>
                  <a:lnTo>
                    <a:pt x="92735" y="109702"/>
                  </a:lnTo>
                  <a:lnTo>
                    <a:pt x="94043" y="108394"/>
                  </a:lnTo>
                  <a:lnTo>
                    <a:pt x="95669" y="108394"/>
                  </a:lnTo>
                  <a:lnTo>
                    <a:pt x="97281" y="108407"/>
                  </a:lnTo>
                  <a:lnTo>
                    <a:pt x="98602" y="109715"/>
                  </a:lnTo>
                  <a:lnTo>
                    <a:pt x="98602" y="111340"/>
                  </a:lnTo>
                </a:path>
                <a:path w="274320" h="306069">
                  <a:moveTo>
                    <a:pt x="47625" y="122453"/>
                  </a:moveTo>
                  <a:lnTo>
                    <a:pt x="31724" y="122440"/>
                  </a:lnTo>
                  <a:lnTo>
                    <a:pt x="31750" y="103060"/>
                  </a:lnTo>
                  <a:lnTo>
                    <a:pt x="47650" y="103085"/>
                  </a:lnTo>
                  <a:lnTo>
                    <a:pt x="47625" y="122453"/>
                  </a:lnTo>
                  <a:close/>
                </a:path>
                <a:path w="274320" h="306069">
                  <a:moveTo>
                    <a:pt x="30797" y="116319"/>
                  </a:moveTo>
                  <a:lnTo>
                    <a:pt x="19659" y="116306"/>
                  </a:lnTo>
                  <a:lnTo>
                    <a:pt x="19710" y="66776"/>
                  </a:lnTo>
                  <a:lnTo>
                    <a:pt x="61226" y="66827"/>
                  </a:lnTo>
                  <a:lnTo>
                    <a:pt x="61175" y="116344"/>
                  </a:lnTo>
                  <a:lnTo>
                    <a:pt x="47751" y="116332"/>
                  </a:lnTo>
                </a:path>
                <a:path w="274320" h="306069">
                  <a:moveTo>
                    <a:pt x="20726" y="88011"/>
                  </a:moveTo>
                  <a:lnTo>
                    <a:pt x="59601" y="88049"/>
                  </a:lnTo>
                </a:path>
                <a:path w="274320" h="306069">
                  <a:moveTo>
                    <a:pt x="20713" y="94373"/>
                  </a:moveTo>
                  <a:lnTo>
                    <a:pt x="59588" y="94424"/>
                  </a:lnTo>
                </a:path>
                <a:path w="274320" h="306069">
                  <a:moveTo>
                    <a:pt x="37947" y="76898"/>
                  </a:moveTo>
                  <a:lnTo>
                    <a:pt x="37947" y="80835"/>
                  </a:lnTo>
                  <a:lnTo>
                    <a:pt x="34747" y="84023"/>
                  </a:lnTo>
                  <a:lnTo>
                    <a:pt x="30822" y="84010"/>
                  </a:lnTo>
                  <a:lnTo>
                    <a:pt x="26885" y="84010"/>
                  </a:lnTo>
                  <a:lnTo>
                    <a:pt x="23698" y="80810"/>
                  </a:lnTo>
                  <a:lnTo>
                    <a:pt x="23710" y="76885"/>
                  </a:lnTo>
                  <a:lnTo>
                    <a:pt x="23710" y="72948"/>
                  </a:lnTo>
                  <a:lnTo>
                    <a:pt x="26898" y="69761"/>
                  </a:lnTo>
                  <a:lnTo>
                    <a:pt x="30835" y="69773"/>
                  </a:lnTo>
                  <a:lnTo>
                    <a:pt x="34772" y="69773"/>
                  </a:lnTo>
                  <a:lnTo>
                    <a:pt x="37947" y="72961"/>
                  </a:lnTo>
                  <a:lnTo>
                    <a:pt x="37947" y="76898"/>
                  </a:lnTo>
                </a:path>
                <a:path w="274320" h="306069">
                  <a:moveTo>
                    <a:pt x="33858" y="76885"/>
                  </a:moveTo>
                  <a:lnTo>
                    <a:pt x="33858" y="78574"/>
                  </a:lnTo>
                  <a:lnTo>
                    <a:pt x="32499" y="79921"/>
                  </a:lnTo>
                  <a:lnTo>
                    <a:pt x="30822" y="79921"/>
                  </a:lnTo>
                  <a:lnTo>
                    <a:pt x="29146" y="79921"/>
                  </a:lnTo>
                  <a:lnTo>
                    <a:pt x="27787" y="78562"/>
                  </a:lnTo>
                  <a:lnTo>
                    <a:pt x="27800" y="76885"/>
                  </a:lnTo>
                  <a:lnTo>
                    <a:pt x="27800" y="75209"/>
                  </a:lnTo>
                  <a:lnTo>
                    <a:pt x="29159" y="73863"/>
                  </a:lnTo>
                  <a:lnTo>
                    <a:pt x="30822" y="73863"/>
                  </a:lnTo>
                  <a:lnTo>
                    <a:pt x="32499" y="73863"/>
                  </a:lnTo>
                  <a:lnTo>
                    <a:pt x="33858" y="75222"/>
                  </a:lnTo>
                  <a:lnTo>
                    <a:pt x="33858" y="76885"/>
                  </a:lnTo>
                </a:path>
                <a:path w="274320" h="306069">
                  <a:moveTo>
                    <a:pt x="39242" y="206514"/>
                  </a:moveTo>
                  <a:lnTo>
                    <a:pt x="39242" y="210439"/>
                  </a:lnTo>
                  <a:lnTo>
                    <a:pt x="36042" y="213626"/>
                  </a:lnTo>
                  <a:lnTo>
                    <a:pt x="32118" y="213626"/>
                  </a:lnTo>
                  <a:lnTo>
                    <a:pt x="28181" y="213614"/>
                  </a:lnTo>
                  <a:lnTo>
                    <a:pt x="24993" y="210426"/>
                  </a:lnTo>
                  <a:lnTo>
                    <a:pt x="25006" y="206489"/>
                  </a:lnTo>
                  <a:lnTo>
                    <a:pt x="25006" y="202565"/>
                  </a:lnTo>
                  <a:lnTo>
                    <a:pt x="28193" y="199377"/>
                  </a:lnTo>
                  <a:lnTo>
                    <a:pt x="32130" y="199390"/>
                  </a:lnTo>
                  <a:lnTo>
                    <a:pt x="36067" y="199390"/>
                  </a:lnTo>
                  <a:lnTo>
                    <a:pt x="39255" y="202577"/>
                  </a:lnTo>
                  <a:lnTo>
                    <a:pt x="39242" y="206514"/>
                  </a:lnTo>
                </a:path>
                <a:path w="274320" h="306069">
                  <a:moveTo>
                    <a:pt x="35153" y="206514"/>
                  </a:moveTo>
                  <a:lnTo>
                    <a:pt x="35153" y="208178"/>
                  </a:lnTo>
                  <a:lnTo>
                    <a:pt x="33794" y="209537"/>
                  </a:lnTo>
                  <a:lnTo>
                    <a:pt x="32118" y="209537"/>
                  </a:lnTo>
                  <a:lnTo>
                    <a:pt x="30441" y="209537"/>
                  </a:lnTo>
                  <a:lnTo>
                    <a:pt x="29082" y="208178"/>
                  </a:lnTo>
                  <a:lnTo>
                    <a:pt x="29082" y="206501"/>
                  </a:lnTo>
                  <a:lnTo>
                    <a:pt x="29095" y="204825"/>
                  </a:lnTo>
                  <a:lnTo>
                    <a:pt x="30454" y="203466"/>
                  </a:lnTo>
                  <a:lnTo>
                    <a:pt x="32130" y="203466"/>
                  </a:lnTo>
                  <a:lnTo>
                    <a:pt x="33807" y="203479"/>
                  </a:lnTo>
                  <a:lnTo>
                    <a:pt x="35153" y="204825"/>
                  </a:lnTo>
                  <a:lnTo>
                    <a:pt x="35153" y="206514"/>
                  </a:lnTo>
                </a:path>
                <a:path w="274320" h="306069">
                  <a:moveTo>
                    <a:pt x="58089" y="206870"/>
                  </a:moveTo>
                  <a:lnTo>
                    <a:pt x="58089" y="210807"/>
                  </a:lnTo>
                  <a:lnTo>
                    <a:pt x="54889" y="213995"/>
                  </a:lnTo>
                  <a:lnTo>
                    <a:pt x="50965" y="213982"/>
                  </a:lnTo>
                  <a:lnTo>
                    <a:pt x="47028" y="213982"/>
                  </a:lnTo>
                  <a:lnTo>
                    <a:pt x="43840" y="210781"/>
                  </a:lnTo>
                  <a:lnTo>
                    <a:pt x="43840" y="206857"/>
                  </a:lnTo>
                  <a:lnTo>
                    <a:pt x="43853" y="202920"/>
                  </a:lnTo>
                  <a:lnTo>
                    <a:pt x="47040" y="199732"/>
                  </a:lnTo>
                  <a:lnTo>
                    <a:pt x="50977" y="199745"/>
                  </a:lnTo>
                  <a:lnTo>
                    <a:pt x="54914" y="199745"/>
                  </a:lnTo>
                  <a:lnTo>
                    <a:pt x="58089" y="202946"/>
                  </a:lnTo>
                  <a:lnTo>
                    <a:pt x="58089" y="206870"/>
                  </a:lnTo>
                </a:path>
                <a:path w="274320" h="306069">
                  <a:moveTo>
                    <a:pt x="54000" y="206870"/>
                  </a:moveTo>
                  <a:lnTo>
                    <a:pt x="54000" y="208546"/>
                  </a:lnTo>
                  <a:lnTo>
                    <a:pt x="52641" y="209905"/>
                  </a:lnTo>
                  <a:lnTo>
                    <a:pt x="50965" y="209905"/>
                  </a:lnTo>
                  <a:lnTo>
                    <a:pt x="49288" y="209892"/>
                  </a:lnTo>
                  <a:lnTo>
                    <a:pt x="47929" y="208534"/>
                  </a:lnTo>
                  <a:lnTo>
                    <a:pt x="47929" y="206857"/>
                  </a:lnTo>
                  <a:lnTo>
                    <a:pt x="47942" y="205181"/>
                  </a:lnTo>
                  <a:lnTo>
                    <a:pt x="49288" y="203822"/>
                  </a:lnTo>
                  <a:lnTo>
                    <a:pt x="50965" y="203835"/>
                  </a:lnTo>
                  <a:lnTo>
                    <a:pt x="52641" y="203835"/>
                  </a:lnTo>
                  <a:lnTo>
                    <a:pt x="54000" y="205193"/>
                  </a:lnTo>
                  <a:lnTo>
                    <a:pt x="54000" y="206870"/>
                  </a:lnTo>
                </a:path>
                <a:path w="274320" h="306069">
                  <a:moveTo>
                    <a:pt x="56299" y="76923"/>
                  </a:moveTo>
                  <a:lnTo>
                    <a:pt x="56299" y="80848"/>
                  </a:lnTo>
                  <a:lnTo>
                    <a:pt x="53111" y="84035"/>
                  </a:lnTo>
                  <a:lnTo>
                    <a:pt x="49187" y="84035"/>
                  </a:lnTo>
                  <a:lnTo>
                    <a:pt x="45250" y="84023"/>
                  </a:lnTo>
                  <a:lnTo>
                    <a:pt x="42062" y="80835"/>
                  </a:lnTo>
                  <a:lnTo>
                    <a:pt x="42062" y="76911"/>
                  </a:lnTo>
                  <a:lnTo>
                    <a:pt x="42075" y="72974"/>
                  </a:lnTo>
                  <a:lnTo>
                    <a:pt x="45262" y="69786"/>
                  </a:lnTo>
                  <a:lnTo>
                    <a:pt x="49199" y="69786"/>
                  </a:lnTo>
                  <a:lnTo>
                    <a:pt x="53124" y="69799"/>
                  </a:lnTo>
                  <a:lnTo>
                    <a:pt x="56311" y="72986"/>
                  </a:lnTo>
                  <a:lnTo>
                    <a:pt x="56299" y="76923"/>
                  </a:lnTo>
                </a:path>
                <a:path w="274320" h="306069">
                  <a:moveTo>
                    <a:pt x="52222" y="76911"/>
                  </a:moveTo>
                  <a:lnTo>
                    <a:pt x="52222" y="78587"/>
                  </a:lnTo>
                  <a:lnTo>
                    <a:pt x="50850" y="79946"/>
                  </a:lnTo>
                  <a:lnTo>
                    <a:pt x="49187" y="79946"/>
                  </a:lnTo>
                  <a:lnTo>
                    <a:pt x="47510" y="79946"/>
                  </a:lnTo>
                  <a:lnTo>
                    <a:pt x="46151" y="78587"/>
                  </a:lnTo>
                  <a:lnTo>
                    <a:pt x="46151" y="76911"/>
                  </a:lnTo>
                  <a:lnTo>
                    <a:pt x="46151" y="75234"/>
                  </a:lnTo>
                  <a:lnTo>
                    <a:pt x="47510" y="73875"/>
                  </a:lnTo>
                  <a:lnTo>
                    <a:pt x="49187" y="73875"/>
                  </a:lnTo>
                  <a:lnTo>
                    <a:pt x="50863" y="73875"/>
                  </a:lnTo>
                  <a:lnTo>
                    <a:pt x="52222" y="75247"/>
                  </a:lnTo>
                  <a:lnTo>
                    <a:pt x="52222" y="76911"/>
                  </a:lnTo>
                </a:path>
                <a:path w="274320" h="306069">
                  <a:moveTo>
                    <a:pt x="44970" y="112636"/>
                  </a:moveTo>
                  <a:lnTo>
                    <a:pt x="44043" y="114820"/>
                  </a:lnTo>
                  <a:lnTo>
                    <a:pt x="41884" y="116344"/>
                  </a:lnTo>
                  <a:lnTo>
                    <a:pt x="39369" y="116344"/>
                  </a:lnTo>
                  <a:lnTo>
                    <a:pt x="36017" y="116344"/>
                  </a:lnTo>
                  <a:lnTo>
                    <a:pt x="33312" y="113614"/>
                  </a:lnTo>
                  <a:lnTo>
                    <a:pt x="33312" y="110274"/>
                  </a:lnTo>
                  <a:lnTo>
                    <a:pt x="33312" y="108597"/>
                  </a:lnTo>
                  <a:lnTo>
                    <a:pt x="33997" y="107086"/>
                  </a:lnTo>
                  <a:lnTo>
                    <a:pt x="35102" y="105981"/>
                  </a:lnTo>
                </a:path>
                <a:path w="274320" h="306069">
                  <a:moveTo>
                    <a:pt x="42316" y="110045"/>
                  </a:moveTo>
                  <a:lnTo>
                    <a:pt x="42316" y="111658"/>
                  </a:lnTo>
                  <a:lnTo>
                    <a:pt x="40995" y="112979"/>
                  </a:lnTo>
                  <a:lnTo>
                    <a:pt x="39382" y="112979"/>
                  </a:lnTo>
                  <a:lnTo>
                    <a:pt x="37757" y="112966"/>
                  </a:lnTo>
                  <a:lnTo>
                    <a:pt x="36448" y="111645"/>
                  </a:lnTo>
                  <a:lnTo>
                    <a:pt x="36448" y="110032"/>
                  </a:lnTo>
                  <a:lnTo>
                    <a:pt x="36448" y="108419"/>
                  </a:lnTo>
                  <a:lnTo>
                    <a:pt x="37769" y="107111"/>
                  </a:lnTo>
                  <a:lnTo>
                    <a:pt x="39382" y="107111"/>
                  </a:lnTo>
                  <a:lnTo>
                    <a:pt x="41008" y="107111"/>
                  </a:lnTo>
                  <a:lnTo>
                    <a:pt x="42316" y="108419"/>
                  </a:lnTo>
                  <a:lnTo>
                    <a:pt x="42316" y="110045"/>
                  </a:lnTo>
                </a:path>
                <a:path w="274320" h="306069">
                  <a:moveTo>
                    <a:pt x="63487" y="219354"/>
                  </a:moveTo>
                  <a:lnTo>
                    <a:pt x="21043" y="219303"/>
                  </a:lnTo>
                  <a:lnTo>
                    <a:pt x="21107" y="168592"/>
                  </a:lnTo>
                  <a:lnTo>
                    <a:pt x="63550" y="168643"/>
                  </a:lnTo>
                  <a:lnTo>
                    <a:pt x="63487" y="219354"/>
                  </a:lnTo>
                  <a:close/>
                </a:path>
                <a:path w="274320" h="306069">
                  <a:moveTo>
                    <a:pt x="21602" y="191693"/>
                  </a:moveTo>
                  <a:lnTo>
                    <a:pt x="62128" y="191744"/>
                  </a:lnTo>
                </a:path>
                <a:path w="274320" h="306069">
                  <a:moveTo>
                    <a:pt x="45288" y="176047"/>
                  </a:moveTo>
                  <a:lnTo>
                    <a:pt x="45288" y="178295"/>
                  </a:lnTo>
                  <a:lnTo>
                    <a:pt x="43459" y="180111"/>
                  </a:lnTo>
                  <a:lnTo>
                    <a:pt x="41224" y="180111"/>
                  </a:lnTo>
                  <a:lnTo>
                    <a:pt x="38976" y="180098"/>
                  </a:lnTo>
                  <a:lnTo>
                    <a:pt x="37172" y="178282"/>
                  </a:lnTo>
                  <a:lnTo>
                    <a:pt x="37172" y="176047"/>
                  </a:lnTo>
                  <a:lnTo>
                    <a:pt x="37172" y="173812"/>
                  </a:lnTo>
                  <a:lnTo>
                    <a:pt x="38988" y="171983"/>
                  </a:lnTo>
                  <a:lnTo>
                    <a:pt x="41224" y="171983"/>
                  </a:lnTo>
                  <a:lnTo>
                    <a:pt x="43472" y="171996"/>
                  </a:lnTo>
                  <a:lnTo>
                    <a:pt x="45288" y="173812"/>
                  </a:lnTo>
                  <a:lnTo>
                    <a:pt x="45288" y="176047"/>
                  </a:lnTo>
                </a:path>
                <a:path w="274320" h="306069">
                  <a:moveTo>
                    <a:pt x="49352" y="176060"/>
                  </a:moveTo>
                  <a:lnTo>
                    <a:pt x="49352" y="180543"/>
                  </a:lnTo>
                  <a:lnTo>
                    <a:pt x="45707" y="184175"/>
                  </a:lnTo>
                  <a:lnTo>
                    <a:pt x="41224" y="184175"/>
                  </a:lnTo>
                  <a:lnTo>
                    <a:pt x="36728" y="184175"/>
                  </a:lnTo>
                  <a:lnTo>
                    <a:pt x="33096" y="180517"/>
                  </a:lnTo>
                  <a:lnTo>
                    <a:pt x="33108" y="176047"/>
                  </a:lnTo>
                  <a:lnTo>
                    <a:pt x="33108" y="174917"/>
                  </a:lnTo>
                  <a:lnTo>
                    <a:pt x="33324" y="173850"/>
                  </a:lnTo>
                  <a:lnTo>
                    <a:pt x="33743" y="172872"/>
                  </a:lnTo>
                </a:path>
                <a:path w="274320" h="306069">
                  <a:moveTo>
                    <a:pt x="92036" y="206578"/>
                  </a:moveTo>
                  <a:lnTo>
                    <a:pt x="92024" y="210502"/>
                  </a:lnTo>
                  <a:lnTo>
                    <a:pt x="88836" y="213690"/>
                  </a:lnTo>
                  <a:lnTo>
                    <a:pt x="84899" y="213677"/>
                  </a:lnTo>
                  <a:lnTo>
                    <a:pt x="80975" y="213677"/>
                  </a:lnTo>
                  <a:lnTo>
                    <a:pt x="77787" y="210489"/>
                  </a:lnTo>
                  <a:lnTo>
                    <a:pt x="77787" y="206552"/>
                  </a:lnTo>
                  <a:lnTo>
                    <a:pt x="77787" y="202628"/>
                  </a:lnTo>
                  <a:lnTo>
                    <a:pt x="80987" y="199440"/>
                  </a:lnTo>
                  <a:lnTo>
                    <a:pt x="84912" y="199440"/>
                  </a:lnTo>
                  <a:lnTo>
                    <a:pt x="88849" y="199440"/>
                  </a:lnTo>
                  <a:lnTo>
                    <a:pt x="92036" y="202641"/>
                  </a:lnTo>
                  <a:lnTo>
                    <a:pt x="92036" y="206578"/>
                  </a:lnTo>
                </a:path>
                <a:path w="274320" h="306069">
                  <a:moveTo>
                    <a:pt x="87947" y="206565"/>
                  </a:moveTo>
                  <a:lnTo>
                    <a:pt x="87947" y="208241"/>
                  </a:lnTo>
                  <a:lnTo>
                    <a:pt x="86588" y="209600"/>
                  </a:lnTo>
                  <a:lnTo>
                    <a:pt x="84912" y="209600"/>
                  </a:lnTo>
                  <a:lnTo>
                    <a:pt x="83235" y="209588"/>
                  </a:lnTo>
                  <a:lnTo>
                    <a:pt x="81876" y="208241"/>
                  </a:lnTo>
                  <a:lnTo>
                    <a:pt x="81876" y="206565"/>
                  </a:lnTo>
                  <a:lnTo>
                    <a:pt x="81876" y="204889"/>
                  </a:lnTo>
                  <a:lnTo>
                    <a:pt x="83235" y="203530"/>
                  </a:lnTo>
                  <a:lnTo>
                    <a:pt x="84912" y="203530"/>
                  </a:lnTo>
                  <a:lnTo>
                    <a:pt x="86588" y="203530"/>
                  </a:lnTo>
                  <a:lnTo>
                    <a:pt x="87947" y="204889"/>
                  </a:lnTo>
                  <a:lnTo>
                    <a:pt x="87947" y="206565"/>
                  </a:lnTo>
                </a:path>
                <a:path w="274320" h="306069">
                  <a:moveTo>
                    <a:pt x="110870" y="206933"/>
                  </a:moveTo>
                  <a:lnTo>
                    <a:pt x="110870" y="210858"/>
                  </a:lnTo>
                  <a:lnTo>
                    <a:pt x="107683" y="214045"/>
                  </a:lnTo>
                  <a:lnTo>
                    <a:pt x="103746" y="214045"/>
                  </a:lnTo>
                  <a:lnTo>
                    <a:pt x="99809" y="214045"/>
                  </a:lnTo>
                  <a:lnTo>
                    <a:pt x="96621" y="210845"/>
                  </a:lnTo>
                  <a:lnTo>
                    <a:pt x="96634" y="206908"/>
                  </a:lnTo>
                  <a:lnTo>
                    <a:pt x="96634" y="202984"/>
                  </a:lnTo>
                  <a:lnTo>
                    <a:pt x="99821" y="199796"/>
                  </a:lnTo>
                  <a:lnTo>
                    <a:pt x="103758" y="199796"/>
                  </a:lnTo>
                  <a:lnTo>
                    <a:pt x="107695" y="199809"/>
                  </a:lnTo>
                  <a:lnTo>
                    <a:pt x="110883" y="202996"/>
                  </a:lnTo>
                  <a:lnTo>
                    <a:pt x="110870" y="206933"/>
                  </a:lnTo>
                </a:path>
                <a:path w="274320" h="306069">
                  <a:moveTo>
                    <a:pt x="106781" y="206921"/>
                  </a:moveTo>
                  <a:lnTo>
                    <a:pt x="106781" y="208597"/>
                  </a:lnTo>
                  <a:lnTo>
                    <a:pt x="105422" y="209956"/>
                  </a:lnTo>
                  <a:lnTo>
                    <a:pt x="103746" y="209956"/>
                  </a:lnTo>
                  <a:lnTo>
                    <a:pt x="102069" y="209956"/>
                  </a:lnTo>
                  <a:lnTo>
                    <a:pt x="100710" y="208597"/>
                  </a:lnTo>
                  <a:lnTo>
                    <a:pt x="100723" y="206921"/>
                  </a:lnTo>
                  <a:lnTo>
                    <a:pt x="100723" y="205244"/>
                  </a:lnTo>
                  <a:lnTo>
                    <a:pt x="102082" y="203885"/>
                  </a:lnTo>
                  <a:lnTo>
                    <a:pt x="103758" y="203885"/>
                  </a:lnTo>
                  <a:lnTo>
                    <a:pt x="105435" y="203885"/>
                  </a:lnTo>
                  <a:lnTo>
                    <a:pt x="106781" y="205244"/>
                  </a:lnTo>
                  <a:lnTo>
                    <a:pt x="106781" y="206921"/>
                  </a:lnTo>
                </a:path>
                <a:path w="274320" h="306069">
                  <a:moveTo>
                    <a:pt x="116268" y="219417"/>
                  </a:moveTo>
                  <a:lnTo>
                    <a:pt x="73837" y="219367"/>
                  </a:lnTo>
                  <a:lnTo>
                    <a:pt x="73888" y="168656"/>
                  </a:lnTo>
                  <a:lnTo>
                    <a:pt x="116331" y="168706"/>
                  </a:lnTo>
                  <a:lnTo>
                    <a:pt x="116268" y="219417"/>
                  </a:lnTo>
                  <a:close/>
                </a:path>
                <a:path w="274320" h="306069">
                  <a:moveTo>
                    <a:pt x="74396" y="191757"/>
                  </a:moveTo>
                  <a:lnTo>
                    <a:pt x="114909" y="191808"/>
                  </a:lnTo>
                </a:path>
                <a:path w="274320" h="306069">
                  <a:moveTo>
                    <a:pt x="98069" y="176110"/>
                  </a:moveTo>
                  <a:lnTo>
                    <a:pt x="98069" y="178358"/>
                  </a:lnTo>
                  <a:lnTo>
                    <a:pt x="96253" y="180162"/>
                  </a:lnTo>
                  <a:lnTo>
                    <a:pt x="94005" y="180162"/>
                  </a:lnTo>
                  <a:lnTo>
                    <a:pt x="91770" y="180162"/>
                  </a:lnTo>
                  <a:lnTo>
                    <a:pt x="89954" y="178346"/>
                  </a:lnTo>
                  <a:lnTo>
                    <a:pt x="89954" y="176098"/>
                  </a:lnTo>
                  <a:lnTo>
                    <a:pt x="89954" y="173863"/>
                  </a:lnTo>
                  <a:lnTo>
                    <a:pt x="91770" y="172046"/>
                  </a:lnTo>
                  <a:lnTo>
                    <a:pt x="94018" y="172059"/>
                  </a:lnTo>
                  <a:lnTo>
                    <a:pt x="96253" y="172059"/>
                  </a:lnTo>
                  <a:lnTo>
                    <a:pt x="98069" y="173875"/>
                  </a:lnTo>
                  <a:lnTo>
                    <a:pt x="98069" y="176110"/>
                  </a:lnTo>
                </a:path>
                <a:path w="274320" h="306069">
                  <a:moveTo>
                    <a:pt x="102146" y="176123"/>
                  </a:moveTo>
                  <a:lnTo>
                    <a:pt x="102133" y="180606"/>
                  </a:lnTo>
                  <a:lnTo>
                    <a:pt x="98488" y="184238"/>
                  </a:lnTo>
                  <a:lnTo>
                    <a:pt x="94005" y="184238"/>
                  </a:lnTo>
                  <a:lnTo>
                    <a:pt x="89509" y="184226"/>
                  </a:lnTo>
                  <a:lnTo>
                    <a:pt x="85877" y="180581"/>
                  </a:lnTo>
                  <a:lnTo>
                    <a:pt x="85877" y="176098"/>
                  </a:lnTo>
                  <a:lnTo>
                    <a:pt x="85890" y="174980"/>
                  </a:lnTo>
                  <a:lnTo>
                    <a:pt x="86118" y="173913"/>
                  </a:lnTo>
                  <a:lnTo>
                    <a:pt x="86525" y="172935"/>
                  </a:lnTo>
                </a:path>
                <a:path w="274320" h="306069">
                  <a:moveTo>
                    <a:pt x="144348" y="206628"/>
                  </a:moveTo>
                  <a:lnTo>
                    <a:pt x="144335" y="210566"/>
                  </a:lnTo>
                  <a:lnTo>
                    <a:pt x="141147" y="213753"/>
                  </a:lnTo>
                  <a:lnTo>
                    <a:pt x="137210" y="213741"/>
                  </a:lnTo>
                  <a:lnTo>
                    <a:pt x="133286" y="213741"/>
                  </a:lnTo>
                  <a:lnTo>
                    <a:pt x="130098" y="210540"/>
                  </a:lnTo>
                  <a:lnTo>
                    <a:pt x="130098" y="206616"/>
                  </a:lnTo>
                  <a:lnTo>
                    <a:pt x="130111" y="202679"/>
                  </a:lnTo>
                  <a:lnTo>
                    <a:pt x="133299" y="199491"/>
                  </a:lnTo>
                  <a:lnTo>
                    <a:pt x="137236" y="199504"/>
                  </a:lnTo>
                  <a:lnTo>
                    <a:pt x="141160" y="199504"/>
                  </a:lnTo>
                  <a:lnTo>
                    <a:pt x="144348" y="202704"/>
                  </a:lnTo>
                  <a:lnTo>
                    <a:pt x="144348" y="206628"/>
                  </a:lnTo>
                </a:path>
                <a:path w="274320" h="306069">
                  <a:moveTo>
                    <a:pt x="140258" y="206628"/>
                  </a:moveTo>
                  <a:lnTo>
                    <a:pt x="140258" y="208292"/>
                  </a:lnTo>
                  <a:lnTo>
                    <a:pt x="138899" y="209651"/>
                  </a:lnTo>
                  <a:lnTo>
                    <a:pt x="137223" y="209651"/>
                  </a:lnTo>
                  <a:lnTo>
                    <a:pt x="135547" y="209651"/>
                  </a:lnTo>
                  <a:lnTo>
                    <a:pt x="134188" y="208292"/>
                  </a:lnTo>
                  <a:lnTo>
                    <a:pt x="134188" y="206616"/>
                  </a:lnTo>
                  <a:lnTo>
                    <a:pt x="134200" y="204939"/>
                  </a:lnTo>
                  <a:lnTo>
                    <a:pt x="135547" y="203581"/>
                  </a:lnTo>
                  <a:lnTo>
                    <a:pt x="137223" y="203581"/>
                  </a:lnTo>
                  <a:lnTo>
                    <a:pt x="138899" y="203581"/>
                  </a:lnTo>
                  <a:lnTo>
                    <a:pt x="140258" y="204952"/>
                  </a:lnTo>
                  <a:lnTo>
                    <a:pt x="140258" y="206628"/>
                  </a:lnTo>
                </a:path>
                <a:path w="274320" h="306069">
                  <a:moveTo>
                    <a:pt x="163182" y="206984"/>
                  </a:moveTo>
                  <a:lnTo>
                    <a:pt x="163182" y="210921"/>
                  </a:lnTo>
                  <a:lnTo>
                    <a:pt x="159994" y="214109"/>
                  </a:lnTo>
                  <a:lnTo>
                    <a:pt x="156057" y="214096"/>
                  </a:lnTo>
                  <a:lnTo>
                    <a:pt x="152120" y="214096"/>
                  </a:lnTo>
                  <a:lnTo>
                    <a:pt x="148945" y="210908"/>
                  </a:lnTo>
                  <a:lnTo>
                    <a:pt x="148945" y="206971"/>
                  </a:lnTo>
                  <a:lnTo>
                    <a:pt x="148945" y="203047"/>
                  </a:lnTo>
                  <a:lnTo>
                    <a:pt x="152145" y="199859"/>
                  </a:lnTo>
                  <a:lnTo>
                    <a:pt x="156070" y="199859"/>
                  </a:lnTo>
                  <a:lnTo>
                    <a:pt x="160007" y="199872"/>
                  </a:lnTo>
                  <a:lnTo>
                    <a:pt x="163194" y="203060"/>
                  </a:lnTo>
                  <a:lnTo>
                    <a:pt x="163182" y="206984"/>
                  </a:lnTo>
                </a:path>
                <a:path w="274320" h="306069">
                  <a:moveTo>
                    <a:pt x="159105" y="206984"/>
                  </a:moveTo>
                  <a:lnTo>
                    <a:pt x="159092" y="208661"/>
                  </a:lnTo>
                  <a:lnTo>
                    <a:pt x="157733" y="210019"/>
                  </a:lnTo>
                  <a:lnTo>
                    <a:pt x="156057" y="210007"/>
                  </a:lnTo>
                  <a:lnTo>
                    <a:pt x="154393" y="210007"/>
                  </a:lnTo>
                  <a:lnTo>
                    <a:pt x="153034" y="208648"/>
                  </a:lnTo>
                  <a:lnTo>
                    <a:pt x="153034" y="206971"/>
                  </a:lnTo>
                  <a:lnTo>
                    <a:pt x="153034" y="205308"/>
                  </a:lnTo>
                  <a:lnTo>
                    <a:pt x="154393" y="203949"/>
                  </a:lnTo>
                  <a:lnTo>
                    <a:pt x="156070" y="203949"/>
                  </a:lnTo>
                  <a:lnTo>
                    <a:pt x="157746" y="203949"/>
                  </a:lnTo>
                  <a:lnTo>
                    <a:pt x="159105" y="205308"/>
                  </a:lnTo>
                  <a:lnTo>
                    <a:pt x="159105" y="206984"/>
                  </a:lnTo>
                </a:path>
                <a:path w="274320" h="306069">
                  <a:moveTo>
                    <a:pt x="168579" y="219468"/>
                  </a:moveTo>
                  <a:lnTo>
                    <a:pt x="126149" y="219430"/>
                  </a:lnTo>
                  <a:lnTo>
                    <a:pt x="126199" y="168706"/>
                  </a:lnTo>
                  <a:lnTo>
                    <a:pt x="168643" y="168757"/>
                  </a:lnTo>
                  <a:lnTo>
                    <a:pt x="168579" y="219468"/>
                  </a:lnTo>
                  <a:close/>
                </a:path>
                <a:path w="274320" h="306069">
                  <a:moveTo>
                    <a:pt x="126707" y="191808"/>
                  </a:moveTo>
                  <a:lnTo>
                    <a:pt x="167233" y="191858"/>
                  </a:lnTo>
                </a:path>
                <a:path w="274320" h="306069">
                  <a:moveTo>
                    <a:pt x="150380" y="176174"/>
                  </a:moveTo>
                  <a:lnTo>
                    <a:pt x="150380" y="178409"/>
                  </a:lnTo>
                  <a:lnTo>
                    <a:pt x="148564" y="180225"/>
                  </a:lnTo>
                  <a:lnTo>
                    <a:pt x="146329" y="180225"/>
                  </a:lnTo>
                  <a:lnTo>
                    <a:pt x="144081" y="180225"/>
                  </a:lnTo>
                  <a:lnTo>
                    <a:pt x="142265" y="178396"/>
                  </a:lnTo>
                  <a:lnTo>
                    <a:pt x="142265" y="176161"/>
                  </a:lnTo>
                  <a:lnTo>
                    <a:pt x="142278" y="173926"/>
                  </a:lnTo>
                  <a:lnTo>
                    <a:pt x="144094" y="172110"/>
                  </a:lnTo>
                  <a:lnTo>
                    <a:pt x="146329" y="172110"/>
                  </a:lnTo>
                  <a:lnTo>
                    <a:pt x="148577" y="172110"/>
                  </a:lnTo>
                  <a:lnTo>
                    <a:pt x="150380" y="173926"/>
                  </a:lnTo>
                  <a:lnTo>
                    <a:pt x="150380" y="176174"/>
                  </a:lnTo>
                </a:path>
                <a:path w="274320" h="306069">
                  <a:moveTo>
                    <a:pt x="154457" y="176174"/>
                  </a:moveTo>
                  <a:lnTo>
                    <a:pt x="154444" y="180657"/>
                  </a:lnTo>
                  <a:lnTo>
                    <a:pt x="150799" y="184302"/>
                  </a:lnTo>
                  <a:lnTo>
                    <a:pt x="146316" y="184289"/>
                  </a:lnTo>
                  <a:lnTo>
                    <a:pt x="141820" y="184289"/>
                  </a:lnTo>
                  <a:lnTo>
                    <a:pt x="138188" y="180644"/>
                  </a:lnTo>
                  <a:lnTo>
                    <a:pt x="138201" y="176161"/>
                  </a:lnTo>
                  <a:lnTo>
                    <a:pt x="138201" y="175044"/>
                  </a:lnTo>
                  <a:lnTo>
                    <a:pt x="138429" y="173964"/>
                  </a:lnTo>
                  <a:lnTo>
                    <a:pt x="138849" y="172999"/>
                  </a:lnTo>
                </a:path>
                <a:path w="274320" h="306069">
                  <a:moveTo>
                    <a:pt x="200901" y="230797"/>
                  </a:moveTo>
                  <a:lnTo>
                    <a:pt x="200901" y="234734"/>
                  </a:lnTo>
                  <a:lnTo>
                    <a:pt x="197700" y="237909"/>
                  </a:lnTo>
                  <a:lnTo>
                    <a:pt x="193776" y="237909"/>
                  </a:lnTo>
                  <a:lnTo>
                    <a:pt x="189839" y="237909"/>
                  </a:lnTo>
                  <a:lnTo>
                    <a:pt x="186651" y="234708"/>
                  </a:lnTo>
                  <a:lnTo>
                    <a:pt x="186664" y="230784"/>
                  </a:lnTo>
                  <a:lnTo>
                    <a:pt x="186664" y="226847"/>
                  </a:lnTo>
                  <a:lnTo>
                    <a:pt x="189852" y="223659"/>
                  </a:lnTo>
                  <a:lnTo>
                    <a:pt x="193789" y="223672"/>
                  </a:lnTo>
                  <a:lnTo>
                    <a:pt x="197726" y="223672"/>
                  </a:lnTo>
                  <a:lnTo>
                    <a:pt x="200901" y="226872"/>
                  </a:lnTo>
                  <a:lnTo>
                    <a:pt x="200901" y="230797"/>
                  </a:lnTo>
                </a:path>
                <a:path w="274320" h="306069">
                  <a:moveTo>
                    <a:pt x="196811" y="230797"/>
                  </a:moveTo>
                  <a:lnTo>
                    <a:pt x="196811" y="232473"/>
                  </a:lnTo>
                  <a:lnTo>
                    <a:pt x="195452" y="233819"/>
                  </a:lnTo>
                  <a:lnTo>
                    <a:pt x="193776" y="233819"/>
                  </a:lnTo>
                  <a:lnTo>
                    <a:pt x="192100" y="233819"/>
                  </a:lnTo>
                  <a:lnTo>
                    <a:pt x="190741" y="232460"/>
                  </a:lnTo>
                  <a:lnTo>
                    <a:pt x="190741" y="230784"/>
                  </a:lnTo>
                  <a:lnTo>
                    <a:pt x="190741" y="229120"/>
                  </a:lnTo>
                  <a:lnTo>
                    <a:pt x="192112" y="227761"/>
                  </a:lnTo>
                  <a:lnTo>
                    <a:pt x="193776" y="227761"/>
                  </a:lnTo>
                  <a:lnTo>
                    <a:pt x="195452" y="227761"/>
                  </a:lnTo>
                  <a:lnTo>
                    <a:pt x="196811" y="229120"/>
                  </a:lnTo>
                  <a:lnTo>
                    <a:pt x="196811" y="230797"/>
                  </a:lnTo>
                </a:path>
                <a:path w="274320" h="306069">
                  <a:moveTo>
                    <a:pt x="219748" y="231152"/>
                  </a:moveTo>
                  <a:lnTo>
                    <a:pt x="219735" y="235089"/>
                  </a:lnTo>
                  <a:lnTo>
                    <a:pt x="216547" y="238277"/>
                  </a:lnTo>
                  <a:lnTo>
                    <a:pt x="212610" y="238277"/>
                  </a:lnTo>
                  <a:lnTo>
                    <a:pt x="208686" y="238277"/>
                  </a:lnTo>
                  <a:lnTo>
                    <a:pt x="205498" y="235076"/>
                  </a:lnTo>
                  <a:lnTo>
                    <a:pt x="205498" y="231140"/>
                  </a:lnTo>
                  <a:lnTo>
                    <a:pt x="205498" y="227202"/>
                  </a:lnTo>
                  <a:lnTo>
                    <a:pt x="208699" y="224027"/>
                  </a:lnTo>
                  <a:lnTo>
                    <a:pt x="212623" y="224027"/>
                  </a:lnTo>
                  <a:lnTo>
                    <a:pt x="216560" y="224027"/>
                  </a:lnTo>
                  <a:lnTo>
                    <a:pt x="219748" y="227228"/>
                  </a:lnTo>
                  <a:lnTo>
                    <a:pt x="219748" y="231152"/>
                  </a:lnTo>
                </a:path>
                <a:path w="274320" h="306069">
                  <a:moveTo>
                    <a:pt x="215658" y="231152"/>
                  </a:moveTo>
                  <a:lnTo>
                    <a:pt x="215658" y="232829"/>
                  </a:lnTo>
                  <a:lnTo>
                    <a:pt x="214299" y="234188"/>
                  </a:lnTo>
                  <a:lnTo>
                    <a:pt x="212623" y="234188"/>
                  </a:lnTo>
                  <a:lnTo>
                    <a:pt x="210946" y="234175"/>
                  </a:lnTo>
                  <a:lnTo>
                    <a:pt x="209588" y="232816"/>
                  </a:lnTo>
                  <a:lnTo>
                    <a:pt x="209588" y="231152"/>
                  </a:lnTo>
                  <a:lnTo>
                    <a:pt x="209588" y="229476"/>
                  </a:lnTo>
                  <a:lnTo>
                    <a:pt x="210946" y="228117"/>
                  </a:lnTo>
                  <a:lnTo>
                    <a:pt x="212623" y="228117"/>
                  </a:lnTo>
                  <a:lnTo>
                    <a:pt x="214299" y="228117"/>
                  </a:lnTo>
                  <a:lnTo>
                    <a:pt x="215658" y="229476"/>
                  </a:lnTo>
                  <a:lnTo>
                    <a:pt x="215658" y="231152"/>
                  </a:lnTo>
                </a:path>
                <a:path w="274320" h="306069">
                  <a:moveTo>
                    <a:pt x="221843" y="243636"/>
                  </a:moveTo>
                  <a:lnTo>
                    <a:pt x="182702" y="243598"/>
                  </a:lnTo>
                  <a:lnTo>
                    <a:pt x="182752" y="192887"/>
                  </a:lnTo>
                  <a:lnTo>
                    <a:pt x="221907" y="192925"/>
                  </a:lnTo>
                  <a:lnTo>
                    <a:pt x="221843" y="243636"/>
                  </a:lnTo>
                  <a:close/>
                </a:path>
                <a:path w="274320" h="306069">
                  <a:moveTo>
                    <a:pt x="183260" y="215988"/>
                  </a:moveTo>
                  <a:lnTo>
                    <a:pt x="220484" y="216026"/>
                  </a:lnTo>
                </a:path>
                <a:path w="274320" h="306069">
                  <a:moveTo>
                    <a:pt x="206933" y="200342"/>
                  </a:moveTo>
                  <a:lnTo>
                    <a:pt x="206933" y="202577"/>
                  </a:lnTo>
                  <a:lnTo>
                    <a:pt x="205117" y="204393"/>
                  </a:lnTo>
                  <a:lnTo>
                    <a:pt x="202882" y="204393"/>
                  </a:lnTo>
                  <a:lnTo>
                    <a:pt x="200634" y="204393"/>
                  </a:lnTo>
                  <a:lnTo>
                    <a:pt x="198818" y="202565"/>
                  </a:lnTo>
                  <a:lnTo>
                    <a:pt x="198831" y="200329"/>
                  </a:lnTo>
                  <a:lnTo>
                    <a:pt x="198831" y="198094"/>
                  </a:lnTo>
                  <a:lnTo>
                    <a:pt x="200647" y="196278"/>
                  </a:lnTo>
                  <a:lnTo>
                    <a:pt x="202882" y="196278"/>
                  </a:lnTo>
                  <a:lnTo>
                    <a:pt x="205130" y="196278"/>
                  </a:lnTo>
                  <a:lnTo>
                    <a:pt x="206946" y="198094"/>
                  </a:lnTo>
                  <a:lnTo>
                    <a:pt x="206933" y="200342"/>
                  </a:lnTo>
                </a:path>
                <a:path w="274320" h="306069">
                  <a:moveTo>
                    <a:pt x="211010" y="200342"/>
                  </a:moveTo>
                  <a:lnTo>
                    <a:pt x="211010" y="204838"/>
                  </a:lnTo>
                  <a:lnTo>
                    <a:pt x="207365" y="208457"/>
                  </a:lnTo>
                  <a:lnTo>
                    <a:pt x="202869" y="208457"/>
                  </a:lnTo>
                  <a:lnTo>
                    <a:pt x="198386" y="208457"/>
                  </a:lnTo>
                  <a:lnTo>
                    <a:pt x="194754" y="204812"/>
                  </a:lnTo>
                  <a:lnTo>
                    <a:pt x="194754" y="200329"/>
                  </a:lnTo>
                  <a:lnTo>
                    <a:pt x="194754" y="199199"/>
                  </a:lnTo>
                  <a:lnTo>
                    <a:pt x="194983" y="198132"/>
                  </a:lnTo>
                  <a:lnTo>
                    <a:pt x="195402" y="197167"/>
                  </a:lnTo>
                </a:path>
                <a:path w="274320" h="306069">
                  <a:moveTo>
                    <a:pt x="181762" y="219722"/>
                  </a:moveTo>
                  <a:lnTo>
                    <a:pt x="172808" y="219722"/>
                  </a:lnTo>
                  <a:lnTo>
                    <a:pt x="172796" y="224269"/>
                  </a:lnTo>
                  <a:lnTo>
                    <a:pt x="182613" y="224282"/>
                  </a:lnTo>
                </a:path>
                <a:path w="274320" h="306069">
                  <a:moveTo>
                    <a:pt x="26796" y="117335"/>
                  </a:moveTo>
                  <a:lnTo>
                    <a:pt x="26746" y="165874"/>
                  </a:lnTo>
                </a:path>
                <a:path w="274320" h="306069">
                  <a:moveTo>
                    <a:pt x="56527" y="117373"/>
                  </a:moveTo>
                  <a:lnTo>
                    <a:pt x="56476" y="165900"/>
                  </a:lnTo>
                </a:path>
                <a:path w="274320" h="306069">
                  <a:moveTo>
                    <a:pt x="29400" y="128701"/>
                  </a:moveTo>
                  <a:lnTo>
                    <a:pt x="55333" y="128727"/>
                  </a:lnTo>
                </a:path>
                <a:path w="274320" h="306069">
                  <a:moveTo>
                    <a:pt x="29375" y="157429"/>
                  </a:moveTo>
                  <a:lnTo>
                    <a:pt x="55295" y="157467"/>
                  </a:lnTo>
                </a:path>
                <a:path w="274320" h="306069">
                  <a:moveTo>
                    <a:pt x="80530" y="117398"/>
                  </a:moveTo>
                  <a:lnTo>
                    <a:pt x="80479" y="165925"/>
                  </a:lnTo>
                </a:path>
                <a:path w="274320" h="306069">
                  <a:moveTo>
                    <a:pt x="110261" y="117436"/>
                  </a:moveTo>
                  <a:lnTo>
                    <a:pt x="110210" y="165963"/>
                  </a:lnTo>
                </a:path>
                <a:path w="274320" h="306069">
                  <a:moveTo>
                    <a:pt x="83146" y="128765"/>
                  </a:moveTo>
                  <a:lnTo>
                    <a:pt x="109067" y="128790"/>
                  </a:lnTo>
                </a:path>
                <a:path w="274320" h="306069">
                  <a:moveTo>
                    <a:pt x="83108" y="157492"/>
                  </a:moveTo>
                  <a:lnTo>
                    <a:pt x="109029" y="157518"/>
                  </a:lnTo>
                </a:path>
                <a:path w="274320" h="306069">
                  <a:moveTo>
                    <a:pt x="134213" y="119367"/>
                  </a:moveTo>
                  <a:lnTo>
                    <a:pt x="134162" y="167894"/>
                  </a:lnTo>
                </a:path>
                <a:path w="274320" h="306069">
                  <a:moveTo>
                    <a:pt x="163944" y="119405"/>
                  </a:moveTo>
                  <a:lnTo>
                    <a:pt x="163893" y="167932"/>
                  </a:lnTo>
                </a:path>
                <a:path w="274320" h="306069">
                  <a:moveTo>
                    <a:pt x="136817" y="130721"/>
                  </a:moveTo>
                  <a:lnTo>
                    <a:pt x="162750" y="130746"/>
                  </a:lnTo>
                </a:path>
                <a:path w="274320" h="306069">
                  <a:moveTo>
                    <a:pt x="29387" y="144284"/>
                  </a:moveTo>
                  <a:lnTo>
                    <a:pt x="55321" y="144310"/>
                  </a:lnTo>
                </a:path>
                <a:path w="274320" h="306069">
                  <a:moveTo>
                    <a:pt x="83121" y="144335"/>
                  </a:moveTo>
                  <a:lnTo>
                    <a:pt x="109054" y="144360"/>
                  </a:lnTo>
                </a:path>
                <a:path w="274320" h="306069">
                  <a:moveTo>
                    <a:pt x="136804" y="146303"/>
                  </a:moveTo>
                  <a:lnTo>
                    <a:pt x="162737" y="146342"/>
                  </a:lnTo>
                </a:path>
                <a:path w="274320" h="306069">
                  <a:moveTo>
                    <a:pt x="136791" y="159461"/>
                  </a:moveTo>
                  <a:lnTo>
                    <a:pt x="162712" y="159486"/>
                  </a:lnTo>
                </a:path>
                <a:path w="274320" h="306069">
                  <a:moveTo>
                    <a:pt x="185546" y="120815"/>
                  </a:moveTo>
                  <a:lnTo>
                    <a:pt x="185470" y="191096"/>
                  </a:lnTo>
                </a:path>
                <a:path w="274320" h="306069">
                  <a:moveTo>
                    <a:pt x="215277" y="120853"/>
                  </a:moveTo>
                  <a:lnTo>
                    <a:pt x="215201" y="191122"/>
                  </a:lnTo>
                </a:path>
                <a:path w="274320" h="306069">
                  <a:moveTo>
                    <a:pt x="188163" y="132181"/>
                  </a:moveTo>
                  <a:lnTo>
                    <a:pt x="214083" y="132207"/>
                  </a:lnTo>
                </a:path>
                <a:path w="274320" h="306069">
                  <a:moveTo>
                    <a:pt x="188150" y="140182"/>
                  </a:moveTo>
                  <a:lnTo>
                    <a:pt x="214071" y="140208"/>
                  </a:lnTo>
                </a:path>
                <a:path w="274320" h="306069">
                  <a:moveTo>
                    <a:pt x="188137" y="152933"/>
                  </a:moveTo>
                  <a:lnTo>
                    <a:pt x="214058" y="152958"/>
                  </a:lnTo>
                </a:path>
                <a:path w="274320" h="306069">
                  <a:moveTo>
                    <a:pt x="188099" y="185483"/>
                  </a:moveTo>
                  <a:lnTo>
                    <a:pt x="214033" y="185508"/>
                  </a:lnTo>
                </a:path>
                <a:path w="274320" h="306069">
                  <a:moveTo>
                    <a:pt x="188112" y="177952"/>
                  </a:moveTo>
                  <a:lnTo>
                    <a:pt x="214033" y="177977"/>
                  </a:lnTo>
                </a:path>
                <a:path w="274320" h="306069">
                  <a:moveTo>
                    <a:pt x="42265" y="220370"/>
                  </a:moveTo>
                  <a:lnTo>
                    <a:pt x="42252" y="236855"/>
                  </a:lnTo>
                  <a:lnTo>
                    <a:pt x="63144" y="236880"/>
                  </a:lnTo>
                  <a:lnTo>
                    <a:pt x="63169" y="220776"/>
                  </a:lnTo>
                </a:path>
                <a:path w="274320" h="306069">
                  <a:moveTo>
                    <a:pt x="58483" y="234810"/>
                  </a:moveTo>
                  <a:lnTo>
                    <a:pt x="48742" y="234797"/>
                  </a:lnTo>
                  <a:lnTo>
                    <a:pt x="48767" y="225666"/>
                  </a:lnTo>
                  <a:lnTo>
                    <a:pt x="58496" y="225678"/>
                  </a:lnTo>
                  <a:lnTo>
                    <a:pt x="58483" y="234810"/>
                  </a:lnTo>
                  <a:close/>
                </a:path>
                <a:path w="274320" h="306069">
                  <a:moveTo>
                    <a:pt x="96012" y="220421"/>
                  </a:moveTo>
                  <a:lnTo>
                    <a:pt x="95999" y="236905"/>
                  </a:lnTo>
                  <a:lnTo>
                    <a:pt x="116903" y="236931"/>
                  </a:lnTo>
                  <a:lnTo>
                    <a:pt x="116916" y="220840"/>
                  </a:lnTo>
                </a:path>
                <a:path w="274320" h="306069">
                  <a:moveTo>
                    <a:pt x="112229" y="234873"/>
                  </a:moveTo>
                  <a:lnTo>
                    <a:pt x="102501" y="234861"/>
                  </a:lnTo>
                  <a:lnTo>
                    <a:pt x="102514" y="225729"/>
                  </a:lnTo>
                  <a:lnTo>
                    <a:pt x="112242" y="225742"/>
                  </a:lnTo>
                  <a:lnTo>
                    <a:pt x="112229" y="234873"/>
                  </a:lnTo>
                  <a:close/>
                </a:path>
                <a:path w="274320" h="306069">
                  <a:moveTo>
                    <a:pt x="147345" y="220484"/>
                  </a:moveTo>
                  <a:lnTo>
                    <a:pt x="147332" y="236969"/>
                  </a:lnTo>
                  <a:lnTo>
                    <a:pt x="168224" y="236982"/>
                  </a:lnTo>
                  <a:lnTo>
                    <a:pt x="168249" y="220891"/>
                  </a:lnTo>
                </a:path>
                <a:path w="274320" h="306069">
                  <a:moveTo>
                    <a:pt x="163563" y="234924"/>
                  </a:moveTo>
                  <a:lnTo>
                    <a:pt x="153835" y="234911"/>
                  </a:lnTo>
                  <a:lnTo>
                    <a:pt x="153847" y="225780"/>
                  </a:lnTo>
                  <a:lnTo>
                    <a:pt x="163575" y="225793"/>
                  </a:lnTo>
                  <a:lnTo>
                    <a:pt x="163563" y="234924"/>
                  </a:lnTo>
                  <a:close/>
                </a:path>
                <a:path w="274320" h="306069">
                  <a:moveTo>
                    <a:pt x="200113" y="245999"/>
                  </a:moveTo>
                  <a:lnTo>
                    <a:pt x="200088" y="262483"/>
                  </a:lnTo>
                  <a:lnTo>
                    <a:pt x="220992" y="262496"/>
                  </a:lnTo>
                  <a:lnTo>
                    <a:pt x="221018" y="246405"/>
                  </a:lnTo>
                </a:path>
                <a:path w="274320" h="306069">
                  <a:moveTo>
                    <a:pt x="216331" y="260438"/>
                  </a:moveTo>
                  <a:lnTo>
                    <a:pt x="206590" y="260438"/>
                  </a:lnTo>
                  <a:lnTo>
                    <a:pt x="206603" y="251294"/>
                  </a:lnTo>
                  <a:lnTo>
                    <a:pt x="216331" y="251320"/>
                  </a:lnTo>
                  <a:lnTo>
                    <a:pt x="216331" y="260438"/>
                  </a:lnTo>
                  <a:close/>
                </a:path>
                <a:path w="274320" h="306069">
                  <a:moveTo>
                    <a:pt x="177596" y="264883"/>
                  </a:moveTo>
                  <a:lnTo>
                    <a:pt x="171945" y="264883"/>
                  </a:lnTo>
                  <a:lnTo>
                    <a:pt x="171970" y="238836"/>
                  </a:lnTo>
                </a:path>
                <a:path w="274320" h="306069">
                  <a:moveTo>
                    <a:pt x="17805" y="119049"/>
                  </a:moveTo>
                  <a:lnTo>
                    <a:pt x="12166" y="119049"/>
                  </a:lnTo>
                  <a:lnTo>
                    <a:pt x="12128" y="153314"/>
                  </a:lnTo>
                  <a:lnTo>
                    <a:pt x="25158" y="153327"/>
                  </a:lnTo>
                </a:path>
                <a:path w="274320" h="306069">
                  <a:moveTo>
                    <a:pt x="18554" y="153936"/>
                  </a:moveTo>
                  <a:lnTo>
                    <a:pt x="18554" y="158648"/>
                  </a:lnTo>
                  <a:lnTo>
                    <a:pt x="25069" y="158648"/>
                  </a:lnTo>
                </a:path>
                <a:path w="274320" h="306069">
                  <a:moveTo>
                    <a:pt x="17665" y="176072"/>
                  </a:moveTo>
                  <a:lnTo>
                    <a:pt x="12496" y="176072"/>
                  </a:lnTo>
                  <a:lnTo>
                    <a:pt x="12445" y="210350"/>
                  </a:lnTo>
                </a:path>
                <a:path w="274320" h="306069">
                  <a:moveTo>
                    <a:pt x="3886" y="206908"/>
                  </a:moveTo>
                  <a:lnTo>
                    <a:pt x="4025" y="73088"/>
                  </a:lnTo>
                </a:path>
                <a:path w="274320" h="306069">
                  <a:moveTo>
                    <a:pt x="17779" y="71462"/>
                  </a:moveTo>
                  <a:lnTo>
                    <a:pt x="0" y="71437"/>
                  </a:lnTo>
                  <a:lnTo>
                    <a:pt x="0" y="64528"/>
                  </a:lnTo>
                  <a:lnTo>
                    <a:pt x="17779" y="64541"/>
                  </a:lnTo>
                  <a:lnTo>
                    <a:pt x="17779" y="71462"/>
                  </a:lnTo>
                  <a:close/>
                </a:path>
                <a:path w="274320" h="306069">
                  <a:moveTo>
                    <a:pt x="2374" y="63626"/>
                  </a:moveTo>
                  <a:lnTo>
                    <a:pt x="2451" y="0"/>
                  </a:lnTo>
                  <a:lnTo>
                    <a:pt x="9715" y="0"/>
                  </a:lnTo>
                </a:path>
                <a:path w="274320" h="306069">
                  <a:moveTo>
                    <a:pt x="12242" y="40259"/>
                  </a:moveTo>
                  <a:lnTo>
                    <a:pt x="6311" y="40246"/>
                  </a:lnTo>
                  <a:lnTo>
                    <a:pt x="6350" y="3390"/>
                  </a:lnTo>
                  <a:lnTo>
                    <a:pt x="12293" y="3390"/>
                  </a:lnTo>
                  <a:lnTo>
                    <a:pt x="12242" y="40259"/>
                  </a:lnTo>
                  <a:close/>
                </a:path>
                <a:path w="274320" h="306069">
                  <a:moveTo>
                    <a:pt x="9880" y="40678"/>
                  </a:moveTo>
                  <a:lnTo>
                    <a:pt x="9867" y="51041"/>
                  </a:lnTo>
                  <a:lnTo>
                    <a:pt x="35128" y="51066"/>
                  </a:lnTo>
                  <a:lnTo>
                    <a:pt x="35102" y="65697"/>
                  </a:lnTo>
                </a:path>
                <a:path w="274320" h="306069">
                  <a:moveTo>
                    <a:pt x="28435" y="57442"/>
                  </a:moveTo>
                  <a:lnTo>
                    <a:pt x="28435" y="60058"/>
                  </a:lnTo>
                  <a:lnTo>
                    <a:pt x="26314" y="62179"/>
                  </a:lnTo>
                  <a:lnTo>
                    <a:pt x="23698" y="62179"/>
                  </a:lnTo>
                  <a:lnTo>
                    <a:pt x="21081" y="62179"/>
                  </a:lnTo>
                  <a:lnTo>
                    <a:pt x="18961" y="60045"/>
                  </a:lnTo>
                  <a:lnTo>
                    <a:pt x="18961" y="57429"/>
                  </a:lnTo>
                  <a:lnTo>
                    <a:pt x="18961" y="54813"/>
                  </a:lnTo>
                  <a:lnTo>
                    <a:pt x="21094" y="52705"/>
                  </a:lnTo>
                  <a:lnTo>
                    <a:pt x="23698" y="52705"/>
                  </a:lnTo>
                  <a:lnTo>
                    <a:pt x="26314" y="52705"/>
                  </a:lnTo>
                  <a:lnTo>
                    <a:pt x="28435" y="54825"/>
                  </a:lnTo>
                  <a:lnTo>
                    <a:pt x="28435" y="57442"/>
                  </a:lnTo>
                </a:path>
                <a:path w="274320" h="306069">
                  <a:moveTo>
                    <a:pt x="81660" y="58458"/>
                  </a:moveTo>
                  <a:lnTo>
                    <a:pt x="81660" y="61074"/>
                  </a:lnTo>
                  <a:lnTo>
                    <a:pt x="79540" y="63195"/>
                  </a:lnTo>
                  <a:lnTo>
                    <a:pt x="76923" y="63182"/>
                  </a:lnTo>
                  <a:lnTo>
                    <a:pt x="74307" y="63182"/>
                  </a:lnTo>
                  <a:lnTo>
                    <a:pt x="72186" y="61061"/>
                  </a:lnTo>
                  <a:lnTo>
                    <a:pt x="72186" y="58445"/>
                  </a:lnTo>
                  <a:lnTo>
                    <a:pt x="72199" y="55829"/>
                  </a:lnTo>
                  <a:lnTo>
                    <a:pt x="74320" y="53721"/>
                  </a:lnTo>
                  <a:lnTo>
                    <a:pt x="76936" y="53721"/>
                  </a:lnTo>
                  <a:lnTo>
                    <a:pt x="79552" y="53721"/>
                  </a:lnTo>
                  <a:lnTo>
                    <a:pt x="81660" y="55841"/>
                  </a:lnTo>
                  <a:lnTo>
                    <a:pt x="81660" y="58458"/>
                  </a:lnTo>
                </a:path>
                <a:path w="274320" h="306069">
                  <a:moveTo>
                    <a:pt x="134912" y="58508"/>
                  </a:moveTo>
                  <a:lnTo>
                    <a:pt x="134899" y="61137"/>
                  </a:lnTo>
                  <a:lnTo>
                    <a:pt x="132778" y="63246"/>
                  </a:lnTo>
                  <a:lnTo>
                    <a:pt x="130162" y="63246"/>
                  </a:lnTo>
                  <a:lnTo>
                    <a:pt x="127558" y="63246"/>
                  </a:lnTo>
                  <a:lnTo>
                    <a:pt x="125437" y="61125"/>
                  </a:lnTo>
                  <a:lnTo>
                    <a:pt x="125437" y="58508"/>
                  </a:lnTo>
                  <a:lnTo>
                    <a:pt x="125437" y="55892"/>
                  </a:lnTo>
                  <a:lnTo>
                    <a:pt x="127558" y="53771"/>
                  </a:lnTo>
                  <a:lnTo>
                    <a:pt x="130175" y="53784"/>
                  </a:lnTo>
                  <a:lnTo>
                    <a:pt x="132791" y="53784"/>
                  </a:lnTo>
                  <a:lnTo>
                    <a:pt x="134912" y="55905"/>
                  </a:lnTo>
                  <a:lnTo>
                    <a:pt x="134912" y="58508"/>
                  </a:lnTo>
                </a:path>
                <a:path w="274320" h="306069">
                  <a:moveTo>
                    <a:pt x="61226" y="66827"/>
                  </a:moveTo>
                  <a:lnTo>
                    <a:pt x="67348" y="66840"/>
                  </a:lnTo>
                  <a:lnTo>
                    <a:pt x="67373" y="50749"/>
                  </a:lnTo>
                  <a:lnTo>
                    <a:pt x="89331" y="50774"/>
                  </a:lnTo>
                  <a:lnTo>
                    <a:pt x="89306" y="65747"/>
                  </a:lnTo>
                </a:path>
                <a:path w="274320" h="306069">
                  <a:moveTo>
                    <a:pt x="119189" y="66332"/>
                  </a:moveTo>
                  <a:lnTo>
                    <a:pt x="119202" y="51257"/>
                  </a:lnTo>
                  <a:lnTo>
                    <a:pt x="141617" y="51282"/>
                  </a:lnTo>
                  <a:lnTo>
                    <a:pt x="141592" y="67703"/>
                  </a:lnTo>
                </a:path>
                <a:path w="274320" h="306069">
                  <a:moveTo>
                    <a:pt x="186728" y="59029"/>
                  </a:moveTo>
                  <a:lnTo>
                    <a:pt x="186728" y="61645"/>
                  </a:lnTo>
                  <a:lnTo>
                    <a:pt x="184607" y="63766"/>
                  </a:lnTo>
                  <a:lnTo>
                    <a:pt x="181990" y="63766"/>
                  </a:lnTo>
                  <a:lnTo>
                    <a:pt x="179387" y="63766"/>
                  </a:lnTo>
                  <a:lnTo>
                    <a:pt x="177266" y="61633"/>
                  </a:lnTo>
                  <a:lnTo>
                    <a:pt x="177266" y="59029"/>
                  </a:lnTo>
                  <a:lnTo>
                    <a:pt x="177266" y="56413"/>
                  </a:lnTo>
                  <a:lnTo>
                    <a:pt x="179387" y="54292"/>
                  </a:lnTo>
                  <a:lnTo>
                    <a:pt x="182003" y="54292"/>
                  </a:lnTo>
                  <a:lnTo>
                    <a:pt x="184619" y="54292"/>
                  </a:lnTo>
                  <a:lnTo>
                    <a:pt x="186740" y="56426"/>
                  </a:lnTo>
                  <a:lnTo>
                    <a:pt x="186728" y="59029"/>
                  </a:lnTo>
                </a:path>
                <a:path w="274320" h="306069">
                  <a:moveTo>
                    <a:pt x="171018" y="66852"/>
                  </a:moveTo>
                  <a:lnTo>
                    <a:pt x="171030" y="51777"/>
                  </a:lnTo>
                  <a:lnTo>
                    <a:pt x="193433" y="51790"/>
                  </a:lnTo>
                  <a:lnTo>
                    <a:pt x="193420" y="68224"/>
                  </a:lnTo>
                </a:path>
                <a:path w="274320" h="306069">
                  <a:moveTo>
                    <a:pt x="237591" y="60947"/>
                  </a:moveTo>
                  <a:lnTo>
                    <a:pt x="237591" y="63563"/>
                  </a:lnTo>
                  <a:lnTo>
                    <a:pt x="235457" y="65684"/>
                  </a:lnTo>
                  <a:lnTo>
                    <a:pt x="232854" y="65684"/>
                  </a:lnTo>
                  <a:lnTo>
                    <a:pt x="230238" y="65671"/>
                  </a:lnTo>
                  <a:lnTo>
                    <a:pt x="228117" y="63550"/>
                  </a:lnTo>
                  <a:lnTo>
                    <a:pt x="228117" y="60934"/>
                  </a:lnTo>
                  <a:lnTo>
                    <a:pt x="228117" y="58318"/>
                  </a:lnTo>
                  <a:lnTo>
                    <a:pt x="230238" y="56210"/>
                  </a:lnTo>
                  <a:lnTo>
                    <a:pt x="232854" y="56210"/>
                  </a:lnTo>
                  <a:lnTo>
                    <a:pt x="235470" y="56210"/>
                  </a:lnTo>
                  <a:lnTo>
                    <a:pt x="237591" y="58331"/>
                  </a:lnTo>
                  <a:lnTo>
                    <a:pt x="237591" y="60947"/>
                  </a:lnTo>
                </a:path>
                <a:path w="274320" h="306069">
                  <a:moveTo>
                    <a:pt x="221868" y="66408"/>
                  </a:moveTo>
                  <a:lnTo>
                    <a:pt x="221881" y="53682"/>
                  </a:lnTo>
                  <a:lnTo>
                    <a:pt x="244297" y="53708"/>
                  </a:lnTo>
                  <a:lnTo>
                    <a:pt x="244284" y="67779"/>
                  </a:lnTo>
                </a:path>
                <a:path w="274320" h="306069">
                  <a:moveTo>
                    <a:pt x="68211" y="70535"/>
                  </a:moveTo>
                  <a:lnTo>
                    <a:pt x="68160" y="116268"/>
                  </a:lnTo>
                </a:path>
                <a:path w="274320" h="306069">
                  <a:moveTo>
                    <a:pt x="60845" y="110921"/>
                  </a:moveTo>
                  <a:lnTo>
                    <a:pt x="65100" y="110934"/>
                  </a:lnTo>
                </a:path>
                <a:path w="274320" h="306069">
                  <a:moveTo>
                    <a:pt x="57340" y="121285"/>
                  </a:moveTo>
                  <a:lnTo>
                    <a:pt x="65087" y="121297"/>
                  </a:lnTo>
                </a:path>
                <a:path w="274320" h="306069">
                  <a:moveTo>
                    <a:pt x="62534" y="121323"/>
                  </a:moveTo>
                  <a:lnTo>
                    <a:pt x="62509" y="135458"/>
                  </a:lnTo>
                  <a:lnTo>
                    <a:pt x="58038" y="135458"/>
                  </a:lnTo>
                </a:path>
                <a:path w="274320" h="306069">
                  <a:moveTo>
                    <a:pt x="116763" y="119062"/>
                  </a:moveTo>
                  <a:lnTo>
                    <a:pt x="116751" y="136486"/>
                  </a:lnTo>
                  <a:lnTo>
                    <a:pt x="110299" y="136474"/>
                  </a:lnTo>
                </a:path>
                <a:path w="274320" h="306069">
                  <a:moveTo>
                    <a:pt x="169011" y="121945"/>
                  </a:moveTo>
                  <a:lnTo>
                    <a:pt x="168998" y="136067"/>
                  </a:lnTo>
                  <a:lnTo>
                    <a:pt x="163563" y="136067"/>
                  </a:lnTo>
                </a:path>
                <a:path w="274320" h="306069">
                  <a:moveTo>
                    <a:pt x="171894" y="70167"/>
                  </a:moveTo>
                  <a:lnTo>
                    <a:pt x="175653" y="70167"/>
                  </a:lnTo>
                  <a:lnTo>
                    <a:pt x="175602" y="113550"/>
                  </a:lnTo>
                </a:path>
                <a:path w="274320" h="306069">
                  <a:moveTo>
                    <a:pt x="121945" y="70142"/>
                  </a:moveTo>
                  <a:lnTo>
                    <a:pt x="121894" y="113969"/>
                  </a:lnTo>
                </a:path>
                <a:path w="274320" h="306069">
                  <a:moveTo>
                    <a:pt x="219189" y="135153"/>
                  </a:moveTo>
                  <a:lnTo>
                    <a:pt x="219201" y="122885"/>
                  </a:lnTo>
                  <a:lnTo>
                    <a:pt x="217068" y="122885"/>
                  </a:lnTo>
                </a:path>
                <a:path w="274320" h="306069">
                  <a:moveTo>
                    <a:pt x="223189" y="122974"/>
                  </a:moveTo>
                  <a:lnTo>
                    <a:pt x="243001" y="122986"/>
                  </a:lnTo>
                </a:path>
                <a:path w="274320" h="306069">
                  <a:moveTo>
                    <a:pt x="78460" y="151320"/>
                  </a:moveTo>
                  <a:lnTo>
                    <a:pt x="66192" y="151307"/>
                  </a:lnTo>
                  <a:lnTo>
                    <a:pt x="66179" y="168046"/>
                  </a:lnTo>
                </a:path>
                <a:path w="274320" h="306069">
                  <a:moveTo>
                    <a:pt x="79070" y="157848"/>
                  </a:moveTo>
                  <a:lnTo>
                    <a:pt x="79057" y="160070"/>
                  </a:lnTo>
                  <a:lnTo>
                    <a:pt x="77254" y="161874"/>
                  </a:lnTo>
                  <a:lnTo>
                    <a:pt x="75018" y="161874"/>
                  </a:lnTo>
                  <a:lnTo>
                    <a:pt x="72796" y="161874"/>
                  </a:lnTo>
                  <a:lnTo>
                    <a:pt x="70992" y="160070"/>
                  </a:lnTo>
                  <a:lnTo>
                    <a:pt x="70992" y="157835"/>
                  </a:lnTo>
                  <a:lnTo>
                    <a:pt x="71005" y="155613"/>
                  </a:lnTo>
                  <a:lnTo>
                    <a:pt x="72809" y="153809"/>
                  </a:lnTo>
                  <a:lnTo>
                    <a:pt x="75031" y="153809"/>
                  </a:lnTo>
                  <a:lnTo>
                    <a:pt x="77266" y="153809"/>
                  </a:lnTo>
                  <a:lnTo>
                    <a:pt x="79070" y="155625"/>
                  </a:lnTo>
                  <a:lnTo>
                    <a:pt x="79070" y="157848"/>
                  </a:lnTo>
                </a:path>
                <a:path w="274320" h="306069">
                  <a:moveTo>
                    <a:pt x="117741" y="166674"/>
                  </a:moveTo>
                  <a:lnTo>
                    <a:pt x="117754" y="160058"/>
                  </a:lnTo>
                  <a:lnTo>
                    <a:pt x="111264" y="160045"/>
                  </a:lnTo>
                </a:path>
                <a:path w="274320" h="306069">
                  <a:moveTo>
                    <a:pt x="112775" y="155270"/>
                  </a:moveTo>
                  <a:lnTo>
                    <a:pt x="117500" y="155270"/>
                  </a:lnTo>
                  <a:lnTo>
                    <a:pt x="117500" y="150177"/>
                  </a:lnTo>
                  <a:lnTo>
                    <a:pt x="131254" y="150202"/>
                  </a:lnTo>
                </a:path>
                <a:path w="274320" h="306069">
                  <a:moveTo>
                    <a:pt x="170764" y="178523"/>
                  </a:moveTo>
                  <a:lnTo>
                    <a:pt x="175958" y="178523"/>
                  </a:lnTo>
                  <a:lnTo>
                    <a:pt x="175920" y="216306"/>
                  </a:lnTo>
                </a:path>
                <a:path w="274320" h="306069">
                  <a:moveTo>
                    <a:pt x="122885" y="169125"/>
                  </a:moveTo>
                  <a:lnTo>
                    <a:pt x="122821" y="216674"/>
                  </a:lnTo>
                </a:path>
                <a:path w="274320" h="306069">
                  <a:moveTo>
                    <a:pt x="68160" y="172326"/>
                  </a:moveTo>
                  <a:lnTo>
                    <a:pt x="68110" y="217093"/>
                  </a:lnTo>
                </a:path>
                <a:path w="274320" h="306069">
                  <a:moveTo>
                    <a:pt x="176212" y="139979"/>
                  </a:moveTo>
                  <a:lnTo>
                    <a:pt x="176225" y="127736"/>
                  </a:lnTo>
                  <a:lnTo>
                    <a:pt x="181622" y="127749"/>
                  </a:lnTo>
                  <a:lnTo>
                    <a:pt x="181571" y="174942"/>
                  </a:lnTo>
                </a:path>
                <a:path w="274320" h="306069">
                  <a:moveTo>
                    <a:pt x="174688" y="121107"/>
                  </a:moveTo>
                  <a:lnTo>
                    <a:pt x="180822" y="121107"/>
                  </a:lnTo>
                </a:path>
                <a:path w="274320" h="306069">
                  <a:moveTo>
                    <a:pt x="173456" y="235356"/>
                  </a:moveTo>
                  <a:lnTo>
                    <a:pt x="176987" y="235356"/>
                  </a:lnTo>
                  <a:lnTo>
                    <a:pt x="176999" y="227634"/>
                  </a:lnTo>
                </a:path>
                <a:path w="274320" h="306069">
                  <a:moveTo>
                    <a:pt x="178917" y="245351"/>
                  </a:moveTo>
                  <a:lnTo>
                    <a:pt x="176796" y="245351"/>
                  </a:lnTo>
                  <a:lnTo>
                    <a:pt x="176783" y="259422"/>
                  </a:lnTo>
                </a:path>
                <a:path w="274320" h="306069">
                  <a:moveTo>
                    <a:pt x="73863" y="120370"/>
                  </a:moveTo>
                  <a:lnTo>
                    <a:pt x="73850" y="128143"/>
                  </a:lnTo>
                  <a:lnTo>
                    <a:pt x="77241" y="128143"/>
                  </a:lnTo>
                </a:path>
                <a:path w="274320" h="306069">
                  <a:moveTo>
                    <a:pt x="68110" y="125196"/>
                  </a:moveTo>
                  <a:lnTo>
                    <a:pt x="70827" y="130911"/>
                  </a:lnTo>
                  <a:lnTo>
                    <a:pt x="72834" y="137299"/>
                  </a:lnTo>
                  <a:lnTo>
                    <a:pt x="77025" y="139509"/>
                  </a:lnTo>
                </a:path>
                <a:path w="274320" h="306069">
                  <a:moveTo>
                    <a:pt x="256146" y="47129"/>
                  </a:moveTo>
                  <a:lnTo>
                    <a:pt x="25869" y="43713"/>
                  </a:lnTo>
                  <a:lnTo>
                    <a:pt x="25971" y="36741"/>
                  </a:lnTo>
                  <a:lnTo>
                    <a:pt x="256247" y="40157"/>
                  </a:lnTo>
                  <a:lnTo>
                    <a:pt x="256146" y="47129"/>
                  </a:lnTo>
                  <a:close/>
                </a:path>
                <a:path w="274320" h="306069">
                  <a:moveTo>
                    <a:pt x="37160" y="36195"/>
                  </a:moveTo>
                  <a:lnTo>
                    <a:pt x="37172" y="18110"/>
                  </a:lnTo>
                  <a:lnTo>
                    <a:pt x="47205" y="18122"/>
                  </a:lnTo>
                  <a:lnTo>
                    <a:pt x="47193" y="36207"/>
                  </a:lnTo>
                </a:path>
                <a:path w="274320" h="306069">
                  <a:moveTo>
                    <a:pt x="37541" y="23304"/>
                  </a:moveTo>
                  <a:lnTo>
                    <a:pt x="46024" y="23304"/>
                  </a:lnTo>
                </a:path>
                <a:path w="274320" h="306069">
                  <a:moveTo>
                    <a:pt x="37541" y="27063"/>
                  </a:moveTo>
                  <a:lnTo>
                    <a:pt x="46024" y="27076"/>
                  </a:lnTo>
                </a:path>
                <a:path w="274320" h="306069">
                  <a:moveTo>
                    <a:pt x="37541" y="30822"/>
                  </a:moveTo>
                  <a:lnTo>
                    <a:pt x="46012" y="30848"/>
                  </a:lnTo>
                </a:path>
                <a:path w="274320" h="306069">
                  <a:moveTo>
                    <a:pt x="34404" y="14757"/>
                  </a:moveTo>
                  <a:lnTo>
                    <a:pt x="50418" y="14782"/>
                  </a:lnTo>
                  <a:lnTo>
                    <a:pt x="50418" y="10350"/>
                  </a:lnTo>
                  <a:lnTo>
                    <a:pt x="46748" y="10350"/>
                  </a:lnTo>
                  <a:lnTo>
                    <a:pt x="46748" y="6985"/>
                  </a:lnTo>
                  <a:lnTo>
                    <a:pt x="43980" y="6972"/>
                  </a:lnTo>
                  <a:lnTo>
                    <a:pt x="43992" y="330"/>
                  </a:lnTo>
                  <a:lnTo>
                    <a:pt x="39395" y="317"/>
                  </a:lnTo>
                  <a:lnTo>
                    <a:pt x="39395" y="5905"/>
                  </a:lnTo>
                </a:path>
                <a:path w="274320" h="306069">
                  <a:moveTo>
                    <a:pt x="38760" y="8712"/>
                  </a:moveTo>
                  <a:lnTo>
                    <a:pt x="38760" y="11061"/>
                  </a:lnTo>
                  <a:lnTo>
                    <a:pt x="34950" y="11061"/>
                  </a:lnTo>
                </a:path>
                <a:path w="274320" h="306069">
                  <a:moveTo>
                    <a:pt x="13449" y="2108"/>
                  </a:moveTo>
                  <a:lnTo>
                    <a:pt x="36982" y="21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892549" y="1437246"/>
              <a:ext cx="38735" cy="1270"/>
            </a:xfrm>
            <a:custGeom>
              <a:avLst/>
              <a:gdLst/>
              <a:ahLst/>
              <a:cxnLst/>
              <a:rect l="l" t="t" r="r" b="b"/>
              <a:pathLst>
                <a:path w="38735" h="1269">
                  <a:moveTo>
                    <a:pt x="-2286" y="361"/>
                  </a:moveTo>
                  <a:lnTo>
                    <a:pt x="40449" y="361"/>
                  </a:lnTo>
                </a:path>
              </a:pathLst>
            </a:custGeom>
            <a:ln w="5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859631" y="1433385"/>
              <a:ext cx="241300" cy="38735"/>
            </a:xfrm>
            <a:custGeom>
              <a:avLst/>
              <a:gdLst/>
              <a:ahLst/>
              <a:cxnLst/>
              <a:rect l="l" t="t" r="r" b="b"/>
              <a:pathLst>
                <a:path w="241300" h="38734">
                  <a:moveTo>
                    <a:pt x="8140" y="9436"/>
                  </a:moveTo>
                  <a:lnTo>
                    <a:pt x="8140" y="11683"/>
                  </a:lnTo>
                  <a:lnTo>
                    <a:pt x="6311" y="13500"/>
                  </a:lnTo>
                  <a:lnTo>
                    <a:pt x="4063" y="13500"/>
                  </a:lnTo>
                  <a:lnTo>
                    <a:pt x="1828" y="13487"/>
                  </a:lnTo>
                  <a:lnTo>
                    <a:pt x="0" y="11671"/>
                  </a:lnTo>
                  <a:lnTo>
                    <a:pt x="0" y="9423"/>
                  </a:lnTo>
                  <a:lnTo>
                    <a:pt x="0" y="7175"/>
                  </a:lnTo>
                  <a:lnTo>
                    <a:pt x="1828" y="5359"/>
                  </a:lnTo>
                  <a:lnTo>
                    <a:pt x="4076" y="5359"/>
                  </a:lnTo>
                  <a:lnTo>
                    <a:pt x="6324" y="5359"/>
                  </a:lnTo>
                  <a:lnTo>
                    <a:pt x="8140" y="7188"/>
                  </a:lnTo>
                  <a:lnTo>
                    <a:pt x="8140" y="9436"/>
                  </a:lnTo>
                </a:path>
                <a:path w="241300" h="38734">
                  <a:moveTo>
                    <a:pt x="241223" y="14998"/>
                  </a:moveTo>
                  <a:lnTo>
                    <a:pt x="241211" y="17246"/>
                  </a:lnTo>
                  <a:lnTo>
                    <a:pt x="239394" y="19062"/>
                  </a:lnTo>
                  <a:lnTo>
                    <a:pt x="237147" y="19062"/>
                  </a:lnTo>
                  <a:lnTo>
                    <a:pt x="234899" y="19050"/>
                  </a:lnTo>
                  <a:lnTo>
                    <a:pt x="233083" y="17233"/>
                  </a:lnTo>
                  <a:lnTo>
                    <a:pt x="233083" y="14985"/>
                  </a:lnTo>
                  <a:lnTo>
                    <a:pt x="233083" y="12738"/>
                  </a:lnTo>
                  <a:lnTo>
                    <a:pt x="234899" y="10922"/>
                  </a:lnTo>
                  <a:lnTo>
                    <a:pt x="237159" y="10922"/>
                  </a:lnTo>
                  <a:lnTo>
                    <a:pt x="239394" y="10922"/>
                  </a:lnTo>
                  <a:lnTo>
                    <a:pt x="241223" y="12750"/>
                  </a:lnTo>
                  <a:lnTo>
                    <a:pt x="241223" y="14998"/>
                  </a:lnTo>
                </a:path>
                <a:path w="241300" h="38734">
                  <a:moveTo>
                    <a:pt x="60375" y="37147"/>
                  </a:moveTo>
                  <a:lnTo>
                    <a:pt x="60401" y="21348"/>
                  </a:lnTo>
                  <a:lnTo>
                    <a:pt x="74714" y="21361"/>
                  </a:lnTo>
                  <a:lnTo>
                    <a:pt x="74688" y="37160"/>
                  </a:lnTo>
                </a:path>
                <a:path w="241300" h="38734">
                  <a:moveTo>
                    <a:pt x="82511" y="37566"/>
                  </a:moveTo>
                  <a:lnTo>
                    <a:pt x="82524" y="21755"/>
                  </a:lnTo>
                  <a:lnTo>
                    <a:pt x="96850" y="21780"/>
                  </a:lnTo>
                  <a:lnTo>
                    <a:pt x="96837" y="37592"/>
                  </a:lnTo>
                </a:path>
                <a:path w="241300" h="38734">
                  <a:moveTo>
                    <a:pt x="72555" y="29260"/>
                  </a:moveTo>
                  <a:lnTo>
                    <a:pt x="72555" y="32029"/>
                  </a:lnTo>
                  <a:lnTo>
                    <a:pt x="70307" y="34277"/>
                  </a:lnTo>
                  <a:lnTo>
                    <a:pt x="67538" y="34264"/>
                  </a:lnTo>
                  <a:lnTo>
                    <a:pt x="64769" y="34264"/>
                  </a:lnTo>
                  <a:lnTo>
                    <a:pt x="62522" y="32016"/>
                  </a:lnTo>
                  <a:lnTo>
                    <a:pt x="62534" y="29248"/>
                  </a:lnTo>
                  <a:lnTo>
                    <a:pt x="62534" y="26479"/>
                  </a:lnTo>
                  <a:lnTo>
                    <a:pt x="64782" y="24244"/>
                  </a:lnTo>
                  <a:lnTo>
                    <a:pt x="67551" y="24244"/>
                  </a:lnTo>
                  <a:lnTo>
                    <a:pt x="70319" y="24244"/>
                  </a:lnTo>
                  <a:lnTo>
                    <a:pt x="72555" y="26492"/>
                  </a:lnTo>
                  <a:lnTo>
                    <a:pt x="72555" y="29260"/>
                  </a:lnTo>
                </a:path>
                <a:path w="241300" h="38734">
                  <a:moveTo>
                    <a:pt x="94221" y="30149"/>
                  </a:moveTo>
                  <a:lnTo>
                    <a:pt x="94221" y="32905"/>
                  </a:lnTo>
                  <a:lnTo>
                    <a:pt x="91960" y="35153"/>
                  </a:lnTo>
                  <a:lnTo>
                    <a:pt x="89192" y="35153"/>
                  </a:lnTo>
                  <a:lnTo>
                    <a:pt x="86436" y="35153"/>
                  </a:lnTo>
                  <a:lnTo>
                    <a:pt x="84188" y="32905"/>
                  </a:lnTo>
                  <a:lnTo>
                    <a:pt x="84188" y="30124"/>
                  </a:lnTo>
                  <a:lnTo>
                    <a:pt x="84188" y="27368"/>
                  </a:lnTo>
                  <a:lnTo>
                    <a:pt x="86436" y="25120"/>
                  </a:lnTo>
                  <a:lnTo>
                    <a:pt x="89204" y="25120"/>
                  </a:lnTo>
                  <a:lnTo>
                    <a:pt x="91973" y="25120"/>
                  </a:lnTo>
                  <a:lnTo>
                    <a:pt x="94221" y="27381"/>
                  </a:lnTo>
                  <a:lnTo>
                    <a:pt x="94221" y="30149"/>
                  </a:lnTo>
                </a:path>
                <a:path w="241300" h="38734">
                  <a:moveTo>
                    <a:pt x="58927" y="24142"/>
                  </a:moveTo>
                  <a:lnTo>
                    <a:pt x="56095" y="24142"/>
                  </a:lnTo>
                  <a:lnTo>
                    <a:pt x="56083" y="35864"/>
                  </a:lnTo>
                </a:path>
                <a:path w="241300" h="38734">
                  <a:moveTo>
                    <a:pt x="76339" y="25412"/>
                  </a:moveTo>
                  <a:lnTo>
                    <a:pt x="81521" y="25425"/>
                  </a:lnTo>
                </a:path>
                <a:path w="241300" h="38734">
                  <a:moveTo>
                    <a:pt x="97536" y="25349"/>
                  </a:moveTo>
                  <a:lnTo>
                    <a:pt x="102260" y="25349"/>
                  </a:lnTo>
                  <a:lnTo>
                    <a:pt x="102235" y="37210"/>
                  </a:lnTo>
                </a:path>
                <a:path w="241300" h="38734">
                  <a:moveTo>
                    <a:pt x="105473" y="4762"/>
                  </a:moveTo>
                  <a:lnTo>
                    <a:pt x="127139" y="4787"/>
                  </a:lnTo>
                </a:path>
                <a:path w="241300" h="38734">
                  <a:moveTo>
                    <a:pt x="116179" y="36537"/>
                  </a:moveTo>
                  <a:lnTo>
                    <a:pt x="116204" y="12522"/>
                  </a:lnTo>
                  <a:lnTo>
                    <a:pt x="127965" y="12534"/>
                  </a:lnTo>
                  <a:lnTo>
                    <a:pt x="127977" y="0"/>
                  </a:lnTo>
                  <a:lnTo>
                    <a:pt x="223812" y="1371"/>
                  </a:lnTo>
                  <a:lnTo>
                    <a:pt x="223799" y="11734"/>
                  </a:lnTo>
                </a:path>
                <a:path w="241300" h="38734">
                  <a:moveTo>
                    <a:pt x="131394" y="4787"/>
                  </a:moveTo>
                  <a:lnTo>
                    <a:pt x="223278" y="4889"/>
                  </a:lnTo>
                </a:path>
                <a:path w="241300" h="38734">
                  <a:moveTo>
                    <a:pt x="226618" y="27343"/>
                  </a:moveTo>
                  <a:lnTo>
                    <a:pt x="215569" y="27330"/>
                  </a:lnTo>
                  <a:lnTo>
                    <a:pt x="215582" y="12953"/>
                  </a:lnTo>
                  <a:lnTo>
                    <a:pt x="226644" y="12966"/>
                  </a:lnTo>
                  <a:lnTo>
                    <a:pt x="226618" y="27343"/>
                  </a:lnTo>
                  <a:close/>
                </a:path>
                <a:path w="241300" h="38734">
                  <a:moveTo>
                    <a:pt x="141795" y="27241"/>
                  </a:moveTo>
                  <a:lnTo>
                    <a:pt x="130746" y="27228"/>
                  </a:lnTo>
                  <a:lnTo>
                    <a:pt x="130759" y="12865"/>
                  </a:lnTo>
                  <a:lnTo>
                    <a:pt x="141808" y="12877"/>
                  </a:lnTo>
                  <a:lnTo>
                    <a:pt x="141795" y="27241"/>
                  </a:lnTo>
                  <a:close/>
                </a:path>
                <a:path w="241300" h="38734">
                  <a:moveTo>
                    <a:pt x="220459" y="29108"/>
                  </a:moveTo>
                  <a:lnTo>
                    <a:pt x="220446" y="38519"/>
                  </a:lnTo>
                </a:path>
                <a:path w="241300" h="38734">
                  <a:moveTo>
                    <a:pt x="213512" y="22847"/>
                  </a:moveTo>
                  <a:lnTo>
                    <a:pt x="143319" y="21501"/>
                  </a:lnTo>
                </a:path>
                <a:path w="241300" h="38734">
                  <a:moveTo>
                    <a:pt x="213499" y="32270"/>
                  </a:moveTo>
                  <a:lnTo>
                    <a:pt x="143319" y="30937"/>
                  </a:lnTo>
                </a:path>
                <a:path w="241300" h="38734">
                  <a:moveTo>
                    <a:pt x="127393" y="16967"/>
                  </a:moveTo>
                  <a:lnTo>
                    <a:pt x="118427" y="169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94810" y="1461338"/>
              <a:ext cx="635" cy="8255"/>
            </a:xfrm>
            <a:custGeom>
              <a:avLst/>
              <a:gdLst/>
              <a:ahLst/>
              <a:cxnLst/>
              <a:rect l="l" t="t" r="r" b="b"/>
              <a:pathLst>
                <a:path w="635" h="8255">
                  <a:moveTo>
                    <a:pt x="-2286" y="4000"/>
                  </a:moveTo>
                  <a:lnTo>
                    <a:pt x="2298" y="4000"/>
                  </a:lnTo>
                </a:path>
              </a:pathLst>
            </a:custGeom>
            <a:ln w="8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885349" y="1431467"/>
              <a:ext cx="237490" cy="557530"/>
            </a:xfrm>
            <a:custGeom>
              <a:avLst/>
              <a:gdLst/>
              <a:ahLst/>
              <a:cxnLst/>
              <a:rect l="l" t="t" r="r" b="b"/>
              <a:pathLst>
                <a:path w="237489" h="557530">
                  <a:moveTo>
                    <a:pt x="63626" y="22390"/>
                  </a:moveTo>
                  <a:lnTo>
                    <a:pt x="64008" y="19215"/>
                  </a:lnTo>
                  <a:lnTo>
                    <a:pt x="66078" y="16548"/>
                  </a:lnTo>
                  <a:lnTo>
                    <a:pt x="68275" y="15138"/>
                  </a:lnTo>
                  <a:lnTo>
                    <a:pt x="69430" y="14389"/>
                  </a:lnTo>
                  <a:lnTo>
                    <a:pt x="81296" y="28147"/>
                  </a:lnTo>
                  <a:lnTo>
                    <a:pt x="81330" y="39674"/>
                  </a:lnTo>
                </a:path>
                <a:path w="237489" h="557530">
                  <a:moveTo>
                    <a:pt x="85572" y="39776"/>
                  </a:moveTo>
                  <a:lnTo>
                    <a:pt x="74142" y="8928"/>
                  </a:lnTo>
                  <a:lnTo>
                    <a:pt x="69786" y="9118"/>
                  </a:lnTo>
                  <a:lnTo>
                    <a:pt x="65976" y="11569"/>
                  </a:lnTo>
                  <a:lnTo>
                    <a:pt x="62090" y="14058"/>
                  </a:lnTo>
                  <a:lnTo>
                    <a:pt x="59588" y="18389"/>
                  </a:lnTo>
                  <a:lnTo>
                    <a:pt x="59334" y="22809"/>
                  </a:lnTo>
                </a:path>
                <a:path w="237489" h="557530">
                  <a:moveTo>
                    <a:pt x="43129" y="22466"/>
                  </a:moveTo>
                  <a:lnTo>
                    <a:pt x="45960" y="14462"/>
                  </a:lnTo>
                  <a:lnTo>
                    <a:pt x="50722" y="8623"/>
                  </a:lnTo>
                  <a:lnTo>
                    <a:pt x="56586" y="5146"/>
                  </a:lnTo>
                  <a:lnTo>
                    <a:pt x="62725" y="4229"/>
                  </a:lnTo>
                  <a:lnTo>
                    <a:pt x="67437" y="4571"/>
                  </a:lnTo>
                  <a:lnTo>
                    <a:pt x="71348" y="6032"/>
                  </a:lnTo>
                  <a:lnTo>
                    <a:pt x="74447" y="8585"/>
                  </a:lnTo>
                </a:path>
                <a:path w="237489" h="557530">
                  <a:moveTo>
                    <a:pt x="87401" y="37960"/>
                  </a:moveTo>
                  <a:lnTo>
                    <a:pt x="85677" y="19557"/>
                  </a:lnTo>
                  <a:lnTo>
                    <a:pt x="79992" y="8107"/>
                  </a:lnTo>
                  <a:lnTo>
                    <a:pt x="71919" y="2093"/>
                  </a:lnTo>
                  <a:lnTo>
                    <a:pt x="63030" y="0"/>
                  </a:lnTo>
                  <a:lnTo>
                    <a:pt x="55329" y="1123"/>
                  </a:lnTo>
                  <a:lnTo>
                    <a:pt x="48013" y="5400"/>
                  </a:lnTo>
                  <a:lnTo>
                    <a:pt x="42157" y="12587"/>
                  </a:lnTo>
                  <a:lnTo>
                    <a:pt x="38836" y="22440"/>
                  </a:lnTo>
                </a:path>
                <a:path w="237489" h="557530">
                  <a:moveTo>
                    <a:pt x="52844" y="9944"/>
                  </a:moveTo>
                  <a:lnTo>
                    <a:pt x="65557" y="9944"/>
                  </a:lnTo>
                </a:path>
                <a:path w="237489" h="557530">
                  <a:moveTo>
                    <a:pt x="199402" y="8966"/>
                  </a:moveTo>
                  <a:lnTo>
                    <a:pt x="220129" y="8991"/>
                  </a:lnTo>
                  <a:lnTo>
                    <a:pt x="220090" y="45173"/>
                  </a:lnTo>
                </a:path>
                <a:path w="237489" h="557530">
                  <a:moveTo>
                    <a:pt x="220357" y="47066"/>
                  </a:moveTo>
                  <a:lnTo>
                    <a:pt x="225539" y="47066"/>
                  </a:lnTo>
                  <a:lnTo>
                    <a:pt x="225539" y="43395"/>
                  </a:lnTo>
                  <a:lnTo>
                    <a:pt x="231736" y="43395"/>
                  </a:lnTo>
                  <a:lnTo>
                    <a:pt x="231724" y="55295"/>
                  </a:lnTo>
                  <a:lnTo>
                    <a:pt x="231698" y="69888"/>
                  </a:lnTo>
                </a:path>
                <a:path w="237489" h="557530">
                  <a:moveTo>
                    <a:pt x="226428" y="49999"/>
                  </a:moveTo>
                  <a:lnTo>
                    <a:pt x="226415" y="54724"/>
                  </a:lnTo>
                  <a:lnTo>
                    <a:pt x="218795" y="54711"/>
                  </a:lnTo>
                </a:path>
                <a:path w="237489" h="557530">
                  <a:moveTo>
                    <a:pt x="123418" y="15049"/>
                  </a:moveTo>
                  <a:lnTo>
                    <a:pt x="184683" y="15125"/>
                  </a:lnTo>
                </a:path>
                <a:path w="237489" h="557530">
                  <a:moveTo>
                    <a:pt x="221056" y="281749"/>
                  </a:moveTo>
                  <a:lnTo>
                    <a:pt x="220980" y="357149"/>
                  </a:lnTo>
                </a:path>
                <a:path w="237489" h="557530">
                  <a:moveTo>
                    <a:pt x="75387" y="556983"/>
                  </a:moveTo>
                  <a:lnTo>
                    <a:pt x="75387" y="550633"/>
                  </a:lnTo>
                  <a:lnTo>
                    <a:pt x="83273" y="550646"/>
                  </a:lnTo>
                  <a:lnTo>
                    <a:pt x="83273" y="557136"/>
                  </a:lnTo>
                </a:path>
                <a:path w="237489" h="557530">
                  <a:moveTo>
                    <a:pt x="88836" y="555840"/>
                  </a:moveTo>
                  <a:lnTo>
                    <a:pt x="88836" y="549490"/>
                  </a:lnTo>
                  <a:lnTo>
                    <a:pt x="122174" y="549528"/>
                  </a:lnTo>
                  <a:lnTo>
                    <a:pt x="122174" y="555028"/>
                  </a:lnTo>
                </a:path>
                <a:path w="237489" h="557530">
                  <a:moveTo>
                    <a:pt x="194208" y="552894"/>
                  </a:moveTo>
                  <a:lnTo>
                    <a:pt x="194221" y="542315"/>
                  </a:lnTo>
                  <a:lnTo>
                    <a:pt x="224116" y="541451"/>
                  </a:lnTo>
                  <a:lnTo>
                    <a:pt x="237413" y="550202"/>
                  </a:lnTo>
                  <a:lnTo>
                    <a:pt x="237413" y="552297"/>
                  </a:lnTo>
                </a:path>
                <a:path w="237489" h="557530">
                  <a:moveTo>
                    <a:pt x="224116" y="541451"/>
                  </a:moveTo>
                  <a:lnTo>
                    <a:pt x="224104" y="552742"/>
                  </a:lnTo>
                </a:path>
                <a:path w="237489" h="557530">
                  <a:moveTo>
                    <a:pt x="0" y="544245"/>
                  </a:moveTo>
                  <a:lnTo>
                    <a:pt x="8305" y="5535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/>
          <p:nvPr/>
        </p:nvSpPr>
        <p:spPr>
          <a:xfrm>
            <a:off x="7975461" y="1281442"/>
            <a:ext cx="3020695" cy="744220"/>
          </a:xfrm>
          <a:custGeom>
            <a:avLst/>
            <a:gdLst/>
            <a:ahLst/>
            <a:cxnLst/>
            <a:rect l="l" t="t" r="r" b="b"/>
            <a:pathLst>
              <a:path w="3020695" h="744219">
                <a:moveTo>
                  <a:pt x="0" y="0"/>
                </a:moveTo>
                <a:lnTo>
                  <a:pt x="3020288" y="0"/>
                </a:lnTo>
              </a:path>
              <a:path w="3020695" h="744219">
                <a:moveTo>
                  <a:pt x="642124" y="12496"/>
                </a:moveTo>
                <a:lnTo>
                  <a:pt x="642124" y="744131"/>
                </a:lnTo>
                <a:lnTo>
                  <a:pt x="306133" y="744131"/>
                </a:lnTo>
              </a:path>
            </a:pathLst>
          </a:custGeom>
          <a:ln w="254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4" name="object 94"/>
          <p:cNvGrpSpPr/>
          <p:nvPr/>
        </p:nvGrpSpPr>
        <p:grpSpPr>
          <a:xfrm>
            <a:off x="8441410" y="658905"/>
            <a:ext cx="586740" cy="512445"/>
            <a:chOff x="3386810" y="658904"/>
            <a:chExt cx="586740" cy="512445"/>
          </a:xfrm>
        </p:grpSpPr>
        <p:sp>
          <p:nvSpPr>
            <p:cNvPr id="95" name="object 95"/>
            <p:cNvSpPr/>
            <p:nvPr/>
          </p:nvSpPr>
          <p:spPr>
            <a:xfrm>
              <a:off x="3517468" y="661190"/>
              <a:ext cx="407034" cy="298450"/>
            </a:xfrm>
            <a:custGeom>
              <a:avLst/>
              <a:gdLst/>
              <a:ahLst/>
              <a:cxnLst/>
              <a:rect l="l" t="t" r="r" b="b"/>
              <a:pathLst>
                <a:path w="407035" h="298450">
                  <a:moveTo>
                    <a:pt x="31064" y="5191"/>
                  </a:moveTo>
                  <a:lnTo>
                    <a:pt x="71000" y="2476"/>
                  </a:lnTo>
                  <a:lnTo>
                    <a:pt x="121207" y="712"/>
                  </a:lnTo>
                  <a:lnTo>
                    <a:pt x="176307" y="0"/>
                  </a:lnTo>
                  <a:lnTo>
                    <a:pt x="230920" y="441"/>
                  </a:lnTo>
                  <a:lnTo>
                    <a:pt x="279667" y="2137"/>
                  </a:lnTo>
                  <a:lnTo>
                    <a:pt x="317169" y="5191"/>
                  </a:lnTo>
                  <a:lnTo>
                    <a:pt x="324446" y="6156"/>
                  </a:lnTo>
                  <a:lnTo>
                    <a:pt x="329069" y="7858"/>
                  </a:lnTo>
                  <a:lnTo>
                    <a:pt x="329069" y="16100"/>
                  </a:lnTo>
                  <a:lnTo>
                    <a:pt x="317169" y="288375"/>
                  </a:lnTo>
                  <a:lnTo>
                    <a:pt x="317169" y="294687"/>
                  </a:lnTo>
                  <a:lnTo>
                    <a:pt x="314261" y="298332"/>
                  </a:lnTo>
                  <a:lnTo>
                    <a:pt x="307949" y="298332"/>
                  </a:lnTo>
                  <a:lnTo>
                    <a:pt x="8254" y="277466"/>
                  </a:lnTo>
                  <a:lnTo>
                    <a:pt x="2679" y="277466"/>
                  </a:lnTo>
                  <a:lnTo>
                    <a:pt x="0" y="269935"/>
                  </a:lnTo>
                  <a:lnTo>
                    <a:pt x="0" y="263636"/>
                  </a:lnTo>
                  <a:lnTo>
                    <a:pt x="13842" y="18043"/>
                  </a:lnTo>
                  <a:lnTo>
                    <a:pt x="13842" y="9801"/>
                  </a:lnTo>
                  <a:lnTo>
                    <a:pt x="16510" y="6638"/>
                  </a:lnTo>
                  <a:lnTo>
                    <a:pt x="31064" y="5191"/>
                  </a:lnTo>
                  <a:close/>
                </a:path>
                <a:path w="407035" h="298450">
                  <a:moveTo>
                    <a:pt x="311594" y="297608"/>
                  </a:moveTo>
                  <a:lnTo>
                    <a:pt x="347751" y="288375"/>
                  </a:lnTo>
                  <a:lnTo>
                    <a:pt x="350177" y="286927"/>
                  </a:lnTo>
                  <a:lnTo>
                    <a:pt x="351396" y="284019"/>
                  </a:lnTo>
                  <a:lnTo>
                    <a:pt x="351396" y="280133"/>
                  </a:lnTo>
                  <a:lnTo>
                    <a:pt x="362305" y="27759"/>
                  </a:lnTo>
                  <a:lnTo>
                    <a:pt x="362305" y="22907"/>
                  </a:lnTo>
                  <a:lnTo>
                    <a:pt x="360616" y="20469"/>
                  </a:lnTo>
                  <a:lnTo>
                    <a:pt x="357695" y="19262"/>
                  </a:lnTo>
                  <a:lnTo>
                    <a:pt x="319849" y="6156"/>
                  </a:lnTo>
                </a:path>
                <a:path w="407035" h="298450">
                  <a:moveTo>
                    <a:pt x="350177" y="287410"/>
                  </a:moveTo>
                  <a:lnTo>
                    <a:pt x="396532" y="274545"/>
                  </a:lnTo>
                  <a:lnTo>
                    <a:pt x="406717" y="62938"/>
                  </a:lnTo>
                  <a:lnTo>
                    <a:pt x="361099" y="45716"/>
                  </a:lnTo>
                </a:path>
                <a:path w="407035" h="298450">
                  <a:moveTo>
                    <a:pt x="360616" y="67789"/>
                  </a:moveTo>
                  <a:lnTo>
                    <a:pt x="405752" y="82115"/>
                  </a:lnTo>
                </a:path>
                <a:path w="407035" h="298450">
                  <a:moveTo>
                    <a:pt x="359638" y="89874"/>
                  </a:moveTo>
                  <a:lnTo>
                    <a:pt x="404774" y="101520"/>
                  </a:lnTo>
                </a:path>
                <a:path w="407035" h="298450">
                  <a:moveTo>
                    <a:pt x="358673" y="111960"/>
                  </a:moveTo>
                  <a:lnTo>
                    <a:pt x="403809" y="120697"/>
                  </a:lnTo>
                </a:path>
                <a:path w="407035" h="298450">
                  <a:moveTo>
                    <a:pt x="357695" y="133804"/>
                  </a:moveTo>
                  <a:lnTo>
                    <a:pt x="402831" y="1401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74198" y="817079"/>
              <a:ext cx="45720" cy="3810"/>
            </a:xfrm>
            <a:custGeom>
              <a:avLst/>
              <a:gdLst/>
              <a:ahLst/>
              <a:cxnLst/>
              <a:rect l="l" t="t" r="r" b="b"/>
              <a:pathLst>
                <a:path w="45720" h="3809">
                  <a:moveTo>
                    <a:pt x="-2286" y="1695"/>
                  </a:moveTo>
                  <a:lnTo>
                    <a:pt x="47663" y="1695"/>
                  </a:lnTo>
                </a:path>
              </a:pathLst>
            </a:custGeom>
            <a:ln w="79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73220" y="838911"/>
              <a:ext cx="45720" cy="1270"/>
            </a:xfrm>
            <a:custGeom>
              <a:avLst/>
              <a:gdLst/>
              <a:ahLst/>
              <a:cxnLst/>
              <a:rect l="l" t="t" r="r" b="b"/>
              <a:pathLst>
                <a:path w="45720" h="1269">
                  <a:moveTo>
                    <a:pt x="-2286" y="361"/>
                  </a:moveTo>
                  <a:lnTo>
                    <a:pt x="47675" y="361"/>
                  </a:lnTo>
                </a:path>
              </a:pathLst>
            </a:custGeom>
            <a:ln w="52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872255" y="859053"/>
              <a:ext cx="45720" cy="2540"/>
            </a:xfrm>
            <a:custGeom>
              <a:avLst/>
              <a:gdLst/>
              <a:ahLst/>
              <a:cxnLst/>
              <a:rect l="l" t="t" r="r" b="b"/>
              <a:pathLst>
                <a:path w="45720" h="2540">
                  <a:moveTo>
                    <a:pt x="-2286" y="971"/>
                  </a:moveTo>
                  <a:lnTo>
                    <a:pt x="47663" y="971"/>
                  </a:lnTo>
                </a:path>
              </a:pathLst>
            </a:custGeom>
            <a:ln w="65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71290" y="878230"/>
              <a:ext cx="45720" cy="5080"/>
            </a:xfrm>
            <a:custGeom>
              <a:avLst/>
              <a:gdLst/>
              <a:ahLst/>
              <a:cxnLst/>
              <a:rect l="l" t="t" r="r" b="b"/>
              <a:pathLst>
                <a:path w="45720" h="5080">
                  <a:moveTo>
                    <a:pt x="-2286" y="2305"/>
                  </a:moveTo>
                  <a:lnTo>
                    <a:pt x="47663" y="2305"/>
                  </a:lnTo>
                </a:path>
              </a:pathLst>
            </a:custGeom>
            <a:ln w="91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51453" y="705929"/>
              <a:ext cx="364490" cy="243204"/>
            </a:xfrm>
            <a:custGeom>
              <a:avLst/>
              <a:gdLst/>
              <a:ahLst/>
              <a:cxnLst/>
              <a:rect l="l" t="t" r="r" b="b"/>
              <a:pathLst>
                <a:path w="364489" h="243205">
                  <a:moveTo>
                    <a:pt x="318858" y="198754"/>
                  </a:moveTo>
                  <a:lnTo>
                    <a:pt x="364236" y="191465"/>
                  </a:lnTo>
                </a:path>
                <a:path w="364489" h="243205">
                  <a:moveTo>
                    <a:pt x="318135" y="220586"/>
                  </a:moveTo>
                  <a:lnTo>
                    <a:pt x="363512" y="210642"/>
                  </a:lnTo>
                </a:path>
                <a:path w="364489" h="243205">
                  <a:moveTo>
                    <a:pt x="316191" y="242671"/>
                  </a:moveTo>
                  <a:lnTo>
                    <a:pt x="362546" y="229806"/>
                  </a:lnTo>
                </a:path>
                <a:path w="364489" h="243205">
                  <a:moveTo>
                    <a:pt x="10909" y="0"/>
                  </a:moveTo>
                  <a:lnTo>
                    <a:pt x="250913" y="1701"/>
                  </a:lnTo>
                  <a:lnTo>
                    <a:pt x="239991" y="204330"/>
                  </a:lnTo>
                  <a:lnTo>
                    <a:pt x="0" y="192443"/>
                  </a:lnTo>
                  <a:lnTo>
                    <a:pt x="1090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7409" y="708990"/>
              <a:ext cx="244094" cy="197980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3402685" y="930160"/>
              <a:ext cx="524510" cy="149225"/>
            </a:xfrm>
            <a:custGeom>
              <a:avLst/>
              <a:gdLst/>
              <a:ahLst/>
              <a:cxnLst/>
              <a:rect l="l" t="t" r="r" b="b"/>
              <a:pathLst>
                <a:path w="524510" h="149225">
                  <a:moveTo>
                    <a:pt x="496506" y="9702"/>
                  </a:moveTo>
                  <a:lnTo>
                    <a:pt x="497230" y="14554"/>
                  </a:lnTo>
                  <a:lnTo>
                    <a:pt x="476605" y="20142"/>
                  </a:lnTo>
                  <a:lnTo>
                    <a:pt x="476364" y="23533"/>
                  </a:lnTo>
                  <a:lnTo>
                    <a:pt x="428320" y="36156"/>
                  </a:lnTo>
                  <a:lnTo>
                    <a:pt x="118427" y="14071"/>
                  </a:lnTo>
                  <a:lnTo>
                    <a:pt x="129349" y="8978"/>
                  </a:lnTo>
                </a:path>
                <a:path w="524510" h="149225">
                  <a:moveTo>
                    <a:pt x="114300" y="0"/>
                  </a:moveTo>
                  <a:lnTo>
                    <a:pt x="0" y="12128"/>
                  </a:lnTo>
                  <a:lnTo>
                    <a:pt x="424192" y="42468"/>
                  </a:lnTo>
                  <a:lnTo>
                    <a:pt x="524408" y="15773"/>
                  </a:lnTo>
                  <a:lnTo>
                    <a:pt x="497230" y="14312"/>
                  </a:lnTo>
                </a:path>
                <a:path w="524510" h="149225">
                  <a:moveTo>
                    <a:pt x="378320" y="5816"/>
                  </a:moveTo>
                  <a:lnTo>
                    <a:pt x="393369" y="6553"/>
                  </a:lnTo>
                  <a:lnTo>
                    <a:pt x="393369" y="10426"/>
                  </a:lnTo>
                  <a:lnTo>
                    <a:pt x="378320" y="9702"/>
                  </a:lnTo>
                  <a:lnTo>
                    <a:pt x="378320" y="5816"/>
                  </a:lnTo>
                  <a:close/>
                </a:path>
                <a:path w="524510" h="149225">
                  <a:moveTo>
                    <a:pt x="0" y="12128"/>
                  </a:moveTo>
                  <a:lnTo>
                    <a:pt x="0" y="108712"/>
                  </a:lnTo>
                  <a:lnTo>
                    <a:pt x="423710" y="148755"/>
                  </a:lnTo>
                  <a:lnTo>
                    <a:pt x="424192" y="42468"/>
                  </a:lnTo>
                </a:path>
                <a:path w="524510" h="149225">
                  <a:moveTo>
                    <a:pt x="1943" y="52412"/>
                  </a:moveTo>
                  <a:lnTo>
                    <a:pt x="423951" y="89547"/>
                  </a:lnTo>
                </a:path>
                <a:path w="524510" h="149225">
                  <a:moveTo>
                    <a:pt x="1460" y="37363"/>
                  </a:moveTo>
                  <a:lnTo>
                    <a:pt x="423710" y="70370"/>
                  </a:lnTo>
                </a:path>
                <a:path w="524510" h="149225">
                  <a:moveTo>
                    <a:pt x="206273" y="53873"/>
                  </a:moveTo>
                  <a:lnTo>
                    <a:pt x="206273" y="57023"/>
                  </a:lnTo>
                  <a:lnTo>
                    <a:pt x="295579" y="64058"/>
                  </a:lnTo>
                  <a:lnTo>
                    <a:pt x="295579" y="60667"/>
                  </a:lnTo>
                </a:path>
                <a:path w="524510" h="149225">
                  <a:moveTo>
                    <a:pt x="310134" y="62115"/>
                  </a:moveTo>
                  <a:lnTo>
                    <a:pt x="310134" y="65277"/>
                  </a:lnTo>
                  <a:lnTo>
                    <a:pt x="399440" y="72313"/>
                  </a:lnTo>
                  <a:lnTo>
                    <a:pt x="399440" y="689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24109" y="943648"/>
              <a:ext cx="105270" cy="137553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3389096" y="1040333"/>
              <a:ext cx="465455" cy="116839"/>
            </a:xfrm>
            <a:custGeom>
              <a:avLst/>
              <a:gdLst/>
              <a:ahLst/>
              <a:cxnLst/>
              <a:rect l="l" t="t" r="r" b="b"/>
              <a:pathLst>
                <a:path w="465454" h="116840">
                  <a:moveTo>
                    <a:pt x="76200" y="8242"/>
                  </a:moveTo>
                  <a:lnTo>
                    <a:pt x="465442" y="46100"/>
                  </a:lnTo>
                  <a:lnTo>
                    <a:pt x="433895" y="85420"/>
                  </a:lnTo>
                  <a:lnTo>
                    <a:pt x="413753" y="99009"/>
                  </a:lnTo>
                  <a:lnTo>
                    <a:pt x="0" y="55079"/>
                  </a:lnTo>
                  <a:lnTo>
                    <a:pt x="30340" y="40525"/>
                  </a:lnTo>
                  <a:lnTo>
                    <a:pt x="76200" y="8242"/>
                  </a:lnTo>
                  <a:close/>
                </a:path>
                <a:path w="465454" h="116840">
                  <a:moveTo>
                    <a:pt x="80086" y="16255"/>
                  </a:moveTo>
                  <a:lnTo>
                    <a:pt x="373710" y="45135"/>
                  </a:lnTo>
                  <a:lnTo>
                    <a:pt x="345084" y="74015"/>
                  </a:lnTo>
                  <a:lnTo>
                    <a:pt x="329793" y="84442"/>
                  </a:lnTo>
                  <a:lnTo>
                    <a:pt x="22085" y="51688"/>
                  </a:lnTo>
                  <a:lnTo>
                    <a:pt x="41262" y="41986"/>
                  </a:lnTo>
                  <a:lnTo>
                    <a:pt x="80086" y="16255"/>
                  </a:lnTo>
                  <a:close/>
                </a:path>
                <a:path w="465454" h="116840">
                  <a:moveTo>
                    <a:pt x="0" y="55079"/>
                  </a:moveTo>
                  <a:lnTo>
                    <a:pt x="0" y="72796"/>
                  </a:lnTo>
                  <a:lnTo>
                    <a:pt x="413753" y="116725"/>
                  </a:lnTo>
                  <a:lnTo>
                    <a:pt x="433895" y="103123"/>
                  </a:lnTo>
                  <a:lnTo>
                    <a:pt x="465442" y="68186"/>
                  </a:lnTo>
                  <a:lnTo>
                    <a:pt x="465442" y="46100"/>
                  </a:lnTo>
                </a:path>
                <a:path w="465454" h="116840">
                  <a:moveTo>
                    <a:pt x="18453" y="0"/>
                  </a:moveTo>
                  <a:lnTo>
                    <a:pt x="18453" y="33731"/>
                  </a:lnTo>
                  <a:lnTo>
                    <a:pt x="36410" y="35915"/>
                  </a:lnTo>
                </a:path>
                <a:path w="465454" h="116840">
                  <a:moveTo>
                    <a:pt x="465442" y="51930"/>
                  </a:moveTo>
                  <a:lnTo>
                    <a:pt x="433895" y="91236"/>
                  </a:lnTo>
                  <a:lnTo>
                    <a:pt x="413753" y="105079"/>
                  </a:lnTo>
                  <a:lnTo>
                    <a:pt x="0" y="609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32860" y="1032459"/>
              <a:ext cx="240690" cy="138543"/>
            </a:xfrm>
            <a:prstGeom prst="rect">
              <a:avLst/>
            </a:prstGeom>
          </p:spPr>
        </p:pic>
      </p:grpSp>
      <p:pic>
        <p:nvPicPr>
          <p:cNvPr id="106" name="object 10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81858" y="1155572"/>
            <a:ext cx="1166812" cy="1075918"/>
          </a:xfrm>
          <a:prstGeom prst="rect">
            <a:avLst/>
          </a:prstGeom>
        </p:spPr>
      </p:pic>
      <p:grpSp>
        <p:nvGrpSpPr>
          <p:cNvPr id="107" name="object 107"/>
          <p:cNvGrpSpPr/>
          <p:nvPr/>
        </p:nvGrpSpPr>
        <p:grpSpPr>
          <a:xfrm>
            <a:off x="8480489" y="1054304"/>
            <a:ext cx="339725" cy="70485"/>
            <a:chOff x="3425888" y="1054303"/>
            <a:chExt cx="339725" cy="70485"/>
          </a:xfrm>
        </p:grpSpPr>
        <p:sp>
          <p:nvSpPr>
            <p:cNvPr id="108" name="object 108"/>
            <p:cNvSpPr/>
            <p:nvPr/>
          </p:nvSpPr>
          <p:spPr>
            <a:xfrm>
              <a:off x="3428174" y="1073823"/>
              <a:ext cx="315595" cy="41910"/>
            </a:xfrm>
            <a:custGeom>
              <a:avLst/>
              <a:gdLst/>
              <a:ahLst/>
              <a:cxnLst/>
              <a:rect l="l" t="t" r="r" b="b"/>
              <a:pathLst>
                <a:path w="315595" h="41909">
                  <a:moveTo>
                    <a:pt x="0" y="9702"/>
                  </a:moveTo>
                  <a:lnTo>
                    <a:pt x="303822" y="41490"/>
                  </a:lnTo>
                </a:path>
                <a:path w="315595" h="41909">
                  <a:moveTo>
                    <a:pt x="15036" y="0"/>
                  </a:moveTo>
                  <a:lnTo>
                    <a:pt x="315467" y="308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56076" y="1065085"/>
              <a:ext cx="297815" cy="29845"/>
            </a:xfrm>
            <a:custGeom>
              <a:avLst/>
              <a:gdLst/>
              <a:ahLst/>
              <a:cxnLst/>
              <a:rect l="l" t="t" r="r" b="b"/>
              <a:pathLst>
                <a:path w="297814" h="29844">
                  <a:moveTo>
                    <a:pt x="-2286" y="14922"/>
                  </a:moveTo>
                  <a:lnTo>
                    <a:pt x="299554" y="14922"/>
                  </a:lnTo>
                </a:path>
              </a:pathLst>
            </a:custGeom>
            <a:ln w="3441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69182" y="1056589"/>
              <a:ext cx="294005" cy="29209"/>
            </a:xfrm>
            <a:custGeom>
              <a:avLst/>
              <a:gdLst/>
              <a:ahLst/>
              <a:cxnLst/>
              <a:rect l="l" t="t" r="r" b="b"/>
              <a:pathLst>
                <a:path w="294004" h="29209">
                  <a:moveTo>
                    <a:pt x="-2286" y="14439"/>
                  </a:moveTo>
                  <a:lnTo>
                    <a:pt x="295910" y="14439"/>
                  </a:lnTo>
                </a:path>
              </a:pathLst>
            </a:custGeom>
            <a:ln w="33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2441" y="1056487"/>
              <a:ext cx="310083" cy="68148"/>
            </a:xfrm>
            <a:prstGeom prst="rect">
              <a:avLst/>
            </a:prstGeom>
          </p:spPr>
        </p:pic>
      </p:grpSp>
      <p:sp>
        <p:nvSpPr>
          <p:cNvPr id="112" name="object 112"/>
          <p:cNvSpPr/>
          <p:nvPr/>
        </p:nvSpPr>
        <p:spPr>
          <a:xfrm>
            <a:off x="8908416" y="1108761"/>
            <a:ext cx="159385" cy="41275"/>
          </a:xfrm>
          <a:custGeom>
            <a:avLst/>
            <a:gdLst/>
            <a:ahLst/>
            <a:cxnLst/>
            <a:rect l="l" t="t" r="r" b="b"/>
            <a:pathLst>
              <a:path w="159385" h="41275">
                <a:moveTo>
                  <a:pt x="116484" y="40767"/>
                </a:moveTo>
                <a:lnTo>
                  <a:pt x="150043" y="31751"/>
                </a:lnTo>
                <a:lnTo>
                  <a:pt x="159102" y="16867"/>
                </a:lnTo>
                <a:lnTo>
                  <a:pt x="138905" y="3985"/>
                </a:lnTo>
                <a:lnTo>
                  <a:pt x="84696" y="977"/>
                </a:lnTo>
                <a:lnTo>
                  <a:pt x="72312" y="1403"/>
                </a:lnTo>
                <a:lnTo>
                  <a:pt x="53540" y="1308"/>
                </a:lnTo>
                <a:lnTo>
                  <a:pt x="29171" y="802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368556" y="1051980"/>
            <a:ext cx="92710" cy="36195"/>
          </a:xfrm>
          <a:custGeom>
            <a:avLst/>
            <a:gdLst/>
            <a:ahLst/>
            <a:cxnLst/>
            <a:rect l="l" t="t" r="r" b="b"/>
            <a:pathLst>
              <a:path w="92710" h="36194">
                <a:moveTo>
                  <a:pt x="91650" y="36156"/>
                </a:moveTo>
                <a:lnTo>
                  <a:pt x="68345" y="35014"/>
                </a:lnTo>
                <a:lnTo>
                  <a:pt x="49362" y="34124"/>
                </a:lnTo>
                <a:lnTo>
                  <a:pt x="35203" y="33463"/>
                </a:lnTo>
                <a:lnTo>
                  <a:pt x="26372" y="33007"/>
                </a:lnTo>
                <a:lnTo>
                  <a:pt x="0" y="25596"/>
                </a:lnTo>
                <a:lnTo>
                  <a:pt x="5047" y="11950"/>
                </a:lnTo>
                <a:lnTo>
                  <a:pt x="37257" y="581"/>
                </a:lnTo>
                <a:lnTo>
                  <a:pt x="923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4" name="object 1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64447" y="543648"/>
            <a:ext cx="115824" cy="75882"/>
          </a:xfrm>
          <a:prstGeom prst="rect">
            <a:avLst/>
          </a:prstGeom>
        </p:spPr>
      </p:pic>
      <p:grpSp>
        <p:nvGrpSpPr>
          <p:cNvPr id="115" name="object 115"/>
          <p:cNvGrpSpPr/>
          <p:nvPr/>
        </p:nvGrpSpPr>
        <p:grpSpPr>
          <a:xfrm>
            <a:off x="10033114" y="711301"/>
            <a:ext cx="481330" cy="361950"/>
            <a:chOff x="4978514" y="711301"/>
            <a:chExt cx="481330" cy="361950"/>
          </a:xfrm>
        </p:grpSpPr>
        <p:sp>
          <p:nvSpPr>
            <p:cNvPr id="116" name="object 116"/>
            <p:cNvSpPr/>
            <p:nvPr/>
          </p:nvSpPr>
          <p:spPr>
            <a:xfrm>
              <a:off x="4979885" y="768324"/>
              <a:ext cx="478790" cy="303530"/>
            </a:xfrm>
            <a:custGeom>
              <a:avLst/>
              <a:gdLst/>
              <a:ahLst/>
              <a:cxnLst/>
              <a:rect l="l" t="t" r="r" b="b"/>
              <a:pathLst>
                <a:path w="478789" h="303530">
                  <a:moveTo>
                    <a:pt x="888" y="0"/>
                  </a:moveTo>
                  <a:lnTo>
                    <a:pt x="478320" y="0"/>
                  </a:lnTo>
                  <a:lnTo>
                    <a:pt x="478320" y="303364"/>
                  </a:lnTo>
                  <a:lnTo>
                    <a:pt x="888" y="303364"/>
                  </a:lnTo>
                  <a:lnTo>
                    <a:pt x="888" y="0"/>
                  </a:lnTo>
                  <a:close/>
                </a:path>
                <a:path w="478789" h="303530">
                  <a:moveTo>
                    <a:pt x="99453" y="0"/>
                  </a:moveTo>
                  <a:lnTo>
                    <a:pt x="99453" y="303364"/>
                  </a:lnTo>
                </a:path>
                <a:path w="478789" h="303530">
                  <a:moveTo>
                    <a:pt x="163118" y="0"/>
                  </a:moveTo>
                  <a:lnTo>
                    <a:pt x="163118" y="303364"/>
                  </a:lnTo>
                </a:path>
                <a:path w="478789" h="303530">
                  <a:moveTo>
                    <a:pt x="226771" y="0"/>
                  </a:moveTo>
                  <a:lnTo>
                    <a:pt x="226771" y="303364"/>
                  </a:lnTo>
                </a:path>
                <a:path w="478789" h="303530">
                  <a:moveTo>
                    <a:pt x="290436" y="0"/>
                  </a:moveTo>
                  <a:lnTo>
                    <a:pt x="290436" y="303364"/>
                  </a:lnTo>
                </a:path>
                <a:path w="478789" h="303530">
                  <a:moveTo>
                    <a:pt x="354088" y="0"/>
                  </a:moveTo>
                  <a:lnTo>
                    <a:pt x="354088" y="303364"/>
                  </a:lnTo>
                </a:path>
                <a:path w="478789" h="303530">
                  <a:moveTo>
                    <a:pt x="417741" y="0"/>
                  </a:moveTo>
                  <a:lnTo>
                    <a:pt x="417741" y="303364"/>
                  </a:lnTo>
                </a:path>
                <a:path w="478789" h="303530">
                  <a:moveTo>
                    <a:pt x="0" y="151688"/>
                  </a:moveTo>
                  <a:lnTo>
                    <a:pt x="99707" y="15073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80901" y="712673"/>
              <a:ext cx="477520" cy="55880"/>
            </a:xfrm>
            <a:custGeom>
              <a:avLst/>
              <a:gdLst/>
              <a:ahLst/>
              <a:cxnLst/>
              <a:rect l="l" t="t" r="r" b="b"/>
              <a:pathLst>
                <a:path w="477520" h="55879">
                  <a:moveTo>
                    <a:pt x="456768" y="0"/>
                  </a:moveTo>
                  <a:lnTo>
                    <a:pt x="20739" y="0"/>
                  </a:lnTo>
                  <a:lnTo>
                    <a:pt x="0" y="55600"/>
                  </a:lnTo>
                  <a:lnTo>
                    <a:pt x="477507" y="55600"/>
                  </a:lnTo>
                  <a:lnTo>
                    <a:pt x="456768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80901" y="712673"/>
              <a:ext cx="477520" cy="323215"/>
            </a:xfrm>
            <a:custGeom>
              <a:avLst/>
              <a:gdLst/>
              <a:ahLst/>
              <a:cxnLst/>
              <a:rect l="l" t="t" r="r" b="b"/>
              <a:pathLst>
                <a:path w="477520" h="323215">
                  <a:moveTo>
                    <a:pt x="0" y="55600"/>
                  </a:moveTo>
                  <a:lnTo>
                    <a:pt x="477507" y="55600"/>
                  </a:lnTo>
                  <a:lnTo>
                    <a:pt x="456768" y="0"/>
                  </a:lnTo>
                  <a:lnTo>
                    <a:pt x="20739" y="0"/>
                  </a:lnTo>
                  <a:lnTo>
                    <a:pt x="0" y="55600"/>
                  </a:lnTo>
                  <a:close/>
                </a:path>
                <a:path w="477520" h="323215">
                  <a:moveTo>
                    <a:pt x="98958" y="73634"/>
                  </a:moveTo>
                  <a:lnTo>
                    <a:pt x="161340" y="73634"/>
                  </a:lnTo>
                </a:path>
                <a:path w="477520" h="323215">
                  <a:moveTo>
                    <a:pt x="99034" y="90271"/>
                  </a:moveTo>
                  <a:lnTo>
                    <a:pt x="161416" y="90271"/>
                  </a:lnTo>
                </a:path>
                <a:path w="477520" h="323215">
                  <a:moveTo>
                    <a:pt x="99110" y="106895"/>
                  </a:moveTo>
                  <a:lnTo>
                    <a:pt x="161480" y="106895"/>
                  </a:lnTo>
                </a:path>
                <a:path w="477520" h="323215">
                  <a:moveTo>
                    <a:pt x="99174" y="123532"/>
                  </a:moveTo>
                  <a:lnTo>
                    <a:pt x="161556" y="123532"/>
                  </a:lnTo>
                </a:path>
                <a:path w="477520" h="323215">
                  <a:moveTo>
                    <a:pt x="99250" y="140169"/>
                  </a:moveTo>
                  <a:lnTo>
                    <a:pt x="161632" y="140169"/>
                  </a:lnTo>
                </a:path>
                <a:path w="477520" h="323215">
                  <a:moveTo>
                    <a:pt x="99326" y="156806"/>
                  </a:moveTo>
                  <a:lnTo>
                    <a:pt x="161696" y="156806"/>
                  </a:lnTo>
                </a:path>
                <a:path w="477520" h="323215">
                  <a:moveTo>
                    <a:pt x="99402" y="173443"/>
                  </a:moveTo>
                  <a:lnTo>
                    <a:pt x="161772" y="173443"/>
                  </a:lnTo>
                </a:path>
                <a:path w="477520" h="323215">
                  <a:moveTo>
                    <a:pt x="99466" y="190080"/>
                  </a:moveTo>
                  <a:lnTo>
                    <a:pt x="161848" y="190080"/>
                  </a:lnTo>
                </a:path>
                <a:path w="477520" h="323215">
                  <a:moveTo>
                    <a:pt x="99542" y="206705"/>
                  </a:moveTo>
                  <a:lnTo>
                    <a:pt x="161925" y="206705"/>
                  </a:lnTo>
                </a:path>
                <a:path w="477520" h="323215">
                  <a:moveTo>
                    <a:pt x="99618" y="223342"/>
                  </a:moveTo>
                  <a:lnTo>
                    <a:pt x="161988" y="223342"/>
                  </a:lnTo>
                </a:path>
                <a:path w="477520" h="323215">
                  <a:moveTo>
                    <a:pt x="99695" y="239979"/>
                  </a:moveTo>
                  <a:lnTo>
                    <a:pt x="162064" y="239979"/>
                  </a:lnTo>
                </a:path>
                <a:path w="477520" h="323215">
                  <a:moveTo>
                    <a:pt x="99758" y="256616"/>
                  </a:moveTo>
                  <a:lnTo>
                    <a:pt x="162140" y="256616"/>
                  </a:lnTo>
                </a:path>
                <a:path w="477520" h="323215">
                  <a:moveTo>
                    <a:pt x="99834" y="273253"/>
                  </a:moveTo>
                  <a:lnTo>
                    <a:pt x="162217" y="273253"/>
                  </a:lnTo>
                </a:path>
                <a:path w="477520" h="323215">
                  <a:moveTo>
                    <a:pt x="99910" y="289877"/>
                  </a:moveTo>
                  <a:lnTo>
                    <a:pt x="162280" y="289877"/>
                  </a:lnTo>
                </a:path>
                <a:path w="477520" h="323215">
                  <a:moveTo>
                    <a:pt x="99974" y="306514"/>
                  </a:moveTo>
                  <a:lnTo>
                    <a:pt x="162356" y="306514"/>
                  </a:lnTo>
                </a:path>
                <a:path w="477520" h="323215">
                  <a:moveTo>
                    <a:pt x="100050" y="323151"/>
                  </a:moveTo>
                  <a:lnTo>
                    <a:pt x="162433" y="323151"/>
                  </a:lnTo>
                </a:path>
                <a:path w="477520" h="323215">
                  <a:moveTo>
                    <a:pt x="224815" y="70345"/>
                  </a:moveTo>
                  <a:lnTo>
                    <a:pt x="287197" y="70345"/>
                  </a:lnTo>
                </a:path>
                <a:path w="477520" h="323215">
                  <a:moveTo>
                    <a:pt x="224891" y="86982"/>
                  </a:moveTo>
                  <a:lnTo>
                    <a:pt x="287261" y="86982"/>
                  </a:lnTo>
                </a:path>
                <a:path w="477520" h="323215">
                  <a:moveTo>
                    <a:pt x="224955" y="103619"/>
                  </a:moveTo>
                  <a:lnTo>
                    <a:pt x="287337" y="103619"/>
                  </a:lnTo>
                </a:path>
                <a:path w="477520" h="323215">
                  <a:moveTo>
                    <a:pt x="225031" y="120256"/>
                  </a:moveTo>
                  <a:lnTo>
                    <a:pt x="287413" y="120256"/>
                  </a:lnTo>
                </a:path>
                <a:path w="477520" h="323215">
                  <a:moveTo>
                    <a:pt x="225107" y="136880"/>
                  </a:moveTo>
                  <a:lnTo>
                    <a:pt x="287489" y="136880"/>
                  </a:lnTo>
                </a:path>
                <a:path w="477520" h="323215">
                  <a:moveTo>
                    <a:pt x="225183" y="153517"/>
                  </a:moveTo>
                  <a:lnTo>
                    <a:pt x="287553" y="153517"/>
                  </a:lnTo>
                </a:path>
                <a:path w="477520" h="323215">
                  <a:moveTo>
                    <a:pt x="225247" y="170154"/>
                  </a:moveTo>
                  <a:lnTo>
                    <a:pt x="287629" y="170154"/>
                  </a:lnTo>
                </a:path>
                <a:path w="477520" h="323215">
                  <a:moveTo>
                    <a:pt x="225323" y="186791"/>
                  </a:moveTo>
                  <a:lnTo>
                    <a:pt x="287705" y="186791"/>
                  </a:lnTo>
                </a:path>
                <a:path w="477520" h="323215">
                  <a:moveTo>
                    <a:pt x="225399" y="203428"/>
                  </a:moveTo>
                  <a:lnTo>
                    <a:pt x="287782" y="203428"/>
                  </a:lnTo>
                </a:path>
                <a:path w="477520" h="323215">
                  <a:moveTo>
                    <a:pt x="225475" y="220065"/>
                  </a:moveTo>
                  <a:lnTo>
                    <a:pt x="287845" y="220065"/>
                  </a:lnTo>
                </a:path>
                <a:path w="477520" h="323215">
                  <a:moveTo>
                    <a:pt x="225539" y="236689"/>
                  </a:moveTo>
                  <a:lnTo>
                    <a:pt x="287921" y="236689"/>
                  </a:lnTo>
                </a:path>
                <a:path w="477520" h="323215">
                  <a:moveTo>
                    <a:pt x="225615" y="253326"/>
                  </a:moveTo>
                  <a:lnTo>
                    <a:pt x="287997" y="253326"/>
                  </a:lnTo>
                </a:path>
                <a:path w="477520" h="323215">
                  <a:moveTo>
                    <a:pt x="225691" y="269963"/>
                  </a:moveTo>
                  <a:lnTo>
                    <a:pt x="288074" y="269963"/>
                  </a:lnTo>
                </a:path>
                <a:path w="477520" h="323215">
                  <a:moveTo>
                    <a:pt x="225755" y="286600"/>
                  </a:moveTo>
                  <a:lnTo>
                    <a:pt x="288137" y="286600"/>
                  </a:lnTo>
                </a:path>
                <a:path w="477520" h="323215">
                  <a:moveTo>
                    <a:pt x="225831" y="303237"/>
                  </a:moveTo>
                  <a:lnTo>
                    <a:pt x="288213" y="303237"/>
                  </a:lnTo>
                </a:path>
                <a:path w="477520" h="323215">
                  <a:moveTo>
                    <a:pt x="225907" y="319874"/>
                  </a:moveTo>
                  <a:lnTo>
                    <a:pt x="288289" y="319874"/>
                  </a:lnTo>
                </a:path>
                <a:path w="477520" h="323215">
                  <a:moveTo>
                    <a:pt x="352856" y="72542"/>
                  </a:moveTo>
                  <a:lnTo>
                    <a:pt x="415239" y="72542"/>
                  </a:lnTo>
                </a:path>
                <a:path w="477520" h="323215">
                  <a:moveTo>
                    <a:pt x="352933" y="89166"/>
                  </a:moveTo>
                  <a:lnTo>
                    <a:pt x="415315" y="89166"/>
                  </a:lnTo>
                </a:path>
                <a:path w="477520" h="323215">
                  <a:moveTo>
                    <a:pt x="353009" y="105803"/>
                  </a:moveTo>
                  <a:lnTo>
                    <a:pt x="415391" y="105803"/>
                  </a:lnTo>
                </a:path>
                <a:path w="477520" h="323215">
                  <a:moveTo>
                    <a:pt x="353072" y="122440"/>
                  </a:moveTo>
                  <a:lnTo>
                    <a:pt x="415455" y="122440"/>
                  </a:lnTo>
                </a:path>
                <a:path w="477520" h="323215">
                  <a:moveTo>
                    <a:pt x="353148" y="139077"/>
                  </a:moveTo>
                  <a:lnTo>
                    <a:pt x="415531" y="139077"/>
                  </a:lnTo>
                </a:path>
                <a:path w="477520" h="323215">
                  <a:moveTo>
                    <a:pt x="353225" y="155714"/>
                  </a:moveTo>
                  <a:lnTo>
                    <a:pt x="415607" y="155714"/>
                  </a:lnTo>
                </a:path>
                <a:path w="477520" h="323215">
                  <a:moveTo>
                    <a:pt x="353301" y="172351"/>
                  </a:moveTo>
                  <a:lnTo>
                    <a:pt x="415683" y="172351"/>
                  </a:lnTo>
                </a:path>
                <a:path w="477520" h="323215">
                  <a:moveTo>
                    <a:pt x="353364" y="188975"/>
                  </a:moveTo>
                  <a:lnTo>
                    <a:pt x="415747" y="188975"/>
                  </a:lnTo>
                </a:path>
                <a:path w="477520" h="323215">
                  <a:moveTo>
                    <a:pt x="353440" y="205613"/>
                  </a:moveTo>
                  <a:lnTo>
                    <a:pt x="415823" y="205613"/>
                  </a:lnTo>
                </a:path>
                <a:path w="477520" h="323215">
                  <a:moveTo>
                    <a:pt x="353517" y="222250"/>
                  </a:moveTo>
                  <a:lnTo>
                    <a:pt x="415899" y="222250"/>
                  </a:lnTo>
                </a:path>
                <a:path w="477520" h="323215">
                  <a:moveTo>
                    <a:pt x="353593" y="238887"/>
                  </a:moveTo>
                  <a:lnTo>
                    <a:pt x="415975" y="238887"/>
                  </a:lnTo>
                </a:path>
                <a:path w="477520" h="323215">
                  <a:moveTo>
                    <a:pt x="353656" y="255524"/>
                  </a:moveTo>
                  <a:lnTo>
                    <a:pt x="416039" y="255524"/>
                  </a:lnTo>
                </a:path>
                <a:path w="477520" h="323215">
                  <a:moveTo>
                    <a:pt x="353733" y="272161"/>
                  </a:moveTo>
                  <a:lnTo>
                    <a:pt x="416115" y="272161"/>
                  </a:lnTo>
                </a:path>
                <a:path w="477520" h="323215">
                  <a:moveTo>
                    <a:pt x="353809" y="288785"/>
                  </a:moveTo>
                  <a:lnTo>
                    <a:pt x="416191" y="288785"/>
                  </a:lnTo>
                </a:path>
                <a:path w="477520" h="323215">
                  <a:moveTo>
                    <a:pt x="353885" y="305422"/>
                  </a:moveTo>
                  <a:lnTo>
                    <a:pt x="416267" y="305422"/>
                  </a:lnTo>
                </a:path>
                <a:path w="477520" h="323215">
                  <a:moveTo>
                    <a:pt x="353949" y="322059"/>
                  </a:moveTo>
                  <a:lnTo>
                    <a:pt x="416331" y="32205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9" name="object 1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192512" y="543648"/>
            <a:ext cx="172313" cy="75882"/>
          </a:xfrm>
          <a:prstGeom prst="rect">
            <a:avLst/>
          </a:prstGeom>
        </p:spPr>
      </p:pic>
      <p:sp>
        <p:nvSpPr>
          <p:cNvPr id="120" name="object 120"/>
          <p:cNvSpPr/>
          <p:nvPr/>
        </p:nvSpPr>
        <p:spPr>
          <a:xfrm>
            <a:off x="10305922" y="1075385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793"/>
                </a:lnTo>
              </a:path>
            </a:pathLst>
          </a:custGeom>
          <a:ln w="254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664779" y="1142377"/>
            <a:ext cx="635" cy="135890"/>
          </a:xfrm>
          <a:custGeom>
            <a:avLst/>
            <a:gdLst/>
            <a:ahLst/>
            <a:cxnLst/>
            <a:rect l="l" t="t" r="r" b="b"/>
            <a:pathLst>
              <a:path w="635" h="135890">
                <a:moveTo>
                  <a:pt x="0" y="0"/>
                </a:moveTo>
                <a:lnTo>
                  <a:pt x="12" y="135801"/>
                </a:lnTo>
              </a:path>
            </a:pathLst>
          </a:custGeom>
          <a:ln w="254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2" name="object 1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600575" y="1695399"/>
            <a:ext cx="458304" cy="536092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90941" y="2122347"/>
            <a:ext cx="454253" cy="193230"/>
          </a:xfrm>
          <a:prstGeom prst="rect">
            <a:avLst/>
          </a:prstGeom>
        </p:spPr>
      </p:pic>
      <p:grpSp>
        <p:nvGrpSpPr>
          <p:cNvPr id="124" name="object 124"/>
          <p:cNvGrpSpPr/>
          <p:nvPr/>
        </p:nvGrpSpPr>
        <p:grpSpPr>
          <a:xfrm>
            <a:off x="7977377" y="3467582"/>
            <a:ext cx="4146550" cy="1417320"/>
            <a:chOff x="2922777" y="3467582"/>
            <a:chExt cx="4146550" cy="1417320"/>
          </a:xfrm>
        </p:grpSpPr>
        <p:pic>
          <p:nvPicPr>
            <p:cNvPr id="125" name="object 1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22777" y="3467582"/>
              <a:ext cx="4146270" cy="1417040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3887736" y="4417898"/>
              <a:ext cx="2673350" cy="299085"/>
            </a:xfrm>
            <a:custGeom>
              <a:avLst/>
              <a:gdLst/>
              <a:ahLst/>
              <a:cxnLst/>
              <a:rect l="l" t="t" r="r" b="b"/>
              <a:pathLst>
                <a:path w="2673350" h="299085">
                  <a:moveTo>
                    <a:pt x="0" y="298919"/>
                  </a:moveTo>
                  <a:lnTo>
                    <a:pt x="2673045" y="298919"/>
                  </a:lnTo>
                  <a:lnTo>
                    <a:pt x="267304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271253" y="4711992"/>
              <a:ext cx="370205" cy="5080"/>
            </a:xfrm>
            <a:custGeom>
              <a:avLst/>
              <a:gdLst/>
              <a:ahLst/>
              <a:cxnLst/>
              <a:rect l="l" t="t" r="r" b="b"/>
              <a:pathLst>
                <a:path w="370204" h="5079">
                  <a:moveTo>
                    <a:pt x="369646" y="482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48824" y="4599000"/>
              <a:ext cx="241566" cy="241579"/>
            </a:xfrm>
            <a:prstGeom prst="rect">
              <a:avLst/>
            </a:prstGeom>
          </p:spPr>
        </p:pic>
      </p:grpSp>
      <p:sp>
        <p:nvSpPr>
          <p:cNvPr id="129" name="object 129"/>
          <p:cNvSpPr txBox="1"/>
          <p:nvPr/>
        </p:nvSpPr>
        <p:spPr>
          <a:xfrm>
            <a:off x="5761991" y="2531109"/>
            <a:ext cx="3511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75" dirty="0">
                <a:solidFill>
                  <a:srgbClr val="171514"/>
                </a:solidFill>
                <a:latin typeface="Arial"/>
                <a:cs typeface="Arial"/>
              </a:rPr>
              <a:t>PAS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957766" y="2523489"/>
            <a:ext cx="40360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pueden.utilizar.tacómetros.digitales.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(codificadores).para.medir.la.  la.velocidad.real.de.un.motor..La.placa.del.codificador.SBP.también.puede. 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utilizarse.para.monitorear.un.codificador.externo,.como.podría.ser.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conectado.a.la.máquina.accionada.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761990" y="5113023"/>
            <a:ext cx="11277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electrónica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957753" y="5088893"/>
            <a:ext cx="48196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La.caja.electrónica.contiene.la.placa.CUD1.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(placa.de.control.principal).y.las.placas.opcionales..La.placa.CUD1.se.enchufa.en.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ranura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5347" y="2857290"/>
            <a:ext cx="106679" cy="119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2457" y="2682310"/>
            <a:ext cx="288074" cy="13681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1829580" y="3080512"/>
            <a:ext cx="49530" cy="112395"/>
          </a:xfrm>
          <a:custGeom>
            <a:avLst/>
            <a:gdLst/>
            <a:ahLst/>
            <a:cxnLst/>
            <a:rect l="l" t="t" r="r" b="b"/>
            <a:pathLst>
              <a:path w="49529" h="112394">
                <a:moveTo>
                  <a:pt x="28841" y="16598"/>
                </a:moveTo>
                <a:lnTo>
                  <a:pt x="49085" y="0"/>
                </a:lnTo>
                <a:lnTo>
                  <a:pt x="49085" y="69557"/>
                </a:lnTo>
                <a:lnTo>
                  <a:pt x="28841" y="85394"/>
                </a:lnTo>
                <a:lnTo>
                  <a:pt x="28841" y="16598"/>
                </a:lnTo>
                <a:close/>
              </a:path>
              <a:path w="49529" h="112394">
                <a:moveTo>
                  <a:pt x="0" y="43218"/>
                </a:moveTo>
                <a:lnTo>
                  <a:pt x="20256" y="26606"/>
                </a:lnTo>
                <a:lnTo>
                  <a:pt x="20256" y="96164"/>
                </a:lnTo>
                <a:lnTo>
                  <a:pt x="0" y="112014"/>
                </a:lnTo>
                <a:lnTo>
                  <a:pt x="0" y="43218"/>
                </a:lnTo>
                <a:close/>
              </a:path>
            </a:pathLst>
          </a:custGeom>
          <a:ln w="31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913869" y="2907488"/>
            <a:ext cx="20320" cy="85725"/>
          </a:xfrm>
          <a:custGeom>
            <a:avLst/>
            <a:gdLst/>
            <a:ahLst/>
            <a:cxnLst/>
            <a:rect l="l" t="t" r="r" b="b"/>
            <a:pathLst>
              <a:path w="20320" h="85725">
                <a:moveTo>
                  <a:pt x="0" y="16624"/>
                </a:moveTo>
                <a:lnTo>
                  <a:pt x="20243" y="0"/>
                </a:lnTo>
                <a:lnTo>
                  <a:pt x="20243" y="69570"/>
                </a:lnTo>
                <a:lnTo>
                  <a:pt x="0" y="85407"/>
                </a:lnTo>
                <a:lnTo>
                  <a:pt x="0" y="16624"/>
                </a:lnTo>
                <a:close/>
              </a:path>
            </a:pathLst>
          </a:custGeom>
          <a:ln w="31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913869" y="2676829"/>
            <a:ext cx="20320" cy="158750"/>
          </a:xfrm>
          <a:custGeom>
            <a:avLst/>
            <a:gdLst/>
            <a:ahLst/>
            <a:cxnLst/>
            <a:rect l="l" t="t" r="r" b="b"/>
            <a:pathLst>
              <a:path w="20320" h="158750">
                <a:moveTo>
                  <a:pt x="0" y="16598"/>
                </a:moveTo>
                <a:lnTo>
                  <a:pt x="20243" y="0"/>
                </a:lnTo>
                <a:lnTo>
                  <a:pt x="20243" y="142748"/>
                </a:lnTo>
                <a:lnTo>
                  <a:pt x="0" y="158572"/>
                </a:lnTo>
                <a:lnTo>
                  <a:pt x="0" y="16598"/>
                </a:lnTo>
                <a:close/>
              </a:path>
            </a:pathLst>
          </a:custGeom>
          <a:ln w="31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814061" y="2684284"/>
            <a:ext cx="20320" cy="85090"/>
          </a:xfrm>
          <a:custGeom>
            <a:avLst/>
            <a:gdLst/>
            <a:ahLst/>
            <a:cxnLst/>
            <a:rect l="l" t="t" r="r" b="b"/>
            <a:pathLst>
              <a:path w="20320" h="85089">
                <a:moveTo>
                  <a:pt x="0" y="15798"/>
                </a:moveTo>
                <a:lnTo>
                  <a:pt x="20243" y="0"/>
                </a:lnTo>
                <a:lnTo>
                  <a:pt x="20243" y="69557"/>
                </a:lnTo>
                <a:lnTo>
                  <a:pt x="0" y="84594"/>
                </a:lnTo>
                <a:lnTo>
                  <a:pt x="0" y="15798"/>
                </a:lnTo>
                <a:close/>
              </a:path>
            </a:pathLst>
          </a:custGeom>
          <a:ln w="31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14061" y="2502407"/>
            <a:ext cx="20320" cy="85090"/>
          </a:xfrm>
          <a:custGeom>
            <a:avLst/>
            <a:gdLst/>
            <a:ahLst/>
            <a:cxnLst/>
            <a:rect l="l" t="t" r="r" b="b"/>
            <a:pathLst>
              <a:path w="20320" h="85089">
                <a:moveTo>
                  <a:pt x="0" y="15798"/>
                </a:moveTo>
                <a:lnTo>
                  <a:pt x="20243" y="0"/>
                </a:lnTo>
                <a:lnTo>
                  <a:pt x="20243" y="69557"/>
                </a:lnTo>
                <a:lnTo>
                  <a:pt x="0" y="84594"/>
                </a:lnTo>
                <a:lnTo>
                  <a:pt x="0" y="15798"/>
                </a:lnTo>
                <a:close/>
              </a:path>
            </a:pathLst>
          </a:custGeom>
          <a:ln w="31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12466" y="2205311"/>
            <a:ext cx="123240" cy="243547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148645" y="2436152"/>
            <a:ext cx="206375" cy="318770"/>
          </a:xfrm>
          <a:custGeom>
            <a:avLst/>
            <a:gdLst/>
            <a:ahLst/>
            <a:cxnLst/>
            <a:rect l="l" t="t" r="r" b="b"/>
            <a:pathLst>
              <a:path w="206375" h="318769">
                <a:moveTo>
                  <a:pt x="0" y="0"/>
                </a:moveTo>
                <a:lnTo>
                  <a:pt x="206273" y="21081"/>
                </a:lnTo>
                <a:lnTo>
                  <a:pt x="206273" y="318300"/>
                </a:lnTo>
                <a:lnTo>
                  <a:pt x="0" y="293903"/>
                </a:lnTo>
                <a:lnTo>
                  <a:pt x="0" y="0"/>
                </a:lnTo>
                <a:close/>
              </a:path>
            </a:pathLst>
          </a:custGeom>
          <a:ln w="31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87879" y="2015356"/>
            <a:ext cx="73050" cy="9401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53515" y="1973219"/>
            <a:ext cx="73063" cy="91109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0301376" y="3057525"/>
            <a:ext cx="212090" cy="299720"/>
          </a:xfrm>
          <a:custGeom>
            <a:avLst/>
            <a:gdLst/>
            <a:ahLst/>
            <a:cxnLst/>
            <a:rect l="l" t="t" r="r" b="b"/>
            <a:pathLst>
              <a:path w="212089" h="299720">
                <a:moveTo>
                  <a:pt x="211937" y="223075"/>
                </a:moveTo>
                <a:lnTo>
                  <a:pt x="97574" y="296964"/>
                </a:lnTo>
                <a:lnTo>
                  <a:pt x="97167" y="282511"/>
                </a:lnTo>
                <a:lnTo>
                  <a:pt x="75818" y="296506"/>
                </a:lnTo>
                <a:lnTo>
                  <a:pt x="59880" y="299173"/>
                </a:lnTo>
                <a:lnTo>
                  <a:pt x="59880" y="131724"/>
                </a:lnTo>
                <a:lnTo>
                  <a:pt x="77622" y="130619"/>
                </a:lnTo>
                <a:lnTo>
                  <a:pt x="96469" y="119532"/>
                </a:lnTo>
                <a:lnTo>
                  <a:pt x="96469" y="95123"/>
                </a:lnTo>
                <a:lnTo>
                  <a:pt x="73177" y="108432"/>
                </a:lnTo>
                <a:lnTo>
                  <a:pt x="41021" y="106210"/>
                </a:lnTo>
                <a:lnTo>
                  <a:pt x="94678" y="74790"/>
                </a:lnTo>
                <a:lnTo>
                  <a:pt x="95364" y="54101"/>
                </a:lnTo>
                <a:lnTo>
                  <a:pt x="125298" y="35242"/>
                </a:lnTo>
                <a:lnTo>
                  <a:pt x="124574" y="57302"/>
                </a:lnTo>
                <a:lnTo>
                  <a:pt x="211594" y="0"/>
                </a:lnTo>
              </a:path>
              <a:path w="212089" h="299720">
                <a:moveTo>
                  <a:pt x="0" y="41897"/>
                </a:moveTo>
                <a:lnTo>
                  <a:pt x="29933" y="23037"/>
                </a:lnTo>
                <a:lnTo>
                  <a:pt x="29933" y="77381"/>
                </a:lnTo>
                <a:lnTo>
                  <a:pt x="0" y="96240"/>
                </a:lnTo>
                <a:lnTo>
                  <a:pt x="0" y="41897"/>
                </a:lnTo>
                <a:close/>
              </a:path>
            </a:pathLst>
          </a:custGeom>
          <a:ln w="31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799343" y="2056402"/>
            <a:ext cx="4161790" cy="3366770"/>
            <a:chOff x="2744743" y="2056402"/>
            <a:chExt cx="4161790" cy="3366770"/>
          </a:xfrm>
        </p:grpSpPr>
        <p:sp>
          <p:nvSpPr>
            <p:cNvPr id="15" name="object 15"/>
            <p:cNvSpPr/>
            <p:nvPr/>
          </p:nvSpPr>
          <p:spPr>
            <a:xfrm>
              <a:off x="5201297" y="2674467"/>
              <a:ext cx="516255" cy="958850"/>
            </a:xfrm>
            <a:custGeom>
              <a:avLst/>
              <a:gdLst/>
              <a:ahLst/>
              <a:cxnLst/>
              <a:rect l="l" t="t" r="r" b="b"/>
              <a:pathLst>
                <a:path w="516254" h="958850">
                  <a:moveTo>
                    <a:pt x="104965" y="106591"/>
                  </a:moveTo>
                  <a:lnTo>
                    <a:pt x="281127" y="0"/>
                  </a:lnTo>
                  <a:lnTo>
                    <a:pt x="515696" y="22745"/>
                  </a:lnTo>
                  <a:lnTo>
                    <a:pt x="256184" y="181330"/>
                  </a:lnTo>
                </a:path>
                <a:path w="516254" h="958850">
                  <a:moveTo>
                    <a:pt x="319392" y="13309"/>
                  </a:moveTo>
                  <a:lnTo>
                    <a:pt x="385940" y="19977"/>
                  </a:lnTo>
                  <a:lnTo>
                    <a:pt x="351002" y="41592"/>
                  </a:lnTo>
                  <a:lnTo>
                    <a:pt x="284441" y="34950"/>
                  </a:lnTo>
                  <a:lnTo>
                    <a:pt x="319392" y="13309"/>
                  </a:lnTo>
                  <a:close/>
                </a:path>
                <a:path w="516254" h="958850">
                  <a:moveTo>
                    <a:pt x="402018" y="21082"/>
                  </a:moveTo>
                  <a:lnTo>
                    <a:pt x="439153" y="24409"/>
                  </a:lnTo>
                  <a:lnTo>
                    <a:pt x="404228" y="46024"/>
                  </a:lnTo>
                  <a:lnTo>
                    <a:pt x="367080" y="42710"/>
                  </a:lnTo>
                  <a:lnTo>
                    <a:pt x="402018" y="21082"/>
                  </a:lnTo>
                  <a:close/>
                </a:path>
                <a:path w="516254" h="958850">
                  <a:moveTo>
                    <a:pt x="453034" y="26073"/>
                  </a:moveTo>
                  <a:lnTo>
                    <a:pt x="490181" y="29400"/>
                  </a:lnTo>
                  <a:lnTo>
                    <a:pt x="455244" y="51015"/>
                  </a:lnTo>
                  <a:lnTo>
                    <a:pt x="418096" y="47688"/>
                  </a:lnTo>
                  <a:lnTo>
                    <a:pt x="453034" y="26073"/>
                  </a:lnTo>
                  <a:close/>
                </a:path>
                <a:path w="516254" h="958850">
                  <a:moveTo>
                    <a:pt x="515696" y="758761"/>
                  </a:moveTo>
                  <a:lnTo>
                    <a:pt x="497941" y="770978"/>
                  </a:lnTo>
                  <a:lnTo>
                    <a:pt x="497941" y="748792"/>
                  </a:lnTo>
                  <a:lnTo>
                    <a:pt x="515696" y="736587"/>
                  </a:lnTo>
                  <a:lnTo>
                    <a:pt x="515696" y="542505"/>
                  </a:lnTo>
                  <a:lnTo>
                    <a:pt x="497941" y="553605"/>
                  </a:lnTo>
                  <a:lnTo>
                    <a:pt x="497941" y="531418"/>
                  </a:lnTo>
                  <a:lnTo>
                    <a:pt x="515696" y="519214"/>
                  </a:lnTo>
                  <a:lnTo>
                    <a:pt x="515696" y="99263"/>
                  </a:lnTo>
                  <a:lnTo>
                    <a:pt x="497941" y="111467"/>
                  </a:lnTo>
                  <a:lnTo>
                    <a:pt x="497941" y="89281"/>
                  </a:lnTo>
                  <a:lnTo>
                    <a:pt x="515696" y="77089"/>
                  </a:lnTo>
                  <a:lnTo>
                    <a:pt x="515696" y="22745"/>
                  </a:lnTo>
                  <a:lnTo>
                    <a:pt x="256184" y="181330"/>
                  </a:lnTo>
                  <a:lnTo>
                    <a:pt x="256184" y="958392"/>
                  </a:lnTo>
                  <a:lnTo>
                    <a:pt x="515696" y="777621"/>
                  </a:lnTo>
                  <a:lnTo>
                    <a:pt x="515696" y="758761"/>
                  </a:lnTo>
                  <a:close/>
                </a:path>
                <a:path w="516254" h="958850">
                  <a:moveTo>
                    <a:pt x="383108" y="457669"/>
                  </a:moveTo>
                  <a:lnTo>
                    <a:pt x="404999" y="421779"/>
                  </a:lnTo>
                  <a:lnTo>
                    <a:pt x="410005" y="423570"/>
                  </a:lnTo>
                  <a:lnTo>
                    <a:pt x="413379" y="428856"/>
                  </a:lnTo>
                  <a:lnTo>
                    <a:pt x="414616" y="437210"/>
                  </a:lnTo>
                  <a:lnTo>
                    <a:pt x="413379" y="447170"/>
                  </a:lnTo>
                  <a:lnTo>
                    <a:pt x="410005" y="456841"/>
                  </a:lnTo>
                  <a:lnTo>
                    <a:pt x="404999" y="465135"/>
                  </a:lnTo>
                  <a:lnTo>
                    <a:pt x="398868" y="470966"/>
                  </a:lnTo>
                  <a:lnTo>
                    <a:pt x="392730" y="473100"/>
                  </a:lnTo>
                  <a:lnTo>
                    <a:pt x="387721" y="471309"/>
                  </a:lnTo>
                  <a:lnTo>
                    <a:pt x="384345" y="466023"/>
                  </a:lnTo>
                  <a:lnTo>
                    <a:pt x="383108" y="457669"/>
                  </a:lnTo>
                  <a:close/>
                </a:path>
                <a:path w="516254" h="958850">
                  <a:moveTo>
                    <a:pt x="268274" y="145783"/>
                  </a:moveTo>
                  <a:lnTo>
                    <a:pt x="291109" y="148043"/>
                  </a:lnTo>
                  <a:lnTo>
                    <a:pt x="278358" y="156375"/>
                  </a:lnTo>
                  <a:lnTo>
                    <a:pt x="261874" y="154736"/>
                  </a:lnTo>
                </a:path>
                <a:path w="516254" h="958850">
                  <a:moveTo>
                    <a:pt x="259372" y="159143"/>
                  </a:moveTo>
                  <a:lnTo>
                    <a:pt x="270586" y="160261"/>
                  </a:lnTo>
                  <a:lnTo>
                    <a:pt x="257835" y="168579"/>
                  </a:lnTo>
                </a:path>
                <a:path w="516254" h="958850">
                  <a:moveTo>
                    <a:pt x="253403" y="125514"/>
                  </a:moveTo>
                  <a:lnTo>
                    <a:pt x="262839" y="126072"/>
                  </a:lnTo>
                  <a:lnTo>
                    <a:pt x="250075" y="134391"/>
                  </a:lnTo>
                  <a:lnTo>
                    <a:pt x="240652" y="133845"/>
                  </a:lnTo>
                  <a:lnTo>
                    <a:pt x="253403" y="125514"/>
                  </a:lnTo>
                  <a:close/>
                </a:path>
                <a:path w="516254" h="958850">
                  <a:moveTo>
                    <a:pt x="216242" y="123304"/>
                  </a:moveTo>
                  <a:lnTo>
                    <a:pt x="225679" y="123863"/>
                  </a:lnTo>
                  <a:lnTo>
                    <a:pt x="212928" y="132181"/>
                  </a:lnTo>
                  <a:lnTo>
                    <a:pt x="203492" y="131622"/>
                  </a:lnTo>
                  <a:lnTo>
                    <a:pt x="216242" y="123304"/>
                  </a:lnTo>
                  <a:close/>
                </a:path>
                <a:path w="516254" h="958850">
                  <a:moveTo>
                    <a:pt x="179108" y="121081"/>
                  </a:moveTo>
                  <a:lnTo>
                    <a:pt x="188531" y="121640"/>
                  </a:lnTo>
                  <a:lnTo>
                    <a:pt x="175780" y="129959"/>
                  </a:lnTo>
                  <a:lnTo>
                    <a:pt x="166344" y="129400"/>
                  </a:lnTo>
                  <a:lnTo>
                    <a:pt x="179108" y="121081"/>
                  </a:lnTo>
                  <a:close/>
                </a:path>
                <a:path w="516254" h="958850">
                  <a:moveTo>
                    <a:pt x="141947" y="118872"/>
                  </a:moveTo>
                  <a:lnTo>
                    <a:pt x="151371" y="119430"/>
                  </a:lnTo>
                  <a:lnTo>
                    <a:pt x="138620" y="127736"/>
                  </a:lnTo>
                  <a:lnTo>
                    <a:pt x="129197" y="127177"/>
                  </a:lnTo>
                  <a:lnTo>
                    <a:pt x="141947" y="118872"/>
                  </a:lnTo>
                  <a:close/>
                </a:path>
                <a:path w="516254" h="958850">
                  <a:moveTo>
                    <a:pt x="104787" y="116662"/>
                  </a:moveTo>
                  <a:lnTo>
                    <a:pt x="114223" y="117195"/>
                  </a:lnTo>
                  <a:lnTo>
                    <a:pt x="101460" y="125514"/>
                  </a:lnTo>
                  <a:lnTo>
                    <a:pt x="92049" y="124968"/>
                  </a:lnTo>
                  <a:lnTo>
                    <a:pt x="104787" y="116662"/>
                  </a:lnTo>
                  <a:close/>
                </a:path>
                <a:path w="516254" h="958850">
                  <a:moveTo>
                    <a:pt x="256184" y="181876"/>
                  </a:moveTo>
                  <a:lnTo>
                    <a:pt x="255378" y="167419"/>
                  </a:lnTo>
                  <a:lnTo>
                    <a:pt x="255976" y="159040"/>
                  </a:lnTo>
                  <a:lnTo>
                    <a:pt x="258757" y="153535"/>
                  </a:lnTo>
                  <a:lnTo>
                    <a:pt x="290004" y="128295"/>
                  </a:lnTo>
                  <a:lnTo>
                    <a:pt x="292214" y="122745"/>
                  </a:lnTo>
                  <a:lnTo>
                    <a:pt x="282790" y="120523"/>
                  </a:lnTo>
                  <a:lnTo>
                    <a:pt x="249012" y="117338"/>
                  </a:lnTo>
                  <a:lnTo>
                    <a:pt x="183886" y="112487"/>
                  </a:lnTo>
                  <a:lnTo>
                    <a:pt x="120527" y="108050"/>
                  </a:lnTo>
                  <a:lnTo>
                    <a:pt x="92049" y="106108"/>
                  </a:lnTo>
                  <a:lnTo>
                    <a:pt x="78181" y="105562"/>
                  </a:lnTo>
                  <a:lnTo>
                    <a:pt x="68757" y="105003"/>
                  </a:lnTo>
                  <a:lnTo>
                    <a:pt x="59321" y="104457"/>
                  </a:lnTo>
                  <a:lnTo>
                    <a:pt x="53225" y="107784"/>
                  </a:lnTo>
                  <a:lnTo>
                    <a:pt x="17238" y="136500"/>
                  </a:lnTo>
                  <a:lnTo>
                    <a:pt x="14428" y="157351"/>
                  </a:lnTo>
                  <a:lnTo>
                    <a:pt x="14554" y="161366"/>
                  </a:lnTo>
                  <a:lnTo>
                    <a:pt x="256184" y="181876"/>
                  </a:lnTo>
                </a:path>
                <a:path w="516254" h="958850">
                  <a:moveTo>
                    <a:pt x="143052" y="667829"/>
                  </a:moveTo>
                  <a:lnTo>
                    <a:pt x="143052" y="691108"/>
                  </a:lnTo>
                  <a:lnTo>
                    <a:pt x="124206" y="702208"/>
                  </a:lnTo>
                  <a:lnTo>
                    <a:pt x="90932" y="706640"/>
                  </a:lnTo>
                </a:path>
                <a:path w="516254" h="958850">
                  <a:moveTo>
                    <a:pt x="0" y="159156"/>
                  </a:moveTo>
                  <a:lnTo>
                    <a:pt x="16637" y="160261"/>
                  </a:lnTo>
                  <a:lnTo>
                    <a:pt x="16637" y="927328"/>
                  </a:lnTo>
                  <a:lnTo>
                    <a:pt x="0" y="925118"/>
                  </a:lnTo>
                  <a:lnTo>
                    <a:pt x="0" y="159156"/>
                  </a:lnTo>
                  <a:close/>
                </a:path>
              </a:pathLst>
            </a:custGeom>
            <a:ln w="31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45827" y="2839910"/>
              <a:ext cx="2163445" cy="1356995"/>
            </a:xfrm>
            <a:custGeom>
              <a:avLst/>
              <a:gdLst/>
              <a:ahLst/>
              <a:cxnLst/>
              <a:rect l="l" t="t" r="r" b="b"/>
              <a:pathLst>
                <a:path w="2163445" h="1356995">
                  <a:moveTo>
                    <a:pt x="2162860" y="0"/>
                  </a:moveTo>
                  <a:lnTo>
                    <a:pt x="0" y="1356601"/>
                  </a:lnTo>
                </a:path>
              </a:pathLst>
            </a:custGeom>
            <a:ln w="3187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44743" y="2056402"/>
              <a:ext cx="4161586" cy="336624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581651" y="532535"/>
            <a:ext cx="18192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Montaje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tarjetas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opcionales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77409" y="488084"/>
            <a:ext cx="40062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Hay.varias.tarjetas.opcionales.disponibles,.que.serán.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se.discutirá.más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adelante.en.esta.sección..Las.placas.opcionales.son.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reconocido.por.la.unidad..Se.pueden.instalar.hasta.seis.tarjetas.en.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la.caja.electrónica..Se.requiere.un.adaptador.de.bus.local.(LBA).si.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se.necesitan.las.posiciones.de.montaje.2.o.3..Además,.el.adaptador.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tarjetas.(ADB).son.necesarias.para.las.ranuras.D,.E,.F,.y.G.cuando.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utilizando.las.tarjetas.opcionales.de.medio.tamaño.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1651" y="177459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7479" y="5636667"/>
            <a:ext cx="4955540" cy="31267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635760">
              <a:lnSpc>
                <a:spcPct val="104299"/>
              </a:lnSpc>
              <a:spcBef>
                <a:spcPts val="40"/>
              </a:spcBef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Hay.algunas.reglas.que.deben.seguir.al.montar.  opciones.boards:</a:t>
            </a:r>
            <a:endParaRPr sz="1150">
              <a:latin typeface="Microsoft Sans Serif"/>
              <a:cs typeface="Microsoft Sans Serif"/>
            </a:endParaRPr>
          </a:p>
          <a:p>
            <a:pPr marL="109855" marR="1040130" indent="-109855">
              <a:lnSpc>
                <a:spcPct val="124300"/>
              </a:lnSpc>
              <a:spcBef>
                <a:spcPts val="1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Las.tarjetas.opcionales.pueden.conectarse.en.las.posiciones.2.o.3,.</a:t>
            </a:r>
            <a:r>
              <a:rPr sz="8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embargo,.la.posición.2.debe.llenarse.primero.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Clr>
                <a:srgbClr val="171514"/>
              </a:buClr>
              <a:buFont typeface="Microsoft Sans Serif"/>
              <a:buChar char="•"/>
            </a:pPr>
            <a:endParaRPr sz="1050">
              <a:latin typeface="Microsoft Sans Serif"/>
              <a:cs typeface="Microsoft Sans Serif"/>
            </a:endParaRPr>
          </a:p>
          <a:p>
            <a:pPr marL="109855" marR="705485" indent="-109855">
              <a:lnSpc>
                <a:spcPct val="12080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Cuando.se.utiliza,.una.placa.de.tecnología.(T400).siempre.está.instalada.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en.posición.2..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lr>
                <a:srgbClr val="171514"/>
              </a:buClr>
              <a:buFont typeface="Microsoft Sans Serif"/>
              <a:buChar char="•"/>
            </a:pPr>
            <a:endParaRPr sz="1050">
              <a:latin typeface="Microsoft Sans Serif"/>
              <a:cs typeface="Microsoft Sans Serif"/>
            </a:endParaRPr>
          </a:p>
          <a:p>
            <a:pPr marL="109855" marR="1253490" indent="-109855">
              <a:lnSpc>
                <a:spcPct val="12180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Si.se.utiliza.una.placa.de.comunicación.(CBP2,.CBC..o.CBD).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con.una.placa.de.tecnología.la.placa.de.comunicación.es.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colocado.en.la.ranura.G..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Clr>
                <a:srgbClr val="171514"/>
              </a:buClr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109855" marR="5080" indent="-109855">
              <a:lnSpc>
                <a:spcPct val="104099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No.es.necesario.y.no.es.posible.utilizar.la.expansión.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EB1.y.EB2.junto.con.la.tecnología.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tarjeta.T400..T400.tiene.sus.propios.entradas.y.salidas.expandidas. </a:t>
            </a:r>
            <a:r>
              <a:rPr sz="1150" spc="-2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(E/S)..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21" y="2884589"/>
          <a:ext cx="4238625" cy="202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9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4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9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91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9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7678">
                <a:tc row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Junta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LBA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BAD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Ubicación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4629">
                        <a:lnSpc>
                          <a:spcPts val="935"/>
                        </a:lnSpc>
                        <a:spcBef>
                          <a:spcPts val="285"/>
                        </a:spcBef>
                      </a:pP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Ubicación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13995">
                        <a:lnSpc>
                          <a:spcPts val="935"/>
                        </a:lnSpc>
                        <a:spcBef>
                          <a:spcPts val="285"/>
                        </a:spcBef>
                      </a:pP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Ubicación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1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5"/>
                        </a:lnSpc>
                        <a:spcBef>
                          <a:spcPts val="85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ts val="1135"/>
                        </a:lnSpc>
                        <a:spcBef>
                          <a:spcPts val="85"/>
                        </a:spcBef>
                      </a:pPr>
                      <a:r>
                        <a:rPr sz="1000" spc="6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mi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  <a:spcBef>
                          <a:spcPts val="85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</a:pPr>
                      <a:r>
                        <a:rPr sz="4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GRAMO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R="69215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CUD1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69215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CUD2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71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R="87630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CBP2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71">
                <a:tc>
                  <a:txBody>
                    <a:bodyPr/>
                    <a:lstStyle/>
                    <a:p>
                      <a:pPr marR="126364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7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CBC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97">
                <a:tc>
                  <a:txBody>
                    <a:bodyPr/>
                    <a:lstStyle/>
                    <a:p>
                      <a:pPr marR="114300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CDB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135890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SLB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134620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7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92075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02235" algn="ctr">
                        <a:lnSpc>
                          <a:spcPts val="1145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130" algn="ctr">
                        <a:lnSpc>
                          <a:spcPts val="1145"/>
                        </a:lnSpc>
                        <a:spcBef>
                          <a:spcPts val="75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128905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EB1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R="128905" algn="r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EB2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1100"/>
                        </a:lnSpc>
                        <a:spcBef>
                          <a:spcPts val="12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sí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957821" y="494434"/>
            <a:ext cx="4516755" cy="221361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09855" marR="344805" indent="-109855">
              <a:lnSpc>
                <a:spcPct val="104099"/>
              </a:lnSpc>
              <a:spcBef>
                <a:spcPts val="4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Es.innecesario.y.no.posible.utilizar.el.pulso.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codificador.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(SBP).o.la.comunicación.SIMOLINK.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(SLB).junto.con.T400...T400.tiene.disposición.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para.conectar.un.codificador..</a:t>
            </a:r>
            <a:endParaRPr sz="1150">
              <a:latin typeface="Microsoft Sans Serif"/>
              <a:cs typeface="Microsoft Sans Serif"/>
            </a:endParaRPr>
          </a:p>
          <a:p>
            <a:pPr marL="109855" marR="5080" indent="-109855">
              <a:lnSpc>
                <a:spcPct val="112999"/>
              </a:lnSpc>
              <a:spcBef>
                <a:spcPts val="126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Un.máximo.de.dos.tableros.supletorios.del.mismo.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tipo.puede.usarse.en.una.unidad..Por.ejemplo,.no.más.de.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dos.tarjetas.de.comunicación.o.dos.tarjetas.de.expansión.pueden.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usado..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38810">
              <a:lnSpc>
                <a:spcPct val="126299"/>
              </a:lnSpc>
              <a:spcBef>
                <a:spcPts val="5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El.gráfico.siguiente.muestra.las.posiciones.de.montaje.para.CUD1.y.  tableros.de.opciones..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7639" y="539750"/>
            <a:ext cx="4319270" cy="5556250"/>
          </a:xfrm>
          <a:custGeom>
            <a:avLst/>
            <a:gdLst/>
            <a:ahLst/>
            <a:cxnLst/>
            <a:rect l="l" t="t" r="r" b="b"/>
            <a:pathLst>
              <a:path w="4319270" h="5556250">
                <a:moveTo>
                  <a:pt x="4319270" y="0"/>
                </a:moveTo>
                <a:lnTo>
                  <a:pt x="0" y="0"/>
                </a:lnTo>
                <a:lnTo>
                  <a:pt x="0" y="5556250"/>
                </a:lnTo>
                <a:lnTo>
                  <a:pt x="4319270" y="5556250"/>
                </a:lnTo>
                <a:lnTo>
                  <a:pt x="431927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8165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67650" y="646837"/>
            <a:ext cx="4130040" cy="544129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18135" marR="233045" indent="-306070">
              <a:lnSpc>
                <a:spcPct val="113900"/>
              </a:lnSpc>
              <a:spcBef>
                <a:spcPts val="140"/>
              </a:spcBef>
              <a:tabLst>
                <a:tab pos="318135" algn="l"/>
                <a:tab pos="8820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.es.la.designación.del.equipo.electrónico.principal. 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tarjeta.de.control.en.el.SIMOREG.6RA70.DC.MASTER.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18135" marR="569595" indent="-306070">
              <a:lnSpc>
                <a:spcPct val="110400"/>
              </a:lnSpc>
              <a:tabLst>
                <a:tab pos="318135" algn="l"/>
                <a:tab pos="972185" algn="l"/>
                <a:tab pos="1576705" algn="l"/>
                <a:tab pos="218059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r>
              <a:rPr sz="105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r>
              <a:rPr sz="10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r>
              <a:rPr sz="10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.se.requiere.cuando.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montaje.de.placas.opcionales.en.la.caja.electrónica.</a:t>
            </a:r>
            <a:endParaRPr sz="1050">
              <a:latin typeface="Microsoft Sans Serif"/>
              <a:cs typeface="Microsoft Sans Serif"/>
            </a:endParaRPr>
          </a:p>
          <a:p>
            <a:pPr marL="318135" marR="798195" indent="-306070">
              <a:lnSpc>
                <a:spcPct val="117400"/>
              </a:lnSpc>
              <a:spcBef>
                <a:spcPts val="1220"/>
              </a:spcBef>
              <a:tabLst>
                <a:tab pos="318135" algn="l"/>
                <a:tab pos="14154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La.posición.</a:t>
            </a:r>
            <a:r>
              <a:rPr sz="9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.debe.llenarse.primero.al.instalar.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tableros.de.opciones.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>
              <a:tabLst>
                <a:tab pos="473075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</a:t>
            </a:r>
            <a:r>
              <a:rPr sz="9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.el.ajuste.sintoniza.un.convertidor.a.las.características.del.motor..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tabLst>
                <a:tab pos="3181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La.placa.tecnológica.T400.puede.instalarse.en.la.ubicación.</a:t>
            </a:r>
            <a:endParaRPr sz="950">
              <a:latin typeface="Microsoft Sans Serif"/>
              <a:cs typeface="Microsoft Sans Serif"/>
            </a:endParaRPr>
          </a:p>
          <a:p>
            <a:pPr marL="318135">
              <a:spcBef>
                <a:spcPts val="250"/>
              </a:spcBef>
              <a:tabLst>
                <a:tab pos="693420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18135" marR="5080" indent="-306070">
              <a:lnSpc>
                <a:spcPct val="113900"/>
              </a:lnSpc>
              <a:tabLst>
                <a:tab pos="318135" algn="l"/>
                <a:tab pos="40824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6..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La.placa.de.expansión.CUD2..se.monta.directamente.en.</a:t>
            </a:r>
            <a:r>
              <a:rPr sz="10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y.no.requiere.hardware.adicional..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18770" marR="334010" indent="-306070">
              <a:lnSpc>
                <a:spcPct val="113900"/>
              </a:lnSpc>
              <a:tabLst>
                <a:tab pos="318135" algn="l"/>
                <a:tab pos="8820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7..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.la.placa.de.expansión.tiene.la.más.bidireccional. 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binario.I/O.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>
              <a:latin typeface="Microsoft Sans Serif"/>
              <a:cs typeface="Microsoft Sans Serif"/>
            </a:endParaRPr>
          </a:p>
          <a:p>
            <a:pPr marL="12700">
              <a:tabLst>
                <a:tab pos="1383665" algn="l"/>
                <a:tab pos="2298065" algn="l"/>
              </a:tabLst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a..CUD2..	b..EB1..	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c..EB2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>
              <a:tabLst>
                <a:tab pos="761365" algn="l"/>
              </a:tabLst>
            </a:pP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8..</a:t>
            </a:r>
            <a:r>
              <a:rPr sz="11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.se.utiliza.para.comunicarse.con.PROFIBUS-DP.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tabLst>
                <a:tab pos="318135" algn="l"/>
                <a:tab pos="79756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9..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.se.utiliza.para.comunicarse.con.otros.</a:t>
            </a:r>
            <a:endParaRPr sz="850">
              <a:latin typeface="Microsoft Sans Serif"/>
              <a:cs typeface="Microsoft Sans Serif"/>
            </a:endParaRPr>
          </a:p>
          <a:p>
            <a:pPr marL="318135">
              <a:spcBef>
                <a:spcPts val="35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Accionamientos.de.Siemens.mediante.SIMOLINK.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56845">
              <a:lnSpc>
                <a:spcPct val="126299"/>
              </a:lnSpc>
              <a:tabLst>
                <a:tab pos="1683385" algn="l"/>
              </a:tabLst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10..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Un.segundo.tacómetro.digital.está.conectado.al.accionamiento.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través.de.una.placa.</a:t>
            </a:r>
            <a:r>
              <a:rPr sz="9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.cuando.el.T400.no.se.usa.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7820" y="539750"/>
            <a:ext cx="29705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</a:t>
            </a:r>
            <a:r>
              <a:rPr sz="1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</a:t>
            </a:r>
            <a:r>
              <a:rPr sz="1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1875789"/>
            <a:ext cx="46405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El.SIMOREG.6RA70.DC.MASTER.cuenta.con.una.amplia.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conjunto.de.parámetros.que.puede.adaptarse.fácilmente.a.casi.cualquier.unidad.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tarea,.de.simple.a.compleja..Un.amplio.alcance.de.parámetros.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incluir: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1" y="2796540"/>
            <a:ext cx="43999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Aceleración/</a:t>
            </a:r>
            <a:endParaRPr sz="10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Deceleración.Control.Automático.Reinicio.Función.Campo.Inversión</a:t>
            </a:r>
            <a:endParaRPr sz="10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110" y="3505484"/>
            <a:ext cx="4517390" cy="40640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spcBef>
                <a:spcPts val="475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Diversos.controladores.de.tecnología.de.operaciones.aritméticas.y.boolean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Calculadoras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velocidad/velocidad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0" y="4071622"/>
            <a:ext cx="4349750" cy="185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Además,.el.SIMOREG.6RA70.DC.MASTER.tiene.una.amplia.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indicadores.de.estado.y.parámetros.de.visualización.para.supervisar..La.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SIMOREG.6RA70.DC.MASTER.también.soporta.una.gran.base.de.datos.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de.fallos.y.alarmas..Esto.proporciona.al.operador.una.clara.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indicación.de.lo.que.puede.necesitarse.para.corregir.el.problema.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11125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Hay.numerosos.parámetros.dentro.del.SIMOREG.6RA70.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DC.MASTER..Está.más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allá.del.alcance.de.este.curso.cubrir.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estos.en.cualquier.detalle..Sin</a:t>
            </a:r>
            <a:r>
              <a:rPr sz="95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embargo,.es.importante.comprender.cómo.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parámetros.y.los.bloques.de.funciones.funcionan.juntos.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1" y="6107433"/>
            <a:ext cx="8439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Parámetros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56" y="6079492"/>
            <a:ext cx="40227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Los.valores.de.los.parámetros.se.utilizan.para.proporcionar.ajustes.al.drive..In.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el.Siemens.SIMOREG.6RA70.DC.MASTER.cada.parámetro.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está.claramente.designado.por.un.número.asignado..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Los.parámetros.son.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diferenciados.según.su.función: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0" y="7002782"/>
            <a:ext cx="3187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Parámetros.de.función.(pueden.ser.leídos.y.escritos)</a:t>
            </a:r>
            <a:endParaRPr sz="9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Parámetros.de.visualización.(solo.pueden.ser.leídos)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98232" y="3979151"/>
            <a:ext cx="2484755" cy="1257300"/>
          </a:xfrm>
          <a:custGeom>
            <a:avLst/>
            <a:gdLst/>
            <a:ahLst/>
            <a:cxnLst/>
            <a:rect l="l" t="t" r="r" b="b"/>
            <a:pathLst>
              <a:path w="2484754" h="1257300">
                <a:moveTo>
                  <a:pt x="0" y="1256969"/>
                </a:moveTo>
                <a:lnTo>
                  <a:pt x="943648" y="0"/>
                </a:lnTo>
                <a:lnTo>
                  <a:pt x="1215402" y="0"/>
                </a:lnTo>
              </a:path>
              <a:path w="2484754" h="1257300">
                <a:moveTo>
                  <a:pt x="2484754" y="1256969"/>
                </a:moveTo>
                <a:lnTo>
                  <a:pt x="1541119" y="0"/>
                </a:lnTo>
                <a:lnTo>
                  <a:pt x="126936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097902" y="3752393"/>
          <a:ext cx="2634615" cy="1485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6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9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358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5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0687215" y="5201983"/>
            <a:ext cx="50800" cy="66040"/>
          </a:xfrm>
          <a:custGeom>
            <a:avLst/>
            <a:gdLst/>
            <a:ahLst/>
            <a:cxnLst/>
            <a:rect l="l" t="t" r="r" b="b"/>
            <a:pathLst>
              <a:path w="50800" h="66039">
                <a:moveTo>
                  <a:pt x="0" y="65519"/>
                </a:moveTo>
                <a:lnTo>
                  <a:pt x="50507" y="32778"/>
                </a:lnTo>
                <a:lnTo>
                  <a:pt x="0" y="0"/>
                </a:lnTo>
              </a:path>
            </a:pathLst>
          </a:custGeom>
          <a:ln w="1280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67433" y="3766324"/>
            <a:ext cx="66040" cy="50800"/>
          </a:xfrm>
          <a:custGeom>
            <a:avLst/>
            <a:gdLst/>
            <a:ahLst/>
            <a:cxnLst/>
            <a:rect l="l" t="t" r="r" b="b"/>
            <a:pathLst>
              <a:path w="66039" h="50800">
                <a:moveTo>
                  <a:pt x="0" y="50507"/>
                </a:moveTo>
                <a:lnTo>
                  <a:pt x="32753" y="0"/>
                </a:lnTo>
                <a:lnTo>
                  <a:pt x="65519" y="50507"/>
                </a:lnTo>
              </a:path>
            </a:pathLst>
          </a:custGeom>
          <a:ln w="1280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8475" y="3902278"/>
            <a:ext cx="112636" cy="15693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137156" y="3829050"/>
            <a:ext cx="869950" cy="63500"/>
            <a:chOff x="3082556" y="3829050"/>
            <a:chExt cx="869950" cy="63500"/>
          </a:xfrm>
        </p:grpSpPr>
        <p:sp>
          <p:nvSpPr>
            <p:cNvPr id="8" name="object 8"/>
            <p:cNvSpPr/>
            <p:nvPr/>
          </p:nvSpPr>
          <p:spPr>
            <a:xfrm>
              <a:off x="3135020" y="3859999"/>
              <a:ext cx="765175" cy="1270"/>
            </a:xfrm>
            <a:custGeom>
              <a:avLst/>
              <a:gdLst/>
              <a:ahLst/>
              <a:cxnLst/>
              <a:rect l="l" t="t" r="r" b="b"/>
              <a:pathLst>
                <a:path w="765175" h="1270">
                  <a:moveTo>
                    <a:pt x="0" y="0"/>
                  </a:moveTo>
                  <a:lnTo>
                    <a:pt x="764971" y="11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89008" y="3829126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47599" y="0"/>
                  </a:moveTo>
                  <a:lnTo>
                    <a:pt x="0" y="30734"/>
                  </a:lnTo>
                  <a:lnTo>
                    <a:pt x="47497" y="61658"/>
                  </a:lnTo>
                  <a:lnTo>
                    <a:pt x="475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88957" y="3829050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101" y="0"/>
                  </a:moveTo>
                  <a:lnTo>
                    <a:pt x="0" y="61785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98404" y="3830294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101" y="0"/>
                  </a:moveTo>
                  <a:lnTo>
                    <a:pt x="0" y="61645"/>
                  </a:lnTo>
                  <a:lnTo>
                    <a:pt x="47599" y="3087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45953" y="3830358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8" y="0"/>
                  </a:moveTo>
                  <a:lnTo>
                    <a:pt x="0" y="61785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669146" y="3830294"/>
            <a:ext cx="871855" cy="63500"/>
            <a:chOff x="4614545" y="3830294"/>
            <a:chExt cx="871855" cy="63500"/>
          </a:xfrm>
        </p:grpSpPr>
        <p:sp>
          <p:nvSpPr>
            <p:cNvPr id="14" name="object 14"/>
            <p:cNvSpPr/>
            <p:nvPr/>
          </p:nvSpPr>
          <p:spPr>
            <a:xfrm>
              <a:off x="4666996" y="3861231"/>
              <a:ext cx="767080" cy="1270"/>
            </a:xfrm>
            <a:custGeom>
              <a:avLst/>
              <a:gdLst/>
              <a:ahLst/>
              <a:cxnLst/>
              <a:rect l="l" t="t" r="r" b="b"/>
              <a:pathLst>
                <a:path w="767079" h="1270">
                  <a:moveTo>
                    <a:pt x="0" y="0"/>
                  </a:moveTo>
                  <a:lnTo>
                    <a:pt x="766470" y="11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20996" y="3830357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47586" y="0"/>
                  </a:moveTo>
                  <a:lnTo>
                    <a:pt x="0" y="30734"/>
                  </a:lnTo>
                  <a:lnTo>
                    <a:pt x="47498" y="61658"/>
                  </a:lnTo>
                  <a:lnTo>
                    <a:pt x="475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0945" y="3830294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8" y="0"/>
                  </a:moveTo>
                  <a:lnTo>
                    <a:pt x="0" y="6177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31879" y="3831526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88" y="0"/>
                  </a:moveTo>
                  <a:lnTo>
                    <a:pt x="0" y="61658"/>
                  </a:lnTo>
                  <a:lnTo>
                    <a:pt x="47586" y="3087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79427" y="3831602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8" y="0"/>
                  </a:moveTo>
                  <a:lnTo>
                    <a:pt x="0" y="61785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092031" y="3738093"/>
            <a:ext cx="494030" cy="155575"/>
            <a:chOff x="4037431" y="3738092"/>
            <a:chExt cx="494030" cy="155575"/>
          </a:xfrm>
        </p:grpSpPr>
        <p:sp>
          <p:nvSpPr>
            <p:cNvPr id="20" name="object 20"/>
            <p:cNvSpPr/>
            <p:nvPr/>
          </p:nvSpPr>
          <p:spPr>
            <a:xfrm>
              <a:off x="4089920" y="3855072"/>
              <a:ext cx="388620" cy="1270"/>
            </a:xfrm>
            <a:custGeom>
              <a:avLst/>
              <a:gdLst/>
              <a:ahLst/>
              <a:cxnLst/>
              <a:rect l="l" t="t" r="r" b="b"/>
              <a:pathLst>
                <a:path w="388620" h="1270">
                  <a:moveTo>
                    <a:pt x="0" y="0"/>
                  </a:moveTo>
                  <a:lnTo>
                    <a:pt x="388518" y="10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43908" y="3824198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47625" y="0"/>
                  </a:moveTo>
                  <a:lnTo>
                    <a:pt x="0" y="30670"/>
                  </a:lnTo>
                  <a:lnTo>
                    <a:pt x="47459" y="61658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43832" y="3824071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2" y="-6400"/>
                  </a:moveTo>
                  <a:lnTo>
                    <a:pt x="82" y="68186"/>
                  </a:lnTo>
                </a:path>
              </a:pathLst>
            </a:custGeom>
            <a:ln w="12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76813" y="3825240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165" y="0"/>
                  </a:moveTo>
                  <a:lnTo>
                    <a:pt x="0" y="61645"/>
                  </a:lnTo>
                  <a:lnTo>
                    <a:pt x="47625" y="30924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24362" y="3825367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2" y="-6400"/>
                  </a:moveTo>
                  <a:lnTo>
                    <a:pt x="82" y="68186"/>
                  </a:lnTo>
                </a:path>
              </a:pathLst>
            </a:custGeom>
            <a:ln w="12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8843" y="3738092"/>
              <a:ext cx="160528" cy="74066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69237" y="3738093"/>
            <a:ext cx="215595" cy="7437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00590" y="3738093"/>
            <a:ext cx="218325" cy="7437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94204" y="5306670"/>
            <a:ext cx="102819" cy="7284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02684" y="5199749"/>
            <a:ext cx="739635" cy="75895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8534882" y="5299240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08"/>
                </a:moveTo>
                <a:lnTo>
                  <a:pt x="16243" y="508"/>
                </a:lnTo>
                <a:lnTo>
                  <a:pt x="10833" y="5321"/>
                </a:lnTo>
                <a:lnTo>
                  <a:pt x="6692" y="8305"/>
                </a:lnTo>
                <a:lnTo>
                  <a:pt x="3581" y="10033"/>
                </a:lnTo>
                <a:lnTo>
                  <a:pt x="0" y="11582"/>
                </a:lnTo>
                <a:lnTo>
                  <a:pt x="0" y="18186"/>
                </a:lnTo>
                <a:lnTo>
                  <a:pt x="15836" y="7721"/>
                </a:lnTo>
                <a:lnTo>
                  <a:pt x="15836" y="71831"/>
                </a:lnTo>
                <a:lnTo>
                  <a:pt x="22542" y="71831"/>
                </a:lnTo>
                <a:lnTo>
                  <a:pt x="22542" y="508"/>
                </a:lnTo>
                <a:close/>
              </a:path>
              <a:path w="88900" h="73025">
                <a:moveTo>
                  <a:pt x="88480" y="36474"/>
                </a:moveTo>
                <a:lnTo>
                  <a:pt x="81648" y="8013"/>
                </a:lnTo>
                <a:lnTo>
                  <a:pt x="81648" y="44069"/>
                </a:lnTo>
                <a:lnTo>
                  <a:pt x="80797" y="50228"/>
                </a:lnTo>
                <a:lnTo>
                  <a:pt x="76327" y="63233"/>
                </a:lnTo>
                <a:lnTo>
                  <a:pt x="71755" y="67157"/>
                </a:lnTo>
                <a:lnTo>
                  <a:pt x="58813" y="67157"/>
                </a:lnTo>
                <a:lnTo>
                  <a:pt x="54203" y="63195"/>
                </a:lnTo>
                <a:lnTo>
                  <a:pt x="49809" y="50330"/>
                </a:lnTo>
                <a:lnTo>
                  <a:pt x="49060" y="44881"/>
                </a:lnTo>
                <a:lnTo>
                  <a:pt x="49149" y="27673"/>
                </a:lnTo>
                <a:lnTo>
                  <a:pt x="49847" y="22733"/>
                </a:lnTo>
                <a:lnTo>
                  <a:pt x="54305" y="9652"/>
                </a:lnTo>
                <a:lnTo>
                  <a:pt x="58877" y="5689"/>
                </a:lnTo>
                <a:lnTo>
                  <a:pt x="71818" y="5689"/>
                </a:lnTo>
                <a:lnTo>
                  <a:pt x="76428" y="9652"/>
                </a:lnTo>
                <a:lnTo>
                  <a:pt x="80822" y="22529"/>
                </a:lnTo>
                <a:lnTo>
                  <a:pt x="81559" y="28079"/>
                </a:lnTo>
                <a:lnTo>
                  <a:pt x="81648" y="44069"/>
                </a:lnTo>
                <a:lnTo>
                  <a:pt x="81648" y="8013"/>
                </a:lnTo>
                <a:lnTo>
                  <a:pt x="80149" y="5689"/>
                </a:lnTo>
                <a:lnTo>
                  <a:pt x="78486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22" y="4953"/>
                </a:lnTo>
                <a:lnTo>
                  <a:pt x="45300" y="14833"/>
                </a:lnTo>
                <a:lnTo>
                  <a:pt x="43205" y="20459"/>
                </a:lnTo>
                <a:lnTo>
                  <a:pt x="42151" y="27673"/>
                </a:lnTo>
                <a:lnTo>
                  <a:pt x="42151" y="36474"/>
                </a:lnTo>
                <a:lnTo>
                  <a:pt x="57861" y="72847"/>
                </a:lnTo>
                <a:lnTo>
                  <a:pt x="74930" y="72847"/>
                </a:lnTo>
                <a:lnTo>
                  <a:pt x="81610" y="67906"/>
                </a:lnTo>
                <a:lnTo>
                  <a:pt x="81889" y="67157"/>
                </a:lnTo>
                <a:lnTo>
                  <a:pt x="87426" y="52463"/>
                </a:lnTo>
                <a:lnTo>
                  <a:pt x="88480" y="45288"/>
                </a:lnTo>
                <a:lnTo>
                  <a:pt x="88480" y="364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50886" y="4571378"/>
            <a:ext cx="201053" cy="76911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7812621" y="3945534"/>
            <a:ext cx="245745" cy="77470"/>
            <a:chOff x="2758020" y="3945534"/>
            <a:chExt cx="245745" cy="77470"/>
          </a:xfrm>
        </p:grpSpPr>
        <p:sp>
          <p:nvSpPr>
            <p:cNvPr id="33" name="object 33"/>
            <p:cNvSpPr/>
            <p:nvPr/>
          </p:nvSpPr>
          <p:spPr>
            <a:xfrm>
              <a:off x="2758020" y="394807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0184" y="3945534"/>
              <a:ext cx="203492" cy="76911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62696" y="3617848"/>
            <a:ext cx="275742" cy="94068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8106334" y="6710385"/>
            <a:ext cx="2465705" cy="1237615"/>
          </a:xfrm>
          <a:custGeom>
            <a:avLst/>
            <a:gdLst/>
            <a:ahLst/>
            <a:cxnLst/>
            <a:rect l="l" t="t" r="r" b="b"/>
            <a:pathLst>
              <a:path w="2465704" h="1237615">
                <a:moveTo>
                  <a:pt x="0" y="1237401"/>
                </a:moveTo>
                <a:lnTo>
                  <a:pt x="80748" y="1201203"/>
                </a:lnTo>
                <a:lnTo>
                  <a:pt x="136246" y="1164632"/>
                </a:lnTo>
                <a:lnTo>
                  <a:pt x="171161" y="1131755"/>
                </a:lnTo>
                <a:lnTo>
                  <a:pt x="197916" y="1093358"/>
                </a:lnTo>
                <a:lnTo>
                  <a:pt x="824649" y="119713"/>
                </a:lnTo>
                <a:lnTo>
                  <a:pt x="858602" y="75960"/>
                </a:lnTo>
                <a:lnTo>
                  <a:pt x="895708" y="44145"/>
                </a:lnTo>
                <a:lnTo>
                  <a:pt x="935556" y="22455"/>
                </a:lnTo>
                <a:lnTo>
                  <a:pt x="977738" y="9076"/>
                </a:lnTo>
                <a:lnTo>
                  <a:pt x="1021842" y="2195"/>
                </a:lnTo>
                <a:lnTo>
                  <a:pt x="1067461" y="0"/>
                </a:lnTo>
                <a:lnTo>
                  <a:pt x="1114185" y="676"/>
                </a:lnTo>
                <a:lnTo>
                  <a:pt x="1161603" y="2412"/>
                </a:lnTo>
                <a:lnTo>
                  <a:pt x="1209306" y="3393"/>
                </a:lnTo>
              </a:path>
              <a:path w="2465704" h="1237615">
                <a:moveTo>
                  <a:pt x="2465400" y="1237401"/>
                </a:moveTo>
                <a:lnTo>
                  <a:pt x="2384652" y="1201203"/>
                </a:lnTo>
                <a:lnTo>
                  <a:pt x="2329157" y="1164632"/>
                </a:lnTo>
                <a:lnTo>
                  <a:pt x="2294244" y="1131755"/>
                </a:lnTo>
                <a:lnTo>
                  <a:pt x="2267483" y="1093358"/>
                </a:lnTo>
                <a:lnTo>
                  <a:pt x="1640751" y="119713"/>
                </a:lnTo>
                <a:lnTo>
                  <a:pt x="1606797" y="75960"/>
                </a:lnTo>
                <a:lnTo>
                  <a:pt x="1569691" y="44145"/>
                </a:lnTo>
                <a:lnTo>
                  <a:pt x="1529843" y="22455"/>
                </a:lnTo>
                <a:lnTo>
                  <a:pt x="1487663" y="9076"/>
                </a:lnTo>
                <a:lnTo>
                  <a:pt x="1443559" y="2195"/>
                </a:lnTo>
                <a:lnTo>
                  <a:pt x="1397942" y="0"/>
                </a:lnTo>
                <a:lnTo>
                  <a:pt x="1351221" y="676"/>
                </a:lnTo>
                <a:lnTo>
                  <a:pt x="1303805" y="2412"/>
                </a:lnTo>
                <a:lnTo>
                  <a:pt x="1256106" y="3393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8097902" y="6470193"/>
          <a:ext cx="2634615" cy="1485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6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9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358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5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object 38"/>
          <p:cNvSpPr/>
          <p:nvPr/>
        </p:nvSpPr>
        <p:spPr>
          <a:xfrm>
            <a:off x="10687215" y="7919783"/>
            <a:ext cx="50800" cy="66040"/>
          </a:xfrm>
          <a:custGeom>
            <a:avLst/>
            <a:gdLst/>
            <a:ahLst/>
            <a:cxnLst/>
            <a:rect l="l" t="t" r="r" b="b"/>
            <a:pathLst>
              <a:path w="50800" h="66040">
                <a:moveTo>
                  <a:pt x="0" y="65519"/>
                </a:moveTo>
                <a:lnTo>
                  <a:pt x="50507" y="32778"/>
                </a:lnTo>
                <a:lnTo>
                  <a:pt x="0" y="0"/>
                </a:lnTo>
              </a:path>
            </a:pathLst>
          </a:custGeom>
          <a:ln w="1280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67433" y="6484124"/>
            <a:ext cx="66040" cy="50800"/>
          </a:xfrm>
          <a:custGeom>
            <a:avLst/>
            <a:gdLst/>
            <a:ahLst/>
            <a:cxnLst/>
            <a:rect l="l" t="t" r="r" b="b"/>
            <a:pathLst>
              <a:path w="66039" h="50800">
                <a:moveTo>
                  <a:pt x="0" y="50507"/>
                </a:moveTo>
                <a:lnTo>
                  <a:pt x="32753" y="0"/>
                </a:lnTo>
                <a:lnTo>
                  <a:pt x="65519" y="50507"/>
                </a:lnTo>
              </a:path>
            </a:pathLst>
          </a:custGeom>
          <a:ln w="1280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288489" y="6620078"/>
            <a:ext cx="112623" cy="156936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8137156" y="6546850"/>
            <a:ext cx="869950" cy="63500"/>
            <a:chOff x="3082556" y="6546850"/>
            <a:chExt cx="869950" cy="63500"/>
          </a:xfrm>
        </p:grpSpPr>
        <p:sp>
          <p:nvSpPr>
            <p:cNvPr id="42" name="object 42"/>
            <p:cNvSpPr/>
            <p:nvPr/>
          </p:nvSpPr>
          <p:spPr>
            <a:xfrm>
              <a:off x="3135020" y="6577799"/>
              <a:ext cx="765175" cy="1270"/>
            </a:xfrm>
            <a:custGeom>
              <a:avLst/>
              <a:gdLst/>
              <a:ahLst/>
              <a:cxnLst/>
              <a:rect l="l" t="t" r="r" b="b"/>
              <a:pathLst>
                <a:path w="765175" h="1270">
                  <a:moveTo>
                    <a:pt x="0" y="0"/>
                  </a:moveTo>
                  <a:lnTo>
                    <a:pt x="764971" y="11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89008" y="6546926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47599" y="0"/>
                  </a:moveTo>
                  <a:lnTo>
                    <a:pt x="0" y="30734"/>
                  </a:lnTo>
                  <a:lnTo>
                    <a:pt x="47497" y="61658"/>
                  </a:lnTo>
                  <a:lnTo>
                    <a:pt x="475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88957" y="6546850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101" y="0"/>
                  </a:moveTo>
                  <a:lnTo>
                    <a:pt x="0" y="61785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98404" y="6548094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101" y="0"/>
                  </a:moveTo>
                  <a:lnTo>
                    <a:pt x="0" y="61645"/>
                  </a:lnTo>
                  <a:lnTo>
                    <a:pt x="47599" y="3087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45953" y="6548170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8" y="0"/>
                  </a:moveTo>
                  <a:lnTo>
                    <a:pt x="0" y="6177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9669146" y="6548094"/>
            <a:ext cx="871855" cy="63500"/>
            <a:chOff x="4614545" y="6548094"/>
            <a:chExt cx="871855" cy="63500"/>
          </a:xfrm>
        </p:grpSpPr>
        <p:sp>
          <p:nvSpPr>
            <p:cNvPr id="48" name="object 48"/>
            <p:cNvSpPr/>
            <p:nvPr/>
          </p:nvSpPr>
          <p:spPr>
            <a:xfrm>
              <a:off x="4666996" y="6579044"/>
              <a:ext cx="767080" cy="1270"/>
            </a:xfrm>
            <a:custGeom>
              <a:avLst/>
              <a:gdLst/>
              <a:ahLst/>
              <a:cxnLst/>
              <a:rect l="l" t="t" r="r" b="b"/>
              <a:pathLst>
                <a:path w="767079" h="1270">
                  <a:moveTo>
                    <a:pt x="0" y="0"/>
                  </a:moveTo>
                  <a:lnTo>
                    <a:pt x="766457" y="11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20996" y="6548171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47586" y="0"/>
                  </a:moveTo>
                  <a:lnTo>
                    <a:pt x="0" y="30721"/>
                  </a:lnTo>
                  <a:lnTo>
                    <a:pt x="47498" y="61645"/>
                  </a:lnTo>
                  <a:lnTo>
                    <a:pt x="475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20945" y="6548094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8" y="0"/>
                  </a:moveTo>
                  <a:lnTo>
                    <a:pt x="0" y="6177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31866" y="6549326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101" y="0"/>
                  </a:moveTo>
                  <a:lnTo>
                    <a:pt x="0" y="61658"/>
                  </a:lnTo>
                  <a:lnTo>
                    <a:pt x="47599" y="3087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79415" y="6549402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101" y="0"/>
                  </a:moveTo>
                  <a:lnTo>
                    <a:pt x="0" y="61785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092031" y="6455893"/>
            <a:ext cx="494030" cy="155575"/>
            <a:chOff x="4037431" y="6455892"/>
            <a:chExt cx="494030" cy="155575"/>
          </a:xfrm>
        </p:grpSpPr>
        <p:sp>
          <p:nvSpPr>
            <p:cNvPr id="54" name="object 54"/>
            <p:cNvSpPr/>
            <p:nvPr/>
          </p:nvSpPr>
          <p:spPr>
            <a:xfrm>
              <a:off x="4089920" y="6572872"/>
              <a:ext cx="388620" cy="1270"/>
            </a:xfrm>
            <a:custGeom>
              <a:avLst/>
              <a:gdLst/>
              <a:ahLst/>
              <a:cxnLst/>
              <a:rect l="l" t="t" r="r" b="b"/>
              <a:pathLst>
                <a:path w="388620" h="1270">
                  <a:moveTo>
                    <a:pt x="0" y="0"/>
                  </a:moveTo>
                  <a:lnTo>
                    <a:pt x="388518" y="10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43908" y="6541998"/>
              <a:ext cx="48260" cy="62230"/>
            </a:xfrm>
            <a:custGeom>
              <a:avLst/>
              <a:gdLst/>
              <a:ahLst/>
              <a:cxnLst/>
              <a:rect l="l" t="t" r="r" b="b"/>
              <a:pathLst>
                <a:path w="48260" h="62229">
                  <a:moveTo>
                    <a:pt x="47637" y="0"/>
                  </a:moveTo>
                  <a:lnTo>
                    <a:pt x="0" y="30670"/>
                  </a:lnTo>
                  <a:lnTo>
                    <a:pt x="47472" y="61658"/>
                  </a:lnTo>
                  <a:lnTo>
                    <a:pt x="47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43832" y="6541871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2" y="-6400"/>
                  </a:moveTo>
                  <a:lnTo>
                    <a:pt x="82" y="68186"/>
                  </a:lnTo>
                </a:path>
              </a:pathLst>
            </a:custGeom>
            <a:ln w="12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76813" y="6543040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165" y="0"/>
                  </a:moveTo>
                  <a:lnTo>
                    <a:pt x="0" y="61645"/>
                  </a:lnTo>
                  <a:lnTo>
                    <a:pt x="47625" y="30924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24362" y="6543167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2" y="-6400"/>
                  </a:moveTo>
                  <a:lnTo>
                    <a:pt x="82" y="68186"/>
                  </a:lnTo>
                </a:path>
              </a:pathLst>
            </a:custGeom>
            <a:ln w="12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08843" y="6455892"/>
              <a:ext cx="160528" cy="74066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69237" y="6455893"/>
            <a:ext cx="215595" cy="74371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000590" y="6455893"/>
            <a:ext cx="218325" cy="74371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4204" y="8024470"/>
            <a:ext cx="102819" cy="72847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802684" y="7917549"/>
            <a:ext cx="739635" cy="75895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8534870" y="8017041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08"/>
                </a:moveTo>
                <a:lnTo>
                  <a:pt x="16256" y="508"/>
                </a:lnTo>
                <a:lnTo>
                  <a:pt x="10845" y="5321"/>
                </a:lnTo>
                <a:lnTo>
                  <a:pt x="6705" y="8305"/>
                </a:lnTo>
                <a:lnTo>
                  <a:pt x="3594" y="10033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88900" h="73025">
                <a:moveTo>
                  <a:pt x="88493" y="36474"/>
                </a:moveTo>
                <a:lnTo>
                  <a:pt x="81661" y="8013"/>
                </a:lnTo>
                <a:lnTo>
                  <a:pt x="81661" y="44069"/>
                </a:lnTo>
                <a:lnTo>
                  <a:pt x="80810" y="50228"/>
                </a:lnTo>
                <a:lnTo>
                  <a:pt x="76339" y="63233"/>
                </a:lnTo>
                <a:lnTo>
                  <a:pt x="71767" y="67157"/>
                </a:lnTo>
                <a:lnTo>
                  <a:pt x="58826" y="67157"/>
                </a:lnTo>
                <a:lnTo>
                  <a:pt x="54216" y="63195"/>
                </a:lnTo>
                <a:lnTo>
                  <a:pt x="49822" y="50330"/>
                </a:lnTo>
                <a:lnTo>
                  <a:pt x="49072" y="44881"/>
                </a:lnTo>
                <a:lnTo>
                  <a:pt x="49161" y="27673"/>
                </a:lnTo>
                <a:lnTo>
                  <a:pt x="49860" y="22733"/>
                </a:lnTo>
                <a:lnTo>
                  <a:pt x="54317" y="9652"/>
                </a:lnTo>
                <a:lnTo>
                  <a:pt x="58889" y="5689"/>
                </a:lnTo>
                <a:lnTo>
                  <a:pt x="71831" y="5689"/>
                </a:lnTo>
                <a:lnTo>
                  <a:pt x="76441" y="9652"/>
                </a:lnTo>
                <a:lnTo>
                  <a:pt x="80835" y="22529"/>
                </a:lnTo>
                <a:lnTo>
                  <a:pt x="81572" y="28079"/>
                </a:lnTo>
                <a:lnTo>
                  <a:pt x="81661" y="44069"/>
                </a:lnTo>
                <a:lnTo>
                  <a:pt x="81661" y="8013"/>
                </a:lnTo>
                <a:lnTo>
                  <a:pt x="80162" y="5689"/>
                </a:lnTo>
                <a:lnTo>
                  <a:pt x="78498" y="3098"/>
                </a:lnTo>
                <a:lnTo>
                  <a:pt x="72783" y="0"/>
                </a:lnTo>
                <a:lnTo>
                  <a:pt x="55714" y="0"/>
                </a:lnTo>
                <a:lnTo>
                  <a:pt x="49034" y="4953"/>
                </a:lnTo>
                <a:lnTo>
                  <a:pt x="45313" y="14833"/>
                </a:lnTo>
                <a:lnTo>
                  <a:pt x="43218" y="20459"/>
                </a:lnTo>
                <a:lnTo>
                  <a:pt x="42164" y="27673"/>
                </a:lnTo>
                <a:lnTo>
                  <a:pt x="42164" y="36474"/>
                </a:lnTo>
                <a:lnTo>
                  <a:pt x="57873" y="72847"/>
                </a:lnTo>
                <a:lnTo>
                  <a:pt x="74942" y="72847"/>
                </a:lnTo>
                <a:lnTo>
                  <a:pt x="81622" y="67906"/>
                </a:lnTo>
                <a:lnTo>
                  <a:pt x="81902" y="67157"/>
                </a:lnTo>
                <a:lnTo>
                  <a:pt x="87439" y="52463"/>
                </a:lnTo>
                <a:lnTo>
                  <a:pt x="88493" y="45288"/>
                </a:lnTo>
                <a:lnTo>
                  <a:pt x="88493" y="364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50886" y="7289178"/>
            <a:ext cx="201053" cy="76911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7812621" y="6663334"/>
            <a:ext cx="245745" cy="77470"/>
            <a:chOff x="2758020" y="6663334"/>
            <a:chExt cx="245745" cy="77470"/>
          </a:xfrm>
        </p:grpSpPr>
        <p:sp>
          <p:nvSpPr>
            <p:cNvPr id="67" name="object 67"/>
            <p:cNvSpPr/>
            <p:nvPr/>
          </p:nvSpPr>
          <p:spPr>
            <a:xfrm>
              <a:off x="2758020" y="666587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45" y="4813"/>
                  </a:lnTo>
                  <a:lnTo>
                    <a:pt x="6705" y="7797"/>
                  </a:lnTo>
                  <a:lnTo>
                    <a:pt x="3594" y="9524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00184" y="6663334"/>
              <a:ext cx="203492" cy="76911"/>
            </a:xfrm>
            <a:prstGeom prst="rect">
              <a:avLst/>
            </a:prstGeom>
          </p:spPr>
        </p:pic>
      </p:grpSp>
      <p:pic>
        <p:nvPicPr>
          <p:cNvPr id="69" name="object 6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962696" y="6335648"/>
            <a:ext cx="275742" cy="94068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9115056" y="6769837"/>
            <a:ext cx="521970" cy="210185"/>
            <a:chOff x="4060456" y="6769836"/>
            <a:chExt cx="521970" cy="210185"/>
          </a:xfrm>
        </p:grpSpPr>
        <p:sp>
          <p:nvSpPr>
            <p:cNvPr id="71" name="object 71"/>
            <p:cNvSpPr/>
            <p:nvPr/>
          </p:nvSpPr>
          <p:spPr>
            <a:xfrm>
              <a:off x="4060456" y="6886092"/>
              <a:ext cx="410845" cy="93980"/>
            </a:xfrm>
            <a:custGeom>
              <a:avLst/>
              <a:gdLst/>
              <a:ahLst/>
              <a:cxnLst/>
              <a:rect l="l" t="t" r="r" b="b"/>
              <a:pathLst>
                <a:path w="410845" h="93979">
                  <a:moveTo>
                    <a:pt x="50800" y="73355"/>
                  </a:moveTo>
                  <a:lnTo>
                    <a:pt x="49453" y="71666"/>
                  </a:lnTo>
                  <a:lnTo>
                    <a:pt x="48387" y="66624"/>
                  </a:lnTo>
                  <a:lnTo>
                    <a:pt x="46824" y="49822"/>
                  </a:lnTo>
                  <a:lnTo>
                    <a:pt x="45821" y="44335"/>
                  </a:lnTo>
                  <a:lnTo>
                    <a:pt x="42964" y="38303"/>
                  </a:lnTo>
                  <a:lnTo>
                    <a:pt x="42913" y="38176"/>
                  </a:lnTo>
                  <a:lnTo>
                    <a:pt x="39624" y="35902"/>
                  </a:lnTo>
                  <a:lnTo>
                    <a:pt x="34747" y="34950"/>
                  </a:lnTo>
                  <a:lnTo>
                    <a:pt x="39560" y="33464"/>
                  </a:lnTo>
                  <a:lnTo>
                    <a:pt x="41300" y="32410"/>
                  </a:lnTo>
                  <a:lnTo>
                    <a:pt x="43116" y="31318"/>
                  </a:lnTo>
                  <a:lnTo>
                    <a:pt x="47713" y="25692"/>
                  </a:lnTo>
                  <a:lnTo>
                    <a:pt x="48869" y="22148"/>
                  </a:lnTo>
                  <a:lnTo>
                    <a:pt x="48869" y="14909"/>
                  </a:lnTo>
                  <a:lnTo>
                    <a:pt x="48361" y="12331"/>
                  </a:lnTo>
                  <a:lnTo>
                    <a:pt x="46609" y="8534"/>
                  </a:lnTo>
                  <a:lnTo>
                    <a:pt x="45491" y="7048"/>
                  </a:lnTo>
                  <a:lnTo>
                    <a:pt x="44208" y="5892"/>
                  </a:lnTo>
                  <a:lnTo>
                    <a:pt x="43992" y="5689"/>
                  </a:lnTo>
                  <a:lnTo>
                    <a:pt x="41757" y="3454"/>
                  </a:lnTo>
                  <a:lnTo>
                    <a:pt x="41757" y="14122"/>
                  </a:lnTo>
                  <a:lnTo>
                    <a:pt x="41757" y="21107"/>
                  </a:lnTo>
                  <a:lnTo>
                    <a:pt x="25577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30314" y="5892"/>
                  </a:lnTo>
                  <a:lnTo>
                    <a:pt x="34823" y="6908"/>
                  </a:lnTo>
                  <a:lnTo>
                    <a:pt x="40373" y="10972"/>
                  </a:lnTo>
                  <a:lnTo>
                    <a:pt x="41757" y="14122"/>
                  </a:lnTo>
                  <a:lnTo>
                    <a:pt x="41757" y="3454"/>
                  </a:lnTo>
                  <a:lnTo>
                    <a:pt x="41427" y="3124"/>
                  </a:lnTo>
                  <a:lnTo>
                    <a:pt x="38100" y="1460"/>
                  </a:lnTo>
                  <a:lnTo>
                    <a:pt x="31534" y="241"/>
                  </a:lnTo>
                  <a:lnTo>
                    <a:pt x="27470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32689" y="38303"/>
                  </a:lnTo>
                  <a:lnTo>
                    <a:pt x="35864" y="39700"/>
                  </a:lnTo>
                  <a:lnTo>
                    <a:pt x="37490" y="42468"/>
                  </a:lnTo>
                  <a:lnTo>
                    <a:pt x="38912" y="44843"/>
                  </a:lnTo>
                  <a:lnTo>
                    <a:pt x="39966" y="49923"/>
                  </a:lnTo>
                  <a:lnTo>
                    <a:pt x="40640" y="57708"/>
                  </a:lnTo>
                  <a:lnTo>
                    <a:pt x="40640" y="62179"/>
                  </a:lnTo>
                  <a:lnTo>
                    <a:pt x="40881" y="65570"/>
                  </a:lnTo>
                  <a:lnTo>
                    <a:pt x="41630" y="69227"/>
                  </a:lnTo>
                  <a:lnTo>
                    <a:pt x="42227" y="71056"/>
                  </a:lnTo>
                  <a:lnTo>
                    <a:pt x="43180" y="73355"/>
                  </a:lnTo>
                  <a:lnTo>
                    <a:pt x="50800" y="73355"/>
                  </a:lnTo>
                  <a:close/>
                </a:path>
                <a:path w="410845" h="93979">
                  <a:moveTo>
                    <a:pt x="107797" y="38544"/>
                  </a:moveTo>
                  <a:lnTo>
                    <a:pt x="105333" y="31699"/>
                  </a:lnTo>
                  <a:lnTo>
                    <a:pt x="101193" y="27800"/>
                  </a:lnTo>
                  <a:lnTo>
                    <a:pt x="101193" y="40779"/>
                  </a:lnTo>
                  <a:lnTo>
                    <a:pt x="101193" y="53238"/>
                  </a:lnTo>
                  <a:lnTo>
                    <a:pt x="99872" y="58254"/>
                  </a:lnTo>
                  <a:lnTo>
                    <a:pt x="94183" y="66725"/>
                  </a:lnTo>
                  <a:lnTo>
                    <a:pt x="89789" y="68986"/>
                  </a:lnTo>
                  <a:lnTo>
                    <a:pt x="78270" y="68986"/>
                  </a:lnTo>
                  <a:lnTo>
                    <a:pt x="73863" y="66725"/>
                  </a:lnTo>
                  <a:lnTo>
                    <a:pt x="68173" y="58254"/>
                  </a:lnTo>
                  <a:lnTo>
                    <a:pt x="66852" y="53238"/>
                  </a:lnTo>
                  <a:lnTo>
                    <a:pt x="66852" y="40779"/>
                  </a:lnTo>
                  <a:lnTo>
                    <a:pt x="68427" y="35750"/>
                  </a:lnTo>
                  <a:lnTo>
                    <a:pt x="74726" y="28371"/>
                  </a:lnTo>
                  <a:lnTo>
                    <a:pt x="78879" y="26517"/>
                  </a:lnTo>
                  <a:lnTo>
                    <a:pt x="89166" y="26517"/>
                  </a:lnTo>
                  <a:lnTo>
                    <a:pt x="93319" y="28371"/>
                  </a:lnTo>
                  <a:lnTo>
                    <a:pt x="99618" y="35750"/>
                  </a:lnTo>
                  <a:lnTo>
                    <a:pt x="101193" y="40779"/>
                  </a:lnTo>
                  <a:lnTo>
                    <a:pt x="101193" y="27800"/>
                  </a:lnTo>
                  <a:lnTo>
                    <a:pt x="99834" y="26517"/>
                  </a:lnTo>
                  <a:lnTo>
                    <a:pt x="96189" y="23037"/>
                  </a:lnTo>
                  <a:lnTo>
                    <a:pt x="90728" y="21031"/>
                  </a:lnTo>
                  <a:lnTo>
                    <a:pt x="77317" y="21031"/>
                  </a:lnTo>
                  <a:lnTo>
                    <a:pt x="71831" y="23063"/>
                  </a:lnTo>
                  <a:lnTo>
                    <a:pt x="62687" y="31800"/>
                  </a:lnTo>
                  <a:lnTo>
                    <a:pt x="60261" y="38544"/>
                  </a:lnTo>
                  <a:lnTo>
                    <a:pt x="60261" y="56426"/>
                  </a:lnTo>
                  <a:lnTo>
                    <a:pt x="62585" y="63157"/>
                  </a:lnTo>
                  <a:lnTo>
                    <a:pt x="67259" y="67970"/>
                  </a:lnTo>
                  <a:lnTo>
                    <a:pt x="71526" y="72301"/>
                  </a:lnTo>
                  <a:lnTo>
                    <a:pt x="77114" y="74472"/>
                  </a:lnTo>
                  <a:lnTo>
                    <a:pt x="91071" y="74472"/>
                  </a:lnTo>
                  <a:lnTo>
                    <a:pt x="96697" y="72301"/>
                  </a:lnTo>
                  <a:lnTo>
                    <a:pt x="99910" y="68986"/>
                  </a:lnTo>
                  <a:lnTo>
                    <a:pt x="105498" y="63233"/>
                  </a:lnTo>
                  <a:lnTo>
                    <a:pt x="107797" y="56426"/>
                  </a:lnTo>
                  <a:lnTo>
                    <a:pt x="107797" y="38544"/>
                  </a:lnTo>
                  <a:close/>
                </a:path>
                <a:path w="410845" h="93979">
                  <a:moveTo>
                    <a:pt x="161137" y="72275"/>
                  </a:moveTo>
                  <a:lnTo>
                    <a:pt x="160528" y="62585"/>
                  </a:lnTo>
                  <a:lnTo>
                    <a:pt x="160528" y="22352"/>
                  </a:lnTo>
                  <a:lnTo>
                    <a:pt x="154025" y="22352"/>
                  </a:lnTo>
                  <a:lnTo>
                    <a:pt x="154025" y="55511"/>
                  </a:lnTo>
                  <a:lnTo>
                    <a:pt x="152946" y="59817"/>
                  </a:lnTo>
                  <a:lnTo>
                    <a:pt x="148272" y="66725"/>
                  </a:lnTo>
                  <a:lnTo>
                    <a:pt x="144475" y="68580"/>
                  </a:lnTo>
                  <a:lnTo>
                    <a:pt x="134454" y="68580"/>
                  </a:lnTo>
                  <a:lnTo>
                    <a:pt x="130962" y="66929"/>
                  </a:lnTo>
                  <a:lnTo>
                    <a:pt x="127381" y="61036"/>
                  </a:lnTo>
                  <a:lnTo>
                    <a:pt x="126593" y="57073"/>
                  </a:lnTo>
                  <a:lnTo>
                    <a:pt x="126593" y="22352"/>
                  </a:lnTo>
                  <a:lnTo>
                    <a:pt x="120091" y="22352"/>
                  </a:lnTo>
                  <a:lnTo>
                    <a:pt x="120091" y="58318"/>
                  </a:lnTo>
                  <a:lnTo>
                    <a:pt x="120840" y="62522"/>
                  </a:lnTo>
                  <a:lnTo>
                    <a:pt x="125044" y="71259"/>
                  </a:lnTo>
                  <a:lnTo>
                    <a:pt x="130187" y="74066"/>
                  </a:lnTo>
                  <a:lnTo>
                    <a:pt x="141287" y="74066"/>
                  </a:lnTo>
                  <a:lnTo>
                    <a:pt x="144538" y="73266"/>
                  </a:lnTo>
                  <a:lnTo>
                    <a:pt x="150507" y="70091"/>
                  </a:lnTo>
                  <a:lnTo>
                    <a:pt x="152806" y="67843"/>
                  </a:lnTo>
                  <a:lnTo>
                    <a:pt x="154432" y="64922"/>
                  </a:lnTo>
                  <a:lnTo>
                    <a:pt x="154838" y="73355"/>
                  </a:lnTo>
                  <a:lnTo>
                    <a:pt x="161137" y="73355"/>
                  </a:lnTo>
                  <a:lnTo>
                    <a:pt x="161137" y="72275"/>
                  </a:lnTo>
                  <a:close/>
                </a:path>
                <a:path w="410845" h="93979">
                  <a:moveTo>
                    <a:pt x="216814" y="37388"/>
                  </a:moveTo>
                  <a:lnTo>
                    <a:pt x="216065" y="33197"/>
                  </a:lnTo>
                  <a:lnTo>
                    <a:pt x="211874" y="24460"/>
                  </a:lnTo>
                  <a:lnTo>
                    <a:pt x="206717" y="21640"/>
                  </a:lnTo>
                  <a:lnTo>
                    <a:pt x="195618" y="21640"/>
                  </a:lnTo>
                  <a:lnTo>
                    <a:pt x="192366" y="22440"/>
                  </a:lnTo>
                  <a:lnTo>
                    <a:pt x="186397" y="25628"/>
                  </a:lnTo>
                  <a:lnTo>
                    <a:pt x="184099" y="27876"/>
                  </a:lnTo>
                  <a:lnTo>
                    <a:pt x="182473" y="30784"/>
                  </a:lnTo>
                  <a:lnTo>
                    <a:pt x="182067" y="22352"/>
                  </a:lnTo>
                  <a:lnTo>
                    <a:pt x="175768" y="22352"/>
                  </a:lnTo>
                  <a:lnTo>
                    <a:pt x="175768" y="23444"/>
                  </a:lnTo>
                  <a:lnTo>
                    <a:pt x="176377" y="33121"/>
                  </a:lnTo>
                  <a:lnTo>
                    <a:pt x="176377" y="73355"/>
                  </a:lnTo>
                  <a:lnTo>
                    <a:pt x="182880" y="73355"/>
                  </a:lnTo>
                  <a:lnTo>
                    <a:pt x="182880" y="40208"/>
                  </a:lnTo>
                  <a:lnTo>
                    <a:pt x="183972" y="35902"/>
                  </a:lnTo>
                  <a:lnTo>
                    <a:pt x="188645" y="28994"/>
                  </a:lnTo>
                  <a:lnTo>
                    <a:pt x="192430" y="27127"/>
                  </a:lnTo>
                  <a:lnTo>
                    <a:pt x="202450" y="27127"/>
                  </a:lnTo>
                  <a:lnTo>
                    <a:pt x="205943" y="28790"/>
                  </a:lnTo>
                  <a:lnTo>
                    <a:pt x="209537" y="34683"/>
                  </a:lnTo>
                  <a:lnTo>
                    <a:pt x="210312" y="38646"/>
                  </a:lnTo>
                  <a:lnTo>
                    <a:pt x="210312" y="73355"/>
                  </a:lnTo>
                  <a:lnTo>
                    <a:pt x="216814" y="73355"/>
                  </a:lnTo>
                  <a:lnTo>
                    <a:pt x="216814" y="37388"/>
                  </a:lnTo>
                  <a:close/>
                </a:path>
                <a:path w="410845" h="93979">
                  <a:moveTo>
                    <a:pt x="274421" y="73355"/>
                  </a:moveTo>
                  <a:lnTo>
                    <a:pt x="274180" y="67564"/>
                  </a:lnTo>
                  <a:lnTo>
                    <a:pt x="274129" y="65328"/>
                  </a:lnTo>
                  <a:lnTo>
                    <a:pt x="274116" y="29972"/>
                  </a:lnTo>
                  <a:lnTo>
                    <a:pt x="274116" y="0"/>
                  </a:lnTo>
                  <a:lnTo>
                    <a:pt x="267614" y="0"/>
                  </a:lnTo>
                  <a:lnTo>
                    <a:pt x="267614" y="29972"/>
                  </a:lnTo>
                  <a:lnTo>
                    <a:pt x="267614" y="41389"/>
                  </a:lnTo>
                  <a:lnTo>
                    <a:pt x="267614" y="53441"/>
                  </a:lnTo>
                  <a:lnTo>
                    <a:pt x="266395" y="58420"/>
                  </a:lnTo>
                  <a:lnTo>
                    <a:pt x="261048" y="66890"/>
                  </a:lnTo>
                  <a:lnTo>
                    <a:pt x="256679" y="69189"/>
                  </a:lnTo>
                  <a:lnTo>
                    <a:pt x="246443" y="69189"/>
                  </a:lnTo>
                  <a:lnTo>
                    <a:pt x="242887" y="67564"/>
                  </a:lnTo>
                  <a:lnTo>
                    <a:pt x="237134" y="60655"/>
                  </a:lnTo>
                  <a:lnTo>
                    <a:pt x="235610" y="55346"/>
                  </a:lnTo>
                  <a:lnTo>
                    <a:pt x="235610" y="42875"/>
                  </a:lnTo>
                  <a:lnTo>
                    <a:pt x="236423" y="38379"/>
                  </a:lnTo>
                  <a:lnTo>
                    <a:pt x="240690" y="29159"/>
                  </a:lnTo>
                  <a:lnTo>
                    <a:pt x="245224" y="26314"/>
                  </a:lnTo>
                  <a:lnTo>
                    <a:pt x="257289" y="26314"/>
                  </a:lnTo>
                  <a:lnTo>
                    <a:pt x="261480" y="28549"/>
                  </a:lnTo>
                  <a:lnTo>
                    <a:pt x="266496" y="36614"/>
                  </a:lnTo>
                  <a:lnTo>
                    <a:pt x="267614" y="41389"/>
                  </a:lnTo>
                  <a:lnTo>
                    <a:pt x="267614" y="29972"/>
                  </a:lnTo>
                  <a:lnTo>
                    <a:pt x="266128" y="27470"/>
                  </a:lnTo>
                  <a:lnTo>
                    <a:pt x="264883" y="26314"/>
                  </a:lnTo>
                  <a:lnTo>
                    <a:pt x="263918" y="25400"/>
                  </a:lnTo>
                  <a:lnTo>
                    <a:pt x="257759" y="21945"/>
                  </a:lnTo>
                  <a:lnTo>
                    <a:pt x="254101" y="21031"/>
                  </a:lnTo>
                  <a:lnTo>
                    <a:pt x="243332" y="21031"/>
                  </a:lnTo>
                  <a:lnTo>
                    <a:pt x="238163" y="23456"/>
                  </a:lnTo>
                  <a:lnTo>
                    <a:pt x="230924" y="33147"/>
                  </a:lnTo>
                  <a:lnTo>
                    <a:pt x="229108" y="39522"/>
                  </a:lnTo>
                  <a:lnTo>
                    <a:pt x="229108" y="57073"/>
                  </a:lnTo>
                  <a:lnTo>
                    <a:pt x="231546" y="64249"/>
                  </a:lnTo>
                  <a:lnTo>
                    <a:pt x="240220" y="72644"/>
                  </a:lnTo>
                  <a:lnTo>
                    <a:pt x="244817" y="74472"/>
                  </a:lnTo>
                  <a:lnTo>
                    <a:pt x="254241" y="74472"/>
                  </a:lnTo>
                  <a:lnTo>
                    <a:pt x="257695" y="73647"/>
                  </a:lnTo>
                  <a:lnTo>
                    <a:pt x="263512" y="70332"/>
                  </a:lnTo>
                  <a:lnTo>
                    <a:pt x="264706" y="69189"/>
                  </a:lnTo>
                  <a:lnTo>
                    <a:pt x="265849" y="68110"/>
                  </a:lnTo>
                  <a:lnTo>
                    <a:pt x="267614" y="65328"/>
                  </a:lnTo>
                  <a:lnTo>
                    <a:pt x="268122" y="73355"/>
                  </a:lnTo>
                  <a:lnTo>
                    <a:pt x="274421" y="73355"/>
                  </a:lnTo>
                  <a:close/>
                </a:path>
                <a:path w="410845" h="93979">
                  <a:moveTo>
                    <a:pt x="296468" y="22352"/>
                  </a:moveTo>
                  <a:lnTo>
                    <a:pt x="289966" y="22352"/>
                  </a:lnTo>
                  <a:lnTo>
                    <a:pt x="289966" y="73355"/>
                  </a:lnTo>
                  <a:lnTo>
                    <a:pt x="296468" y="73355"/>
                  </a:lnTo>
                  <a:lnTo>
                    <a:pt x="296468" y="22352"/>
                  </a:lnTo>
                  <a:close/>
                </a:path>
                <a:path w="410845" h="93979">
                  <a:moveTo>
                    <a:pt x="296964" y="1524"/>
                  </a:moveTo>
                  <a:lnTo>
                    <a:pt x="289458" y="1524"/>
                  </a:lnTo>
                  <a:lnTo>
                    <a:pt x="289458" y="9245"/>
                  </a:lnTo>
                  <a:lnTo>
                    <a:pt x="296964" y="9245"/>
                  </a:lnTo>
                  <a:lnTo>
                    <a:pt x="296964" y="1524"/>
                  </a:lnTo>
                  <a:close/>
                </a:path>
                <a:path w="410845" h="93979">
                  <a:moveTo>
                    <a:pt x="352755" y="37388"/>
                  </a:moveTo>
                  <a:lnTo>
                    <a:pt x="352005" y="33197"/>
                  </a:lnTo>
                  <a:lnTo>
                    <a:pt x="347802" y="24460"/>
                  </a:lnTo>
                  <a:lnTo>
                    <a:pt x="342658" y="21640"/>
                  </a:lnTo>
                  <a:lnTo>
                    <a:pt x="331558" y="21640"/>
                  </a:lnTo>
                  <a:lnTo>
                    <a:pt x="328307" y="22440"/>
                  </a:lnTo>
                  <a:lnTo>
                    <a:pt x="322338" y="25628"/>
                  </a:lnTo>
                  <a:lnTo>
                    <a:pt x="320040" y="27876"/>
                  </a:lnTo>
                  <a:lnTo>
                    <a:pt x="318414" y="30784"/>
                  </a:lnTo>
                  <a:lnTo>
                    <a:pt x="318008" y="22352"/>
                  </a:lnTo>
                  <a:lnTo>
                    <a:pt x="311708" y="22352"/>
                  </a:lnTo>
                  <a:lnTo>
                    <a:pt x="311708" y="23444"/>
                  </a:lnTo>
                  <a:lnTo>
                    <a:pt x="312318" y="33121"/>
                  </a:lnTo>
                  <a:lnTo>
                    <a:pt x="312318" y="73355"/>
                  </a:lnTo>
                  <a:lnTo>
                    <a:pt x="318820" y="73355"/>
                  </a:lnTo>
                  <a:lnTo>
                    <a:pt x="318820" y="40208"/>
                  </a:lnTo>
                  <a:lnTo>
                    <a:pt x="319900" y="35902"/>
                  </a:lnTo>
                  <a:lnTo>
                    <a:pt x="324573" y="28994"/>
                  </a:lnTo>
                  <a:lnTo>
                    <a:pt x="328371" y="27127"/>
                  </a:lnTo>
                  <a:lnTo>
                    <a:pt x="338391" y="27127"/>
                  </a:lnTo>
                  <a:lnTo>
                    <a:pt x="341884" y="28790"/>
                  </a:lnTo>
                  <a:lnTo>
                    <a:pt x="345465" y="34683"/>
                  </a:lnTo>
                  <a:lnTo>
                    <a:pt x="346252" y="38646"/>
                  </a:lnTo>
                  <a:lnTo>
                    <a:pt x="346252" y="73355"/>
                  </a:lnTo>
                  <a:lnTo>
                    <a:pt x="352755" y="73355"/>
                  </a:lnTo>
                  <a:lnTo>
                    <a:pt x="352755" y="37388"/>
                  </a:lnTo>
                  <a:close/>
                </a:path>
                <a:path w="410845" h="93979">
                  <a:moveTo>
                    <a:pt x="410667" y="22352"/>
                  </a:moveTo>
                  <a:lnTo>
                    <a:pt x="404368" y="22352"/>
                  </a:lnTo>
                  <a:lnTo>
                    <a:pt x="403961" y="30784"/>
                  </a:lnTo>
                  <a:lnTo>
                    <a:pt x="403555" y="30099"/>
                  </a:lnTo>
                  <a:lnTo>
                    <a:pt x="403555" y="40614"/>
                  </a:lnTo>
                  <a:lnTo>
                    <a:pt x="403555" y="52730"/>
                  </a:lnTo>
                  <a:lnTo>
                    <a:pt x="402234" y="57645"/>
                  </a:lnTo>
                  <a:lnTo>
                    <a:pt x="399592" y="61569"/>
                  </a:lnTo>
                  <a:lnTo>
                    <a:pt x="396671" y="65836"/>
                  </a:lnTo>
                  <a:lnTo>
                    <a:pt x="392709" y="67970"/>
                  </a:lnTo>
                  <a:lnTo>
                    <a:pt x="383298" y="67970"/>
                  </a:lnTo>
                  <a:lnTo>
                    <a:pt x="379615" y="66344"/>
                  </a:lnTo>
                  <a:lnTo>
                    <a:pt x="373240" y="59436"/>
                  </a:lnTo>
                  <a:lnTo>
                    <a:pt x="371551" y="54152"/>
                  </a:lnTo>
                  <a:lnTo>
                    <a:pt x="371551" y="47244"/>
                  </a:lnTo>
                  <a:lnTo>
                    <a:pt x="372541" y="38138"/>
                  </a:lnTo>
                  <a:lnTo>
                    <a:pt x="375513" y="31635"/>
                  </a:lnTo>
                  <a:lnTo>
                    <a:pt x="380466" y="27724"/>
                  </a:lnTo>
                  <a:lnTo>
                    <a:pt x="387400" y="26416"/>
                  </a:lnTo>
                  <a:lnTo>
                    <a:pt x="392887" y="26416"/>
                  </a:lnTo>
                  <a:lnTo>
                    <a:pt x="397014" y="28346"/>
                  </a:lnTo>
                  <a:lnTo>
                    <a:pt x="400456" y="33147"/>
                  </a:lnTo>
                  <a:lnTo>
                    <a:pt x="402297" y="35737"/>
                  </a:lnTo>
                  <a:lnTo>
                    <a:pt x="403555" y="40614"/>
                  </a:lnTo>
                  <a:lnTo>
                    <a:pt x="403555" y="30099"/>
                  </a:lnTo>
                  <a:lnTo>
                    <a:pt x="402259" y="27876"/>
                  </a:lnTo>
                  <a:lnTo>
                    <a:pt x="400799" y="26416"/>
                  </a:lnTo>
                  <a:lnTo>
                    <a:pt x="399961" y="25577"/>
                  </a:lnTo>
                  <a:lnTo>
                    <a:pt x="393801" y="21983"/>
                  </a:lnTo>
                  <a:lnTo>
                    <a:pt x="390105" y="21031"/>
                  </a:lnTo>
                  <a:lnTo>
                    <a:pt x="379272" y="21031"/>
                  </a:lnTo>
                  <a:lnTo>
                    <a:pt x="374103" y="23456"/>
                  </a:lnTo>
                  <a:lnTo>
                    <a:pt x="366852" y="33147"/>
                  </a:lnTo>
                  <a:lnTo>
                    <a:pt x="365048" y="39522"/>
                  </a:lnTo>
                  <a:lnTo>
                    <a:pt x="365048" y="54762"/>
                  </a:lnTo>
                  <a:lnTo>
                    <a:pt x="366776" y="60731"/>
                  </a:lnTo>
                  <a:lnTo>
                    <a:pt x="374015" y="70345"/>
                  </a:lnTo>
                  <a:lnTo>
                    <a:pt x="379476" y="72847"/>
                  </a:lnTo>
                  <a:lnTo>
                    <a:pt x="390715" y="72847"/>
                  </a:lnTo>
                  <a:lnTo>
                    <a:pt x="394271" y="71983"/>
                  </a:lnTo>
                  <a:lnTo>
                    <a:pt x="400227" y="68529"/>
                  </a:lnTo>
                  <a:lnTo>
                    <a:pt x="400748" y="67970"/>
                  </a:lnTo>
                  <a:lnTo>
                    <a:pt x="402336" y="66319"/>
                  </a:lnTo>
                  <a:lnTo>
                    <a:pt x="403555" y="63601"/>
                  </a:lnTo>
                  <a:lnTo>
                    <a:pt x="403555" y="73698"/>
                  </a:lnTo>
                  <a:lnTo>
                    <a:pt x="402742" y="78193"/>
                  </a:lnTo>
                  <a:lnTo>
                    <a:pt x="398703" y="86194"/>
                  </a:lnTo>
                  <a:lnTo>
                    <a:pt x="394271" y="88595"/>
                  </a:lnTo>
                  <a:lnTo>
                    <a:pt x="384111" y="88595"/>
                  </a:lnTo>
                  <a:lnTo>
                    <a:pt x="381012" y="87922"/>
                  </a:lnTo>
                  <a:lnTo>
                    <a:pt x="375488" y="84937"/>
                  </a:lnTo>
                  <a:lnTo>
                    <a:pt x="373989" y="82499"/>
                  </a:lnTo>
                  <a:lnTo>
                    <a:pt x="373989" y="79248"/>
                  </a:lnTo>
                  <a:lnTo>
                    <a:pt x="367284" y="79248"/>
                  </a:lnTo>
                  <a:lnTo>
                    <a:pt x="367284" y="85013"/>
                  </a:lnTo>
                  <a:lnTo>
                    <a:pt x="369747" y="89077"/>
                  </a:lnTo>
                  <a:lnTo>
                    <a:pt x="377952" y="93002"/>
                  </a:lnTo>
                  <a:lnTo>
                    <a:pt x="382181" y="93776"/>
                  </a:lnTo>
                  <a:lnTo>
                    <a:pt x="391325" y="93776"/>
                  </a:lnTo>
                  <a:lnTo>
                    <a:pt x="394881" y="93167"/>
                  </a:lnTo>
                  <a:lnTo>
                    <a:pt x="398068" y="91948"/>
                  </a:lnTo>
                  <a:lnTo>
                    <a:pt x="402196" y="90322"/>
                  </a:lnTo>
                  <a:lnTo>
                    <a:pt x="404241" y="88595"/>
                  </a:lnTo>
                  <a:lnTo>
                    <a:pt x="405206" y="87782"/>
                  </a:lnTo>
                  <a:lnTo>
                    <a:pt x="410159" y="31165"/>
                  </a:lnTo>
                  <a:lnTo>
                    <a:pt x="410184" y="30784"/>
                  </a:lnTo>
                  <a:lnTo>
                    <a:pt x="410565" y="25336"/>
                  </a:lnTo>
                  <a:lnTo>
                    <a:pt x="410667" y="223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84751" y="6774408"/>
              <a:ext cx="92710" cy="114300"/>
            </a:xfrm>
            <a:custGeom>
              <a:avLst/>
              <a:gdLst/>
              <a:ahLst/>
              <a:cxnLst/>
              <a:rect l="l" t="t" r="r" b="b"/>
              <a:pathLst>
                <a:path w="92710" h="114300">
                  <a:moveTo>
                    <a:pt x="92532" y="0"/>
                  </a:moveTo>
                  <a:lnTo>
                    <a:pt x="0" y="113868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5581651" y="519834"/>
            <a:ext cx="15081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Parámetros</a:t>
            </a:r>
            <a:r>
              <a:rPr sz="10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función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777407" y="486814"/>
            <a:ext cx="48526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Los.tiempos.de.aceleración.o.deceleración.son.ejemplos.de.funcionamiento.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parámetros..Una.característica.de.los.controladores.de.CC.es.la.capacidad.de.aumentar.o.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disminuir.el.voltaje.del.inducido.gradualmente..Esto.acelera.y.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desacelera.el.motor.suavemente.con.menos.tensión.sobre.el.motor.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y.carga.conectada..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777480" y="1585365"/>
            <a:ext cx="460565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8775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parámetros.P303.y.P304.funcionan.juntos.para.instruir.al.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SIMOREG.6RA70.DC.MASTER.cuánto.tiempo.de.aceleración/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deceleración.se.necesita.de.0.a.100%.velocidad..P303.y.</a:t>
            </a:r>
            <a:endParaRPr sz="950">
              <a:latin typeface="Microsoft Sans Serif"/>
              <a:cs typeface="Microsoft Sans Serif"/>
            </a:endParaRPr>
          </a:p>
          <a:p>
            <a:pPr marL="12700" marR="593725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P304.puede.establecerse.en.cualquier.valor.entre.0.0.y.650.segundos..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Si.P303.fuera.configurado.en.20.00,.por.ejemplo,.la.unidad.tomaría.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20.segundos.para.acelerar.el.motor.de.0.a.100%.velocidad..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El.tiempo.de.aceleración.y.desaceleración.es.lineal.lo.que.significa.que.el.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tiempo.la.curva.de.velocidad.se.puede.seguir.con.precisión...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El.motor.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estar.al.25%.velocidad.después.de.5.segundos.y.al.50%.velocidad.después.de.10.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777479" y="5574440"/>
            <a:ext cx="4384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El.redondeo.es.una.característica.que.puede.agregarse.a.la.curva.de.aceleración/ 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desaceleración..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Esta.característica.suaviza.la.transición.entre.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comenzar.y.terminar.una.rampa.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498" y="1613661"/>
            <a:ext cx="1960003" cy="103026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80438" y="3962780"/>
            <a:ext cx="3572510" cy="2442210"/>
            <a:chOff x="2925838" y="3962780"/>
            <a:chExt cx="3572510" cy="24422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3068" y="4153509"/>
              <a:ext cx="2944435" cy="20604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8846" y="4153509"/>
              <a:ext cx="545363" cy="3215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28124" y="3965066"/>
              <a:ext cx="3568065" cy="2437765"/>
            </a:xfrm>
            <a:custGeom>
              <a:avLst/>
              <a:gdLst/>
              <a:ahLst/>
              <a:cxnLst/>
              <a:rect l="l" t="t" r="r" b="b"/>
              <a:pathLst>
                <a:path w="3568065" h="2437765">
                  <a:moveTo>
                    <a:pt x="3567645" y="2437307"/>
                  </a:moveTo>
                  <a:lnTo>
                    <a:pt x="0" y="2437307"/>
                  </a:lnTo>
                  <a:lnTo>
                    <a:pt x="0" y="0"/>
                  </a:lnTo>
                  <a:lnTo>
                    <a:pt x="3567645" y="0"/>
                  </a:lnTo>
                  <a:lnTo>
                    <a:pt x="3567645" y="243730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42800" y="5559831"/>
              <a:ext cx="498475" cy="76835"/>
            </a:xfrm>
            <a:custGeom>
              <a:avLst/>
              <a:gdLst/>
              <a:ahLst/>
              <a:cxnLst/>
              <a:rect l="l" t="t" r="r" b="b"/>
              <a:pathLst>
                <a:path w="498475" h="76835">
                  <a:moveTo>
                    <a:pt x="61468" y="50800"/>
                  </a:moveTo>
                  <a:lnTo>
                    <a:pt x="45008" y="50800"/>
                  </a:lnTo>
                  <a:lnTo>
                    <a:pt x="45008" y="55473"/>
                  </a:lnTo>
                  <a:lnTo>
                    <a:pt x="43624" y="59093"/>
                  </a:lnTo>
                  <a:lnTo>
                    <a:pt x="38404" y="63906"/>
                  </a:lnTo>
                  <a:lnTo>
                    <a:pt x="35394" y="65024"/>
                  </a:lnTo>
                  <a:lnTo>
                    <a:pt x="26657" y="65024"/>
                  </a:lnTo>
                  <a:lnTo>
                    <a:pt x="22809" y="62738"/>
                  </a:lnTo>
                  <a:lnTo>
                    <a:pt x="17729" y="53594"/>
                  </a:lnTo>
                  <a:lnTo>
                    <a:pt x="16459" y="47307"/>
                  </a:lnTo>
                  <a:lnTo>
                    <a:pt x="16459" y="30988"/>
                  </a:lnTo>
                  <a:lnTo>
                    <a:pt x="17830" y="24244"/>
                  </a:lnTo>
                  <a:lnTo>
                    <a:pt x="23317" y="13944"/>
                  </a:lnTo>
                  <a:lnTo>
                    <a:pt x="27470" y="11379"/>
                  </a:lnTo>
                  <a:lnTo>
                    <a:pt x="36614" y="11379"/>
                  </a:lnTo>
                  <a:lnTo>
                    <a:pt x="39420" y="12560"/>
                  </a:lnTo>
                  <a:lnTo>
                    <a:pt x="43281" y="17030"/>
                  </a:lnTo>
                  <a:lnTo>
                    <a:pt x="44437" y="20281"/>
                  </a:lnTo>
                  <a:lnTo>
                    <a:pt x="44907" y="24688"/>
                  </a:lnTo>
                  <a:lnTo>
                    <a:pt x="60655" y="24688"/>
                  </a:lnTo>
                  <a:lnTo>
                    <a:pt x="60655" y="17233"/>
                  </a:lnTo>
                  <a:lnTo>
                    <a:pt x="58166" y="11252"/>
                  </a:lnTo>
                  <a:lnTo>
                    <a:pt x="48209" y="2247"/>
                  </a:lnTo>
                  <a:lnTo>
                    <a:pt x="41694" y="0"/>
                  </a:lnTo>
                  <a:lnTo>
                    <a:pt x="33629" y="0"/>
                  </a:lnTo>
                  <a:lnTo>
                    <a:pt x="2273" y="23202"/>
                  </a:lnTo>
                  <a:lnTo>
                    <a:pt x="0" y="39217"/>
                  </a:lnTo>
                  <a:lnTo>
                    <a:pt x="444" y="46685"/>
                  </a:lnTo>
                  <a:lnTo>
                    <a:pt x="25336" y="75679"/>
                  </a:lnTo>
                  <a:lnTo>
                    <a:pt x="33528" y="76403"/>
                  </a:lnTo>
                  <a:lnTo>
                    <a:pt x="41859" y="76403"/>
                  </a:lnTo>
                  <a:lnTo>
                    <a:pt x="48602" y="74091"/>
                  </a:lnTo>
                  <a:lnTo>
                    <a:pt x="58889" y="64884"/>
                  </a:lnTo>
                  <a:lnTo>
                    <a:pt x="61468" y="58648"/>
                  </a:lnTo>
                  <a:lnTo>
                    <a:pt x="61468" y="50800"/>
                  </a:lnTo>
                  <a:close/>
                </a:path>
                <a:path w="498475" h="76835">
                  <a:moveTo>
                    <a:pt x="120700" y="41478"/>
                  </a:moveTo>
                  <a:lnTo>
                    <a:pt x="118605" y="35179"/>
                  </a:lnTo>
                  <a:lnTo>
                    <a:pt x="116357" y="32613"/>
                  </a:lnTo>
                  <a:lnTo>
                    <a:pt x="109728" y="25019"/>
                  </a:lnTo>
                  <a:lnTo>
                    <a:pt x="105460" y="23342"/>
                  </a:lnTo>
                  <a:lnTo>
                    <a:pt x="105460" y="42976"/>
                  </a:lnTo>
                  <a:lnTo>
                    <a:pt x="105460" y="55372"/>
                  </a:lnTo>
                  <a:lnTo>
                    <a:pt x="104444" y="60007"/>
                  </a:lnTo>
                  <a:lnTo>
                    <a:pt x="100647" y="65227"/>
                  </a:lnTo>
                  <a:lnTo>
                    <a:pt x="97980" y="66446"/>
                  </a:lnTo>
                  <a:lnTo>
                    <a:pt x="86804" y="66446"/>
                  </a:lnTo>
                  <a:lnTo>
                    <a:pt x="83007" y="60960"/>
                  </a:lnTo>
                  <a:lnTo>
                    <a:pt x="83007" y="44094"/>
                  </a:lnTo>
                  <a:lnTo>
                    <a:pt x="83959" y="39725"/>
                  </a:lnTo>
                  <a:lnTo>
                    <a:pt x="87744" y="34036"/>
                  </a:lnTo>
                  <a:lnTo>
                    <a:pt x="90525" y="32613"/>
                  </a:lnTo>
                  <a:lnTo>
                    <a:pt x="97637" y="32613"/>
                  </a:lnTo>
                  <a:lnTo>
                    <a:pt x="100317" y="33756"/>
                  </a:lnTo>
                  <a:lnTo>
                    <a:pt x="104381" y="38709"/>
                  </a:lnTo>
                  <a:lnTo>
                    <a:pt x="105460" y="42976"/>
                  </a:lnTo>
                  <a:lnTo>
                    <a:pt x="105460" y="23342"/>
                  </a:lnTo>
                  <a:lnTo>
                    <a:pt x="102984" y="22352"/>
                  </a:lnTo>
                  <a:lnTo>
                    <a:pt x="84975" y="22352"/>
                  </a:lnTo>
                  <a:lnTo>
                    <a:pt x="78028" y="25361"/>
                  </a:lnTo>
                  <a:lnTo>
                    <a:pt x="69634" y="36195"/>
                  </a:lnTo>
                  <a:lnTo>
                    <a:pt x="67767" y="42291"/>
                  </a:lnTo>
                  <a:lnTo>
                    <a:pt x="67767" y="58343"/>
                  </a:lnTo>
                  <a:lnTo>
                    <a:pt x="70307" y="65125"/>
                  </a:lnTo>
                  <a:lnTo>
                    <a:pt x="80060" y="74472"/>
                  </a:lnTo>
                  <a:lnTo>
                    <a:pt x="86220" y="76708"/>
                  </a:lnTo>
                  <a:lnTo>
                    <a:pt x="102679" y="76708"/>
                  </a:lnTo>
                  <a:lnTo>
                    <a:pt x="109486" y="73926"/>
                  </a:lnTo>
                  <a:lnTo>
                    <a:pt x="115951" y="66446"/>
                  </a:lnTo>
                  <a:lnTo>
                    <a:pt x="118567" y="63423"/>
                  </a:lnTo>
                  <a:lnTo>
                    <a:pt x="120700" y="57061"/>
                  </a:lnTo>
                  <a:lnTo>
                    <a:pt x="120700" y="41478"/>
                  </a:lnTo>
                  <a:close/>
                </a:path>
                <a:path w="498475" h="76835">
                  <a:moveTo>
                    <a:pt x="180136" y="74879"/>
                  </a:moveTo>
                  <a:lnTo>
                    <a:pt x="179793" y="35026"/>
                  </a:lnTo>
                  <a:lnTo>
                    <a:pt x="167741" y="22148"/>
                  </a:lnTo>
                  <a:lnTo>
                    <a:pt x="158521" y="22148"/>
                  </a:lnTo>
                  <a:lnTo>
                    <a:pt x="154533" y="23368"/>
                  </a:lnTo>
                  <a:lnTo>
                    <a:pt x="149517" y="27152"/>
                  </a:lnTo>
                  <a:lnTo>
                    <a:pt x="147967" y="28917"/>
                  </a:lnTo>
                  <a:lnTo>
                    <a:pt x="146608" y="31089"/>
                  </a:lnTo>
                  <a:lnTo>
                    <a:pt x="146202" y="23571"/>
                  </a:lnTo>
                  <a:lnTo>
                    <a:pt x="131673" y="23571"/>
                  </a:lnTo>
                  <a:lnTo>
                    <a:pt x="132080" y="31762"/>
                  </a:lnTo>
                  <a:lnTo>
                    <a:pt x="132080" y="74879"/>
                  </a:lnTo>
                  <a:lnTo>
                    <a:pt x="147116" y="74879"/>
                  </a:lnTo>
                  <a:lnTo>
                    <a:pt x="147116" y="39751"/>
                  </a:lnTo>
                  <a:lnTo>
                    <a:pt x="148196" y="36982"/>
                  </a:lnTo>
                  <a:lnTo>
                    <a:pt x="152057" y="33731"/>
                  </a:lnTo>
                  <a:lnTo>
                    <a:pt x="154190" y="33020"/>
                  </a:lnTo>
                  <a:lnTo>
                    <a:pt x="159613" y="33020"/>
                  </a:lnTo>
                  <a:lnTo>
                    <a:pt x="161709" y="33909"/>
                  </a:lnTo>
                  <a:lnTo>
                    <a:pt x="164414" y="37503"/>
                  </a:lnTo>
                  <a:lnTo>
                    <a:pt x="165100" y="40335"/>
                  </a:lnTo>
                  <a:lnTo>
                    <a:pt x="165100" y="74879"/>
                  </a:lnTo>
                  <a:lnTo>
                    <a:pt x="180136" y="74879"/>
                  </a:lnTo>
                  <a:close/>
                </a:path>
                <a:path w="498475" h="76835">
                  <a:moveTo>
                    <a:pt x="242214" y="74879"/>
                  </a:moveTo>
                  <a:lnTo>
                    <a:pt x="241871" y="35026"/>
                  </a:lnTo>
                  <a:lnTo>
                    <a:pt x="229819" y="22148"/>
                  </a:lnTo>
                  <a:lnTo>
                    <a:pt x="220599" y="22148"/>
                  </a:lnTo>
                  <a:lnTo>
                    <a:pt x="216611" y="23368"/>
                  </a:lnTo>
                  <a:lnTo>
                    <a:pt x="211594" y="27152"/>
                  </a:lnTo>
                  <a:lnTo>
                    <a:pt x="210032" y="28917"/>
                  </a:lnTo>
                  <a:lnTo>
                    <a:pt x="208686" y="31089"/>
                  </a:lnTo>
                  <a:lnTo>
                    <a:pt x="208280" y="23571"/>
                  </a:lnTo>
                  <a:lnTo>
                    <a:pt x="193751" y="23571"/>
                  </a:lnTo>
                  <a:lnTo>
                    <a:pt x="194157" y="31762"/>
                  </a:lnTo>
                  <a:lnTo>
                    <a:pt x="194157" y="74879"/>
                  </a:lnTo>
                  <a:lnTo>
                    <a:pt x="209194" y="74879"/>
                  </a:lnTo>
                  <a:lnTo>
                    <a:pt x="209194" y="39751"/>
                  </a:lnTo>
                  <a:lnTo>
                    <a:pt x="210273" y="36982"/>
                  </a:lnTo>
                  <a:lnTo>
                    <a:pt x="214134" y="33731"/>
                  </a:lnTo>
                  <a:lnTo>
                    <a:pt x="216268" y="33020"/>
                  </a:lnTo>
                  <a:lnTo>
                    <a:pt x="221691" y="33020"/>
                  </a:lnTo>
                  <a:lnTo>
                    <a:pt x="223786" y="33909"/>
                  </a:lnTo>
                  <a:lnTo>
                    <a:pt x="226491" y="37503"/>
                  </a:lnTo>
                  <a:lnTo>
                    <a:pt x="227177" y="40335"/>
                  </a:lnTo>
                  <a:lnTo>
                    <a:pt x="227177" y="74879"/>
                  </a:lnTo>
                  <a:lnTo>
                    <a:pt x="242214" y="74879"/>
                  </a:lnTo>
                  <a:close/>
                </a:path>
                <a:path w="498475" h="76835">
                  <a:moveTo>
                    <a:pt x="302361" y="53238"/>
                  </a:moveTo>
                  <a:lnTo>
                    <a:pt x="302247" y="43688"/>
                  </a:lnTo>
                  <a:lnTo>
                    <a:pt x="300697" y="37020"/>
                  </a:lnTo>
                  <a:lnTo>
                    <a:pt x="297827" y="32512"/>
                  </a:lnTo>
                  <a:lnTo>
                    <a:pt x="293382" y="25501"/>
                  </a:lnTo>
                  <a:lnTo>
                    <a:pt x="287147" y="22352"/>
                  </a:lnTo>
                  <a:lnTo>
                    <a:pt x="287121" y="43688"/>
                  </a:lnTo>
                  <a:lnTo>
                    <a:pt x="268528" y="43688"/>
                  </a:lnTo>
                  <a:lnTo>
                    <a:pt x="268528" y="40563"/>
                  </a:lnTo>
                  <a:lnTo>
                    <a:pt x="269354" y="37922"/>
                  </a:lnTo>
                  <a:lnTo>
                    <a:pt x="272681" y="33591"/>
                  </a:lnTo>
                  <a:lnTo>
                    <a:pt x="275069" y="32512"/>
                  </a:lnTo>
                  <a:lnTo>
                    <a:pt x="281978" y="32512"/>
                  </a:lnTo>
                  <a:lnTo>
                    <a:pt x="284581" y="34099"/>
                  </a:lnTo>
                  <a:lnTo>
                    <a:pt x="286740" y="38912"/>
                  </a:lnTo>
                  <a:lnTo>
                    <a:pt x="287032" y="40563"/>
                  </a:lnTo>
                  <a:lnTo>
                    <a:pt x="287121" y="43688"/>
                  </a:lnTo>
                  <a:lnTo>
                    <a:pt x="287121" y="22352"/>
                  </a:lnTo>
                  <a:lnTo>
                    <a:pt x="270497" y="22352"/>
                  </a:lnTo>
                  <a:lnTo>
                    <a:pt x="264160" y="25120"/>
                  </a:lnTo>
                  <a:lnTo>
                    <a:pt x="259689" y="30683"/>
                  </a:lnTo>
                  <a:lnTo>
                    <a:pt x="255625" y="35687"/>
                  </a:lnTo>
                  <a:lnTo>
                    <a:pt x="253593" y="42329"/>
                  </a:lnTo>
                  <a:lnTo>
                    <a:pt x="253593" y="58851"/>
                  </a:lnTo>
                  <a:lnTo>
                    <a:pt x="255638" y="65278"/>
                  </a:lnTo>
                  <a:lnTo>
                    <a:pt x="263842" y="74422"/>
                  </a:lnTo>
                  <a:lnTo>
                    <a:pt x="270014" y="76708"/>
                  </a:lnTo>
                  <a:lnTo>
                    <a:pt x="284848" y="76708"/>
                  </a:lnTo>
                  <a:lnTo>
                    <a:pt x="290068" y="75387"/>
                  </a:lnTo>
                  <a:lnTo>
                    <a:pt x="298119" y="69900"/>
                  </a:lnTo>
                  <a:lnTo>
                    <a:pt x="299974" y="66548"/>
                  </a:lnTo>
                  <a:lnTo>
                    <a:pt x="300532" y="65557"/>
                  </a:lnTo>
                  <a:lnTo>
                    <a:pt x="301142" y="59740"/>
                  </a:lnTo>
                  <a:lnTo>
                    <a:pt x="287426" y="59740"/>
                  </a:lnTo>
                  <a:lnTo>
                    <a:pt x="286740" y="62306"/>
                  </a:lnTo>
                  <a:lnTo>
                    <a:pt x="285559" y="64135"/>
                  </a:lnTo>
                  <a:lnTo>
                    <a:pt x="282511" y="66103"/>
                  </a:lnTo>
                  <a:lnTo>
                    <a:pt x="280720" y="66548"/>
                  </a:lnTo>
                  <a:lnTo>
                    <a:pt x="274688" y="66548"/>
                  </a:lnTo>
                  <a:lnTo>
                    <a:pt x="271995" y="65493"/>
                  </a:lnTo>
                  <a:lnTo>
                    <a:pt x="268820" y="61290"/>
                  </a:lnTo>
                  <a:lnTo>
                    <a:pt x="268020" y="57912"/>
                  </a:lnTo>
                  <a:lnTo>
                    <a:pt x="268020" y="53238"/>
                  </a:lnTo>
                  <a:lnTo>
                    <a:pt x="302361" y="53238"/>
                  </a:lnTo>
                  <a:close/>
                </a:path>
                <a:path w="498475" h="76835">
                  <a:moveTo>
                    <a:pt x="356412" y="56591"/>
                  </a:moveTo>
                  <a:lnTo>
                    <a:pt x="341680" y="56591"/>
                  </a:lnTo>
                  <a:lnTo>
                    <a:pt x="341680" y="59232"/>
                  </a:lnTo>
                  <a:lnTo>
                    <a:pt x="341071" y="61544"/>
                  </a:lnTo>
                  <a:lnTo>
                    <a:pt x="338632" y="65544"/>
                  </a:lnTo>
                  <a:lnTo>
                    <a:pt x="336905" y="66548"/>
                  </a:lnTo>
                  <a:lnTo>
                    <a:pt x="331952" y="66548"/>
                  </a:lnTo>
                  <a:lnTo>
                    <a:pt x="329933" y="64719"/>
                  </a:lnTo>
                  <a:lnTo>
                    <a:pt x="327482" y="58077"/>
                  </a:lnTo>
                  <a:lnTo>
                    <a:pt x="326948" y="54013"/>
                  </a:lnTo>
                  <a:lnTo>
                    <a:pt x="326948" y="44056"/>
                  </a:lnTo>
                  <a:lnTo>
                    <a:pt x="327596" y="40132"/>
                  </a:lnTo>
                  <a:lnTo>
                    <a:pt x="330161" y="34036"/>
                  </a:lnTo>
                  <a:lnTo>
                    <a:pt x="332130" y="32512"/>
                  </a:lnTo>
                  <a:lnTo>
                    <a:pt x="337007" y="32512"/>
                  </a:lnTo>
                  <a:lnTo>
                    <a:pt x="338734" y="33528"/>
                  </a:lnTo>
                  <a:lnTo>
                    <a:pt x="340906" y="37185"/>
                  </a:lnTo>
                  <a:lnTo>
                    <a:pt x="341376" y="39281"/>
                  </a:lnTo>
                  <a:lnTo>
                    <a:pt x="341376" y="41859"/>
                  </a:lnTo>
                  <a:lnTo>
                    <a:pt x="356108" y="41859"/>
                  </a:lnTo>
                  <a:lnTo>
                    <a:pt x="356108" y="35280"/>
                  </a:lnTo>
                  <a:lnTo>
                    <a:pt x="353796" y="30238"/>
                  </a:lnTo>
                  <a:lnTo>
                    <a:pt x="345401" y="23799"/>
                  </a:lnTo>
                  <a:lnTo>
                    <a:pt x="340728" y="22352"/>
                  </a:lnTo>
                  <a:lnTo>
                    <a:pt x="329692" y="22352"/>
                  </a:lnTo>
                  <a:lnTo>
                    <a:pt x="324853" y="23901"/>
                  </a:lnTo>
                  <a:lnTo>
                    <a:pt x="314350" y="31699"/>
                  </a:lnTo>
                  <a:lnTo>
                    <a:pt x="311200" y="39141"/>
                  </a:lnTo>
                  <a:lnTo>
                    <a:pt x="311200" y="57708"/>
                  </a:lnTo>
                  <a:lnTo>
                    <a:pt x="313131" y="64236"/>
                  </a:lnTo>
                  <a:lnTo>
                    <a:pt x="321195" y="74129"/>
                  </a:lnTo>
                  <a:lnTo>
                    <a:pt x="327253" y="76708"/>
                  </a:lnTo>
                  <a:lnTo>
                    <a:pt x="341680" y="76708"/>
                  </a:lnTo>
                  <a:lnTo>
                    <a:pt x="346849" y="74891"/>
                  </a:lnTo>
                  <a:lnTo>
                    <a:pt x="354495" y="67640"/>
                  </a:lnTo>
                  <a:lnTo>
                    <a:pt x="356412" y="62750"/>
                  </a:lnTo>
                  <a:lnTo>
                    <a:pt x="356412" y="56591"/>
                  </a:lnTo>
                  <a:close/>
                </a:path>
                <a:path w="498475" h="76835">
                  <a:moveTo>
                    <a:pt x="396748" y="23571"/>
                  </a:moveTo>
                  <a:lnTo>
                    <a:pt x="384556" y="23571"/>
                  </a:lnTo>
                  <a:lnTo>
                    <a:pt x="384556" y="8331"/>
                  </a:lnTo>
                  <a:lnTo>
                    <a:pt x="369620" y="13817"/>
                  </a:lnTo>
                  <a:lnTo>
                    <a:pt x="369620" y="23571"/>
                  </a:lnTo>
                  <a:lnTo>
                    <a:pt x="359765" y="23571"/>
                  </a:lnTo>
                  <a:lnTo>
                    <a:pt x="359765" y="34239"/>
                  </a:lnTo>
                  <a:lnTo>
                    <a:pt x="369620" y="34239"/>
                  </a:lnTo>
                  <a:lnTo>
                    <a:pt x="369620" y="66916"/>
                  </a:lnTo>
                  <a:lnTo>
                    <a:pt x="370852" y="70459"/>
                  </a:lnTo>
                  <a:lnTo>
                    <a:pt x="375793" y="74726"/>
                  </a:lnTo>
                  <a:lnTo>
                    <a:pt x="379615" y="75793"/>
                  </a:lnTo>
                  <a:lnTo>
                    <a:pt x="386308" y="75793"/>
                  </a:lnTo>
                  <a:lnTo>
                    <a:pt x="392010" y="75196"/>
                  </a:lnTo>
                  <a:lnTo>
                    <a:pt x="394131" y="74777"/>
                  </a:lnTo>
                  <a:lnTo>
                    <a:pt x="396443" y="74168"/>
                  </a:lnTo>
                  <a:lnTo>
                    <a:pt x="396443" y="64312"/>
                  </a:lnTo>
                  <a:lnTo>
                    <a:pt x="394004" y="64617"/>
                  </a:lnTo>
                  <a:lnTo>
                    <a:pt x="388251" y="64617"/>
                  </a:lnTo>
                  <a:lnTo>
                    <a:pt x="386245" y="63931"/>
                  </a:lnTo>
                  <a:lnTo>
                    <a:pt x="384822" y="61772"/>
                  </a:lnTo>
                  <a:lnTo>
                    <a:pt x="384556" y="59905"/>
                  </a:lnTo>
                  <a:lnTo>
                    <a:pt x="384556" y="34239"/>
                  </a:lnTo>
                  <a:lnTo>
                    <a:pt x="396748" y="34239"/>
                  </a:lnTo>
                  <a:lnTo>
                    <a:pt x="396748" y="23571"/>
                  </a:lnTo>
                  <a:close/>
                </a:path>
                <a:path w="498475" h="76835">
                  <a:moveTo>
                    <a:pt x="455371" y="41478"/>
                  </a:moveTo>
                  <a:lnTo>
                    <a:pt x="453263" y="35179"/>
                  </a:lnTo>
                  <a:lnTo>
                    <a:pt x="451015" y="32613"/>
                  </a:lnTo>
                  <a:lnTo>
                    <a:pt x="444398" y="25019"/>
                  </a:lnTo>
                  <a:lnTo>
                    <a:pt x="440131" y="23342"/>
                  </a:lnTo>
                  <a:lnTo>
                    <a:pt x="440131" y="42976"/>
                  </a:lnTo>
                  <a:lnTo>
                    <a:pt x="440131" y="55372"/>
                  </a:lnTo>
                  <a:lnTo>
                    <a:pt x="439115" y="60007"/>
                  </a:lnTo>
                  <a:lnTo>
                    <a:pt x="435317" y="65227"/>
                  </a:lnTo>
                  <a:lnTo>
                    <a:pt x="432650" y="66446"/>
                  </a:lnTo>
                  <a:lnTo>
                    <a:pt x="421462" y="66446"/>
                  </a:lnTo>
                  <a:lnTo>
                    <a:pt x="417677" y="60960"/>
                  </a:lnTo>
                  <a:lnTo>
                    <a:pt x="417677" y="44094"/>
                  </a:lnTo>
                  <a:lnTo>
                    <a:pt x="418617" y="39725"/>
                  </a:lnTo>
                  <a:lnTo>
                    <a:pt x="422414" y="34036"/>
                  </a:lnTo>
                  <a:lnTo>
                    <a:pt x="425196" y="32613"/>
                  </a:lnTo>
                  <a:lnTo>
                    <a:pt x="432308" y="32613"/>
                  </a:lnTo>
                  <a:lnTo>
                    <a:pt x="434975" y="33756"/>
                  </a:lnTo>
                  <a:lnTo>
                    <a:pt x="439051" y="38709"/>
                  </a:lnTo>
                  <a:lnTo>
                    <a:pt x="440131" y="42976"/>
                  </a:lnTo>
                  <a:lnTo>
                    <a:pt x="440131" y="23342"/>
                  </a:lnTo>
                  <a:lnTo>
                    <a:pt x="437654" y="22352"/>
                  </a:lnTo>
                  <a:lnTo>
                    <a:pt x="419633" y="22352"/>
                  </a:lnTo>
                  <a:lnTo>
                    <a:pt x="412699" y="25361"/>
                  </a:lnTo>
                  <a:lnTo>
                    <a:pt x="404304" y="36195"/>
                  </a:lnTo>
                  <a:lnTo>
                    <a:pt x="402437" y="42291"/>
                  </a:lnTo>
                  <a:lnTo>
                    <a:pt x="402437" y="58343"/>
                  </a:lnTo>
                  <a:lnTo>
                    <a:pt x="404977" y="65125"/>
                  </a:lnTo>
                  <a:lnTo>
                    <a:pt x="414731" y="74472"/>
                  </a:lnTo>
                  <a:lnTo>
                    <a:pt x="420890" y="76708"/>
                  </a:lnTo>
                  <a:lnTo>
                    <a:pt x="437349" y="76708"/>
                  </a:lnTo>
                  <a:lnTo>
                    <a:pt x="444157" y="73926"/>
                  </a:lnTo>
                  <a:lnTo>
                    <a:pt x="450621" y="66446"/>
                  </a:lnTo>
                  <a:lnTo>
                    <a:pt x="453237" y="63423"/>
                  </a:lnTo>
                  <a:lnTo>
                    <a:pt x="455371" y="57061"/>
                  </a:lnTo>
                  <a:lnTo>
                    <a:pt x="455371" y="41478"/>
                  </a:lnTo>
                  <a:close/>
                </a:path>
                <a:path w="498475" h="76835">
                  <a:moveTo>
                    <a:pt x="497941" y="23266"/>
                  </a:moveTo>
                  <a:lnTo>
                    <a:pt x="492518" y="23266"/>
                  </a:lnTo>
                  <a:lnTo>
                    <a:pt x="488315" y="24384"/>
                  </a:lnTo>
                  <a:lnTo>
                    <a:pt x="483374" y="28105"/>
                  </a:lnTo>
                  <a:lnTo>
                    <a:pt x="481749" y="30302"/>
                  </a:lnTo>
                  <a:lnTo>
                    <a:pt x="480466" y="33223"/>
                  </a:lnTo>
                  <a:lnTo>
                    <a:pt x="480161" y="23571"/>
                  </a:lnTo>
                  <a:lnTo>
                    <a:pt x="466344" y="23571"/>
                  </a:lnTo>
                  <a:lnTo>
                    <a:pt x="466750" y="31762"/>
                  </a:lnTo>
                  <a:lnTo>
                    <a:pt x="466750" y="74879"/>
                  </a:lnTo>
                  <a:lnTo>
                    <a:pt x="481787" y="74879"/>
                  </a:lnTo>
                  <a:lnTo>
                    <a:pt x="481787" y="45720"/>
                  </a:lnTo>
                  <a:lnTo>
                    <a:pt x="482422" y="42799"/>
                  </a:lnTo>
                  <a:lnTo>
                    <a:pt x="485609" y="37998"/>
                  </a:lnTo>
                  <a:lnTo>
                    <a:pt x="489026" y="36576"/>
                  </a:lnTo>
                  <a:lnTo>
                    <a:pt x="493979" y="36576"/>
                  </a:lnTo>
                  <a:lnTo>
                    <a:pt x="497941" y="36779"/>
                  </a:lnTo>
                  <a:lnTo>
                    <a:pt x="497941" y="232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4177" y="6170434"/>
              <a:ext cx="400507" cy="7517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14510" y="5314873"/>
              <a:ext cx="498475" cy="76835"/>
            </a:xfrm>
            <a:custGeom>
              <a:avLst/>
              <a:gdLst/>
              <a:ahLst/>
              <a:cxnLst/>
              <a:rect l="l" t="t" r="r" b="b"/>
              <a:pathLst>
                <a:path w="498475" h="76835">
                  <a:moveTo>
                    <a:pt x="61455" y="50800"/>
                  </a:moveTo>
                  <a:lnTo>
                    <a:pt x="44996" y="50800"/>
                  </a:lnTo>
                  <a:lnTo>
                    <a:pt x="44996" y="55473"/>
                  </a:lnTo>
                  <a:lnTo>
                    <a:pt x="43611" y="59093"/>
                  </a:lnTo>
                  <a:lnTo>
                    <a:pt x="38392" y="63906"/>
                  </a:lnTo>
                  <a:lnTo>
                    <a:pt x="35382" y="65024"/>
                  </a:lnTo>
                  <a:lnTo>
                    <a:pt x="26644" y="65024"/>
                  </a:lnTo>
                  <a:lnTo>
                    <a:pt x="22796" y="62738"/>
                  </a:lnTo>
                  <a:lnTo>
                    <a:pt x="17716" y="53594"/>
                  </a:lnTo>
                  <a:lnTo>
                    <a:pt x="16459" y="47307"/>
                  </a:lnTo>
                  <a:lnTo>
                    <a:pt x="16459" y="30988"/>
                  </a:lnTo>
                  <a:lnTo>
                    <a:pt x="17830" y="24244"/>
                  </a:lnTo>
                  <a:lnTo>
                    <a:pt x="23304" y="13957"/>
                  </a:lnTo>
                  <a:lnTo>
                    <a:pt x="27457" y="11379"/>
                  </a:lnTo>
                  <a:lnTo>
                    <a:pt x="36601" y="11379"/>
                  </a:lnTo>
                  <a:lnTo>
                    <a:pt x="39420" y="12560"/>
                  </a:lnTo>
                  <a:lnTo>
                    <a:pt x="43268" y="17030"/>
                  </a:lnTo>
                  <a:lnTo>
                    <a:pt x="44424" y="20281"/>
                  </a:lnTo>
                  <a:lnTo>
                    <a:pt x="44907" y="24688"/>
                  </a:lnTo>
                  <a:lnTo>
                    <a:pt x="60642" y="24688"/>
                  </a:lnTo>
                  <a:lnTo>
                    <a:pt x="60642" y="17233"/>
                  </a:lnTo>
                  <a:lnTo>
                    <a:pt x="58166" y="11264"/>
                  </a:lnTo>
                  <a:lnTo>
                    <a:pt x="48196" y="2247"/>
                  </a:lnTo>
                  <a:lnTo>
                    <a:pt x="41681" y="0"/>
                  </a:lnTo>
                  <a:lnTo>
                    <a:pt x="33616" y="0"/>
                  </a:lnTo>
                  <a:lnTo>
                    <a:pt x="2260" y="23215"/>
                  </a:lnTo>
                  <a:lnTo>
                    <a:pt x="0" y="39217"/>
                  </a:lnTo>
                  <a:lnTo>
                    <a:pt x="457" y="46685"/>
                  </a:lnTo>
                  <a:lnTo>
                    <a:pt x="25323" y="75679"/>
                  </a:lnTo>
                  <a:lnTo>
                    <a:pt x="33528" y="76403"/>
                  </a:lnTo>
                  <a:lnTo>
                    <a:pt x="41846" y="76403"/>
                  </a:lnTo>
                  <a:lnTo>
                    <a:pt x="48590" y="74104"/>
                  </a:lnTo>
                  <a:lnTo>
                    <a:pt x="58889" y="64884"/>
                  </a:lnTo>
                  <a:lnTo>
                    <a:pt x="61455" y="58661"/>
                  </a:lnTo>
                  <a:lnTo>
                    <a:pt x="61455" y="50800"/>
                  </a:lnTo>
                  <a:close/>
                </a:path>
                <a:path w="498475" h="76835">
                  <a:moveTo>
                    <a:pt x="120688" y="41478"/>
                  </a:moveTo>
                  <a:lnTo>
                    <a:pt x="118592" y="35191"/>
                  </a:lnTo>
                  <a:lnTo>
                    <a:pt x="116332" y="32613"/>
                  </a:lnTo>
                  <a:lnTo>
                    <a:pt x="109715" y="25031"/>
                  </a:lnTo>
                  <a:lnTo>
                    <a:pt x="105448" y="23342"/>
                  </a:lnTo>
                  <a:lnTo>
                    <a:pt x="105448" y="42976"/>
                  </a:lnTo>
                  <a:lnTo>
                    <a:pt x="105448" y="55372"/>
                  </a:lnTo>
                  <a:lnTo>
                    <a:pt x="104432" y="60007"/>
                  </a:lnTo>
                  <a:lnTo>
                    <a:pt x="100647" y="65227"/>
                  </a:lnTo>
                  <a:lnTo>
                    <a:pt x="97967" y="66446"/>
                  </a:lnTo>
                  <a:lnTo>
                    <a:pt x="86791" y="66446"/>
                  </a:lnTo>
                  <a:lnTo>
                    <a:pt x="82994" y="60960"/>
                  </a:lnTo>
                  <a:lnTo>
                    <a:pt x="82994" y="44094"/>
                  </a:lnTo>
                  <a:lnTo>
                    <a:pt x="83947" y="39725"/>
                  </a:lnTo>
                  <a:lnTo>
                    <a:pt x="87744" y="34036"/>
                  </a:lnTo>
                  <a:lnTo>
                    <a:pt x="90512" y="32613"/>
                  </a:lnTo>
                  <a:lnTo>
                    <a:pt x="97624" y="32613"/>
                  </a:lnTo>
                  <a:lnTo>
                    <a:pt x="100304" y="33756"/>
                  </a:lnTo>
                  <a:lnTo>
                    <a:pt x="104368" y="38709"/>
                  </a:lnTo>
                  <a:lnTo>
                    <a:pt x="105448" y="42976"/>
                  </a:lnTo>
                  <a:lnTo>
                    <a:pt x="105448" y="23342"/>
                  </a:lnTo>
                  <a:lnTo>
                    <a:pt x="102984" y="22352"/>
                  </a:lnTo>
                  <a:lnTo>
                    <a:pt x="84963" y="22352"/>
                  </a:lnTo>
                  <a:lnTo>
                    <a:pt x="78016" y="25361"/>
                  </a:lnTo>
                  <a:lnTo>
                    <a:pt x="69621" y="36207"/>
                  </a:lnTo>
                  <a:lnTo>
                    <a:pt x="67767" y="42303"/>
                  </a:lnTo>
                  <a:lnTo>
                    <a:pt x="67767" y="58356"/>
                  </a:lnTo>
                  <a:lnTo>
                    <a:pt x="70294" y="65125"/>
                  </a:lnTo>
                  <a:lnTo>
                    <a:pt x="80048" y="74472"/>
                  </a:lnTo>
                  <a:lnTo>
                    <a:pt x="86220" y="76708"/>
                  </a:lnTo>
                  <a:lnTo>
                    <a:pt x="102679" y="76708"/>
                  </a:lnTo>
                  <a:lnTo>
                    <a:pt x="109486" y="73926"/>
                  </a:lnTo>
                  <a:lnTo>
                    <a:pt x="115938" y="66446"/>
                  </a:lnTo>
                  <a:lnTo>
                    <a:pt x="118554" y="63423"/>
                  </a:lnTo>
                  <a:lnTo>
                    <a:pt x="120688" y="57061"/>
                  </a:lnTo>
                  <a:lnTo>
                    <a:pt x="120688" y="41478"/>
                  </a:lnTo>
                  <a:close/>
                </a:path>
                <a:path w="498475" h="76835">
                  <a:moveTo>
                    <a:pt x="180124" y="74879"/>
                  </a:moveTo>
                  <a:lnTo>
                    <a:pt x="179768" y="35039"/>
                  </a:lnTo>
                  <a:lnTo>
                    <a:pt x="167728" y="22148"/>
                  </a:lnTo>
                  <a:lnTo>
                    <a:pt x="158521" y="22148"/>
                  </a:lnTo>
                  <a:lnTo>
                    <a:pt x="154520" y="23368"/>
                  </a:lnTo>
                  <a:lnTo>
                    <a:pt x="149517" y="27165"/>
                  </a:lnTo>
                  <a:lnTo>
                    <a:pt x="147955" y="28917"/>
                  </a:lnTo>
                  <a:lnTo>
                    <a:pt x="146583" y="31089"/>
                  </a:lnTo>
                  <a:lnTo>
                    <a:pt x="146189" y="23571"/>
                  </a:lnTo>
                  <a:lnTo>
                    <a:pt x="131660" y="23571"/>
                  </a:lnTo>
                  <a:lnTo>
                    <a:pt x="132067" y="31762"/>
                  </a:lnTo>
                  <a:lnTo>
                    <a:pt x="132067" y="74879"/>
                  </a:lnTo>
                  <a:lnTo>
                    <a:pt x="147104" y="74879"/>
                  </a:lnTo>
                  <a:lnTo>
                    <a:pt x="147104" y="39763"/>
                  </a:lnTo>
                  <a:lnTo>
                    <a:pt x="148196" y="36982"/>
                  </a:lnTo>
                  <a:lnTo>
                    <a:pt x="152044" y="33731"/>
                  </a:lnTo>
                  <a:lnTo>
                    <a:pt x="154190" y="33020"/>
                  </a:lnTo>
                  <a:lnTo>
                    <a:pt x="159588" y="33020"/>
                  </a:lnTo>
                  <a:lnTo>
                    <a:pt x="161709" y="33921"/>
                  </a:lnTo>
                  <a:lnTo>
                    <a:pt x="164414" y="37503"/>
                  </a:lnTo>
                  <a:lnTo>
                    <a:pt x="165087" y="40335"/>
                  </a:lnTo>
                  <a:lnTo>
                    <a:pt x="165087" y="74879"/>
                  </a:lnTo>
                  <a:lnTo>
                    <a:pt x="180124" y="74879"/>
                  </a:lnTo>
                  <a:close/>
                </a:path>
                <a:path w="498475" h="76835">
                  <a:moveTo>
                    <a:pt x="242201" y="74879"/>
                  </a:moveTo>
                  <a:lnTo>
                    <a:pt x="241858" y="35039"/>
                  </a:lnTo>
                  <a:lnTo>
                    <a:pt x="229806" y="22148"/>
                  </a:lnTo>
                  <a:lnTo>
                    <a:pt x="220599" y="22148"/>
                  </a:lnTo>
                  <a:lnTo>
                    <a:pt x="216598" y="23368"/>
                  </a:lnTo>
                  <a:lnTo>
                    <a:pt x="211594" y="27165"/>
                  </a:lnTo>
                  <a:lnTo>
                    <a:pt x="210019" y="28917"/>
                  </a:lnTo>
                  <a:lnTo>
                    <a:pt x="208673" y="31089"/>
                  </a:lnTo>
                  <a:lnTo>
                    <a:pt x="208267" y="23571"/>
                  </a:lnTo>
                  <a:lnTo>
                    <a:pt x="193738" y="23571"/>
                  </a:lnTo>
                  <a:lnTo>
                    <a:pt x="194144" y="31762"/>
                  </a:lnTo>
                  <a:lnTo>
                    <a:pt x="194144" y="74879"/>
                  </a:lnTo>
                  <a:lnTo>
                    <a:pt x="209181" y="74879"/>
                  </a:lnTo>
                  <a:lnTo>
                    <a:pt x="209181" y="39763"/>
                  </a:lnTo>
                  <a:lnTo>
                    <a:pt x="210261" y="36982"/>
                  </a:lnTo>
                  <a:lnTo>
                    <a:pt x="214134" y="33731"/>
                  </a:lnTo>
                  <a:lnTo>
                    <a:pt x="216268" y="33020"/>
                  </a:lnTo>
                  <a:lnTo>
                    <a:pt x="221678" y="33020"/>
                  </a:lnTo>
                  <a:lnTo>
                    <a:pt x="223786" y="33921"/>
                  </a:lnTo>
                  <a:lnTo>
                    <a:pt x="226491" y="37503"/>
                  </a:lnTo>
                  <a:lnTo>
                    <a:pt x="227164" y="40335"/>
                  </a:lnTo>
                  <a:lnTo>
                    <a:pt x="227164" y="74879"/>
                  </a:lnTo>
                  <a:lnTo>
                    <a:pt x="242201" y="74879"/>
                  </a:lnTo>
                  <a:close/>
                </a:path>
                <a:path w="498475" h="76835">
                  <a:moveTo>
                    <a:pt x="302348" y="53238"/>
                  </a:moveTo>
                  <a:lnTo>
                    <a:pt x="302234" y="43688"/>
                  </a:lnTo>
                  <a:lnTo>
                    <a:pt x="300697" y="37020"/>
                  </a:lnTo>
                  <a:lnTo>
                    <a:pt x="297827" y="32512"/>
                  </a:lnTo>
                  <a:lnTo>
                    <a:pt x="293370" y="25501"/>
                  </a:lnTo>
                  <a:lnTo>
                    <a:pt x="287147" y="22352"/>
                  </a:lnTo>
                  <a:lnTo>
                    <a:pt x="287108" y="43688"/>
                  </a:lnTo>
                  <a:lnTo>
                    <a:pt x="268516" y="43688"/>
                  </a:lnTo>
                  <a:lnTo>
                    <a:pt x="268516" y="40563"/>
                  </a:lnTo>
                  <a:lnTo>
                    <a:pt x="269354" y="37934"/>
                  </a:lnTo>
                  <a:lnTo>
                    <a:pt x="272669" y="33591"/>
                  </a:lnTo>
                  <a:lnTo>
                    <a:pt x="275056" y="32512"/>
                  </a:lnTo>
                  <a:lnTo>
                    <a:pt x="281965" y="32512"/>
                  </a:lnTo>
                  <a:lnTo>
                    <a:pt x="284568" y="34099"/>
                  </a:lnTo>
                  <a:lnTo>
                    <a:pt x="285991" y="37287"/>
                  </a:lnTo>
                  <a:lnTo>
                    <a:pt x="286740" y="38912"/>
                  </a:lnTo>
                  <a:lnTo>
                    <a:pt x="287020" y="40563"/>
                  </a:lnTo>
                  <a:lnTo>
                    <a:pt x="287108" y="43688"/>
                  </a:lnTo>
                  <a:lnTo>
                    <a:pt x="287108" y="22352"/>
                  </a:lnTo>
                  <a:lnTo>
                    <a:pt x="270484" y="22352"/>
                  </a:lnTo>
                  <a:lnTo>
                    <a:pt x="264147" y="25133"/>
                  </a:lnTo>
                  <a:lnTo>
                    <a:pt x="255612" y="35699"/>
                  </a:lnTo>
                  <a:lnTo>
                    <a:pt x="253580" y="42329"/>
                  </a:lnTo>
                  <a:lnTo>
                    <a:pt x="253580" y="58851"/>
                  </a:lnTo>
                  <a:lnTo>
                    <a:pt x="255638" y="65278"/>
                  </a:lnTo>
                  <a:lnTo>
                    <a:pt x="263829" y="74422"/>
                  </a:lnTo>
                  <a:lnTo>
                    <a:pt x="270014" y="76708"/>
                  </a:lnTo>
                  <a:lnTo>
                    <a:pt x="284848" y="76708"/>
                  </a:lnTo>
                  <a:lnTo>
                    <a:pt x="290055" y="75387"/>
                  </a:lnTo>
                  <a:lnTo>
                    <a:pt x="298119" y="69900"/>
                  </a:lnTo>
                  <a:lnTo>
                    <a:pt x="299974" y="66548"/>
                  </a:lnTo>
                  <a:lnTo>
                    <a:pt x="300520" y="65570"/>
                  </a:lnTo>
                  <a:lnTo>
                    <a:pt x="301129" y="59740"/>
                  </a:lnTo>
                  <a:lnTo>
                    <a:pt x="287413" y="59740"/>
                  </a:lnTo>
                  <a:lnTo>
                    <a:pt x="286740" y="62318"/>
                  </a:lnTo>
                  <a:lnTo>
                    <a:pt x="285559" y="64147"/>
                  </a:lnTo>
                  <a:lnTo>
                    <a:pt x="282498" y="66103"/>
                  </a:lnTo>
                  <a:lnTo>
                    <a:pt x="280708" y="66548"/>
                  </a:lnTo>
                  <a:lnTo>
                    <a:pt x="274675" y="66548"/>
                  </a:lnTo>
                  <a:lnTo>
                    <a:pt x="271983" y="65493"/>
                  </a:lnTo>
                  <a:lnTo>
                    <a:pt x="268808" y="61302"/>
                  </a:lnTo>
                  <a:lnTo>
                    <a:pt x="268008" y="57912"/>
                  </a:lnTo>
                  <a:lnTo>
                    <a:pt x="268008" y="53238"/>
                  </a:lnTo>
                  <a:lnTo>
                    <a:pt x="302348" y="53238"/>
                  </a:lnTo>
                  <a:close/>
                </a:path>
                <a:path w="498475" h="76835">
                  <a:moveTo>
                    <a:pt x="356400" y="56591"/>
                  </a:moveTo>
                  <a:lnTo>
                    <a:pt x="341668" y="56591"/>
                  </a:lnTo>
                  <a:lnTo>
                    <a:pt x="341668" y="59232"/>
                  </a:lnTo>
                  <a:lnTo>
                    <a:pt x="341058" y="61556"/>
                  </a:lnTo>
                  <a:lnTo>
                    <a:pt x="338620" y="65544"/>
                  </a:lnTo>
                  <a:lnTo>
                    <a:pt x="336892" y="66548"/>
                  </a:lnTo>
                  <a:lnTo>
                    <a:pt x="331952" y="66548"/>
                  </a:lnTo>
                  <a:lnTo>
                    <a:pt x="329920" y="64719"/>
                  </a:lnTo>
                  <a:lnTo>
                    <a:pt x="327482" y="58077"/>
                  </a:lnTo>
                  <a:lnTo>
                    <a:pt x="326936" y="54013"/>
                  </a:lnTo>
                  <a:lnTo>
                    <a:pt x="326936" y="44056"/>
                  </a:lnTo>
                  <a:lnTo>
                    <a:pt x="327583" y="40132"/>
                  </a:lnTo>
                  <a:lnTo>
                    <a:pt x="330161" y="34036"/>
                  </a:lnTo>
                  <a:lnTo>
                    <a:pt x="332117" y="32512"/>
                  </a:lnTo>
                  <a:lnTo>
                    <a:pt x="336994" y="32512"/>
                  </a:lnTo>
                  <a:lnTo>
                    <a:pt x="338721" y="33528"/>
                  </a:lnTo>
                  <a:lnTo>
                    <a:pt x="340893" y="37185"/>
                  </a:lnTo>
                  <a:lnTo>
                    <a:pt x="341363" y="39281"/>
                  </a:lnTo>
                  <a:lnTo>
                    <a:pt x="341363" y="41859"/>
                  </a:lnTo>
                  <a:lnTo>
                    <a:pt x="356095" y="41859"/>
                  </a:lnTo>
                  <a:lnTo>
                    <a:pt x="356095" y="35293"/>
                  </a:lnTo>
                  <a:lnTo>
                    <a:pt x="353796" y="30238"/>
                  </a:lnTo>
                  <a:lnTo>
                    <a:pt x="345401" y="23812"/>
                  </a:lnTo>
                  <a:lnTo>
                    <a:pt x="340728" y="22352"/>
                  </a:lnTo>
                  <a:lnTo>
                    <a:pt x="329679" y="22352"/>
                  </a:lnTo>
                  <a:lnTo>
                    <a:pt x="324840" y="23914"/>
                  </a:lnTo>
                  <a:lnTo>
                    <a:pt x="314337" y="31699"/>
                  </a:lnTo>
                  <a:lnTo>
                    <a:pt x="311188" y="39154"/>
                  </a:lnTo>
                  <a:lnTo>
                    <a:pt x="311188" y="57708"/>
                  </a:lnTo>
                  <a:lnTo>
                    <a:pt x="313118" y="64249"/>
                  </a:lnTo>
                  <a:lnTo>
                    <a:pt x="321183" y="74129"/>
                  </a:lnTo>
                  <a:lnTo>
                    <a:pt x="327240" y="76708"/>
                  </a:lnTo>
                  <a:lnTo>
                    <a:pt x="341668" y="76708"/>
                  </a:lnTo>
                  <a:lnTo>
                    <a:pt x="346837" y="74891"/>
                  </a:lnTo>
                  <a:lnTo>
                    <a:pt x="354495" y="67652"/>
                  </a:lnTo>
                  <a:lnTo>
                    <a:pt x="356400" y="62750"/>
                  </a:lnTo>
                  <a:lnTo>
                    <a:pt x="356400" y="56591"/>
                  </a:lnTo>
                  <a:close/>
                </a:path>
                <a:path w="498475" h="76835">
                  <a:moveTo>
                    <a:pt x="396735" y="23571"/>
                  </a:moveTo>
                  <a:lnTo>
                    <a:pt x="384543" y="23571"/>
                  </a:lnTo>
                  <a:lnTo>
                    <a:pt x="384543" y="8331"/>
                  </a:lnTo>
                  <a:lnTo>
                    <a:pt x="369608" y="13817"/>
                  </a:lnTo>
                  <a:lnTo>
                    <a:pt x="369608" y="23571"/>
                  </a:lnTo>
                  <a:lnTo>
                    <a:pt x="359752" y="23571"/>
                  </a:lnTo>
                  <a:lnTo>
                    <a:pt x="359752" y="34239"/>
                  </a:lnTo>
                  <a:lnTo>
                    <a:pt x="369608" y="34239"/>
                  </a:lnTo>
                  <a:lnTo>
                    <a:pt x="369608" y="66916"/>
                  </a:lnTo>
                  <a:lnTo>
                    <a:pt x="370852" y="70459"/>
                  </a:lnTo>
                  <a:lnTo>
                    <a:pt x="375793" y="74726"/>
                  </a:lnTo>
                  <a:lnTo>
                    <a:pt x="379603" y="75793"/>
                  </a:lnTo>
                  <a:lnTo>
                    <a:pt x="384746" y="75793"/>
                  </a:lnTo>
                  <a:lnTo>
                    <a:pt x="388073" y="75679"/>
                  </a:lnTo>
                  <a:lnTo>
                    <a:pt x="391998" y="75196"/>
                  </a:lnTo>
                  <a:lnTo>
                    <a:pt x="394131" y="74777"/>
                  </a:lnTo>
                  <a:lnTo>
                    <a:pt x="396430" y="74168"/>
                  </a:lnTo>
                  <a:lnTo>
                    <a:pt x="396430" y="64312"/>
                  </a:lnTo>
                  <a:lnTo>
                    <a:pt x="393992" y="64617"/>
                  </a:lnTo>
                  <a:lnTo>
                    <a:pt x="388239" y="64617"/>
                  </a:lnTo>
                  <a:lnTo>
                    <a:pt x="386245" y="63931"/>
                  </a:lnTo>
                  <a:lnTo>
                    <a:pt x="384810" y="61772"/>
                  </a:lnTo>
                  <a:lnTo>
                    <a:pt x="384543" y="59905"/>
                  </a:lnTo>
                  <a:lnTo>
                    <a:pt x="384543" y="34239"/>
                  </a:lnTo>
                  <a:lnTo>
                    <a:pt x="396735" y="34239"/>
                  </a:lnTo>
                  <a:lnTo>
                    <a:pt x="396735" y="23571"/>
                  </a:lnTo>
                  <a:close/>
                </a:path>
                <a:path w="498475" h="76835">
                  <a:moveTo>
                    <a:pt x="455358" y="41478"/>
                  </a:moveTo>
                  <a:lnTo>
                    <a:pt x="453263" y="35191"/>
                  </a:lnTo>
                  <a:lnTo>
                    <a:pt x="451002" y="32613"/>
                  </a:lnTo>
                  <a:lnTo>
                    <a:pt x="444385" y="25031"/>
                  </a:lnTo>
                  <a:lnTo>
                    <a:pt x="440118" y="23342"/>
                  </a:lnTo>
                  <a:lnTo>
                    <a:pt x="440118" y="42976"/>
                  </a:lnTo>
                  <a:lnTo>
                    <a:pt x="440118" y="55372"/>
                  </a:lnTo>
                  <a:lnTo>
                    <a:pt x="439102" y="60007"/>
                  </a:lnTo>
                  <a:lnTo>
                    <a:pt x="435305" y="65227"/>
                  </a:lnTo>
                  <a:lnTo>
                    <a:pt x="432638" y="66446"/>
                  </a:lnTo>
                  <a:lnTo>
                    <a:pt x="421462" y="66446"/>
                  </a:lnTo>
                  <a:lnTo>
                    <a:pt x="417664" y="60960"/>
                  </a:lnTo>
                  <a:lnTo>
                    <a:pt x="417664" y="44094"/>
                  </a:lnTo>
                  <a:lnTo>
                    <a:pt x="418617" y="39725"/>
                  </a:lnTo>
                  <a:lnTo>
                    <a:pt x="422414" y="34036"/>
                  </a:lnTo>
                  <a:lnTo>
                    <a:pt x="425183" y="32613"/>
                  </a:lnTo>
                  <a:lnTo>
                    <a:pt x="432295" y="32613"/>
                  </a:lnTo>
                  <a:lnTo>
                    <a:pt x="434975" y="33756"/>
                  </a:lnTo>
                  <a:lnTo>
                    <a:pt x="439039" y="38709"/>
                  </a:lnTo>
                  <a:lnTo>
                    <a:pt x="440118" y="42976"/>
                  </a:lnTo>
                  <a:lnTo>
                    <a:pt x="440118" y="23342"/>
                  </a:lnTo>
                  <a:lnTo>
                    <a:pt x="437642" y="22352"/>
                  </a:lnTo>
                  <a:lnTo>
                    <a:pt x="419633" y="22352"/>
                  </a:lnTo>
                  <a:lnTo>
                    <a:pt x="412686" y="25361"/>
                  </a:lnTo>
                  <a:lnTo>
                    <a:pt x="404291" y="36207"/>
                  </a:lnTo>
                  <a:lnTo>
                    <a:pt x="402424" y="42303"/>
                  </a:lnTo>
                  <a:lnTo>
                    <a:pt x="402424" y="58356"/>
                  </a:lnTo>
                  <a:lnTo>
                    <a:pt x="404964" y="65125"/>
                  </a:lnTo>
                  <a:lnTo>
                    <a:pt x="414718" y="74472"/>
                  </a:lnTo>
                  <a:lnTo>
                    <a:pt x="420890" y="76708"/>
                  </a:lnTo>
                  <a:lnTo>
                    <a:pt x="437349" y="76708"/>
                  </a:lnTo>
                  <a:lnTo>
                    <a:pt x="444144" y="73926"/>
                  </a:lnTo>
                  <a:lnTo>
                    <a:pt x="450608" y="66446"/>
                  </a:lnTo>
                  <a:lnTo>
                    <a:pt x="453224" y="63423"/>
                  </a:lnTo>
                  <a:lnTo>
                    <a:pt x="455358" y="57061"/>
                  </a:lnTo>
                  <a:lnTo>
                    <a:pt x="455358" y="41478"/>
                  </a:lnTo>
                  <a:close/>
                </a:path>
                <a:path w="498475" h="76835">
                  <a:moveTo>
                    <a:pt x="497928" y="23266"/>
                  </a:moveTo>
                  <a:lnTo>
                    <a:pt x="492506" y="23266"/>
                  </a:lnTo>
                  <a:lnTo>
                    <a:pt x="488315" y="24384"/>
                  </a:lnTo>
                  <a:lnTo>
                    <a:pt x="483362" y="28105"/>
                  </a:lnTo>
                  <a:lnTo>
                    <a:pt x="481749" y="30314"/>
                  </a:lnTo>
                  <a:lnTo>
                    <a:pt x="480453" y="33223"/>
                  </a:lnTo>
                  <a:lnTo>
                    <a:pt x="480148" y="23571"/>
                  </a:lnTo>
                  <a:lnTo>
                    <a:pt x="466331" y="23571"/>
                  </a:lnTo>
                  <a:lnTo>
                    <a:pt x="466737" y="31762"/>
                  </a:lnTo>
                  <a:lnTo>
                    <a:pt x="466737" y="74879"/>
                  </a:lnTo>
                  <a:lnTo>
                    <a:pt x="481774" y="74879"/>
                  </a:lnTo>
                  <a:lnTo>
                    <a:pt x="481774" y="45720"/>
                  </a:lnTo>
                  <a:lnTo>
                    <a:pt x="482422" y="42811"/>
                  </a:lnTo>
                  <a:lnTo>
                    <a:pt x="485597" y="37998"/>
                  </a:lnTo>
                  <a:lnTo>
                    <a:pt x="489026" y="36576"/>
                  </a:lnTo>
                  <a:lnTo>
                    <a:pt x="493966" y="36576"/>
                  </a:lnTo>
                  <a:lnTo>
                    <a:pt x="497928" y="36779"/>
                  </a:lnTo>
                  <a:lnTo>
                    <a:pt x="497928" y="232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26523" y="5230863"/>
              <a:ext cx="2370455" cy="967105"/>
            </a:xfrm>
            <a:custGeom>
              <a:avLst/>
              <a:gdLst/>
              <a:ahLst/>
              <a:cxnLst/>
              <a:rect l="l" t="t" r="r" b="b"/>
              <a:pathLst>
                <a:path w="2370454" h="967104">
                  <a:moveTo>
                    <a:pt x="105930" y="0"/>
                  </a:moveTo>
                  <a:lnTo>
                    <a:pt x="0" y="99301"/>
                  </a:lnTo>
                </a:path>
                <a:path w="2370454" h="967104">
                  <a:moveTo>
                    <a:pt x="1754403" y="966571"/>
                  </a:moveTo>
                  <a:lnTo>
                    <a:pt x="1641868" y="893749"/>
                  </a:lnTo>
                </a:path>
                <a:path w="2370454" h="967104">
                  <a:moveTo>
                    <a:pt x="2284044" y="311162"/>
                  </a:moveTo>
                  <a:lnTo>
                    <a:pt x="2370112" y="19861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990840" y="7721525"/>
            <a:ext cx="2464435" cy="697865"/>
            <a:chOff x="2936239" y="7721524"/>
            <a:chExt cx="2464435" cy="69786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04716" y="7721524"/>
              <a:ext cx="907719" cy="4996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36239" y="7724826"/>
              <a:ext cx="844181" cy="3065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2849" y="8227161"/>
              <a:ext cx="451700" cy="1918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42865" y="7955483"/>
              <a:ext cx="657745" cy="9518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761990" y="526184"/>
            <a:ext cx="175196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Parámetros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visualización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21" y="489354"/>
            <a:ext cx="42144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Los.parámetros.de.visualización.se.utilizan.para.visualizar.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cantidades..Estos.parámetros.solo.se.muestran.y.no.pueden.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ser.modificado.por.el.operador...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Los.parámetros.de.visualización.son.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distingue.por.una.“r”.minúscula.... Parámetro.r038,.por.ejemplo,.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muestra.el.valor.de.salida.de.voltaje.al.motor.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1990" y="2897278"/>
            <a:ext cx="11303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Bloques</a:t>
            </a:r>
            <a:r>
              <a:rPr sz="8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funciones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759" y="2840127"/>
            <a:ext cx="42303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Un.bloque.de.funciones.consta.de.varios.parámetros.agrupados.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juntos.para.realizar.una.tarea.específica..El.siguiente.bloque.de.funciones.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representa.un.ejemplo.de.cómo.un.proporcional/integral.(PI).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se.puede.utilizar.en.el.control.de.velocidad.de.un.SIMOREG.6RA70.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DC.MASTER..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1991" y="6633617"/>
            <a:ext cx="15081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Parámetros</a:t>
            </a:r>
            <a:r>
              <a:rPr sz="10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función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748" y="6600597"/>
            <a:ext cx="45827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La.respuesta.de.un.bloque.de.funciones.está.determinada.por.la.función.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parámetros..Ganancia.proporcional.y.tiempo.integral,.por.ejemplo,.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determinar.la.respuesta.de.un.controlador.PI..Cada.parámetro.tiene.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un.nombre,.un.número.de.identificación,.un.rango.de.valores.y.un.ajuste.de.fábrica..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Los.parámetros.de.función.pueden.indexarse...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6910" y="6914489"/>
            <a:ext cx="3322320" cy="1809750"/>
            <a:chOff x="2742310" y="6914489"/>
            <a:chExt cx="3322320" cy="1809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2310" y="6914489"/>
              <a:ext cx="3322142" cy="18095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7606" y="6914489"/>
              <a:ext cx="545363" cy="3215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57663" y="8043646"/>
              <a:ext cx="50800" cy="10795"/>
            </a:xfrm>
            <a:custGeom>
              <a:avLst/>
              <a:gdLst/>
              <a:ahLst/>
              <a:cxnLst/>
              <a:rect l="l" t="t" r="r" b="b"/>
              <a:pathLst>
                <a:path w="50800" h="10795">
                  <a:moveTo>
                    <a:pt x="50241" y="0"/>
                  </a:moveTo>
                  <a:lnTo>
                    <a:pt x="0" y="0"/>
                  </a:lnTo>
                  <a:lnTo>
                    <a:pt x="0" y="10566"/>
                  </a:lnTo>
                  <a:lnTo>
                    <a:pt x="50241" y="10566"/>
                  </a:lnTo>
                  <a:lnTo>
                    <a:pt x="502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581650" y="538885"/>
            <a:ext cx="20358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Conjuntos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datos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función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Bico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7480" y="486814"/>
            <a:ext cx="442785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En.muchas.aplicaciones.puede.ser.deseable.configurar.el.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SIMOREG.6RA70.DC.MASTER.para.variaciones.en.funcionamiento..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Por.ejemplo,.puede.haber.una.situación.en.una.aplicación.donde.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es.deseable.tener.diferentes.tiempos.de.aceleración..Indexados.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los.parámetros.pueden.tener.hasta.cuatro.valores.diferentes.almacenados.con.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ellos..Cada.valor.almacenado.es.parte.de.un.conjunto.de.datos..Parámetro.P303,.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tiempo.de.aceleración,.es.un.ejemplo.de.un.parámetro.indexado..P303.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puede.tener.cuatro.diferentes.tiempos.de.aceleración.almacenados..P303.podría,.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por.ejemplo,.tener.los.siguientes..valores: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480" y="2314982"/>
            <a:ext cx="4189729" cy="16895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P303.1.=.0.50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P303.2.=.1.00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P303.3.=.3.00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P303.4.=.8.00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Si.el.conjunto.de.datos.1.está.activo,.el.tiempo.de.aceleración.es.de.0,50.segundos..Si.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el.conjunto.de.datos.2.está.activo,.el.tiempo.de.aceleración.es.1,00.segundo..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los.sets.son.seleccionados.por.el.operador.y.pueden.cambiarse.en.cualquier.momento.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651" y="4000910"/>
            <a:ext cx="9404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Controlador</a:t>
            </a:r>
            <a:r>
              <a:rPr sz="9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PI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7416" y="3962810"/>
            <a:ext cx="43630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PI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se.utilizan.comúnmente.en.la.tecnología.de.accionamientos...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En.nuestra.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ejemplo.la.velocidad.deseada.y.la.velocidad.real.se.ingresan.en.un.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suma...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Las.dos.señales.son.opuestas.en.polaridad..</a:t>
            </a:r>
            <a:endParaRPr sz="950">
              <a:latin typeface="Microsoft Sans Serif"/>
              <a:cs typeface="Microsoft Sans Serif"/>
            </a:endParaRPr>
          </a:p>
          <a:p>
            <a:pPr marL="12700" marR="97155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Cuando.la.velocidad.real.es.igual.a.la.velocidad.deseada.la.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desviación,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PI,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cero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(0).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deseada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a.desviación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7479" y="5425848"/>
            <a:ext cx="424688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Los.cambios.en.la.carga.del.motor,.por.ejemplo,..pueden.afectar.el.motor.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velocidad...Un.aumento.repentino.en.la.carga.haría.que.el.motor.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ralentizar..Esto.disminuiría.la.retroalimentación.de.la.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la.velocidad.y.la.desviación.sería.más.positiva...Es.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también.es.posible.que.la.aplicación.requiera.que.el.motor.disminuya.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disminuir.o.aumentar.la.aceleración..Hasta.que.el.motor.llegue.a.la.nueva.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velocidad.habrá.una.desviación.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2654" y="1795979"/>
            <a:ext cx="3084423" cy="90650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80438" y="4190796"/>
            <a:ext cx="3572510" cy="2442210"/>
            <a:chOff x="2925838" y="4190796"/>
            <a:chExt cx="3572510" cy="24422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3069" y="4381512"/>
              <a:ext cx="2944434" cy="20604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8846" y="4381512"/>
              <a:ext cx="545363" cy="3215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28124" y="4193082"/>
              <a:ext cx="3568065" cy="2437765"/>
            </a:xfrm>
            <a:custGeom>
              <a:avLst/>
              <a:gdLst/>
              <a:ahLst/>
              <a:cxnLst/>
              <a:rect l="l" t="t" r="r" b="b"/>
              <a:pathLst>
                <a:path w="3568065" h="2437765">
                  <a:moveTo>
                    <a:pt x="3567645" y="2437295"/>
                  </a:moveTo>
                  <a:lnTo>
                    <a:pt x="0" y="2437295"/>
                  </a:lnTo>
                  <a:lnTo>
                    <a:pt x="0" y="0"/>
                  </a:lnTo>
                  <a:lnTo>
                    <a:pt x="3567645" y="0"/>
                  </a:lnTo>
                  <a:lnTo>
                    <a:pt x="3567645" y="24372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42800" y="5787834"/>
              <a:ext cx="498475" cy="76835"/>
            </a:xfrm>
            <a:custGeom>
              <a:avLst/>
              <a:gdLst/>
              <a:ahLst/>
              <a:cxnLst/>
              <a:rect l="l" t="t" r="r" b="b"/>
              <a:pathLst>
                <a:path w="498475" h="76835">
                  <a:moveTo>
                    <a:pt x="61468" y="50800"/>
                  </a:moveTo>
                  <a:lnTo>
                    <a:pt x="45008" y="50800"/>
                  </a:lnTo>
                  <a:lnTo>
                    <a:pt x="45008" y="55486"/>
                  </a:lnTo>
                  <a:lnTo>
                    <a:pt x="43624" y="59105"/>
                  </a:lnTo>
                  <a:lnTo>
                    <a:pt x="38404" y="63906"/>
                  </a:lnTo>
                  <a:lnTo>
                    <a:pt x="35394" y="65024"/>
                  </a:lnTo>
                  <a:lnTo>
                    <a:pt x="26657" y="65024"/>
                  </a:lnTo>
                  <a:lnTo>
                    <a:pt x="22809" y="62738"/>
                  </a:lnTo>
                  <a:lnTo>
                    <a:pt x="17729" y="53594"/>
                  </a:lnTo>
                  <a:lnTo>
                    <a:pt x="16459" y="47320"/>
                  </a:lnTo>
                  <a:lnTo>
                    <a:pt x="16459" y="30988"/>
                  </a:lnTo>
                  <a:lnTo>
                    <a:pt x="17830" y="24257"/>
                  </a:lnTo>
                  <a:lnTo>
                    <a:pt x="23317" y="13957"/>
                  </a:lnTo>
                  <a:lnTo>
                    <a:pt x="27470" y="11379"/>
                  </a:lnTo>
                  <a:lnTo>
                    <a:pt x="36614" y="11379"/>
                  </a:lnTo>
                  <a:lnTo>
                    <a:pt x="39420" y="12573"/>
                  </a:lnTo>
                  <a:lnTo>
                    <a:pt x="43281" y="17043"/>
                  </a:lnTo>
                  <a:lnTo>
                    <a:pt x="44437" y="20294"/>
                  </a:lnTo>
                  <a:lnTo>
                    <a:pt x="44907" y="24688"/>
                  </a:lnTo>
                  <a:lnTo>
                    <a:pt x="60655" y="24688"/>
                  </a:lnTo>
                  <a:lnTo>
                    <a:pt x="60655" y="17246"/>
                  </a:lnTo>
                  <a:lnTo>
                    <a:pt x="58166" y="11264"/>
                  </a:lnTo>
                  <a:lnTo>
                    <a:pt x="48209" y="2260"/>
                  </a:lnTo>
                  <a:lnTo>
                    <a:pt x="41694" y="0"/>
                  </a:lnTo>
                  <a:lnTo>
                    <a:pt x="33629" y="0"/>
                  </a:lnTo>
                  <a:lnTo>
                    <a:pt x="2273" y="23215"/>
                  </a:lnTo>
                  <a:lnTo>
                    <a:pt x="0" y="39217"/>
                  </a:lnTo>
                  <a:lnTo>
                    <a:pt x="444" y="46685"/>
                  </a:lnTo>
                  <a:lnTo>
                    <a:pt x="25336" y="75679"/>
                  </a:lnTo>
                  <a:lnTo>
                    <a:pt x="33528" y="76403"/>
                  </a:lnTo>
                  <a:lnTo>
                    <a:pt x="41859" y="76403"/>
                  </a:lnTo>
                  <a:lnTo>
                    <a:pt x="48602" y="74104"/>
                  </a:lnTo>
                  <a:lnTo>
                    <a:pt x="58889" y="64897"/>
                  </a:lnTo>
                  <a:lnTo>
                    <a:pt x="61468" y="58661"/>
                  </a:lnTo>
                  <a:lnTo>
                    <a:pt x="61468" y="50800"/>
                  </a:lnTo>
                  <a:close/>
                </a:path>
                <a:path w="498475" h="76835">
                  <a:moveTo>
                    <a:pt x="120700" y="41490"/>
                  </a:moveTo>
                  <a:lnTo>
                    <a:pt x="118605" y="35191"/>
                  </a:lnTo>
                  <a:lnTo>
                    <a:pt x="116357" y="32626"/>
                  </a:lnTo>
                  <a:lnTo>
                    <a:pt x="109728" y="25031"/>
                  </a:lnTo>
                  <a:lnTo>
                    <a:pt x="105460" y="23342"/>
                  </a:lnTo>
                  <a:lnTo>
                    <a:pt x="105460" y="42976"/>
                  </a:lnTo>
                  <a:lnTo>
                    <a:pt x="105460" y="55372"/>
                  </a:lnTo>
                  <a:lnTo>
                    <a:pt x="104444" y="60020"/>
                  </a:lnTo>
                  <a:lnTo>
                    <a:pt x="100647" y="65227"/>
                  </a:lnTo>
                  <a:lnTo>
                    <a:pt x="97980" y="66459"/>
                  </a:lnTo>
                  <a:lnTo>
                    <a:pt x="86804" y="66459"/>
                  </a:lnTo>
                  <a:lnTo>
                    <a:pt x="83007" y="60972"/>
                  </a:lnTo>
                  <a:lnTo>
                    <a:pt x="83007" y="44107"/>
                  </a:lnTo>
                  <a:lnTo>
                    <a:pt x="83959" y="39725"/>
                  </a:lnTo>
                  <a:lnTo>
                    <a:pt x="87744" y="34048"/>
                  </a:lnTo>
                  <a:lnTo>
                    <a:pt x="90525" y="32626"/>
                  </a:lnTo>
                  <a:lnTo>
                    <a:pt x="97637" y="32626"/>
                  </a:lnTo>
                  <a:lnTo>
                    <a:pt x="100317" y="33769"/>
                  </a:lnTo>
                  <a:lnTo>
                    <a:pt x="104381" y="38709"/>
                  </a:lnTo>
                  <a:lnTo>
                    <a:pt x="105460" y="42976"/>
                  </a:lnTo>
                  <a:lnTo>
                    <a:pt x="105460" y="23342"/>
                  </a:lnTo>
                  <a:lnTo>
                    <a:pt x="102984" y="22352"/>
                  </a:lnTo>
                  <a:lnTo>
                    <a:pt x="84975" y="22352"/>
                  </a:lnTo>
                  <a:lnTo>
                    <a:pt x="78028" y="25374"/>
                  </a:lnTo>
                  <a:lnTo>
                    <a:pt x="69634" y="36207"/>
                  </a:lnTo>
                  <a:lnTo>
                    <a:pt x="67767" y="42303"/>
                  </a:lnTo>
                  <a:lnTo>
                    <a:pt x="67767" y="58356"/>
                  </a:lnTo>
                  <a:lnTo>
                    <a:pt x="70307" y="65138"/>
                  </a:lnTo>
                  <a:lnTo>
                    <a:pt x="80060" y="74472"/>
                  </a:lnTo>
                  <a:lnTo>
                    <a:pt x="86220" y="76708"/>
                  </a:lnTo>
                  <a:lnTo>
                    <a:pt x="102679" y="76708"/>
                  </a:lnTo>
                  <a:lnTo>
                    <a:pt x="109486" y="73939"/>
                  </a:lnTo>
                  <a:lnTo>
                    <a:pt x="115951" y="66459"/>
                  </a:lnTo>
                  <a:lnTo>
                    <a:pt x="118567" y="63436"/>
                  </a:lnTo>
                  <a:lnTo>
                    <a:pt x="120700" y="57073"/>
                  </a:lnTo>
                  <a:lnTo>
                    <a:pt x="120700" y="41490"/>
                  </a:lnTo>
                  <a:close/>
                </a:path>
                <a:path w="498475" h="76835">
                  <a:moveTo>
                    <a:pt x="180136" y="74879"/>
                  </a:moveTo>
                  <a:lnTo>
                    <a:pt x="179793" y="35039"/>
                  </a:lnTo>
                  <a:lnTo>
                    <a:pt x="167741" y="22161"/>
                  </a:lnTo>
                  <a:lnTo>
                    <a:pt x="158521" y="22161"/>
                  </a:lnTo>
                  <a:lnTo>
                    <a:pt x="154533" y="23368"/>
                  </a:lnTo>
                  <a:lnTo>
                    <a:pt x="149517" y="27165"/>
                  </a:lnTo>
                  <a:lnTo>
                    <a:pt x="147967" y="28930"/>
                  </a:lnTo>
                  <a:lnTo>
                    <a:pt x="146608" y="31089"/>
                  </a:lnTo>
                  <a:lnTo>
                    <a:pt x="146202" y="23583"/>
                  </a:lnTo>
                  <a:lnTo>
                    <a:pt x="131673" y="23583"/>
                  </a:lnTo>
                  <a:lnTo>
                    <a:pt x="132080" y="31775"/>
                  </a:lnTo>
                  <a:lnTo>
                    <a:pt x="132080" y="74879"/>
                  </a:lnTo>
                  <a:lnTo>
                    <a:pt x="147116" y="74879"/>
                  </a:lnTo>
                  <a:lnTo>
                    <a:pt x="147116" y="39763"/>
                  </a:lnTo>
                  <a:lnTo>
                    <a:pt x="148196" y="36982"/>
                  </a:lnTo>
                  <a:lnTo>
                    <a:pt x="152057" y="33731"/>
                  </a:lnTo>
                  <a:lnTo>
                    <a:pt x="154190" y="33032"/>
                  </a:lnTo>
                  <a:lnTo>
                    <a:pt x="159613" y="33032"/>
                  </a:lnTo>
                  <a:lnTo>
                    <a:pt x="161709" y="33921"/>
                  </a:lnTo>
                  <a:lnTo>
                    <a:pt x="164414" y="37515"/>
                  </a:lnTo>
                  <a:lnTo>
                    <a:pt x="165100" y="40347"/>
                  </a:lnTo>
                  <a:lnTo>
                    <a:pt x="165100" y="74879"/>
                  </a:lnTo>
                  <a:lnTo>
                    <a:pt x="180136" y="74879"/>
                  </a:lnTo>
                  <a:close/>
                </a:path>
                <a:path w="498475" h="76835">
                  <a:moveTo>
                    <a:pt x="242214" y="74879"/>
                  </a:moveTo>
                  <a:lnTo>
                    <a:pt x="241871" y="35039"/>
                  </a:lnTo>
                  <a:lnTo>
                    <a:pt x="229819" y="22161"/>
                  </a:lnTo>
                  <a:lnTo>
                    <a:pt x="220599" y="22161"/>
                  </a:lnTo>
                  <a:lnTo>
                    <a:pt x="216611" y="23368"/>
                  </a:lnTo>
                  <a:lnTo>
                    <a:pt x="211594" y="27165"/>
                  </a:lnTo>
                  <a:lnTo>
                    <a:pt x="210032" y="28930"/>
                  </a:lnTo>
                  <a:lnTo>
                    <a:pt x="208686" y="31089"/>
                  </a:lnTo>
                  <a:lnTo>
                    <a:pt x="208280" y="23583"/>
                  </a:lnTo>
                  <a:lnTo>
                    <a:pt x="193751" y="23583"/>
                  </a:lnTo>
                  <a:lnTo>
                    <a:pt x="194157" y="31775"/>
                  </a:lnTo>
                  <a:lnTo>
                    <a:pt x="194157" y="74879"/>
                  </a:lnTo>
                  <a:lnTo>
                    <a:pt x="209194" y="74879"/>
                  </a:lnTo>
                  <a:lnTo>
                    <a:pt x="209194" y="39763"/>
                  </a:lnTo>
                  <a:lnTo>
                    <a:pt x="210273" y="36982"/>
                  </a:lnTo>
                  <a:lnTo>
                    <a:pt x="214134" y="33731"/>
                  </a:lnTo>
                  <a:lnTo>
                    <a:pt x="216268" y="33032"/>
                  </a:lnTo>
                  <a:lnTo>
                    <a:pt x="221691" y="33032"/>
                  </a:lnTo>
                  <a:lnTo>
                    <a:pt x="223786" y="33921"/>
                  </a:lnTo>
                  <a:lnTo>
                    <a:pt x="226491" y="37515"/>
                  </a:lnTo>
                  <a:lnTo>
                    <a:pt x="227177" y="40347"/>
                  </a:lnTo>
                  <a:lnTo>
                    <a:pt x="227177" y="74879"/>
                  </a:lnTo>
                  <a:lnTo>
                    <a:pt x="242214" y="74879"/>
                  </a:lnTo>
                  <a:close/>
                </a:path>
                <a:path w="498475" h="76835">
                  <a:moveTo>
                    <a:pt x="302361" y="53238"/>
                  </a:moveTo>
                  <a:lnTo>
                    <a:pt x="302247" y="43688"/>
                  </a:lnTo>
                  <a:lnTo>
                    <a:pt x="300697" y="37020"/>
                  </a:lnTo>
                  <a:lnTo>
                    <a:pt x="297827" y="32512"/>
                  </a:lnTo>
                  <a:lnTo>
                    <a:pt x="293382" y="25501"/>
                  </a:lnTo>
                  <a:lnTo>
                    <a:pt x="287147" y="22352"/>
                  </a:lnTo>
                  <a:lnTo>
                    <a:pt x="287121" y="43688"/>
                  </a:lnTo>
                  <a:lnTo>
                    <a:pt x="268528" y="43688"/>
                  </a:lnTo>
                  <a:lnTo>
                    <a:pt x="268528" y="40576"/>
                  </a:lnTo>
                  <a:lnTo>
                    <a:pt x="269354" y="37934"/>
                  </a:lnTo>
                  <a:lnTo>
                    <a:pt x="272681" y="33604"/>
                  </a:lnTo>
                  <a:lnTo>
                    <a:pt x="275069" y="32512"/>
                  </a:lnTo>
                  <a:lnTo>
                    <a:pt x="281978" y="32512"/>
                  </a:lnTo>
                  <a:lnTo>
                    <a:pt x="284581" y="34112"/>
                  </a:lnTo>
                  <a:lnTo>
                    <a:pt x="286740" y="38912"/>
                  </a:lnTo>
                  <a:lnTo>
                    <a:pt x="287032" y="40576"/>
                  </a:lnTo>
                  <a:lnTo>
                    <a:pt x="287121" y="43688"/>
                  </a:lnTo>
                  <a:lnTo>
                    <a:pt x="287121" y="22352"/>
                  </a:lnTo>
                  <a:lnTo>
                    <a:pt x="270497" y="22352"/>
                  </a:lnTo>
                  <a:lnTo>
                    <a:pt x="264160" y="25133"/>
                  </a:lnTo>
                  <a:lnTo>
                    <a:pt x="255625" y="35699"/>
                  </a:lnTo>
                  <a:lnTo>
                    <a:pt x="253593" y="42341"/>
                  </a:lnTo>
                  <a:lnTo>
                    <a:pt x="253593" y="58864"/>
                  </a:lnTo>
                  <a:lnTo>
                    <a:pt x="255638" y="65278"/>
                  </a:lnTo>
                  <a:lnTo>
                    <a:pt x="263842" y="74422"/>
                  </a:lnTo>
                  <a:lnTo>
                    <a:pt x="270014" y="76708"/>
                  </a:lnTo>
                  <a:lnTo>
                    <a:pt x="284848" y="76708"/>
                  </a:lnTo>
                  <a:lnTo>
                    <a:pt x="290068" y="75387"/>
                  </a:lnTo>
                  <a:lnTo>
                    <a:pt x="298119" y="69900"/>
                  </a:lnTo>
                  <a:lnTo>
                    <a:pt x="299986" y="66548"/>
                  </a:lnTo>
                  <a:lnTo>
                    <a:pt x="300532" y="65570"/>
                  </a:lnTo>
                  <a:lnTo>
                    <a:pt x="301142" y="59740"/>
                  </a:lnTo>
                  <a:lnTo>
                    <a:pt x="287426" y="59740"/>
                  </a:lnTo>
                  <a:lnTo>
                    <a:pt x="286740" y="62318"/>
                  </a:lnTo>
                  <a:lnTo>
                    <a:pt x="285559" y="64147"/>
                  </a:lnTo>
                  <a:lnTo>
                    <a:pt x="282511" y="66116"/>
                  </a:lnTo>
                  <a:lnTo>
                    <a:pt x="280720" y="66548"/>
                  </a:lnTo>
                  <a:lnTo>
                    <a:pt x="274688" y="66548"/>
                  </a:lnTo>
                  <a:lnTo>
                    <a:pt x="271995" y="65506"/>
                  </a:lnTo>
                  <a:lnTo>
                    <a:pt x="268820" y="61302"/>
                  </a:lnTo>
                  <a:lnTo>
                    <a:pt x="268020" y="57912"/>
                  </a:lnTo>
                  <a:lnTo>
                    <a:pt x="268020" y="53238"/>
                  </a:lnTo>
                  <a:lnTo>
                    <a:pt x="302361" y="53238"/>
                  </a:lnTo>
                  <a:close/>
                </a:path>
                <a:path w="498475" h="76835">
                  <a:moveTo>
                    <a:pt x="356412" y="56591"/>
                  </a:moveTo>
                  <a:lnTo>
                    <a:pt x="341680" y="56591"/>
                  </a:lnTo>
                  <a:lnTo>
                    <a:pt x="341680" y="59232"/>
                  </a:lnTo>
                  <a:lnTo>
                    <a:pt x="341071" y="61556"/>
                  </a:lnTo>
                  <a:lnTo>
                    <a:pt x="338632" y="65557"/>
                  </a:lnTo>
                  <a:lnTo>
                    <a:pt x="336905" y="66548"/>
                  </a:lnTo>
                  <a:lnTo>
                    <a:pt x="331952" y="66548"/>
                  </a:lnTo>
                  <a:lnTo>
                    <a:pt x="329933" y="64719"/>
                  </a:lnTo>
                  <a:lnTo>
                    <a:pt x="327482" y="58089"/>
                  </a:lnTo>
                  <a:lnTo>
                    <a:pt x="326948" y="54025"/>
                  </a:lnTo>
                  <a:lnTo>
                    <a:pt x="326948" y="44069"/>
                  </a:lnTo>
                  <a:lnTo>
                    <a:pt x="327596" y="40132"/>
                  </a:lnTo>
                  <a:lnTo>
                    <a:pt x="330161" y="34048"/>
                  </a:lnTo>
                  <a:lnTo>
                    <a:pt x="332130" y="32512"/>
                  </a:lnTo>
                  <a:lnTo>
                    <a:pt x="337007" y="32512"/>
                  </a:lnTo>
                  <a:lnTo>
                    <a:pt x="338734" y="33540"/>
                  </a:lnTo>
                  <a:lnTo>
                    <a:pt x="340906" y="37198"/>
                  </a:lnTo>
                  <a:lnTo>
                    <a:pt x="341376" y="39293"/>
                  </a:lnTo>
                  <a:lnTo>
                    <a:pt x="341376" y="41859"/>
                  </a:lnTo>
                  <a:lnTo>
                    <a:pt x="356108" y="41859"/>
                  </a:lnTo>
                  <a:lnTo>
                    <a:pt x="356108" y="35293"/>
                  </a:lnTo>
                  <a:lnTo>
                    <a:pt x="353796" y="30251"/>
                  </a:lnTo>
                  <a:lnTo>
                    <a:pt x="345401" y="23812"/>
                  </a:lnTo>
                  <a:lnTo>
                    <a:pt x="340728" y="22352"/>
                  </a:lnTo>
                  <a:lnTo>
                    <a:pt x="329692" y="22352"/>
                  </a:lnTo>
                  <a:lnTo>
                    <a:pt x="324853" y="23914"/>
                  </a:lnTo>
                  <a:lnTo>
                    <a:pt x="314350" y="31711"/>
                  </a:lnTo>
                  <a:lnTo>
                    <a:pt x="311200" y="39154"/>
                  </a:lnTo>
                  <a:lnTo>
                    <a:pt x="311200" y="57708"/>
                  </a:lnTo>
                  <a:lnTo>
                    <a:pt x="313131" y="64249"/>
                  </a:lnTo>
                  <a:lnTo>
                    <a:pt x="321195" y="74142"/>
                  </a:lnTo>
                  <a:lnTo>
                    <a:pt x="327253" y="76708"/>
                  </a:lnTo>
                  <a:lnTo>
                    <a:pt x="341680" y="76708"/>
                  </a:lnTo>
                  <a:lnTo>
                    <a:pt x="346849" y="74904"/>
                  </a:lnTo>
                  <a:lnTo>
                    <a:pt x="354495" y="67652"/>
                  </a:lnTo>
                  <a:lnTo>
                    <a:pt x="356412" y="62763"/>
                  </a:lnTo>
                  <a:lnTo>
                    <a:pt x="356412" y="56591"/>
                  </a:lnTo>
                  <a:close/>
                </a:path>
                <a:path w="498475" h="76835">
                  <a:moveTo>
                    <a:pt x="396748" y="23583"/>
                  </a:moveTo>
                  <a:lnTo>
                    <a:pt x="384556" y="23583"/>
                  </a:lnTo>
                  <a:lnTo>
                    <a:pt x="384556" y="8343"/>
                  </a:lnTo>
                  <a:lnTo>
                    <a:pt x="369620" y="13830"/>
                  </a:lnTo>
                  <a:lnTo>
                    <a:pt x="369620" y="23583"/>
                  </a:lnTo>
                  <a:lnTo>
                    <a:pt x="359765" y="23583"/>
                  </a:lnTo>
                  <a:lnTo>
                    <a:pt x="359765" y="34239"/>
                  </a:lnTo>
                  <a:lnTo>
                    <a:pt x="369620" y="34239"/>
                  </a:lnTo>
                  <a:lnTo>
                    <a:pt x="369620" y="66929"/>
                  </a:lnTo>
                  <a:lnTo>
                    <a:pt x="370852" y="70459"/>
                  </a:lnTo>
                  <a:lnTo>
                    <a:pt x="375793" y="74739"/>
                  </a:lnTo>
                  <a:lnTo>
                    <a:pt x="379615" y="75793"/>
                  </a:lnTo>
                  <a:lnTo>
                    <a:pt x="386308" y="75793"/>
                  </a:lnTo>
                  <a:lnTo>
                    <a:pt x="392010" y="75209"/>
                  </a:lnTo>
                  <a:lnTo>
                    <a:pt x="396443" y="74168"/>
                  </a:lnTo>
                  <a:lnTo>
                    <a:pt x="396443" y="64312"/>
                  </a:lnTo>
                  <a:lnTo>
                    <a:pt x="394004" y="64630"/>
                  </a:lnTo>
                  <a:lnTo>
                    <a:pt x="388251" y="64630"/>
                  </a:lnTo>
                  <a:lnTo>
                    <a:pt x="386245" y="63944"/>
                  </a:lnTo>
                  <a:lnTo>
                    <a:pt x="384822" y="61772"/>
                  </a:lnTo>
                  <a:lnTo>
                    <a:pt x="384556" y="59918"/>
                  </a:lnTo>
                  <a:lnTo>
                    <a:pt x="384556" y="34239"/>
                  </a:lnTo>
                  <a:lnTo>
                    <a:pt x="396748" y="34239"/>
                  </a:lnTo>
                  <a:lnTo>
                    <a:pt x="396748" y="23583"/>
                  </a:lnTo>
                  <a:close/>
                </a:path>
                <a:path w="498475" h="76835">
                  <a:moveTo>
                    <a:pt x="455371" y="41490"/>
                  </a:moveTo>
                  <a:lnTo>
                    <a:pt x="453263" y="35191"/>
                  </a:lnTo>
                  <a:lnTo>
                    <a:pt x="451015" y="32626"/>
                  </a:lnTo>
                  <a:lnTo>
                    <a:pt x="444398" y="25031"/>
                  </a:lnTo>
                  <a:lnTo>
                    <a:pt x="440131" y="23342"/>
                  </a:lnTo>
                  <a:lnTo>
                    <a:pt x="440131" y="42976"/>
                  </a:lnTo>
                  <a:lnTo>
                    <a:pt x="440131" y="55372"/>
                  </a:lnTo>
                  <a:lnTo>
                    <a:pt x="439115" y="60020"/>
                  </a:lnTo>
                  <a:lnTo>
                    <a:pt x="435317" y="65227"/>
                  </a:lnTo>
                  <a:lnTo>
                    <a:pt x="432650" y="66459"/>
                  </a:lnTo>
                  <a:lnTo>
                    <a:pt x="421462" y="66459"/>
                  </a:lnTo>
                  <a:lnTo>
                    <a:pt x="417677" y="60972"/>
                  </a:lnTo>
                  <a:lnTo>
                    <a:pt x="417677" y="44107"/>
                  </a:lnTo>
                  <a:lnTo>
                    <a:pt x="418617" y="39725"/>
                  </a:lnTo>
                  <a:lnTo>
                    <a:pt x="422414" y="34048"/>
                  </a:lnTo>
                  <a:lnTo>
                    <a:pt x="425196" y="32626"/>
                  </a:lnTo>
                  <a:lnTo>
                    <a:pt x="432308" y="32626"/>
                  </a:lnTo>
                  <a:lnTo>
                    <a:pt x="434975" y="33769"/>
                  </a:lnTo>
                  <a:lnTo>
                    <a:pt x="439051" y="38709"/>
                  </a:lnTo>
                  <a:lnTo>
                    <a:pt x="440131" y="42976"/>
                  </a:lnTo>
                  <a:lnTo>
                    <a:pt x="440131" y="23342"/>
                  </a:lnTo>
                  <a:lnTo>
                    <a:pt x="437654" y="22352"/>
                  </a:lnTo>
                  <a:lnTo>
                    <a:pt x="419633" y="22352"/>
                  </a:lnTo>
                  <a:lnTo>
                    <a:pt x="412699" y="25374"/>
                  </a:lnTo>
                  <a:lnTo>
                    <a:pt x="404304" y="36207"/>
                  </a:lnTo>
                  <a:lnTo>
                    <a:pt x="402437" y="42303"/>
                  </a:lnTo>
                  <a:lnTo>
                    <a:pt x="402437" y="58356"/>
                  </a:lnTo>
                  <a:lnTo>
                    <a:pt x="404977" y="65138"/>
                  </a:lnTo>
                  <a:lnTo>
                    <a:pt x="414731" y="74472"/>
                  </a:lnTo>
                  <a:lnTo>
                    <a:pt x="420890" y="76708"/>
                  </a:lnTo>
                  <a:lnTo>
                    <a:pt x="437349" y="76708"/>
                  </a:lnTo>
                  <a:lnTo>
                    <a:pt x="444157" y="73939"/>
                  </a:lnTo>
                  <a:lnTo>
                    <a:pt x="450621" y="66459"/>
                  </a:lnTo>
                  <a:lnTo>
                    <a:pt x="453237" y="63436"/>
                  </a:lnTo>
                  <a:lnTo>
                    <a:pt x="455371" y="57073"/>
                  </a:lnTo>
                  <a:lnTo>
                    <a:pt x="455371" y="41490"/>
                  </a:lnTo>
                  <a:close/>
                </a:path>
                <a:path w="498475" h="76835">
                  <a:moveTo>
                    <a:pt x="497941" y="23266"/>
                  </a:moveTo>
                  <a:lnTo>
                    <a:pt x="492518" y="23266"/>
                  </a:lnTo>
                  <a:lnTo>
                    <a:pt x="488315" y="24396"/>
                  </a:lnTo>
                  <a:lnTo>
                    <a:pt x="483374" y="28117"/>
                  </a:lnTo>
                  <a:lnTo>
                    <a:pt x="481749" y="30314"/>
                  </a:lnTo>
                  <a:lnTo>
                    <a:pt x="480466" y="33235"/>
                  </a:lnTo>
                  <a:lnTo>
                    <a:pt x="480161" y="23583"/>
                  </a:lnTo>
                  <a:lnTo>
                    <a:pt x="466344" y="23583"/>
                  </a:lnTo>
                  <a:lnTo>
                    <a:pt x="466750" y="31775"/>
                  </a:lnTo>
                  <a:lnTo>
                    <a:pt x="466750" y="74879"/>
                  </a:lnTo>
                  <a:lnTo>
                    <a:pt x="481787" y="74879"/>
                  </a:lnTo>
                  <a:lnTo>
                    <a:pt x="481787" y="45720"/>
                  </a:lnTo>
                  <a:lnTo>
                    <a:pt x="482422" y="42811"/>
                  </a:lnTo>
                  <a:lnTo>
                    <a:pt x="485609" y="37998"/>
                  </a:lnTo>
                  <a:lnTo>
                    <a:pt x="489026" y="36576"/>
                  </a:lnTo>
                  <a:lnTo>
                    <a:pt x="493979" y="36576"/>
                  </a:lnTo>
                  <a:lnTo>
                    <a:pt x="497941" y="36791"/>
                  </a:lnTo>
                  <a:lnTo>
                    <a:pt x="497941" y="232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4177" y="6398437"/>
              <a:ext cx="400507" cy="751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14510" y="5542889"/>
              <a:ext cx="498475" cy="76835"/>
            </a:xfrm>
            <a:custGeom>
              <a:avLst/>
              <a:gdLst/>
              <a:ahLst/>
              <a:cxnLst/>
              <a:rect l="l" t="t" r="r" b="b"/>
              <a:pathLst>
                <a:path w="498475" h="76835">
                  <a:moveTo>
                    <a:pt x="61455" y="50800"/>
                  </a:moveTo>
                  <a:lnTo>
                    <a:pt x="44996" y="50800"/>
                  </a:lnTo>
                  <a:lnTo>
                    <a:pt x="44996" y="55473"/>
                  </a:lnTo>
                  <a:lnTo>
                    <a:pt x="43611" y="59093"/>
                  </a:lnTo>
                  <a:lnTo>
                    <a:pt x="38392" y="63906"/>
                  </a:lnTo>
                  <a:lnTo>
                    <a:pt x="35382" y="65024"/>
                  </a:lnTo>
                  <a:lnTo>
                    <a:pt x="26644" y="65024"/>
                  </a:lnTo>
                  <a:lnTo>
                    <a:pt x="22796" y="62738"/>
                  </a:lnTo>
                  <a:lnTo>
                    <a:pt x="17716" y="53581"/>
                  </a:lnTo>
                  <a:lnTo>
                    <a:pt x="16459" y="47307"/>
                  </a:lnTo>
                  <a:lnTo>
                    <a:pt x="16459" y="30988"/>
                  </a:lnTo>
                  <a:lnTo>
                    <a:pt x="17830" y="24244"/>
                  </a:lnTo>
                  <a:lnTo>
                    <a:pt x="23304" y="13944"/>
                  </a:lnTo>
                  <a:lnTo>
                    <a:pt x="27457" y="11379"/>
                  </a:lnTo>
                  <a:lnTo>
                    <a:pt x="36601" y="11379"/>
                  </a:lnTo>
                  <a:lnTo>
                    <a:pt x="39420" y="12560"/>
                  </a:lnTo>
                  <a:lnTo>
                    <a:pt x="43268" y="17030"/>
                  </a:lnTo>
                  <a:lnTo>
                    <a:pt x="44424" y="20281"/>
                  </a:lnTo>
                  <a:lnTo>
                    <a:pt x="44907" y="24688"/>
                  </a:lnTo>
                  <a:lnTo>
                    <a:pt x="60642" y="24688"/>
                  </a:lnTo>
                  <a:lnTo>
                    <a:pt x="60642" y="17233"/>
                  </a:lnTo>
                  <a:lnTo>
                    <a:pt x="58166" y="11252"/>
                  </a:lnTo>
                  <a:lnTo>
                    <a:pt x="48196" y="2247"/>
                  </a:lnTo>
                  <a:lnTo>
                    <a:pt x="41681" y="0"/>
                  </a:lnTo>
                  <a:lnTo>
                    <a:pt x="33616" y="0"/>
                  </a:lnTo>
                  <a:lnTo>
                    <a:pt x="2260" y="23202"/>
                  </a:lnTo>
                  <a:lnTo>
                    <a:pt x="0" y="39217"/>
                  </a:lnTo>
                  <a:lnTo>
                    <a:pt x="457" y="46685"/>
                  </a:lnTo>
                  <a:lnTo>
                    <a:pt x="25323" y="75679"/>
                  </a:lnTo>
                  <a:lnTo>
                    <a:pt x="33528" y="76403"/>
                  </a:lnTo>
                  <a:lnTo>
                    <a:pt x="41846" y="76403"/>
                  </a:lnTo>
                  <a:lnTo>
                    <a:pt x="48590" y="74091"/>
                  </a:lnTo>
                  <a:lnTo>
                    <a:pt x="58889" y="64884"/>
                  </a:lnTo>
                  <a:lnTo>
                    <a:pt x="61455" y="58648"/>
                  </a:lnTo>
                  <a:lnTo>
                    <a:pt x="61455" y="50800"/>
                  </a:lnTo>
                  <a:close/>
                </a:path>
                <a:path w="498475" h="76835">
                  <a:moveTo>
                    <a:pt x="120688" y="41478"/>
                  </a:moveTo>
                  <a:lnTo>
                    <a:pt x="118592" y="35191"/>
                  </a:lnTo>
                  <a:lnTo>
                    <a:pt x="116332" y="32613"/>
                  </a:lnTo>
                  <a:lnTo>
                    <a:pt x="109715" y="25019"/>
                  </a:lnTo>
                  <a:lnTo>
                    <a:pt x="105448" y="23329"/>
                  </a:lnTo>
                  <a:lnTo>
                    <a:pt x="105448" y="42976"/>
                  </a:lnTo>
                  <a:lnTo>
                    <a:pt x="105448" y="55372"/>
                  </a:lnTo>
                  <a:lnTo>
                    <a:pt x="104432" y="60007"/>
                  </a:lnTo>
                  <a:lnTo>
                    <a:pt x="100647" y="65227"/>
                  </a:lnTo>
                  <a:lnTo>
                    <a:pt x="97967" y="66446"/>
                  </a:lnTo>
                  <a:lnTo>
                    <a:pt x="86791" y="66446"/>
                  </a:lnTo>
                  <a:lnTo>
                    <a:pt x="82994" y="60960"/>
                  </a:lnTo>
                  <a:lnTo>
                    <a:pt x="82994" y="44094"/>
                  </a:lnTo>
                  <a:lnTo>
                    <a:pt x="83947" y="39725"/>
                  </a:lnTo>
                  <a:lnTo>
                    <a:pt x="87744" y="34036"/>
                  </a:lnTo>
                  <a:lnTo>
                    <a:pt x="90512" y="32613"/>
                  </a:lnTo>
                  <a:lnTo>
                    <a:pt x="97624" y="32613"/>
                  </a:lnTo>
                  <a:lnTo>
                    <a:pt x="100304" y="33756"/>
                  </a:lnTo>
                  <a:lnTo>
                    <a:pt x="104368" y="38709"/>
                  </a:lnTo>
                  <a:lnTo>
                    <a:pt x="105448" y="42976"/>
                  </a:lnTo>
                  <a:lnTo>
                    <a:pt x="105448" y="23329"/>
                  </a:lnTo>
                  <a:lnTo>
                    <a:pt x="102984" y="22352"/>
                  </a:lnTo>
                  <a:lnTo>
                    <a:pt x="84963" y="22352"/>
                  </a:lnTo>
                  <a:lnTo>
                    <a:pt x="78016" y="25361"/>
                  </a:lnTo>
                  <a:lnTo>
                    <a:pt x="69621" y="36195"/>
                  </a:lnTo>
                  <a:lnTo>
                    <a:pt x="67767" y="42291"/>
                  </a:lnTo>
                  <a:lnTo>
                    <a:pt x="67767" y="58343"/>
                  </a:lnTo>
                  <a:lnTo>
                    <a:pt x="70294" y="65125"/>
                  </a:lnTo>
                  <a:lnTo>
                    <a:pt x="80048" y="74472"/>
                  </a:lnTo>
                  <a:lnTo>
                    <a:pt x="86220" y="76708"/>
                  </a:lnTo>
                  <a:lnTo>
                    <a:pt x="102679" y="76708"/>
                  </a:lnTo>
                  <a:lnTo>
                    <a:pt x="109486" y="73926"/>
                  </a:lnTo>
                  <a:lnTo>
                    <a:pt x="115938" y="66446"/>
                  </a:lnTo>
                  <a:lnTo>
                    <a:pt x="118554" y="63423"/>
                  </a:lnTo>
                  <a:lnTo>
                    <a:pt x="120688" y="57061"/>
                  </a:lnTo>
                  <a:lnTo>
                    <a:pt x="120688" y="41478"/>
                  </a:lnTo>
                  <a:close/>
                </a:path>
                <a:path w="498475" h="76835">
                  <a:moveTo>
                    <a:pt x="180124" y="74879"/>
                  </a:moveTo>
                  <a:lnTo>
                    <a:pt x="179768" y="35026"/>
                  </a:lnTo>
                  <a:lnTo>
                    <a:pt x="167728" y="22148"/>
                  </a:lnTo>
                  <a:lnTo>
                    <a:pt x="158521" y="22148"/>
                  </a:lnTo>
                  <a:lnTo>
                    <a:pt x="154520" y="23368"/>
                  </a:lnTo>
                  <a:lnTo>
                    <a:pt x="149517" y="27152"/>
                  </a:lnTo>
                  <a:lnTo>
                    <a:pt x="147955" y="28917"/>
                  </a:lnTo>
                  <a:lnTo>
                    <a:pt x="146583" y="31089"/>
                  </a:lnTo>
                  <a:lnTo>
                    <a:pt x="146189" y="23571"/>
                  </a:lnTo>
                  <a:lnTo>
                    <a:pt x="131660" y="23571"/>
                  </a:lnTo>
                  <a:lnTo>
                    <a:pt x="132067" y="31762"/>
                  </a:lnTo>
                  <a:lnTo>
                    <a:pt x="132067" y="74879"/>
                  </a:lnTo>
                  <a:lnTo>
                    <a:pt x="147104" y="74879"/>
                  </a:lnTo>
                  <a:lnTo>
                    <a:pt x="147104" y="39751"/>
                  </a:lnTo>
                  <a:lnTo>
                    <a:pt x="148196" y="36982"/>
                  </a:lnTo>
                  <a:lnTo>
                    <a:pt x="152044" y="33731"/>
                  </a:lnTo>
                  <a:lnTo>
                    <a:pt x="154190" y="33020"/>
                  </a:lnTo>
                  <a:lnTo>
                    <a:pt x="159588" y="33020"/>
                  </a:lnTo>
                  <a:lnTo>
                    <a:pt x="161709" y="33909"/>
                  </a:lnTo>
                  <a:lnTo>
                    <a:pt x="164414" y="37503"/>
                  </a:lnTo>
                  <a:lnTo>
                    <a:pt x="165087" y="40335"/>
                  </a:lnTo>
                  <a:lnTo>
                    <a:pt x="165087" y="74879"/>
                  </a:lnTo>
                  <a:lnTo>
                    <a:pt x="180124" y="74879"/>
                  </a:lnTo>
                  <a:close/>
                </a:path>
                <a:path w="498475" h="76835">
                  <a:moveTo>
                    <a:pt x="242201" y="74879"/>
                  </a:moveTo>
                  <a:lnTo>
                    <a:pt x="241858" y="35026"/>
                  </a:lnTo>
                  <a:lnTo>
                    <a:pt x="229806" y="22148"/>
                  </a:lnTo>
                  <a:lnTo>
                    <a:pt x="220599" y="22148"/>
                  </a:lnTo>
                  <a:lnTo>
                    <a:pt x="216598" y="23368"/>
                  </a:lnTo>
                  <a:lnTo>
                    <a:pt x="211594" y="27152"/>
                  </a:lnTo>
                  <a:lnTo>
                    <a:pt x="210019" y="28917"/>
                  </a:lnTo>
                  <a:lnTo>
                    <a:pt x="208673" y="31089"/>
                  </a:lnTo>
                  <a:lnTo>
                    <a:pt x="208267" y="23571"/>
                  </a:lnTo>
                  <a:lnTo>
                    <a:pt x="193738" y="23571"/>
                  </a:lnTo>
                  <a:lnTo>
                    <a:pt x="194144" y="31762"/>
                  </a:lnTo>
                  <a:lnTo>
                    <a:pt x="194144" y="74879"/>
                  </a:lnTo>
                  <a:lnTo>
                    <a:pt x="209181" y="74879"/>
                  </a:lnTo>
                  <a:lnTo>
                    <a:pt x="209181" y="39751"/>
                  </a:lnTo>
                  <a:lnTo>
                    <a:pt x="210261" y="36982"/>
                  </a:lnTo>
                  <a:lnTo>
                    <a:pt x="214134" y="33731"/>
                  </a:lnTo>
                  <a:lnTo>
                    <a:pt x="216268" y="33020"/>
                  </a:lnTo>
                  <a:lnTo>
                    <a:pt x="221678" y="33020"/>
                  </a:lnTo>
                  <a:lnTo>
                    <a:pt x="223786" y="33909"/>
                  </a:lnTo>
                  <a:lnTo>
                    <a:pt x="226491" y="37503"/>
                  </a:lnTo>
                  <a:lnTo>
                    <a:pt x="227164" y="40335"/>
                  </a:lnTo>
                  <a:lnTo>
                    <a:pt x="227164" y="74879"/>
                  </a:lnTo>
                  <a:lnTo>
                    <a:pt x="242201" y="74879"/>
                  </a:lnTo>
                  <a:close/>
                </a:path>
                <a:path w="498475" h="76835">
                  <a:moveTo>
                    <a:pt x="302348" y="53238"/>
                  </a:moveTo>
                  <a:lnTo>
                    <a:pt x="302234" y="43688"/>
                  </a:lnTo>
                  <a:lnTo>
                    <a:pt x="300697" y="37007"/>
                  </a:lnTo>
                  <a:lnTo>
                    <a:pt x="297827" y="32512"/>
                  </a:lnTo>
                  <a:lnTo>
                    <a:pt x="293370" y="25501"/>
                  </a:lnTo>
                  <a:lnTo>
                    <a:pt x="287147" y="22352"/>
                  </a:lnTo>
                  <a:lnTo>
                    <a:pt x="287108" y="43688"/>
                  </a:lnTo>
                  <a:lnTo>
                    <a:pt x="268516" y="43688"/>
                  </a:lnTo>
                  <a:lnTo>
                    <a:pt x="268516" y="40563"/>
                  </a:lnTo>
                  <a:lnTo>
                    <a:pt x="269354" y="37922"/>
                  </a:lnTo>
                  <a:lnTo>
                    <a:pt x="272669" y="33591"/>
                  </a:lnTo>
                  <a:lnTo>
                    <a:pt x="275056" y="32512"/>
                  </a:lnTo>
                  <a:lnTo>
                    <a:pt x="281965" y="32512"/>
                  </a:lnTo>
                  <a:lnTo>
                    <a:pt x="284568" y="34099"/>
                  </a:lnTo>
                  <a:lnTo>
                    <a:pt x="285991" y="37287"/>
                  </a:lnTo>
                  <a:lnTo>
                    <a:pt x="286740" y="38912"/>
                  </a:lnTo>
                  <a:lnTo>
                    <a:pt x="287020" y="40563"/>
                  </a:lnTo>
                  <a:lnTo>
                    <a:pt x="287108" y="43688"/>
                  </a:lnTo>
                  <a:lnTo>
                    <a:pt x="287108" y="22352"/>
                  </a:lnTo>
                  <a:lnTo>
                    <a:pt x="270484" y="22352"/>
                  </a:lnTo>
                  <a:lnTo>
                    <a:pt x="264147" y="25120"/>
                  </a:lnTo>
                  <a:lnTo>
                    <a:pt x="259676" y="30683"/>
                  </a:lnTo>
                  <a:lnTo>
                    <a:pt x="255612" y="35687"/>
                  </a:lnTo>
                  <a:lnTo>
                    <a:pt x="253580" y="42329"/>
                  </a:lnTo>
                  <a:lnTo>
                    <a:pt x="253580" y="58851"/>
                  </a:lnTo>
                  <a:lnTo>
                    <a:pt x="255638" y="65278"/>
                  </a:lnTo>
                  <a:lnTo>
                    <a:pt x="263829" y="74422"/>
                  </a:lnTo>
                  <a:lnTo>
                    <a:pt x="270014" y="76708"/>
                  </a:lnTo>
                  <a:lnTo>
                    <a:pt x="284848" y="76708"/>
                  </a:lnTo>
                  <a:lnTo>
                    <a:pt x="290055" y="75387"/>
                  </a:lnTo>
                  <a:lnTo>
                    <a:pt x="298119" y="69900"/>
                  </a:lnTo>
                  <a:lnTo>
                    <a:pt x="299961" y="66548"/>
                  </a:lnTo>
                  <a:lnTo>
                    <a:pt x="300520" y="65557"/>
                  </a:lnTo>
                  <a:lnTo>
                    <a:pt x="301129" y="59740"/>
                  </a:lnTo>
                  <a:lnTo>
                    <a:pt x="287413" y="59740"/>
                  </a:lnTo>
                  <a:lnTo>
                    <a:pt x="286740" y="62306"/>
                  </a:lnTo>
                  <a:lnTo>
                    <a:pt x="285559" y="64135"/>
                  </a:lnTo>
                  <a:lnTo>
                    <a:pt x="282498" y="66103"/>
                  </a:lnTo>
                  <a:lnTo>
                    <a:pt x="280708" y="66548"/>
                  </a:lnTo>
                  <a:lnTo>
                    <a:pt x="274675" y="66548"/>
                  </a:lnTo>
                  <a:lnTo>
                    <a:pt x="271983" y="65493"/>
                  </a:lnTo>
                  <a:lnTo>
                    <a:pt x="268808" y="61290"/>
                  </a:lnTo>
                  <a:lnTo>
                    <a:pt x="268008" y="57912"/>
                  </a:lnTo>
                  <a:lnTo>
                    <a:pt x="268008" y="53238"/>
                  </a:lnTo>
                  <a:lnTo>
                    <a:pt x="302348" y="53238"/>
                  </a:lnTo>
                  <a:close/>
                </a:path>
                <a:path w="498475" h="76835">
                  <a:moveTo>
                    <a:pt x="356400" y="56591"/>
                  </a:moveTo>
                  <a:lnTo>
                    <a:pt x="341668" y="56591"/>
                  </a:lnTo>
                  <a:lnTo>
                    <a:pt x="341668" y="59232"/>
                  </a:lnTo>
                  <a:lnTo>
                    <a:pt x="341058" y="61544"/>
                  </a:lnTo>
                  <a:lnTo>
                    <a:pt x="338620" y="65544"/>
                  </a:lnTo>
                  <a:lnTo>
                    <a:pt x="336892" y="66548"/>
                  </a:lnTo>
                  <a:lnTo>
                    <a:pt x="331952" y="66548"/>
                  </a:lnTo>
                  <a:lnTo>
                    <a:pt x="329920" y="64719"/>
                  </a:lnTo>
                  <a:lnTo>
                    <a:pt x="327482" y="58077"/>
                  </a:lnTo>
                  <a:lnTo>
                    <a:pt x="326936" y="54013"/>
                  </a:lnTo>
                  <a:lnTo>
                    <a:pt x="326936" y="44056"/>
                  </a:lnTo>
                  <a:lnTo>
                    <a:pt x="327583" y="40132"/>
                  </a:lnTo>
                  <a:lnTo>
                    <a:pt x="330161" y="34036"/>
                  </a:lnTo>
                  <a:lnTo>
                    <a:pt x="332117" y="32512"/>
                  </a:lnTo>
                  <a:lnTo>
                    <a:pt x="336994" y="32512"/>
                  </a:lnTo>
                  <a:lnTo>
                    <a:pt x="338721" y="33528"/>
                  </a:lnTo>
                  <a:lnTo>
                    <a:pt x="340893" y="37185"/>
                  </a:lnTo>
                  <a:lnTo>
                    <a:pt x="341363" y="39281"/>
                  </a:lnTo>
                  <a:lnTo>
                    <a:pt x="341363" y="41859"/>
                  </a:lnTo>
                  <a:lnTo>
                    <a:pt x="356095" y="41859"/>
                  </a:lnTo>
                  <a:lnTo>
                    <a:pt x="356095" y="35280"/>
                  </a:lnTo>
                  <a:lnTo>
                    <a:pt x="353796" y="30238"/>
                  </a:lnTo>
                  <a:lnTo>
                    <a:pt x="345401" y="23799"/>
                  </a:lnTo>
                  <a:lnTo>
                    <a:pt x="340728" y="22352"/>
                  </a:lnTo>
                  <a:lnTo>
                    <a:pt x="329679" y="22352"/>
                  </a:lnTo>
                  <a:lnTo>
                    <a:pt x="324840" y="23901"/>
                  </a:lnTo>
                  <a:lnTo>
                    <a:pt x="314337" y="31699"/>
                  </a:lnTo>
                  <a:lnTo>
                    <a:pt x="311188" y="39141"/>
                  </a:lnTo>
                  <a:lnTo>
                    <a:pt x="311188" y="57708"/>
                  </a:lnTo>
                  <a:lnTo>
                    <a:pt x="313118" y="64236"/>
                  </a:lnTo>
                  <a:lnTo>
                    <a:pt x="321183" y="74129"/>
                  </a:lnTo>
                  <a:lnTo>
                    <a:pt x="327240" y="76708"/>
                  </a:lnTo>
                  <a:lnTo>
                    <a:pt x="341668" y="76708"/>
                  </a:lnTo>
                  <a:lnTo>
                    <a:pt x="346837" y="74891"/>
                  </a:lnTo>
                  <a:lnTo>
                    <a:pt x="354495" y="67640"/>
                  </a:lnTo>
                  <a:lnTo>
                    <a:pt x="356400" y="62750"/>
                  </a:lnTo>
                  <a:lnTo>
                    <a:pt x="356400" y="56591"/>
                  </a:lnTo>
                  <a:close/>
                </a:path>
                <a:path w="498475" h="76835">
                  <a:moveTo>
                    <a:pt x="396735" y="23571"/>
                  </a:moveTo>
                  <a:lnTo>
                    <a:pt x="384543" y="23571"/>
                  </a:lnTo>
                  <a:lnTo>
                    <a:pt x="384543" y="8331"/>
                  </a:lnTo>
                  <a:lnTo>
                    <a:pt x="369608" y="13817"/>
                  </a:lnTo>
                  <a:lnTo>
                    <a:pt x="369608" y="23571"/>
                  </a:lnTo>
                  <a:lnTo>
                    <a:pt x="359752" y="23571"/>
                  </a:lnTo>
                  <a:lnTo>
                    <a:pt x="359752" y="34239"/>
                  </a:lnTo>
                  <a:lnTo>
                    <a:pt x="369608" y="34239"/>
                  </a:lnTo>
                  <a:lnTo>
                    <a:pt x="369608" y="66916"/>
                  </a:lnTo>
                  <a:lnTo>
                    <a:pt x="370852" y="70446"/>
                  </a:lnTo>
                  <a:lnTo>
                    <a:pt x="375793" y="74726"/>
                  </a:lnTo>
                  <a:lnTo>
                    <a:pt x="379603" y="75793"/>
                  </a:lnTo>
                  <a:lnTo>
                    <a:pt x="386308" y="75793"/>
                  </a:lnTo>
                  <a:lnTo>
                    <a:pt x="391998" y="75196"/>
                  </a:lnTo>
                  <a:lnTo>
                    <a:pt x="394131" y="74777"/>
                  </a:lnTo>
                  <a:lnTo>
                    <a:pt x="396430" y="74155"/>
                  </a:lnTo>
                  <a:lnTo>
                    <a:pt x="396430" y="64312"/>
                  </a:lnTo>
                  <a:lnTo>
                    <a:pt x="393992" y="64617"/>
                  </a:lnTo>
                  <a:lnTo>
                    <a:pt x="388239" y="64617"/>
                  </a:lnTo>
                  <a:lnTo>
                    <a:pt x="386245" y="63931"/>
                  </a:lnTo>
                  <a:lnTo>
                    <a:pt x="384810" y="61772"/>
                  </a:lnTo>
                  <a:lnTo>
                    <a:pt x="384543" y="59905"/>
                  </a:lnTo>
                  <a:lnTo>
                    <a:pt x="384543" y="34239"/>
                  </a:lnTo>
                  <a:lnTo>
                    <a:pt x="396735" y="34239"/>
                  </a:lnTo>
                  <a:lnTo>
                    <a:pt x="396735" y="23571"/>
                  </a:lnTo>
                  <a:close/>
                </a:path>
                <a:path w="498475" h="76835">
                  <a:moveTo>
                    <a:pt x="455358" y="41478"/>
                  </a:moveTo>
                  <a:lnTo>
                    <a:pt x="453263" y="35191"/>
                  </a:lnTo>
                  <a:lnTo>
                    <a:pt x="451002" y="32613"/>
                  </a:lnTo>
                  <a:lnTo>
                    <a:pt x="444385" y="25019"/>
                  </a:lnTo>
                  <a:lnTo>
                    <a:pt x="440118" y="23342"/>
                  </a:lnTo>
                  <a:lnTo>
                    <a:pt x="440118" y="42976"/>
                  </a:lnTo>
                  <a:lnTo>
                    <a:pt x="440118" y="55372"/>
                  </a:lnTo>
                  <a:lnTo>
                    <a:pt x="439102" y="60007"/>
                  </a:lnTo>
                  <a:lnTo>
                    <a:pt x="435305" y="65227"/>
                  </a:lnTo>
                  <a:lnTo>
                    <a:pt x="432638" y="66446"/>
                  </a:lnTo>
                  <a:lnTo>
                    <a:pt x="421462" y="66446"/>
                  </a:lnTo>
                  <a:lnTo>
                    <a:pt x="417664" y="60960"/>
                  </a:lnTo>
                  <a:lnTo>
                    <a:pt x="417664" y="44094"/>
                  </a:lnTo>
                  <a:lnTo>
                    <a:pt x="418617" y="39725"/>
                  </a:lnTo>
                  <a:lnTo>
                    <a:pt x="422414" y="34036"/>
                  </a:lnTo>
                  <a:lnTo>
                    <a:pt x="425183" y="32613"/>
                  </a:lnTo>
                  <a:lnTo>
                    <a:pt x="432295" y="32613"/>
                  </a:lnTo>
                  <a:lnTo>
                    <a:pt x="434975" y="33756"/>
                  </a:lnTo>
                  <a:lnTo>
                    <a:pt x="439039" y="38709"/>
                  </a:lnTo>
                  <a:lnTo>
                    <a:pt x="440118" y="42976"/>
                  </a:lnTo>
                  <a:lnTo>
                    <a:pt x="440118" y="23342"/>
                  </a:lnTo>
                  <a:lnTo>
                    <a:pt x="437642" y="22352"/>
                  </a:lnTo>
                  <a:lnTo>
                    <a:pt x="419633" y="22352"/>
                  </a:lnTo>
                  <a:lnTo>
                    <a:pt x="412686" y="25361"/>
                  </a:lnTo>
                  <a:lnTo>
                    <a:pt x="404291" y="36195"/>
                  </a:lnTo>
                  <a:lnTo>
                    <a:pt x="402424" y="42291"/>
                  </a:lnTo>
                  <a:lnTo>
                    <a:pt x="402424" y="58343"/>
                  </a:lnTo>
                  <a:lnTo>
                    <a:pt x="404964" y="65125"/>
                  </a:lnTo>
                  <a:lnTo>
                    <a:pt x="414718" y="74472"/>
                  </a:lnTo>
                  <a:lnTo>
                    <a:pt x="420890" y="76708"/>
                  </a:lnTo>
                  <a:lnTo>
                    <a:pt x="437349" y="76708"/>
                  </a:lnTo>
                  <a:lnTo>
                    <a:pt x="444144" y="73926"/>
                  </a:lnTo>
                  <a:lnTo>
                    <a:pt x="450608" y="66446"/>
                  </a:lnTo>
                  <a:lnTo>
                    <a:pt x="453224" y="63423"/>
                  </a:lnTo>
                  <a:lnTo>
                    <a:pt x="455358" y="57061"/>
                  </a:lnTo>
                  <a:lnTo>
                    <a:pt x="455358" y="41478"/>
                  </a:lnTo>
                  <a:close/>
                </a:path>
                <a:path w="498475" h="76835">
                  <a:moveTo>
                    <a:pt x="497928" y="23266"/>
                  </a:moveTo>
                  <a:lnTo>
                    <a:pt x="492506" y="23266"/>
                  </a:lnTo>
                  <a:lnTo>
                    <a:pt x="488315" y="24384"/>
                  </a:lnTo>
                  <a:lnTo>
                    <a:pt x="483362" y="28105"/>
                  </a:lnTo>
                  <a:lnTo>
                    <a:pt x="481749" y="30302"/>
                  </a:lnTo>
                  <a:lnTo>
                    <a:pt x="480453" y="33223"/>
                  </a:lnTo>
                  <a:lnTo>
                    <a:pt x="480148" y="23571"/>
                  </a:lnTo>
                  <a:lnTo>
                    <a:pt x="466331" y="23571"/>
                  </a:lnTo>
                  <a:lnTo>
                    <a:pt x="466737" y="31762"/>
                  </a:lnTo>
                  <a:lnTo>
                    <a:pt x="466737" y="74879"/>
                  </a:lnTo>
                  <a:lnTo>
                    <a:pt x="481774" y="74879"/>
                  </a:lnTo>
                  <a:lnTo>
                    <a:pt x="481774" y="45720"/>
                  </a:lnTo>
                  <a:lnTo>
                    <a:pt x="482422" y="42799"/>
                  </a:lnTo>
                  <a:lnTo>
                    <a:pt x="485597" y="37998"/>
                  </a:lnTo>
                  <a:lnTo>
                    <a:pt x="489026" y="36576"/>
                  </a:lnTo>
                  <a:lnTo>
                    <a:pt x="493966" y="36576"/>
                  </a:lnTo>
                  <a:lnTo>
                    <a:pt x="497928" y="36779"/>
                  </a:lnTo>
                  <a:lnTo>
                    <a:pt x="497928" y="232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26523" y="5458879"/>
              <a:ext cx="2370455" cy="967105"/>
            </a:xfrm>
            <a:custGeom>
              <a:avLst/>
              <a:gdLst/>
              <a:ahLst/>
              <a:cxnLst/>
              <a:rect l="l" t="t" r="r" b="b"/>
              <a:pathLst>
                <a:path w="2370454" h="967104">
                  <a:moveTo>
                    <a:pt x="105930" y="0"/>
                  </a:moveTo>
                  <a:lnTo>
                    <a:pt x="0" y="99301"/>
                  </a:lnTo>
                </a:path>
                <a:path w="2370454" h="967104">
                  <a:moveTo>
                    <a:pt x="1754403" y="966571"/>
                  </a:moveTo>
                  <a:lnTo>
                    <a:pt x="1641868" y="893749"/>
                  </a:lnTo>
                </a:path>
                <a:path w="2370454" h="967104">
                  <a:moveTo>
                    <a:pt x="2284044" y="311150"/>
                  </a:moveTo>
                  <a:lnTo>
                    <a:pt x="2370112" y="19860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402230" y="7764628"/>
            <a:ext cx="593725" cy="97155"/>
            <a:chOff x="4347629" y="7764627"/>
            <a:chExt cx="593725" cy="9715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7629" y="7764627"/>
              <a:ext cx="273710" cy="883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4113" y="7764627"/>
              <a:ext cx="276745" cy="96621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511423" y="7928458"/>
            <a:ext cx="400050" cy="123189"/>
            <a:chOff x="4456823" y="7928457"/>
            <a:chExt cx="400050" cy="123189"/>
          </a:xfrm>
        </p:grpSpPr>
        <p:sp>
          <p:nvSpPr>
            <p:cNvPr id="15" name="object 15"/>
            <p:cNvSpPr/>
            <p:nvPr/>
          </p:nvSpPr>
          <p:spPr>
            <a:xfrm>
              <a:off x="4459109" y="7930743"/>
              <a:ext cx="395605" cy="118745"/>
            </a:xfrm>
            <a:custGeom>
              <a:avLst/>
              <a:gdLst/>
              <a:ahLst/>
              <a:cxnLst/>
              <a:rect l="l" t="t" r="r" b="b"/>
              <a:pathLst>
                <a:path w="395604" h="118745">
                  <a:moveTo>
                    <a:pt x="0" y="0"/>
                  </a:moveTo>
                  <a:lnTo>
                    <a:pt x="334492" y="0"/>
                  </a:lnTo>
                  <a:lnTo>
                    <a:pt x="395046" y="57670"/>
                  </a:lnTo>
                  <a:lnTo>
                    <a:pt x="334492" y="118224"/>
                  </a:lnTo>
                  <a:lnTo>
                    <a:pt x="2882" y="11822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9208" y="7951114"/>
              <a:ext cx="135432" cy="743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43945" y="7952638"/>
              <a:ext cx="106464" cy="72847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38197" y="8834577"/>
            <a:ext cx="822540" cy="7518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52421" y="7774585"/>
            <a:ext cx="808316" cy="76707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9554350" y="8819185"/>
            <a:ext cx="361315" cy="118745"/>
            <a:chOff x="4499749" y="8819184"/>
            <a:chExt cx="361315" cy="118745"/>
          </a:xfrm>
        </p:grpSpPr>
        <p:sp>
          <p:nvSpPr>
            <p:cNvPr id="21" name="object 21"/>
            <p:cNvSpPr/>
            <p:nvPr/>
          </p:nvSpPr>
          <p:spPr>
            <a:xfrm>
              <a:off x="4502035" y="8821470"/>
              <a:ext cx="356870" cy="114300"/>
            </a:xfrm>
            <a:custGeom>
              <a:avLst/>
              <a:gdLst/>
              <a:ahLst/>
              <a:cxnLst/>
              <a:rect l="l" t="t" r="r" b="b"/>
              <a:pathLst>
                <a:path w="356870" h="114300">
                  <a:moveTo>
                    <a:pt x="0" y="0"/>
                  </a:moveTo>
                  <a:lnTo>
                    <a:pt x="296354" y="0"/>
                  </a:lnTo>
                  <a:lnTo>
                    <a:pt x="319702" y="4489"/>
                  </a:lnTo>
                  <a:lnTo>
                    <a:pt x="338823" y="16711"/>
                  </a:lnTo>
                  <a:lnTo>
                    <a:pt x="351743" y="34798"/>
                  </a:lnTo>
                  <a:lnTo>
                    <a:pt x="356488" y="56883"/>
                  </a:lnTo>
                  <a:lnTo>
                    <a:pt x="351743" y="78967"/>
                  </a:lnTo>
                  <a:lnTo>
                    <a:pt x="338823" y="97054"/>
                  </a:lnTo>
                  <a:lnTo>
                    <a:pt x="319702" y="109277"/>
                  </a:lnTo>
                  <a:lnTo>
                    <a:pt x="296354" y="113766"/>
                  </a:lnTo>
                  <a:lnTo>
                    <a:pt x="0" y="1137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33734" y="8843264"/>
              <a:ext cx="279590" cy="7437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9428798" y="8662441"/>
            <a:ext cx="531495" cy="74930"/>
            <a:chOff x="4374197" y="8662441"/>
            <a:chExt cx="531495" cy="74930"/>
          </a:xfrm>
        </p:grpSpPr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74197" y="8662441"/>
              <a:ext cx="236829" cy="744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51565" y="8663965"/>
              <a:ext cx="253682" cy="72948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49856" y="8659864"/>
            <a:ext cx="710882" cy="7517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75220" y="7945159"/>
            <a:ext cx="1285519" cy="8940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72562" y="8216531"/>
            <a:ext cx="268122" cy="7447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9686709" y="8216531"/>
            <a:ext cx="600710" cy="74930"/>
            <a:chOff x="4632109" y="8216531"/>
            <a:chExt cx="600710" cy="74930"/>
          </a:xfrm>
        </p:grpSpPr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32109" y="8216531"/>
              <a:ext cx="336905" cy="744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95837" y="8216531"/>
              <a:ext cx="236829" cy="744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9497301" y="8377212"/>
            <a:ext cx="400050" cy="123189"/>
            <a:chOff x="4442701" y="8377211"/>
            <a:chExt cx="400050" cy="123189"/>
          </a:xfrm>
        </p:grpSpPr>
        <p:sp>
          <p:nvSpPr>
            <p:cNvPr id="33" name="object 33"/>
            <p:cNvSpPr/>
            <p:nvPr/>
          </p:nvSpPr>
          <p:spPr>
            <a:xfrm>
              <a:off x="4444987" y="8379497"/>
              <a:ext cx="395605" cy="118745"/>
            </a:xfrm>
            <a:custGeom>
              <a:avLst/>
              <a:gdLst/>
              <a:ahLst/>
              <a:cxnLst/>
              <a:rect l="l" t="t" r="r" b="b"/>
              <a:pathLst>
                <a:path w="395604" h="118745">
                  <a:moveTo>
                    <a:pt x="0" y="0"/>
                  </a:moveTo>
                  <a:lnTo>
                    <a:pt x="334492" y="0"/>
                  </a:lnTo>
                  <a:lnTo>
                    <a:pt x="395046" y="57670"/>
                  </a:lnTo>
                  <a:lnTo>
                    <a:pt x="334492" y="118224"/>
                  </a:lnTo>
                  <a:lnTo>
                    <a:pt x="2882" y="11822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63580" y="8399868"/>
              <a:ext cx="338010" cy="74371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465184" y="8219528"/>
            <a:ext cx="808316" cy="76708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987982" y="8393912"/>
            <a:ext cx="1285506" cy="89408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7957820" y="669694"/>
            <a:ext cx="48475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El.trabajo.del.controlador.PI.es.hacer.correcciones.de.velocidad.rápidamente..una.cantida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P225.(ganancia).y.el.parámetro.P226.(tiempo).se.utilizan.para.sintonizar.la.</a:t>
            </a:r>
            <a:endParaRPr sz="900">
              <a:latin typeface="Microsoft Sans Serif"/>
              <a:cs typeface="Microsoft Sans Serif"/>
            </a:endParaRPr>
          </a:p>
          <a:p>
            <a:pPr marL="12700" marR="1001394">
              <a:lnSpc>
                <a:spcPct val="133300"/>
              </a:lnSpc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El.rendimiento.del.controlador.PI..El.resultado.final.debe.ser.un.rápido.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tiempo.de.respuesta.con.un.43%.sobrepaso.inicial..El.motor.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debe.establecerse.a.la.nueva.velocidad.deseada.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61990" y="3080839"/>
            <a:ext cx="182245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Conectores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Binectores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821" y="3065599"/>
            <a:ext cx="40303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Los.conectores.y.binectores.son.elementos.utilizados.para.intercambiar.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señales.entre.bloques.de.funciones..Los.conectores.se.utilizan.para.almacenar.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valores.analógicos..Los.valores.analógicos.se.almacenan.en.la.forma.que.es.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representado.por.palabras.de.16.bits.o.32.bits..Los.binectores.se.utilizan.para.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almacenar.binario.(digital).información.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818" y="6828608"/>
            <a:ext cx="4160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606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conectores.y.binectores.se.identifican.con.un.nombre.y.un.número..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Los.conectores.con.resolución.de.16.bits.se.identifican.con.una.“K”...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Los.conectores.con.32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resoluciones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bits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“KK”.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binectores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“B”.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1204" y="2119871"/>
            <a:ext cx="1006475" cy="610870"/>
            <a:chOff x="2746603" y="2119871"/>
            <a:chExt cx="1006475" cy="610870"/>
          </a:xfrm>
        </p:grpSpPr>
        <p:sp>
          <p:nvSpPr>
            <p:cNvPr id="3" name="object 3"/>
            <p:cNvSpPr/>
            <p:nvPr/>
          </p:nvSpPr>
          <p:spPr>
            <a:xfrm>
              <a:off x="3052127" y="2366060"/>
              <a:ext cx="395605" cy="118745"/>
            </a:xfrm>
            <a:custGeom>
              <a:avLst/>
              <a:gdLst/>
              <a:ahLst/>
              <a:cxnLst/>
              <a:rect l="l" t="t" r="r" b="b"/>
              <a:pathLst>
                <a:path w="395604" h="118744">
                  <a:moveTo>
                    <a:pt x="0" y="0"/>
                  </a:moveTo>
                  <a:lnTo>
                    <a:pt x="334505" y="0"/>
                  </a:lnTo>
                  <a:lnTo>
                    <a:pt x="395058" y="57670"/>
                  </a:lnTo>
                  <a:lnTo>
                    <a:pt x="334505" y="118224"/>
                  </a:lnTo>
                  <a:lnTo>
                    <a:pt x="2882" y="11822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2239" y="2386418"/>
              <a:ext cx="252983" cy="733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48889" y="2122157"/>
              <a:ext cx="1002030" cy="606425"/>
            </a:xfrm>
            <a:custGeom>
              <a:avLst/>
              <a:gdLst/>
              <a:ahLst/>
              <a:cxnLst/>
              <a:rect l="l" t="t" r="r" b="b"/>
              <a:pathLst>
                <a:path w="1002029" h="606425">
                  <a:moveTo>
                    <a:pt x="0" y="0"/>
                  </a:moveTo>
                  <a:lnTo>
                    <a:pt x="1001534" y="0"/>
                  </a:lnTo>
                  <a:lnTo>
                    <a:pt x="1001534" y="606031"/>
                  </a:lnTo>
                  <a:lnTo>
                    <a:pt x="0" y="60603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893329" y="1972260"/>
            <a:ext cx="802640" cy="75565"/>
            <a:chOff x="2838729" y="1972259"/>
            <a:chExt cx="802640" cy="75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8729" y="1972259"/>
              <a:ext cx="409536" cy="751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0443" y="1972259"/>
              <a:ext cx="257962" cy="751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0643" y="1972259"/>
              <a:ext cx="70713" cy="7335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9145816" y="2122158"/>
            <a:ext cx="1002030" cy="606425"/>
          </a:xfrm>
          <a:custGeom>
            <a:avLst/>
            <a:gdLst/>
            <a:ahLst/>
            <a:cxnLst/>
            <a:rect l="l" t="t" r="r" b="b"/>
            <a:pathLst>
              <a:path w="1002029" h="606425">
                <a:moveTo>
                  <a:pt x="0" y="0"/>
                </a:moveTo>
                <a:lnTo>
                  <a:pt x="1001534" y="0"/>
                </a:lnTo>
                <a:lnTo>
                  <a:pt x="1001534" y="606031"/>
                </a:lnTo>
                <a:lnTo>
                  <a:pt x="0" y="606031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9235656" y="1972260"/>
            <a:ext cx="802640" cy="75565"/>
            <a:chOff x="4181056" y="1972259"/>
            <a:chExt cx="802640" cy="7556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81056" y="1972259"/>
              <a:ext cx="409549" cy="751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32769" y="1972259"/>
              <a:ext cx="257962" cy="7518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926685" y="1972259"/>
              <a:ext cx="57150" cy="73660"/>
            </a:xfrm>
            <a:custGeom>
              <a:avLst/>
              <a:gdLst/>
              <a:ahLst/>
              <a:cxnLst/>
              <a:rect l="l" t="t" r="r" b="b"/>
              <a:pathLst>
                <a:path w="57150" h="73660">
                  <a:moveTo>
                    <a:pt x="31026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31775" y="73355"/>
                  </a:lnTo>
                  <a:lnTo>
                    <a:pt x="35445" y="73113"/>
                  </a:lnTo>
                  <a:lnTo>
                    <a:pt x="41478" y="72161"/>
                  </a:lnTo>
                  <a:lnTo>
                    <a:pt x="43967" y="71424"/>
                  </a:lnTo>
                  <a:lnTo>
                    <a:pt x="45923" y="70408"/>
                  </a:lnTo>
                  <a:lnTo>
                    <a:pt x="49047" y="68846"/>
                  </a:lnTo>
                  <a:lnTo>
                    <a:pt x="51549" y="66675"/>
                  </a:lnTo>
                  <a:lnTo>
                    <a:pt x="55032" y="61569"/>
                  </a:lnTo>
                  <a:lnTo>
                    <a:pt x="15036" y="61569"/>
                  </a:lnTo>
                  <a:lnTo>
                    <a:pt x="15036" y="41147"/>
                  </a:lnTo>
                  <a:lnTo>
                    <a:pt x="52510" y="41147"/>
                  </a:lnTo>
                  <a:lnTo>
                    <a:pt x="50431" y="38430"/>
                  </a:lnTo>
                  <a:lnTo>
                    <a:pt x="46443" y="36131"/>
                  </a:lnTo>
                  <a:lnTo>
                    <a:pt x="41148" y="35051"/>
                  </a:lnTo>
                  <a:lnTo>
                    <a:pt x="45008" y="34035"/>
                  </a:lnTo>
                  <a:lnTo>
                    <a:pt x="48082" y="32080"/>
                  </a:lnTo>
                  <a:lnTo>
                    <a:pt x="49823" y="29870"/>
                  </a:lnTo>
                  <a:lnTo>
                    <a:pt x="15036" y="29870"/>
                  </a:lnTo>
                  <a:lnTo>
                    <a:pt x="15036" y="11277"/>
                  </a:lnTo>
                  <a:lnTo>
                    <a:pt x="52133" y="11277"/>
                  </a:lnTo>
                  <a:lnTo>
                    <a:pt x="50698" y="7950"/>
                  </a:lnTo>
                  <a:lnTo>
                    <a:pt x="34315" y="177"/>
                  </a:lnTo>
                  <a:lnTo>
                    <a:pt x="31026" y="0"/>
                  </a:lnTo>
                  <a:close/>
                </a:path>
                <a:path w="57150" h="73660">
                  <a:moveTo>
                    <a:pt x="52510" y="41147"/>
                  </a:moveTo>
                  <a:lnTo>
                    <a:pt x="29298" y="41147"/>
                  </a:lnTo>
                  <a:lnTo>
                    <a:pt x="33096" y="41617"/>
                  </a:lnTo>
                  <a:lnTo>
                    <a:pt x="39192" y="44056"/>
                  </a:lnTo>
                  <a:lnTo>
                    <a:pt x="41046" y="47104"/>
                  </a:lnTo>
                  <a:lnTo>
                    <a:pt x="41046" y="56108"/>
                  </a:lnTo>
                  <a:lnTo>
                    <a:pt x="39395" y="58991"/>
                  </a:lnTo>
                  <a:lnTo>
                    <a:pt x="34112" y="61163"/>
                  </a:lnTo>
                  <a:lnTo>
                    <a:pt x="30657" y="61569"/>
                  </a:lnTo>
                  <a:lnTo>
                    <a:pt x="55032" y="61569"/>
                  </a:lnTo>
                  <a:lnTo>
                    <a:pt x="55613" y="60718"/>
                  </a:lnTo>
                  <a:lnTo>
                    <a:pt x="56692" y="57124"/>
                  </a:lnTo>
                  <a:lnTo>
                    <a:pt x="56692" y="48793"/>
                  </a:lnTo>
                  <a:lnTo>
                    <a:pt x="55511" y="45072"/>
                  </a:lnTo>
                  <a:lnTo>
                    <a:pt x="52510" y="41147"/>
                  </a:lnTo>
                  <a:close/>
                </a:path>
                <a:path w="57150" h="73660">
                  <a:moveTo>
                    <a:pt x="52133" y="11277"/>
                  </a:moveTo>
                  <a:lnTo>
                    <a:pt x="29641" y="11277"/>
                  </a:lnTo>
                  <a:lnTo>
                    <a:pt x="32448" y="11645"/>
                  </a:lnTo>
                  <a:lnTo>
                    <a:pt x="37122" y="13741"/>
                  </a:lnTo>
                  <a:lnTo>
                    <a:pt x="38586" y="16382"/>
                  </a:lnTo>
                  <a:lnTo>
                    <a:pt x="38608" y="23672"/>
                  </a:lnTo>
                  <a:lnTo>
                    <a:pt x="37680" y="26060"/>
                  </a:lnTo>
                  <a:lnTo>
                    <a:pt x="33959" y="29108"/>
                  </a:lnTo>
                  <a:lnTo>
                    <a:pt x="30683" y="29870"/>
                  </a:lnTo>
                  <a:lnTo>
                    <a:pt x="49823" y="29870"/>
                  </a:lnTo>
                  <a:lnTo>
                    <a:pt x="52616" y="26327"/>
                  </a:lnTo>
                  <a:lnTo>
                    <a:pt x="53759" y="22961"/>
                  </a:lnTo>
                  <a:lnTo>
                    <a:pt x="53759" y="16382"/>
                  </a:lnTo>
                  <a:lnTo>
                    <a:pt x="53196" y="13741"/>
                  </a:lnTo>
                  <a:lnTo>
                    <a:pt x="52133" y="112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522017" y="2243760"/>
            <a:ext cx="1344930" cy="241935"/>
            <a:chOff x="3467417" y="2243759"/>
            <a:chExt cx="1344930" cy="241935"/>
          </a:xfrm>
        </p:grpSpPr>
        <p:sp>
          <p:nvSpPr>
            <p:cNvPr id="16" name="object 16"/>
            <p:cNvSpPr/>
            <p:nvPr/>
          </p:nvSpPr>
          <p:spPr>
            <a:xfrm>
              <a:off x="3467417" y="2367495"/>
              <a:ext cx="1342390" cy="115570"/>
            </a:xfrm>
            <a:custGeom>
              <a:avLst/>
              <a:gdLst/>
              <a:ahLst/>
              <a:cxnLst/>
              <a:rect l="l" t="t" r="r" b="b"/>
              <a:pathLst>
                <a:path w="1342389" h="115569">
                  <a:moveTo>
                    <a:pt x="906856" y="0"/>
                  </a:moveTo>
                  <a:lnTo>
                    <a:pt x="1342275" y="0"/>
                  </a:lnTo>
                  <a:lnTo>
                    <a:pt x="1339392" y="115354"/>
                  </a:lnTo>
                  <a:lnTo>
                    <a:pt x="906856" y="115354"/>
                  </a:lnTo>
                  <a:lnTo>
                    <a:pt x="967409" y="57670"/>
                  </a:lnTo>
                  <a:lnTo>
                    <a:pt x="906856" y="0"/>
                  </a:lnTo>
                  <a:close/>
                </a:path>
                <a:path w="1342389" h="115569">
                  <a:moveTo>
                    <a:pt x="0" y="55816"/>
                  </a:moveTo>
                  <a:lnTo>
                    <a:pt x="900785" y="558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27626" y="239057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47120" y="2246045"/>
              <a:ext cx="459740" cy="116205"/>
            </a:xfrm>
            <a:custGeom>
              <a:avLst/>
              <a:gdLst/>
              <a:ahLst/>
              <a:cxnLst/>
              <a:rect l="l" t="t" r="r" b="b"/>
              <a:pathLst>
                <a:path w="459739" h="116205">
                  <a:moveTo>
                    <a:pt x="459155" y="115862"/>
                  </a:moveTo>
                  <a:lnTo>
                    <a:pt x="0" y="115862"/>
                  </a:lnTo>
                  <a:lnTo>
                    <a:pt x="0" y="0"/>
                  </a:lnTo>
                  <a:lnTo>
                    <a:pt x="459155" y="0"/>
                  </a:lnTo>
                  <a:lnTo>
                    <a:pt x="459155" y="1158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35678" y="2267305"/>
              <a:ext cx="222199" cy="7335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677790" y="2267305"/>
              <a:ext cx="50165" cy="73660"/>
            </a:xfrm>
            <a:custGeom>
              <a:avLst/>
              <a:gdLst/>
              <a:ahLst/>
              <a:cxnLst/>
              <a:rect l="l" t="t" r="r" b="b"/>
              <a:pathLst>
                <a:path w="50164" h="73660">
                  <a:moveTo>
                    <a:pt x="25463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25933" y="73355"/>
                  </a:lnTo>
                  <a:lnTo>
                    <a:pt x="30530" y="72872"/>
                  </a:lnTo>
                  <a:lnTo>
                    <a:pt x="38049" y="70980"/>
                  </a:lnTo>
                  <a:lnTo>
                    <a:pt x="41275" y="69291"/>
                  </a:lnTo>
                  <a:lnTo>
                    <a:pt x="43316" y="67462"/>
                  </a:lnTo>
                  <a:lnTo>
                    <a:pt x="6502" y="67462"/>
                  </a:lnTo>
                  <a:lnTo>
                    <a:pt x="6502" y="38303"/>
                  </a:lnTo>
                  <a:lnTo>
                    <a:pt x="42481" y="38303"/>
                  </a:lnTo>
                  <a:lnTo>
                    <a:pt x="41910" y="37706"/>
                  </a:lnTo>
                  <a:lnTo>
                    <a:pt x="37922" y="35725"/>
                  </a:lnTo>
                  <a:lnTo>
                    <a:pt x="33121" y="35051"/>
                  </a:lnTo>
                  <a:lnTo>
                    <a:pt x="39687" y="33223"/>
                  </a:lnTo>
                  <a:lnTo>
                    <a:pt x="40592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2025" y="5892"/>
                  </a:lnTo>
                  <a:lnTo>
                    <a:pt x="41198" y="5016"/>
                  </a:lnTo>
                  <a:lnTo>
                    <a:pt x="36525" y="1892"/>
                  </a:lnTo>
                  <a:lnTo>
                    <a:pt x="34112" y="927"/>
                  </a:lnTo>
                  <a:lnTo>
                    <a:pt x="29171" y="177"/>
                  </a:lnTo>
                  <a:lnTo>
                    <a:pt x="25463" y="0"/>
                  </a:lnTo>
                  <a:close/>
                </a:path>
                <a:path w="50164" h="73660">
                  <a:moveTo>
                    <a:pt x="42481" y="38303"/>
                  </a:moveTo>
                  <a:lnTo>
                    <a:pt x="26035" y="38303"/>
                  </a:lnTo>
                  <a:lnTo>
                    <a:pt x="28282" y="38468"/>
                  </a:lnTo>
                  <a:lnTo>
                    <a:pt x="32969" y="39154"/>
                  </a:lnTo>
                  <a:lnTo>
                    <a:pt x="42672" y="49949"/>
                  </a:lnTo>
                  <a:lnTo>
                    <a:pt x="42672" y="55575"/>
                  </a:lnTo>
                  <a:lnTo>
                    <a:pt x="24282" y="67462"/>
                  </a:lnTo>
                  <a:lnTo>
                    <a:pt x="43316" y="67462"/>
                  </a:lnTo>
                  <a:lnTo>
                    <a:pt x="47853" y="63398"/>
                  </a:lnTo>
                  <a:lnTo>
                    <a:pt x="49771" y="58966"/>
                  </a:lnTo>
                  <a:lnTo>
                    <a:pt x="49771" y="48463"/>
                  </a:lnTo>
                  <a:lnTo>
                    <a:pt x="48209" y="44284"/>
                  </a:lnTo>
                  <a:lnTo>
                    <a:pt x="42481" y="38303"/>
                  </a:lnTo>
                  <a:close/>
                </a:path>
                <a:path w="50164" h="73660">
                  <a:moveTo>
                    <a:pt x="42025" y="5892"/>
                  </a:moveTo>
                  <a:lnTo>
                    <a:pt x="23939" y="5892"/>
                  </a:lnTo>
                  <a:lnTo>
                    <a:pt x="26263" y="6007"/>
                  </a:lnTo>
                  <a:lnTo>
                    <a:pt x="30530" y="6489"/>
                  </a:lnTo>
                  <a:lnTo>
                    <a:pt x="39624" y="16357"/>
                  </a:lnTo>
                  <a:lnTo>
                    <a:pt x="39501" y="21844"/>
                  </a:lnTo>
                  <a:lnTo>
                    <a:pt x="39039" y="23609"/>
                  </a:lnTo>
                  <a:lnTo>
                    <a:pt x="36741" y="27800"/>
                  </a:lnTo>
                  <a:lnTo>
                    <a:pt x="34975" y="29425"/>
                  </a:lnTo>
                  <a:lnTo>
                    <a:pt x="32613" y="30581"/>
                  </a:lnTo>
                  <a:lnTo>
                    <a:pt x="31191" y="31318"/>
                  </a:lnTo>
                  <a:lnTo>
                    <a:pt x="29565" y="31813"/>
                  </a:lnTo>
                  <a:lnTo>
                    <a:pt x="25908" y="32296"/>
                  </a:lnTo>
                  <a:lnTo>
                    <a:pt x="24180" y="32410"/>
                  </a:lnTo>
                  <a:lnTo>
                    <a:pt x="40592" y="32410"/>
                  </a:lnTo>
                  <a:lnTo>
                    <a:pt x="43916" y="29425"/>
                  </a:lnTo>
                  <a:lnTo>
                    <a:pt x="46431" y="21844"/>
                  </a:lnTo>
                  <a:lnTo>
                    <a:pt x="46736" y="19951"/>
                  </a:lnTo>
                  <a:lnTo>
                    <a:pt x="46736" y="14795"/>
                  </a:lnTo>
                  <a:lnTo>
                    <a:pt x="45999" y="11976"/>
                  </a:lnTo>
                  <a:lnTo>
                    <a:pt x="43091" y="7023"/>
                  </a:lnTo>
                  <a:lnTo>
                    <a:pt x="42025" y="58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801140" y="4234909"/>
            <a:ext cx="3232150" cy="2426335"/>
            <a:chOff x="2746540" y="4234908"/>
            <a:chExt cx="3232150" cy="2426335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9751" y="4798444"/>
              <a:ext cx="781037" cy="78103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46540" y="4234908"/>
              <a:ext cx="3231946" cy="2426317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581651" y="507135"/>
            <a:ext cx="4489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5" dirty="0">
                <a:solidFill>
                  <a:srgbClr val="171514"/>
                </a:solidFill>
                <a:latin typeface="Arial"/>
                <a:cs typeface="Arial"/>
              </a:rPr>
              <a:t>BICO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77424" y="488084"/>
            <a:ext cx="440182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543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BICO.es.el.término.usado.para.describir.el.método.de.conexión.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bloques.de.funciones.juntos..Esto.se.realiza.con.BInectores.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y.CONECTORES..Una.conexión.entre.dos.bloques.de.funciones.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consta.de.un.conector.o.binector.y.un.parámetro.BICO..Con.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Con.los.parámetros.BICO.usted.puede.determinar.las.fuentes.de.la.entrada.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señales.de.un.bloque.de.funciones..Esto.permite.al.usuario.“conectar”.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bloques.de.funciones.para.cumplir.los.requisitos.específicos.de.la.aplicación..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1651" y="2983639"/>
            <a:ext cx="12846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IngenieríaHerramientas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77479" y="3106829"/>
            <a:ext cx="4382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Hay.varias.herramientas.de.ingeniería.disponibles.opcionalmente..Estas.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herramientas.ayudan.en.la.programación,.la.operación,.la.solución.de.problemas.y.la.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gestionar.los.accionamientos.SIMOREG.6RA70.DC.MASTER.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81651" y="3923439"/>
            <a:ext cx="9937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5" dirty="0">
                <a:solidFill>
                  <a:srgbClr val="171514"/>
                </a:solidFill>
                <a:latin typeface="Arial"/>
                <a:cs typeface="Arial"/>
              </a:rPr>
              <a:t>Supervisar</a:t>
            </a:r>
            <a:r>
              <a:rPr sz="6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171514"/>
                </a:solidFill>
                <a:latin typeface="Arial"/>
                <a:cs typeface="Arial"/>
              </a:rPr>
              <a:t>conducción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77416" y="3853588"/>
            <a:ext cx="5962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45" dirty="0">
                <a:solidFill>
                  <a:srgbClr val="171514"/>
                </a:solidFill>
                <a:latin typeface="Microsoft Sans Serif"/>
                <a:cs typeface="Microsoft Sans Serif"/>
              </a:rPr>
              <a:t>?????????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21" y="1055777"/>
          <a:ext cx="4098925" cy="1907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44"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Paquete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Descripción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196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Conducir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básico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92075">
                        <a:lnSpc>
                          <a:spcPct val="137400"/>
                        </a:lnSpc>
                      </a:pP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Estructura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similar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SIMOVIS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permite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puesta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marcha, </a:t>
                      </a:r>
                      <a:r>
                        <a:rPr sz="750" spc="-18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manejo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parámetros,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lectura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osciloscopio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evaluación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fallas.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Basado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STEP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integración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 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SIMATIC.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958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Drive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Gráfico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361950">
                        <a:lnSpc>
                          <a:spcPct val="137400"/>
                        </a:lnSpc>
                      </a:pP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Proporciona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configuración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gráfica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bloques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función </a:t>
                      </a:r>
                      <a:r>
                        <a:rPr sz="750" spc="-1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BICO.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Requiere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Drive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Basic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herramienta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programación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SIMATIC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llamada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SIMATIC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CFC.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95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Conducir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SIMATIC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5400">
                        <a:lnSpc>
                          <a:spcPct val="121200"/>
                        </a:lnSpc>
                        <a:spcBef>
                          <a:spcPts val="20"/>
                        </a:spcBef>
                      </a:pP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Proporciona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bloques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función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y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ejemplos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proyectos </a:t>
                      </a:r>
                      <a:r>
                        <a:rPr sz="850" spc="-2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SIMATIC.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Requiere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Drive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básico.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1991" y="545235"/>
            <a:ext cx="6470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Conducir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90" dirty="0">
                <a:solidFill>
                  <a:srgbClr val="171514"/>
                </a:solidFill>
                <a:latin typeface="Arial"/>
                <a:cs typeface="Arial"/>
              </a:rPr>
              <a:t>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60" y="486814"/>
            <a:ext cx="419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Drive.ES.se.utiliza.para.integrar.unidades.de.Siemens.con.el.sistema.SIMATIC.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Automation.world..Hay.tres.paquetes.Drive.ES.disponibles.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802422" y="2819450"/>
          <a:ext cx="4117340" cy="2669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8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9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6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5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9023617" y="3805529"/>
            <a:ext cx="661035" cy="681990"/>
          </a:xfrm>
          <a:custGeom>
            <a:avLst/>
            <a:gdLst/>
            <a:ahLst/>
            <a:cxnLst/>
            <a:rect l="l" t="t" r="r" b="b"/>
            <a:pathLst>
              <a:path w="661035" h="681989">
                <a:moveTo>
                  <a:pt x="0" y="0"/>
                </a:moveTo>
                <a:lnTo>
                  <a:pt x="0" y="681685"/>
                </a:lnTo>
                <a:lnTo>
                  <a:pt x="660552" y="6816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62030" y="3811867"/>
            <a:ext cx="660400" cy="682625"/>
          </a:xfrm>
          <a:custGeom>
            <a:avLst/>
            <a:gdLst/>
            <a:ahLst/>
            <a:cxnLst/>
            <a:rect l="l" t="t" r="r" b="b"/>
            <a:pathLst>
              <a:path w="660400" h="682625">
                <a:moveTo>
                  <a:pt x="0" y="0"/>
                </a:moveTo>
                <a:lnTo>
                  <a:pt x="0" y="682231"/>
                </a:lnTo>
                <a:lnTo>
                  <a:pt x="660031" y="6822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38435" y="3811867"/>
            <a:ext cx="660400" cy="682625"/>
          </a:xfrm>
          <a:custGeom>
            <a:avLst/>
            <a:gdLst/>
            <a:ahLst/>
            <a:cxnLst/>
            <a:rect l="l" t="t" r="r" b="b"/>
            <a:pathLst>
              <a:path w="660400" h="682625">
                <a:moveTo>
                  <a:pt x="0" y="0"/>
                </a:moveTo>
                <a:lnTo>
                  <a:pt x="0" y="682231"/>
                </a:lnTo>
                <a:lnTo>
                  <a:pt x="660019" y="6822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28380" y="3862603"/>
            <a:ext cx="655955" cy="0"/>
          </a:xfrm>
          <a:custGeom>
            <a:avLst/>
            <a:gdLst/>
            <a:ahLst/>
            <a:cxnLst/>
            <a:rect l="l" t="t" r="r" b="b"/>
            <a:pathLst>
              <a:path w="655954">
                <a:moveTo>
                  <a:pt x="0" y="0"/>
                </a:moveTo>
                <a:lnTo>
                  <a:pt x="655789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38436" y="3811866"/>
            <a:ext cx="686435" cy="687070"/>
          </a:xfrm>
          <a:custGeom>
            <a:avLst/>
            <a:gdLst/>
            <a:ahLst/>
            <a:cxnLst/>
            <a:rect l="l" t="t" r="r" b="b"/>
            <a:pathLst>
              <a:path w="686435" h="687070">
                <a:moveTo>
                  <a:pt x="0" y="686447"/>
                </a:moveTo>
                <a:lnTo>
                  <a:pt x="685914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8380" y="3831945"/>
            <a:ext cx="655955" cy="655320"/>
          </a:xfrm>
          <a:custGeom>
            <a:avLst/>
            <a:gdLst/>
            <a:ahLst/>
            <a:cxnLst/>
            <a:rect l="l" t="t" r="r" b="b"/>
            <a:pathLst>
              <a:path w="655954" h="655320">
                <a:moveTo>
                  <a:pt x="0" y="655269"/>
                </a:moveTo>
                <a:lnTo>
                  <a:pt x="655789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8009154" y="3384575"/>
            <a:ext cx="653415" cy="76200"/>
            <a:chOff x="2954553" y="3384575"/>
            <a:chExt cx="653415" cy="76200"/>
          </a:xfrm>
        </p:grpSpPr>
        <p:sp>
          <p:nvSpPr>
            <p:cNvPr id="10" name="object 10"/>
            <p:cNvSpPr/>
            <p:nvPr/>
          </p:nvSpPr>
          <p:spPr>
            <a:xfrm>
              <a:off x="2954553" y="3385997"/>
              <a:ext cx="213360" cy="73660"/>
            </a:xfrm>
            <a:custGeom>
              <a:avLst/>
              <a:gdLst/>
              <a:ahLst/>
              <a:cxnLst/>
              <a:rect l="l" t="t" r="r" b="b"/>
              <a:pathLst>
                <a:path w="213360" h="73660">
                  <a:moveTo>
                    <a:pt x="53644" y="0"/>
                  </a:moveTo>
                  <a:lnTo>
                    <a:pt x="47142" y="0"/>
                  </a:lnTo>
                  <a:lnTo>
                    <a:pt x="47142" y="32423"/>
                  </a:lnTo>
                  <a:lnTo>
                    <a:pt x="6502" y="32423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7142" y="38303"/>
                  </a:lnTo>
                  <a:lnTo>
                    <a:pt x="47142" y="73355"/>
                  </a:lnTo>
                  <a:lnTo>
                    <a:pt x="53644" y="73355"/>
                  </a:lnTo>
                  <a:lnTo>
                    <a:pt x="53644" y="0"/>
                  </a:lnTo>
                  <a:close/>
                </a:path>
                <a:path w="213360" h="73660">
                  <a:moveTo>
                    <a:pt x="121716" y="18046"/>
                  </a:moveTo>
                  <a:lnTo>
                    <a:pt x="121373" y="15760"/>
                  </a:lnTo>
                  <a:lnTo>
                    <a:pt x="119811" y="11074"/>
                  </a:lnTo>
                  <a:lnTo>
                    <a:pt x="118389" y="8763"/>
                  </a:lnTo>
                  <a:lnTo>
                    <a:pt x="115531" y="5892"/>
                  </a:lnTo>
                  <a:lnTo>
                    <a:pt x="114604" y="4953"/>
                  </a:lnTo>
                  <a:lnTo>
                    <a:pt x="114604" y="15671"/>
                  </a:lnTo>
                  <a:lnTo>
                    <a:pt x="114604" y="27000"/>
                  </a:lnTo>
                  <a:lnTo>
                    <a:pt x="112128" y="31267"/>
                  </a:lnTo>
                  <a:lnTo>
                    <a:pt x="104406" y="34645"/>
                  </a:lnTo>
                  <a:lnTo>
                    <a:pt x="100037" y="35255"/>
                  </a:lnTo>
                  <a:lnTo>
                    <a:pt x="79857" y="35255"/>
                  </a:lnTo>
                  <a:lnTo>
                    <a:pt x="79857" y="5892"/>
                  </a:lnTo>
                  <a:lnTo>
                    <a:pt x="102273" y="5892"/>
                  </a:lnTo>
                  <a:lnTo>
                    <a:pt x="106984" y="7112"/>
                  </a:lnTo>
                  <a:lnTo>
                    <a:pt x="113080" y="11988"/>
                  </a:lnTo>
                  <a:lnTo>
                    <a:pt x="114604" y="15671"/>
                  </a:lnTo>
                  <a:lnTo>
                    <a:pt x="114604" y="4953"/>
                  </a:lnTo>
                  <a:lnTo>
                    <a:pt x="113449" y="3759"/>
                  </a:lnTo>
                  <a:lnTo>
                    <a:pt x="109791" y="1765"/>
                  </a:lnTo>
                  <a:lnTo>
                    <a:pt x="103022" y="266"/>
                  </a:lnTo>
                  <a:lnTo>
                    <a:pt x="99161" y="0"/>
                  </a:lnTo>
                  <a:lnTo>
                    <a:pt x="73355" y="0"/>
                  </a:lnTo>
                  <a:lnTo>
                    <a:pt x="73355" y="73355"/>
                  </a:lnTo>
                  <a:lnTo>
                    <a:pt x="79857" y="73355"/>
                  </a:lnTo>
                  <a:lnTo>
                    <a:pt x="79857" y="41160"/>
                  </a:lnTo>
                  <a:lnTo>
                    <a:pt x="96583" y="41160"/>
                  </a:lnTo>
                  <a:lnTo>
                    <a:pt x="99415" y="41008"/>
                  </a:lnTo>
                  <a:lnTo>
                    <a:pt x="105308" y="40462"/>
                  </a:lnTo>
                  <a:lnTo>
                    <a:pt x="107924" y="39827"/>
                  </a:lnTo>
                  <a:lnTo>
                    <a:pt x="110236" y="38811"/>
                  </a:lnTo>
                  <a:lnTo>
                    <a:pt x="113957" y="37249"/>
                  </a:lnTo>
                  <a:lnTo>
                    <a:pt x="116293" y="35255"/>
                  </a:lnTo>
                  <a:lnTo>
                    <a:pt x="116801" y="34823"/>
                  </a:lnTo>
                  <a:lnTo>
                    <a:pt x="120726" y="28270"/>
                  </a:lnTo>
                  <a:lnTo>
                    <a:pt x="121716" y="24612"/>
                  </a:lnTo>
                  <a:lnTo>
                    <a:pt x="121716" y="18046"/>
                  </a:lnTo>
                  <a:close/>
                </a:path>
                <a:path w="213360" h="73660">
                  <a:moveTo>
                    <a:pt x="212737" y="55473"/>
                  </a:moveTo>
                  <a:lnTo>
                    <a:pt x="161937" y="55473"/>
                  </a:lnTo>
                  <a:lnTo>
                    <a:pt x="161937" y="60960"/>
                  </a:lnTo>
                  <a:lnTo>
                    <a:pt x="212737" y="60960"/>
                  </a:lnTo>
                  <a:lnTo>
                    <a:pt x="212737" y="55473"/>
                  </a:lnTo>
                  <a:close/>
                </a:path>
                <a:path w="213360" h="73660">
                  <a:moveTo>
                    <a:pt x="212737" y="36474"/>
                  </a:moveTo>
                  <a:lnTo>
                    <a:pt x="161937" y="36474"/>
                  </a:lnTo>
                  <a:lnTo>
                    <a:pt x="161937" y="41960"/>
                  </a:lnTo>
                  <a:lnTo>
                    <a:pt x="212737" y="41960"/>
                  </a:lnTo>
                  <a:lnTo>
                    <a:pt x="212737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0572" y="3384575"/>
              <a:ext cx="396849" cy="7589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6787" y="4750917"/>
            <a:ext cx="619137" cy="42650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96603" y="4750918"/>
            <a:ext cx="804354" cy="6611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23881" y="4751323"/>
            <a:ext cx="666178" cy="42792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59897" y="4750917"/>
            <a:ext cx="511949" cy="32846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8357006" y="2925978"/>
            <a:ext cx="107950" cy="189230"/>
            <a:chOff x="3302406" y="2925978"/>
            <a:chExt cx="107950" cy="189230"/>
          </a:xfrm>
        </p:grpSpPr>
        <p:sp>
          <p:nvSpPr>
            <p:cNvPr id="17" name="object 17"/>
            <p:cNvSpPr/>
            <p:nvPr/>
          </p:nvSpPr>
          <p:spPr>
            <a:xfrm>
              <a:off x="3334105" y="2925978"/>
              <a:ext cx="53975" cy="189230"/>
            </a:xfrm>
            <a:custGeom>
              <a:avLst/>
              <a:gdLst/>
              <a:ahLst/>
              <a:cxnLst/>
              <a:rect l="l" t="t" r="r" b="b"/>
              <a:pathLst>
                <a:path w="53975" h="189230">
                  <a:moveTo>
                    <a:pt x="32918" y="0"/>
                  </a:moveTo>
                  <a:lnTo>
                    <a:pt x="26619" y="0"/>
                  </a:lnTo>
                  <a:lnTo>
                    <a:pt x="21196" y="4813"/>
                  </a:lnTo>
                  <a:lnTo>
                    <a:pt x="17068" y="7797"/>
                  </a:lnTo>
                  <a:lnTo>
                    <a:pt x="13957" y="9525"/>
                  </a:lnTo>
                  <a:lnTo>
                    <a:pt x="10363" y="11074"/>
                  </a:lnTo>
                  <a:lnTo>
                    <a:pt x="10363" y="17678"/>
                  </a:lnTo>
                  <a:lnTo>
                    <a:pt x="26212" y="7213"/>
                  </a:lnTo>
                  <a:lnTo>
                    <a:pt x="26212" y="71323"/>
                  </a:lnTo>
                  <a:lnTo>
                    <a:pt x="32918" y="71323"/>
                  </a:lnTo>
                  <a:lnTo>
                    <a:pt x="32918" y="0"/>
                  </a:lnTo>
                  <a:close/>
                </a:path>
                <a:path w="53975" h="189230">
                  <a:moveTo>
                    <a:pt x="53644" y="115316"/>
                  </a:moveTo>
                  <a:lnTo>
                    <a:pt x="47142" y="115316"/>
                  </a:lnTo>
                  <a:lnTo>
                    <a:pt x="47142" y="179222"/>
                  </a:lnTo>
                  <a:lnTo>
                    <a:pt x="7315" y="115316"/>
                  </a:lnTo>
                  <a:lnTo>
                    <a:pt x="0" y="115316"/>
                  </a:lnTo>
                  <a:lnTo>
                    <a:pt x="0" y="188671"/>
                  </a:lnTo>
                  <a:lnTo>
                    <a:pt x="6502" y="188671"/>
                  </a:lnTo>
                  <a:lnTo>
                    <a:pt x="6502" y="125882"/>
                  </a:lnTo>
                  <a:lnTo>
                    <a:pt x="45885" y="188683"/>
                  </a:lnTo>
                  <a:lnTo>
                    <a:pt x="53644" y="188671"/>
                  </a:lnTo>
                  <a:lnTo>
                    <a:pt x="53644" y="1153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02406" y="3021990"/>
              <a:ext cx="107950" cy="0"/>
            </a:xfrm>
            <a:custGeom>
              <a:avLst/>
              <a:gdLst/>
              <a:ahLst/>
              <a:cxnLst/>
              <a:rect l="l" t="t" r="r" b="b"/>
              <a:pathLst>
                <a:path w="107950">
                  <a:moveTo>
                    <a:pt x="0" y="0"/>
                  </a:moveTo>
                  <a:lnTo>
                    <a:pt x="10789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9199880" y="3387089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7000"/>
                </a:lnTo>
                <a:lnTo>
                  <a:pt x="112128" y="31280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60"/>
                </a:lnTo>
                <a:lnTo>
                  <a:pt x="96583" y="41160"/>
                </a:lnTo>
                <a:lnTo>
                  <a:pt x="99415" y="41021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61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356269" y="3387089"/>
            <a:ext cx="145415" cy="73660"/>
          </a:xfrm>
          <a:custGeom>
            <a:avLst/>
            <a:gdLst/>
            <a:ahLst/>
            <a:cxnLst/>
            <a:rect l="l" t="t" r="r" b="b"/>
            <a:pathLst>
              <a:path w="145414" h="73660">
                <a:moveTo>
                  <a:pt x="50673" y="49161"/>
                </a:moveTo>
                <a:lnTo>
                  <a:pt x="48183" y="49161"/>
                </a:lnTo>
                <a:lnTo>
                  <a:pt x="47726" y="52095"/>
                </a:lnTo>
                <a:lnTo>
                  <a:pt x="46583" y="54419"/>
                </a:lnTo>
                <a:lnTo>
                  <a:pt x="44805" y="56134"/>
                </a:lnTo>
                <a:lnTo>
                  <a:pt x="43459" y="57492"/>
                </a:lnTo>
                <a:lnTo>
                  <a:pt x="41706" y="58204"/>
                </a:lnTo>
                <a:lnTo>
                  <a:pt x="37122" y="58204"/>
                </a:lnTo>
                <a:lnTo>
                  <a:pt x="33921" y="57137"/>
                </a:lnTo>
                <a:lnTo>
                  <a:pt x="30835" y="55511"/>
                </a:lnTo>
                <a:lnTo>
                  <a:pt x="24866" y="52311"/>
                </a:lnTo>
                <a:lnTo>
                  <a:pt x="21412" y="50634"/>
                </a:lnTo>
                <a:lnTo>
                  <a:pt x="19659" y="50038"/>
                </a:lnTo>
                <a:lnTo>
                  <a:pt x="17246" y="49250"/>
                </a:lnTo>
                <a:lnTo>
                  <a:pt x="15227" y="48856"/>
                </a:lnTo>
                <a:lnTo>
                  <a:pt x="10337" y="48856"/>
                </a:lnTo>
                <a:lnTo>
                  <a:pt x="7404" y="50152"/>
                </a:lnTo>
                <a:lnTo>
                  <a:pt x="4838" y="52806"/>
                </a:lnTo>
                <a:lnTo>
                  <a:pt x="2235" y="55422"/>
                </a:lnTo>
                <a:lnTo>
                  <a:pt x="635" y="59423"/>
                </a:lnTo>
                <a:lnTo>
                  <a:pt x="0" y="64770"/>
                </a:lnTo>
                <a:lnTo>
                  <a:pt x="2286" y="64757"/>
                </a:lnTo>
                <a:lnTo>
                  <a:pt x="2730" y="61709"/>
                </a:lnTo>
                <a:lnTo>
                  <a:pt x="3759" y="59423"/>
                </a:lnTo>
                <a:lnTo>
                  <a:pt x="5384" y="57848"/>
                </a:lnTo>
                <a:lnTo>
                  <a:pt x="7035" y="56286"/>
                </a:lnTo>
                <a:lnTo>
                  <a:pt x="8940" y="55511"/>
                </a:lnTo>
                <a:lnTo>
                  <a:pt x="13500" y="55511"/>
                </a:lnTo>
                <a:lnTo>
                  <a:pt x="16903" y="56743"/>
                </a:lnTo>
                <a:lnTo>
                  <a:pt x="25755" y="61722"/>
                </a:lnTo>
                <a:lnTo>
                  <a:pt x="28994" y="63296"/>
                </a:lnTo>
                <a:lnTo>
                  <a:pt x="33261" y="64770"/>
                </a:lnTo>
                <a:lnTo>
                  <a:pt x="35052" y="65125"/>
                </a:lnTo>
                <a:lnTo>
                  <a:pt x="40132" y="65125"/>
                </a:lnTo>
                <a:lnTo>
                  <a:pt x="43180" y="63817"/>
                </a:lnTo>
                <a:lnTo>
                  <a:pt x="48361" y="58534"/>
                </a:lnTo>
                <a:lnTo>
                  <a:pt x="48501" y="58204"/>
                </a:lnTo>
                <a:lnTo>
                  <a:pt x="50012" y="54546"/>
                </a:lnTo>
                <a:lnTo>
                  <a:pt x="50673" y="49161"/>
                </a:lnTo>
                <a:close/>
              </a:path>
              <a:path w="145414" h="73660">
                <a:moveTo>
                  <a:pt x="50673" y="29959"/>
                </a:moveTo>
                <a:lnTo>
                  <a:pt x="48183" y="29959"/>
                </a:lnTo>
                <a:lnTo>
                  <a:pt x="47726" y="32880"/>
                </a:lnTo>
                <a:lnTo>
                  <a:pt x="46583" y="35217"/>
                </a:lnTo>
                <a:lnTo>
                  <a:pt x="43459" y="38290"/>
                </a:lnTo>
                <a:lnTo>
                  <a:pt x="41706" y="38925"/>
                </a:lnTo>
                <a:lnTo>
                  <a:pt x="37122" y="38925"/>
                </a:lnTo>
                <a:lnTo>
                  <a:pt x="33921" y="37884"/>
                </a:lnTo>
                <a:lnTo>
                  <a:pt x="30962" y="36309"/>
                </a:lnTo>
                <a:lnTo>
                  <a:pt x="24866" y="33058"/>
                </a:lnTo>
                <a:lnTo>
                  <a:pt x="21412" y="31394"/>
                </a:lnTo>
                <a:lnTo>
                  <a:pt x="19659" y="30784"/>
                </a:lnTo>
                <a:lnTo>
                  <a:pt x="17246" y="29997"/>
                </a:lnTo>
                <a:lnTo>
                  <a:pt x="15227" y="29603"/>
                </a:lnTo>
                <a:lnTo>
                  <a:pt x="10337" y="29603"/>
                </a:lnTo>
                <a:lnTo>
                  <a:pt x="7404" y="30924"/>
                </a:lnTo>
                <a:lnTo>
                  <a:pt x="4838" y="33553"/>
                </a:lnTo>
                <a:lnTo>
                  <a:pt x="2235" y="36169"/>
                </a:lnTo>
                <a:lnTo>
                  <a:pt x="635" y="40182"/>
                </a:lnTo>
                <a:lnTo>
                  <a:pt x="0" y="45516"/>
                </a:lnTo>
                <a:lnTo>
                  <a:pt x="2286" y="45516"/>
                </a:lnTo>
                <a:lnTo>
                  <a:pt x="2730" y="42506"/>
                </a:lnTo>
                <a:lnTo>
                  <a:pt x="3759" y="40220"/>
                </a:lnTo>
                <a:lnTo>
                  <a:pt x="7035" y="37084"/>
                </a:lnTo>
                <a:lnTo>
                  <a:pt x="8940" y="36309"/>
                </a:lnTo>
                <a:lnTo>
                  <a:pt x="13500" y="36309"/>
                </a:lnTo>
                <a:lnTo>
                  <a:pt x="16903" y="37541"/>
                </a:lnTo>
                <a:lnTo>
                  <a:pt x="25755" y="42519"/>
                </a:lnTo>
                <a:lnTo>
                  <a:pt x="28994" y="44094"/>
                </a:lnTo>
                <a:lnTo>
                  <a:pt x="33197" y="45516"/>
                </a:lnTo>
                <a:lnTo>
                  <a:pt x="35052" y="45872"/>
                </a:lnTo>
                <a:lnTo>
                  <a:pt x="40132" y="45872"/>
                </a:lnTo>
                <a:lnTo>
                  <a:pt x="43180" y="44589"/>
                </a:lnTo>
                <a:lnTo>
                  <a:pt x="48361" y="39331"/>
                </a:lnTo>
                <a:lnTo>
                  <a:pt x="48526" y="38925"/>
                </a:lnTo>
                <a:lnTo>
                  <a:pt x="50012" y="35344"/>
                </a:lnTo>
                <a:lnTo>
                  <a:pt x="50673" y="29959"/>
                </a:lnTo>
                <a:close/>
              </a:path>
              <a:path w="145414" h="73660">
                <a:moveTo>
                  <a:pt x="144932" y="0"/>
                </a:moveTo>
                <a:lnTo>
                  <a:pt x="138430" y="0"/>
                </a:lnTo>
                <a:lnTo>
                  <a:pt x="138430" y="63906"/>
                </a:lnTo>
                <a:lnTo>
                  <a:pt x="98602" y="0"/>
                </a:lnTo>
                <a:lnTo>
                  <a:pt x="91287" y="0"/>
                </a:lnTo>
                <a:lnTo>
                  <a:pt x="91287" y="73355"/>
                </a:lnTo>
                <a:lnTo>
                  <a:pt x="97790" y="73355"/>
                </a:lnTo>
                <a:lnTo>
                  <a:pt x="97790" y="10566"/>
                </a:lnTo>
                <a:lnTo>
                  <a:pt x="137172" y="73380"/>
                </a:lnTo>
                <a:lnTo>
                  <a:pt x="144932" y="73355"/>
                </a:lnTo>
                <a:lnTo>
                  <a:pt x="1449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9056408" y="2984703"/>
            <a:ext cx="580390" cy="76200"/>
            <a:chOff x="4001808" y="2984703"/>
            <a:chExt cx="580390" cy="76200"/>
          </a:xfrm>
        </p:grpSpPr>
        <p:sp>
          <p:nvSpPr>
            <p:cNvPr id="22" name="object 22"/>
            <p:cNvSpPr/>
            <p:nvPr/>
          </p:nvSpPr>
          <p:spPr>
            <a:xfrm>
              <a:off x="4001808" y="2986125"/>
              <a:ext cx="139700" cy="73660"/>
            </a:xfrm>
            <a:custGeom>
              <a:avLst/>
              <a:gdLst/>
              <a:ahLst/>
              <a:cxnLst/>
              <a:rect l="l" t="t" r="r" b="b"/>
              <a:pathLst>
                <a:path w="139700" h="73660">
                  <a:moveTo>
                    <a:pt x="53644" y="0"/>
                  </a:moveTo>
                  <a:lnTo>
                    <a:pt x="0" y="0"/>
                  </a:lnTo>
                  <a:lnTo>
                    <a:pt x="0" y="5892"/>
                  </a:lnTo>
                  <a:lnTo>
                    <a:pt x="23583" y="5892"/>
                  </a:lnTo>
                  <a:lnTo>
                    <a:pt x="23583" y="73355"/>
                  </a:lnTo>
                  <a:lnTo>
                    <a:pt x="30073" y="73355"/>
                  </a:lnTo>
                  <a:lnTo>
                    <a:pt x="30073" y="5892"/>
                  </a:lnTo>
                  <a:lnTo>
                    <a:pt x="53644" y="5892"/>
                  </a:lnTo>
                  <a:lnTo>
                    <a:pt x="53644" y="0"/>
                  </a:lnTo>
                  <a:close/>
                </a:path>
                <a:path w="139700" h="73660">
                  <a:moveTo>
                    <a:pt x="139700" y="55473"/>
                  </a:moveTo>
                  <a:lnTo>
                    <a:pt x="88900" y="55473"/>
                  </a:lnTo>
                  <a:lnTo>
                    <a:pt x="88900" y="60960"/>
                  </a:lnTo>
                  <a:lnTo>
                    <a:pt x="139700" y="60960"/>
                  </a:lnTo>
                  <a:lnTo>
                    <a:pt x="139700" y="55473"/>
                  </a:lnTo>
                  <a:close/>
                </a:path>
                <a:path w="139700" h="73660">
                  <a:moveTo>
                    <a:pt x="139700" y="36474"/>
                  </a:moveTo>
                  <a:lnTo>
                    <a:pt x="88900" y="36474"/>
                  </a:lnTo>
                  <a:lnTo>
                    <a:pt x="88900" y="41960"/>
                  </a:lnTo>
                  <a:lnTo>
                    <a:pt x="139700" y="41960"/>
                  </a:lnTo>
                  <a:lnTo>
                    <a:pt x="13970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84789" y="2984703"/>
              <a:ext cx="396836" cy="75895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7992822" y="3803079"/>
            <a:ext cx="664845" cy="686435"/>
            <a:chOff x="2938221" y="3803078"/>
            <a:chExt cx="664845" cy="686435"/>
          </a:xfrm>
        </p:grpSpPr>
        <p:sp>
          <p:nvSpPr>
            <p:cNvPr id="25" name="object 25"/>
            <p:cNvSpPr/>
            <p:nvPr/>
          </p:nvSpPr>
          <p:spPr>
            <a:xfrm>
              <a:off x="2940507" y="3805364"/>
              <a:ext cx="660400" cy="681990"/>
            </a:xfrm>
            <a:custGeom>
              <a:avLst/>
              <a:gdLst/>
              <a:ahLst/>
              <a:cxnLst/>
              <a:rect l="l" t="t" r="r" b="b"/>
              <a:pathLst>
                <a:path w="660400" h="681989">
                  <a:moveTo>
                    <a:pt x="0" y="0"/>
                  </a:moveTo>
                  <a:lnTo>
                    <a:pt x="0" y="681697"/>
                  </a:lnTo>
                  <a:lnTo>
                    <a:pt x="660031" y="6816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40507" y="3862438"/>
              <a:ext cx="660400" cy="0"/>
            </a:xfrm>
            <a:custGeom>
              <a:avLst/>
              <a:gdLst/>
              <a:ahLst/>
              <a:cxnLst/>
              <a:rect l="l" t="t" r="r" b="b"/>
              <a:pathLst>
                <a:path w="660400">
                  <a:moveTo>
                    <a:pt x="0" y="0"/>
                  </a:moveTo>
                  <a:lnTo>
                    <a:pt x="660031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16960" y="4118152"/>
              <a:ext cx="53975" cy="73660"/>
            </a:xfrm>
            <a:custGeom>
              <a:avLst/>
              <a:gdLst/>
              <a:ahLst/>
              <a:cxnLst/>
              <a:rect l="l" t="t" r="r" b="b"/>
              <a:pathLst>
                <a:path w="53975" h="73660">
                  <a:moveTo>
                    <a:pt x="53644" y="0"/>
                  </a:moveTo>
                  <a:lnTo>
                    <a:pt x="0" y="0"/>
                  </a:lnTo>
                  <a:lnTo>
                    <a:pt x="0" y="5892"/>
                  </a:lnTo>
                  <a:lnTo>
                    <a:pt x="23571" y="5892"/>
                  </a:lnTo>
                  <a:lnTo>
                    <a:pt x="23571" y="73355"/>
                  </a:lnTo>
                  <a:lnTo>
                    <a:pt x="30073" y="73355"/>
                  </a:lnTo>
                  <a:lnTo>
                    <a:pt x="30073" y="5892"/>
                  </a:lnTo>
                  <a:lnTo>
                    <a:pt x="53644" y="5892"/>
                  </a:lnTo>
                  <a:lnTo>
                    <a:pt x="536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9322207" y="375513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328047" y="402305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96727" y="423062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6277" y="3761536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14592" y="4927"/>
                </a:lnTo>
                <a:lnTo>
                  <a:pt x="114592" y="15684"/>
                </a:lnTo>
                <a:lnTo>
                  <a:pt x="114592" y="26987"/>
                </a:lnTo>
                <a:lnTo>
                  <a:pt x="112115" y="31267"/>
                </a:lnTo>
                <a:lnTo>
                  <a:pt x="104394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60" y="5892"/>
                </a:lnTo>
                <a:lnTo>
                  <a:pt x="106984" y="7112"/>
                </a:lnTo>
                <a:lnTo>
                  <a:pt x="113068" y="11988"/>
                </a:lnTo>
                <a:lnTo>
                  <a:pt x="114592" y="15684"/>
                </a:lnTo>
                <a:lnTo>
                  <a:pt x="114592" y="4927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23" y="38811"/>
                </a:lnTo>
                <a:lnTo>
                  <a:pt x="113957" y="37261"/>
                </a:lnTo>
                <a:lnTo>
                  <a:pt x="116306" y="35255"/>
                </a:lnTo>
                <a:lnTo>
                  <a:pt x="116789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207195" y="4055973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67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61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468152" y="4256227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67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61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371580" y="4358639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67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61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89061" y="452140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634221" y="452048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643718" y="452048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62360" y="4516831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80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021421" y="3807460"/>
            <a:ext cx="614680" cy="645795"/>
          </a:xfrm>
          <a:custGeom>
            <a:avLst/>
            <a:gdLst/>
            <a:ahLst/>
            <a:cxnLst/>
            <a:rect l="l" t="t" r="r" b="b"/>
            <a:pathLst>
              <a:path w="614679" h="645795">
                <a:moveTo>
                  <a:pt x="0" y="0"/>
                </a:moveTo>
                <a:lnTo>
                  <a:pt x="28736" y="81591"/>
                </a:lnTo>
                <a:lnTo>
                  <a:pt x="59842" y="155962"/>
                </a:lnTo>
                <a:lnTo>
                  <a:pt x="92958" y="223453"/>
                </a:lnTo>
                <a:lnTo>
                  <a:pt x="127723" y="284400"/>
                </a:lnTo>
                <a:lnTo>
                  <a:pt x="163777" y="339142"/>
                </a:lnTo>
                <a:lnTo>
                  <a:pt x="200761" y="388017"/>
                </a:lnTo>
                <a:lnTo>
                  <a:pt x="238313" y="431363"/>
                </a:lnTo>
                <a:lnTo>
                  <a:pt x="276075" y="469518"/>
                </a:lnTo>
                <a:lnTo>
                  <a:pt x="313686" y="502821"/>
                </a:lnTo>
                <a:lnTo>
                  <a:pt x="350786" y="531609"/>
                </a:lnTo>
                <a:lnTo>
                  <a:pt x="387015" y="556220"/>
                </a:lnTo>
                <a:lnTo>
                  <a:pt x="422013" y="576993"/>
                </a:lnTo>
                <a:lnTo>
                  <a:pt x="486876" y="608376"/>
                </a:lnTo>
                <a:lnTo>
                  <a:pt x="542495" y="628463"/>
                </a:lnTo>
                <a:lnTo>
                  <a:pt x="585988" y="639958"/>
                </a:lnTo>
                <a:lnTo>
                  <a:pt x="602288" y="643329"/>
                </a:lnTo>
                <a:lnTo>
                  <a:pt x="614476" y="645566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095281" y="3820262"/>
            <a:ext cx="554355" cy="649605"/>
          </a:xfrm>
          <a:custGeom>
            <a:avLst/>
            <a:gdLst/>
            <a:ahLst/>
            <a:cxnLst/>
            <a:rect l="l" t="t" r="r" b="b"/>
            <a:pathLst>
              <a:path w="554354" h="649604">
                <a:moveTo>
                  <a:pt x="0" y="649224"/>
                </a:moveTo>
                <a:lnTo>
                  <a:pt x="56964" y="622740"/>
                </a:lnTo>
                <a:lnTo>
                  <a:pt x="110006" y="593213"/>
                </a:lnTo>
                <a:lnTo>
                  <a:pt x="159283" y="561001"/>
                </a:lnTo>
                <a:lnTo>
                  <a:pt x="204953" y="526463"/>
                </a:lnTo>
                <a:lnTo>
                  <a:pt x="247174" y="489959"/>
                </a:lnTo>
                <a:lnTo>
                  <a:pt x="286105" y="451849"/>
                </a:lnTo>
                <a:lnTo>
                  <a:pt x="321903" y="412490"/>
                </a:lnTo>
                <a:lnTo>
                  <a:pt x="354726" y="372244"/>
                </a:lnTo>
                <a:lnTo>
                  <a:pt x="384733" y="331470"/>
                </a:lnTo>
                <a:lnTo>
                  <a:pt x="412082" y="290525"/>
                </a:lnTo>
                <a:lnTo>
                  <a:pt x="436929" y="249771"/>
                </a:lnTo>
                <a:lnTo>
                  <a:pt x="459435" y="209566"/>
                </a:lnTo>
                <a:lnTo>
                  <a:pt x="479756" y="170270"/>
                </a:lnTo>
                <a:lnTo>
                  <a:pt x="498050" y="132243"/>
                </a:lnTo>
                <a:lnTo>
                  <a:pt x="514476" y="95842"/>
                </a:lnTo>
                <a:lnTo>
                  <a:pt x="542356" y="29361"/>
                </a:lnTo>
                <a:lnTo>
                  <a:pt x="554126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1081003" y="3804716"/>
            <a:ext cx="638810" cy="675640"/>
            <a:chOff x="6026403" y="3804716"/>
            <a:chExt cx="638810" cy="675640"/>
          </a:xfrm>
        </p:grpSpPr>
        <p:sp>
          <p:nvSpPr>
            <p:cNvPr id="42" name="object 42"/>
            <p:cNvSpPr/>
            <p:nvPr/>
          </p:nvSpPr>
          <p:spPr>
            <a:xfrm>
              <a:off x="6075781" y="3816604"/>
              <a:ext cx="535940" cy="660400"/>
            </a:xfrm>
            <a:custGeom>
              <a:avLst/>
              <a:gdLst/>
              <a:ahLst/>
              <a:cxnLst/>
              <a:rect l="l" t="t" r="r" b="b"/>
              <a:pathLst>
                <a:path w="535940" h="660400">
                  <a:moveTo>
                    <a:pt x="0" y="660196"/>
                  </a:moveTo>
                  <a:lnTo>
                    <a:pt x="66567" y="623731"/>
                  </a:lnTo>
                  <a:lnTo>
                    <a:pt x="127276" y="585847"/>
                  </a:lnTo>
                  <a:lnTo>
                    <a:pt x="182409" y="546830"/>
                  </a:lnTo>
                  <a:lnTo>
                    <a:pt x="232246" y="506962"/>
                  </a:lnTo>
                  <a:lnTo>
                    <a:pt x="277070" y="466527"/>
                  </a:lnTo>
                  <a:lnTo>
                    <a:pt x="317161" y="425810"/>
                  </a:lnTo>
                  <a:lnTo>
                    <a:pt x="352802" y="385095"/>
                  </a:lnTo>
                  <a:lnTo>
                    <a:pt x="384274" y="344666"/>
                  </a:lnTo>
                  <a:lnTo>
                    <a:pt x="411859" y="304806"/>
                  </a:lnTo>
                  <a:lnTo>
                    <a:pt x="435837" y="265799"/>
                  </a:lnTo>
                  <a:lnTo>
                    <a:pt x="456492" y="227930"/>
                  </a:lnTo>
                  <a:lnTo>
                    <a:pt x="474103" y="191482"/>
                  </a:lnTo>
                  <a:lnTo>
                    <a:pt x="501324" y="123987"/>
                  </a:lnTo>
                  <a:lnTo>
                    <a:pt x="519753" y="65584"/>
                  </a:lnTo>
                  <a:lnTo>
                    <a:pt x="531642" y="18547"/>
                  </a:lnTo>
                  <a:lnTo>
                    <a:pt x="535838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30975" y="3809288"/>
              <a:ext cx="629285" cy="626745"/>
            </a:xfrm>
            <a:custGeom>
              <a:avLst/>
              <a:gdLst/>
              <a:ahLst/>
              <a:cxnLst/>
              <a:rect l="l" t="t" r="r" b="b"/>
              <a:pathLst>
                <a:path w="629284" h="626745">
                  <a:moveTo>
                    <a:pt x="0" y="626363"/>
                  </a:moveTo>
                  <a:lnTo>
                    <a:pt x="74478" y="594611"/>
                  </a:lnTo>
                  <a:lnTo>
                    <a:pt x="142751" y="561056"/>
                  </a:lnTo>
                  <a:lnTo>
                    <a:pt x="205102" y="525992"/>
                  </a:lnTo>
                  <a:lnTo>
                    <a:pt x="261816" y="489714"/>
                  </a:lnTo>
                  <a:lnTo>
                    <a:pt x="313177" y="452516"/>
                  </a:lnTo>
                  <a:lnTo>
                    <a:pt x="359467" y="414693"/>
                  </a:lnTo>
                  <a:lnTo>
                    <a:pt x="400972" y="376538"/>
                  </a:lnTo>
                  <a:lnTo>
                    <a:pt x="437975" y="338347"/>
                  </a:lnTo>
                  <a:lnTo>
                    <a:pt x="470760" y="300413"/>
                  </a:lnTo>
                  <a:lnTo>
                    <a:pt x="499612" y="263031"/>
                  </a:lnTo>
                  <a:lnTo>
                    <a:pt x="524814" y="226496"/>
                  </a:lnTo>
                  <a:lnTo>
                    <a:pt x="546649" y="191101"/>
                  </a:lnTo>
                  <a:lnTo>
                    <a:pt x="565403" y="157141"/>
                  </a:lnTo>
                  <a:lnTo>
                    <a:pt x="594801" y="94703"/>
                  </a:lnTo>
                  <a:lnTo>
                    <a:pt x="615278" y="41538"/>
                  </a:lnTo>
                  <a:lnTo>
                    <a:pt x="622881" y="19168"/>
                  </a:lnTo>
                  <a:lnTo>
                    <a:pt x="62910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10192486" y="3387089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7000"/>
                </a:lnTo>
                <a:lnTo>
                  <a:pt x="112128" y="31280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60"/>
                </a:lnTo>
                <a:lnTo>
                  <a:pt x="96583" y="41160"/>
                </a:lnTo>
                <a:lnTo>
                  <a:pt x="99415" y="41021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61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348874" y="3368472"/>
            <a:ext cx="191770" cy="92075"/>
          </a:xfrm>
          <a:custGeom>
            <a:avLst/>
            <a:gdLst/>
            <a:ahLst/>
            <a:cxnLst/>
            <a:rect l="l" t="t" r="r" b="b"/>
            <a:pathLst>
              <a:path w="191770" h="92075">
                <a:moveTo>
                  <a:pt x="50673" y="67779"/>
                </a:moveTo>
                <a:lnTo>
                  <a:pt x="48183" y="67779"/>
                </a:lnTo>
                <a:lnTo>
                  <a:pt x="47726" y="70713"/>
                </a:lnTo>
                <a:lnTo>
                  <a:pt x="46583" y="73037"/>
                </a:lnTo>
                <a:lnTo>
                  <a:pt x="44805" y="74752"/>
                </a:lnTo>
                <a:lnTo>
                  <a:pt x="43459" y="76111"/>
                </a:lnTo>
                <a:lnTo>
                  <a:pt x="41706" y="76822"/>
                </a:lnTo>
                <a:lnTo>
                  <a:pt x="37122" y="76822"/>
                </a:lnTo>
                <a:lnTo>
                  <a:pt x="33921" y="75755"/>
                </a:lnTo>
                <a:lnTo>
                  <a:pt x="30835" y="74129"/>
                </a:lnTo>
                <a:lnTo>
                  <a:pt x="24866" y="70929"/>
                </a:lnTo>
                <a:lnTo>
                  <a:pt x="21412" y="69253"/>
                </a:lnTo>
                <a:lnTo>
                  <a:pt x="19659" y="68656"/>
                </a:lnTo>
                <a:lnTo>
                  <a:pt x="17246" y="67868"/>
                </a:lnTo>
                <a:lnTo>
                  <a:pt x="15227" y="67475"/>
                </a:lnTo>
                <a:lnTo>
                  <a:pt x="10337" y="67475"/>
                </a:lnTo>
                <a:lnTo>
                  <a:pt x="7404" y="68770"/>
                </a:lnTo>
                <a:lnTo>
                  <a:pt x="4838" y="71424"/>
                </a:lnTo>
                <a:lnTo>
                  <a:pt x="2235" y="74041"/>
                </a:lnTo>
                <a:lnTo>
                  <a:pt x="635" y="78041"/>
                </a:lnTo>
                <a:lnTo>
                  <a:pt x="0" y="83388"/>
                </a:lnTo>
                <a:lnTo>
                  <a:pt x="2286" y="83375"/>
                </a:lnTo>
                <a:lnTo>
                  <a:pt x="2730" y="80327"/>
                </a:lnTo>
                <a:lnTo>
                  <a:pt x="3759" y="78041"/>
                </a:lnTo>
                <a:lnTo>
                  <a:pt x="5384" y="76466"/>
                </a:lnTo>
                <a:lnTo>
                  <a:pt x="7035" y="74904"/>
                </a:lnTo>
                <a:lnTo>
                  <a:pt x="8940" y="74129"/>
                </a:lnTo>
                <a:lnTo>
                  <a:pt x="13500" y="74129"/>
                </a:lnTo>
                <a:lnTo>
                  <a:pt x="16903" y="75361"/>
                </a:lnTo>
                <a:lnTo>
                  <a:pt x="25755" y="80340"/>
                </a:lnTo>
                <a:lnTo>
                  <a:pt x="28994" y="81915"/>
                </a:lnTo>
                <a:lnTo>
                  <a:pt x="33261" y="83388"/>
                </a:lnTo>
                <a:lnTo>
                  <a:pt x="35052" y="83743"/>
                </a:lnTo>
                <a:lnTo>
                  <a:pt x="40132" y="83743"/>
                </a:lnTo>
                <a:lnTo>
                  <a:pt x="43180" y="82435"/>
                </a:lnTo>
                <a:lnTo>
                  <a:pt x="48361" y="77152"/>
                </a:lnTo>
                <a:lnTo>
                  <a:pt x="48501" y="76822"/>
                </a:lnTo>
                <a:lnTo>
                  <a:pt x="50012" y="73164"/>
                </a:lnTo>
                <a:lnTo>
                  <a:pt x="50673" y="67779"/>
                </a:lnTo>
                <a:close/>
              </a:path>
              <a:path w="191770" h="92075">
                <a:moveTo>
                  <a:pt x="50673" y="48577"/>
                </a:moveTo>
                <a:lnTo>
                  <a:pt x="48183" y="48577"/>
                </a:lnTo>
                <a:lnTo>
                  <a:pt x="47726" y="51498"/>
                </a:lnTo>
                <a:lnTo>
                  <a:pt x="46583" y="53835"/>
                </a:lnTo>
                <a:lnTo>
                  <a:pt x="43459" y="56908"/>
                </a:lnTo>
                <a:lnTo>
                  <a:pt x="41706" y="57543"/>
                </a:lnTo>
                <a:lnTo>
                  <a:pt x="37122" y="57543"/>
                </a:lnTo>
                <a:lnTo>
                  <a:pt x="33921" y="56502"/>
                </a:lnTo>
                <a:lnTo>
                  <a:pt x="30962" y="54927"/>
                </a:lnTo>
                <a:lnTo>
                  <a:pt x="24866" y="51676"/>
                </a:lnTo>
                <a:lnTo>
                  <a:pt x="21412" y="50012"/>
                </a:lnTo>
                <a:lnTo>
                  <a:pt x="19659" y="49403"/>
                </a:lnTo>
                <a:lnTo>
                  <a:pt x="17246" y="48615"/>
                </a:lnTo>
                <a:lnTo>
                  <a:pt x="15227" y="48221"/>
                </a:lnTo>
                <a:lnTo>
                  <a:pt x="10337" y="48221"/>
                </a:lnTo>
                <a:lnTo>
                  <a:pt x="7404" y="49542"/>
                </a:lnTo>
                <a:lnTo>
                  <a:pt x="4838" y="52171"/>
                </a:lnTo>
                <a:lnTo>
                  <a:pt x="2235" y="54787"/>
                </a:lnTo>
                <a:lnTo>
                  <a:pt x="635" y="58801"/>
                </a:lnTo>
                <a:lnTo>
                  <a:pt x="0" y="64135"/>
                </a:lnTo>
                <a:lnTo>
                  <a:pt x="2286" y="64135"/>
                </a:lnTo>
                <a:lnTo>
                  <a:pt x="2730" y="61125"/>
                </a:lnTo>
                <a:lnTo>
                  <a:pt x="3759" y="58839"/>
                </a:lnTo>
                <a:lnTo>
                  <a:pt x="7035" y="55702"/>
                </a:lnTo>
                <a:lnTo>
                  <a:pt x="8940" y="54927"/>
                </a:lnTo>
                <a:lnTo>
                  <a:pt x="13500" y="54927"/>
                </a:lnTo>
                <a:lnTo>
                  <a:pt x="16903" y="56159"/>
                </a:lnTo>
                <a:lnTo>
                  <a:pt x="25755" y="61137"/>
                </a:lnTo>
                <a:lnTo>
                  <a:pt x="28994" y="62712"/>
                </a:lnTo>
                <a:lnTo>
                  <a:pt x="33197" y="64135"/>
                </a:lnTo>
                <a:lnTo>
                  <a:pt x="35052" y="64490"/>
                </a:lnTo>
                <a:lnTo>
                  <a:pt x="40132" y="64490"/>
                </a:lnTo>
                <a:lnTo>
                  <a:pt x="43180" y="63207"/>
                </a:lnTo>
                <a:lnTo>
                  <a:pt x="48361" y="57950"/>
                </a:lnTo>
                <a:lnTo>
                  <a:pt x="48526" y="57543"/>
                </a:lnTo>
                <a:lnTo>
                  <a:pt x="50012" y="53962"/>
                </a:lnTo>
                <a:lnTo>
                  <a:pt x="50673" y="48577"/>
                </a:lnTo>
                <a:close/>
              </a:path>
              <a:path w="191770" h="92075">
                <a:moveTo>
                  <a:pt x="144932" y="18618"/>
                </a:moveTo>
                <a:lnTo>
                  <a:pt x="138430" y="18618"/>
                </a:lnTo>
                <a:lnTo>
                  <a:pt x="138430" y="82524"/>
                </a:lnTo>
                <a:lnTo>
                  <a:pt x="98602" y="18618"/>
                </a:lnTo>
                <a:lnTo>
                  <a:pt x="91287" y="18618"/>
                </a:lnTo>
                <a:lnTo>
                  <a:pt x="91287" y="91973"/>
                </a:lnTo>
                <a:lnTo>
                  <a:pt x="97790" y="91973"/>
                </a:lnTo>
                <a:lnTo>
                  <a:pt x="97790" y="29184"/>
                </a:lnTo>
                <a:lnTo>
                  <a:pt x="137172" y="91998"/>
                </a:lnTo>
                <a:lnTo>
                  <a:pt x="144932" y="91973"/>
                </a:lnTo>
                <a:lnTo>
                  <a:pt x="144932" y="18618"/>
                </a:lnTo>
                <a:close/>
              </a:path>
              <a:path w="191770" h="92075">
                <a:moveTo>
                  <a:pt x="191744" y="49225"/>
                </a:moveTo>
                <a:lnTo>
                  <a:pt x="164693" y="49225"/>
                </a:lnTo>
                <a:lnTo>
                  <a:pt x="173405" y="41046"/>
                </a:lnTo>
                <a:lnTo>
                  <a:pt x="179260" y="35179"/>
                </a:lnTo>
                <a:lnTo>
                  <a:pt x="185889" y="27203"/>
                </a:lnTo>
                <a:lnTo>
                  <a:pt x="188353" y="23469"/>
                </a:lnTo>
                <a:lnTo>
                  <a:pt x="190601" y="18288"/>
                </a:lnTo>
                <a:lnTo>
                  <a:pt x="191058" y="16103"/>
                </a:lnTo>
                <a:lnTo>
                  <a:pt x="191058" y="9550"/>
                </a:lnTo>
                <a:lnTo>
                  <a:pt x="189585" y="6159"/>
                </a:lnTo>
                <a:lnTo>
                  <a:pt x="183692" y="1231"/>
                </a:lnTo>
                <a:lnTo>
                  <a:pt x="179959" y="0"/>
                </a:lnTo>
                <a:lnTo>
                  <a:pt x="170815" y="0"/>
                </a:lnTo>
                <a:lnTo>
                  <a:pt x="167005" y="1295"/>
                </a:lnTo>
                <a:lnTo>
                  <a:pt x="160756" y="6680"/>
                </a:lnTo>
                <a:lnTo>
                  <a:pt x="159131" y="10490"/>
                </a:lnTo>
                <a:lnTo>
                  <a:pt x="159131" y="15316"/>
                </a:lnTo>
                <a:lnTo>
                  <a:pt x="164693" y="15316"/>
                </a:lnTo>
                <a:lnTo>
                  <a:pt x="164693" y="12065"/>
                </a:lnTo>
                <a:lnTo>
                  <a:pt x="165658" y="9448"/>
                </a:lnTo>
                <a:lnTo>
                  <a:pt x="169519" y="5486"/>
                </a:lnTo>
                <a:lnTo>
                  <a:pt x="172110" y="4495"/>
                </a:lnTo>
                <a:lnTo>
                  <a:pt x="179019" y="4495"/>
                </a:lnTo>
                <a:lnTo>
                  <a:pt x="181737" y="5689"/>
                </a:lnTo>
                <a:lnTo>
                  <a:pt x="184835" y="9855"/>
                </a:lnTo>
                <a:lnTo>
                  <a:pt x="185496" y="11938"/>
                </a:lnTo>
                <a:lnTo>
                  <a:pt x="185496" y="15951"/>
                </a:lnTo>
                <a:lnTo>
                  <a:pt x="158597" y="48691"/>
                </a:lnTo>
                <a:lnTo>
                  <a:pt x="158597" y="53873"/>
                </a:lnTo>
                <a:lnTo>
                  <a:pt x="191744" y="53873"/>
                </a:lnTo>
                <a:lnTo>
                  <a:pt x="191744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227981" y="3387089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7000"/>
                </a:lnTo>
                <a:lnTo>
                  <a:pt x="112128" y="31280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60"/>
                </a:lnTo>
                <a:lnTo>
                  <a:pt x="96583" y="41160"/>
                </a:lnTo>
                <a:lnTo>
                  <a:pt x="99415" y="41021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61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384381" y="3368472"/>
            <a:ext cx="193040" cy="92075"/>
          </a:xfrm>
          <a:custGeom>
            <a:avLst/>
            <a:gdLst/>
            <a:ahLst/>
            <a:cxnLst/>
            <a:rect l="l" t="t" r="r" b="b"/>
            <a:pathLst>
              <a:path w="193040" h="92075">
                <a:moveTo>
                  <a:pt x="50660" y="67779"/>
                </a:moveTo>
                <a:lnTo>
                  <a:pt x="48171" y="67779"/>
                </a:lnTo>
                <a:lnTo>
                  <a:pt x="47713" y="70713"/>
                </a:lnTo>
                <a:lnTo>
                  <a:pt x="46583" y="73037"/>
                </a:lnTo>
                <a:lnTo>
                  <a:pt x="44805" y="74752"/>
                </a:lnTo>
                <a:lnTo>
                  <a:pt x="43446" y="76111"/>
                </a:lnTo>
                <a:lnTo>
                  <a:pt x="41694" y="76822"/>
                </a:lnTo>
                <a:lnTo>
                  <a:pt x="37109" y="76822"/>
                </a:lnTo>
                <a:lnTo>
                  <a:pt x="33909" y="75755"/>
                </a:lnTo>
                <a:lnTo>
                  <a:pt x="30822" y="74129"/>
                </a:lnTo>
                <a:lnTo>
                  <a:pt x="24853" y="70929"/>
                </a:lnTo>
                <a:lnTo>
                  <a:pt x="21399" y="69253"/>
                </a:lnTo>
                <a:lnTo>
                  <a:pt x="19659" y="68656"/>
                </a:lnTo>
                <a:lnTo>
                  <a:pt x="17233" y="67868"/>
                </a:lnTo>
                <a:lnTo>
                  <a:pt x="15214" y="67475"/>
                </a:lnTo>
                <a:lnTo>
                  <a:pt x="10325" y="67475"/>
                </a:lnTo>
                <a:lnTo>
                  <a:pt x="7391" y="68770"/>
                </a:lnTo>
                <a:lnTo>
                  <a:pt x="4826" y="71424"/>
                </a:lnTo>
                <a:lnTo>
                  <a:pt x="2235" y="74041"/>
                </a:lnTo>
                <a:lnTo>
                  <a:pt x="622" y="78041"/>
                </a:lnTo>
                <a:lnTo>
                  <a:pt x="0" y="83388"/>
                </a:lnTo>
                <a:lnTo>
                  <a:pt x="2286" y="83375"/>
                </a:lnTo>
                <a:lnTo>
                  <a:pt x="2717" y="80327"/>
                </a:lnTo>
                <a:lnTo>
                  <a:pt x="3759" y="78041"/>
                </a:lnTo>
                <a:lnTo>
                  <a:pt x="7023" y="74904"/>
                </a:lnTo>
                <a:lnTo>
                  <a:pt x="8928" y="74129"/>
                </a:lnTo>
                <a:lnTo>
                  <a:pt x="13487" y="74129"/>
                </a:lnTo>
                <a:lnTo>
                  <a:pt x="16891" y="75361"/>
                </a:lnTo>
                <a:lnTo>
                  <a:pt x="25742" y="80340"/>
                </a:lnTo>
                <a:lnTo>
                  <a:pt x="28981" y="81915"/>
                </a:lnTo>
                <a:lnTo>
                  <a:pt x="33248" y="83388"/>
                </a:lnTo>
                <a:lnTo>
                  <a:pt x="35052" y="83743"/>
                </a:lnTo>
                <a:lnTo>
                  <a:pt x="40132" y="83743"/>
                </a:lnTo>
                <a:lnTo>
                  <a:pt x="43167" y="82435"/>
                </a:lnTo>
                <a:lnTo>
                  <a:pt x="48361" y="77152"/>
                </a:lnTo>
                <a:lnTo>
                  <a:pt x="48501" y="76822"/>
                </a:lnTo>
                <a:lnTo>
                  <a:pt x="49999" y="73164"/>
                </a:lnTo>
                <a:lnTo>
                  <a:pt x="50660" y="67779"/>
                </a:lnTo>
                <a:close/>
              </a:path>
              <a:path w="193040" h="92075">
                <a:moveTo>
                  <a:pt x="50660" y="48577"/>
                </a:moveTo>
                <a:lnTo>
                  <a:pt x="48171" y="48577"/>
                </a:lnTo>
                <a:lnTo>
                  <a:pt x="47713" y="51498"/>
                </a:lnTo>
                <a:lnTo>
                  <a:pt x="46583" y="53835"/>
                </a:lnTo>
                <a:lnTo>
                  <a:pt x="43446" y="56908"/>
                </a:lnTo>
                <a:lnTo>
                  <a:pt x="41694" y="57543"/>
                </a:lnTo>
                <a:lnTo>
                  <a:pt x="37109" y="57543"/>
                </a:lnTo>
                <a:lnTo>
                  <a:pt x="33909" y="56502"/>
                </a:lnTo>
                <a:lnTo>
                  <a:pt x="30949" y="54927"/>
                </a:lnTo>
                <a:lnTo>
                  <a:pt x="24853" y="51676"/>
                </a:lnTo>
                <a:lnTo>
                  <a:pt x="21399" y="50012"/>
                </a:lnTo>
                <a:lnTo>
                  <a:pt x="19659" y="49403"/>
                </a:lnTo>
                <a:lnTo>
                  <a:pt x="17233" y="48615"/>
                </a:lnTo>
                <a:lnTo>
                  <a:pt x="15214" y="48221"/>
                </a:lnTo>
                <a:lnTo>
                  <a:pt x="10325" y="48221"/>
                </a:lnTo>
                <a:lnTo>
                  <a:pt x="7391" y="49542"/>
                </a:lnTo>
                <a:lnTo>
                  <a:pt x="2235" y="54787"/>
                </a:lnTo>
                <a:lnTo>
                  <a:pt x="622" y="58801"/>
                </a:lnTo>
                <a:lnTo>
                  <a:pt x="0" y="64135"/>
                </a:lnTo>
                <a:lnTo>
                  <a:pt x="2286" y="64135"/>
                </a:lnTo>
                <a:lnTo>
                  <a:pt x="2717" y="61125"/>
                </a:lnTo>
                <a:lnTo>
                  <a:pt x="3759" y="58839"/>
                </a:lnTo>
                <a:lnTo>
                  <a:pt x="7023" y="55702"/>
                </a:lnTo>
                <a:lnTo>
                  <a:pt x="8928" y="54927"/>
                </a:lnTo>
                <a:lnTo>
                  <a:pt x="13487" y="54927"/>
                </a:lnTo>
                <a:lnTo>
                  <a:pt x="16891" y="56159"/>
                </a:lnTo>
                <a:lnTo>
                  <a:pt x="25742" y="61137"/>
                </a:lnTo>
                <a:lnTo>
                  <a:pt x="28981" y="62712"/>
                </a:lnTo>
                <a:lnTo>
                  <a:pt x="33185" y="64135"/>
                </a:lnTo>
                <a:lnTo>
                  <a:pt x="35052" y="64490"/>
                </a:lnTo>
                <a:lnTo>
                  <a:pt x="40132" y="64490"/>
                </a:lnTo>
                <a:lnTo>
                  <a:pt x="43167" y="63207"/>
                </a:lnTo>
                <a:lnTo>
                  <a:pt x="48361" y="57950"/>
                </a:lnTo>
                <a:lnTo>
                  <a:pt x="48526" y="57543"/>
                </a:lnTo>
                <a:lnTo>
                  <a:pt x="49999" y="53962"/>
                </a:lnTo>
                <a:lnTo>
                  <a:pt x="50660" y="48577"/>
                </a:lnTo>
                <a:close/>
              </a:path>
              <a:path w="193040" h="92075">
                <a:moveTo>
                  <a:pt x="144919" y="18618"/>
                </a:moveTo>
                <a:lnTo>
                  <a:pt x="138417" y="18618"/>
                </a:lnTo>
                <a:lnTo>
                  <a:pt x="138417" y="82524"/>
                </a:lnTo>
                <a:lnTo>
                  <a:pt x="98602" y="18618"/>
                </a:lnTo>
                <a:lnTo>
                  <a:pt x="91287" y="18618"/>
                </a:lnTo>
                <a:lnTo>
                  <a:pt x="91287" y="91973"/>
                </a:lnTo>
                <a:lnTo>
                  <a:pt x="97790" y="91973"/>
                </a:lnTo>
                <a:lnTo>
                  <a:pt x="97790" y="29184"/>
                </a:lnTo>
                <a:lnTo>
                  <a:pt x="137172" y="91998"/>
                </a:lnTo>
                <a:lnTo>
                  <a:pt x="144919" y="91973"/>
                </a:lnTo>
                <a:lnTo>
                  <a:pt x="144919" y="18618"/>
                </a:lnTo>
                <a:close/>
              </a:path>
              <a:path w="193040" h="92075">
                <a:moveTo>
                  <a:pt x="192570" y="36398"/>
                </a:moveTo>
                <a:lnTo>
                  <a:pt x="191541" y="33540"/>
                </a:lnTo>
                <a:lnTo>
                  <a:pt x="187426" y="28714"/>
                </a:lnTo>
                <a:lnTo>
                  <a:pt x="184619" y="27127"/>
                </a:lnTo>
                <a:lnTo>
                  <a:pt x="181051" y="26365"/>
                </a:lnTo>
                <a:lnTo>
                  <a:pt x="184962" y="25400"/>
                </a:lnTo>
                <a:lnTo>
                  <a:pt x="187833" y="23672"/>
                </a:lnTo>
                <a:lnTo>
                  <a:pt x="191096" y="19304"/>
                </a:lnTo>
                <a:lnTo>
                  <a:pt x="191795" y="17043"/>
                </a:lnTo>
                <a:lnTo>
                  <a:pt x="191795" y="10795"/>
                </a:lnTo>
                <a:lnTo>
                  <a:pt x="190576" y="7670"/>
                </a:lnTo>
                <a:lnTo>
                  <a:pt x="185051" y="1676"/>
                </a:lnTo>
                <a:lnTo>
                  <a:pt x="180568" y="0"/>
                </a:lnTo>
                <a:lnTo>
                  <a:pt x="168998" y="0"/>
                </a:lnTo>
                <a:lnTo>
                  <a:pt x="164604" y="1727"/>
                </a:lnTo>
                <a:lnTo>
                  <a:pt x="159169" y="7874"/>
                </a:lnTo>
                <a:lnTo>
                  <a:pt x="157975" y="10922"/>
                </a:lnTo>
                <a:lnTo>
                  <a:pt x="157975" y="14325"/>
                </a:lnTo>
                <a:lnTo>
                  <a:pt x="163004" y="14325"/>
                </a:lnTo>
                <a:lnTo>
                  <a:pt x="163410" y="10718"/>
                </a:lnTo>
                <a:lnTo>
                  <a:pt x="164757" y="8051"/>
                </a:lnTo>
                <a:lnTo>
                  <a:pt x="169024" y="4851"/>
                </a:lnTo>
                <a:lnTo>
                  <a:pt x="171640" y="4127"/>
                </a:lnTo>
                <a:lnTo>
                  <a:pt x="178854" y="4127"/>
                </a:lnTo>
                <a:lnTo>
                  <a:pt x="181902" y="5207"/>
                </a:lnTo>
                <a:lnTo>
                  <a:pt x="185864" y="9271"/>
                </a:lnTo>
                <a:lnTo>
                  <a:pt x="186778" y="11582"/>
                </a:lnTo>
                <a:lnTo>
                  <a:pt x="186778" y="16967"/>
                </a:lnTo>
                <a:lnTo>
                  <a:pt x="185813" y="19240"/>
                </a:lnTo>
                <a:lnTo>
                  <a:pt x="181698" y="23241"/>
                </a:lnTo>
                <a:lnTo>
                  <a:pt x="178727" y="24307"/>
                </a:lnTo>
                <a:lnTo>
                  <a:pt x="174955" y="24307"/>
                </a:lnTo>
                <a:lnTo>
                  <a:pt x="171919" y="24079"/>
                </a:lnTo>
                <a:lnTo>
                  <a:pt x="171919" y="28651"/>
                </a:lnTo>
                <a:lnTo>
                  <a:pt x="173202" y="28422"/>
                </a:lnTo>
                <a:lnTo>
                  <a:pt x="178523" y="28422"/>
                </a:lnTo>
                <a:lnTo>
                  <a:pt x="181546" y="29425"/>
                </a:lnTo>
                <a:lnTo>
                  <a:pt x="186283" y="33439"/>
                </a:lnTo>
                <a:lnTo>
                  <a:pt x="187464" y="36068"/>
                </a:lnTo>
                <a:lnTo>
                  <a:pt x="187464" y="42570"/>
                </a:lnTo>
                <a:lnTo>
                  <a:pt x="186283" y="45224"/>
                </a:lnTo>
                <a:lnTo>
                  <a:pt x="181546" y="49339"/>
                </a:lnTo>
                <a:lnTo>
                  <a:pt x="178485" y="50380"/>
                </a:lnTo>
                <a:lnTo>
                  <a:pt x="171335" y="50380"/>
                </a:lnTo>
                <a:lnTo>
                  <a:pt x="168427" y="49403"/>
                </a:lnTo>
                <a:lnTo>
                  <a:pt x="163601" y="45491"/>
                </a:lnTo>
                <a:lnTo>
                  <a:pt x="162394" y="42951"/>
                </a:lnTo>
                <a:lnTo>
                  <a:pt x="162394" y="39852"/>
                </a:lnTo>
                <a:lnTo>
                  <a:pt x="157213" y="39852"/>
                </a:lnTo>
                <a:lnTo>
                  <a:pt x="157213" y="41376"/>
                </a:lnTo>
                <a:lnTo>
                  <a:pt x="157429" y="42887"/>
                </a:lnTo>
                <a:lnTo>
                  <a:pt x="171869" y="54635"/>
                </a:lnTo>
                <a:lnTo>
                  <a:pt x="180352" y="54635"/>
                </a:lnTo>
                <a:lnTo>
                  <a:pt x="185000" y="53009"/>
                </a:lnTo>
                <a:lnTo>
                  <a:pt x="191135" y="46964"/>
                </a:lnTo>
                <a:lnTo>
                  <a:pt x="192570" y="43611"/>
                </a:lnTo>
                <a:lnTo>
                  <a:pt x="192570" y="363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248202" y="3013341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80"/>
                </a:lnTo>
                <a:lnTo>
                  <a:pt x="23571" y="5880"/>
                </a:lnTo>
                <a:lnTo>
                  <a:pt x="23571" y="73342"/>
                </a:lnTo>
                <a:lnTo>
                  <a:pt x="30073" y="73342"/>
                </a:lnTo>
                <a:lnTo>
                  <a:pt x="30073" y="5880"/>
                </a:lnTo>
                <a:lnTo>
                  <a:pt x="53644" y="5880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331540" y="3013341"/>
            <a:ext cx="145415" cy="73660"/>
          </a:xfrm>
          <a:custGeom>
            <a:avLst/>
            <a:gdLst/>
            <a:ahLst/>
            <a:cxnLst/>
            <a:rect l="l" t="t" r="r" b="b"/>
            <a:pathLst>
              <a:path w="145414" h="73660">
                <a:moveTo>
                  <a:pt x="50660" y="49136"/>
                </a:moveTo>
                <a:lnTo>
                  <a:pt x="48183" y="49136"/>
                </a:lnTo>
                <a:lnTo>
                  <a:pt x="47726" y="52082"/>
                </a:lnTo>
                <a:lnTo>
                  <a:pt x="46583" y="54419"/>
                </a:lnTo>
                <a:lnTo>
                  <a:pt x="44805" y="56121"/>
                </a:lnTo>
                <a:lnTo>
                  <a:pt x="43459" y="57480"/>
                </a:lnTo>
                <a:lnTo>
                  <a:pt x="41706" y="58178"/>
                </a:lnTo>
                <a:lnTo>
                  <a:pt x="37122" y="58178"/>
                </a:lnTo>
                <a:lnTo>
                  <a:pt x="33921" y="57124"/>
                </a:lnTo>
                <a:lnTo>
                  <a:pt x="30835" y="55486"/>
                </a:lnTo>
                <a:lnTo>
                  <a:pt x="24866" y="52298"/>
                </a:lnTo>
                <a:lnTo>
                  <a:pt x="21412" y="50622"/>
                </a:lnTo>
                <a:lnTo>
                  <a:pt x="19659" y="50025"/>
                </a:lnTo>
                <a:lnTo>
                  <a:pt x="17246" y="49237"/>
                </a:lnTo>
                <a:lnTo>
                  <a:pt x="15227" y="48844"/>
                </a:lnTo>
                <a:lnTo>
                  <a:pt x="10337" y="48844"/>
                </a:lnTo>
                <a:lnTo>
                  <a:pt x="7404" y="50152"/>
                </a:lnTo>
                <a:lnTo>
                  <a:pt x="2235" y="55410"/>
                </a:lnTo>
                <a:lnTo>
                  <a:pt x="635" y="59410"/>
                </a:lnTo>
                <a:lnTo>
                  <a:pt x="0" y="64757"/>
                </a:lnTo>
                <a:lnTo>
                  <a:pt x="2286" y="64744"/>
                </a:lnTo>
                <a:lnTo>
                  <a:pt x="2730" y="61696"/>
                </a:lnTo>
                <a:lnTo>
                  <a:pt x="3759" y="59410"/>
                </a:lnTo>
                <a:lnTo>
                  <a:pt x="5384" y="57835"/>
                </a:lnTo>
                <a:lnTo>
                  <a:pt x="7035" y="56273"/>
                </a:lnTo>
                <a:lnTo>
                  <a:pt x="8940" y="55486"/>
                </a:lnTo>
                <a:lnTo>
                  <a:pt x="13500" y="55486"/>
                </a:lnTo>
                <a:lnTo>
                  <a:pt x="16903" y="56730"/>
                </a:lnTo>
                <a:lnTo>
                  <a:pt x="25755" y="61709"/>
                </a:lnTo>
                <a:lnTo>
                  <a:pt x="28994" y="63284"/>
                </a:lnTo>
                <a:lnTo>
                  <a:pt x="33261" y="64757"/>
                </a:lnTo>
                <a:lnTo>
                  <a:pt x="35052" y="65112"/>
                </a:lnTo>
                <a:lnTo>
                  <a:pt x="40132" y="65112"/>
                </a:lnTo>
                <a:lnTo>
                  <a:pt x="43180" y="63792"/>
                </a:lnTo>
                <a:lnTo>
                  <a:pt x="48361" y="58534"/>
                </a:lnTo>
                <a:lnTo>
                  <a:pt x="48501" y="58178"/>
                </a:lnTo>
                <a:lnTo>
                  <a:pt x="50012" y="54533"/>
                </a:lnTo>
                <a:lnTo>
                  <a:pt x="50660" y="49136"/>
                </a:lnTo>
                <a:close/>
              </a:path>
              <a:path w="145414" h="73660">
                <a:moveTo>
                  <a:pt x="50660" y="29946"/>
                </a:moveTo>
                <a:lnTo>
                  <a:pt x="48183" y="29946"/>
                </a:lnTo>
                <a:lnTo>
                  <a:pt x="47726" y="32880"/>
                </a:lnTo>
                <a:lnTo>
                  <a:pt x="46583" y="35217"/>
                </a:lnTo>
                <a:lnTo>
                  <a:pt x="43459" y="38265"/>
                </a:lnTo>
                <a:lnTo>
                  <a:pt x="41706" y="38925"/>
                </a:lnTo>
                <a:lnTo>
                  <a:pt x="37122" y="38925"/>
                </a:lnTo>
                <a:lnTo>
                  <a:pt x="33921" y="37871"/>
                </a:lnTo>
                <a:lnTo>
                  <a:pt x="30962" y="36296"/>
                </a:lnTo>
                <a:lnTo>
                  <a:pt x="24866" y="33045"/>
                </a:lnTo>
                <a:lnTo>
                  <a:pt x="21412" y="31369"/>
                </a:lnTo>
                <a:lnTo>
                  <a:pt x="19659" y="30772"/>
                </a:lnTo>
                <a:lnTo>
                  <a:pt x="17246" y="29984"/>
                </a:lnTo>
                <a:lnTo>
                  <a:pt x="15227" y="29591"/>
                </a:lnTo>
                <a:lnTo>
                  <a:pt x="10337" y="29591"/>
                </a:lnTo>
                <a:lnTo>
                  <a:pt x="7404" y="30911"/>
                </a:lnTo>
                <a:lnTo>
                  <a:pt x="2235" y="36156"/>
                </a:lnTo>
                <a:lnTo>
                  <a:pt x="635" y="40157"/>
                </a:lnTo>
                <a:lnTo>
                  <a:pt x="0" y="45504"/>
                </a:lnTo>
                <a:lnTo>
                  <a:pt x="2286" y="45504"/>
                </a:lnTo>
                <a:lnTo>
                  <a:pt x="2730" y="42494"/>
                </a:lnTo>
                <a:lnTo>
                  <a:pt x="3759" y="40208"/>
                </a:lnTo>
                <a:lnTo>
                  <a:pt x="7035" y="37071"/>
                </a:lnTo>
                <a:lnTo>
                  <a:pt x="8940" y="36296"/>
                </a:lnTo>
                <a:lnTo>
                  <a:pt x="13500" y="36296"/>
                </a:lnTo>
                <a:lnTo>
                  <a:pt x="16903" y="37528"/>
                </a:lnTo>
                <a:lnTo>
                  <a:pt x="25755" y="42506"/>
                </a:lnTo>
                <a:lnTo>
                  <a:pt x="28994" y="44081"/>
                </a:lnTo>
                <a:lnTo>
                  <a:pt x="33197" y="45504"/>
                </a:lnTo>
                <a:lnTo>
                  <a:pt x="35052" y="45859"/>
                </a:lnTo>
                <a:lnTo>
                  <a:pt x="40132" y="45859"/>
                </a:lnTo>
                <a:lnTo>
                  <a:pt x="43180" y="44564"/>
                </a:lnTo>
                <a:lnTo>
                  <a:pt x="48361" y="39331"/>
                </a:lnTo>
                <a:lnTo>
                  <a:pt x="48526" y="38925"/>
                </a:lnTo>
                <a:lnTo>
                  <a:pt x="50012" y="35331"/>
                </a:lnTo>
                <a:lnTo>
                  <a:pt x="50660" y="29946"/>
                </a:lnTo>
                <a:close/>
              </a:path>
              <a:path w="145414" h="73660">
                <a:moveTo>
                  <a:pt x="144932" y="0"/>
                </a:moveTo>
                <a:lnTo>
                  <a:pt x="138430" y="0"/>
                </a:lnTo>
                <a:lnTo>
                  <a:pt x="138430" y="63893"/>
                </a:lnTo>
                <a:lnTo>
                  <a:pt x="98602" y="0"/>
                </a:lnTo>
                <a:lnTo>
                  <a:pt x="91287" y="0"/>
                </a:lnTo>
                <a:lnTo>
                  <a:pt x="91287" y="73342"/>
                </a:lnTo>
                <a:lnTo>
                  <a:pt x="97790" y="73342"/>
                </a:lnTo>
                <a:lnTo>
                  <a:pt x="97790" y="10553"/>
                </a:lnTo>
                <a:lnTo>
                  <a:pt x="137172" y="73367"/>
                </a:lnTo>
                <a:lnTo>
                  <a:pt x="144932" y="73342"/>
                </a:lnTo>
                <a:lnTo>
                  <a:pt x="1449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260710" y="3013341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80"/>
                </a:lnTo>
                <a:lnTo>
                  <a:pt x="23571" y="5880"/>
                </a:lnTo>
                <a:lnTo>
                  <a:pt x="23571" y="73342"/>
                </a:lnTo>
                <a:lnTo>
                  <a:pt x="30073" y="73342"/>
                </a:lnTo>
                <a:lnTo>
                  <a:pt x="30073" y="5880"/>
                </a:lnTo>
                <a:lnTo>
                  <a:pt x="53644" y="5880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344046" y="2994711"/>
            <a:ext cx="191770" cy="92075"/>
          </a:xfrm>
          <a:custGeom>
            <a:avLst/>
            <a:gdLst/>
            <a:ahLst/>
            <a:cxnLst/>
            <a:rect l="l" t="t" r="r" b="b"/>
            <a:pathLst>
              <a:path w="191770" h="92075">
                <a:moveTo>
                  <a:pt x="50660" y="67767"/>
                </a:moveTo>
                <a:lnTo>
                  <a:pt x="48183" y="67767"/>
                </a:lnTo>
                <a:lnTo>
                  <a:pt x="47726" y="70713"/>
                </a:lnTo>
                <a:lnTo>
                  <a:pt x="46583" y="73050"/>
                </a:lnTo>
                <a:lnTo>
                  <a:pt x="44805" y="74752"/>
                </a:lnTo>
                <a:lnTo>
                  <a:pt x="43459" y="76111"/>
                </a:lnTo>
                <a:lnTo>
                  <a:pt x="41706" y="76809"/>
                </a:lnTo>
                <a:lnTo>
                  <a:pt x="37122" y="76809"/>
                </a:lnTo>
                <a:lnTo>
                  <a:pt x="33921" y="75755"/>
                </a:lnTo>
                <a:lnTo>
                  <a:pt x="30835" y="74117"/>
                </a:lnTo>
                <a:lnTo>
                  <a:pt x="24866" y="70929"/>
                </a:lnTo>
                <a:lnTo>
                  <a:pt x="21399" y="69253"/>
                </a:lnTo>
                <a:lnTo>
                  <a:pt x="19659" y="68656"/>
                </a:lnTo>
                <a:lnTo>
                  <a:pt x="17246" y="67868"/>
                </a:lnTo>
                <a:lnTo>
                  <a:pt x="15227" y="67475"/>
                </a:lnTo>
                <a:lnTo>
                  <a:pt x="10337" y="67475"/>
                </a:lnTo>
                <a:lnTo>
                  <a:pt x="7404" y="68783"/>
                </a:lnTo>
                <a:lnTo>
                  <a:pt x="2235" y="74041"/>
                </a:lnTo>
                <a:lnTo>
                  <a:pt x="635" y="78041"/>
                </a:lnTo>
                <a:lnTo>
                  <a:pt x="0" y="83388"/>
                </a:lnTo>
                <a:lnTo>
                  <a:pt x="2286" y="83375"/>
                </a:lnTo>
                <a:lnTo>
                  <a:pt x="2730" y="80327"/>
                </a:lnTo>
                <a:lnTo>
                  <a:pt x="3759" y="78041"/>
                </a:lnTo>
                <a:lnTo>
                  <a:pt x="5384" y="76466"/>
                </a:lnTo>
                <a:lnTo>
                  <a:pt x="7035" y="74904"/>
                </a:lnTo>
                <a:lnTo>
                  <a:pt x="8940" y="74117"/>
                </a:lnTo>
                <a:lnTo>
                  <a:pt x="13500" y="74117"/>
                </a:lnTo>
                <a:lnTo>
                  <a:pt x="16903" y="75361"/>
                </a:lnTo>
                <a:lnTo>
                  <a:pt x="25755" y="80340"/>
                </a:lnTo>
                <a:lnTo>
                  <a:pt x="28994" y="81915"/>
                </a:lnTo>
                <a:lnTo>
                  <a:pt x="33261" y="83388"/>
                </a:lnTo>
                <a:lnTo>
                  <a:pt x="35052" y="83743"/>
                </a:lnTo>
                <a:lnTo>
                  <a:pt x="40132" y="83743"/>
                </a:lnTo>
                <a:lnTo>
                  <a:pt x="43180" y="82423"/>
                </a:lnTo>
                <a:lnTo>
                  <a:pt x="48361" y="77165"/>
                </a:lnTo>
                <a:lnTo>
                  <a:pt x="48501" y="76809"/>
                </a:lnTo>
                <a:lnTo>
                  <a:pt x="50012" y="73164"/>
                </a:lnTo>
                <a:lnTo>
                  <a:pt x="50660" y="67767"/>
                </a:lnTo>
                <a:close/>
              </a:path>
              <a:path w="191770" h="92075">
                <a:moveTo>
                  <a:pt x="50660" y="48577"/>
                </a:moveTo>
                <a:lnTo>
                  <a:pt x="48183" y="48577"/>
                </a:lnTo>
                <a:lnTo>
                  <a:pt x="47726" y="51511"/>
                </a:lnTo>
                <a:lnTo>
                  <a:pt x="46583" y="53848"/>
                </a:lnTo>
                <a:lnTo>
                  <a:pt x="43459" y="56896"/>
                </a:lnTo>
                <a:lnTo>
                  <a:pt x="41706" y="57556"/>
                </a:lnTo>
                <a:lnTo>
                  <a:pt x="37122" y="57556"/>
                </a:lnTo>
                <a:lnTo>
                  <a:pt x="33921" y="56502"/>
                </a:lnTo>
                <a:lnTo>
                  <a:pt x="30962" y="54927"/>
                </a:lnTo>
                <a:lnTo>
                  <a:pt x="24866" y="51676"/>
                </a:lnTo>
                <a:lnTo>
                  <a:pt x="21399" y="49999"/>
                </a:lnTo>
                <a:lnTo>
                  <a:pt x="19659" y="49403"/>
                </a:lnTo>
                <a:lnTo>
                  <a:pt x="17246" y="48615"/>
                </a:lnTo>
                <a:lnTo>
                  <a:pt x="15227" y="48221"/>
                </a:lnTo>
                <a:lnTo>
                  <a:pt x="10337" y="48221"/>
                </a:lnTo>
                <a:lnTo>
                  <a:pt x="7404" y="49542"/>
                </a:lnTo>
                <a:lnTo>
                  <a:pt x="2235" y="54787"/>
                </a:lnTo>
                <a:lnTo>
                  <a:pt x="635" y="58788"/>
                </a:lnTo>
                <a:lnTo>
                  <a:pt x="0" y="64135"/>
                </a:lnTo>
                <a:lnTo>
                  <a:pt x="2286" y="64135"/>
                </a:lnTo>
                <a:lnTo>
                  <a:pt x="2730" y="61125"/>
                </a:lnTo>
                <a:lnTo>
                  <a:pt x="3759" y="58839"/>
                </a:lnTo>
                <a:lnTo>
                  <a:pt x="7035" y="55702"/>
                </a:lnTo>
                <a:lnTo>
                  <a:pt x="8940" y="54927"/>
                </a:lnTo>
                <a:lnTo>
                  <a:pt x="13500" y="54927"/>
                </a:lnTo>
                <a:lnTo>
                  <a:pt x="16903" y="56159"/>
                </a:lnTo>
                <a:lnTo>
                  <a:pt x="25755" y="61137"/>
                </a:lnTo>
                <a:lnTo>
                  <a:pt x="28994" y="62712"/>
                </a:lnTo>
                <a:lnTo>
                  <a:pt x="33197" y="64135"/>
                </a:lnTo>
                <a:lnTo>
                  <a:pt x="35052" y="64490"/>
                </a:lnTo>
                <a:lnTo>
                  <a:pt x="40132" y="64490"/>
                </a:lnTo>
                <a:lnTo>
                  <a:pt x="43180" y="63195"/>
                </a:lnTo>
                <a:lnTo>
                  <a:pt x="48361" y="57962"/>
                </a:lnTo>
                <a:lnTo>
                  <a:pt x="48526" y="57556"/>
                </a:lnTo>
                <a:lnTo>
                  <a:pt x="50012" y="53962"/>
                </a:lnTo>
                <a:lnTo>
                  <a:pt x="50660" y="48577"/>
                </a:lnTo>
                <a:close/>
              </a:path>
              <a:path w="191770" h="92075">
                <a:moveTo>
                  <a:pt x="144932" y="18630"/>
                </a:moveTo>
                <a:lnTo>
                  <a:pt x="138430" y="18630"/>
                </a:lnTo>
                <a:lnTo>
                  <a:pt x="138430" y="82524"/>
                </a:lnTo>
                <a:lnTo>
                  <a:pt x="98602" y="18630"/>
                </a:lnTo>
                <a:lnTo>
                  <a:pt x="91287" y="18630"/>
                </a:lnTo>
                <a:lnTo>
                  <a:pt x="91287" y="91973"/>
                </a:lnTo>
                <a:lnTo>
                  <a:pt x="97790" y="91973"/>
                </a:lnTo>
                <a:lnTo>
                  <a:pt x="97790" y="29184"/>
                </a:lnTo>
                <a:lnTo>
                  <a:pt x="137172" y="91998"/>
                </a:lnTo>
                <a:lnTo>
                  <a:pt x="144932" y="91973"/>
                </a:lnTo>
                <a:lnTo>
                  <a:pt x="144932" y="18630"/>
                </a:lnTo>
                <a:close/>
              </a:path>
              <a:path w="191770" h="92075">
                <a:moveTo>
                  <a:pt x="191744" y="49225"/>
                </a:moveTo>
                <a:lnTo>
                  <a:pt x="164693" y="49225"/>
                </a:lnTo>
                <a:lnTo>
                  <a:pt x="173405" y="41046"/>
                </a:lnTo>
                <a:lnTo>
                  <a:pt x="179260" y="35179"/>
                </a:lnTo>
                <a:lnTo>
                  <a:pt x="185889" y="27203"/>
                </a:lnTo>
                <a:lnTo>
                  <a:pt x="188353" y="23469"/>
                </a:lnTo>
                <a:lnTo>
                  <a:pt x="190601" y="18288"/>
                </a:lnTo>
                <a:lnTo>
                  <a:pt x="191058" y="16103"/>
                </a:lnTo>
                <a:lnTo>
                  <a:pt x="191058" y="9550"/>
                </a:lnTo>
                <a:lnTo>
                  <a:pt x="189585" y="6159"/>
                </a:lnTo>
                <a:lnTo>
                  <a:pt x="183692" y="1231"/>
                </a:lnTo>
                <a:lnTo>
                  <a:pt x="179959" y="0"/>
                </a:lnTo>
                <a:lnTo>
                  <a:pt x="170815" y="0"/>
                </a:lnTo>
                <a:lnTo>
                  <a:pt x="167005" y="1295"/>
                </a:lnTo>
                <a:lnTo>
                  <a:pt x="160756" y="6680"/>
                </a:lnTo>
                <a:lnTo>
                  <a:pt x="159131" y="10490"/>
                </a:lnTo>
                <a:lnTo>
                  <a:pt x="159131" y="15316"/>
                </a:lnTo>
                <a:lnTo>
                  <a:pt x="164693" y="15316"/>
                </a:lnTo>
                <a:lnTo>
                  <a:pt x="164693" y="12065"/>
                </a:lnTo>
                <a:lnTo>
                  <a:pt x="165658" y="9448"/>
                </a:lnTo>
                <a:lnTo>
                  <a:pt x="169519" y="5486"/>
                </a:lnTo>
                <a:lnTo>
                  <a:pt x="172110" y="4495"/>
                </a:lnTo>
                <a:lnTo>
                  <a:pt x="179019" y="4495"/>
                </a:lnTo>
                <a:lnTo>
                  <a:pt x="181737" y="5689"/>
                </a:lnTo>
                <a:lnTo>
                  <a:pt x="184835" y="9855"/>
                </a:lnTo>
                <a:lnTo>
                  <a:pt x="185496" y="11938"/>
                </a:lnTo>
                <a:lnTo>
                  <a:pt x="185496" y="15951"/>
                </a:lnTo>
                <a:lnTo>
                  <a:pt x="158597" y="48691"/>
                </a:lnTo>
                <a:lnTo>
                  <a:pt x="158597" y="53873"/>
                </a:lnTo>
                <a:lnTo>
                  <a:pt x="191744" y="53873"/>
                </a:lnTo>
                <a:lnTo>
                  <a:pt x="191744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207845" y="2982696"/>
            <a:ext cx="134620" cy="73660"/>
          </a:xfrm>
          <a:custGeom>
            <a:avLst/>
            <a:gdLst/>
            <a:ahLst/>
            <a:cxnLst/>
            <a:rect l="l" t="t" r="r" b="b"/>
            <a:pathLst>
              <a:path w="134620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  <a:path w="134620" h="73660">
                <a:moveTo>
                  <a:pt x="133997" y="49136"/>
                </a:moveTo>
                <a:lnTo>
                  <a:pt x="131508" y="49136"/>
                </a:lnTo>
                <a:lnTo>
                  <a:pt x="131064" y="52082"/>
                </a:lnTo>
                <a:lnTo>
                  <a:pt x="129921" y="54419"/>
                </a:lnTo>
                <a:lnTo>
                  <a:pt x="128143" y="56134"/>
                </a:lnTo>
                <a:lnTo>
                  <a:pt x="126796" y="57492"/>
                </a:lnTo>
                <a:lnTo>
                  <a:pt x="125031" y="58178"/>
                </a:lnTo>
                <a:lnTo>
                  <a:pt x="120459" y="58178"/>
                </a:lnTo>
                <a:lnTo>
                  <a:pt x="117246" y="57137"/>
                </a:lnTo>
                <a:lnTo>
                  <a:pt x="114160" y="55486"/>
                </a:lnTo>
                <a:lnTo>
                  <a:pt x="108204" y="52311"/>
                </a:lnTo>
                <a:lnTo>
                  <a:pt x="104736" y="50634"/>
                </a:lnTo>
                <a:lnTo>
                  <a:pt x="102997" y="50038"/>
                </a:lnTo>
                <a:lnTo>
                  <a:pt x="100571" y="49237"/>
                </a:lnTo>
                <a:lnTo>
                  <a:pt x="98564" y="48856"/>
                </a:lnTo>
                <a:lnTo>
                  <a:pt x="93675" y="48856"/>
                </a:lnTo>
                <a:lnTo>
                  <a:pt x="90741" y="50152"/>
                </a:lnTo>
                <a:lnTo>
                  <a:pt x="85572" y="55422"/>
                </a:lnTo>
                <a:lnTo>
                  <a:pt x="83972" y="59423"/>
                </a:lnTo>
                <a:lnTo>
                  <a:pt x="83337" y="64770"/>
                </a:lnTo>
                <a:lnTo>
                  <a:pt x="85623" y="64757"/>
                </a:lnTo>
                <a:lnTo>
                  <a:pt x="86067" y="61709"/>
                </a:lnTo>
                <a:lnTo>
                  <a:pt x="87096" y="59423"/>
                </a:lnTo>
                <a:lnTo>
                  <a:pt x="88722" y="57848"/>
                </a:lnTo>
                <a:lnTo>
                  <a:pt x="90373" y="56286"/>
                </a:lnTo>
                <a:lnTo>
                  <a:pt x="92278" y="55486"/>
                </a:lnTo>
                <a:lnTo>
                  <a:pt x="96837" y="55486"/>
                </a:lnTo>
                <a:lnTo>
                  <a:pt x="100241" y="56743"/>
                </a:lnTo>
                <a:lnTo>
                  <a:pt x="109093" y="61722"/>
                </a:lnTo>
                <a:lnTo>
                  <a:pt x="112331" y="63296"/>
                </a:lnTo>
                <a:lnTo>
                  <a:pt x="116586" y="64770"/>
                </a:lnTo>
                <a:lnTo>
                  <a:pt x="118376" y="65125"/>
                </a:lnTo>
                <a:lnTo>
                  <a:pt x="123469" y="65125"/>
                </a:lnTo>
                <a:lnTo>
                  <a:pt x="126517" y="63804"/>
                </a:lnTo>
                <a:lnTo>
                  <a:pt x="131686" y="58534"/>
                </a:lnTo>
                <a:lnTo>
                  <a:pt x="131838" y="58178"/>
                </a:lnTo>
                <a:lnTo>
                  <a:pt x="133337" y="54546"/>
                </a:lnTo>
                <a:lnTo>
                  <a:pt x="133997" y="49136"/>
                </a:lnTo>
                <a:close/>
              </a:path>
              <a:path w="134620" h="73660">
                <a:moveTo>
                  <a:pt x="133997" y="29959"/>
                </a:moveTo>
                <a:lnTo>
                  <a:pt x="131508" y="29959"/>
                </a:lnTo>
                <a:lnTo>
                  <a:pt x="131064" y="32880"/>
                </a:lnTo>
                <a:lnTo>
                  <a:pt x="129921" y="35217"/>
                </a:lnTo>
                <a:lnTo>
                  <a:pt x="126796" y="38265"/>
                </a:lnTo>
                <a:lnTo>
                  <a:pt x="125031" y="38925"/>
                </a:lnTo>
                <a:lnTo>
                  <a:pt x="120459" y="38925"/>
                </a:lnTo>
                <a:lnTo>
                  <a:pt x="117246" y="37884"/>
                </a:lnTo>
                <a:lnTo>
                  <a:pt x="114300" y="36309"/>
                </a:lnTo>
                <a:lnTo>
                  <a:pt x="108204" y="33058"/>
                </a:lnTo>
                <a:lnTo>
                  <a:pt x="104736" y="31381"/>
                </a:lnTo>
                <a:lnTo>
                  <a:pt x="102997" y="30784"/>
                </a:lnTo>
                <a:lnTo>
                  <a:pt x="100571" y="29984"/>
                </a:lnTo>
                <a:lnTo>
                  <a:pt x="98564" y="29603"/>
                </a:lnTo>
                <a:lnTo>
                  <a:pt x="93675" y="29603"/>
                </a:lnTo>
                <a:lnTo>
                  <a:pt x="90741" y="30924"/>
                </a:lnTo>
                <a:lnTo>
                  <a:pt x="85572" y="36169"/>
                </a:lnTo>
                <a:lnTo>
                  <a:pt x="83972" y="40170"/>
                </a:lnTo>
                <a:lnTo>
                  <a:pt x="83337" y="45516"/>
                </a:lnTo>
                <a:lnTo>
                  <a:pt x="85623" y="45516"/>
                </a:lnTo>
                <a:lnTo>
                  <a:pt x="86067" y="42506"/>
                </a:lnTo>
                <a:lnTo>
                  <a:pt x="87096" y="40220"/>
                </a:lnTo>
                <a:lnTo>
                  <a:pt x="90373" y="37084"/>
                </a:lnTo>
                <a:lnTo>
                  <a:pt x="92278" y="36309"/>
                </a:lnTo>
                <a:lnTo>
                  <a:pt x="96837" y="36309"/>
                </a:lnTo>
                <a:lnTo>
                  <a:pt x="100241" y="37541"/>
                </a:lnTo>
                <a:lnTo>
                  <a:pt x="109093" y="42519"/>
                </a:lnTo>
                <a:lnTo>
                  <a:pt x="112331" y="44094"/>
                </a:lnTo>
                <a:lnTo>
                  <a:pt x="116522" y="45516"/>
                </a:lnTo>
                <a:lnTo>
                  <a:pt x="118376" y="45872"/>
                </a:lnTo>
                <a:lnTo>
                  <a:pt x="123469" y="45872"/>
                </a:lnTo>
                <a:lnTo>
                  <a:pt x="126517" y="44564"/>
                </a:lnTo>
                <a:lnTo>
                  <a:pt x="131686" y="39331"/>
                </a:lnTo>
                <a:lnTo>
                  <a:pt x="131864" y="38925"/>
                </a:lnTo>
                <a:lnTo>
                  <a:pt x="133337" y="35344"/>
                </a:lnTo>
                <a:lnTo>
                  <a:pt x="133997" y="29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3" name="object 53"/>
          <p:cNvGraphicFramePr>
            <a:graphicFrameLocks noGrp="1"/>
          </p:cNvGraphicFramePr>
          <p:nvPr/>
        </p:nvGraphicFramePr>
        <p:xfrm>
          <a:off x="7790179" y="6068059"/>
          <a:ext cx="3905250" cy="163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0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678">
                <a:tc>
                  <a:txBody>
                    <a:bodyPr/>
                    <a:lstStyle/>
                    <a:p>
                      <a:pPr marL="266065">
                        <a:lnSpc>
                          <a:spcPts val="950"/>
                        </a:lnSpc>
                        <a:spcBef>
                          <a:spcPts val="270"/>
                        </a:spcBef>
                      </a:pP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Categoría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950"/>
                        </a:lnSpc>
                        <a:spcBef>
                          <a:spcPts val="270"/>
                        </a:spcBef>
                      </a:pP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Descripción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9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</a:t>
                      </a:r>
                      <a:r>
                        <a:rPr sz="9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constante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57480">
                        <a:lnSpc>
                          <a:spcPct val="147200"/>
                        </a:lnSpc>
                        <a:spcBef>
                          <a:spcPts val="385"/>
                        </a:spcBef>
                      </a:pP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carga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esencialmente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misma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todo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7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rango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velocidad.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Los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equipos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elevación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las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cintas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transportadoras </a:t>
                      </a:r>
                      <a:r>
                        <a:rPr sz="700" spc="-17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son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ejemplos.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101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9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</a:t>
                      </a:r>
                      <a:r>
                        <a:rPr sz="9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variable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82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53035">
                        <a:lnSpc>
                          <a:spcPct val="158400"/>
                        </a:lnSpc>
                        <a:spcBef>
                          <a:spcPts val="244"/>
                        </a:spcBef>
                      </a:pP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carga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aumenta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medida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aumenta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velocidad.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bombas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650" spc="-1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ventiladores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son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ejemplos.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0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Constante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Caballo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fuerza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42875">
                        <a:lnSpc>
                          <a:spcPct val="137400"/>
                        </a:lnSpc>
                        <a:spcBef>
                          <a:spcPts val="740"/>
                        </a:spcBef>
                      </a:pP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carga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disminuye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medida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aumenta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velocidad.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-18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bobinadoras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cortadoras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rotativas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ejemplos.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39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" name="object 54"/>
          <p:cNvSpPr txBox="1"/>
          <p:nvPr/>
        </p:nvSpPr>
        <p:spPr>
          <a:xfrm>
            <a:off x="7777480" y="514350"/>
            <a:ext cx="12071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777479" y="1875789"/>
            <a:ext cx="41275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Al.aplicar.un.variador.de.CC.y.un.motor.a.una.aplicación.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es.necesario.conocer.los.caballos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fuerza,.el.torque.y.la.velocidad.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características.de.la.carga..La.siguiente.tabla.muestra.las.características.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características.de.varias.cargas.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777479" y="5727702"/>
            <a:ext cx="30899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cargas.generalmente.caen.en.una.de.tres.categorías: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2750" y="4292512"/>
            <a:ext cx="3508654" cy="23636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0" y="527050"/>
            <a:ext cx="205676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1" y="1877059"/>
            <a:ext cx="4250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Los.dispositivos.Siemens.SIMOREG.6RA70.DC.MASTER.son.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diseñado.para.manejar.las.aplicaciones.más.desafiantes..El.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siguientes.ejemplos.son.sólo.algunas.de.las.aplicaciones.del.SIMOREG.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se.puede.usar.en..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0" y="2866391"/>
            <a:ext cx="11214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Bobinadoras/Bobinadoras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53" y="2787650"/>
            <a:ext cx="433133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9395" indent="-635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Los.motores.CC.ofrecen.características.superiores.a.baja.velocidad.para.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y.la.operación.y.el.desempeño.de.la.bobinadora..En.aplicaciones.de.bobinadora. 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mantener.la.tensión.en.parada.es.una.operación.muy.importante..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Los.motores.CC.ofrecen.un.amplio.rango.de.velocidades.a.par.nominal..En.muchos.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aplicaciones.de.bobinadora.que.funcionan.en.un.rango.de.velocidad.extendido.a.</a:t>
            </a:r>
            <a:r>
              <a:rPr sz="850" spc="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CC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podría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 que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9641" y="1433589"/>
            <a:ext cx="4376826" cy="251443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791907" y="5098846"/>
            <a:ext cx="3576954" cy="3114040"/>
            <a:chOff x="2737307" y="5098846"/>
            <a:chExt cx="3576954" cy="31140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5906" y="5874270"/>
              <a:ext cx="3097796" cy="23381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13656" y="6134989"/>
              <a:ext cx="1978660" cy="602615"/>
            </a:xfrm>
            <a:custGeom>
              <a:avLst/>
              <a:gdLst/>
              <a:ahLst/>
              <a:cxnLst/>
              <a:rect l="l" t="t" r="r" b="b"/>
              <a:pathLst>
                <a:path w="1978660" h="602615">
                  <a:moveTo>
                    <a:pt x="0" y="116776"/>
                  </a:moveTo>
                  <a:lnTo>
                    <a:pt x="1978469" y="116776"/>
                  </a:lnTo>
                  <a:lnTo>
                    <a:pt x="1978469" y="136880"/>
                  </a:lnTo>
                  <a:lnTo>
                    <a:pt x="202907" y="136880"/>
                  </a:lnTo>
                  <a:lnTo>
                    <a:pt x="133997" y="148374"/>
                  </a:lnTo>
                  <a:lnTo>
                    <a:pt x="3835" y="148374"/>
                  </a:lnTo>
                  <a:lnTo>
                    <a:pt x="0" y="116776"/>
                  </a:lnTo>
                  <a:close/>
                </a:path>
                <a:path w="1978660" h="602615">
                  <a:moveTo>
                    <a:pt x="2476" y="156984"/>
                  </a:moveTo>
                  <a:lnTo>
                    <a:pt x="1920100" y="156984"/>
                  </a:lnTo>
                  <a:lnTo>
                    <a:pt x="1920100" y="177088"/>
                  </a:lnTo>
                  <a:lnTo>
                    <a:pt x="197180" y="177088"/>
                  </a:lnTo>
                  <a:lnTo>
                    <a:pt x="128257" y="188569"/>
                  </a:lnTo>
                  <a:lnTo>
                    <a:pt x="6299" y="188569"/>
                  </a:lnTo>
                  <a:lnTo>
                    <a:pt x="2476" y="156984"/>
                  </a:lnTo>
                  <a:close/>
                </a:path>
                <a:path w="1978660" h="602615">
                  <a:moveTo>
                    <a:pt x="1920100" y="156984"/>
                  </a:moveTo>
                  <a:lnTo>
                    <a:pt x="1949310" y="136880"/>
                  </a:lnTo>
                  <a:lnTo>
                    <a:pt x="1978469" y="136880"/>
                  </a:lnTo>
                  <a:lnTo>
                    <a:pt x="1920100" y="177088"/>
                  </a:lnTo>
                  <a:lnTo>
                    <a:pt x="1920100" y="156984"/>
                  </a:lnTo>
                  <a:close/>
                </a:path>
                <a:path w="1978660" h="602615">
                  <a:moveTo>
                    <a:pt x="112941" y="116776"/>
                  </a:moveTo>
                  <a:lnTo>
                    <a:pt x="269925" y="0"/>
                  </a:lnTo>
                  <a:lnTo>
                    <a:pt x="1766938" y="0"/>
                  </a:lnTo>
                  <a:lnTo>
                    <a:pt x="1960295" y="116776"/>
                  </a:lnTo>
                </a:path>
                <a:path w="1978660" h="602615">
                  <a:moveTo>
                    <a:pt x="147396" y="114871"/>
                  </a:moveTo>
                  <a:lnTo>
                    <a:pt x="271830" y="13398"/>
                  </a:lnTo>
                  <a:lnTo>
                    <a:pt x="1765033" y="13398"/>
                  </a:lnTo>
                </a:path>
                <a:path w="1978660" h="602615">
                  <a:moveTo>
                    <a:pt x="216319" y="114871"/>
                  </a:moveTo>
                  <a:lnTo>
                    <a:pt x="271830" y="13398"/>
                  </a:lnTo>
                  <a:lnTo>
                    <a:pt x="300545" y="114871"/>
                  </a:lnTo>
                </a:path>
                <a:path w="1978660" h="602615">
                  <a:moveTo>
                    <a:pt x="377126" y="13944"/>
                  </a:moveTo>
                  <a:lnTo>
                    <a:pt x="377126" y="22987"/>
                  </a:lnTo>
                  <a:lnTo>
                    <a:pt x="402005" y="22987"/>
                  </a:lnTo>
                  <a:lnTo>
                    <a:pt x="402005" y="13588"/>
                  </a:lnTo>
                </a:path>
                <a:path w="1978660" h="602615">
                  <a:moveTo>
                    <a:pt x="381914" y="22987"/>
                  </a:moveTo>
                  <a:lnTo>
                    <a:pt x="340740" y="114871"/>
                  </a:lnTo>
                </a:path>
                <a:path w="1978660" h="602615">
                  <a:moveTo>
                    <a:pt x="397217" y="22987"/>
                  </a:moveTo>
                  <a:lnTo>
                    <a:pt x="456564" y="114871"/>
                  </a:lnTo>
                </a:path>
                <a:path w="1978660" h="602615">
                  <a:moveTo>
                    <a:pt x="519988" y="13944"/>
                  </a:moveTo>
                  <a:lnTo>
                    <a:pt x="519988" y="22987"/>
                  </a:lnTo>
                  <a:lnTo>
                    <a:pt x="544868" y="22987"/>
                  </a:lnTo>
                  <a:lnTo>
                    <a:pt x="544868" y="13588"/>
                  </a:lnTo>
                </a:path>
                <a:path w="1978660" h="602615">
                  <a:moveTo>
                    <a:pt x="524776" y="22987"/>
                  </a:moveTo>
                  <a:lnTo>
                    <a:pt x="484568" y="114871"/>
                  </a:lnTo>
                </a:path>
                <a:path w="1978660" h="602615">
                  <a:moveTo>
                    <a:pt x="540080" y="22987"/>
                  </a:moveTo>
                  <a:lnTo>
                    <a:pt x="601459" y="114871"/>
                  </a:lnTo>
                </a:path>
                <a:path w="1978660" h="602615">
                  <a:moveTo>
                    <a:pt x="662851" y="13944"/>
                  </a:moveTo>
                  <a:lnTo>
                    <a:pt x="662851" y="22987"/>
                  </a:lnTo>
                  <a:lnTo>
                    <a:pt x="687730" y="22987"/>
                  </a:lnTo>
                  <a:lnTo>
                    <a:pt x="687730" y="13588"/>
                  </a:lnTo>
                </a:path>
                <a:path w="1978660" h="602615">
                  <a:moveTo>
                    <a:pt x="667613" y="22987"/>
                  </a:moveTo>
                  <a:lnTo>
                    <a:pt x="628383" y="114871"/>
                  </a:lnTo>
                </a:path>
                <a:path w="1978660" h="602615">
                  <a:moveTo>
                    <a:pt x="682955" y="22987"/>
                  </a:moveTo>
                  <a:lnTo>
                    <a:pt x="746353" y="114871"/>
                  </a:lnTo>
                </a:path>
                <a:path w="1978660" h="602615">
                  <a:moveTo>
                    <a:pt x="805713" y="13944"/>
                  </a:moveTo>
                  <a:lnTo>
                    <a:pt x="805713" y="22987"/>
                  </a:lnTo>
                  <a:lnTo>
                    <a:pt x="830592" y="22987"/>
                  </a:lnTo>
                  <a:lnTo>
                    <a:pt x="830592" y="13588"/>
                  </a:lnTo>
                </a:path>
                <a:path w="1978660" h="602615">
                  <a:moveTo>
                    <a:pt x="810488" y="22987"/>
                  </a:moveTo>
                  <a:lnTo>
                    <a:pt x="772198" y="114871"/>
                  </a:lnTo>
                </a:path>
                <a:path w="1978660" h="602615">
                  <a:moveTo>
                    <a:pt x="825804" y="22987"/>
                  </a:moveTo>
                  <a:lnTo>
                    <a:pt x="891247" y="114871"/>
                  </a:lnTo>
                </a:path>
                <a:path w="1978660" h="602615">
                  <a:moveTo>
                    <a:pt x="1018921" y="15201"/>
                  </a:moveTo>
                  <a:lnTo>
                    <a:pt x="1018921" y="20116"/>
                  </a:lnTo>
                  <a:lnTo>
                    <a:pt x="1043800" y="20116"/>
                  </a:lnTo>
                  <a:lnTo>
                    <a:pt x="1043800" y="14846"/>
                  </a:lnTo>
                </a:path>
                <a:path w="1978660" h="602615">
                  <a:moveTo>
                    <a:pt x="1023696" y="20116"/>
                  </a:moveTo>
                  <a:lnTo>
                    <a:pt x="986358" y="112001"/>
                  </a:lnTo>
                </a:path>
                <a:path w="1978660" h="602615">
                  <a:moveTo>
                    <a:pt x="1039025" y="20116"/>
                  </a:moveTo>
                  <a:lnTo>
                    <a:pt x="1106487" y="112001"/>
                  </a:lnTo>
                </a:path>
                <a:path w="1978660" h="602615">
                  <a:moveTo>
                    <a:pt x="1091425" y="13944"/>
                  </a:moveTo>
                  <a:lnTo>
                    <a:pt x="1091425" y="22987"/>
                  </a:lnTo>
                  <a:lnTo>
                    <a:pt x="1116304" y="22987"/>
                  </a:lnTo>
                  <a:lnTo>
                    <a:pt x="1116304" y="13588"/>
                  </a:lnTo>
                </a:path>
                <a:path w="1978660" h="602615">
                  <a:moveTo>
                    <a:pt x="1096200" y="22987"/>
                  </a:moveTo>
                  <a:lnTo>
                    <a:pt x="1059827" y="114871"/>
                  </a:lnTo>
                </a:path>
                <a:path w="1978660" h="602615">
                  <a:moveTo>
                    <a:pt x="1111529" y="22987"/>
                  </a:moveTo>
                  <a:lnTo>
                    <a:pt x="1181036" y="114871"/>
                  </a:lnTo>
                </a:path>
                <a:path w="1978660" h="602615">
                  <a:moveTo>
                    <a:pt x="1234287" y="13944"/>
                  </a:moveTo>
                  <a:lnTo>
                    <a:pt x="1234287" y="22987"/>
                  </a:lnTo>
                  <a:lnTo>
                    <a:pt x="1259166" y="22987"/>
                  </a:lnTo>
                  <a:lnTo>
                    <a:pt x="1259166" y="13588"/>
                  </a:lnTo>
                </a:path>
                <a:path w="1978660" h="602615">
                  <a:moveTo>
                    <a:pt x="1239062" y="22987"/>
                  </a:moveTo>
                  <a:lnTo>
                    <a:pt x="1203642" y="114871"/>
                  </a:lnTo>
                </a:path>
                <a:path w="1978660" h="602615">
                  <a:moveTo>
                    <a:pt x="1254378" y="22987"/>
                  </a:moveTo>
                  <a:lnTo>
                    <a:pt x="1325930" y="114871"/>
                  </a:lnTo>
                </a:path>
                <a:path w="1978660" h="602615">
                  <a:moveTo>
                    <a:pt x="1377137" y="13944"/>
                  </a:moveTo>
                  <a:lnTo>
                    <a:pt x="1377137" y="22987"/>
                  </a:lnTo>
                  <a:lnTo>
                    <a:pt x="1402016" y="22987"/>
                  </a:lnTo>
                  <a:lnTo>
                    <a:pt x="1402016" y="13588"/>
                  </a:lnTo>
                </a:path>
                <a:path w="1978660" h="602615">
                  <a:moveTo>
                    <a:pt x="1381925" y="22987"/>
                  </a:moveTo>
                  <a:lnTo>
                    <a:pt x="1347470" y="114871"/>
                  </a:lnTo>
                </a:path>
                <a:path w="1978660" h="602615">
                  <a:moveTo>
                    <a:pt x="1397253" y="22987"/>
                  </a:moveTo>
                  <a:lnTo>
                    <a:pt x="1470825" y="114871"/>
                  </a:lnTo>
                </a:path>
                <a:path w="1978660" h="602615">
                  <a:moveTo>
                    <a:pt x="1520012" y="13944"/>
                  </a:moveTo>
                  <a:lnTo>
                    <a:pt x="1520012" y="22987"/>
                  </a:lnTo>
                  <a:lnTo>
                    <a:pt x="1544891" y="22987"/>
                  </a:lnTo>
                  <a:lnTo>
                    <a:pt x="1544891" y="13588"/>
                  </a:lnTo>
                </a:path>
                <a:path w="1978660" h="602615">
                  <a:moveTo>
                    <a:pt x="1524774" y="22987"/>
                  </a:moveTo>
                  <a:lnTo>
                    <a:pt x="1491272" y="114871"/>
                  </a:lnTo>
                </a:path>
                <a:path w="1978660" h="602615">
                  <a:moveTo>
                    <a:pt x="1540103" y="22987"/>
                  </a:moveTo>
                  <a:lnTo>
                    <a:pt x="1615719" y="114871"/>
                  </a:lnTo>
                </a:path>
                <a:path w="1978660" h="602615">
                  <a:moveTo>
                    <a:pt x="1642516" y="13944"/>
                  </a:moveTo>
                  <a:lnTo>
                    <a:pt x="1642516" y="22987"/>
                  </a:lnTo>
                  <a:lnTo>
                    <a:pt x="1667395" y="22987"/>
                  </a:lnTo>
                  <a:lnTo>
                    <a:pt x="1667395" y="13588"/>
                  </a:lnTo>
                </a:path>
                <a:path w="1978660" h="602615">
                  <a:moveTo>
                    <a:pt x="1647278" y="22987"/>
                  </a:moveTo>
                  <a:lnTo>
                    <a:pt x="1613789" y="114871"/>
                  </a:lnTo>
                </a:path>
                <a:path w="1978660" h="602615">
                  <a:moveTo>
                    <a:pt x="1662607" y="22987"/>
                  </a:moveTo>
                  <a:lnTo>
                    <a:pt x="1738223" y="114871"/>
                  </a:lnTo>
                </a:path>
                <a:path w="1978660" h="602615">
                  <a:moveTo>
                    <a:pt x="1763115" y="13944"/>
                  </a:moveTo>
                  <a:lnTo>
                    <a:pt x="1763115" y="22987"/>
                  </a:lnTo>
                  <a:lnTo>
                    <a:pt x="1788007" y="22987"/>
                  </a:lnTo>
                  <a:lnTo>
                    <a:pt x="1788007" y="13588"/>
                  </a:lnTo>
                </a:path>
                <a:path w="1978660" h="602615">
                  <a:moveTo>
                    <a:pt x="1767890" y="22987"/>
                  </a:moveTo>
                  <a:lnTo>
                    <a:pt x="1734400" y="114871"/>
                  </a:lnTo>
                </a:path>
                <a:path w="1978660" h="602615">
                  <a:moveTo>
                    <a:pt x="1783219" y="22987"/>
                  </a:moveTo>
                  <a:lnTo>
                    <a:pt x="1881809" y="114871"/>
                  </a:lnTo>
                </a:path>
                <a:path w="1978660" h="602615">
                  <a:moveTo>
                    <a:pt x="256997" y="22021"/>
                  </a:moveTo>
                  <a:lnTo>
                    <a:pt x="205308" y="115341"/>
                  </a:lnTo>
                </a:path>
                <a:path w="1978660" h="602615">
                  <a:moveTo>
                    <a:pt x="377113" y="13944"/>
                  </a:moveTo>
                  <a:lnTo>
                    <a:pt x="377113" y="22987"/>
                  </a:lnTo>
                  <a:lnTo>
                    <a:pt x="402005" y="22987"/>
                  </a:lnTo>
                  <a:lnTo>
                    <a:pt x="402005" y="13588"/>
                  </a:lnTo>
                </a:path>
                <a:path w="1978660" h="602615">
                  <a:moveTo>
                    <a:pt x="381914" y="22987"/>
                  </a:moveTo>
                  <a:lnTo>
                    <a:pt x="340753" y="114871"/>
                  </a:lnTo>
                </a:path>
                <a:path w="1978660" h="602615">
                  <a:moveTo>
                    <a:pt x="397217" y="22987"/>
                  </a:moveTo>
                  <a:lnTo>
                    <a:pt x="443649" y="114871"/>
                  </a:lnTo>
                </a:path>
                <a:path w="1978660" h="602615">
                  <a:moveTo>
                    <a:pt x="502767" y="13944"/>
                  </a:moveTo>
                  <a:lnTo>
                    <a:pt x="502767" y="22974"/>
                  </a:lnTo>
                  <a:lnTo>
                    <a:pt x="527659" y="22974"/>
                  </a:lnTo>
                  <a:lnTo>
                    <a:pt x="527659" y="13588"/>
                  </a:lnTo>
                </a:path>
                <a:path w="1978660" h="602615">
                  <a:moveTo>
                    <a:pt x="507555" y="22974"/>
                  </a:moveTo>
                  <a:lnTo>
                    <a:pt x="466407" y="114871"/>
                  </a:lnTo>
                </a:path>
                <a:path w="1978660" h="602615">
                  <a:moveTo>
                    <a:pt x="522859" y="22974"/>
                  </a:moveTo>
                  <a:lnTo>
                    <a:pt x="569302" y="114871"/>
                  </a:lnTo>
                </a:path>
                <a:path w="1978660" h="602615">
                  <a:moveTo>
                    <a:pt x="641337" y="13944"/>
                  </a:moveTo>
                  <a:lnTo>
                    <a:pt x="641337" y="22987"/>
                  </a:lnTo>
                  <a:lnTo>
                    <a:pt x="666229" y="22987"/>
                  </a:lnTo>
                  <a:lnTo>
                    <a:pt x="666229" y="13588"/>
                  </a:lnTo>
                </a:path>
                <a:path w="1978660" h="602615">
                  <a:moveTo>
                    <a:pt x="646137" y="22987"/>
                  </a:moveTo>
                  <a:lnTo>
                    <a:pt x="604977" y="114871"/>
                  </a:lnTo>
                </a:path>
                <a:path w="1978660" h="602615">
                  <a:moveTo>
                    <a:pt x="661441" y="22987"/>
                  </a:moveTo>
                  <a:lnTo>
                    <a:pt x="707885" y="114871"/>
                  </a:lnTo>
                </a:path>
                <a:path w="1978660" h="602615">
                  <a:moveTo>
                    <a:pt x="771309" y="13944"/>
                  </a:moveTo>
                  <a:lnTo>
                    <a:pt x="771309" y="22987"/>
                  </a:lnTo>
                  <a:lnTo>
                    <a:pt x="796201" y="22987"/>
                  </a:lnTo>
                  <a:lnTo>
                    <a:pt x="796201" y="13588"/>
                  </a:lnTo>
                </a:path>
                <a:path w="1978660" h="602615">
                  <a:moveTo>
                    <a:pt x="776097" y="22987"/>
                  </a:moveTo>
                  <a:lnTo>
                    <a:pt x="734936" y="114871"/>
                  </a:lnTo>
                </a:path>
                <a:path w="1978660" h="602615">
                  <a:moveTo>
                    <a:pt x="791400" y="22987"/>
                  </a:moveTo>
                  <a:lnTo>
                    <a:pt x="837831" y="114871"/>
                  </a:lnTo>
                </a:path>
                <a:path w="1978660" h="602615">
                  <a:moveTo>
                    <a:pt x="901255" y="13944"/>
                  </a:moveTo>
                  <a:lnTo>
                    <a:pt x="901255" y="22987"/>
                  </a:lnTo>
                  <a:lnTo>
                    <a:pt x="926160" y="22987"/>
                  </a:lnTo>
                  <a:lnTo>
                    <a:pt x="926160" y="13588"/>
                  </a:lnTo>
                </a:path>
                <a:path w="1978660" h="602615">
                  <a:moveTo>
                    <a:pt x="906043" y="22987"/>
                  </a:moveTo>
                  <a:lnTo>
                    <a:pt x="864895" y="114871"/>
                  </a:lnTo>
                </a:path>
                <a:path w="1978660" h="602615">
                  <a:moveTo>
                    <a:pt x="921359" y="22987"/>
                  </a:moveTo>
                  <a:lnTo>
                    <a:pt x="967778" y="114871"/>
                  </a:lnTo>
                </a:path>
                <a:path w="1978660" h="602615">
                  <a:moveTo>
                    <a:pt x="1005357" y="13944"/>
                  </a:moveTo>
                  <a:lnTo>
                    <a:pt x="1005357" y="22987"/>
                  </a:lnTo>
                  <a:lnTo>
                    <a:pt x="1030262" y="22987"/>
                  </a:lnTo>
                  <a:lnTo>
                    <a:pt x="1030262" y="13588"/>
                  </a:lnTo>
                </a:path>
                <a:path w="1978660" h="602615">
                  <a:moveTo>
                    <a:pt x="1010145" y="22987"/>
                  </a:moveTo>
                  <a:lnTo>
                    <a:pt x="969010" y="114871"/>
                  </a:lnTo>
                </a:path>
                <a:path w="1978660" h="602615">
                  <a:moveTo>
                    <a:pt x="1025474" y="22987"/>
                  </a:moveTo>
                  <a:lnTo>
                    <a:pt x="1071892" y="114871"/>
                  </a:lnTo>
                </a:path>
                <a:path w="1978660" h="602615">
                  <a:moveTo>
                    <a:pt x="1145400" y="13944"/>
                  </a:moveTo>
                  <a:lnTo>
                    <a:pt x="1145400" y="22987"/>
                  </a:lnTo>
                  <a:lnTo>
                    <a:pt x="1170279" y="22987"/>
                  </a:lnTo>
                  <a:lnTo>
                    <a:pt x="1170279" y="13588"/>
                  </a:lnTo>
                </a:path>
                <a:path w="1978660" h="602615">
                  <a:moveTo>
                    <a:pt x="1150175" y="22987"/>
                  </a:moveTo>
                  <a:lnTo>
                    <a:pt x="1109027" y="114871"/>
                  </a:lnTo>
                </a:path>
                <a:path w="1978660" h="602615">
                  <a:moveTo>
                    <a:pt x="1165491" y="22987"/>
                  </a:moveTo>
                  <a:lnTo>
                    <a:pt x="1211910" y="114871"/>
                  </a:lnTo>
                </a:path>
                <a:path w="1978660" h="602615">
                  <a:moveTo>
                    <a:pt x="1256690" y="13944"/>
                  </a:moveTo>
                  <a:lnTo>
                    <a:pt x="1256690" y="22987"/>
                  </a:lnTo>
                  <a:lnTo>
                    <a:pt x="1281569" y="22987"/>
                  </a:lnTo>
                  <a:lnTo>
                    <a:pt x="1281569" y="13588"/>
                  </a:lnTo>
                </a:path>
                <a:path w="1978660" h="602615">
                  <a:moveTo>
                    <a:pt x="1261478" y="22987"/>
                  </a:moveTo>
                  <a:lnTo>
                    <a:pt x="1220330" y="114871"/>
                  </a:lnTo>
                </a:path>
                <a:path w="1978660" h="602615">
                  <a:moveTo>
                    <a:pt x="1276807" y="22987"/>
                  </a:moveTo>
                  <a:lnTo>
                    <a:pt x="1323213" y="114871"/>
                  </a:lnTo>
                </a:path>
                <a:path w="1978660" h="602615">
                  <a:moveTo>
                    <a:pt x="1382344" y="13944"/>
                  </a:moveTo>
                  <a:lnTo>
                    <a:pt x="1382344" y="22987"/>
                  </a:lnTo>
                  <a:lnTo>
                    <a:pt x="1407223" y="22987"/>
                  </a:lnTo>
                  <a:lnTo>
                    <a:pt x="1407223" y="13588"/>
                  </a:lnTo>
                </a:path>
                <a:path w="1978660" h="602615">
                  <a:moveTo>
                    <a:pt x="1387132" y="22987"/>
                  </a:moveTo>
                  <a:lnTo>
                    <a:pt x="1345984" y="114871"/>
                  </a:lnTo>
                </a:path>
                <a:path w="1978660" h="602615">
                  <a:moveTo>
                    <a:pt x="1402448" y="22987"/>
                  </a:moveTo>
                  <a:lnTo>
                    <a:pt x="1448866" y="114871"/>
                  </a:lnTo>
                </a:path>
                <a:path w="1978660" h="602615">
                  <a:moveTo>
                    <a:pt x="1507998" y="13944"/>
                  </a:moveTo>
                  <a:lnTo>
                    <a:pt x="1507998" y="22987"/>
                  </a:lnTo>
                  <a:lnTo>
                    <a:pt x="1532889" y="22987"/>
                  </a:lnTo>
                  <a:lnTo>
                    <a:pt x="1532889" y="13588"/>
                  </a:lnTo>
                </a:path>
                <a:path w="1978660" h="602615">
                  <a:moveTo>
                    <a:pt x="1512785" y="22987"/>
                  </a:moveTo>
                  <a:lnTo>
                    <a:pt x="1471637" y="114871"/>
                  </a:lnTo>
                </a:path>
                <a:path w="1978660" h="602615">
                  <a:moveTo>
                    <a:pt x="1528102" y="22987"/>
                  </a:moveTo>
                  <a:lnTo>
                    <a:pt x="1574520" y="114871"/>
                  </a:lnTo>
                </a:path>
                <a:path w="1978660" h="602615">
                  <a:moveTo>
                    <a:pt x="1633651" y="13944"/>
                  </a:moveTo>
                  <a:lnTo>
                    <a:pt x="1633651" y="22987"/>
                  </a:lnTo>
                  <a:lnTo>
                    <a:pt x="1658531" y="22987"/>
                  </a:lnTo>
                  <a:lnTo>
                    <a:pt x="1658531" y="13588"/>
                  </a:lnTo>
                </a:path>
                <a:path w="1978660" h="602615">
                  <a:moveTo>
                    <a:pt x="1638427" y="22987"/>
                  </a:moveTo>
                  <a:lnTo>
                    <a:pt x="1597291" y="114871"/>
                  </a:lnTo>
                </a:path>
                <a:path w="1978660" h="602615">
                  <a:moveTo>
                    <a:pt x="1653755" y="22987"/>
                  </a:moveTo>
                  <a:lnTo>
                    <a:pt x="1700174" y="114871"/>
                  </a:lnTo>
                </a:path>
                <a:path w="1978660" h="602615">
                  <a:moveTo>
                    <a:pt x="1759305" y="13944"/>
                  </a:moveTo>
                  <a:lnTo>
                    <a:pt x="1759305" y="22987"/>
                  </a:lnTo>
                  <a:lnTo>
                    <a:pt x="1784184" y="22987"/>
                  </a:lnTo>
                  <a:lnTo>
                    <a:pt x="1784184" y="13588"/>
                  </a:lnTo>
                </a:path>
                <a:path w="1978660" h="602615">
                  <a:moveTo>
                    <a:pt x="1764093" y="22987"/>
                  </a:moveTo>
                  <a:lnTo>
                    <a:pt x="1722932" y="114871"/>
                  </a:lnTo>
                </a:path>
                <a:path w="1978660" h="602615">
                  <a:moveTo>
                    <a:pt x="1779409" y="22987"/>
                  </a:moveTo>
                  <a:lnTo>
                    <a:pt x="1825828" y="114871"/>
                  </a:lnTo>
                </a:path>
                <a:path w="1978660" h="602615">
                  <a:moveTo>
                    <a:pt x="202907" y="136880"/>
                  </a:moveTo>
                  <a:lnTo>
                    <a:pt x="190957" y="164160"/>
                  </a:lnTo>
                  <a:lnTo>
                    <a:pt x="201002" y="164160"/>
                  </a:lnTo>
                  <a:lnTo>
                    <a:pt x="212496" y="138315"/>
                  </a:lnTo>
                </a:path>
                <a:path w="1978660" h="602615">
                  <a:moveTo>
                    <a:pt x="329412" y="136880"/>
                  </a:moveTo>
                  <a:lnTo>
                    <a:pt x="316318" y="164160"/>
                  </a:lnTo>
                  <a:lnTo>
                    <a:pt x="326364" y="164160"/>
                  </a:lnTo>
                  <a:lnTo>
                    <a:pt x="338924" y="138315"/>
                  </a:lnTo>
                </a:path>
                <a:path w="1978660" h="602615">
                  <a:moveTo>
                    <a:pt x="455917" y="136880"/>
                  </a:moveTo>
                  <a:lnTo>
                    <a:pt x="441667" y="164160"/>
                  </a:lnTo>
                  <a:lnTo>
                    <a:pt x="451726" y="164160"/>
                  </a:lnTo>
                  <a:lnTo>
                    <a:pt x="465366" y="138315"/>
                  </a:lnTo>
                </a:path>
                <a:path w="1978660" h="602615">
                  <a:moveTo>
                    <a:pt x="582422" y="136880"/>
                  </a:moveTo>
                  <a:lnTo>
                    <a:pt x="567016" y="164160"/>
                  </a:lnTo>
                  <a:lnTo>
                    <a:pt x="577075" y="164160"/>
                  </a:lnTo>
                  <a:lnTo>
                    <a:pt x="591820" y="138315"/>
                  </a:lnTo>
                </a:path>
                <a:path w="1978660" h="602615">
                  <a:moveTo>
                    <a:pt x="708926" y="136880"/>
                  </a:moveTo>
                  <a:lnTo>
                    <a:pt x="692378" y="164160"/>
                  </a:lnTo>
                  <a:lnTo>
                    <a:pt x="702424" y="164160"/>
                  </a:lnTo>
                  <a:lnTo>
                    <a:pt x="718248" y="138315"/>
                  </a:lnTo>
                </a:path>
                <a:path w="1978660" h="602615">
                  <a:moveTo>
                    <a:pt x="835406" y="136880"/>
                  </a:moveTo>
                  <a:lnTo>
                    <a:pt x="817740" y="164160"/>
                  </a:lnTo>
                  <a:lnTo>
                    <a:pt x="827786" y="164160"/>
                  </a:lnTo>
                  <a:lnTo>
                    <a:pt x="844702" y="138315"/>
                  </a:lnTo>
                </a:path>
                <a:path w="1978660" h="602615">
                  <a:moveTo>
                    <a:pt x="961910" y="136880"/>
                  </a:moveTo>
                  <a:lnTo>
                    <a:pt x="943089" y="164160"/>
                  </a:lnTo>
                  <a:lnTo>
                    <a:pt x="953147" y="164160"/>
                  </a:lnTo>
                  <a:lnTo>
                    <a:pt x="971130" y="138315"/>
                  </a:lnTo>
                </a:path>
                <a:path w="1978660" h="602615">
                  <a:moveTo>
                    <a:pt x="1088415" y="136880"/>
                  </a:moveTo>
                  <a:lnTo>
                    <a:pt x="1068451" y="164160"/>
                  </a:lnTo>
                  <a:lnTo>
                    <a:pt x="1078509" y="164160"/>
                  </a:lnTo>
                  <a:lnTo>
                    <a:pt x="1097572" y="138315"/>
                  </a:lnTo>
                </a:path>
                <a:path w="1978660" h="602615">
                  <a:moveTo>
                    <a:pt x="1214907" y="136880"/>
                  </a:moveTo>
                  <a:lnTo>
                    <a:pt x="1193800" y="164160"/>
                  </a:lnTo>
                  <a:lnTo>
                    <a:pt x="1203858" y="164160"/>
                  </a:lnTo>
                  <a:lnTo>
                    <a:pt x="1224013" y="138315"/>
                  </a:lnTo>
                </a:path>
                <a:path w="1978660" h="602615">
                  <a:moveTo>
                    <a:pt x="1341399" y="136880"/>
                  </a:moveTo>
                  <a:lnTo>
                    <a:pt x="1319161" y="164160"/>
                  </a:lnTo>
                  <a:lnTo>
                    <a:pt x="1329220" y="164160"/>
                  </a:lnTo>
                  <a:lnTo>
                    <a:pt x="1350441" y="138315"/>
                  </a:lnTo>
                </a:path>
                <a:path w="1978660" h="602615">
                  <a:moveTo>
                    <a:pt x="1467904" y="136880"/>
                  </a:moveTo>
                  <a:lnTo>
                    <a:pt x="1444523" y="164160"/>
                  </a:lnTo>
                  <a:lnTo>
                    <a:pt x="1454581" y="164160"/>
                  </a:lnTo>
                  <a:lnTo>
                    <a:pt x="1476870" y="138315"/>
                  </a:lnTo>
                </a:path>
                <a:path w="1978660" h="602615">
                  <a:moveTo>
                    <a:pt x="1594396" y="136880"/>
                  </a:moveTo>
                  <a:lnTo>
                    <a:pt x="1569885" y="164160"/>
                  </a:lnTo>
                  <a:lnTo>
                    <a:pt x="1579943" y="164160"/>
                  </a:lnTo>
                  <a:lnTo>
                    <a:pt x="1603324" y="138315"/>
                  </a:lnTo>
                </a:path>
                <a:path w="1978660" h="602615">
                  <a:moveTo>
                    <a:pt x="1720900" y="136880"/>
                  </a:moveTo>
                  <a:lnTo>
                    <a:pt x="1695246" y="164160"/>
                  </a:lnTo>
                  <a:lnTo>
                    <a:pt x="1705305" y="164160"/>
                  </a:lnTo>
                  <a:lnTo>
                    <a:pt x="1729765" y="138315"/>
                  </a:lnTo>
                </a:path>
                <a:path w="1978660" h="602615">
                  <a:moveTo>
                    <a:pt x="1849170" y="136880"/>
                  </a:moveTo>
                  <a:lnTo>
                    <a:pt x="1823491" y="164160"/>
                  </a:lnTo>
                  <a:lnTo>
                    <a:pt x="1833537" y="164160"/>
                  </a:lnTo>
                  <a:lnTo>
                    <a:pt x="1858022" y="138315"/>
                  </a:lnTo>
                </a:path>
                <a:path w="1978660" h="602615">
                  <a:moveTo>
                    <a:pt x="1249121" y="602056"/>
                  </a:moveTo>
                  <a:lnTo>
                    <a:pt x="1240497" y="309168"/>
                  </a:lnTo>
                  <a:lnTo>
                    <a:pt x="1246778" y="300289"/>
                  </a:lnTo>
                  <a:lnTo>
                    <a:pt x="1260595" y="298405"/>
                  </a:lnTo>
                  <a:lnTo>
                    <a:pt x="1274412" y="301903"/>
                  </a:lnTo>
                  <a:lnTo>
                    <a:pt x="1280693" y="309168"/>
                  </a:lnTo>
                  <a:lnTo>
                    <a:pt x="1297927" y="596328"/>
                  </a:lnTo>
                </a:path>
                <a:path w="1978660" h="602615">
                  <a:moveTo>
                    <a:pt x="1247686" y="299123"/>
                  </a:moveTo>
                  <a:lnTo>
                    <a:pt x="1246238" y="198615"/>
                  </a:lnTo>
                  <a:lnTo>
                    <a:pt x="1248931" y="192557"/>
                  </a:lnTo>
                  <a:lnTo>
                    <a:pt x="1254855" y="191312"/>
                  </a:lnTo>
                  <a:lnTo>
                    <a:pt x="1260779" y="194439"/>
                  </a:lnTo>
                  <a:lnTo>
                    <a:pt x="1263472" y="201498"/>
                  </a:lnTo>
                  <a:lnTo>
                    <a:pt x="1270647" y="299123"/>
                  </a:lnTo>
                </a:path>
                <a:path w="1978660" h="602615">
                  <a:moveTo>
                    <a:pt x="1246238" y="198615"/>
                  </a:moveTo>
                  <a:lnTo>
                    <a:pt x="1236008" y="195922"/>
                  </a:lnTo>
                  <a:lnTo>
                    <a:pt x="1233319" y="189998"/>
                  </a:lnTo>
                  <a:lnTo>
                    <a:pt x="1238169" y="184074"/>
                  </a:lnTo>
                  <a:lnTo>
                    <a:pt x="1250556" y="181381"/>
                  </a:lnTo>
                  <a:lnTo>
                    <a:pt x="1263140" y="183649"/>
                  </a:lnTo>
                  <a:lnTo>
                    <a:pt x="1271387" y="188747"/>
                  </a:lnTo>
                  <a:lnTo>
                    <a:pt x="1273162" y="194111"/>
                  </a:lnTo>
                  <a:lnTo>
                    <a:pt x="1266329" y="1971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65635" y="6194336"/>
              <a:ext cx="3175" cy="52069"/>
            </a:xfrm>
            <a:custGeom>
              <a:avLst/>
              <a:gdLst/>
              <a:ahLst/>
              <a:cxnLst/>
              <a:rect l="l" t="t" r="r" b="b"/>
              <a:pathLst>
                <a:path w="3175" h="52070">
                  <a:moveTo>
                    <a:pt x="1435" y="-2286"/>
                  </a:moveTo>
                  <a:lnTo>
                    <a:pt x="1435" y="53975"/>
                  </a:lnTo>
                </a:path>
              </a:pathLst>
            </a:custGeom>
            <a:ln w="744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46496" y="6187643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487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47938" y="6161430"/>
              <a:ext cx="12700" cy="88265"/>
            </a:xfrm>
            <a:custGeom>
              <a:avLst/>
              <a:gdLst/>
              <a:ahLst/>
              <a:cxnLst/>
              <a:rect l="l" t="t" r="r" b="b"/>
              <a:pathLst>
                <a:path w="12700" h="88264">
                  <a:moveTo>
                    <a:pt x="0" y="65087"/>
                  </a:moveTo>
                  <a:lnTo>
                    <a:pt x="0" y="87845"/>
                  </a:lnTo>
                </a:path>
                <a:path w="12700" h="88264">
                  <a:moveTo>
                    <a:pt x="12433" y="0"/>
                  </a:moveTo>
                  <a:lnTo>
                    <a:pt x="12433" y="14135"/>
                  </a:lnTo>
                </a:path>
              </a:pathLst>
            </a:custGeom>
            <a:ln w="55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1510" y="5823915"/>
              <a:ext cx="255841" cy="30810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48111" y="5229504"/>
              <a:ext cx="1184275" cy="787400"/>
            </a:xfrm>
            <a:custGeom>
              <a:avLst/>
              <a:gdLst/>
              <a:ahLst/>
              <a:cxnLst/>
              <a:rect l="l" t="t" r="r" b="b"/>
              <a:pathLst>
                <a:path w="1184275" h="787400">
                  <a:moveTo>
                    <a:pt x="1184033" y="771486"/>
                  </a:moveTo>
                  <a:lnTo>
                    <a:pt x="1155788" y="760958"/>
                  </a:lnTo>
                  <a:lnTo>
                    <a:pt x="1020826" y="679119"/>
                  </a:lnTo>
                  <a:lnTo>
                    <a:pt x="822705" y="554202"/>
                  </a:lnTo>
                  <a:lnTo>
                    <a:pt x="564261" y="391960"/>
                  </a:lnTo>
                  <a:lnTo>
                    <a:pt x="539851" y="366115"/>
                  </a:lnTo>
                  <a:lnTo>
                    <a:pt x="518312" y="351764"/>
                  </a:lnTo>
                  <a:lnTo>
                    <a:pt x="498208" y="348894"/>
                  </a:lnTo>
                  <a:lnTo>
                    <a:pt x="201002" y="134962"/>
                  </a:lnTo>
                  <a:lnTo>
                    <a:pt x="111988" y="76098"/>
                  </a:lnTo>
                  <a:lnTo>
                    <a:pt x="0" y="0"/>
                  </a:lnTo>
                </a:path>
                <a:path w="1184275" h="787400">
                  <a:moveTo>
                    <a:pt x="1015085" y="670509"/>
                  </a:moveTo>
                  <a:lnTo>
                    <a:pt x="1018047" y="678850"/>
                  </a:lnTo>
                  <a:lnTo>
                    <a:pt x="1018317" y="688806"/>
                  </a:lnTo>
                  <a:lnTo>
                    <a:pt x="1015892" y="697148"/>
                  </a:lnTo>
                  <a:lnTo>
                    <a:pt x="1010767" y="700646"/>
                  </a:lnTo>
                  <a:lnTo>
                    <a:pt x="1002156" y="700646"/>
                  </a:lnTo>
                  <a:lnTo>
                    <a:pt x="1006475" y="681989"/>
                  </a:lnTo>
                </a:path>
                <a:path w="1184275" h="787400">
                  <a:moveTo>
                    <a:pt x="834186" y="552767"/>
                  </a:moveTo>
                  <a:lnTo>
                    <a:pt x="835330" y="561566"/>
                  </a:lnTo>
                  <a:lnTo>
                    <a:pt x="835799" y="572517"/>
                  </a:lnTo>
                  <a:lnTo>
                    <a:pt x="834383" y="581851"/>
                  </a:lnTo>
                  <a:lnTo>
                    <a:pt x="829868" y="585800"/>
                  </a:lnTo>
                  <a:lnTo>
                    <a:pt x="821258" y="585800"/>
                  </a:lnTo>
                  <a:lnTo>
                    <a:pt x="819823" y="574306"/>
                  </a:lnTo>
                  <a:lnTo>
                    <a:pt x="819823" y="567131"/>
                  </a:lnTo>
                </a:path>
                <a:path w="1184275" h="787400">
                  <a:moveTo>
                    <a:pt x="514007" y="364680"/>
                  </a:moveTo>
                  <a:lnTo>
                    <a:pt x="514007" y="390525"/>
                  </a:lnTo>
                </a:path>
                <a:path w="1184275" h="787400">
                  <a:moveTo>
                    <a:pt x="630288" y="429298"/>
                  </a:moveTo>
                  <a:lnTo>
                    <a:pt x="633098" y="437798"/>
                  </a:lnTo>
                  <a:lnTo>
                    <a:pt x="634425" y="446705"/>
                  </a:lnTo>
                  <a:lnTo>
                    <a:pt x="633327" y="453727"/>
                  </a:lnTo>
                  <a:lnTo>
                    <a:pt x="628865" y="456577"/>
                  </a:lnTo>
                </a:path>
                <a:path w="1184275" h="787400">
                  <a:moveTo>
                    <a:pt x="14363" y="18656"/>
                  </a:moveTo>
                  <a:lnTo>
                    <a:pt x="37309" y="35844"/>
                  </a:lnTo>
                  <a:lnTo>
                    <a:pt x="70891" y="59223"/>
                  </a:lnTo>
                  <a:lnTo>
                    <a:pt x="104207" y="82064"/>
                  </a:lnTo>
                  <a:lnTo>
                    <a:pt x="126352" y="97637"/>
                  </a:lnTo>
                  <a:lnTo>
                    <a:pt x="146180" y="111519"/>
                  </a:lnTo>
                  <a:lnTo>
                    <a:pt x="174088" y="130114"/>
                  </a:lnTo>
                  <a:lnTo>
                    <a:pt x="201458" y="147904"/>
                  </a:lnTo>
                  <a:lnTo>
                    <a:pt x="219671" y="159372"/>
                  </a:lnTo>
                  <a:lnTo>
                    <a:pt x="241591" y="174962"/>
                  </a:lnTo>
                  <a:lnTo>
                    <a:pt x="277639" y="202264"/>
                  </a:lnTo>
                  <a:lnTo>
                    <a:pt x="315571" y="231450"/>
                  </a:lnTo>
                  <a:lnTo>
                    <a:pt x="343141" y="252691"/>
                  </a:lnTo>
                  <a:lnTo>
                    <a:pt x="376412" y="276339"/>
                  </a:lnTo>
                  <a:lnTo>
                    <a:pt x="426238" y="310484"/>
                  </a:lnTo>
                  <a:lnTo>
                    <a:pt x="472562" y="341936"/>
                  </a:lnTo>
                  <a:lnTo>
                    <a:pt x="495325" y="357505"/>
                  </a:lnTo>
                  <a:lnTo>
                    <a:pt x="501078" y="361810"/>
                  </a:lnTo>
                  <a:lnTo>
                    <a:pt x="505383" y="370433"/>
                  </a:lnTo>
                </a:path>
                <a:path w="1184275" h="787400">
                  <a:moveTo>
                    <a:pt x="522617" y="380479"/>
                  </a:moveTo>
                  <a:lnTo>
                    <a:pt x="530940" y="385279"/>
                  </a:lnTo>
                  <a:lnTo>
                    <a:pt x="545053" y="393042"/>
                  </a:lnTo>
                  <a:lnTo>
                    <a:pt x="558359" y="400267"/>
                  </a:lnTo>
                  <a:lnTo>
                    <a:pt x="564261" y="403453"/>
                  </a:lnTo>
                  <a:lnTo>
                    <a:pt x="623125" y="440778"/>
                  </a:lnTo>
                </a:path>
                <a:path w="1184275" h="787400">
                  <a:moveTo>
                    <a:pt x="636041" y="447967"/>
                  </a:moveTo>
                  <a:lnTo>
                    <a:pt x="741617" y="515289"/>
                  </a:lnTo>
                  <a:lnTo>
                    <a:pt x="796850" y="550441"/>
                  </a:lnTo>
                  <a:lnTo>
                    <a:pt x="819776" y="564865"/>
                  </a:lnTo>
                  <a:lnTo>
                    <a:pt x="828433" y="570001"/>
                  </a:lnTo>
                </a:path>
                <a:path w="1184275" h="787400">
                  <a:moveTo>
                    <a:pt x="841349" y="578612"/>
                  </a:moveTo>
                  <a:lnTo>
                    <a:pt x="1010767" y="687730"/>
                  </a:lnTo>
                </a:path>
                <a:path w="1184275" h="787400">
                  <a:moveTo>
                    <a:pt x="1020826" y="692035"/>
                  </a:moveTo>
                  <a:lnTo>
                    <a:pt x="1170152" y="785368"/>
                  </a:lnTo>
                </a:path>
                <a:path w="1184275" h="787400">
                  <a:moveTo>
                    <a:pt x="1131379" y="786803"/>
                  </a:moveTo>
                  <a:lnTo>
                    <a:pt x="979080" y="687602"/>
                  </a:lnTo>
                  <a:lnTo>
                    <a:pt x="898253" y="633896"/>
                  </a:lnTo>
                  <a:lnTo>
                    <a:pt x="861844" y="607110"/>
                  </a:lnTo>
                  <a:lnTo>
                    <a:pt x="842797" y="5886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66995" y="5617743"/>
              <a:ext cx="298907" cy="18691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60024" y="5164899"/>
              <a:ext cx="692150" cy="445134"/>
            </a:xfrm>
            <a:custGeom>
              <a:avLst/>
              <a:gdLst/>
              <a:ahLst/>
              <a:cxnLst/>
              <a:rect l="l" t="t" r="r" b="b"/>
              <a:pathLst>
                <a:path w="692150" h="445135">
                  <a:moveTo>
                    <a:pt x="692048" y="445084"/>
                  </a:moveTo>
                  <a:lnTo>
                    <a:pt x="616697" y="392549"/>
                  </a:lnTo>
                  <a:lnTo>
                    <a:pt x="562220" y="353422"/>
                  </a:lnTo>
                  <a:lnTo>
                    <a:pt x="505582" y="312085"/>
                  </a:lnTo>
                  <a:lnTo>
                    <a:pt x="453566" y="273311"/>
                  </a:lnTo>
                  <a:lnTo>
                    <a:pt x="412953" y="241872"/>
                  </a:lnTo>
                  <a:lnTo>
                    <a:pt x="390525" y="222542"/>
                  </a:lnTo>
                </a:path>
                <a:path w="692150" h="445135">
                  <a:moveTo>
                    <a:pt x="620255" y="406311"/>
                  </a:moveTo>
                  <a:lnTo>
                    <a:pt x="554560" y="362408"/>
                  </a:lnTo>
                  <a:lnTo>
                    <a:pt x="511341" y="332029"/>
                  </a:lnTo>
                  <a:lnTo>
                    <a:pt x="463936" y="297973"/>
                  </a:lnTo>
                  <a:lnTo>
                    <a:pt x="414389" y="261697"/>
                  </a:lnTo>
                  <a:lnTo>
                    <a:pt x="364745" y="224656"/>
                  </a:lnTo>
                  <a:lnTo>
                    <a:pt x="317049" y="188307"/>
                  </a:lnTo>
                  <a:lnTo>
                    <a:pt x="273347" y="154106"/>
                  </a:lnTo>
                  <a:lnTo>
                    <a:pt x="235683" y="123510"/>
                  </a:lnTo>
                  <a:lnTo>
                    <a:pt x="206103" y="97974"/>
                  </a:lnTo>
                  <a:lnTo>
                    <a:pt x="186651" y="78955"/>
                  </a:lnTo>
                </a:path>
                <a:path w="692150" h="445135">
                  <a:moveTo>
                    <a:pt x="350329" y="167982"/>
                  </a:moveTo>
                  <a:lnTo>
                    <a:pt x="320179" y="142401"/>
                  </a:lnTo>
                  <a:lnTo>
                    <a:pt x="282490" y="110902"/>
                  </a:lnTo>
                  <a:lnTo>
                    <a:pt x="248572" y="83175"/>
                  </a:lnTo>
                  <a:lnTo>
                    <a:pt x="229730" y="68910"/>
                  </a:lnTo>
                </a:path>
                <a:path w="692150" h="445135">
                  <a:moveTo>
                    <a:pt x="0" y="0"/>
                  </a:moveTo>
                  <a:lnTo>
                    <a:pt x="364680" y="0"/>
                  </a:lnTo>
                  <a:lnTo>
                    <a:pt x="364680" y="15786"/>
                  </a:lnTo>
                  <a:lnTo>
                    <a:pt x="4305" y="15786"/>
                  </a:lnTo>
                  <a:lnTo>
                    <a:pt x="4305" y="559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57738" y="5098846"/>
              <a:ext cx="371284" cy="13294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401009" y="5205269"/>
              <a:ext cx="779780" cy="969010"/>
            </a:xfrm>
            <a:custGeom>
              <a:avLst/>
              <a:gdLst/>
              <a:ahLst/>
              <a:cxnLst/>
              <a:rect l="l" t="t" r="r" b="b"/>
              <a:pathLst>
                <a:path w="779779" h="969010">
                  <a:moveTo>
                    <a:pt x="776757" y="15611"/>
                  </a:moveTo>
                  <a:lnTo>
                    <a:pt x="779627" y="730634"/>
                  </a:lnTo>
                  <a:lnTo>
                    <a:pt x="736549" y="730634"/>
                  </a:lnTo>
                  <a:lnTo>
                    <a:pt x="733678" y="15611"/>
                  </a:lnTo>
                  <a:lnTo>
                    <a:pt x="740610" y="3699"/>
                  </a:lnTo>
                  <a:lnTo>
                    <a:pt x="755751" y="0"/>
                  </a:lnTo>
                  <a:lnTo>
                    <a:pt x="770626" y="4106"/>
                  </a:lnTo>
                  <a:lnTo>
                    <a:pt x="776757" y="15611"/>
                  </a:lnTo>
                </a:path>
                <a:path w="779779" h="969010">
                  <a:moveTo>
                    <a:pt x="707834" y="28540"/>
                  </a:moveTo>
                  <a:lnTo>
                    <a:pt x="697788" y="38585"/>
                  </a:lnTo>
                  <a:lnTo>
                    <a:pt x="687730" y="38585"/>
                  </a:lnTo>
                  <a:lnTo>
                    <a:pt x="687730" y="48644"/>
                  </a:lnTo>
                  <a:lnTo>
                    <a:pt x="697693" y="49137"/>
                  </a:lnTo>
                  <a:lnTo>
                    <a:pt x="707115" y="53668"/>
                  </a:lnTo>
                  <a:lnTo>
                    <a:pt x="714381" y="60354"/>
                  </a:lnTo>
                  <a:lnTo>
                    <a:pt x="717880" y="67313"/>
                  </a:lnTo>
                  <a:lnTo>
                    <a:pt x="725068" y="67313"/>
                  </a:lnTo>
                  <a:lnTo>
                    <a:pt x="725068" y="42891"/>
                  </a:lnTo>
                  <a:lnTo>
                    <a:pt x="730808" y="41468"/>
                  </a:lnTo>
                </a:path>
                <a:path w="779779" h="969010">
                  <a:moveTo>
                    <a:pt x="717880" y="67313"/>
                  </a:moveTo>
                  <a:lnTo>
                    <a:pt x="216801" y="953176"/>
                  </a:lnTo>
                </a:path>
                <a:path w="779779" h="969010">
                  <a:moveTo>
                    <a:pt x="687730" y="47209"/>
                  </a:moveTo>
                  <a:lnTo>
                    <a:pt x="186651" y="933072"/>
                  </a:lnTo>
                </a:path>
                <a:path w="779779" h="969010">
                  <a:moveTo>
                    <a:pt x="713574" y="77358"/>
                  </a:moveTo>
                  <a:lnTo>
                    <a:pt x="733678" y="77358"/>
                  </a:lnTo>
                </a:path>
                <a:path w="779779" h="969010">
                  <a:moveTo>
                    <a:pt x="700659" y="100333"/>
                  </a:moveTo>
                  <a:lnTo>
                    <a:pt x="733678" y="100333"/>
                  </a:lnTo>
                </a:path>
                <a:path w="779779" h="969010">
                  <a:moveTo>
                    <a:pt x="178041" y="934507"/>
                  </a:moveTo>
                  <a:lnTo>
                    <a:pt x="221107" y="961786"/>
                  </a:lnTo>
                </a:path>
                <a:path w="779779" h="969010">
                  <a:moveTo>
                    <a:pt x="172288" y="943117"/>
                  </a:moveTo>
                  <a:lnTo>
                    <a:pt x="206756" y="966104"/>
                  </a:lnTo>
                </a:path>
                <a:path w="779779" h="969010">
                  <a:moveTo>
                    <a:pt x="178041" y="950306"/>
                  </a:moveTo>
                  <a:lnTo>
                    <a:pt x="178041" y="964657"/>
                  </a:lnTo>
                </a:path>
                <a:path w="779779" h="969010">
                  <a:moveTo>
                    <a:pt x="163677" y="859843"/>
                  </a:moveTo>
                  <a:lnTo>
                    <a:pt x="176593" y="859843"/>
                  </a:lnTo>
                  <a:lnTo>
                    <a:pt x="176593" y="902922"/>
                  </a:lnTo>
                </a:path>
                <a:path w="779779" h="969010">
                  <a:moveTo>
                    <a:pt x="182346" y="894311"/>
                  </a:moveTo>
                  <a:lnTo>
                    <a:pt x="199580" y="904357"/>
                  </a:lnTo>
                </a:path>
                <a:path w="779779" h="969010">
                  <a:moveTo>
                    <a:pt x="157937" y="848363"/>
                  </a:moveTo>
                  <a:lnTo>
                    <a:pt x="195262" y="848363"/>
                  </a:lnTo>
                  <a:lnTo>
                    <a:pt x="201002" y="862726"/>
                  </a:lnTo>
                  <a:lnTo>
                    <a:pt x="201002" y="894311"/>
                  </a:lnTo>
                </a:path>
                <a:path w="779779" h="969010">
                  <a:moveTo>
                    <a:pt x="134962" y="798109"/>
                  </a:moveTo>
                  <a:lnTo>
                    <a:pt x="134962" y="778017"/>
                  </a:lnTo>
                  <a:lnTo>
                    <a:pt x="149313" y="765089"/>
                  </a:lnTo>
                  <a:lnTo>
                    <a:pt x="147345" y="759662"/>
                  </a:lnTo>
                  <a:lnTo>
                    <a:pt x="141066" y="756119"/>
                  </a:lnTo>
                  <a:lnTo>
                    <a:pt x="133170" y="754191"/>
                  </a:lnTo>
                  <a:lnTo>
                    <a:pt x="126352" y="753608"/>
                  </a:lnTo>
                </a:path>
                <a:path w="779779" h="969010">
                  <a:moveTo>
                    <a:pt x="127787" y="737809"/>
                  </a:moveTo>
                  <a:lnTo>
                    <a:pt x="146955" y="742417"/>
                  </a:lnTo>
                  <a:lnTo>
                    <a:pt x="165260" y="751771"/>
                  </a:lnTo>
                  <a:lnTo>
                    <a:pt x="175595" y="762400"/>
                  </a:lnTo>
                  <a:lnTo>
                    <a:pt x="170853" y="770829"/>
                  </a:lnTo>
                  <a:lnTo>
                    <a:pt x="161759" y="774665"/>
                  </a:lnTo>
                  <a:lnTo>
                    <a:pt x="150279" y="774665"/>
                  </a:lnTo>
                </a:path>
                <a:path w="779779" h="969010">
                  <a:moveTo>
                    <a:pt x="0" y="709094"/>
                  </a:moveTo>
                  <a:lnTo>
                    <a:pt x="0" y="690425"/>
                  </a:lnTo>
                  <a:lnTo>
                    <a:pt x="31597" y="687555"/>
                  </a:lnTo>
                  <a:lnTo>
                    <a:pt x="31597" y="723458"/>
                  </a:lnTo>
                </a:path>
                <a:path w="779779" h="969010">
                  <a:moveTo>
                    <a:pt x="100507" y="696179"/>
                  </a:moveTo>
                  <a:lnTo>
                    <a:pt x="100507" y="716270"/>
                  </a:lnTo>
                  <a:lnTo>
                    <a:pt x="123482" y="723458"/>
                  </a:lnTo>
                </a:path>
                <a:path w="779779" h="969010">
                  <a:moveTo>
                    <a:pt x="155054" y="927331"/>
                  </a:moveTo>
                  <a:lnTo>
                    <a:pt x="638924" y="927331"/>
                  </a:lnTo>
                </a:path>
                <a:path w="779779" h="969010">
                  <a:moveTo>
                    <a:pt x="272796" y="928766"/>
                  </a:moveTo>
                  <a:lnTo>
                    <a:pt x="272796" y="968975"/>
                  </a:lnTo>
                </a:path>
                <a:path w="779779" h="969010">
                  <a:moveTo>
                    <a:pt x="337413" y="928766"/>
                  </a:moveTo>
                  <a:lnTo>
                    <a:pt x="337413" y="968975"/>
                  </a:lnTo>
                </a:path>
                <a:path w="779779" h="969010">
                  <a:moveTo>
                    <a:pt x="402018" y="928766"/>
                  </a:moveTo>
                  <a:lnTo>
                    <a:pt x="402018" y="968975"/>
                  </a:lnTo>
                </a:path>
                <a:path w="779779" h="969010">
                  <a:moveTo>
                    <a:pt x="466623" y="928766"/>
                  </a:moveTo>
                  <a:lnTo>
                    <a:pt x="466623" y="968975"/>
                  </a:lnTo>
                </a:path>
                <a:path w="779779" h="969010">
                  <a:moveTo>
                    <a:pt x="531240" y="928766"/>
                  </a:moveTo>
                  <a:lnTo>
                    <a:pt x="531240" y="968975"/>
                  </a:lnTo>
                </a:path>
                <a:path w="779779" h="969010">
                  <a:moveTo>
                    <a:pt x="595845" y="928766"/>
                  </a:moveTo>
                  <a:lnTo>
                    <a:pt x="595845" y="9689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95763" y="6020130"/>
              <a:ext cx="633730" cy="1091565"/>
            </a:xfrm>
            <a:custGeom>
              <a:avLst/>
              <a:gdLst/>
              <a:ahLst/>
              <a:cxnLst/>
              <a:rect l="l" t="t" r="r" b="b"/>
              <a:pathLst>
                <a:path w="633729" h="1091565">
                  <a:moveTo>
                    <a:pt x="624090" y="0"/>
                  </a:moveTo>
                  <a:lnTo>
                    <a:pt x="612597" y="0"/>
                  </a:lnTo>
                  <a:lnTo>
                    <a:pt x="0" y="1079690"/>
                  </a:lnTo>
                  <a:lnTo>
                    <a:pt x="26797" y="1091171"/>
                  </a:lnTo>
                  <a:lnTo>
                    <a:pt x="633653" y="21628"/>
                  </a:lnTo>
                  <a:lnTo>
                    <a:pt x="6240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95763" y="6020130"/>
              <a:ext cx="633730" cy="1091565"/>
            </a:xfrm>
            <a:custGeom>
              <a:avLst/>
              <a:gdLst/>
              <a:ahLst/>
              <a:cxnLst/>
              <a:rect l="l" t="t" r="r" b="b"/>
              <a:pathLst>
                <a:path w="633729" h="1091565">
                  <a:moveTo>
                    <a:pt x="0" y="1079690"/>
                  </a:moveTo>
                  <a:lnTo>
                    <a:pt x="612597" y="0"/>
                  </a:lnTo>
                  <a:lnTo>
                    <a:pt x="624090" y="0"/>
                  </a:lnTo>
                  <a:lnTo>
                    <a:pt x="633653" y="21628"/>
                  </a:lnTo>
                  <a:lnTo>
                    <a:pt x="26797" y="1091171"/>
                  </a:lnTo>
                  <a:lnTo>
                    <a:pt x="0" y="10796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39593" y="6067653"/>
              <a:ext cx="1366520" cy="415925"/>
            </a:xfrm>
            <a:custGeom>
              <a:avLst/>
              <a:gdLst/>
              <a:ahLst/>
              <a:cxnLst/>
              <a:rect l="l" t="t" r="r" b="b"/>
              <a:pathLst>
                <a:path w="1366520" h="415925">
                  <a:moveTo>
                    <a:pt x="1341247" y="1016"/>
                  </a:moveTo>
                  <a:lnTo>
                    <a:pt x="1347026" y="0"/>
                  </a:lnTo>
                  <a:lnTo>
                    <a:pt x="1356353" y="3745"/>
                  </a:lnTo>
                  <a:lnTo>
                    <a:pt x="1364299" y="9926"/>
                  </a:lnTo>
                  <a:lnTo>
                    <a:pt x="1365935" y="16218"/>
                  </a:lnTo>
                </a:path>
                <a:path w="1366520" h="415925">
                  <a:moveTo>
                    <a:pt x="675843" y="186169"/>
                  </a:moveTo>
                  <a:lnTo>
                    <a:pt x="0" y="186169"/>
                  </a:lnTo>
                  <a:lnTo>
                    <a:pt x="0" y="209004"/>
                  </a:lnTo>
                  <a:lnTo>
                    <a:pt x="513054" y="209004"/>
                  </a:lnTo>
                  <a:lnTo>
                    <a:pt x="578142" y="220484"/>
                  </a:lnTo>
                  <a:lnTo>
                    <a:pt x="627913" y="220484"/>
                  </a:lnTo>
                  <a:lnTo>
                    <a:pt x="639406" y="228142"/>
                  </a:lnTo>
                  <a:lnTo>
                    <a:pt x="691083" y="228142"/>
                  </a:lnTo>
                  <a:lnTo>
                    <a:pt x="691083" y="218592"/>
                  </a:lnTo>
                  <a:lnTo>
                    <a:pt x="675843" y="186169"/>
                  </a:lnTo>
                  <a:close/>
                </a:path>
                <a:path w="1366520" h="415925">
                  <a:moveTo>
                    <a:pt x="691083" y="228142"/>
                  </a:moveTo>
                  <a:lnTo>
                    <a:pt x="645147" y="228142"/>
                  </a:lnTo>
                  <a:lnTo>
                    <a:pt x="629831" y="220624"/>
                  </a:lnTo>
                  <a:lnTo>
                    <a:pt x="34455" y="220624"/>
                  </a:lnTo>
                  <a:lnTo>
                    <a:pt x="34455" y="243459"/>
                  </a:lnTo>
                  <a:lnTo>
                    <a:pt x="547509" y="243459"/>
                  </a:lnTo>
                  <a:lnTo>
                    <a:pt x="612597" y="254939"/>
                  </a:lnTo>
                  <a:lnTo>
                    <a:pt x="662381" y="254939"/>
                  </a:lnTo>
                  <a:lnTo>
                    <a:pt x="673862" y="262610"/>
                  </a:lnTo>
                  <a:lnTo>
                    <a:pt x="689178" y="262610"/>
                  </a:lnTo>
                  <a:lnTo>
                    <a:pt x="691083" y="228142"/>
                  </a:lnTo>
                  <a:close/>
                </a:path>
                <a:path w="1366520" h="415925">
                  <a:moveTo>
                    <a:pt x="9575" y="186029"/>
                  </a:moveTo>
                  <a:lnTo>
                    <a:pt x="145503" y="120942"/>
                  </a:lnTo>
                  <a:lnTo>
                    <a:pt x="603021" y="120942"/>
                  </a:lnTo>
                </a:path>
                <a:path w="1366520" h="415925">
                  <a:moveTo>
                    <a:pt x="606856" y="130518"/>
                  </a:moveTo>
                  <a:lnTo>
                    <a:pt x="618337" y="180289"/>
                  </a:lnTo>
                </a:path>
                <a:path w="1366520" h="415925">
                  <a:moveTo>
                    <a:pt x="593458" y="134340"/>
                  </a:moveTo>
                  <a:lnTo>
                    <a:pt x="547509" y="182207"/>
                  </a:lnTo>
                </a:path>
                <a:path w="1366520" h="415925">
                  <a:moveTo>
                    <a:pt x="507314" y="132423"/>
                  </a:moveTo>
                  <a:lnTo>
                    <a:pt x="532193" y="184112"/>
                  </a:lnTo>
                </a:path>
                <a:path w="1366520" h="415925">
                  <a:moveTo>
                    <a:pt x="488162" y="132423"/>
                  </a:moveTo>
                  <a:lnTo>
                    <a:pt x="446049" y="182207"/>
                  </a:lnTo>
                </a:path>
                <a:path w="1366520" h="415925">
                  <a:moveTo>
                    <a:pt x="402018" y="130518"/>
                  </a:moveTo>
                  <a:lnTo>
                    <a:pt x="428815" y="184112"/>
                  </a:lnTo>
                </a:path>
                <a:path w="1366520" h="415925">
                  <a:moveTo>
                    <a:pt x="386702" y="132423"/>
                  </a:moveTo>
                  <a:lnTo>
                    <a:pt x="335013" y="184112"/>
                  </a:lnTo>
                </a:path>
                <a:path w="1366520" h="415925">
                  <a:moveTo>
                    <a:pt x="304380" y="128600"/>
                  </a:moveTo>
                  <a:lnTo>
                    <a:pt x="323532" y="184112"/>
                  </a:lnTo>
                </a:path>
                <a:path w="1366520" h="415925">
                  <a:moveTo>
                    <a:pt x="281419" y="130518"/>
                  </a:moveTo>
                  <a:lnTo>
                    <a:pt x="235470" y="182207"/>
                  </a:lnTo>
                </a:path>
                <a:path w="1366520" h="415925">
                  <a:moveTo>
                    <a:pt x="199097" y="130518"/>
                  </a:moveTo>
                  <a:lnTo>
                    <a:pt x="218236" y="184112"/>
                  </a:lnTo>
                </a:path>
                <a:path w="1366520" h="415925">
                  <a:moveTo>
                    <a:pt x="174218" y="132423"/>
                  </a:moveTo>
                  <a:lnTo>
                    <a:pt x="116776" y="182207"/>
                  </a:lnTo>
                </a:path>
                <a:path w="1366520" h="415925">
                  <a:moveTo>
                    <a:pt x="65087" y="182207"/>
                  </a:moveTo>
                  <a:lnTo>
                    <a:pt x="143586" y="130518"/>
                  </a:lnTo>
                  <a:lnTo>
                    <a:pt x="585800" y="130518"/>
                  </a:lnTo>
                </a:path>
                <a:path w="1366520" h="415925">
                  <a:moveTo>
                    <a:pt x="187604" y="132423"/>
                  </a:moveTo>
                  <a:lnTo>
                    <a:pt x="170383" y="182207"/>
                  </a:lnTo>
                </a:path>
                <a:path w="1366520" h="415925">
                  <a:moveTo>
                    <a:pt x="285241" y="138176"/>
                  </a:moveTo>
                  <a:lnTo>
                    <a:pt x="277583" y="182207"/>
                  </a:lnTo>
                </a:path>
                <a:path w="1366520" h="415925">
                  <a:moveTo>
                    <a:pt x="388619" y="140081"/>
                  </a:moveTo>
                  <a:lnTo>
                    <a:pt x="377139" y="180289"/>
                  </a:lnTo>
                </a:path>
                <a:path w="1366520" h="415925">
                  <a:moveTo>
                    <a:pt x="495833" y="136258"/>
                  </a:moveTo>
                  <a:lnTo>
                    <a:pt x="480504" y="176466"/>
                  </a:lnTo>
                </a:path>
                <a:path w="1366520" h="415925">
                  <a:moveTo>
                    <a:pt x="595363" y="141998"/>
                  </a:moveTo>
                  <a:lnTo>
                    <a:pt x="583882" y="184112"/>
                  </a:lnTo>
                </a:path>
                <a:path w="1366520" h="415925">
                  <a:moveTo>
                    <a:pt x="0" y="209004"/>
                  </a:moveTo>
                  <a:lnTo>
                    <a:pt x="34455" y="243459"/>
                  </a:lnTo>
                  <a:lnTo>
                    <a:pt x="34455" y="220624"/>
                  </a:lnTo>
                  <a:lnTo>
                    <a:pt x="22974" y="209004"/>
                  </a:lnTo>
                  <a:lnTo>
                    <a:pt x="0" y="209004"/>
                  </a:lnTo>
                  <a:close/>
                </a:path>
                <a:path w="1366520" h="415925">
                  <a:moveTo>
                    <a:pt x="130175" y="212826"/>
                  </a:moveTo>
                  <a:lnTo>
                    <a:pt x="131062" y="255606"/>
                  </a:lnTo>
                  <a:lnTo>
                    <a:pt x="134523" y="307846"/>
                  </a:lnTo>
                  <a:lnTo>
                    <a:pt x="141751" y="358799"/>
                  </a:lnTo>
                  <a:lnTo>
                    <a:pt x="153941" y="397714"/>
                  </a:lnTo>
                  <a:lnTo>
                    <a:pt x="172288" y="413842"/>
                  </a:lnTo>
                  <a:lnTo>
                    <a:pt x="195624" y="387132"/>
                  </a:lnTo>
                  <a:lnTo>
                    <a:pt x="212494" y="326499"/>
                  </a:lnTo>
                  <a:lnTo>
                    <a:pt x="225057" y="265507"/>
                  </a:lnTo>
                  <a:lnTo>
                    <a:pt x="235470" y="237718"/>
                  </a:lnTo>
                  <a:lnTo>
                    <a:pt x="241302" y="265537"/>
                  </a:lnTo>
                  <a:lnTo>
                    <a:pt x="243365" y="326739"/>
                  </a:lnTo>
                  <a:lnTo>
                    <a:pt x="248659" y="387941"/>
                  </a:lnTo>
                  <a:lnTo>
                    <a:pt x="264185" y="415760"/>
                  </a:lnTo>
                  <a:lnTo>
                    <a:pt x="282703" y="387972"/>
                  </a:lnTo>
                  <a:lnTo>
                    <a:pt x="294581" y="326983"/>
                  </a:lnTo>
                  <a:lnTo>
                    <a:pt x="303227" y="266352"/>
                  </a:lnTo>
                  <a:lnTo>
                    <a:pt x="312051" y="239636"/>
                  </a:lnTo>
                  <a:lnTo>
                    <a:pt x="318182" y="258120"/>
                  </a:lnTo>
                  <a:lnTo>
                    <a:pt x="320903" y="297061"/>
                  </a:lnTo>
                  <a:lnTo>
                    <a:pt x="326853" y="336003"/>
                  </a:lnTo>
                  <a:lnTo>
                    <a:pt x="342671" y="354495"/>
                  </a:lnTo>
                  <a:lnTo>
                    <a:pt x="360232" y="337685"/>
                  </a:lnTo>
                  <a:lnTo>
                    <a:pt x="369717" y="298977"/>
                  </a:lnTo>
                  <a:lnTo>
                    <a:pt x="375252" y="260269"/>
                  </a:lnTo>
                  <a:lnTo>
                    <a:pt x="380961" y="243459"/>
                  </a:lnTo>
                  <a:lnTo>
                    <a:pt x="388143" y="262246"/>
                  </a:lnTo>
                  <a:lnTo>
                    <a:pt x="395324" y="301852"/>
                  </a:lnTo>
                  <a:lnTo>
                    <a:pt x="402502" y="341455"/>
                  </a:lnTo>
                  <a:lnTo>
                    <a:pt x="409676" y="360235"/>
                  </a:lnTo>
                  <a:lnTo>
                    <a:pt x="420447" y="339802"/>
                  </a:lnTo>
                  <a:lnTo>
                    <a:pt x="435525" y="292992"/>
                  </a:lnTo>
                  <a:lnTo>
                    <a:pt x="450601" y="245824"/>
                  </a:lnTo>
                  <a:lnTo>
                    <a:pt x="461365" y="224320"/>
                  </a:lnTo>
                  <a:lnTo>
                    <a:pt x="467163" y="242566"/>
                  </a:lnTo>
                  <a:lnTo>
                    <a:pt x="471887" y="282708"/>
                  </a:lnTo>
                  <a:lnTo>
                    <a:pt x="478049" y="322850"/>
                  </a:lnTo>
                  <a:lnTo>
                    <a:pt x="488162" y="341096"/>
                  </a:lnTo>
                  <a:lnTo>
                    <a:pt x="500041" y="323447"/>
                  </a:lnTo>
                  <a:lnTo>
                    <a:pt x="509946" y="284619"/>
                  </a:lnTo>
                  <a:lnTo>
                    <a:pt x="518055" y="245792"/>
                  </a:lnTo>
                  <a:lnTo>
                    <a:pt x="524548" y="228142"/>
                  </a:lnTo>
                  <a:lnTo>
                    <a:pt x="531630" y="244323"/>
                  </a:lnTo>
                  <a:lnTo>
                    <a:pt x="541050" y="280066"/>
                  </a:lnTo>
                  <a:lnTo>
                    <a:pt x="552267" y="316171"/>
                  </a:lnTo>
                  <a:lnTo>
                    <a:pt x="564743" y="333438"/>
                  </a:lnTo>
                  <a:lnTo>
                    <a:pt x="577277" y="320815"/>
                  </a:lnTo>
                  <a:lnTo>
                    <a:pt x="588910" y="291319"/>
                  </a:lnTo>
                  <a:lnTo>
                    <a:pt x="599464" y="261822"/>
                  </a:lnTo>
                  <a:lnTo>
                    <a:pt x="608761" y="249199"/>
                  </a:lnTo>
                  <a:lnTo>
                    <a:pt x="616902" y="263773"/>
                  </a:lnTo>
                  <a:lnTo>
                    <a:pt x="625041" y="293954"/>
                  </a:lnTo>
                  <a:lnTo>
                    <a:pt x="634616" y="323773"/>
                  </a:lnTo>
                  <a:lnTo>
                    <a:pt x="647064" y="337261"/>
                  </a:lnTo>
                  <a:lnTo>
                    <a:pt x="661719" y="329005"/>
                  </a:lnTo>
                  <a:lnTo>
                    <a:pt x="675298" y="309981"/>
                  </a:lnTo>
                  <a:lnTo>
                    <a:pt x="685289" y="288805"/>
                  </a:lnTo>
                  <a:lnTo>
                    <a:pt x="689178" y="27409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8275" y="6021197"/>
              <a:ext cx="250088" cy="1481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97857" y="5962332"/>
              <a:ext cx="247802" cy="20845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72673" y="6179134"/>
              <a:ext cx="82105" cy="706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596993" y="6274739"/>
              <a:ext cx="39370" cy="13335"/>
            </a:xfrm>
            <a:custGeom>
              <a:avLst/>
              <a:gdLst/>
              <a:ahLst/>
              <a:cxnLst/>
              <a:rect l="l" t="t" r="r" b="b"/>
              <a:pathLst>
                <a:path w="39370" h="13335">
                  <a:moveTo>
                    <a:pt x="0" y="2870"/>
                  </a:moveTo>
                  <a:lnTo>
                    <a:pt x="20104" y="12928"/>
                  </a:lnTo>
                </a:path>
                <a:path w="39370" h="13335">
                  <a:moveTo>
                    <a:pt x="17233" y="0"/>
                  </a:moveTo>
                  <a:lnTo>
                    <a:pt x="38773" y="129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83734" y="6318402"/>
              <a:ext cx="452526" cy="32905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28007" y="6291973"/>
              <a:ext cx="1955800" cy="494030"/>
            </a:xfrm>
            <a:custGeom>
              <a:avLst/>
              <a:gdLst/>
              <a:ahLst/>
              <a:cxnLst/>
              <a:rect l="l" t="t" r="r" b="b"/>
              <a:pathLst>
                <a:path w="1955800" h="494029">
                  <a:moveTo>
                    <a:pt x="11493" y="40195"/>
                  </a:moveTo>
                  <a:lnTo>
                    <a:pt x="262750" y="232600"/>
                  </a:lnTo>
                  <a:lnTo>
                    <a:pt x="295770" y="254139"/>
                  </a:lnTo>
                  <a:lnTo>
                    <a:pt x="389089" y="312991"/>
                  </a:lnTo>
                </a:path>
                <a:path w="1955800" h="494029">
                  <a:moveTo>
                    <a:pt x="1447" y="53111"/>
                  </a:moveTo>
                  <a:lnTo>
                    <a:pt x="172300" y="172288"/>
                  </a:lnTo>
                </a:path>
                <a:path w="1955800" h="494029">
                  <a:moveTo>
                    <a:pt x="0" y="64604"/>
                  </a:moveTo>
                  <a:lnTo>
                    <a:pt x="245516" y="235470"/>
                  </a:lnTo>
                  <a:lnTo>
                    <a:pt x="262750" y="248373"/>
                  </a:lnTo>
                  <a:lnTo>
                    <a:pt x="287159" y="261302"/>
                  </a:lnTo>
                  <a:lnTo>
                    <a:pt x="373303" y="314439"/>
                  </a:lnTo>
                </a:path>
                <a:path w="1955800" h="494029">
                  <a:moveTo>
                    <a:pt x="552767" y="426415"/>
                  </a:moveTo>
                  <a:lnTo>
                    <a:pt x="653262" y="485279"/>
                  </a:lnTo>
                </a:path>
                <a:path w="1955800" h="494029">
                  <a:moveTo>
                    <a:pt x="531228" y="427863"/>
                  </a:moveTo>
                  <a:lnTo>
                    <a:pt x="643229" y="493890"/>
                  </a:lnTo>
                </a:path>
                <a:path w="1955800" h="494029">
                  <a:moveTo>
                    <a:pt x="567118" y="424980"/>
                  </a:moveTo>
                  <a:lnTo>
                    <a:pt x="664756" y="482396"/>
                  </a:lnTo>
                </a:path>
                <a:path w="1955800" h="494029">
                  <a:moveTo>
                    <a:pt x="1593710" y="281419"/>
                  </a:moveTo>
                  <a:lnTo>
                    <a:pt x="1593710" y="201002"/>
                  </a:lnTo>
                </a:path>
                <a:path w="1955800" h="494029">
                  <a:moveTo>
                    <a:pt x="1955520" y="0"/>
                  </a:moveTo>
                  <a:lnTo>
                    <a:pt x="1955520" y="103365"/>
                  </a:lnTo>
                </a:path>
                <a:path w="1955800" h="494029">
                  <a:moveTo>
                    <a:pt x="20104" y="272783"/>
                  </a:moveTo>
                  <a:lnTo>
                    <a:pt x="86156" y="272783"/>
                  </a:lnTo>
                </a:path>
                <a:path w="1955800" h="494029">
                  <a:moveTo>
                    <a:pt x="20104" y="284289"/>
                  </a:moveTo>
                  <a:lnTo>
                    <a:pt x="84721" y="284289"/>
                  </a:lnTo>
                </a:path>
                <a:path w="1955800" h="494029">
                  <a:moveTo>
                    <a:pt x="22974" y="292900"/>
                  </a:moveTo>
                  <a:lnTo>
                    <a:pt x="67487" y="311556"/>
                  </a:lnTo>
                  <a:lnTo>
                    <a:pt x="152196" y="311556"/>
                  </a:lnTo>
                  <a:lnTo>
                    <a:pt x="152196" y="321614"/>
                  </a:lnTo>
                  <a:lnTo>
                    <a:pt x="24409" y="321614"/>
                  </a:lnTo>
                </a:path>
                <a:path w="1955800" h="494029">
                  <a:moveTo>
                    <a:pt x="156502" y="317309"/>
                  </a:moveTo>
                  <a:lnTo>
                    <a:pt x="1181633" y="317309"/>
                  </a:lnTo>
                </a:path>
                <a:path w="1955800" h="494029">
                  <a:moveTo>
                    <a:pt x="1181633" y="325920"/>
                  </a:moveTo>
                  <a:lnTo>
                    <a:pt x="1181633" y="341718"/>
                  </a:lnTo>
                </a:path>
                <a:path w="1955800" h="494029">
                  <a:moveTo>
                    <a:pt x="485292" y="357505"/>
                  </a:moveTo>
                  <a:lnTo>
                    <a:pt x="1231887" y="3575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55300" y="6647192"/>
              <a:ext cx="458000" cy="22194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199305" y="6067996"/>
              <a:ext cx="1488440" cy="1031240"/>
            </a:xfrm>
            <a:custGeom>
              <a:avLst/>
              <a:gdLst/>
              <a:ahLst/>
              <a:cxnLst/>
              <a:rect l="l" t="t" r="r" b="b"/>
              <a:pathLst>
                <a:path w="1488439" h="1031240">
                  <a:moveTo>
                    <a:pt x="453682" y="625982"/>
                  </a:moveTo>
                  <a:lnTo>
                    <a:pt x="1256271" y="625982"/>
                  </a:lnTo>
                </a:path>
                <a:path w="1488439" h="1031240">
                  <a:moveTo>
                    <a:pt x="64604" y="651840"/>
                  </a:moveTo>
                  <a:lnTo>
                    <a:pt x="317296" y="651840"/>
                  </a:lnTo>
                </a:path>
                <a:path w="1488439" h="1031240">
                  <a:moveTo>
                    <a:pt x="473786" y="646074"/>
                  </a:moveTo>
                  <a:lnTo>
                    <a:pt x="1206030" y="646074"/>
                  </a:lnTo>
                  <a:lnTo>
                    <a:pt x="1206030" y="633158"/>
                  </a:lnTo>
                </a:path>
                <a:path w="1488439" h="1031240">
                  <a:moveTo>
                    <a:pt x="1075372" y="548449"/>
                  </a:moveTo>
                  <a:lnTo>
                    <a:pt x="1075372" y="577176"/>
                  </a:lnTo>
                </a:path>
                <a:path w="1488439" h="1031240">
                  <a:moveTo>
                    <a:pt x="933246" y="548449"/>
                  </a:moveTo>
                  <a:lnTo>
                    <a:pt x="959078" y="561378"/>
                  </a:lnTo>
                  <a:lnTo>
                    <a:pt x="960513" y="574306"/>
                  </a:lnTo>
                </a:path>
                <a:path w="1488439" h="1031240">
                  <a:moveTo>
                    <a:pt x="961948" y="547014"/>
                  </a:moveTo>
                  <a:lnTo>
                    <a:pt x="977747" y="551332"/>
                  </a:lnTo>
                  <a:lnTo>
                    <a:pt x="997851" y="551332"/>
                  </a:lnTo>
                  <a:lnTo>
                    <a:pt x="1028001" y="564261"/>
                  </a:lnTo>
                  <a:lnTo>
                    <a:pt x="1039482" y="564261"/>
                  </a:lnTo>
                  <a:lnTo>
                    <a:pt x="1039482" y="574306"/>
                  </a:lnTo>
                </a:path>
                <a:path w="1488439" h="1031240">
                  <a:moveTo>
                    <a:pt x="839901" y="551332"/>
                  </a:moveTo>
                  <a:lnTo>
                    <a:pt x="839901" y="580047"/>
                  </a:lnTo>
                </a:path>
                <a:path w="1488439" h="1031240">
                  <a:moveTo>
                    <a:pt x="714997" y="549897"/>
                  </a:moveTo>
                  <a:lnTo>
                    <a:pt x="714997" y="578624"/>
                  </a:lnTo>
                </a:path>
                <a:path w="1488439" h="1031240">
                  <a:moveTo>
                    <a:pt x="604443" y="549897"/>
                  </a:moveTo>
                  <a:lnTo>
                    <a:pt x="604443" y="577176"/>
                  </a:lnTo>
                </a:path>
                <a:path w="1488439" h="1031240">
                  <a:moveTo>
                    <a:pt x="535520" y="551332"/>
                  </a:moveTo>
                  <a:lnTo>
                    <a:pt x="535520" y="580047"/>
                  </a:lnTo>
                </a:path>
                <a:path w="1488439" h="1031240">
                  <a:moveTo>
                    <a:pt x="311543" y="580047"/>
                  </a:moveTo>
                  <a:lnTo>
                    <a:pt x="311543" y="571423"/>
                  </a:lnTo>
                  <a:lnTo>
                    <a:pt x="321602" y="571423"/>
                  </a:lnTo>
                  <a:lnTo>
                    <a:pt x="321602" y="554215"/>
                  </a:lnTo>
                  <a:lnTo>
                    <a:pt x="301498" y="554215"/>
                  </a:lnTo>
                  <a:lnTo>
                    <a:pt x="301498" y="548449"/>
                  </a:lnTo>
                </a:path>
                <a:path w="1488439" h="1031240">
                  <a:moveTo>
                    <a:pt x="327342" y="548449"/>
                  </a:moveTo>
                  <a:lnTo>
                    <a:pt x="327342" y="557072"/>
                  </a:lnTo>
                  <a:lnTo>
                    <a:pt x="379031" y="557072"/>
                  </a:lnTo>
                </a:path>
                <a:path w="1488439" h="1031240">
                  <a:moveTo>
                    <a:pt x="351751" y="580047"/>
                  </a:moveTo>
                  <a:lnTo>
                    <a:pt x="351751" y="568566"/>
                  </a:lnTo>
                  <a:lnTo>
                    <a:pt x="383336" y="568566"/>
                  </a:lnTo>
                  <a:lnTo>
                    <a:pt x="383336" y="549897"/>
                  </a:lnTo>
                  <a:lnTo>
                    <a:pt x="394817" y="549897"/>
                  </a:lnTo>
                  <a:lnTo>
                    <a:pt x="394817" y="564261"/>
                  </a:lnTo>
                  <a:lnTo>
                    <a:pt x="417791" y="564261"/>
                  </a:lnTo>
                  <a:lnTo>
                    <a:pt x="417791" y="554215"/>
                  </a:lnTo>
                  <a:lnTo>
                    <a:pt x="409181" y="554215"/>
                  </a:lnTo>
                  <a:lnTo>
                    <a:pt x="409181" y="548449"/>
                  </a:lnTo>
                </a:path>
                <a:path w="1488439" h="1031240">
                  <a:moveTo>
                    <a:pt x="442201" y="545591"/>
                  </a:moveTo>
                  <a:lnTo>
                    <a:pt x="442201" y="555637"/>
                  </a:lnTo>
                  <a:lnTo>
                    <a:pt x="430707" y="555637"/>
                  </a:lnTo>
                  <a:lnTo>
                    <a:pt x="430707" y="562813"/>
                  </a:lnTo>
                  <a:lnTo>
                    <a:pt x="450824" y="562813"/>
                  </a:lnTo>
                  <a:lnTo>
                    <a:pt x="450824" y="572858"/>
                  </a:lnTo>
                  <a:lnTo>
                    <a:pt x="463740" y="572858"/>
                  </a:lnTo>
                  <a:lnTo>
                    <a:pt x="463740" y="582904"/>
                  </a:lnTo>
                </a:path>
                <a:path w="1488439" h="1031240">
                  <a:moveTo>
                    <a:pt x="468045" y="578624"/>
                  </a:moveTo>
                  <a:lnTo>
                    <a:pt x="488149" y="578624"/>
                  </a:lnTo>
                </a:path>
                <a:path w="1488439" h="1031240">
                  <a:moveTo>
                    <a:pt x="61734" y="549897"/>
                  </a:moveTo>
                  <a:lnTo>
                    <a:pt x="64739" y="570515"/>
                  </a:lnTo>
                  <a:lnTo>
                    <a:pt x="70705" y="592077"/>
                  </a:lnTo>
                  <a:lnTo>
                    <a:pt x="81517" y="609061"/>
                  </a:lnTo>
                  <a:lnTo>
                    <a:pt x="99060" y="615950"/>
                  </a:lnTo>
                  <a:lnTo>
                    <a:pt x="116692" y="610855"/>
                  </a:lnTo>
                  <a:lnTo>
                    <a:pt x="128131" y="597817"/>
                  </a:lnTo>
                  <a:lnTo>
                    <a:pt x="135802" y="580202"/>
                  </a:lnTo>
                  <a:lnTo>
                    <a:pt x="142125" y="561378"/>
                  </a:lnTo>
                </a:path>
                <a:path w="1488439" h="1031240">
                  <a:moveTo>
                    <a:pt x="134950" y="547014"/>
                  </a:moveTo>
                  <a:lnTo>
                    <a:pt x="134950" y="558507"/>
                  </a:lnTo>
                  <a:lnTo>
                    <a:pt x="152184" y="558507"/>
                  </a:lnTo>
                  <a:lnTo>
                    <a:pt x="152184" y="548449"/>
                  </a:lnTo>
                </a:path>
                <a:path w="1488439" h="1031240">
                  <a:moveTo>
                    <a:pt x="150749" y="562813"/>
                  </a:moveTo>
                  <a:lnTo>
                    <a:pt x="155323" y="580038"/>
                  </a:lnTo>
                  <a:lnTo>
                    <a:pt x="162590" y="598344"/>
                  </a:lnTo>
                  <a:lnTo>
                    <a:pt x="172549" y="612883"/>
                  </a:lnTo>
                  <a:lnTo>
                    <a:pt x="185204" y="618807"/>
                  </a:lnTo>
                  <a:lnTo>
                    <a:pt x="198525" y="612055"/>
                  </a:lnTo>
                  <a:lnTo>
                    <a:pt x="209967" y="596017"/>
                  </a:lnTo>
                  <a:lnTo>
                    <a:pt x="218720" y="577016"/>
                  </a:lnTo>
                  <a:lnTo>
                    <a:pt x="223977" y="561378"/>
                  </a:lnTo>
                </a:path>
                <a:path w="1488439" h="1031240">
                  <a:moveTo>
                    <a:pt x="213918" y="547014"/>
                  </a:moveTo>
                  <a:lnTo>
                    <a:pt x="213918" y="557072"/>
                  </a:lnTo>
                  <a:lnTo>
                    <a:pt x="235458" y="557072"/>
                  </a:lnTo>
                  <a:lnTo>
                    <a:pt x="235458" y="547014"/>
                  </a:lnTo>
                </a:path>
                <a:path w="1488439" h="1031240">
                  <a:moveTo>
                    <a:pt x="229717" y="568566"/>
                  </a:moveTo>
                  <a:lnTo>
                    <a:pt x="235503" y="582465"/>
                  </a:lnTo>
                  <a:lnTo>
                    <a:pt x="243711" y="599063"/>
                  </a:lnTo>
                  <a:lnTo>
                    <a:pt x="253536" y="612973"/>
                  </a:lnTo>
                  <a:lnTo>
                    <a:pt x="264172" y="618807"/>
                  </a:lnTo>
                  <a:lnTo>
                    <a:pt x="275032" y="613020"/>
                  </a:lnTo>
                  <a:lnTo>
                    <a:pt x="285351" y="598349"/>
                  </a:lnTo>
                  <a:lnTo>
                    <a:pt x="294053" y="578832"/>
                  </a:lnTo>
                  <a:lnTo>
                    <a:pt x="300062" y="558507"/>
                  </a:lnTo>
                </a:path>
                <a:path w="1488439" h="1031240">
                  <a:moveTo>
                    <a:pt x="456564" y="558507"/>
                  </a:moveTo>
                  <a:lnTo>
                    <a:pt x="466610" y="558507"/>
                  </a:lnTo>
                  <a:lnTo>
                    <a:pt x="466610" y="565696"/>
                  </a:lnTo>
                  <a:lnTo>
                    <a:pt x="480974" y="565696"/>
                  </a:lnTo>
                  <a:lnTo>
                    <a:pt x="480974" y="574306"/>
                  </a:lnTo>
                </a:path>
                <a:path w="1488439" h="1031240">
                  <a:moveTo>
                    <a:pt x="485266" y="646074"/>
                  </a:moveTo>
                  <a:lnTo>
                    <a:pt x="485266" y="778179"/>
                  </a:lnTo>
                </a:path>
                <a:path w="1488439" h="1031240">
                  <a:moveTo>
                    <a:pt x="505371" y="646074"/>
                  </a:moveTo>
                  <a:lnTo>
                    <a:pt x="505371" y="778179"/>
                  </a:lnTo>
                </a:path>
                <a:path w="1488439" h="1031240">
                  <a:moveTo>
                    <a:pt x="1197419" y="581482"/>
                  </a:moveTo>
                  <a:lnTo>
                    <a:pt x="1197419" y="623112"/>
                  </a:lnTo>
                </a:path>
                <a:path w="1488439" h="1031240">
                  <a:moveTo>
                    <a:pt x="1249108" y="578624"/>
                  </a:moveTo>
                  <a:lnTo>
                    <a:pt x="1249108" y="558507"/>
                  </a:lnTo>
                  <a:lnTo>
                    <a:pt x="1217523" y="558507"/>
                  </a:lnTo>
                </a:path>
                <a:path w="1488439" h="1031240">
                  <a:moveTo>
                    <a:pt x="1201737" y="558507"/>
                  </a:moveTo>
                  <a:lnTo>
                    <a:pt x="1078255" y="558507"/>
                  </a:lnTo>
                </a:path>
                <a:path w="1488439" h="1031240">
                  <a:moveTo>
                    <a:pt x="1066761" y="558507"/>
                  </a:moveTo>
                  <a:lnTo>
                    <a:pt x="848525" y="558507"/>
                  </a:lnTo>
                </a:path>
                <a:path w="1488439" h="1031240">
                  <a:moveTo>
                    <a:pt x="702081" y="558507"/>
                  </a:moveTo>
                  <a:lnTo>
                    <a:pt x="613067" y="558507"/>
                  </a:lnTo>
                </a:path>
                <a:path w="1488439" h="1031240">
                  <a:moveTo>
                    <a:pt x="595820" y="558507"/>
                  </a:moveTo>
                  <a:lnTo>
                    <a:pt x="536968" y="558507"/>
                  </a:lnTo>
                </a:path>
                <a:path w="1488439" h="1031240">
                  <a:moveTo>
                    <a:pt x="522604" y="558507"/>
                  </a:moveTo>
                  <a:lnTo>
                    <a:pt x="473786" y="558507"/>
                  </a:lnTo>
                </a:path>
                <a:path w="1488439" h="1031240">
                  <a:moveTo>
                    <a:pt x="288582" y="558507"/>
                  </a:moveTo>
                  <a:lnTo>
                    <a:pt x="239763" y="558507"/>
                  </a:lnTo>
                </a:path>
                <a:path w="1488439" h="1031240">
                  <a:moveTo>
                    <a:pt x="205308" y="558507"/>
                  </a:moveTo>
                  <a:lnTo>
                    <a:pt x="156489" y="558507"/>
                  </a:lnTo>
                </a:path>
                <a:path w="1488439" h="1031240">
                  <a:moveTo>
                    <a:pt x="123469" y="558507"/>
                  </a:moveTo>
                  <a:lnTo>
                    <a:pt x="74650" y="558507"/>
                  </a:lnTo>
                </a:path>
                <a:path w="1488439" h="1031240">
                  <a:moveTo>
                    <a:pt x="831291" y="558507"/>
                  </a:moveTo>
                  <a:lnTo>
                    <a:pt x="714997" y="558507"/>
                  </a:lnTo>
                </a:path>
                <a:path w="1488439" h="1031240">
                  <a:moveTo>
                    <a:pt x="180898" y="555637"/>
                  </a:moveTo>
                  <a:lnTo>
                    <a:pt x="180898" y="577176"/>
                  </a:lnTo>
                </a:path>
                <a:path w="1488439" h="1031240">
                  <a:moveTo>
                    <a:pt x="110540" y="559942"/>
                  </a:moveTo>
                  <a:lnTo>
                    <a:pt x="110540" y="578624"/>
                  </a:lnTo>
                </a:path>
                <a:path w="1488439" h="1031240">
                  <a:moveTo>
                    <a:pt x="268477" y="559942"/>
                  </a:moveTo>
                  <a:lnTo>
                    <a:pt x="268477" y="581482"/>
                  </a:lnTo>
                </a:path>
                <a:path w="1488439" h="1031240">
                  <a:moveTo>
                    <a:pt x="749465" y="558507"/>
                  </a:moveTo>
                  <a:lnTo>
                    <a:pt x="749465" y="580047"/>
                  </a:lnTo>
                </a:path>
                <a:path w="1488439" h="1031240">
                  <a:moveTo>
                    <a:pt x="877239" y="559942"/>
                  </a:moveTo>
                  <a:lnTo>
                    <a:pt x="877239" y="578624"/>
                  </a:lnTo>
                </a:path>
                <a:path w="1488439" h="1031240">
                  <a:moveTo>
                    <a:pt x="1132814" y="558507"/>
                  </a:moveTo>
                  <a:lnTo>
                    <a:pt x="1132814" y="581482"/>
                  </a:lnTo>
                </a:path>
                <a:path w="1488439" h="1031240">
                  <a:moveTo>
                    <a:pt x="76085" y="783920"/>
                  </a:moveTo>
                  <a:lnTo>
                    <a:pt x="202437" y="783920"/>
                  </a:lnTo>
                </a:path>
                <a:path w="1488439" h="1031240">
                  <a:moveTo>
                    <a:pt x="223977" y="785355"/>
                  </a:moveTo>
                  <a:lnTo>
                    <a:pt x="271348" y="785355"/>
                  </a:lnTo>
                </a:path>
                <a:path w="1488439" h="1031240">
                  <a:moveTo>
                    <a:pt x="307251" y="783920"/>
                  </a:moveTo>
                  <a:lnTo>
                    <a:pt x="591527" y="783920"/>
                  </a:lnTo>
                </a:path>
                <a:path w="1488439" h="1031240">
                  <a:moveTo>
                    <a:pt x="267093" y="676160"/>
                  </a:moveTo>
                  <a:lnTo>
                    <a:pt x="241198" y="657567"/>
                  </a:lnTo>
                </a:path>
                <a:path w="1488439" h="1031240">
                  <a:moveTo>
                    <a:pt x="419226" y="785355"/>
                  </a:moveTo>
                  <a:lnTo>
                    <a:pt x="360616" y="743292"/>
                  </a:lnTo>
                </a:path>
                <a:path w="1488439" h="1031240">
                  <a:moveTo>
                    <a:pt x="78955" y="822693"/>
                  </a:moveTo>
                  <a:lnTo>
                    <a:pt x="547014" y="822693"/>
                  </a:lnTo>
                </a:path>
                <a:path w="1488439" h="1031240">
                  <a:moveTo>
                    <a:pt x="81826" y="832738"/>
                  </a:moveTo>
                  <a:lnTo>
                    <a:pt x="496747" y="832738"/>
                  </a:lnTo>
                </a:path>
                <a:path w="1488439" h="1031240">
                  <a:moveTo>
                    <a:pt x="90449" y="898778"/>
                  </a:moveTo>
                  <a:lnTo>
                    <a:pt x="404875" y="898778"/>
                  </a:lnTo>
                </a:path>
                <a:path w="1488439" h="1031240">
                  <a:moveTo>
                    <a:pt x="94754" y="960513"/>
                  </a:moveTo>
                  <a:lnTo>
                    <a:pt x="390525" y="960513"/>
                  </a:lnTo>
                </a:path>
                <a:path w="1488439" h="1031240">
                  <a:moveTo>
                    <a:pt x="99060" y="979182"/>
                  </a:moveTo>
                  <a:lnTo>
                    <a:pt x="127774" y="979182"/>
                  </a:lnTo>
                  <a:lnTo>
                    <a:pt x="146443" y="974877"/>
                  </a:lnTo>
                  <a:lnTo>
                    <a:pt x="387642" y="974877"/>
                  </a:lnTo>
                </a:path>
                <a:path w="1488439" h="1031240">
                  <a:moveTo>
                    <a:pt x="234492" y="956208"/>
                  </a:moveTo>
                  <a:lnTo>
                    <a:pt x="198602" y="910272"/>
                  </a:lnTo>
                  <a:lnTo>
                    <a:pt x="208648" y="910272"/>
                  </a:lnTo>
                </a:path>
                <a:path w="1488439" h="1031240">
                  <a:moveTo>
                    <a:pt x="181368" y="904519"/>
                  </a:moveTo>
                  <a:lnTo>
                    <a:pt x="181368" y="910272"/>
                  </a:lnTo>
                  <a:lnTo>
                    <a:pt x="191427" y="913142"/>
                  </a:lnTo>
                  <a:lnTo>
                    <a:pt x="169887" y="957656"/>
                  </a:lnTo>
                </a:path>
                <a:path w="1488439" h="1031240">
                  <a:moveTo>
                    <a:pt x="157924" y="956208"/>
                  </a:moveTo>
                  <a:lnTo>
                    <a:pt x="122034" y="910272"/>
                  </a:lnTo>
                  <a:lnTo>
                    <a:pt x="132079" y="910272"/>
                  </a:lnTo>
                </a:path>
                <a:path w="1488439" h="1031240">
                  <a:moveTo>
                    <a:pt x="104813" y="904519"/>
                  </a:moveTo>
                  <a:lnTo>
                    <a:pt x="104813" y="910272"/>
                  </a:lnTo>
                  <a:lnTo>
                    <a:pt x="114858" y="913142"/>
                  </a:lnTo>
                  <a:lnTo>
                    <a:pt x="93319" y="957656"/>
                  </a:lnTo>
                </a:path>
                <a:path w="1488439" h="1031240">
                  <a:moveTo>
                    <a:pt x="311073" y="956208"/>
                  </a:moveTo>
                  <a:lnTo>
                    <a:pt x="275183" y="910272"/>
                  </a:lnTo>
                  <a:lnTo>
                    <a:pt x="285229" y="910272"/>
                  </a:lnTo>
                </a:path>
                <a:path w="1488439" h="1031240">
                  <a:moveTo>
                    <a:pt x="257949" y="904519"/>
                  </a:moveTo>
                  <a:lnTo>
                    <a:pt x="257949" y="910272"/>
                  </a:lnTo>
                  <a:lnTo>
                    <a:pt x="267995" y="913142"/>
                  </a:lnTo>
                  <a:lnTo>
                    <a:pt x="246456" y="957656"/>
                  </a:lnTo>
                </a:path>
                <a:path w="1488439" h="1031240">
                  <a:moveTo>
                    <a:pt x="387642" y="956208"/>
                  </a:moveTo>
                  <a:lnTo>
                    <a:pt x="351751" y="910272"/>
                  </a:lnTo>
                  <a:lnTo>
                    <a:pt x="361797" y="910272"/>
                  </a:lnTo>
                </a:path>
                <a:path w="1488439" h="1031240">
                  <a:moveTo>
                    <a:pt x="334518" y="904519"/>
                  </a:moveTo>
                  <a:lnTo>
                    <a:pt x="334518" y="910272"/>
                  </a:lnTo>
                  <a:lnTo>
                    <a:pt x="344563" y="913142"/>
                  </a:lnTo>
                  <a:lnTo>
                    <a:pt x="323037" y="957656"/>
                  </a:lnTo>
                </a:path>
                <a:path w="1488439" h="1031240">
                  <a:moveTo>
                    <a:pt x="99060" y="992098"/>
                  </a:moveTo>
                  <a:lnTo>
                    <a:pt x="113553" y="1008392"/>
                  </a:lnTo>
                  <a:lnTo>
                    <a:pt x="126698" y="1019028"/>
                  </a:lnTo>
                  <a:lnTo>
                    <a:pt x="138229" y="1024816"/>
                  </a:lnTo>
                  <a:lnTo>
                    <a:pt x="147878" y="1026566"/>
                  </a:lnTo>
                  <a:lnTo>
                    <a:pt x="157993" y="1021765"/>
                  </a:lnTo>
                  <a:lnTo>
                    <a:pt x="169591" y="1009696"/>
                  </a:lnTo>
                  <a:lnTo>
                    <a:pt x="180381" y="993856"/>
                  </a:lnTo>
                  <a:lnTo>
                    <a:pt x="188074" y="977747"/>
                  </a:lnTo>
                  <a:lnTo>
                    <a:pt x="197880" y="993094"/>
                  </a:lnTo>
                  <a:lnTo>
                    <a:pt x="209434" y="1010054"/>
                  </a:lnTo>
                  <a:lnTo>
                    <a:pt x="221794" y="1023783"/>
                  </a:lnTo>
                  <a:lnTo>
                    <a:pt x="234022" y="1029436"/>
                  </a:lnTo>
                  <a:lnTo>
                    <a:pt x="247501" y="1022503"/>
                  </a:lnTo>
                  <a:lnTo>
                    <a:pt x="262194" y="1006282"/>
                  </a:lnTo>
                  <a:lnTo>
                    <a:pt x="275006" y="987640"/>
                  </a:lnTo>
                  <a:lnTo>
                    <a:pt x="282841" y="973442"/>
                  </a:lnTo>
                  <a:lnTo>
                    <a:pt x="293674" y="991502"/>
                  </a:lnTo>
                  <a:lnTo>
                    <a:pt x="305989" y="1010234"/>
                  </a:lnTo>
                  <a:lnTo>
                    <a:pt x="318572" y="1024927"/>
                  </a:lnTo>
                  <a:lnTo>
                    <a:pt x="330212" y="1030871"/>
                  </a:lnTo>
                  <a:lnTo>
                    <a:pt x="343042" y="1024162"/>
                  </a:lnTo>
                  <a:lnTo>
                    <a:pt x="357492" y="1008433"/>
                  </a:lnTo>
                  <a:lnTo>
                    <a:pt x="369789" y="990280"/>
                  </a:lnTo>
                  <a:lnTo>
                    <a:pt x="376161" y="976299"/>
                  </a:lnTo>
                </a:path>
                <a:path w="1488439" h="1031240">
                  <a:moveTo>
                    <a:pt x="104813" y="1010767"/>
                  </a:moveTo>
                  <a:lnTo>
                    <a:pt x="113020" y="1017098"/>
                  </a:lnTo>
                  <a:lnTo>
                    <a:pt x="119881" y="1022618"/>
                  </a:lnTo>
                  <a:lnTo>
                    <a:pt x="124590" y="1026521"/>
                  </a:lnTo>
                  <a:lnTo>
                    <a:pt x="126339" y="1028001"/>
                  </a:lnTo>
                </a:path>
                <a:path w="1488439" h="1031240">
                  <a:moveTo>
                    <a:pt x="186639" y="996416"/>
                  </a:moveTo>
                  <a:lnTo>
                    <a:pt x="191036" y="1003524"/>
                  </a:lnTo>
                  <a:lnTo>
                    <a:pt x="197050" y="1012382"/>
                  </a:lnTo>
                  <a:lnTo>
                    <a:pt x="203602" y="1020432"/>
                  </a:lnTo>
                  <a:lnTo>
                    <a:pt x="209613" y="1025118"/>
                  </a:lnTo>
                </a:path>
                <a:path w="1488439" h="1031240">
                  <a:moveTo>
                    <a:pt x="282841" y="989228"/>
                  </a:moveTo>
                  <a:lnTo>
                    <a:pt x="287886" y="998924"/>
                  </a:lnTo>
                  <a:lnTo>
                    <a:pt x="295219" y="1010772"/>
                  </a:lnTo>
                  <a:lnTo>
                    <a:pt x="302820" y="1021541"/>
                  </a:lnTo>
                  <a:lnTo>
                    <a:pt x="308673" y="1028001"/>
                  </a:lnTo>
                </a:path>
                <a:path w="1488439" h="1031240">
                  <a:moveTo>
                    <a:pt x="328777" y="1023696"/>
                  </a:moveTo>
                  <a:lnTo>
                    <a:pt x="336784" y="1017325"/>
                  </a:lnTo>
                  <a:lnTo>
                    <a:pt x="347619" y="1006108"/>
                  </a:lnTo>
                  <a:lnTo>
                    <a:pt x="357647" y="992197"/>
                  </a:lnTo>
                  <a:lnTo>
                    <a:pt x="363232" y="977747"/>
                  </a:lnTo>
                </a:path>
                <a:path w="1488439" h="1031240">
                  <a:moveTo>
                    <a:pt x="236893" y="1019390"/>
                  </a:moveTo>
                  <a:lnTo>
                    <a:pt x="244025" y="1012497"/>
                  </a:lnTo>
                  <a:lnTo>
                    <a:pt x="254120" y="1000896"/>
                  </a:lnTo>
                  <a:lnTo>
                    <a:pt x="263139" y="988490"/>
                  </a:lnTo>
                  <a:lnTo>
                    <a:pt x="267042" y="979182"/>
                  </a:lnTo>
                </a:path>
                <a:path w="1488439" h="1031240">
                  <a:moveTo>
                    <a:pt x="147878" y="1015072"/>
                  </a:moveTo>
                  <a:lnTo>
                    <a:pt x="162857" y="997552"/>
                  </a:lnTo>
                  <a:lnTo>
                    <a:pt x="170841" y="987974"/>
                  </a:lnTo>
                  <a:lnTo>
                    <a:pt x="174523" y="982972"/>
                  </a:lnTo>
                  <a:lnTo>
                    <a:pt x="176593" y="979182"/>
                  </a:lnTo>
                </a:path>
                <a:path w="1488439" h="1031240">
                  <a:moveTo>
                    <a:pt x="45935" y="455142"/>
                  </a:moveTo>
                  <a:lnTo>
                    <a:pt x="67475" y="483857"/>
                  </a:lnTo>
                  <a:lnTo>
                    <a:pt x="78955" y="480987"/>
                  </a:lnTo>
                  <a:lnTo>
                    <a:pt x="90449" y="482409"/>
                  </a:lnTo>
                  <a:lnTo>
                    <a:pt x="111975" y="470928"/>
                  </a:lnTo>
                </a:path>
                <a:path w="1488439" h="1031240">
                  <a:moveTo>
                    <a:pt x="7175" y="134950"/>
                  </a:moveTo>
                  <a:lnTo>
                    <a:pt x="44500" y="134950"/>
                  </a:lnTo>
                </a:path>
                <a:path w="1488439" h="1031240">
                  <a:moveTo>
                    <a:pt x="53111" y="130657"/>
                  </a:moveTo>
                  <a:lnTo>
                    <a:pt x="53111" y="183768"/>
                  </a:lnTo>
                </a:path>
                <a:path w="1488439" h="1031240">
                  <a:moveTo>
                    <a:pt x="0" y="50241"/>
                  </a:moveTo>
                  <a:lnTo>
                    <a:pt x="7175" y="50241"/>
                  </a:lnTo>
                  <a:lnTo>
                    <a:pt x="7175" y="0"/>
                  </a:lnTo>
                </a:path>
                <a:path w="1488439" h="1031240">
                  <a:moveTo>
                    <a:pt x="1274000" y="21056"/>
                  </a:moveTo>
                  <a:lnTo>
                    <a:pt x="1291221" y="57429"/>
                  </a:lnTo>
                </a:path>
                <a:path w="1488439" h="1031240">
                  <a:moveTo>
                    <a:pt x="1312278" y="91884"/>
                  </a:moveTo>
                  <a:lnTo>
                    <a:pt x="1358226" y="160807"/>
                  </a:lnTo>
                </a:path>
                <a:path w="1488439" h="1031240">
                  <a:moveTo>
                    <a:pt x="1406093" y="105282"/>
                  </a:moveTo>
                  <a:lnTo>
                    <a:pt x="1381188" y="176123"/>
                  </a:lnTo>
                </a:path>
                <a:path w="1488439" h="1031240">
                  <a:moveTo>
                    <a:pt x="1432877" y="91884"/>
                  </a:moveTo>
                  <a:lnTo>
                    <a:pt x="1488401" y="1569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61041" y="7566075"/>
              <a:ext cx="225320" cy="20557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869067" y="7266851"/>
              <a:ext cx="287655" cy="481330"/>
            </a:xfrm>
            <a:custGeom>
              <a:avLst/>
              <a:gdLst/>
              <a:ahLst/>
              <a:cxnLst/>
              <a:rect l="l" t="t" r="r" b="b"/>
              <a:pathLst>
                <a:path w="287654" h="481329">
                  <a:moveTo>
                    <a:pt x="0" y="394843"/>
                  </a:moveTo>
                  <a:lnTo>
                    <a:pt x="0" y="25844"/>
                  </a:lnTo>
                  <a:lnTo>
                    <a:pt x="10058" y="25844"/>
                  </a:lnTo>
                  <a:lnTo>
                    <a:pt x="10058" y="18669"/>
                  </a:lnTo>
                  <a:lnTo>
                    <a:pt x="37337" y="18669"/>
                  </a:lnTo>
                  <a:lnTo>
                    <a:pt x="37337" y="10045"/>
                  </a:lnTo>
                  <a:lnTo>
                    <a:pt x="71793" y="10045"/>
                  </a:lnTo>
                  <a:lnTo>
                    <a:pt x="81838" y="7175"/>
                  </a:lnTo>
                  <a:lnTo>
                    <a:pt x="87579" y="0"/>
                  </a:lnTo>
                  <a:lnTo>
                    <a:pt x="99072" y="0"/>
                  </a:lnTo>
                  <a:lnTo>
                    <a:pt x="107683" y="11480"/>
                  </a:lnTo>
                  <a:lnTo>
                    <a:pt x="136398" y="11480"/>
                  </a:lnTo>
                  <a:lnTo>
                    <a:pt x="147878" y="0"/>
                  </a:lnTo>
                  <a:lnTo>
                    <a:pt x="156502" y="0"/>
                  </a:lnTo>
                  <a:lnTo>
                    <a:pt x="163677" y="11480"/>
                  </a:lnTo>
                  <a:lnTo>
                    <a:pt x="183781" y="11480"/>
                  </a:lnTo>
                  <a:lnTo>
                    <a:pt x="192404" y="5753"/>
                  </a:lnTo>
                  <a:lnTo>
                    <a:pt x="203885" y="4318"/>
                  </a:lnTo>
                  <a:lnTo>
                    <a:pt x="206755" y="10045"/>
                  </a:lnTo>
                  <a:lnTo>
                    <a:pt x="234035" y="10045"/>
                  </a:lnTo>
                  <a:lnTo>
                    <a:pt x="234035" y="442214"/>
                  </a:lnTo>
                </a:path>
                <a:path w="287654" h="481329">
                  <a:moveTo>
                    <a:pt x="22974" y="323049"/>
                  </a:moveTo>
                  <a:lnTo>
                    <a:pt x="22974" y="43078"/>
                  </a:lnTo>
                  <a:lnTo>
                    <a:pt x="25844" y="44513"/>
                  </a:lnTo>
                  <a:lnTo>
                    <a:pt x="30162" y="35890"/>
                  </a:lnTo>
                  <a:lnTo>
                    <a:pt x="40208" y="35890"/>
                  </a:lnTo>
                  <a:lnTo>
                    <a:pt x="47383" y="43078"/>
                  </a:lnTo>
                  <a:lnTo>
                    <a:pt x="178028" y="43078"/>
                  </a:lnTo>
                  <a:lnTo>
                    <a:pt x="183781" y="37325"/>
                  </a:lnTo>
                  <a:lnTo>
                    <a:pt x="201015" y="35890"/>
                  </a:lnTo>
                  <a:lnTo>
                    <a:pt x="213931" y="47383"/>
                  </a:lnTo>
                  <a:lnTo>
                    <a:pt x="213931" y="324497"/>
                  </a:lnTo>
                </a:path>
                <a:path w="287654" h="481329">
                  <a:moveTo>
                    <a:pt x="21539" y="295770"/>
                  </a:moveTo>
                  <a:lnTo>
                    <a:pt x="208191" y="295770"/>
                  </a:lnTo>
                </a:path>
                <a:path w="287654" h="481329">
                  <a:moveTo>
                    <a:pt x="20104" y="305816"/>
                  </a:moveTo>
                  <a:lnTo>
                    <a:pt x="68922" y="305816"/>
                  </a:lnTo>
                </a:path>
                <a:path w="287654" h="481329">
                  <a:moveTo>
                    <a:pt x="231165" y="351764"/>
                  </a:moveTo>
                  <a:lnTo>
                    <a:pt x="216801" y="351764"/>
                  </a:lnTo>
                  <a:lnTo>
                    <a:pt x="216801" y="366115"/>
                  </a:lnTo>
                  <a:lnTo>
                    <a:pt x="231165" y="366115"/>
                  </a:lnTo>
                </a:path>
                <a:path w="287654" h="481329">
                  <a:moveTo>
                    <a:pt x="216801" y="374751"/>
                  </a:moveTo>
                  <a:lnTo>
                    <a:pt x="216801" y="442214"/>
                  </a:lnTo>
                </a:path>
                <a:path w="287654" h="481329">
                  <a:moveTo>
                    <a:pt x="212496" y="447967"/>
                  </a:moveTo>
                  <a:lnTo>
                    <a:pt x="285711" y="447967"/>
                  </a:lnTo>
                </a:path>
                <a:path w="287654" h="481329">
                  <a:moveTo>
                    <a:pt x="277101" y="449402"/>
                  </a:moveTo>
                  <a:lnTo>
                    <a:pt x="277101" y="470941"/>
                  </a:lnTo>
                </a:path>
                <a:path w="287654" h="481329">
                  <a:moveTo>
                    <a:pt x="287159" y="480987"/>
                  </a:moveTo>
                  <a:lnTo>
                    <a:pt x="221106" y="480987"/>
                  </a:lnTo>
                  <a:lnTo>
                    <a:pt x="221106" y="469506"/>
                  </a:lnTo>
                  <a:lnTo>
                    <a:pt x="287159" y="469506"/>
                  </a:lnTo>
                  <a:lnTo>
                    <a:pt x="287159" y="480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58171" y="7735506"/>
              <a:ext cx="90195" cy="9216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530231" y="6314948"/>
              <a:ext cx="708025" cy="1510665"/>
            </a:xfrm>
            <a:custGeom>
              <a:avLst/>
              <a:gdLst/>
              <a:ahLst/>
              <a:cxnLst/>
              <a:rect l="l" t="t" r="r" b="b"/>
              <a:pathLst>
                <a:path w="708025" h="1510665">
                  <a:moveTo>
                    <a:pt x="564248" y="1440078"/>
                  </a:moveTo>
                  <a:lnTo>
                    <a:pt x="564248" y="1480261"/>
                  </a:lnTo>
                  <a:lnTo>
                    <a:pt x="564248" y="1490319"/>
                  </a:lnTo>
                  <a:lnTo>
                    <a:pt x="568566" y="1498930"/>
                  </a:lnTo>
                  <a:lnTo>
                    <a:pt x="575741" y="1498930"/>
                  </a:lnTo>
                </a:path>
                <a:path w="708025" h="1510665">
                  <a:moveTo>
                    <a:pt x="609244" y="1450111"/>
                  </a:moveTo>
                  <a:lnTo>
                    <a:pt x="591058" y="1450111"/>
                  </a:lnTo>
                  <a:lnTo>
                    <a:pt x="588445" y="1452480"/>
                  </a:lnTo>
                  <a:lnTo>
                    <a:pt x="586314" y="1458942"/>
                  </a:lnTo>
                  <a:lnTo>
                    <a:pt x="584878" y="1468526"/>
                  </a:lnTo>
                  <a:lnTo>
                    <a:pt x="584352" y="1480261"/>
                  </a:lnTo>
                  <a:lnTo>
                    <a:pt x="584878" y="1492010"/>
                  </a:lnTo>
                  <a:lnTo>
                    <a:pt x="586314" y="1501601"/>
                  </a:lnTo>
                  <a:lnTo>
                    <a:pt x="588445" y="1508066"/>
                  </a:lnTo>
                  <a:lnTo>
                    <a:pt x="591058" y="1510436"/>
                  </a:lnTo>
                  <a:lnTo>
                    <a:pt x="609244" y="1510436"/>
                  </a:lnTo>
                </a:path>
                <a:path w="708025" h="1510665">
                  <a:moveTo>
                    <a:pt x="564248" y="1450111"/>
                  </a:moveTo>
                  <a:lnTo>
                    <a:pt x="555155" y="1450111"/>
                  </a:lnTo>
                  <a:lnTo>
                    <a:pt x="552550" y="1452480"/>
                  </a:lnTo>
                  <a:lnTo>
                    <a:pt x="550422" y="1458942"/>
                  </a:lnTo>
                  <a:lnTo>
                    <a:pt x="548988" y="1468526"/>
                  </a:lnTo>
                  <a:lnTo>
                    <a:pt x="548462" y="1480261"/>
                  </a:lnTo>
                  <a:lnTo>
                    <a:pt x="548988" y="1492010"/>
                  </a:lnTo>
                  <a:lnTo>
                    <a:pt x="550422" y="1501601"/>
                  </a:lnTo>
                  <a:lnTo>
                    <a:pt x="552550" y="1508066"/>
                  </a:lnTo>
                  <a:lnTo>
                    <a:pt x="555155" y="1510436"/>
                  </a:lnTo>
                  <a:lnTo>
                    <a:pt x="573354" y="1510436"/>
                  </a:lnTo>
                </a:path>
                <a:path w="708025" h="1510665">
                  <a:moveTo>
                    <a:pt x="615937" y="1480261"/>
                  </a:moveTo>
                  <a:lnTo>
                    <a:pt x="615411" y="1492010"/>
                  </a:lnTo>
                  <a:lnTo>
                    <a:pt x="613976" y="1501601"/>
                  </a:lnTo>
                  <a:lnTo>
                    <a:pt x="611849" y="1508066"/>
                  </a:lnTo>
                  <a:lnTo>
                    <a:pt x="609244" y="1510436"/>
                  </a:lnTo>
                  <a:lnTo>
                    <a:pt x="606637" y="1508066"/>
                  </a:lnTo>
                  <a:lnTo>
                    <a:pt x="604505" y="1501601"/>
                  </a:lnTo>
                  <a:lnTo>
                    <a:pt x="603066" y="1492010"/>
                  </a:lnTo>
                  <a:lnTo>
                    <a:pt x="602538" y="1480261"/>
                  </a:lnTo>
                  <a:lnTo>
                    <a:pt x="603066" y="1468526"/>
                  </a:lnTo>
                  <a:lnTo>
                    <a:pt x="604505" y="1458942"/>
                  </a:lnTo>
                  <a:lnTo>
                    <a:pt x="606637" y="1452480"/>
                  </a:lnTo>
                  <a:lnTo>
                    <a:pt x="609244" y="1450111"/>
                  </a:lnTo>
                  <a:lnTo>
                    <a:pt x="611849" y="1452480"/>
                  </a:lnTo>
                  <a:lnTo>
                    <a:pt x="613976" y="1458942"/>
                  </a:lnTo>
                  <a:lnTo>
                    <a:pt x="615411" y="1468526"/>
                  </a:lnTo>
                  <a:lnTo>
                    <a:pt x="615937" y="1480261"/>
                  </a:lnTo>
                </a:path>
                <a:path w="708025" h="1510665">
                  <a:moveTo>
                    <a:pt x="634085" y="1472577"/>
                  </a:moveTo>
                  <a:lnTo>
                    <a:pt x="633599" y="1483402"/>
                  </a:lnTo>
                  <a:lnTo>
                    <a:pt x="632274" y="1492234"/>
                  </a:lnTo>
                  <a:lnTo>
                    <a:pt x="630308" y="1498184"/>
                  </a:lnTo>
                  <a:lnTo>
                    <a:pt x="627900" y="1500365"/>
                  </a:lnTo>
                  <a:lnTo>
                    <a:pt x="625500" y="1498184"/>
                  </a:lnTo>
                  <a:lnTo>
                    <a:pt x="623538" y="1492234"/>
                  </a:lnTo>
                  <a:lnTo>
                    <a:pt x="622214" y="1483402"/>
                  </a:lnTo>
                  <a:lnTo>
                    <a:pt x="621728" y="1472577"/>
                  </a:lnTo>
                  <a:lnTo>
                    <a:pt x="622214" y="1461758"/>
                  </a:lnTo>
                  <a:lnTo>
                    <a:pt x="623538" y="1452926"/>
                  </a:lnTo>
                  <a:lnTo>
                    <a:pt x="625500" y="1446972"/>
                  </a:lnTo>
                  <a:lnTo>
                    <a:pt x="627900" y="1444790"/>
                  </a:lnTo>
                  <a:lnTo>
                    <a:pt x="630308" y="1446972"/>
                  </a:lnTo>
                  <a:lnTo>
                    <a:pt x="632274" y="1452926"/>
                  </a:lnTo>
                  <a:lnTo>
                    <a:pt x="633599" y="1461758"/>
                  </a:lnTo>
                  <a:lnTo>
                    <a:pt x="634085" y="1472577"/>
                  </a:lnTo>
                </a:path>
                <a:path w="708025" h="1510665">
                  <a:moveTo>
                    <a:pt x="367550" y="1003592"/>
                  </a:moveTo>
                  <a:lnTo>
                    <a:pt x="384784" y="1020826"/>
                  </a:lnTo>
                  <a:lnTo>
                    <a:pt x="384784" y="1243368"/>
                  </a:lnTo>
                </a:path>
                <a:path w="708025" h="1510665">
                  <a:moveTo>
                    <a:pt x="549897" y="1221828"/>
                  </a:moveTo>
                  <a:lnTo>
                    <a:pt x="538403" y="1221828"/>
                  </a:lnTo>
                  <a:lnTo>
                    <a:pt x="531240" y="1226146"/>
                  </a:lnTo>
                  <a:lnTo>
                    <a:pt x="515442" y="1226146"/>
                  </a:lnTo>
                  <a:lnTo>
                    <a:pt x="508253" y="1231874"/>
                  </a:lnTo>
                  <a:lnTo>
                    <a:pt x="403440" y="1231874"/>
                  </a:lnTo>
                  <a:lnTo>
                    <a:pt x="403440" y="1023683"/>
                  </a:lnTo>
                  <a:lnTo>
                    <a:pt x="417334" y="1023683"/>
                  </a:lnTo>
                  <a:lnTo>
                    <a:pt x="417334" y="1014590"/>
                  </a:lnTo>
                </a:path>
                <a:path w="708025" h="1510665">
                  <a:moveTo>
                    <a:pt x="391490" y="1000251"/>
                  </a:moveTo>
                  <a:lnTo>
                    <a:pt x="399148" y="1009815"/>
                  </a:lnTo>
                  <a:lnTo>
                    <a:pt x="514959" y="1009815"/>
                  </a:lnTo>
                  <a:lnTo>
                    <a:pt x="514959" y="999286"/>
                  </a:lnTo>
                </a:path>
                <a:path w="708025" h="1510665">
                  <a:moveTo>
                    <a:pt x="427850" y="1017460"/>
                  </a:moveTo>
                  <a:lnTo>
                    <a:pt x="427850" y="1023213"/>
                  </a:lnTo>
                  <a:lnTo>
                    <a:pt x="439343" y="1028001"/>
                  </a:lnTo>
                  <a:lnTo>
                    <a:pt x="506349" y="1028001"/>
                  </a:lnTo>
                  <a:lnTo>
                    <a:pt x="512089" y="1022261"/>
                  </a:lnTo>
                  <a:lnTo>
                    <a:pt x="547497" y="1022261"/>
                  </a:lnTo>
                </a:path>
                <a:path w="708025" h="1510665">
                  <a:moveTo>
                    <a:pt x="524535" y="1004074"/>
                  </a:moveTo>
                  <a:lnTo>
                    <a:pt x="550367" y="1004074"/>
                  </a:lnTo>
                </a:path>
                <a:path w="708025" h="1510665">
                  <a:moveTo>
                    <a:pt x="575259" y="983005"/>
                  </a:moveTo>
                  <a:lnTo>
                    <a:pt x="605891" y="983005"/>
                  </a:lnTo>
                  <a:lnTo>
                    <a:pt x="613549" y="983005"/>
                  </a:lnTo>
                  <a:lnTo>
                    <a:pt x="626948" y="983970"/>
                  </a:lnTo>
                  <a:lnTo>
                    <a:pt x="626948" y="1005027"/>
                  </a:lnTo>
                  <a:lnTo>
                    <a:pt x="615467" y="1004074"/>
                  </a:lnTo>
                  <a:lnTo>
                    <a:pt x="610679" y="1008849"/>
                  </a:lnTo>
                  <a:lnTo>
                    <a:pt x="610679" y="1330464"/>
                  </a:lnTo>
                </a:path>
                <a:path w="708025" h="1510665">
                  <a:moveTo>
                    <a:pt x="610679" y="1336205"/>
                  </a:moveTo>
                  <a:lnTo>
                    <a:pt x="624077" y="1336205"/>
                  </a:lnTo>
                  <a:lnTo>
                    <a:pt x="624077" y="1353439"/>
                  </a:lnTo>
                  <a:lnTo>
                    <a:pt x="606856" y="1353439"/>
                  </a:lnTo>
                </a:path>
                <a:path w="708025" h="1510665">
                  <a:moveTo>
                    <a:pt x="610679" y="1355344"/>
                  </a:moveTo>
                  <a:lnTo>
                    <a:pt x="610679" y="1396517"/>
                  </a:lnTo>
                </a:path>
                <a:path w="708025" h="1510665">
                  <a:moveTo>
                    <a:pt x="576211" y="1005027"/>
                  </a:moveTo>
                  <a:lnTo>
                    <a:pt x="592493" y="1005027"/>
                  </a:lnTo>
                  <a:lnTo>
                    <a:pt x="592493" y="1387894"/>
                  </a:lnTo>
                </a:path>
                <a:path w="708025" h="1510665">
                  <a:moveTo>
                    <a:pt x="572871" y="1022261"/>
                  </a:moveTo>
                  <a:lnTo>
                    <a:pt x="581482" y="1022261"/>
                  </a:lnTo>
                  <a:lnTo>
                    <a:pt x="581482" y="1206030"/>
                  </a:lnTo>
                </a:path>
                <a:path w="708025" h="1510665">
                  <a:moveTo>
                    <a:pt x="574306" y="1250543"/>
                  </a:moveTo>
                  <a:lnTo>
                    <a:pt x="584352" y="1250543"/>
                  </a:lnTo>
                </a:path>
                <a:path w="708025" h="1510665">
                  <a:moveTo>
                    <a:pt x="574306" y="1316596"/>
                  </a:moveTo>
                  <a:lnTo>
                    <a:pt x="584352" y="1316596"/>
                  </a:lnTo>
                </a:path>
                <a:path w="708025" h="1510665">
                  <a:moveTo>
                    <a:pt x="574306" y="1355344"/>
                  </a:moveTo>
                  <a:lnTo>
                    <a:pt x="584352" y="1355344"/>
                  </a:lnTo>
                </a:path>
                <a:path w="708025" h="1510665">
                  <a:moveTo>
                    <a:pt x="614514" y="1017460"/>
                  </a:moveTo>
                  <a:lnTo>
                    <a:pt x="626948" y="1017460"/>
                  </a:lnTo>
                  <a:lnTo>
                    <a:pt x="626948" y="1042365"/>
                  </a:lnTo>
                </a:path>
                <a:path w="708025" h="1510665">
                  <a:moveTo>
                    <a:pt x="622160" y="1005027"/>
                  </a:moveTo>
                  <a:lnTo>
                    <a:pt x="632701" y="1014590"/>
                  </a:lnTo>
                  <a:lnTo>
                    <a:pt x="632701" y="1079690"/>
                  </a:lnTo>
                  <a:lnTo>
                    <a:pt x="617385" y="1079690"/>
                  </a:lnTo>
                </a:path>
                <a:path w="708025" h="1510665">
                  <a:moveTo>
                    <a:pt x="613549" y="1056716"/>
                  </a:moveTo>
                  <a:lnTo>
                    <a:pt x="632701" y="1056716"/>
                  </a:lnTo>
                </a:path>
                <a:path w="708025" h="1510665">
                  <a:moveTo>
                    <a:pt x="537933" y="1021308"/>
                  </a:moveTo>
                  <a:lnTo>
                    <a:pt x="537933" y="1127544"/>
                  </a:lnTo>
                </a:path>
                <a:path w="708025" h="1510665">
                  <a:moveTo>
                    <a:pt x="513041" y="1442465"/>
                  </a:moveTo>
                  <a:lnTo>
                    <a:pt x="513041" y="1461617"/>
                  </a:lnTo>
                  <a:lnTo>
                    <a:pt x="518795" y="1461617"/>
                  </a:lnTo>
                  <a:lnTo>
                    <a:pt x="518795" y="1474038"/>
                  </a:lnTo>
                  <a:lnTo>
                    <a:pt x="534098" y="1474038"/>
                  </a:lnTo>
                  <a:lnTo>
                    <a:pt x="534098" y="1454416"/>
                  </a:lnTo>
                </a:path>
                <a:path w="708025" h="1510665">
                  <a:moveTo>
                    <a:pt x="634606" y="1451063"/>
                  </a:moveTo>
                  <a:lnTo>
                    <a:pt x="687260" y="1451063"/>
                  </a:lnTo>
                </a:path>
                <a:path w="708025" h="1510665">
                  <a:moveTo>
                    <a:pt x="643216" y="867194"/>
                  </a:moveTo>
                  <a:lnTo>
                    <a:pt x="643216" y="908837"/>
                  </a:lnTo>
                </a:path>
                <a:path w="708025" h="1510665">
                  <a:moveTo>
                    <a:pt x="651840" y="867194"/>
                  </a:moveTo>
                  <a:lnTo>
                    <a:pt x="651840" y="908837"/>
                  </a:lnTo>
                </a:path>
                <a:path w="708025" h="1510665">
                  <a:moveTo>
                    <a:pt x="674814" y="867194"/>
                  </a:moveTo>
                  <a:lnTo>
                    <a:pt x="674814" y="908837"/>
                  </a:lnTo>
                </a:path>
                <a:path w="708025" h="1510665">
                  <a:moveTo>
                    <a:pt x="683425" y="867194"/>
                  </a:moveTo>
                  <a:lnTo>
                    <a:pt x="683425" y="908837"/>
                  </a:lnTo>
                </a:path>
                <a:path w="708025" h="1510665">
                  <a:moveTo>
                    <a:pt x="651840" y="901649"/>
                  </a:moveTo>
                  <a:lnTo>
                    <a:pt x="673366" y="901649"/>
                  </a:lnTo>
                </a:path>
                <a:path w="708025" h="1510665">
                  <a:moveTo>
                    <a:pt x="651840" y="874369"/>
                  </a:moveTo>
                  <a:lnTo>
                    <a:pt x="673366" y="874369"/>
                  </a:lnTo>
                </a:path>
                <a:path w="708025" h="1510665">
                  <a:moveTo>
                    <a:pt x="689165" y="897343"/>
                  </a:moveTo>
                  <a:lnTo>
                    <a:pt x="707834" y="897343"/>
                  </a:lnTo>
                </a:path>
                <a:path w="708025" h="1510665">
                  <a:moveTo>
                    <a:pt x="689165" y="877239"/>
                  </a:moveTo>
                  <a:lnTo>
                    <a:pt x="707834" y="877239"/>
                  </a:lnTo>
                </a:path>
                <a:path w="708025" h="1510665">
                  <a:moveTo>
                    <a:pt x="640346" y="874369"/>
                  </a:moveTo>
                  <a:lnTo>
                    <a:pt x="1435" y="878674"/>
                  </a:lnTo>
                </a:path>
                <a:path w="708025" h="1510665">
                  <a:moveTo>
                    <a:pt x="640346" y="898778"/>
                  </a:moveTo>
                  <a:lnTo>
                    <a:pt x="1435" y="903084"/>
                  </a:lnTo>
                </a:path>
                <a:path w="708025" h="1510665">
                  <a:moveTo>
                    <a:pt x="0" y="872934"/>
                  </a:moveTo>
                  <a:lnTo>
                    <a:pt x="0" y="910259"/>
                  </a:lnTo>
                </a:path>
                <a:path w="708025" h="1510665">
                  <a:moveTo>
                    <a:pt x="673366" y="565683"/>
                  </a:moveTo>
                  <a:lnTo>
                    <a:pt x="646087" y="571423"/>
                  </a:lnTo>
                  <a:lnTo>
                    <a:pt x="646087" y="598703"/>
                  </a:lnTo>
                  <a:lnTo>
                    <a:pt x="676249" y="598703"/>
                  </a:lnTo>
                  <a:lnTo>
                    <a:pt x="676249" y="633158"/>
                  </a:lnTo>
                  <a:lnTo>
                    <a:pt x="684860" y="633158"/>
                  </a:lnTo>
                </a:path>
                <a:path w="708025" h="1510665">
                  <a:moveTo>
                    <a:pt x="636041" y="580047"/>
                  </a:moveTo>
                  <a:lnTo>
                    <a:pt x="636041" y="605878"/>
                  </a:lnTo>
                  <a:lnTo>
                    <a:pt x="664756" y="605878"/>
                  </a:lnTo>
                </a:path>
                <a:path w="708025" h="1510665">
                  <a:moveTo>
                    <a:pt x="605891" y="0"/>
                  </a:moveTo>
                  <a:lnTo>
                    <a:pt x="618807" y="208191"/>
                  </a:lnTo>
                  <a:lnTo>
                    <a:pt x="654710" y="562813"/>
                  </a:lnTo>
                </a:path>
                <a:path w="708025" h="1510665">
                  <a:moveTo>
                    <a:pt x="660450" y="607313"/>
                  </a:moveTo>
                  <a:lnTo>
                    <a:pt x="686295" y="858583"/>
                  </a:lnTo>
                </a:path>
                <a:path w="708025" h="1510665">
                  <a:moveTo>
                    <a:pt x="630301" y="402005"/>
                  </a:moveTo>
                  <a:lnTo>
                    <a:pt x="640346" y="565683"/>
                  </a:lnTo>
                </a:path>
                <a:path w="708025" h="1510665">
                  <a:moveTo>
                    <a:pt x="646087" y="607313"/>
                  </a:moveTo>
                  <a:lnTo>
                    <a:pt x="656145" y="8643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89247" y="7061543"/>
              <a:ext cx="8890" cy="116839"/>
            </a:xfrm>
            <a:custGeom>
              <a:avLst/>
              <a:gdLst/>
              <a:ahLst/>
              <a:cxnLst/>
              <a:rect l="l" t="t" r="r" b="b"/>
              <a:pathLst>
                <a:path w="8889" h="116840">
                  <a:moveTo>
                    <a:pt x="4305" y="-2286"/>
                  </a:moveTo>
                  <a:lnTo>
                    <a:pt x="4305" y="118579"/>
                  </a:lnTo>
                </a:path>
              </a:pathLst>
            </a:custGeom>
            <a:ln w="131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32745" y="7225792"/>
              <a:ext cx="198996" cy="27738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598786" y="7249617"/>
              <a:ext cx="629285" cy="402590"/>
            </a:xfrm>
            <a:custGeom>
              <a:avLst/>
              <a:gdLst/>
              <a:ahLst/>
              <a:cxnLst/>
              <a:rect l="l" t="t" r="r" b="b"/>
              <a:pathLst>
                <a:path w="629285" h="402590">
                  <a:moveTo>
                    <a:pt x="350685" y="0"/>
                  </a:moveTo>
                  <a:lnTo>
                    <a:pt x="350685" y="20116"/>
                  </a:lnTo>
                </a:path>
                <a:path w="629285" h="402590">
                  <a:moveTo>
                    <a:pt x="360743" y="0"/>
                  </a:moveTo>
                  <a:lnTo>
                    <a:pt x="360743" y="11506"/>
                  </a:lnTo>
                </a:path>
                <a:path w="629285" h="402590">
                  <a:moveTo>
                    <a:pt x="373659" y="17233"/>
                  </a:moveTo>
                  <a:lnTo>
                    <a:pt x="408114" y="17233"/>
                  </a:lnTo>
                </a:path>
                <a:path w="629285" h="402590">
                  <a:moveTo>
                    <a:pt x="342074" y="18668"/>
                  </a:moveTo>
                  <a:lnTo>
                    <a:pt x="8978" y="18668"/>
                  </a:lnTo>
                  <a:lnTo>
                    <a:pt x="2334" y="22258"/>
                  </a:lnTo>
                  <a:lnTo>
                    <a:pt x="0" y="30156"/>
                  </a:lnTo>
                  <a:lnTo>
                    <a:pt x="2513" y="38053"/>
                  </a:lnTo>
                  <a:lnTo>
                    <a:pt x="10413" y="41643"/>
                  </a:lnTo>
                </a:path>
                <a:path w="629285" h="402590">
                  <a:moveTo>
                    <a:pt x="19024" y="40195"/>
                  </a:moveTo>
                  <a:lnTo>
                    <a:pt x="263105" y="40195"/>
                  </a:lnTo>
                </a:path>
                <a:path w="629285" h="402590">
                  <a:moveTo>
                    <a:pt x="589026" y="17233"/>
                  </a:moveTo>
                  <a:lnTo>
                    <a:pt x="589026" y="37337"/>
                  </a:lnTo>
                </a:path>
                <a:path w="629285" h="402590">
                  <a:moveTo>
                    <a:pt x="606259" y="18668"/>
                  </a:moveTo>
                  <a:lnTo>
                    <a:pt x="606259" y="41643"/>
                  </a:lnTo>
                </a:path>
                <a:path w="629285" h="402590">
                  <a:moveTo>
                    <a:pt x="593331" y="50253"/>
                  </a:moveTo>
                  <a:lnTo>
                    <a:pt x="593331" y="84721"/>
                  </a:lnTo>
                </a:path>
                <a:path w="629285" h="402590">
                  <a:moveTo>
                    <a:pt x="612000" y="47396"/>
                  </a:moveTo>
                  <a:lnTo>
                    <a:pt x="612000" y="91897"/>
                  </a:lnTo>
                </a:path>
                <a:path w="629285" h="402590">
                  <a:moveTo>
                    <a:pt x="614870" y="101942"/>
                  </a:moveTo>
                  <a:lnTo>
                    <a:pt x="614870" y="120611"/>
                  </a:lnTo>
                  <a:lnTo>
                    <a:pt x="629221" y="120611"/>
                  </a:lnTo>
                </a:path>
                <a:path w="629285" h="402590">
                  <a:moveTo>
                    <a:pt x="594766" y="97637"/>
                  </a:moveTo>
                  <a:lnTo>
                    <a:pt x="594766" y="122046"/>
                  </a:lnTo>
                </a:path>
                <a:path w="629285" h="402590">
                  <a:moveTo>
                    <a:pt x="587590" y="112001"/>
                  </a:moveTo>
                  <a:lnTo>
                    <a:pt x="577532" y="112001"/>
                  </a:lnTo>
                </a:path>
                <a:path w="629285" h="402590">
                  <a:moveTo>
                    <a:pt x="580402" y="103377"/>
                  </a:moveTo>
                  <a:lnTo>
                    <a:pt x="576110" y="80403"/>
                  </a:lnTo>
                </a:path>
                <a:path w="629285" h="402590">
                  <a:moveTo>
                    <a:pt x="573227" y="67487"/>
                  </a:moveTo>
                  <a:lnTo>
                    <a:pt x="573227" y="41643"/>
                  </a:lnTo>
                </a:path>
                <a:path w="629285" h="402590">
                  <a:moveTo>
                    <a:pt x="11849" y="51688"/>
                  </a:moveTo>
                  <a:lnTo>
                    <a:pt x="60667" y="51688"/>
                  </a:lnTo>
                  <a:lnTo>
                    <a:pt x="60667" y="113423"/>
                  </a:lnTo>
                  <a:lnTo>
                    <a:pt x="54927" y="159372"/>
                  </a:lnTo>
                </a:path>
                <a:path w="629285" h="402590">
                  <a:moveTo>
                    <a:pt x="46304" y="167995"/>
                  </a:moveTo>
                  <a:lnTo>
                    <a:pt x="73583" y="167995"/>
                  </a:lnTo>
                </a:path>
                <a:path w="629285" h="402590">
                  <a:moveTo>
                    <a:pt x="52044" y="169430"/>
                  </a:moveTo>
                  <a:lnTo>
                    <a:pt x="52044" y="231178"/>
                  </a:lnTo>
                </a:path>
                <a:path w="629285" h="402590">
                  <a:moveTo>
                    <a:pt x="67843" y="238340"/>
                  </a:moveTo>
                  <a:lnTo>
                    <a:pt x="44869" y="238340"/>
                  </a:lnTo>
                </a:path>
                <a:path w="629285" h="402590">
                  <a:moveTo>
                    <a:pt x="52044" y="248386"/>
                  </a:moveTo>
                  <a:lnTo>
                    <a:pt x="52044" y="307263"/>
                  </a:lnTo>
                </a:path>
                <a:path w="629285" h="402590">
                  <a:moveTo>
                    <a:pt x="266788" y="163258"/>
                  </a:moveTo>
                  <a:lnTo>
                    <a:pt x="115227" y="165100"/>
                  </a:lnTo>
                  <a:lnTo>
                    <a:pt x="97993" y="305828"/>
                  </a:lnTo>
                  <a:lnTo>
                    <a:pt x="60667" y="305828"/>
                  </a:lnTo>
                </a:path>
                <a:path w="629285" h="402590">
                  <a:moveTo>
                    <a:pt x="266788" y="193408"/>
                  </a:moveTo>
                  <a:lnTo>
                    <a:pt x="148107" y="194830"/>
                  </a:lnTo>
                  <a:lnTo>
                    <a:pt x="143941" y="327367"/>
                  </a:lnTo>
                  <a:lnTo>
                    <a:pt x="133883" y="331673"/>
                  </a:lnTo>
                  <a:lnTo>
                    <a:pt x="133883" y="396278"/>
                  </a:lnTo>
                  <a:lnTo>
                    <a:pt x="129578" y="4020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92753" y="7442479"/>
              <a:ext cx="19050" cy="635"/>
            </a:xfrm>
            <a:custGeom>
              <a:avLst/>
              <a:gdLst/>
              <a:ahLst/>
              <a:cxnLst/>
              <a:rect l="l" t="t" r="r" b="b"/>
              <a:pathLst>
                <a:path w="19050" h="634">
                  <a:moveTo>
                    <a:pt x="-2286" y="114"/>
                  </a:moveTo>
                  <a:lnTo>
                    <a:pt x="20878" y="114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37076" y="7408989"/>
              <a:ext cx="272415" cy="33655"/>
            </a:xfrm>
            <a:custGeom>
              <a:avLst/>
              <a:gdLst/>
              <a:ahLst/>
              <a:cxnLst/>
              <a:rect l="l" t="t" r="r" b="b"/>
              <a:pathLst>
                <a:path w="272414" h="33654">
                  <a:moveTo>
                    <a:pt x="0" y="33172"/>
                  </a:moveTo>
                  <a:lnTo>
                    <a:pt x="121564" y="31711"/>
                  </a:lnTo>
                </a:path>
                <a:path w="272414" h="33654">
                  <a:moveTo>
                    <a:pt x="206756" y="30314"/>
                  </a:moveTo>
                  <a:lnTo>
                    <a:pt x="270840" y="29527"/>
                  </a:lnTo>
                </a:path>
                <a:path w="272414" h="33654">
                  <a:moveTo>
                    <a:pt x="7162" y="2946"/>
                  </a:moveTo>
                  <a:lnTo>
                    <a:pt x="130136" y="1447"/>
                  </a:lnTo>
                </a:path>
                <a:path w="272414" h="33654">
                  <a:moveTo>
                    <a:pt x="204787" y="0"/>
                  </a:moveTo>
                  <a:lnTo>
                    <a:pt x="27227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94175" y="7412329"/>
              <a:ext cx="17780" cy="635"/>
            </a:xfrm>
            <a:custGeom>
              <a:avLst/>
              <a:gdLst/>
              <a:ahLst/>
              <a:cxnLst/>
              <a:rect l="l" t="t" r="r" b="b"/>
              <a:pathLst>
                <a:path w="17779" h="634">
                  <a:moveTo>
                    <a:pt x="-2286" y="101"/>
                  </a:moveTo>
                  <a:lnTo>
                    <a:pt x="19456" y="101"/>
                  </a:lnTo>
                </a:path>
              </a:pathLst>
            </a:custGeom>
            <a:ln w="47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15091" y="7414729"/>
              <a:ext cx="13335" cy="163830"/>
            </a:xfrm>
            <a:custGeom>
              <a:avLst/>
              <a:gdLst/>
              <a:ahLst/>
              <a:cxnLst/>
              <a:rect l="l" t="t" r="r" b="b"/>
              <a:pathLst>
                <a:path w="13335" h="163829">
                  <a:moveTo>
                    <a:pt x="6457" y="-2286"/>
                  </a:moveTo>
                  <a:lnTo>
                    <a:pt x="6457" y="165976"/>
                  </a:lnTo>
                </a:path>
              </a:pathLst>
            </a:custGeom>
            <a:ln w="174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05046" y="7453503"/>
              <a:ext cx="114935" cy="354965"/>
            </a:xfrm>
            <a:custGeom>
              <a:avLst/>
              <a:gdLst/>
              <a:ahLst/>
              <a:cxnLst/>
              <a:rect l="l" t="t" r="r" b="b"/>
              <a:pathLst>
                <a:path w="114935" h="354965">
                  <a:moveTo>
                    <a:pt x="1435" y="0"/>
                  </a:moveTo>
                  <a:lnTo>
                    <a:pt x="20091" y="153631"/>
                  </a:lnTo>
                </a:path>
                <a:path w="114935" h="354965">
                  <a:moveTo>
                    <a:pt x="0" y="41630"/>
                  </a:moveTo>
                  <a:lnTo>
                    <a:pt x="0" y="241198"/>
                  </a:lnTo>
                </a:path>
                <a:path w="114935" h="354965">
                  <a:moveTo>
                    <a:pt x="2870" y="254127"/>
                  </a:moveTo>
                  <a:lnTo>
                    <a:pt x="2870" y="310134"/>
                  </a:lnTo>
                </a:path>
                <a:path w="114935" h="354965">
                  <a:moveTo>
                    <a:pt x="52641" y="212001"/>
                  </a:moveTo>
                  <a:lnTo>
                    <a:pt x="98590" y="212001"/>
                  </a:lnTo>
                </a:path>
                <a:path w="114935" h="354965">
                  <a:moveTo>
                    <a:pt x="111975" y="202450"/>
                  </a:moveTo>
                  <a:lnTo>
                    <a:pt x="99542" y="206273"/>
                  </a:lnTo>
                </a:path>
                <a:path w="114935" h="354965">
                  <a:moveTo>
                    <a:pt x="30149" y="156489"/>
                  </a:moveTo>
                  <a:lnTo>
                    <a:pt x="30149" y="206756"/>
                  </a:lnTo>
                  <a:lnTo>
                    <a:pt x="17221" y="221107"/>
                  </a:lnTo>
                  <a:lnTo>
                    <a:pt x="17221" y="167982"/>
                  </a:lnTo>
                </a:path>
                <a:path w="114935" h="354965">
                  <a:moveTo>
                    <a:pt x="7175" y="246964"/>
                  </a:moveTo>
                  <a:lnTo>
                    <a:pt x="31584" y="221107"/>
                  </a:lnTo>
                </a:path>
                <a:path w="114935" h="354965">
                  <a:moveTo>
                    <a:pt x="44030" y="208191"/>
                  </a:moveTo>
                  <a:lnTo>
                    <a:pt x="35407" y="208191"/>
                  </a:lnTo>
                  <a:lnTo>
                    <a:pt x="35407" y="221589"/>
                  </a:lnTo>
                  <a:lnTo>
                    <a:pt x="48806" y="221589"/>
                  </a:lnTo>
                </a:path>
                <a:path w="114935" h="354965">
                  <a:moveTo>
                    <a:pt x="105283" y="215849"/>
                  </a:moveTo>
                  <a:lnTo>
                    <a:pt x="105283" y="237858"/>
                  </a:lnTo>
                  <a:lnTo>
                    <a:pt x="114858" y="237858"/>
                  </a:lnTo>
                  <a:lnTo>
                    <a:pt x="114858" y="245516"/>
                  </a:lnTo>
                </a:path>
                <a:path w="114935" h="354965">
                  <a:moveTo>
                    <a:pt x="63169" y="217766"/>
                  </a:moveTo>
                  <a:lnTo>
                    <a:pt x="63169" y="257962"/>
                  </a:lnTo>
                  <a:lnTo>
                    <a:pt x="99542" y="257962"/>
                  </a:lnTo>
                  <a:lnTo>
                    <a:pt x="99542" y="216789"/>
                  </a:lnTo>
                </a:path>
                <a:path w="114935" h="354965">
                  <a:moveTo>
                    <a:pt x="50723" y="231152"/>
                  </a:moveTo>
                  <a:lnTo>
                    <a:pt x="50723" y="270408"/>
                  </a:lnTo>
                </a:path>
                <a:path w="114935" h="354965">
                  <a:moveTo>
                    <a:pt x="15316" y="248399"/>
                  </a:moveTo>
                  <a:lnTo>
                    <a:pt x="15316" y="260819"/>
                  </a:lnTo>
                </a:path>
                <a:path w="114935" h="354965">
                  <a:moveTo>
                    <a:pt x="10528" y="264668"/>
                  </a:moveTo>
                  <a:lnTo>
                    <a:pt x="24879" y="264668"/>
                  </a:lnTo>
                  <a:lnTo>
                    <a:pt x="24879" y="237858"/>
                  </a:lnTo>
                </a:path>
                <a:path w="114935" h="354965">
                  <a:moveTo>
                    <a:pt x="32537" y="242646"/>
                  </a:moveTo>
                  <a:lnTo>
                    <a:pt x="48806" y="242646"/>
                  </a:lnTo>
                </a:path>
                <a:path w="114935" h="354965">
                  <a:moveTo>
                    <a:pt x="24879" y="228282"/>
                  </a:moveTo>
                  <a:lnTo>
                    <a:pt x="40195" y="228282"/>
                  </a:lnTo>
                </a:path>
                <a:path w="114935" h="354965">
                  <a:moveTo>
                    <a:pt x="33489" y="262750"/>
                  </a:moveTo>
                  <a:lnTo>
                    <a:pt x="33489" y="286664"/>
                  </a:lnTo>
                </a:path>
                <a:path w="114935" h="354965">
                  <a:moveTo>
                    <a:pt x="75615" y="324002"/>
                  </a:moveTo>
                  <a:lnTo>
                    <a:pt x="75239" y="335925"/>
                  </a:lnTo>
                  <a:lnTo>
                    <a:pt x="74212" y="345662"/>
                  </a:lnTo>
                  <a:lnTo>
                    <a:pt x="72690" y="352227"/>
                  </a:lnTo>
                  <a:lnTo>
                    <a:pt x="70827" y="354634"/>
                  </a:lnTo>
                  <a:lnTo>
                    <a:pt x="68958" y="352227"/>
                  </a:lnTo>
                  <a:lnTo>
                    <a:pt x="67432" y="345662"/>
                  </a:lnTo>
                  <a:lnTo>
                    <a:pt x="66404" y="335925"/>
                  </a:lnTo>
                  <a:lnTo>
                    <a:pt x="66027" y="324002"/>
                  </a:lnTo>
                  <a:lnTo>
                    <a:pt x="66404" y="312079"/>
                  </a:lnTo>
                  <a:lnTo>
                    <a:pt x="67432" y="302342"/>
                  </a:lnTo>
                  <a:lnTo>
                    <a:pt x="68958" y="295777"/>
                  </a:lnTo>
                  <a:lnTo>
                    <a:pt x="70827" y="293370"/>
                  </a:lnTo>
                  <a:lnTo>
                    <a:pt x="72690" y="295777"/>
                  </a:lnTo>
                  <a:lnTo>
                    <a:pt x="74212" y="302342"/>
                  </a:lnTo>
                  <a:lnTo>
                    <a:pt x="75239" y="312079"/>
                  </a:lnTo>
                  <a:lnTo>
                    <a:pt x="75615" y="324002"/>
                  </a:lnTo>
                </a:path>
                <a:path w="114935" h="354965">
                  <a:moveTo>
                    <a:pt x="21043" y="327228"/>
                  </a:moveTo>
                  <a:lnTo>
                    <a:pt x="19583" y="327228"/>
                  </a:lnTo>
                  <a:lnTo>
                    <a:pt x="18402" y="319633"/>
                  </a:lnTo>
                  <a:lnTo>
                    <a:pt x="18402" y="310299"/>
                  </a:lnTo>
                  <a:lnTo>
                    <a:pt x="18402" y="300951"/>
                  </a:lnTo>
                  <a:lnTo>
                    <a:pt x="19583" y="293370"/>
                  </a:lnTo>
                  <a:lnTo>
                    <a:pt x="21043" y="293370"/>
                  </a:lnTo>
                </a:path>
                <a:path w="114935" h="354965">
                  <a:moveTo>
                    <a:pt x="30429" y="332511"/>
                  </a:moveTo>
                  <a:lnTo>
                    <a:pt x="28727" y="332511"/>
                  </a:lnTo>
                  <a:lnTo>
                    <a:pt x="27355" y="323697"/>
                  </a:lnTo>
                  <a:lnTo>
                    <a:pt x="27355" y="312839"/>
                  </a:lnTo>
                  <a:lnTo>
                    <a:pt x="27355" y="301993"/>
                  </a:lnTo>
                  <a:lnTo>
                    <a:pt x="28727" y="293179"/>
                  </a:lnTo>
                  <a:lnTo>
                    <a:pt x="30429" y="293179"/>
                  </a:lnTo>
                </a:path>
                <a:path w="114935" h="354965">
                  <a:moveTo>
                    <a:pt x="58585" y="348386"/>
                  </a:moveTo>
                  <a:lnTo>
                    <a:pt x="56884" y="346195"/>
                  </a:lnTo>
                  <a:lnTo>
                    <a:pt x="55495" y="340218"/>
                  </a:lnTo>
                  <a:lnTo>
                    <a:pt x="54559" y="331353"/>
                  </a:lnTo>
                  <a:lnTo>
                    <a:pt x="54216" y="320497"/>
                  </a:lnTo>
                  <a:lnTo>
                    <a:pt x="54559" y="309643"/>
                  </a:lnTo>
                  <a:lnTo>
                    <a:pt x="55495" y="300774"/>
                  </a:lnTo>
                  <a:lnTo>
                    <a:pt x="56884" y="294790"/>
                  </a:lnTo>
                  <a:lnTo>
                    <a:pt x="58585" y="292595"/>
                  </a:lnTo>
                </a:path>
                <a:path w="114935" h="354965">
                  <a:moveTo>
                    <a:pt x="96672" y="293370"/>
                  </a:moveTo>
                  <a:lnTo>
                    <a:pt x="98534" y="295777"/>
                  </a:lnTo>
                  <a:lnTo>
                    <a:pt x="100056" y="302342"/>
                  </a:lnTo>
                  <a:lnTo>
                    <a:pt x="101083" y="312079"/>
                  </a:lnTo>
                  <a:lnTo>
                    <a:pt x="101460" y="324002"/>
                  </a:lnTo>
                  <a:lnTo>
                    <a:pt x="101083" y="335925"/>
                  </a:lnTo>
                  <a:lnTo>
                    <a:pt x="100056" y="345662"/>
                  </a:lnTo>
                  <a:lnTo>
                    <a:pt x="98534" y="352227"/>
                  </a:lnTo>
                  <a:lnTo>
                    <a:pt x="96672" y="354634"/>
                  </a:lnTo>
                </a:path>
                <a:path w="114935" h="354965">
                  <a:moveTo>
                    <a:pt x="82308" y="293370"/>
                  </a:moveTo>
                  <a:lnTo>
                    <a:pt x="84176" y="295777"/>
                  </a:lnTo>
                  <a:lnTo>
                    <a:pt x="85698" y="302342"/>
                  </a:lnTo>
                  <a:lnTo>
                    <a:pt x="86721" y="312079"/>
                  </a:lnTo>
                  <a:lnTo>
                    <a:pt x="87096" y="324002"/>
                  </a:lnTo>
                  <a:lnTo>
                    <a:pt x="86721" y="335925"/>
                  </a:lnTo>
                  <a:lnTo>
                    <a:pt x="85698" y="345662"/>
                  </a:lnTo>
                  <a:lnTo>
                    <a:pt x="84176" y="352227"/>
                  </a:lnTo>
                  <a:lnTo>
                    <a:pt x="82308" y="354634"/>
                  </a:lnTo>
                </a:path>
                <a:path w="114935" h="354965">
                  <a:moveTo>
                    <a:pt x="34734" y="290169"/>
                  </a:moveTo>
                  <a:lnTo>
                    <a:pt x="36702" y="290169"/>
                  </a:lnTo>
                  <a:lnTo>
                    <a:pt x="38277" y="300329"/>
                  </a:lnTo>
                  <a:lnTo>
                    <a:pt x="38277" y="312839"/>
                  </a:lnTo>
                  <a:lnTo>
                    <a:pt x="38277" y="325361"/>
                  </a:lnTo>
                  <a:lnTo>
                    <a:pt x="36702" y="335521"/>
                  </a:lnTo>
                  <a:lnTo>
                    <a:pt x="34734" y="335521"/>
                  </a:lnTo>
                </a:path>
                <a:path w="114935" h="354965">
                  <a:moveTo>
                    <a:pt x="44310" y="290169"/>
                  </a:moveTo>
                  <a:lnTo>
                    <a:pt x="46278" y="290169"/>
                  </a:lnTo>
                  <a:lnTo>
                    <a:pt x="47853" y="300329"/>
                  </a:lnTo>
                  <a:lnTo>
                    <a:pt x="47853" y="312839"/>
                  </a:lnTo>
                  <a:lnTo>
                    <a:pt x="47853" y="325361"/>
                  </a:lnTo>
                  <a:lnTo>
                    <a:pt x="46278" y="335521"/>
                  </a:lnTo>
                  <a:lnTo>
                    <a:pt x="44310" y="335521"/>
                  </a:lnTo>
                </a:path>
                <a:path w="114935" h="354965">
                  <a:moveTo>
                    <a:pt x="40195" y="335483"/>
                  </a:moveTo>
                  <a:lnTo>
                    <a:pt x="49771" y="335483"/>
                  </a:lnTo>
                </a:path>
                <a:path w="114935" h="354965">
                  <a:moveTo>
                    <a:pt x="67005" y="261785"/>
                  </a:moveTo>
                  <a:lnTo>
                    <a:pt x="67005" y="273278"/>
                  </a:lnTo>
                  <a:lnTo>
                    <a:pt x="73698" y="273278"/>
                  </a:lnTo>
                </a:path>
                <a:path w="114935" h="354965">
                  <a:moveTo>
                    <a:pt x="101460" y="276148"/>
                  </a:moveTo>
                  <a:lnTo>
                    <a:pt x="74663" y="276148"/>
                  </a:lnTo>
                  <a:lnTo>
                    <a:pt x="74663" y="264668"/>
                  </a:lnTo>
                  <a:lnTo>
                    <a:pt x="101460" y="264668"/>
                  </a:lnTo>
                  <a:lnTo>
                    <a:pt x="101460" y="2761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84484" y="77325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2863"/>
                  </a:moveTo>
                  <a:lnTo>
                    <a:pt x="2286" y="2863"/>
                  </a:lnTo>
                </a:path>
              </a:pathLst>
            </a:custGeom>
            <a:ln w="57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27055" y="7719111"/>
              <a:ext cx="74295" cy="22225"/>
            </a:xfrm>
            <a:custGeom>
              <a:avLst/>
              <a:gdLst/>
              <a:ahLst/>
              <a:cxnLst/>
              <a:rect l="l" t="t" r="r" b="b"/>
              <a:pathLst>
                <a:path w="74295" h="22225">
                  <a:moveTo>
                    <a:pt x="73710" y="11506"/>
                  </a:moveTo>
                  <a:lnTo>
                    <a:pt x="73710" y="22021"/>
                  </a:lnTo>
                </a:path>
                <a:path w="74295" h="22225">
                  <a:moveTo>
                    <a:pt x="19138" y="14363"/>
                  </a:moveTo>
                  <a:lnTo>
                    <a:pt x="37337" y="14363"/>
                  </a:lnTo>
                  <a:lnTo>
                    <a:pt x="37337" y="1943"/>
                  </a:lnTo>
                </a:path>
                <a:path w="74295" h="22225">
                  <a:moveTo>
                    <a:pt x="0" y="0"/>
                  </a:moveTo>
                  <a:lnTo>
                    <a:pt x="0" y="201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8123" y="7674483"/>
              <a:ext cx="129489" cy="16003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808768" y="6313512"/>
              <a:ext cx="877569" cy="1456055"/>
            </a:xfrm>
            <a:custGeom>
              <a:avLst/>
              <a:gdLst/>
              <a:ahLst/>
              <a:cxnLst/>
              <a:rect l="l" t="t" r="r" b="b"/>
              <a:pathLst>
                <a:path w="877570" h="1456054">
                  <a:moveTo>
                    <a:pt x="872947" y="15786"/>
                  </a:moveTo>
                  <a:lnTo>
                    <a:pt x="845654" y="1435"/>
                  </a:lnTo>
                </a:path>
                <a:path w="877570" h="1456054">
                  <a:moveTo>
                    <a:pt x="877252" y="7175"/>
                  </a:moveTo>
                  <a:lnTo>
                    <a:pt x="862888" y="0"/>
                  </a:lnTo>
                </a:path>
                <a:path w="877570" h="1456054">
                  <a:moveTo>
                    <a:pt x="229717" y="1455851"/>
                  </a:moveTo>
                  <a:lnTo>
                    <a:pt x="136397" y="1455851"/>
                  </a:lnTo>
                </a:path>
                <a:path w="877570" h="1456054">
                  <a:moveTo>
                    <a:pt x="393395" y="1224699"/>
                  </a:moveTo>
                  <a:lnTo>
                    <a:pt x="337400" y="1224699"/>
                  </a:lnTo>
                </a:path>
                <a:path w="877570" h="1456054">
                  <a:moveTo>
                    <a:pt x="393395" y="1207465"/>
                  </a:moveTo>
                  <a:lnTo>
                    <a:pt x="337400" y="1207465"/>
                  </a:lnTo>
                </a:path>
                <a:path w="877570" h="1456054">
                  <a:moveTo>
                    <a:pt x="393395" y="1173010"/>
                  </a:moveTo>
                  <a:lnTo>
                    <a:pt x="337400" y="1173010"/>
                  </a:lnTo>
                </a:path>
                <a:path w="877570" h="1456054">
                  <a:moveTo>
                    <a:pt x="393395" y="1190244"/>
                  </a:moveTo>
                  <a:lnTo>
                    <a:pt x="337400" y="1190244"/>
                  </a:lnTo>
                </a:path>
                <a:path w="877570" h="1456054">
                  <a:moveTo>
                    <a:pt x="268490" y="1208900"/>
                  </a:moveTo>
                  <a:lnTo>
                    <a:pt x="129222" y="1210335"/>
                  </a:lnTo>
                </a:path>
                <a:path w="877570" h="1456054">
                  <a:moveTo>
                    <a:pt x="268490" y="1191679"/>
                  </a:moveTo>
                  <a:lnTo>
                    <a:pt x="129222" y="1193126"/>
                  </a:lnTo>
                </a:path>
                <a:path w="877570" h="1456054">
                  <a:moveTo>
                    <a:pt x="268490" y="1174445"/>
                  </a:moveTo>
                  <a:lnTo>
                    <a:pt x="129222" y="1175880"/>
                  </a:lnTo>
                </a:path>
                <a:path w="877570" h="1456054">
                  <a:moveTo>
                    <a:pt x="58864" y="1179169"/>
                  </a:moveTo>
                  <a:lnTo>
                    <a:pt x="0" y="1181620"/>
                  </a:lnTo>
                  <a:lnTo>
                    <a:pt x="0" y="13840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92041" y="7490841"/>
              <a:ext cx="20320" cy="1270"/>
            </a:xfrm>
            <a:custGeom>
              <a:avLst/>
              <a:gdLst/>
              <a:ahLst/>
              <a:cxnLst/>
              <a:rect l="l" t="t" r="r" b="b"/>
              <a:pathLst>
                <a:path w="20320" h="1270">
                  <a:moveTo>
                    <a:pt x="-2286" y="419"/>
                  </a:moveTo>
                  <a:lnTo>
                    <a:pt x="22390" y="419"/>
                  </a:lnTo>
                </a:path>
              </a:pathLst>
            </a:custGeom>
            <a:ln w="54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34612" y="7509916"/>
              <a:ext cx="33020" cy="67310"/>
            </a:xfrm>
            <a:custGeom>
              <a:avLst/>
              <a:gdLst/>
              <a:ahLst/>
              <a:cxnLst/>
              <a:rect l="l" t="t" r="r" b="b"/>
              <a:pathLst>
                <a:path w="33020" h="67309">
                  <a:moveTo>
                    <a:pt x="32969" y="0"/>
                  </a:moveTo>
                  <a:lnTo>
                    <a:pt x="0" y="1384"/>
                  </a:lnTo>
                  <a:lnTo>
                    <a:pt x="0" y="670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93477" y="7508062"/>
              <a:ext cx="19050" cy="1270"/>
            </a:xfrm>
            <a:custGeom>
              <a:avLst/>
              <a:gdLst/>
              <a:ahLst/>
              <a:cxnLst/>
              <a:rect l="l" t="t" r="r" b="b"/>
              <a:pathLst>
                <a:path w="19050" h="1270">
                  <a:moveTo>
                    <a:pt x="-2286" y="393"/>
                  </a:moveTo>
                  <a:lnTo>
                    <a:pt x="20955" y="393"/>
                  </a:lnTo>
                </a:path>
              </a:pathLst>
            </a:custGeom>
            <a:ln w="53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19245" y="7033780"/>
              <a:ext cx="555625" cy="775970"/>
            </a:xfrm>
            <a:custGeom>
              <a:avLst/>
              <a:gdLst/>
              <a:ahLst/>
              <a:cxnLst/>
              <a:rect l="l" t="t" r="r" b="b"/>
              <a:pathLst>
                <a:path w="555625" h="775970">
                  <a:moveTo>
                    <a:pt x="246951" y="544639"/>
                  </a:moveTo>
                  <a:lnTo>
                    <a:pt x="198132" y="544639"/>
                  </a:lnTo>
                  <a:lnTo>
                    <a:pt x="198132" y="650875"/>
                  </a:lnTo>
                  <a:lnTo>
                    <a:pt x="242646" y="650875"/>
                  </a:lnTo>
                </a:path>
                <a:path w="555625" h="775970">
                  <a:moveTo>
                    <a:pt x="201002" y="660920"/>
                  </a:moveTo>
                  <a:lnTo>
                    <a:pt x="201002" y="775792"/>
                  </a:lnTo>
                  <a:lnTo>
                    <a:pt x="238340" y="775792"/>
                  </a:lnTo>
                </a:path>
                <a:path w="555625" h="775970">
                  <a:moveTo>
                    <a:pt x="147891" y="409676"/>
                  </a:moveTo>
                  <a:lnTo>
                    <a:pt x="139268" y="629348"/>
                  </a:lnTo>
                </a:path>
                <a:path w="555625" h="775970">
                  <a:moveTo>
                    <a:pt x="83273" y="523100"/>
                  </a:moveTo>
                  <a:lnTo>
                    <a:pt x="123482" y="543204"/>
                  </a:lnTo>
                </a:path>
                <a:path w="555625" h="775970">
                  <a:moveTo>
                    <a:pt x="63169" y="543204"/>
                  </a:moveTo>
                  <a:lnTo>
                    <a:pt x="0" y="630783"/>
                  </a:lnTo>
                </a:path>
                <a:path w="555625" h="775970">
                  <a:moveTo>
                    <a:pt x="101942" y="606374"/>
                  </a:moveTo>
                  <a:lnTo>
                    <a:pt x="101942" y="550367"/>
                  </a:lnTo>
                  <a:lnTo>
                    <a:pt x="86144" y="543204"/>
                  </a:lnTo>
                </a:path>
                <a:path w="555625" h="775970">
                  <a:moveTo>
                    <a:pt x="33502" y="531240"/>
                  </a:moveTo>
                  <a:lnTo>
                    <a:pt x="39242" y="538886"/>
                  </a:lnTo>
                  <a:lnTo>
                    <a:pt x="39242" y="563791"/>
                  </a:lnTo>
                </a:path>
                <a:path w="555625" h="775970">
                  <a:moveTo>
                    <a:pt x="39242" y="586752"/>
                  </a:moveTo>
                  <a:lnTo>
                    <a:pt x="41643" y="604939"/>
                  </a:lnTo>
                  <a:lnTo>
                    <a:pt x="74663" y="604939"/>
                  </a:lnTo>
                  <a:lnTo>
                    <a:pt x="74663" y="530275"/>
                  </a:lnTo>
                </a:path>
                <a:path w="555625" h="775970">
                  <a:moveTo>
                    <a:pt x="74663" y="256031"/>
                  </a:moveTo>
                  <a:lnTo>
                    <a:pt x="74663" y="296240"/>
                  </a:lnTo>
                  <a:lnTo>
                    <a:pt x="107683" y="296240"/>
                  </a:lnTo>
                  <a:lnTo>
                    <a:pt x="107683" y="343623"/>
                  </a:lnTo>
                  <a:lnTo>
                    <a:pt x="248386" y="343623"/>
                  </a:lnTo>
                </a:path>
                <a:path w="555625" h="775970">
                  <a:moveTo>
                    <a:pt x="323049" y="339318"/>
                  </a:moveTo>
                  <a:lnTo>
                    <a:pt x="446519" y="337883"/>
                  </a:lnTo>
                </a:path>
                <a:path w="555625" h="775970">
                  <a:moveTo>
                    <a:pt x="397700" y="336448"/>
                  </a:moveTo>
                  <a:lnTo>
                    <a:pt x="397700" y="370903"/>
                  </a:lnTo>
                </a:path>
                <a:path w="555625" h="775970">
                  <a:moveTo>
                    <a:pt x="330225" y="339318"/>
                  </a:moveTo>
                  <a:lnTo>
                    <a:pt x="330225" y="365163"/>
                  </a:lnTo>
                </a:path>
                <a:path w="555625" h="775970">
                  <a:moveTo>
                    <a:pt x="356069" y="362305"/>
                  </a:moveTo>
                  <a:lnTo>
                    <a:pt x="344589" y="362305"/>
                  </a:lnTo>
                  <a:lnTo>
                    <a:pt x="344589" y="347941"/>
                  </a:lnTo>
                  <a:lnTo>
                    <a:pt x="356069" y="347941"/>
                  </a:lnTo>
                  <a:lnTo>
                    <a:pt x="356069" y="362305"/>
                  </a:lnTo>
                  <a:close/>
                </a:path>
                <a:path w="555625" h="775970">
                  <a:moveTo>
                    <a:pt x="368998" y="339318"/>
                  </a:moveTo>
                  <a:lnTo>
                    <a:pt x="368998" y="357987"/>
                  </a:lnTo>
                </a:path>
                <a:path w="555625" h="775970">
                  <a:moveTo>
                    <a:pt x="379044" y="345058"/>
                  </a:moveTo>
                  <a:lnTo>
                    <a:pt x="386219" y="345058"/>
                  </a:lnTo>
                  <a:lnTo>
                    <a:pt x="386219" y="363727"/>
                  </a:lnTo>
                </a:path>
                <a:path w="555625" h="775970">
                  <a:moveTo>
                    <a:pt x="350329" y="309168"/>
                  </a:moveTo>
                  <a:lnTo>
                    <a:pt x="338836" y="333578"/>
                  </a:lnTo>
                </a:path>
                <a:path w="555625" h="775970">
                  <a:moveTo>
                    <a:pt x="380479" y="312038"/>
                  </a:moveTo>
                  <a:lnTo>
                    <a:pt x="367550" y="335965"/>
                  </a:lnTo>
                </a:path>
                <a:path w="555625" h="775970">
                  <a:moveTo>
                    <a:pt x="361340" y="312038"/>
                  </a:moveTo>
                  <a:lnTo>
                    <a:pt x="348411" y="335965"/>
                  </a:lnTo>
                </a:path>
                <a:path w="555625" h="775970">
                  <a:moveTo>
                    <a:pt x="458088" y="182587"/>
                  </a:moveTo>
                  <a:lnTo>
                    <a:pt x="429780" y="229717"/>
                  </a:lnTo>
                </a:path>
                <a:path w="555625" h="775970">
                  <a:moveTo>
                    <a:pt x="549427" y="12445"/>
                  </a:moveTo>
                  <a:lnTo>
                    <a:pt x="549427" y="30632"/>
                  </a:lnTo>
                  <a:lnTo>
                    <a:pt x="474954" y="154533"/>
                  </a:lnTo>
                </a:path>
                <a:path w="555625" h="775970">
                  <a:moveTo>
                    <a:pt x="441451" y="181965"/>
                  </a:moveTo>
                  <a:lnTo>
                    <a:pt x="411581" y="229717"/>
                  </a:lnTo>
                </a:path>
                <a:path w="555625" h="775970">
                  <a:moveTo>
                    <a:pt x="537933" y="27762"/>
                  </a:moveTo>
                  <a:lnTo>
                    <a:pt x="458444" y="154812"/>
                  </a:lnTo>
                </a:path>
                <a:path w="555625" h="775970">
                  <a:moveTo>
                    <a:pt x="424052" y="182219"/>
                  </a:moveTo>
                  <a:lnTo>
                    <a:pt x="403923" y="213448"/>
                  </a:lnTo>
                </a:path>
                <a:path w="555625" h="775970">
                  <a:moveTo>
                    <a:pt x="523582" y="12445"/>
                  </a:moveTo>
                  <a:lnTo>
                    <a:pt x="523582" y="27762"/>
                  </a:lnTo>
                  <a:lnTo>
                    <a:pt x="441756" y="154762"/>
                  </a:lnTo>
                </a:path>
                <a:path w="555625" h="775970">
                  <a:moveTo>
                    <a:pt x="410819" y="181965"/>
                  </a:moveTo>
                  <a:lnTo>
                    <a:pt x="390525" y="213448"/>
                  </a:lnTo>
                </a:path>
                <a:path w="555625" h="775970">
                  <a:moveTo>
                    <a:pt x="427774" y="155651"/>
                  </a:moveTo>
                  <a:lnTo>
                    <a:pt x="510171" y="27762"/>
                  </a:lnTo>
                  <a:lnTo>
                    <a:pt x="510171" y="12445"/>
                  </a:lnTo>
                  <a:lnTo>
                    <a:pt x="460413" y="12445"/>
                  </a:lnTo>
                </a:path>
                <a:path w="555625" h="775970">
                  <a:moveTo>
                    <a:pt x="537933" y="12445"/>
                  </a:moveTo>
                  <a:lnTo>
                    <a:pt x="527405" y="12445"/>
                  </a:lnTo>
                </a:path>
                <a:path w="555625" h="775970">
                  <a:moveTo>
                    <a:pt x="555167" y="0"/>
                  </a:moveTo>
                  <a:lnTo>
                    <a:pt x="46997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68673" y="6929463"/>
              <a:ext cx="1270" cy="97155"/>
            </a:xfrm>
            <a:custGeom>
              <a:avLst/>
              <a:gdLst/>
              <a:ahLst/>
              <a:cxnLst/>
              <a:rect l="l" t="t" r="r" b="b"/>
              <a:pathLst>
                <a:path w="1270" h="97154">
                  <a:moveTo>
                    <a:pt x="476" y="-2285"/>
                  </a:moveTo>
                  <a:lnTo>
                    <a:pt x="476" y="98945"/>
                  </a:lnTo>
                </a:path>
              </a:pathLst>
            </a:custGeom>
            <a:ln w="55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77527" y="6314948"/>
              <a:ext cx="889635" cy="1061085"/>
            </a:xfrm>
            <a:custGeom>
              <a:avLst/>
              <a:gdLst/>
              <a:ahLst/>
              <a:cxnLst/>
              <a:rect l="l" t="t" r="r" b="b"/>
              <a:pathLst>
                <a:path w="889635" h="1061084">
                  <a:moveTo>
                    <a:pt x="620255" y="950455"/>
                  </a:moveTo>
                  <a:lnTo>
                    <a:pt x="620255" y="938034"/>
                  </a:lnTo>
                  <a:lnTo>
                    <a:pt x="670991" y="938034"/>
                  </a:lnTo>
                </a:path>
                <a:path w="889635" h="1061084">
                  <a:moveTo>
                    <a:pt x="686308" y="937069"/>
                  </a:moveTo>
                  <a:lnTo>
                    <a:pt x="741819" y="937069"/>
                  </a:lnTo>
                  <a:lnTo>
                    <a:pt x="741819" y="950455"/>
                  </a:lnTo>
                </a:path>
                <a:path w="889635" h="1061084">
                  <a:moveTo>
                    <a:pt x="876782" y="591527"/>
                  </a:moveTo>
                  <a:lnTo>
                    <a:pt x="719810" y="872934"/>
                  </a:lnTo>
                </a:path>
                <a:path w="889635" h="1061084">
                  <a:moveTo>
                    <a:pt x="859561" y="591527"/>
                  </a:moveTo>
                  <a:lnTo>
                    <a:pt x="702576" y="872934"/>
                  </a:lnTo>
                </a:path>
                <a:path w="889635" h="1061084">
                  <a:moveTo>
                    <a:pt x="705104" y="899540"/>
                  </a:moveTo>
                  <a:lnTo>
                    <a:pt x="686308" y="933246"/>
                  </a:lnTo>
                </a:path>
                <a:path w="889635" h="1061084">
                  <a:moveTo>
                    <a:pt x="687641" y="899960"/>
                  </a:moveTo>
                  <a:lnTo>
                    <a:pt x="669074" y="933246"/>
                  </a:lnTo>
                </a:path>
                <a:path w="889635" h="1061084">
                  <a:moveTo>
                    <a:pt x="670433" y="900277"/>
                  </a:moveTo>
                  <a:lnTo>
                    <a:pt x="649935" y="937069"/>
                  </a:lnTo>
                </a:path>
                <a:path w="889635" h="1061084">
                  <a:moveTo>
                    <a:pt x="880211" y="523875"/>
                  </a:moveTo>
                  <a:lnTo>
                    <a:pt x="684085" y="875791"/>
                  </a:lnTo>
                </a:path>
                <a:path w="889635" h="1061084">
                  <a:moveTo>
                    <a:pt x="667740" y="875880"/>
                  </a:moveTo>
                  <a:lnTo>
                    <a:pt x="871029" y="511124"/>
                  </a:lnTo>
                  <a:lnTo>
                    <a:pt x="889635" y="511124"/>
                  </a:lnTo>
                </a:path>
                <a:path w="889635" h="1061084">
                  <a:moveTo>
                    <a:pt x="633666" y="937069"/>
                  </a:moveTo>
                  <a:lnTo>
                    <a:pt x="654088" y="900391"/>
                  </a:lnTo>
                </a:path>
                <a:path w="889635" h="1061084">
                  <a:moveTo>
                    <a:pt x="452640" y="974864"/>
                  </a:moveTo>
                  <a:lnTo>
                    <a:pt x="429298" y="1015072"/>
                  </a:lnTo>
                </a:path>
                <a:path w="889635" h="1061084">
                  <a:moveTo>
                    <a:pt x="495249" y="901458"/>
                  </a:moveTo>
                  <a:lnTo>
                    <a:pt x="465137" y="953338"/>
                  </a:lnTo>
                </a:path>
                <a:path w="889635" h="1061084">
                  <a:moveTo>
                    <a:pt x="545731" y="876719"/>
                  </a:moveTo>
                  <a:lnTo>
                    <a:pt x="865530" y="325767"/>
                  </a:lnTo>
                  <a:lnTo>
                    <a:pt x="864647" y="318347"/>
                  </a:lnTo>
                  <a:lnTo>
                    <a:pt x="856435" y="311019"/>
                  </a:lnTo>
                  <a:lnTo>
                    <a:pt x="846011" y="307154"/>
                  </a:lnTo>
                  <a:lnTo>
                    <a:pt x="838492" y="310121"/>
                  </a:lnTo>
                  <a:lnTo>
                    <a:pt x="509460" y="876973"/>
                  </a:lnTo>
                </a:path>
                <a:path w="889635" h="1061084">
                  <a:moveTo>
                    <a:pt x="501256" y="953338"/>
                  </a:moveTo>
                  <a:lnTo>
                    <a:pt x="528294" y="906754"/>
                  </a:lnTo>
                </a:path>
                <a:path w="889635" h="1061084">
                  <a:moveTo>
                    <a:pt x="456336" y="1030732"/>
                  </a:moveTo>
                  <a:lnTo>
                    <a:pt x="488759" y="974864"/>
                  </a:lnTo>
                </a:path>
                <a:path w="889635" h="1061084">
                  <a:moveTo>
                    <a:pt x="219684" y="712139"/>
                  </a:moveTo>
                  <a:lnTo>
                    <a:pt x="258203" y="712139"/>
                  </a:lnTo>
                </a:path>
                <a:path w="889635" h="1061084">
                  <a:moveTo>
                    <a:pt x="295770" y="712139"/>
                  </a:moveTo>
                  <a:lnTo>
                    <a:pt x="516890" y="712139"/>
                  </a:lnTo>
                </a:path>
                <a:path w="889635" h="1061084">
                  <a:moveTo>
                    <a:pt x="265620" y="763816"/>
                  </a:moveTo>
                  <a:lnTo>
                    <a:pt x="532676" y="763816"/>
                  </a:lnTo>
                </a:path>
                <a:path w="889635" h="1061084">
                  <a:moveTo>
                    <a:pt x="289153" y="718616"/>
                  </a:moveTo>
                  <a:lnTo>
                    <a:pt x="289153" y="756640"/>
                  </a:lnTo>
                </a:path>
                <a:path w="889635" h="1061084">
                  <a:moveTo>
                    <a:pt x="228765" y="766343"/>
                  </a:moveTo>
                  <a:lnTo>
                    <a:pt x="199580" y="766343"/>
                  </a:lnTo>
                </a:path>
                <a:path w="889635" h="1061084">
                  <a:moveTo>
                    <a:pt x="203885" y="756640"/>
                  </a:moveTo>
                  <a:lnTo>
                    <a:pt x="203885" y="676236"/>
                  </a:lnTo>
                </a:path>
                <a:path w="889635" h="1061084">
                  <a:moveTo>
                    <a:pt x="0" y="748029"/>
                  </a:moveTo>
                  <a:lnTo>
                    <a:pt x="128905" y="748029"/>
                  </a:lnTo>
                </a:path>
                <a:path w="889635" h="1061084">
                  <a:moveTo>
                    <a:pt x="377609" y="746594"/>
                  </a:moveTo>
                  <a:lnTo>
                    <a:pt x="353212" y="746594"/>
                  </a:lnTo>
                  <a:lnTo>
                    <a:pt x="353212" y="722185"/>
                  </a:lnTo>
                  <a:lnTo>
                    <a:pt x="377609" y="722185"/>
                  </a:lnTo>
                  <a:lnTo>
                    <a:pt x="377609" y="746594"/>
                  </a:lnTo>
                  <a:close/>
                </a:path>
                <a:path w="889635" h="1061084">
                  <a:moveTo>
                    <a:pt x="353212" y="736549"/>
                  </a:moveTo>
                  <a:lnTo>
                    <a:pt x="295770" y="736549"/>
                  </a:lnTo>
                </a:path>
                <a:path w="889635" h="1061084">
                  <a:moveTo>
                    <a:pt x="304393" y="719302"/>
                  </a:moveTo>
                  <a:lnTo>
                    <a:pt x="304393" y="736549"/>
                  </a:lnTo>
                </a:path>
                <a:path w="889635" h="1061084">
                  <a:moveTo>
                    <a:pt x="514019" y="719785"/>
                  </a:moveTo>
                  <a:lnTo>
                    <a:pt x="514019" y="752335"/>
                  </a:lnTo>
                  <a:lnTo>
                    <a:pt x="383362" y="752335"/>
                  </a:lnTo>
                  <a:lnTo>
                    <a:pt x="383362" y="718832"/>
                  </a:lnTo>
                </a:path>
                <a:path w="889635" h="1061084">
                  <a:moveTo>
                    <a:pt x="383362" y="712139"/>
                  </a:moveTo>
                  <a:lnTo>
                    <a:pt x="383362" y="657567"/>
                  </a:lnTo>
                  <a:lnTo>
                    <a:pt x="514019" y="657567"/>
                  </a:lnTo>
                  <a:lnTo>
                    <a:pt x="514019" y="712139"/>
                  </a:lnTo>
                </a:path>
                <a:path w="889635" h="1061084">
                  <a:moveTo>
                    <a:pt x="382879" y="766686"/>
                  </a:moveTo>
                  <a:lnTo>
                    <a:pt x="382879" y="876769"/>
                  </a:lnTo>
                </a:path>
                <a:path w="889635" h="1061084">
                  <a:moveTo>
                    <a:pt x="389572" y="854760"/>
                  </a:moveTo>
                  <a:lnTo>
                    <a:pt x="428815" y="854760"/>
                  </a:lnTo>
                </a:path>
                <a:path w="889635" h="1061084">
                  <a:moveTo>
                    <a:pt x="419252" y="775296"/>
                  </a:moveTo>
                  <a:lnTo>
                    <a:pt x="419252" y="845172"/>
                  </a:lnTo>
                </a:path>
                <a:path w="889635" h="1061084">
                  <a:moveTo>
                    <a:pt x="420204" y="860501"/>
                  </a:moveTo>
                  <a:lnTo>
                    <a:pt x="420204" y="873887"/>
                  </a:lnTo>
                </a:path>
                <a:path w="889635" h="1061084">
                  <a:moveTo>
                    <a:pt x="502526" y="769556"/>
                  </a:moveTo>
                  <a:lnTo>
                    <a:pt x="502526" y="853795"/>
                  </a:lnTo>
                  <a:lnTo>
                    <a:pt x="463283" y="853795"/>
                  </a:lnTo>
                </a:path>
                <a:path w="889635" h="1061084">
                  <a:moveTo>
                    <a:pt x="470941" y="859523"/>
                  </a:moveTo>
                  <a:lnTo>
                    <a:pt x="470941" y="874852"/>
                  </a:lnTo>
                </a:path>
                <a:path w="889635" h="1061084">
                  <a:moveTo>
                    <a:pt x="470941" y="845172"/>
                  </a:moveTo>
                  <a:lnTo>
                    <a:pt x="470941" y="819327"/>
                  </a:lnTo>
                </a:path>
                <a:path w="889635" h="1061084">
                  <a:moveTo>
                    <a:pt x="471893" y="797318"/>
                  </a:moveTo>
                  <a:lnTo>
                    <a:pt x="471893" y="765746"/>
                  </a:lnTo>
                </a:path>
                <a:path w="889635" h="1061084">
                  <a:moveTo>
                    <a:pt x="337045" y="703554"/>
                  </a:moveTo>
                  <a:lnTo>
                    <a:pt x="352884" y="675347"/>
                  </a:lnTo>
                  <a:lnTo>
                    <a:pt x="376135" y="653189"/>
                  </a:lnTo>
                  <a:lnTo>
                    <a:pt x="405178" y="638703"/>
                  </a:lnTo>
                  <a:lnTo>
                    <a:pt x="438391" y="633514"/>
                  </a:lnTo>
                  <a:lnTo>
                    <a:pt x="455639" y="634879"/>
                  </a:lnTo>
                  <a:lnTo>
                    <a:pt x="472020" y="638833"/>
                  </a:lnTo>
                  <a:lnTo>
                    <a:pt x="487325" y="645167"/>
                  </a:lnTo>
                  <a:lnTo>
                    <a:pt x="501345" y="653669"/>
                  </a:lnTo>
                </a:path>
                <a:path w="889635" h="1061084">
                  <a:moveTo>
                    <a:pt x="331000" y="755916"/>
                  </a:moveTo>
                  <a:lnTo>
                    <a:pt x="330403" y="751281"/>
                  </a:lnTo>
                  <a:lnTo>
                    <a:pt x="330098" y="746582"/>
                  </a:lnTo>
                  <a:lnTo>
                    <a:pt x="330098" y="741807"/>
                  </a:lnTo>
                  <a:lnTo>
                    <a:pt x="330331" y="734631"/>
                  </a:lnTo>
                  <a:lnTo>
                    <a:pt x="331020" y="727589"/>
                  </a:lnTo>
                  <a:lnTo>
                    <a:pt x="332150" y="720690"/>
                  </a:lnTo>
                  <a:lnTo>
                    <a:pt x="333705" y="713943"/>
                  </a:lnTo>
                </a:path>
                <a:path w="889635" h="1061084">
                  <a:moveTo>
                    <a:pt x="379869" y="832942"/>
                  </a:moveTo>
                  <a:lnTo>
                    <a:pt x="363986" y="820494"/>
                  </a:lnTo>
                  <a:lnTo>
                    <a:pt x="350683" y="805343"/>
                  </a:lnTo>
                  <a:lnTo>
                    <a:pt x="340359" y="787884"/>
                  </a:lnTo>
                  <a:lnTo>
                    <a:pt x="333413" y="768515"/>
                  </a:lnTo>
                </a:path>
                <a:path w="889635" h="1061084">
                  <a:moveTo>
                    <a:pt x="500875" y="830262"/>
                  </a:moveTo>
                  <a:lnTo>
                    <a:pt x="486943" y="838634"/>
                  </a:lnTo>
                  <a:lnTo>
                    <a:pt x="471747" y="844867"/>
                  </a:lnTo>
                  <a:lnTo>
                    <a:pt x="455494" y="848757"/>
                  </a:lnTo>
                  <a:lnTo>
                    <a:pt x="438391" y="850099"/>
                  </a:lnTo>
                  <a:lnTo>
                    <a:pt x="426434" y="849447"/>
                  </a:lnTo>
                  <a:lnTo>
                    <a:pt x="414856" y="847534"/>
                  </a:lnTo>
                  <a:lnTo>
                    <a:pt x="403724" y="844431"/>
                  </a:lnTo>
                  <a:lnTo>
                    <a:pt x="393103" y="840206"/>
                  </a:lnTo>
                </a:path>
                <a:path w="889635" h="1061084">
                  <a:moveTo>
                    <a:pt x="516420" y="666699"/>
                  </a:moveTo>
                  <a:lnTo>
                    <a:pt x="529058" y="682546"/>
                  </a:lnTo>
                  <a:lnTo>
                    <a:pt x="538587" y="700614"/>
                  </a:lnTo>
                  <a:lnTo>
                    <a:pt x="544602" y="720502"/>
                  </a:lnTo>
                  <a:lnTo>
                    <a:pt x="546696" y="741807"/>
                  </a:lnTo>
                  <a:lnTo>
                    <a:pt x="544088" y="765525"/>
                  </a:lnTo>
                  <a:lnTo>
                    <a:pt x="536641" y="787422"/>
                  </a:lnTo>
                  <a:lnTo>
                    <a:pt x="524922" y="806932"/>
                  </a:lnTo>
                  <a:lnTo>
                    <a:pt x="509498" y="823493"/>
                  </a:lnTo>
                </a:path>
                <a:path w="889635" h="1061084">
                  <a:moveTo>
                    <a:pt x="331736" y="653199"/>
                  </a:moveTo>
                  <a:lnTo>
                    <a:pt x="353109" y="632313"/>
                  </a:lnTo>
                  <a:lnTo>
                    <a:pt x="378582" y="616418"/>
                  </a:lnTo>
                  <a:lnTo>
                    <a:pt x="407362" y="606302"/>
                  </a:lnTo>
                  <a:lnTo>
                    <a:pt x="438658" y="602754"/>
                  </a:lnTo>
                  <a:lnTo>
                    <a:pt x="460720" y="604500"/>
                  </a:lnTo>
                  <a:lnTo>
                    <a:pt x="481677" y="609557"/>
                  </a:lnTo>
                  <a:lnTo>
                    <a:pt x="501260" y="617654"/>
                  </a:lnTo>
                  <a:lnTo>
                    <a:pt x="519201" y="628522"/>
                  </a:lnTo>
                </a:path>
                <a:path w="889635" h="1061084">
                  <a:moveTo>
                    <a:pt x="538454" y="645198"/>
                  </a:moveTo>
                  <a:lnTo>
                    <a:pt x="554627" y="665463"/>
                  </a:lnTo>
                  <a:lnTo>
                    <a:pt x="566818" y="688576"/>
                  </a:lnTo>
                  <a:lnTo>
                    <a:pt x="574510" y="714015"/>
                  </a:lnTo>
                  <a:lnTo>
                    <a:pt x="577189" y="741260"/>
                  </a:lnTo>
                  <a:lnTo>
                    <a:pt x="577189" y="746023"/>
                  </a:lnTo>
                  <a:lnTo>
                    <a:pt x="576948" y="750735"/>
                  </a:lnTo>
                  <a:lnTo>
                    <a:pt x="576491" y="755383"/>
                  </a:lnTo>
                </a:path>
                <a:path w="889635" h="1061084">
                  <a:moveTo>
                    <a:pt x="423075" y="768603"/>
                  </a:moveTo>
                  <a:lnTo>
                    <a:pt x="430358" y="777309"/>
                  </a:lnTo>
                  <a:lnTo>
                    <a:pt x="441861" y="782246"/>
                  </a:lnTo>
                  <a:lnTo>
                    <a:pt x="454979" y="781798"/>
                  </a:lnTo>
                  <a:lnTo>
                    <a:pt x="467106" y="774344"/>
                  </a:lnTo>
                </a:path>
                <a:path w="889635" h="1061084">
                  <a:moveTo>
                    <a:pt x="444131" y="787742"/>
                  </a:moveTo>
                  <a:lnTo>
                    <a:pt x="444131" y="843267"/>
                  </a:lnTo>
                </a:path>
                <a:path w="889635" h="1061084">
                  <a:moveTo>
                    <a:pt x="425958" y="814552"/>
                  </a:moveTo>
                  <a:lnTo>
                    <a:pt x="443179" y="814552"/>
                  </a:lnTo>
                </a:path>
                <a:path w="889635" h="1061084">
                  <a:moveTo>
                    <a:pt x="453707" y="814552"/>
                  </a:moveTo>
                  <a:lnTo>
                    <a:pt x="466153" y="814552"/>
                  </a:lnTo>
                </a:path>
                <a:path w="889635" h="1061084">
                  <a:moveTo>
                    <a:pt x="378091" y="907402"/>
                  </a:moveTo>
                  <a:lnTo>
                    <a:pt x="378091" y="951433"/>
                  </a:lnTo>
                </a:path>
                <a:path w="889635" h="1061084">
                  <a:moveTo>
                    <a:pt x="418299" y="907402"/>
                  </a:moveTo>
                  <a:lnTo>
                    <a:pt x="418299" y="951433"/>
                  </a:lnTo>
                </a:path>
                <a:path w="889635" h="1061084">
                  <a:moveTo>
                    <a:pt x="428815" y="907402"/>
                  </a:moveTo>
                  <a:lnTo>
                    <a:pt x="428815" y="951433"/>
                  </a:lnTo>
                </a:path>
                <a:path w="889635" h="1061084">
                  <a:moveTo>
                    <a:pt x="464235" y="913129"/>
                  </a:moveTo>
                  <a:lnTo>
                    <a:pt x="464235" y="944727"/>
                  </a:lnTo>
                </a:path>
                <a:path w="889635" h="1061084">
                  <a:moveTo>
                    <a:pt x="519760" y="660450"/>
                  </a:moveTo>
                  <a:lnTo>
                    <a:pt x="539851" y="640346"/>
                  </a:lnTo>
                  <a:lnTo>
                    <a:pt x="542721" y="636511"/>
                  </a:lnTo>
                  <a:lnTo>
                    <a:pt x="537946" y="631748"/>
                  </a:lnTo>
                  <a:lnTo>
                    <a:pt x="534111" y="633641"/>
                  </a:lnTo>
                </a:path>
                <a:path w="889635" h="1061084">
                  <a:moveTo>
                    <a:pt x="459447" y="1029919"/>
                  </a:moveTo>
                  <a:lnTo>
                    <a:pt x="459447" y="1050023"/>
                  </a:lnTo>
                  <a:lnTo>
                    <a:pt x="494868" y="1050023"/>
                  </a:lnTo>
                  <a:lnTo>
                    <a:pt x="494868" y="1057668"/>
                  </a:lnTo>
                </a:path>
                <a:path w="889635" h="1061084">
                  <a:moveTo>
                    <a:pt x="531241" y="1060538"/>
                  </a:moveTo>
                  <a:lnTo>
                    <a:pt x="531241" y="1048092"/>
                  </a:lnTo>
                  <a:lnTo>
                    <a:pt x="544639" y="1048092"/>
                  </a:lnTo>
                  <a:lnTo>
                    <a:pt x="544639" y="1058633"/>
                  </a:lnTo>
                </a:path>
                <a:path w="889635" h="1061084">
                  <a:moveTo>
                    <a:pt x="568236" y="874242"/>
                  </a:moveTo>
                  <a:lnTo>
                    <a:pt x="848067" y="401053"/>
                  </a:lnTo>
                </a:path>
                <a:path w="889635" h="1061084">
                  <a:moveTo>
                    <a:pt x="521766" y="952817"/>
                  </a:moveTo>
                  <a:lnTo>
                    <a:pt x="551586" y="902385"/>
                  </a:lnTo>
                </a:path>
                <a:path w="889635" h="1061084">
                  <a:moveTo>
                    <a:pt x="467106" y="1045222"/>
                  </a:moveTo>
                  <a:lnTo>
                    <a:pt x="508393" y="975436"/>
                  </a:lnTo>
                </a:path>
                <a:path w="889635" h="1061084">
                  <a:moveTo>
                    <a:pt x="596950" y="874661"/>
                  </a:moveTo>
                  <a:lnTo>
                    <a:pt x="875830" y="401053"/>
                  </a:lnTo>
                </a:path>
                <a:path w="889635" h="1061084">
                  <a:moveTo>
                    <a:pt x="551497" y="951534"/>
                  </a:moveTo>
                  <a:lnTo>
                    <a:pt x="580339" y="902754"/>
                  </a:lnTo>
                </a:path>
                <a:path w="889635" h="1061084">
                  <a:moveTo>
                    <a:pt x="494665" y="1047622"/>
                  </a:moveTo>
                  <a:lnTo>
                    <a:pt x="535787" y="978103"/>
                  </a:lnTo>
                </a:path>
                <a:path w="889635" h="1061084">
                  <a:moveTo>
                    <a:pt x="888276" y="398183"/>
                  </a:moveTo>
                  <a:lnTo>
                    <a:pt x="824141" y="398754"/>
                  </a:lnTo>
                </a:path>
                <a:path w="889635" h="1061084">
                  <a:moveTo>
                    <a:pt x="887310" y="372338"/>
                  </a:moveTo>
                  <a:lnTo>
                    <a:pt x="839457" y="372770"/>
                  </a:lnTo>
                </a:path>
                <a:path w="889635" h="1061084">
                  <a:moveTo>
                    <a:pt x="456158" y="601408"/>
                  </a:moveTo>
                  <a:lnTo>
                    <a:pt x="802601" y="0"/>
                  </a:lnTo>
                </a:path>
                <a:path w="889635" h="1061084">
                  <a:moveTo>
                    <a:pt x="443661" y="623112"/>
                  </a:moveTo>
                  <a:lnTo>
                    <a:pt x="451243" y="609955"/>
                  </a:lnTo>
                </a:path>
                <a:path w="889635" h="1061084">
                  <a:moveTo>
                    <a:pt x="482803" y="608952"/>
                  </a:moveTo>
                  <a:lnTo>
                    <a:pt x="828446" y="1422"/>
                  </a:lnTo>
                </a:path>
                <a:path w="889635" h="1061084">
                  <a:moveTo>
                    <a:pt x="470941" y="629818"/>
                  </a:moveTo>
                  <a:lnTo>
                    <a:pt x="477913" y="617562"/>
                  </a:lnTo>
                </a:path>
                <a:path w="889635" h="1061084">
                  <a:moveTo>
                    <a:pt x="570471" y="401091"/>
                  </a:moveTo>
                  <a:lnTo>
                    <a:pt x="469976" y="402005"/>
                  </a:lnTo>
                </a:path>
                <a:path w="889635" h="1061084">
                  <a:moveTo>
                    <a:pt x="785850" y="399110"/>
                  </a:moveTo>
                  <a:lnTo>
                    <a:pt x="602068" y="400799"/>
                  </a:lnTo>
                </a:path>
                <a:path w="889635" h="1061084">
                  <a:moveTo>
                    <a:pt x="584847" y="375107"/>
                  </a:moveTo>
                  <a:lnTo>
                    <a:pt x="484365" y="376034"/>
                  </a:lnTo>
                </a:path>
                <a:path w="889635" h="1061084">
                  <a:moveTo>
                    <a:pt x="801166" y="373125"/>
                  </a:moveTo>
                  <a:lnTo>
                    <a:pt x="616432" y="374815"/>
                  </a:lnTo>
                </a:path>
                <a:path w="889635" h="1061084">
                  <a:moveTo>
                    <a:pt x="640359" y="336207"/>
                  </a:moveTo>
                  <a:lnTo>
                    <a:pt x="824141" y="334530"/>
                  </a:lnTo>
                </a:path>
                <a:path w="889635" h="1061084">
                  <a:moveTo>
                    <a:pt x="506831" y="337400"/>
                  </a:moveTo>
                  <a:lnTo>
                    <a:pt x="605904" y="3365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40428" y="6646621"/>
              <a:ext cx="20320" cy="1905"/>
            </a:xfrm>
            <a:custGeom>
              <a:avLst/>
              <a:gdLst/>
              <a:ahLst/>
              <a:cxnLst/>
              <a:rect l="l" t="t" r="r" b="b"/>
              <a:pathLst>
                <a:path w="20320" h="1904">
                  <a:moveTo>
                    <a:pt x="-2286" y="711"/>
                  </a:moveTo>
                  <a:lnTo>
                    <a:pt x="22390" y="711"/>
                  </a:lnTo>
                </a:path>
              </a:pathLst>
            </a:custGeom>
            <a:ln w="59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67137" y="6613588"/>
              <a:ext cx="384810" cy="73660"/>
            </a:xfrm>
            <a:custGeom>
              <a:avLst/>
              <a:gdLst/>
              <a:ahLst/>
              <a:cxnLst/>
              <a:rect l="l" t="t" r="r" b="b"/>
              <a:pathLst>
                <a:path w="384810" h="73659">
                  <a:moveTo>
                    <a:pt x="91884" y="70358"/>
                  </a:moveTo>
                  <a:lnTo>
                    <a:pt x="78288" y="61625"/>
                  </a:lnTo>
                  <a:lnTo>
                    <a:pt x="66041" y="43608"/>
                  </a:lnTo>
                  <a:lnTo>
                    <a:pt x="55949" y="22091"/>
                  </a:lnTo>
                  <a:lnTo>
                    <a:pt x="48818" y="2857"/>
                  </a:lnTo>
                  <a:lnTo>
                    <a:pt x="43001" y="23946"/>
                  </a:lnTo>
                  <a:lnTo>
                    <a:pt x="31400" y="47728"/>
                  </a:lnTo>
                  <a:lnTo>
                    <a:pt x="16304" y="66663"/>
                  </a:lnTo>
                  <a:lnTo>
                    <a:pt x="0" y="73215"/>
                  </a:lnTo>
                </a:path>
                <a:path w="384810" h="73659">
                  <a:moveTo>
                    <a:pt x="146443" y="41630"/>
                  </a:moveTo>
                  <a:lnTo>
                    <a:pt x="151337" y="51309"/>
                  </a:lnTo>
                  <a:lnTo>
                    <a:pt x="158657" y="61461"/>
                  </a:lnTo>
                  <a:lnTo>
                    <a:pt x="167049" y="69594"/>
                  </a:lnTo>
                  <a:lnTo>
                    <a:pt x="175158" y="73215"/>
                  </a:lnTo>
                  <a:lnTo>
                    <a:pt x="190415" y="64797"/>
                  </a:lnTo>
                  <a:lnTo>
                    <a:pt x="204595" y="43599"/>
                  </a:lnTo>
                  <a:lnTo>
                    <a:pt x="215543" y="18905"/>
                  </a:lnTo>
                  <a:lnTo>
                    <a:pt x="221107" y="0"/>
                  </a:lnTo>
                  <a:lnTo>
                    <a:pt x="227432" y="22113"/>
                  </a:lnTo>
                  <a:lnTo>
                    <a:pt x="238336" y="45577"/>
                  </a:lnTo>
                  <a:lnTo>
                    <a:pt x="251394" y="64197"/>
                  </a:lnTo>
                  <a:lnTo>
                    <a:pt x="264185" y="71780"/>
                  </a:lnTo>
                  <a:lnTo>
                    <a:pt x="278286" y="62986"/>
                  </a:lnTo>
                  <a:lnTo>
                    <a:pt x="294144" y="42348"/>
                  </a:lnTo>
                  <a:lnTo>
                    <a:pt x="307583" y="18480"/>
                  </a:lnTo>
                  <a:lnTo>
                    <a:pt x="314426" y="0"/>
                  </a:lnTo>
                  <a:lnTo>
                    <a:pt x="319516" y="8752"/>
                  </a:lnTo>
                  <a:lnTo>
                    <a:pt x="322859" y="20461"/>
                  </a:lnTo>
                  <a:lnTo>
                    <a:pt x="325935" y="32705"/>
                  </a:lnTo>
                  <a:lnTo>
                    <a:pt x="330225" y="43065"/>
                  </a:lnTo>
                </a:path>
                <a:path w="384810" h="73659">
                  <a:moveTo>
                    <a:pt x="354634" y="67475"/>
                  </a:moveTo>
                  <a:lnTo>
                    <a:pt x="360464" y="66845"/>
                  </a:lnTo>
                  <a:lnTo>
                    <a:pt x="367909" y="60293"/>
                  </a:lnTo>
                  <a:lnTo>
                    <a:pt x="374815" y="50512"/>
                  </a:lnTo>
                  <a:lnTo>
                    <a:pt x="379031" y="40195"/>
                  </a:lnTo>
                </a:path>
                <a:path w="384810" h="73659">
                  <a:moveTo>
                    <a:pt x="172288" y="1854"/>
                  </a:moveTo>
                  <a:lnTo>
                    <a:pt x="384784" y="0"/>
                  </a:lnTo>
                </a:path>
                <a:path w="384810" h="73659">
                  <a:moveTo>
                    <a:pt x="57429" y="2857"/>
                  </a:moveTo>
                  <a:lnTo>
                    <a:pt x="136410" y="21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41863" y="6627939"/>
              <a:ext cx="15875" cy="635"/>
            </a:xfrm>
            <a:custGeom>
              <a:avLst/>
              <a:gdLst/>
              <a:ahLst/>
              <a:cxnLst/>
              <a:rect l="l" t="t" r="r" b="b"/>
              <a:pathLst>
                <a:path w="15875" h="634">
                  <a:moveTo>
                    <a:pt x="-2286" y="76"/>
                  </a:moveTo>
                  <a:lnTo>
                    <a:pt x="18084" y="76"/>
                  </a:lnTo>
                </a:path>
              </a:pathLst>
            </a:custGeom>
            <a:ln w="47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659454" y="6329299"/>
              <a:ext cx="508634" cy="620395"/>
            </a:xfrm>
            <a:custGeom>
              <a:avLst/>
              <a:gdLst/>
              <a:ahLst/>
              <a:cxnLst/>
              <a:rect l="l" t="t" r="r" b="b"/>
              <a:pathLst>
                <a:path w="508635" h="620395">
                  <a:moveTo>
                    <a:pt x="278523" y="300494"/>
                  </a:moveTo>
                  <a:lnTo>
                    <a:pt x="452259" y="298983"/>
                  </a:lnTo>
                </a:path>
                <a:path w="508635" h="620395">
                  <a:moveTo>
                    <a:pt x="163677" y="301510"/>
                  </a:moveTo>
                  <a:lnTo>
                    <a:pt x="242658" y="300824"/>
                  </a:lnTo>
                </a:path>
                <a:path w="508635" h="620395">
                  <a:moveTo>
                    <a:pt x="377609" y="298640"/>
                  </a:moveTo>
                  <a:lnTo>
                    <a:pt x="377609" y="318744"/>
                  </a:lnTo>
                </a:path>
                <a:path w="508635" h="620395">
                  <a:moveTo>
                    <a:pt x="292887" y="301510"/>
                  </a:moveTo>
                  <a:lnTo>
                    <a:pt x="292887" y="321602"/>
                  </a:lnTo>
                </a:path>
                <a:path w="508635" h="620395">
                  <a:moveTo>
                    <a:pt x="203873" y="297205"/>
                  </a:moveTo>
                  <a:lnTo>
                    <a:pt x="203873" y="320179"/>
                  </a:lnTo>
                </a:path>
                <a:path w="508635" h="620395">
                  <a:moveTo>
                    <a:pt x="304380" y="237172"/>
                  </a:moveTo>
                  <a:lnTo>
                    <a:pt x="468058" y="238340"/>
                  </a:lnTo>
                </a:path>
                <a:path w="508635" h="620395">
                  <a:moveTo>
                    <a:pt x="173710" y="236232"/>
                  </a:moveTo>
                  <a:lnTo>
                    <a:pt x="274218" y="236956"/>
                  </a:lnTo>
                </a:path>
                <a:path w="508635" h="620395">
                  <a:moveTo>
                    <a:pt x="127774" y="248831"/>
                  </a:moveTo>
                  <a:lnTo>
                    <a:pt x="67475" y="248386"/>
                  </a:lnTo>
                  <a:lnTo>
                    <a:pt x="61734" y="249821"/>
                  </a:lnTo>
                  <a:lnTo>
                    <a:pt x="60299" y="235458"/>
                  </a:lnTo>
                  <a:lnTo>
                    <a:pt x="67475" y="235458"/>
                  </a:lnTo>
                  <a:lnTo>
                    <a:pt x="137820" y="235978"/>
                  </a:lnTo>
                </a:path>
                <a:path w="508635" h="620395">
                  <a:moveTo>
                    <a:pt x="265620" y="249796"/>
                  </a:moveTo>
                  <a:lnTo>
                    <a:pt x="165112" y="249085"/>
                  </a:lnTo>
                </a:path>
                <a:path w="508635" h="620395">
                  <a:moveTo>
                    <a:pt x="468058" y="251256"/>
                  </a:moveTo>
                  <a:lnTo>
                    <a:pt x="300062" y="250050"/>
                  </a:lnTo>
                </a:path>
                <a:path w="508635" h="620395">
                  <a:moveTo>
                    <a:pt x="492467" y="229730"/>
                  </a:moveTo>
                  <a:lnTo>
                    <a:pt x="485015" y="230761"/>
                  </a:lnTo>
                  <a:lnTo>
                    <a:pt x="477029" y="234753"/>
                  </a:lnTo>
                  <a:lnTo>
                    <a:pt x="470659" y="243049"/>
                  </a:lnTo>
                  <a:lnTo>
                    <a:pt x="468058" y="256997"/>
                  </a:lnTo>
                  <a:lnTo>
                    <a:pt x="468058" y="278549"/>
                  </a:lnTo>
                </a:path>
                <a:path w="508635" h="620395">
                  <a:moveTo>
                    <a:pt x="391960" y="90449"/>
                  </a:moveTo>
                  <a:lnTo>
                    <a:pt x="480974" y="90449"/>
                  </a:lnTo>
                </a:path>
                <a:path w="508635" h="620395">
                  <a:moveTo>
                    <a:pt x="371868" y="120611"/>
                  </a:moveTo>
                  <a:lnTo>
                    <a:pt x="371868" y="178041"/>
                  </a:lnTo>
                  <a:lnTo>
                    <a:pt x="486714" y="178041"/>
                  </a:lnTo>
                </a:path>
                <a:path w="508635" h="620395">
                  <a:moveTo>
                    <a:pt x="371868" y="165112"/>
                  </a:moveTo>
                  <a:lnTo>
                    <a:pt x="486714" y="165112"/>
                  </a:lnTo>
                </a:path>
                <a:path w="508635" h="620395">
                  <a:moveTo>
                    <a:pt x="371868" y="178041"/>
                  </a:moveTo>
                  <a:lnTo>
                    <a:pt x="374726" y="198145"/>
                  </a:lnTo>
                </a:path>
                <a:path w="508635" h="620395">
                  <a:moveTo>
                    <a:pt x="356069" y="201002"/>
                  </a:moveTo>
                  <a:lnTo>
                    <a:pt x="478104" y="201002"/>
                  </a:lnTo>
                  <a:lnTo>
                    <a:pt x="478104" y="223977"/>
                  </a:lnTo>
                </a:path>
                <a:path w="508635" h="620395">
                  <a:moveTo>
                    <a:pt x="446519" y="205320"/>
                  </a:moveTo>
                  <a:lnTo>
                    <a:pt x="446519" y="221106"/>
                  </a:lnTo>
                </a:path>
                <a:path w="508635" h="620395">
                  <a:moveTo>
                    <a:pt x="399135" y="203885"/>
                  </a:moveTo>
                  <a:lnTo>
                    <a:pt x="399135" y="235458"/>
                  </a:lnTo>
                </a:path>
                <a:path w="508635" h="620395">
                  <a:moveTo>
                    <a:pt x="374726" y="205320"/>
                  </a:moveTo>
                  <a:lnTo>
                    <a:pt x="374726" y="234035"/>
                  </a:lnTo>
                </a:path>
                <a:path w="508635" h="620395">
                  <a:moveTo>
                    <a:pt x="312000" y="166014"/>
                  </a:moveTo>
                  <a:lnTo>
                    <a:pt x="248386" y="109131"/>
                  </a:lnTo>
                </a:path>
                <a:path w="508635" h="620395">
                  <a:moveTo>
                    <a:pt x="370420" y="218249"/>
                  </a:moveTo>
                  <a:lnTo>
                    <a:pt x="334835" y="186423"/>
                  </a:lnTo>
                </a:path>
                <a:path w="508635" h="620395">
                  <a:moveTo>
                    <a:pt x="302666" y="179730"/>
                  </a:moveTo>
                  <a:lnTo>
                    <a:pt x="239775" y="123482"/>
                  </a:lnTo>
                </a:path>
                <a:path w="508635" h="620395">
                  <a:moveTo>
                    <a:pt x="361810" y="232600"/>
                  </a:moveTo>
                  <a:lnTo>
                    <a:pt x="326974" y="201460"/>
                  </a:lnTo>
                </a:path>
                <a:path w="508635" h="620395">
                  <a:moveTo>
                    <a:pt x="415416" y="43091"/>
                  </a:moveTo>
                  <a:lnTo>
                    <a:pt x="475233" y="0"/>
                  </a:lnTo>
                </a:path>
                <a:path w="508635" h="620395">
                  <a:moveTo>
                    <a:pt x="282206" y="139014"/>
                  </a:moveTo>
                  <a:lnTo>
                    <a:pt x="365632" y="78943"/>
                  </a:lnTo>
                </a:path>
                <a:path w="508635" h="620395">
                  <a:moveTo>
                    <a:pt x="198132" y="199567"/>
                  </a:moveTo>
                  <a:lnTo>
                    <a:pt x="265493" y="151053"/>
                  </a:lnTo>
                </a:path>
                <a:path w="508635" h="620395">
                  <a:moveTo>
                    <a:pt x="403453" y="64630"/>
                  </a:moveTo>
                  <a:lnTo>
                    <a:pt x="475233" y="12928"/>
                  </a:lnTo>
                </a:path>
                <a:path w="508635" h="620395">
                  <a:moveTo>
                    <a:pt x="292519" y="144513"/>
                  </a:moveTo>
                  <a:lnTo>
                    <a:pt x="356247" y="98615"/>
                  </a:lnTo>
                </a:path>
                <a:path w="508635" h="620395">
                  <a:moveTo>
                    <a:pt x="198132" y="212496"/>
                  </a:moveTo>
                  <a:lnTo>
                    <a:pt x="273418" y="158267"/>
                  </a:lnTo>
                </a:path>
                <a:path w="508635" h="620395">
                  <a:moveTo>
                    <a:pt x="196697" y="206755"/>
                  </a:moveTo>
                  <a:lnTo>
                    <a:pt x="192392" y="232600"/>
                  </a:lnTo>
                </a:path>
                <a:path w="508635" h="620395">
                  <a:moveTo>
                    <a:pt x="157924" y="271360"/>
                  </a:moveTo>
                  <a:lnTo>
                    <a:pt x="258432" y="259867"/>
                  </a:lnTo>
                </a:path>
                <a:path w="508635" h="620395">
                  <a:moveTo>
                    <a:pt x="149313" y="284289"/>
                  </a:moveTo>
                  <a:lnTo>
                    <a:pt x="252691" y="272796"/>
                  </a:lnTo>
                </a:path>
                <a:path w="508635" h="620395">
                  <a:moveTo>
                    <a:pt x="291452" y="267055"/>
                  </a:moveTo>
                  <a:lnTo>
                    <a:pt x="426415" y="252704"/>
                  </a:lnTo>
                </a:path>
                <a:path w="508635" h="620395">
                  <a:moveTo>
                    <a:pt x="391960" y="259867"/>
                  </a:moveTo>
                  <a:lnTo>
                    <a:pt x="416369" y="278549"/>
                  </a:lnTo>
                </a:path>
                <a:path w="508635" h="620395">
                  <a:moveTo>
                    <a:pt x="416369" y="256997"/>
                  </a:moveTo>
                  <a:lnTo>
                    <a:pt x="440778" y="275666"/>
                  </a:lnTo>
                </a:path>
                <a:path w="508635" h="620395">
                  <a:moveTo>
                    <a:pt x="377609" y="264185"/>
                  </a:moveTo>
                  <a:lnTo>
                    <a:pt x="377609" y="281419"/>
                  </a:lnTo>
                </a:path>
                <a:path w="508635" h="620395">
                  <a:moveTo>
                    <a:pt x="443649" y="269925"/>
                  </a:moveTo>
                  <a:lnTo>
                    <a:pt x="463753" y="256997"/>
                  </a:lnTo>
                </a:path>
                <a:path w="508635" h="620395">
                  <a:moveTo>
                    <a:pt x="337400" y="215366"/>
                  </a:moveTo>
                  <a:lnTo>
                    <a:pt x="325920" y="232600"/>
                  </a:lnTo>
                </a:path>
                <a:path w="508635" h="620395">
                  <a:moveTo>
                    <a:pt x="48818" y="473798"/>
                  </a:moveTo>
                  <a:lnTo>
                    <a:pt x="90449" y="473798"/>
                  </a:lnTo>
                  <a:lnTo>
                    <a:pt x="90449" y="407746"/>
                  </a:lnTo>
                  <a:lnTo>
                    <a:pt x="103365" y="416369"/>
                  </a:lnTo>
                  <a:lnTo>
                    <a:pt x="103365" y="485279"/>
                  </a:lnTo>
                  <a:lnTo>
                    <a:pt x="48818" y="485279"/>
                  </a:lnTo>
                  <a:lnTo>
                    <a:pt x="41630" y="478104"/>
                  </a:lnTo>
                  <a:lnTo>
                    <a:pt x="41630" y="468058"/>
                  </a:lnTo>
                </a:path>
                <a:path w="508635" h="620395">
                  <a:moveTo>
                    <a:pt x="86144" y="442213"/>
                  </a:moveTo>
                  <a:lnTo>
                    <a:pt x="58864" y="442213"/>
                  </a:lnTo>
                </a:path>
                <a:path w="508635" h="620395">
                  <a:moveTo>
                    <a:pt x="43065" y="492467"/>
                  </a:moveTo>
                  <a:lnTo>
                    <a:pt x="43065" y="577176"/>
                  </a:lnTo>
                </a:path>
                <a:path w="508635" h="620395">
                  <a:moveTo>
                    <a:pt x="44500" y="595845"/>
                  </a:moveTo>
                  <a:lnTo>
                    <a:pt x="44500" y="607326"/>
                  </a:lnTo>
                </a:path>
                <a:path w="508635" h="620395">
                  <a:moveTo>
                    <a:pt x="0" y="539838"/>
                  </a:moveTo>
                  <a:lnTo>
                    <a:pt x="0" y="592963"/>
                  </a:lnTo>
                </a:path>
                <a:path w="508635" h="620395">
                  <a:moveTo>
                    <a:pt x="0" y="607326"/>
                  </a:moveTo>
                  <a:lnTo>
                    <a:pt x="0" y="620255"/>
                  </a:lnTo>
                </a:path>
                <a:path w="508635" h="620395">
                  <a:moveTo>
                    <a:pt x="57429" y="486727"/>
                  </a:moveTo>
                  <a:lnTo>
                    <a:pt x="53111" y="572871"/>
                  </a:lnTo>
                </a:path>
                <a:path w="508635" h="620395">
                  <a:moveTo>
                    <a:pt x="87579" y="486727"/>
                  </a:moveTo>
                  <a:lnTo>
                    <a:pt x="83273" y="572871"/>
                  </a:lnTo>
                </a:path>
                <a:path w="508635" h="620395">
                  <a:moveTo>
                    <a:pt x="104813" y="498208"/>
                  </a:moveTo>
                  <a:lnTo>
                    <a:pt x="175158" y="390537"/>
                  </a:lnTo>
                </a:path>
                <a:path w="508635" h="620395">
                  <a:moveTo>
                    <a:pt x="107683" y="470928"/>
                  </a:moveTo>
                  <a:lnTo>
                    <a:pt x="161670" y="388302"/>
                  </a:lnTo>
                </a:path>
                <a:path w="508635" h="620395">
                  <a:moveTo>
                    <a:pt x="99060" y="389089"/>
                  </a:moveTo>
                  <a:lnTo>
                    <a:pt x="99060" y="403453"/>
                  </a:lnTo>
                </a:path>
                <a:path w="508635" h="620395">
                  <a:moveTo>
                    <a:pt x="130644" y="386219"/>
                  </a:moveTo>
                  <a:lnTo>
                    <a:pt x="130644" y="403453"/>
                  </a:lnTo>
                  <a:lnTo>
                    <a:pt x="142138" y="397700"/>
                  </a:lnTo>
                </a:path>
                <a:path w="508635" h="620395">
                  <a:moveTo>
                    <a:pt x="298627" y="386219"/>
                  </a:moveTo>
                  <a:lnTo>
                    <a:pt x="185204" y="463753"/>
                  </a:lnTo>
                </a:path>
                <a:path w="508635" h="620395">
                  <a:moveTo>
                    <a:pt x="325920" y="386219"/>
                  </a:moveTo>
                  <a:lnTo>
                    <a:pt x="370420" y="433590"/>
                  </a:lnTo>
                </a:path>
                <a:path w="508635" h="620395">
                  <a:moveTo>
                    <a:pt x="402018" y="459435"/>
                  </a:moveTo>
                  <a:lnTo>
                    <a:pt x="413499" y="472363"/>
                  </a:lnTo>
                </a:path>
                <a:path w="508635" h="620395">
                  <a:moveTo>
                    <a:pt x="175158" y="482409"/>
                  </a:moveTo>
                  <a:lnTo>
                    <a:pt x="341706" y="489597"/>
                  </a:lnTo>
                </a:path>
                <a:path w="508635" h="620395">
                  <a:moveTo>
                    <a:pt x="196697" y="466623"/>
                  </a:moveTo>
                  <a:lnTo>
                    <a:pt x="357492" y="466623"/>
                  </a:lnTo>
                </a:path>
                <a:path w="508635" h="620395">
                  <a:moveTo>
                    <a:pt x="256997" y="476681"/>
                  </a:moveTo>
                  <a:lnTo>
                    <a:pt x="350329" y="476681"/>
                  </a:lnTo>
                </a:path>
                <a:path w="508635" h="620395">
                  <a:moveTo>
                    <a:pt x="386219" y="478104"/>
                  </a:moveTo>
                  <a:lnTo>
                    <a:pt x="404875" y="478104"/>
                  </a:lnTo>
                </a:path>
                <a:path w="508635" h="620395">
                  <a:moveTo>
                    <a:pt x="445084" y="475246"/>
                  </a:moveTo>
                  <a:lnTo>
                    <a:pt x="460882" y="489597"/>
                  </a:lnTo>
                  <a:lnTo>
                    <a:pt x="495325" y="486727"/>
                  </a:lnTo>
                  <a:lnTo>
                    <a:pt x="495325" y="469480"/>
                  </a:lnTo>
                  <a:lnTo>
                    <a:pt x="488162" y="459435"/>
                  </a:lnTo>
                  <a:lnTo>
                    <a:pt x="488162" y="447954"/>
                  </a:lnTo>
                </a:path>
                <a:path w="508635" h="620395">
                  <a:moveTo>
                    <a:pt x="466623" y="443649"/>
                  </a:moveTo>
                  <a:lnTo>
                    <a:pt x="499643" y="443649"/>
                  </a:lnTo>
                </a:path>
                <a:path w="508635" h="620395">
                  <a:moveTo>
                    <a:pt x="429285" y="443649"/>
                  </a:moveTo>
                  <a:lnTo>
                    <a:pt x="407758" y="443649"/>
                  </a:lnTo>
                </a:path>
                <a:path w="508635" h="620395">
                  <a:moveTo>
                    <a:pt x="338836" y="386219"/>
                  </a:moveTo>
                  <a:lnTo>
                    <a:pt x="374726" y="424980"/>
                  </a:lnTo>
                </a:path>
                <a:path w="508635" h="620395">
                  <a:moveTo>
                    <a:pt x="376161" y="386219"/>
                  </a:moveTo>
                  <a:lnTo>
                    <a:pt x="376161" y="403453"/>
                  </a:lnTo>
                  <a:lnTo>
                    <a:pt x="361810" y="403453"/>
                  </a:lnTo>
                </a:path>
                <a:path w="508635" h="620395">
                  <a:moveTo>
                    <a:pt x="479539" y="414947"/>
                  </a:moveTo>
                  <a:lnTo>
                    <a:pt x="499643" y="430733"/>
                  </a:lnTo>
                </a:path>
                <a:path w="508635" h="620395">
                  <a:moveTo>
                    <a:pt x="169417" y="489597"/>
                  </a:moveTo>
                  <a:lnTo>
                    <a:pt x="169417" y="558507"/>
                  </a:lnTo>
                </a:path>
                <a:path w="508635" h="620395">
                  <a:moveTo>
                    <a:pt x="155054" y="509689"/>
                  </a:moveTo>
                  <a:lnTo>
                    <a:pt x="155054" y="526923"/>
                  </a:lnTo>
                  <a:lnTo>
                    <a:pt x="143573" y="526923"/>
                  </a:lnTo>
                </a:path>
                <a:path w="508635" h="620395">
                  <a:moveTo>
                    <a:pt x="155054" y="536981"/>
                  </a:moveTo>
                  <a:lnTo>
                    <a:pt x="155054" y="558507"/>
                  </a:lnTo>
                </a:path>
                <a:path w="508635" h="620395">
                  <a:moveTo>
                    <a:pt x="122034" y="600163"/>
                  </a:moveTo>
                  <a:lnTo>
                    <a:pt x="122034" y="575754"/>
                  </a:lnTo>
                  <a:lnTo>
                    <a:pt x="156502" y="575754"/>
                  </a:lnTo>
                  <a:lnTo>
                    <a:pt x="156502" y="600163"/>
                  </a:lnTo>
                </a:path>
                <a:path w="508635" h="620395">
                  <a:moveTo>
                    <a:pt x="291452" y="574306"/>
                  </a:moveTo>
                  <a:lnTo>
                    <a:pt x="172288" y="574306"/>
                  </a:lnTo>
                  <a:lnTo>
                    <a:pt x="172288" y="597281"/>
                  </a:lnTo>
                </a:path>
                <a:path w="508635" h="620395">
                  <a:moveTo>
                    <a:pt x="331660" y="575754"/>
                  </a:moveTo>
                  <a:lnTo>
                    <a:pt x="351751" y="575754"/>
                  </a:lnTo>
                </a:path>
                <a:path w="508635" h="620395">
                  <a:moveTo>
                    <a:pt x="386219" y="574306"/>
                  </a:moveTo>
                  <a:lnTo>
                    <a:pt x="439343" y="574306"/>
                  </a:lnTo>
                </a:path>
                <a:path w="508635" h="620395">
                  <a:moveTo>
                    <a:pt x="468058" y="575754"/>
                  </a:moveTo>
                  <a:lnTo>
                    <a:pt x="505383" y="575754"/>
                  </a:lnTo>
                </a:path>
                <a:path w="508635" h="620395">
                  <a:moveTo>
                    <a:pt x="173723" y="526923"/>
                  </a:moveTo>
                  <a:lnTo>
                    <a:pt x="317296" y="526923"/>
                  </a:lnTo>
                </a:path>
                <a:path w="508635" h="620395">
                  <a:moveTo>
                    <a:pt x="364680" y="526923"/>
                  </a:moveTo>
                  <a:lnTo>
                    <a:pt x="383349" y="526923"/>
                  </a:lnTo>
                </a:path>
                <a:path w="508635" h="620395">
                  <a:moveTo>
                    <a:pt x="423544" y="526923"/>
                  </a:moveTo>
                  <a:lnTo>
                    <a:pt x="469493" y="526923"/>
                  </a:lnTo>
                </a:path>
                <a:path w="508635" h="620395">
                  <a:moveTo>
                    <a:pt x="495325" y="526923"/>
                  </a:moveTo>
                  <a:lnTo>
                    <a:pt x="508253" y="526923"/>
                  </a:lnTo>
                </a:path>
                <a:path w="508635" h="620395">
                  <a:moveTo>
                    <a:pt x="175158" y="512571"/>
                  </a:moveTo>
                  <a:lnTo>
                    <a:pt x="325920" y="512571"/>
                  </a:lnTo>
                </a:path>
                <a:path w="508635" h="620395">
                  <a:moveTo>
                    <a:pt x="371868" y="512571"/>
                  </a:moveTo>
                  <a:lnTo>
                    <a:pt x="387642" y="512571"/>
                  </a:lnTo>
                </a:path>
                <a:path w="508635" h="620395">
                  <a:moveTo>
                    <a:pt x="432168" y="508253"/>
                  </a:moveTo>
                  <a:lnTo>
                    <a:pt x="453694" y="508253"/>
                  </a:lnTo>
                  <a:lnTo>
                    <a:pt x="468058" y="5168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87304" y="684617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2870"/>
                  </a:moveTo>
                  <a:lnTo>
                    <a:pt x="2286" y="2870"/>
                  </a:lnTo>
                </a:path>
              </a:pathLst>
            </a:custGeom>
            <a:ln w="57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69575" y="6920826"/>
              <a:ext cx="194310" cy="62230"/>
            </a:xfrm>
            <a:custGeom>
              <a:avLst/>
              <a:gdLst/>
              <a:ahLst/>
              <a:cxnLst/>
              <a:rect l="l" t="t" r="r" b="b"/>
              <a:pathLst>
                <a:path w="194310" h="62229">
                  <a:moveTo>
                    <a:pt x="11480" y="0"/>
                  </a:moveTo>
                  <a:lnTo>
                    <a:pt x="28714" y="0"/>
                  </a:lnTo>
                </a:path>
                <a:path w="194310" h="62229">
                  <a:moveTo>
                    <a:pt x="68910" y="1435"/>
                  </a:moveTo>
                  <a:lnTo>
                    <a:pt x="122047" y="1435"/>
                  </a:lnTo>
                </a:path>
                <a:path w="194310" h="62229">
                  <a:moveTo>
                    <a:pt x="149313" y="1435"/>
                  </a:moveTo>
                  <a:lnTo>
                    <a:pt x="157937" y="1435"/>
                  </a:lnTo>
                </a:path>
                <a:path w="194310" h="62229">
                  <a:moveTo>
                    <a:pt x="178041" y="1435"/>
                  </a:moveTo>
                  <a:lnTo>
                    <a:pt x="186651" y="1435"/>
                  </a:lnTo>
                </a:path>
                <a:path w="194310" h="62229">
                  <a:moveTo>
                    <a:pt x="0" y="17233"/>
                  </a:moveTo>
                  <a:lnTo>
                    <a:pt x="17221" y="17233"/>
                  </a:lnTo>
                </a:path>
                <a:path w="194310" h="62229">
                  <a:moveTo>
                    <a:pt x="57429" y="18668"/>
                  </a:moveTo>
                  <a:lnTo>
                    <a:pt x="110553" y="18668"/>
                  </a:lnTo>
                </a:path>
                <a:path w="194310" h="62229">
                  <a:moveTo>
                    <a:pt x="137833" y="18668"/>
                  </a:moveTo>
                  <a:lnTo>
                    <a:pt x="146443" y="18668"/>
                  </a:lnTo>
                </a:path>
                <a:path w="194310" h="62229">
                  <a:moveTo>
                    <a:pt x="166547" y="18668"/>
                  </a:moveTo>
                  <a:lnTo>
                    <a:pt x="193827" y="18668"/>
                  </a:lnTo>
                </a:path>
                <a:path w="194310" h="62229">
                  <a:moveTo>
                    <a:pt x="58864" y="27279"/>
                  </a:moveTo>
                  <a:lnTo>
                    <a:pt x="99060" y="37325"/>
                  </a:lnTo>
                </a:path>
                <a:path w="194310" h="62229">
                  <a:moveTo>
                    <a:pt x="124904" y="43078"/>
                  </a:moveTo>
                  <a:lnTo>
                    <a:pt x="132092" y="44526"/>
                  </a:lnTo>
                </a:path>
                <a:path w="194310" h="62229">
                  <a:moveTo>
                    <a:pt x="153631" y="48818"/>
                  </a:moveTo>
                  <a:lnTo>
                    <a:pt x="193827" y="617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13148" y="6986879"/>
              <a:ext cx="50800" cy="4445"/>
            </a:xfrm>
            <a:custGeom>
              <a:avLst/>
              <a:gdLst/>
              <a:ahLst/>
              <a:cxnLst/>
              <a:rect l="l" t="t" r="r" b="b"/>
              <a:pathLst>
                <a:path w="50800" h="4445">
                  <a:moveTo>
                    <a:pt x="-2286" y="2152"/>
                  </a:moveTo>
                  <a:lnTo>
                    <a:pt x="52539" y="2152"/>
                  </a:lnTo>
                </a:path>
              </a:pathLst>
            </a:custGeom>
            <a:ln w="88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488588" y="6369494"/>
              <a:ext cx="659130" cy="784225"/>
            </a:xfrm>
            <a:custGeom>
              <a:avLst/>
              <a:gdLst/>
              <a:ahLst/>
              <a:cxnLst/>
              <a:rect l="l" t="t" r="r" b="b"/>
              <a:pathLst>
                <a:path w="659129" h="784225">
                  <a:moveTo>
                    <a:pt x="604456" y="614502"/>
                  </a:moveTo>
                  <a:lnTo>
                    <a:pt x="595845" y="613067"/>
                  </a:lnTo>
                </a:path>
                <a:path w="659129" h="784225">
                  <a:moveTo>
                    <a:pt x="570001" y="610209"/>
                  </a:moveTo>
                  <a:lnTo>
                    <a:pt x="534111" y="607339"/>
                  </a:lnTo>
                  <a:lnTo>
                    <a:pt x="534111" y="598716"/>
                  </a:lnTo>
                  <a:lnTo>
                    <a:pt x="516877" y="598716"/>
                  </a:lnTo>
                </a:path>
                <a:path w="659129" h="784225">
                  <a:moveTo>
                    <a:pt x="516877" y="608774"/>
                  </a:moveTo>
                  <a:lnTo>
                    <a:pt x="559955" y="623125"/>
                  </a:lnTo>
                </a:path>
                <a:path w="659129" h="784225">
                  <a:moveTo>
                    <a:pt x="613079" y="644664"/>
                  </a:moveTo>
                  <a:lnTo>
                    <a:pt x="656158" y="659015"/>
                  </a:lnTo>
                </a:path>
                <a:path w="659129" h="784225">
                  <a:moveTo>
                    <a:pt x="592975" y="636041"/>
                  </a:moveTo>
                  <a:lnTo>
                    <a:pt x="584365" y="634606"/>
                  </a:lnTo>
                </a:path>
                <a:path w="659129" h="784225">
                  <a:moveTo>
                    <a:pt x="433603" y="578611"/>
                  </a:moveTo>
                  <a:lnTo>
                    <a:pt x="399148" y="578611"/>
                  </a:lnTo>
                  <a:lnTo>
                    <a:pt x="399148" y="636041"/>
                  </a:lnTo>
                </a:path>
                <a:path w="659129" h="784225">
                  <a:moveTo>
                    <a:pt x="412064" y="587235"/>
                  </a:moveTo>
                  <a:lnTo>
                    <a:pt x="412064" y="615949"/>
                  </a:lnTo>
                </a:path>
                <a:path w="659129" h="784225">
                  <a:moveTo>
                    <a:pt x="442213" y="570001"/>
                  </a:moveTo>
                  <a:lnTo>
                    <a:pt x="357517" y="570001"/>
                  </a:lnTo>
                </a:path>
                <a:path w="659129" h="784225">
                  <a:moveTo>
                    <a:pt x="310134" y="570001"/>
                  </a:moveTo>
                  <a:lnTo>
                    <a:pt x="327367" y="570001"/>
                  </a:lnTo>
                </a:path>
                <a:path w="659129" h="784225">
                  <a:moveTo>
                    <a:pt x="340283" y="572871"/>
                  </a:moveTo>
                  <a:lnTo>
                    <a:pt x="340283" y="594410"/>
                  </a:lnTo>
                </a:path>
                <a:path w="659129" h="784225">
                  <a:moveTo>
                    <a:pt x="351764" y="590092"/>
                  </a:moveTo>
                  <a:lnTo>
                    <a:pt x="377609" y="590092"/>
                  </a:lnTo>
                  <a:lnTo>
                    <a:pt x="377609" y="663320"/>
                  </a:lnTo>
                </a:path>
                <a:path w="659129" h="784225">
                  <a:moveTo>
                    <a:pt x="346760" y="645731"/>
                  </a:moveTo>
                  <a:lnTo>
                    <a:pt x="346760" y="654710"/>
                  </a:lnTo>
                  <a:lnTo>
                    <a:pt x="351764" y="654710"/>
                  </a:lnTo>
                </a:path>
                <a:path w="659129" h="784225">
                  <a:moveTo>
                    <a:pt x="357517" y="664756"/>
                  </a:moveTo>
                  <a:lnTo>
                    <a:pt x="346024" y="664756"/>
                  </a:lnTo>
                  <a:lnTo>
                    <a:pt x="346024" y="679119"/>
                  </a:lnTo>
                </a:path>
                <a:path w="659129" h="784225">
                  <a:moveTo>
                    <a:pt x="357517" y="690600"/>
                  </a:moveTo>
                  <a:lnTo>
                    <a:pt x="347459" y="690600"/>
                  </a:lnTo>
                  <a:lnTo>
                    <a:pt x="347459" y="703529"/>
                  </a:lnTo>
                </a:path>
                <a:path w="659129" h="784225">
                  <a:moveTo>
                    <a:pt x="433603" y="663320"/>
                  </a:moveTo>
                  <a:lnTo>
                    <a:pt x="446531" y="663320"/>
                  </a:lnTo>
                </a:path>
                <a:path w="659129" h="784225">
                  <a:moveTo>
                    <a:pt x="486727" y="664756"/>
                  </a:moveTo>
                  <a:lnTo>
                    <a:pt x="541286" y="664756"/>
                  </a:lnTo>
                </a:path>
                <a:path w="659129" h="784225">
                  <a:moveTo>
                    <a:pt x="515442" y="674801"/>
                  </a:moveTo>
                  <a:lnTo>
                    <a:pt x="515442" y="682002"/>
                  </a:lnTo>
                  <a:lnTo>
                    <a:pt x="472363" y="682002"/>
                  </a:lnTo>
                </a:path>
                <a:path w="659129" h="784225">
                  <a:moveTo>
                    <a:pt x="440791" y="737984"/>
                  </a:moveTo>
                  <a:lnTo>
                    <a:pt x="469493" y="737984"/>
                  </a:lnTo>
                  <a:lnTo>
                    <a:pt x="469493" y="725068"/>
                  </a:lnTo>
                  <a:lnTo>
                    <a:pt x="491032" y="725068"/>
                  </a:lnTo>
                  <a:lnTo>
                    <a:pt x="491032" y="743737"/>
                  </a:lnTo>
                </a:path>
                <a:path w="659129" h="784225">
                  <a:moveTo>
                    <a:pt x="479551" y="745159"/>
                  </a:moveTo>
                  <a:lnTo>
                    <a:pt x="433603" y="745159"/>
                  </a:lnTo>
                </a:path>
                <a:path w="659129" h="784225">
                  <a:moveTo>
                    <a:pt x="476681" y="762393"/>
                  </a:moveTo>
                  <a:lnTo>
                    <a:pt x="430733" y="762393"/>
                  </a:lnTo>
                  <a:lnTo>
                    <a:pt x="430733" y="783932"/>
                  </a:lnTo>
                </a:path>
                <a:path w="659129" h="784225">
                  <a:moveTo>
                    <a:pt x="374738" y="763828"/>
                  </a:moveTo>
                  <a:lnTo>
                    <a:pt x="389102" y="763828"/>
                  </a:lnTo>
                </a:path>
                <a:path w="659129" h="784225">
                  <a:moveTo>
                    <a:pt x="404888" y="702094"/>
                  </a:moveTo>
                  <a:lnTo>
                    <a:pt x="404888" y="735126"/>
                  </a:lnTo>
                </a:path>
                <a:path w="659129" h="784225">
                  <a:moveTo>
                    <a:pt x="512572" y="621690"/>
                  </a:moveTo>
                  <a:lnTo>
                    <a:pt x="532676" y="657593"/>
                  </a:lnTo>
                </a:path>
                <a:path w="659129" h="784225">
                  <a:moveTo>
                    <a:pt x="511136" y="638911"/>
                  </a:moveTo>
                  <a:lnTo>
                    <a:pt x="511136" y="656158"/>
                  </a:lnTo>
                </a:path>
                <a:path w="659129" h="784225">
                  <a:moveTo>
                    <a:pt x="466623" y="600151"/>
                  </a:moveTo>
                  <a:lnTo>
                    <a:pt x="486727" y="600151"/>
                  </a:lnTo>
                </a:path>
                <a:path w="659129" h="784225">
                  <a:moveTo>
                    <a:pt x="460883" y="610209"/>
                  </a:moveTo>
                  <a:lnTo>
                    <a:pt x="468058" y="610209"/>
                  </a:lnTo>
                  <a:lnTo>
                    <a:pt x="476681" y="618820"/>
                  </a:lnTo>
                </a:path>
                <a:path w="659129" h="784225">
                  <a:moveTo>
                    <a:pt x="455142" y="450837"/>
                  </a:moveTo>
                  <a:lnTo>
                    <a:pt x="455142" y="465188"/>
                  </a:lnTo>
                </a:path>
                <a:path w="659129" h="784225">
                  <a:moveTo>
                    <a:pt x="473811" y="468058"/>
                  </a:moveTo>
                  <a:lnTo>
                    <a:pt x="491032" y="452272"/>
                  </a:lnTo>
                </a:path>
                <a:path w="659129" h="784225">
                  <a:moveTo>
                    <a:pt x="514007" y="416369"/>
                  </a:moveTo>
                  <a:lnTo>
                    <a:pt x="532676" y="399148"/>
                  </a:lnTo>
                </a:path>
                <a:path w="659129" h="784225">
                  <a:moveTo>
                    <a:pt x="460883" y="416369"/>
                  </a:moveTo>
                  <a:lnTo>
                    <a:pt x="470941" y="416369"/>
                  </a:lnTo>
                  <a:lnTo>
                    <a:pt x="478828" y="408482"/>
                  </a:lnTo>
                  <a:lnTo>
                    <a:pt x="484568" y="402742"/>
                  </a:lnTo>
                  <a:lnTo>
                    <a:pt x="502526" y="402742"/>
                  </a:lnTo>
                  <a:lnTo>
                    <a:pt x="502526" y="412076"/>
                  </a:lnTo>
                </a:path>
                <a:path w="659129" h="784225">
                  <a:moveTo>
                    <a:pt x="379044" y="447967"/>
                  </a:moveTo>
                  <a:lnTo>
                    <a:pt x="379044" y="466623"/>
                  </a:lnTo>
                </a:path>
                <a:path w="659129" h="784225">
                  <a:moveTo>
                    <a:pt x="623125" y="429285"/>
                  </a:moveTo>
                  <a:lnTo>
                    <a:pt x="659028" y="429285"/>
                  </a:lnTo>
                </a:path>
                <a:path w="659129" h="784225">
                  <a:moveTo>
                    <a:pt x="188087" y="175171"/>
                  </a:moveTo>
                  <a:lnTo>
                    <a:pt x="0" y="175171"/>
                  </a:lnTo>
                  <a:lnTo>
                    <a:pt x="0" y="160807"/>
                  </a:lnTo>
                  <a:lnTo>
                    <a:pt x="188087" y="160807"/>
                  </a:lnTo>
                  <a:lnTo>
                    <a:pt x="188087" y="175171"/>
                  </a:lnTo>
                  <a:close/>
                </a:path>
                <a:path w="659129" h="784225">
                  <a:moveTo>
                    <a:pt x="284289" y="147891"/>
                  </a:moveTo>
                  <a:lnTo>
                    <a:pt x="27279" y="147891"/>
                  </a:lnTo>
                  <a:lnTo>
                    <a:pt x="27279" y="133540"/>
                  </a:lnTo>
                  <a:lnTo>
                    <a:pt x="284289" y="133540"/>
                  </a:lnTo>
                  <a:lnTo>
                    <a:pt x="284289" y="147891"/>
                  </a:lnTo>
                  <a:close/>
                </a:path>
                <a:path w="659129" h="784225">
                  <a:moveTo>
                    <a:pt x="287159" y="14363"/>
                  </a:moveTo>
                  <a:lnTo>
                    <a:pt x="38773" y="14363"/>
                  </a:lnTo>
                  <a:lnTo>
                    <a:pt x="38773" y="0"/>
                  </a:lnTo>
                  <a:lnTo>
                    <a:pt x="287159" y="0"/>
                  </a:lnTo>
                  <a:lnTo>
                    <a:pt x="287159" y="14363"/>
                  </a:lnTo>
                  <a:close/>
                </a:path>
                <a:path w="659129" h="784225">
                  <a:moveTo>
                    <a:pt x="12077" y="175171"/>
                  </a:moveTo>
                  <a:lnTo>
                    <a:pt x="2870" y="7064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00970" y="6495846"/>
              <a:ext cx="635" cy="31750"/>
            </a:xfrm>
            <a:custGeom>
              <a:avLst/>
              <a:gdLst/>
              <a:ahLst/>
              <a:cxnLst/>
              <a:rect l="l" t="t" r="r" b="b"/>
              <a:pathLst>
                <a:path w="635" h="31750">
                  <a:moveTo>
                    <a:pt x="273" y="-2286"/>
                  </a:moveTo>
                  <a:lnTo>
                    <a:pt x="273" y="33896"/>
                  </a:lnTo>
                </a:path>
              </a:pathLst>
            </a:custGeom>
            <a:ln w="51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00081" y="6306337"/>
              <a:ext cx="354965" cy="761365"/>
            </a:xfrm>
            <a:custGeom>
              <a:avLst/>
              <a:gdLst/>
              <a:ahLst/>
              <a:cxnLst/>
              <a:rect l="l" t="t" r="r" b="b"/>
              <a:pathLst>
                <a:path w="354964" h="761365">
                  <a:moveTo>
                    <a:pt x="1435" y="179463"/>
                  </a:moveTo>
                  <a:lnTo>
                    <a:pt x="284276" y="179463"/>
                  </a:lnTo>
                </a:path>
                <a:path w="354964" h="761365">
                  <a:moveTo>
                    <a:pt x="0" y="169405"/>
                  </a:moveTo>
                  <a:lnTo>
                    <a:pt x="5740" y="0"/>
                  </a:lnTo>
                </a:path>
                <a:path w="354964" h="761365">
                  <a:moveTo>
                    <a:pt x="317296" y="10032"/>
                  </a:moveTo>
                  <a:lnTo>
                    <a:pt x="317296" y="83273"/>
                  </a:lnTo>
                  <a:lnTo>
                    <a:pt x="337400" y="155066"/>
                  </a:lnTo>
                  <a:lnTo>
                    <a:pt x="178028" y="155066"/>
                  </a:lnTo>
                  <a:lnTo>
                    <a:pt x="143573" y="90449"/>
                  </a:lnTo>
                  <a:lnTo>
                    <a:pt x="302945" y="90449"/>
                  </a:lnTo>
                </a:path>
                <a:path w="354964" h="761365">
                  <a:moveTo>
                    <a:pt x="354634" y="10032"/>
                  </a:moveTo>
                  <a:lnTo>
                    <a:pt x="354634" y="136385"/>
                  </a:lnTo>
                </a:path>
                <a:path w="354964" h="761365">
                  <a:moveTo>
                    <a:pt x="96189" y="10032"/>
                  </a:moveTo>
                  <a:lnTo>
                    <a:pt x="96189" y="57429"/>
                  </a:lnTo>
                </a:path>
                <a:path w="354964" h="761365">
                  <a:moveTo>
                    <a:pt x="96189" y="78955"/>
                  </a:moveTo>
                  <a:lnTo>
                    <a:pt x="96189" y="169405"/>
                  </a:lnTo>
                </a:path>
                <a:path w="354964" h="761365">
                  <a:moveTo>
                    <a:pt x="89014" y="242646"/>
                  </a:moveTo>
                  <a:lnTo>
                    <a:pt x="89014" y="615924"/>
                  </a:lnTo>
                </a:path>
                <a:path w="354964" h="761365">
                  <a:moveTo>
                    <a:pt x="77520" y="239775"/>
                  </a:moveTo>
                  <a:lnTo>
                    <a:pt x="77520" y="637463"/>
                  </a:lnTo>
                </a:path>
                <a:path w="354964" h="761365">
                  <a:moveTo>
                    <a:pt x="21539" y="242646"/>
                  </a:moveTo>
                  <a:lnTo>
                    <a:pt x="11480" y="709269"/>
                  </a:lnTo>
                </a:path>
                <a:path w="354964" h="761365">
                  <a:moveTo>
                    <a:pt x="10045" y="729360"/>
                  </a:moveTo>
                  <a:lnTo>
                    <a:pt x="10045" y="7609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66706" y="7060095"/>
              <a:ext cx="76365" cy="132943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465144" y="7222350"/>
              <a:ext cx="134620" cy="494030"/>
            </a:xfrm>
            <a:custGeom>
              <a:avLst/>
              <a:gdLst/>
              <a:ahLst/>
              <a:cxnLst/>
              <a:rect l="l" t="t" r="r" b="b"/>
              <a:pathLst>
                <a:path w="134620" h="494029">
                  <a:moveTo>
                    <a:pt x="122516" y="4305"/>
                  </a:moveTo>
                  <a:lnTo>
                    <a:pt x="122516" y="73228"/>
                  </a:lnTo>
                  <a:lnTo>
                    <a:pt x="99542" y="91884"/>
                  </a:lnTo>
                  <a:lnTo>
                    <a:pt x="99542" y="456565"/>
                  </a:lnTo>
                </a:path>
                <a:path w="134620" h="494029">
                  <a:moveTo>
                    <a:pt x="133997" y="0"/>
                  </a:moveTo>
                  <a:lnTo>
                    <a:pt x="133997" y="41630"/>
                  </a:lnTo>
                </a:path>
                <a:path w="134620" h="494029">
                  <a:moveTo>
                    <a:pt x="132562" y="78955"/>
                  </a:moveTo>
                  <a:lnTo>
                    <a:pt x="115328" y="93319"/>
                  </a:lnTo>
                  <a:lnTo>
                    <a:pt x="115328" y="489597"/>
                  </a:lnTo>
                </a:path>
                <a:path w="134620" h="494029">
                  <a:moveTo>
                    <a:pt x="99542" y="493903"/>
                  </a:moveTo>
                  <a:lnTo>
                    <a:pt x="99542" y="463753"/>
                  </a:lnTo>
                  <a:lnTo>
                    <a:pt x="0" y="447941"/>
                  </a:lnTo>
                </a:path>
                <a:path w="134620" h="494029">
                  <a:moveTo>
                    <a:pt x="17703" y="7162"/>
                  </a:moveTo>
                  <a:lnTo>
                    <a:pt x="17703" y="324472"/>
                  </a:lnTo>
                  <a:lnTo>
                    <a:pt x="92367" y="3488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556063" y="7720558"/>
              <a:ext cx="23495" cy="1905"/>
            </a:xfrm>
            <a:custGeom>
              <a:avLst/>
              <a:gdLst/>
              <a:ahLst/>
              <a:cxnLst/>
              <a:rect l="l" t="t" r="r" b="b"/>
              <a:pathLst>
                <a:path w="23495" h="1904">
                  <a:moveTo>
                    <a:pt x="-2286" y="717"/>
                  </a:moveTo>
                  <a:lnTo>
                    <a:pt x="25273" y="717"/>
                  </a:lnTo>
                </a:path>
              </a:pathLst>
            </a:custGeom>
            <a:ln w="6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408184" y="7676057"/>
              <a:ext cx="60325" cy="156845"/>
            </a:xfrm>
            <a:custGeom>
              <a:avLst/>
              <a:gdLst/>
              <a:ahLst/>
              <a:cxnLst/>
              <a:rect l="l" t="t" r="r" b="b"/>
              <a:pathLst>
                <a:path w="60325" h="156845">
                  <a:moveTo>
                    <a:pt x="24853" y="48590"/>
                  </a:moveTo>
                  <a:lnTo>
                    <a:pt x="0" y="48590"/>
                  </a:lnTo>
                  <a:lnTo>
                    <a:pt x="0" y="0"/>
                  </a:lnTo>
                </a:path>
                <a:path w="60325" h="156845">
                  <a:moveTo>
                    <a:pt x="18669" y="104800"/>
                  </a:moveTo>
                  <a:lnTo>
                    <a:pt x="8623" y="104800"/>
                  </a:lnTo>
                  <a:lnTo>
                    <a:pt x="5394" y="110408"/>
                  </a:lnTo>
                  <a:lnTo>
                    <a:pt x="4318" y="122745"/>
                  </a:lnTo>
                  <a:lnTo>
                    <a:pt x="5394" y="135082"/>
                  </a:lnTo>
                  <a:lnTo>
                    <a:pt x="8623" y="140690"/>
                  </a:lnTo>
                  <a:lnTo>
                    <a:pt x="18669" y="140690"/>
                  </a:lnTo>
                </a:path>
                <a:path w="60325" h="156845">
                  <a:moveTo>
                    <a:pt x="34455" y="156489"/>
                  </a:moveTo>
                  <a:lnTo>
                    <a:pt x="60312" y="1564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08349" y="7557452"/>
              <a:ext cx="133794" cy="24723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3174161" y="7229513"/>
              <a:ext cx="472440" cy="494665"/>
            </a:xfrm>
            <a:custGeom>
              <a:avLst/>
              <a:gdLst/>
              <a:ahLst/>
              <a:cxnLst/>
              <a:rect l="l" t="t" r="r" b="b"/>
              <a:pathLst>
                <a:path w="472439" h="494665">
                  <a:moveTo>
                    <a:pt x="330225" y="8623"/>
                  </a:moveTo>
                  <a:lnTo>
                    <a:pt x="330225" y="321627"/>
                  </a:lnTo>
                </a:path>
                <a:path w="472439" h="494665">
                  <a:moveTo>
                    <a:pt x="455142" y="77546"/>
                  </a:moveTo>
                  <a:lnTo>
                    <a:pt x="455142" y="258445"/>
                  </a:lnTo>
                  <a:lnTo>
                    <a:pt x="447954" y="324497"/>
                  </a:lnTo>
                </a:path>
                <a:path w="472439" h="494665">
                  <a:moveTo>
                    <a:pt x="458012" y="149326"/>
                  </a:moveTo>
                  <a:lnTo>
                    <a:pt x="472363" y="149326"/>
                  </a:lnTo>
                </a:path>
                <a:path w="472439" h="494665">
                  <a:moveTo>
                    <a:pt x="453694" y="262763"/>
                  </a:moveTo>
                  <a:lnTo>
                    <a:pt x="462318" y="262763"/>
                  </a:lnTo>
                </a:path>
                <a:path w="472439" h="494665">
                  <a:moveTo>
                    <a:pt x="432168" y="25857"/>
                  </a:moveTo>
                  <a:lnTo>
                    <a:pt x="465188" y="25857"/>
                  </a:lnTo>
                </a:path>
                <a:path w="472439" h="494665">
                  <a:moveTo>
                    <a:pt x="452259" y="22974"/>
                  </a:moveTo>
                  <a:lnTo>
                    <a:pt x="452259" y="0"/>
                  </a:lnTo>
                  <a:lnTo>
                    <a:pt x="463753" y="0"/>
                  </a:lnTo>
                </a:path>
                <a:path w="472439" h="494665">
                  <a:moveTo>
                    <a:pt x="93802" y="417817"/>
                  </a:moveTo>
                  <a:lnTo>
                    <a:pt x="137833" y="421640"/>
                  </a:lnTo>
                  <a:lnTo>
                    <a:pt x="137833" y="494385"/>
                  </a:lnTo>
                  <a:lnTo>
                    <a:pt x="95707" y="492480"/>
                  </a:lnTo>
                  <a:lnTo>
                    <a:pt x="93802" y="417817"/>
                  </a:lnTo>
                  <a:close/>
                </a:path>
                <a:path w="472439" h="494665">
                  <a:moveTo>
                    <a:pt x="0" y="405828"/>
                  </a:moveTo>
                  <a:lnTo>
                    <a:pt x="49771" y="410146"/>
                  </a:lnTo>
                  <a:lnTo>
                    <a:pt x="49771" y="492379"/>
                  </a:lnTo>
                  <a:lnTo>
                    <a:pt x="2159" y="490220"/>
                  </a:lnTo>
                  <a:lnTo>
                    <a:pt x="0" y="4058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227755" y="7647330"/>
              <a:ext cx="40640" cy="1905"/>
            </a:xfrm>
            <a:custGeom>
              <a:avLst/>
              <a:gdLst/>
              <a:ahLst/>
              <a:cxnLst/>
              <a:rect l="l" t="t" r="r" b="b"/>
              <a:pathLst>
                <a:path w="40639" h="1904">
                  <a:moveTo>
                    <a:pt x="-2286" y="952"/>
                  </a:moveTo>
                  <a:lnTo>
                    <a:pt x="42494" y="952"/>
                  </a:lnTo>
                </a:path>
              </a:pathLst>
            </a:custGeom>
            <a:ln w="64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24377" y="7721993"/>
              <a:ext cx="224154" cy="73025"/>
            </a:xfrm>
            <a:custGeom>
              <a:avLst/>
              <a:gdLst/>
              <a:ahLst/>
              <a:cxnLst/>
              <a:rect l="l" t="t" r="r" b="b"/>
              <a:pathLst>
                <a:path w="224154" h="73025">
                  <a:moveTo>
                    <a:pt x="145491" y="0"/>
                  </a:moveTo>
                  <a:lnTo>
                    <a:pt x="109131" y="0"/>
                  </a:lnTo>
                </a:path>
                <a:path w="224154" h="73025">
                  <a:moveTo>
                    <a:pt x="145491" y="7645"/>
                  </a:moveTo>
                  <a:lnTo>
                    <a:pt x="145491" y="42113"/>
                  </a:lnTo>
                  <a:lnTo>
                    <a:pt x="223977" y="42113"/>
                  </a:lnTo>
                  <a:lnTo>
                    <a:pt x="223977" y="5740"/>
                  </a:lnTo>
                  <a:lnTo>
                    <a:pt x="197180" y="1905"/>
                  </a:lnTo>
                </a:path>
                <a:path w="224154" h="73025">
                  <a:moveTo>
                    <a:pt x="183781" y="7645"/>
                  </a:moveTo>
                  <a:lnTo>
                    <a:pt x="183781" y="44018"/>
                  </a:lnTo>
                </a:path>
                <a:path w="224154" h="73025">
                  <a:moveTo>
                    <a:pt x="223977" y="49771"/>
                  </a:moveTo>
                  <a:lnTo>
                    <a:pt x="223977" y="66992"/>
                  </a:lnTo>
                  <a:lnTo>
                    <a:pt x="70840" y="72745"/>
                  </a:lnTo>
                  <a:lnTo>
                    <a:pt x="0" y="727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23933" y="7762201"/>
              <a:ext cx="46355" cy="1905"/>
            </a:xfrm>
            <a:custGeom>
              <a:avLst/>
              <a:gdLst/>
              <a:ahLst/>
              <a:cxnLst/>
              <a:rect l="l" t="t" r="r" b="b"/>
              <a:pathLst>
                <a:path w="46354" h="1904">
                  <a:moveTo>
                    <a:pt x="-2286" y="952"/>
                  </a:moveTo>
                  <a:lnTo>
                    <a:pt x="48221" y="952"/>
                  </a:lnTo>
                </a:path>
              </a:pathLst>
            </a:custGeom>
            <a:ln w="64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061207" y="7635341"/>
              <a:ext cx="1721485" cy="388620"/>
            </a:xfrm>
            <a:custGeom>
              <a:avLst/>
              <a:gdLst/>
              <a:ahLst/>
              <a:cxnLst/>
              <a:rect l="l" t="t" r="r" b="b"/>
              <a:pathLst>
                <a:path w="1721485" h="388620">
                  <a:moveTo>
                    <a:pt x="160807" y="105791"/>
                  </a:moveTo>
                  <a:lnTo>
                    <a:pt x="160807" y="153644"/>
                  </a:lnTo>
                </a:path>
                <a:path w="1721485" h="388620">
                  <a:moveTo>
                    <a:pt x="112953" y="0"/>
                  </a:moveTo>
                  <a:lnTo>
                    <a:pt x="0" y="0"/>
                  </a:lnTo>
                </a:path>
                <a:path w="1721485" h="388620">
                  <a:moveTo>
                    <a:pt x="115112" y="84391"/>
                  </a:moveTo>
                  <a:lnTo>
                    <a:pt x="28714" y="84391"/>
                  </a:lnTo>
                </a:path>
                <a:path w="1721485" h="388620">
                  <a:moveTo>
                    <a:pt x="149313" y="124929"/>
                  </a:moveTo>
                  <a:lnTo>
                    <a:pt x="59347" y="124929"/>
                  </a:lnTo>
                </a:path>
                <a:path w="1721485" h="388620">
                  <a:moveTo>
                    <a:pt x="570966" y="126860"/>
                  </a:moveTo>
                  <a:lnTo>
                    <a:pt x="478332" y="126860"/>
                  </a:lnTo>
                </a:path>
                <a:path w="1721485" h="388620">
                  <a:moveTo>
                    <a:pt x="372821" y="126860"/>
                  </a:moveTo>
                  <a:lnTo>
                    <a:pt x="298157" y="126860"/>
                  </a:lnTo>
                </a:path>
                <a:path w="1721485" h="388620">
                  <a:moveTo>
                    <a:pt x="710234" y="159397"/>
                  </a:moveTo>
                  <a:lnTo>
                    <a:pt x="208673" y="243636"/>
                  </a:lnTo>
                </a:path>
                <a:path w="1721485" h="388620">
                  <a:moveTo>
                    <a:pt x="1359192" y="210121"/>
                  </a:moveTo>
                  <a:lnTo>
                    <a:pt x="469023" y="210121"/>
                  </a:lnTo>
                </a:path>
                <a:path w="1721485" h="388620">
                  <a:moveTo>
                    <a:pt x="1482661" y="270433"/>
                  </a:moveTo>
                  <a:lnTo>
                    <a:pt x="710234" y="270433"/>
                  </a:lnTo>
                </a:path>
                <a:path w="1721485" h="388620">
                  <a:moveTo>
                    <a:pt x="1721002" y="388162"/>
                  </a:moveTo>
                  <a:lnTo>
                    <a:pt x="1117981" y="3881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44163" y="7668006"/>
              <a:ext cx="76936" cy="119443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3609200" y="6332169"/>
              <a:ext cx="233045" cy="447040"/>
            </a:xfrm>
            <a:custGeom>
              <a:avLst/>
              <a:gdLst/>
              <a:ahLst/>
              <a:cxnLst/>
              <a:rect l="l" t="t" r="r" b="b"/>
              <a:pathLst>
                <a:path w="233045" h="447040">
                  <a:moveTo>
                    <a:pt x="35890" y="28727"/>
                  </a:moveTo>
                  <a:lnTo>
                    <a:pt x="35890" y="1435"/>
                  </a:lnTo>
                  <a:lnTo>
                    <a:pt x="205308" y="1435"/>
                  </a:lnTo>
                </a:path>
                <a:path w="233045" h="447040">
                  <a:moveTo>
                    <a:pt x="123469" y="0"/>
                  </a:moveTo>
                  <a:lnTo>
                    <a:pt x="123469" y="35902"/>
                  </a:lnTo>
                </a:path>
                <a:path w="233045" h="447040">
                  <a:moveTo>
                    <a:pt x="66039" y="219684"/>
                  </a:moveTo>
                  <a:lnTo>
                    <a:pt x="66039" y="446519"/>
                  </a:lnTo>
                </a:path>
                <a:path w="233045" h="447040">
                  <a:moveTo>
                    <a:pt x="103365" y="186651"/>
                  </a:moveTo>
                  <a:lnTo>
                    <a:pt x="103365" y="371868"/>
                  </a:lnTo>
                </a:path>
                <a:path w="233045" h="447040">
                  <a:moveTo>
                    <a:pt x="225412" y="136398"/>
                  </a:moveTo>
                  <a:lnTo>
                    <a:pt x="232587" y="152196"/>
                  </a:lnTo>
                </a:path>
                <a:path w="233045" h="447040">
                  <a:moveTo>
                    <a:pt x="101930" y="145021"/>
                  </a:moveTo>
                  <a:lnTo>
                    <a:pt x="101930" y="127787"/>
                  </a:lnTo>
                </a:path>
                <a:path w="233045" h="447040">
                  <a:moveTo>
                    <a:pt x="64604" y="122034"/>
                  </a:moveTo>
                  <a:lnTo>
                    <a:pt x="64604" y="149326"/>
                  </a:lnTo>
                </a:path>
                <a:path w="233045" h="447040">
                  <a:moveTo>
                    <a:pt x="43065" y="94767"/>
                  </a:moveTo>
                  <a:lnTo>
                    <a:pt x="0" y="9476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07257" y="6397371"/>
              <a:ext cx="77533" cy="8412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2791282" y="6029706"/>
              <a:ext cx="1340485" cy="812165"/>
            </a:xfrm>
            <a:custGeom>
              <a:avLst/>
              <a:gdLst/>
              <a:ahLst/>
              <a:cxnLst/>
              <a:rect l="l" t="t" r="r" b="b"/>
              <a:pathLst>
                <a:path w="1340485" h="812165">
                  <a:moveTo>
                    <a:pt x="871042" y="519277"/>
                  </a:moveTo>
                  <a:lnTo>
                    <a:pt x="871042" y="764781"/>
                  </a:lnTo>
                </a:path>
                <a:path w="1340485" h="812165">
                  <a:moveTo>
                    <a:pt x="845197" y="730326"/>
                  </a:moveTo>
                  <a:lnTo>
                    <a:pt x="845197" y="812165"/>
                  </a:lnTo>
                </a:path>
                <a:path w="1340485" h="812165">
                  <a:moveTo>
                    <a:pt x="868172" y="718832"/>
                  </a:moveTo>
                  <a:lnTo>
                    <a:pt x="842314" y="718832"/>
                  </a:lnTo>
                  <a:lnTo>
                    <a:pt x="842314" y="704481"/>
                  </a:lnTo>
                  <a:lnTo>
                    <a:pt x="868172" y="704481"/>
                  </a:lnTo>
                </a:path>
                <a:path w="1340485" h="812165">
                  <a:moveTo>
                    <a:pt x="842314" y="697293"/>
                  </a:moveTo>
                  <a:lnTo>
                    <a:pt x="839457" y="622642"/>
                  </a:lnTo>
                  <a:lnTo>
                    <a:pt x="869607" y="622642"/>
                  </a:lnTo>
                </a:path>
                <a:path w="1340485" h="812165">
                  <a:moveTo>
                    <a:pt x="833704" y="622642"/>
                  </a:moveTo>
                  <a:lnTo>
                    <a:pt x="800684" y="622642"/>
                  </a:lnTo>
                </a:path>
                <a:path w="1340485" h="812165">
                  <a:moveTo>
                    <a:pt x="800684" y="583882"/>
                  </a:moveTo>
                  <a:lnTo>
                    <a:pt x="843762" y="583882"/>
                  </a:lnTo>
                </a:path>
                <a:path w="1340485" h="812165">
                  <a:moveTo>
                    <a:pt x="853808" y="579577"/>
                  </a:moveTo>
                  <a:lnTo>
                    <a:pt x="848132" y="598327"/>
                  </a:lnTo>
                  <a:lnTo>
                    <a:pt x="835323" y="627306"/>
                  </a:lnTo>
                  <a:lnTo>
                    <a:pt x="818475" y="651443"/>
                  </a:lnTo>
                  <a:lnTo>
                    <a:pt x="800684" y="655662"/>
                  </a:lnTo>
                </a:path>
                <a:path w="1340485" h="812165">
                  <a:moveTo>
                    <a:pt x="856678" y="591058"/>
                  </a:moveTo>
                  <a:lnTo>
                    <a:pt x="858115" y="602206"/>
                  </a:lnTo>
                  <a:lnTo>
                    <a:pt x="861707" y="618874"/>
                  </a:lnTo>
                  <a:lnTo>
                    <a:pt x="866376" y="635270"/>
                  </a:lnTo>
                  <a:lnTo>
                    <a:pt x="871042" y="645604"/>
                  </a:lnTo>
                </a:path>
                <a:path w="1340485" h="812165">
                  <a:moveTo>
                    <a:pt x="849502" y="519277"/>
                  </a:moveTo>
                  <a:lnTo>
                    <a:pt x="849502" y="570953"/>
                  </a:lnTo>
                </a:path>
                <a:path w="1340485" h="812165">
                  <a:moveTo>
                    <a:pt x="860983" y="583882"/>
                  </a:moveTo>
                  <a:lnTo>
                    <a:pt x="868172" y="583882"/>
                  </a:lnTo>
                </a:path>
                <a:path w="1340485" h="812165">
                  <a:moveTo>
                    <a:pt x="924166" y="586740"/>
                  </a:moveTo>
                  <a:lnTo>
                    <a:pt x="972985" y="586740"/>
                  </a:lnTo>
                </a:path>
                <a:path w="1340485" h="812165">
                  <a:moveTo>
                    <a:pt x="925601" y="601103"/>
                  </a:moveTo>
                  <a:lnTo>
                    <a:pt x="962926" y="601103"/>
                  </a:lnTo>
                </a:path>
                <a:path w="1340485" h="812165">
                  <a:moveTo>
                    <a:pt x="927036" y="500595"/>
                  </a:moveTo>
                  <a:lnTo>
                    <a:pt x="941387" y="513524"/>
                  </a:lnTo>
                  <a:lnTo>
                    <a:pt x="941387" y="533628"/>
                  </a:lnTo>
                </a:path>
                <a:path w="1340485" h="812165">
                  <a:moveTo>
                    <a:pt x="937082" y="433133"/>
                  </a:moveTo>
                  <a:lnTo>
                    <a:pt x="937082" y="448919"/>
                  </a:lnTo>
                </a:path>
                <a:path w="1340485" h="812165">
                  <a:moveTo>
                    <a:pt x="849502" y="404406"/>
                  </a:moveTo>
                  <a:lnTo>
                    <a:pt x="849502" y="447484"/>
                  </a:lnTo>
                </a:path>
                <a:path w="1340485" h="812165">
                  <a:moveTo>
                    <a:pt x="848067" y="461835"/>
                  </a:moveTo>
                  <a:lnTo>
                    <a:pt x="848067" y="471893"/>
                  </a:lnTo>
                </a:path>
                <a:path w="1340485" h="812165">
                  <a:moveTo>
                    <a:pt x="849502" y="375678"/>
                  </a:moveTo>
                  <a:lnTo>
                    <a:pt x="849502" y="388607"/>
                  </a:lnTo>
                </a:path>
                <a:path w="1340485" h="812165">
                  <a:moveTo>
                    <a:pt x="721715" y="220154"/>
                  </a:moveTo>
                  <a:lnTo>
                    <a:pt x="1177328" y="220154"/>
                  </a:lnTo>
                </a:path>
                <a:path w="1340485" h="812165">
                  <a:moveTo>
                    <a:pt x="1223276" y="220154"/>
                  </a:moveTo>
                  <a:lnTo>
                    <a:pt x="1340053" y="220154"/>
                  </a:lnTo>
                </a:path>
                <a:path w="1340485" h="812165">
                  <a:moveTo>
                    <a:pt x="719810" y="0"/>
                  </a:moveTo>
                  <a:lnTo>
                    <a:pt x="719810" y="40195"/>
                  </a:lnTo>
                  <a:lnTo>
                    <a:pt x="727468" y="49771"/>
                  </a:lnTo>
                </a:path>
                <a:path w="1340485" h="812165">
                  <a:moveTo>
                    <a:pt x="603021" y="97624"/>
                  </a:moveTo>
                  <a:lnTo>
                    <a:pt x="603021" y="128257"/>
                  </a:lnTo>
                </a:path>
                <a:path w="1340485" h="812165">
                  <a:moveTo>
                    <a:pt x="601116" y="139750"/>
                  </a:moveTo>
                  <a:lnTo>
                    <a:pt x="620255" y="139750"/>
                  </a:lnTo>
                </a:path>
                <a:path w="1340485" h="812165">
                  <a:moveTo>
                    <a:pt x="811695" y="331190"/>
                  </a:moveTo>
                  <a:lnTo>
                    <a:pt x="867206" y="289077"/>
                  </a:lnTo>
                </a:path>
                <a:path w="1340485" h="812165">
                  <a:moveTo>
                    <a:pt x="624077" y="660463"/>
                  </a:moveTo>
                  <a:lnTo>
                    <a:pt x="0" y="660463"/>
                  </a:lnTo>
                  <a:lnTo>
                    <a:pt x="42125" y="673836"/>
                  </a:lnTo>
                  <a:lnTo>
                    <a:pt x="268008" y="673836"/>
                  </a:lnTo>
                  <a:lnTo>
                    <a:pt x="294817" y="689152"/>
                  </a:lnTo>
                  <a:lnTo>
                    <a:pt x="622173" y="689152"/>
                  </a:lnTo>
                </a:path>
                <a:path w="1340485" h="812165">
                  <a:moveTo>
                    <a:pt x="729373" y="660463"/>
                  </a:moveTo>
                  <a:lnTo>
                    <a:pt x="708329" y="660463"/>
                  </a:lnTo>
                </a:path>
                <a:path w="1340485" h="812165">
                  <a:moveTo>
                    <a:pt x="834669" y="660463"/>
                  </a:moveTo>
                  <a:lnTo>
                    <a:pt x="798296" y="660463"/>
                  </a:lnTo>
                </a:path>
                <a:path w="1340485" h="812165">
                  <a:moveTo>
                    <a:pt x="706399" y="689152"/>
                  </a:moveTo>
                  <a:lnTo>
                    <a:pt x="727468" y="689152"/>
                  </a:lnTo>
                </a:path>
                <a:path w="1340485" h="812165">
                  <a:moveTo>
                    <a:pt x="804037" y="689152"/>
                  </a:moveTo>
                  <a:lnTo>
                    <a:pt x="836574" y="689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501516" y="6649961"/>
              <a:ext cx="17780" cy="2540"/>
            </a:xfrm>
            <a:custGeom>
              <a:avLst/>
              <a:gdLst/>
              <a:ahLst/>
              <a:cxnLst/>
              <a:rect l="l" t="t" r="r" b="b"/>
              <a:pathLst>
                <a:path w="17779" h="2540">
                  <a:moveTo>
                    <a:pt x="-2286" y="958"/>
                  </a:moveTo>
                  <a:lnTo>
                    <a:pt x="19519" y="958"/>
                  </a:lnTo>
                </a:path>
              </a:pathLst>
            </a:custGeom>
            <a:ln w="64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793199" y="6483413"/>
              <a:ext cx="835025" cy="457834"/>
            </a:xfrm>
            <a:custGeom>
              <a:avLst/>
              <a:gdLst/>
              <a:ahLst/>
              <a:cxnLst/>
              <a:rect l="l" t="t" r="r" b="b"/>
              <a:pathLst>
                <a:path w="835025" h="457834">
                  <a:moveTo>
                    <a:pt x="622173" y="170370"/>
                  </a:moveTo>
                  <a:lnTo>
                    <a:pt x="0" y="170370"/>
                  </a:lnTo>
                  <a:lnTo>
                    <a:pt x="0" y="199085"/>
                  </a:lnTo>
                </a:path>
                <a:path w="835025" h="457834">
                  <a:moveTo>
                    <a:pt x="11480" y="167487"/>
                  </a:moveTo>
                  <a:lnTo>
                    <a:pt x="11480" y="130175"/>
                  </a:lnTo>
                  <a:lnTo>
                    <a:pt x="619290" y="130175"/>
                  </a:lnTo>
                </a:path>
                <a:path w="835025" h="457834">
                  <a:moveTo>
                    <a:pt x="19151" y="133997"/>
                  </a:moveTo>
                  <a:lnTo>
                    <a:pt x="27672" y="152779"/>
                  </a:lnTo>
                  <a:lnTo>
                    <a:pt x="38528" y="167973"/>
                  </a:lnTo>
                  <a:lnTo>
                    <a:pt x="51180" y="178142"/>
                  </a:lnTo>
                  <a:lnTo>
                    <a:pt x="65087" y="181851"/>
                  </a:lnTo>
                  <a:lnTo>
                    <a:pt x="80913" y="178530"/>
                  </a:lnTo>
                  <a:lnTo>
                    <a:pt x="96915" y="169645"/>
                  </a:lnTo>
                  <a:lnTo>
                    <a:pt x="108966" y="156814"/>
                  </a:lnTo>
                  <a:lnTo>
                    <a:pt x="112941" y="141655"/>
                  </a:lnTo>
                </a:path>
                <a:path w="835025" h="457834">
                  <a:moveTo>
                    <a:pt x="118681" y="133997"/>
                  </a:moveTo>
                  <a:lnTo>
                    <a:pt x="124129" y="149462"/>
                  </a:lnTo>
                  <a:lnTo>
                    <a:pt x="134961" y="168694"/>
                  </a:lnTo>
                  <a:lnTo>
                    <a:pt x="151533" y="185411"/>
                  </a:lnTo>
                  <a:lnTo>
                    <a:pt x="174205" y="193332"/>
                  </a:lnTo>
                  <a:lnTo>
                    <a:pt x="198074" y="186789"/>
                  </a:lnTo>
                  <a:lnTo>
                    <a:pt x="217277" y="169652"/>
                  </a:lnTo>
                  <a:lnTo>
                    <a:pt x="230737" y="150001"/>
                  </a:lnTo>
                  <a:lnTo>
                    <a:pt x="237375" y="135915"/>
                  </a:lnTo>
                </a:path>
                <a:path w="835025" h="457834">
                  <a:moveTo>
                    <a:pt x="243128" y="149313"/>
                  </a:moveTo>
                  <a:lnTo>
                    <a:pt x="250036" y="164572"/>
                  </a:lnTo>
                  <a:lnTo>
                    <a:pt x="261072" y="179470"/>
                  </a:lnTo>
                  <a:lnTo>
                    <a:pt x="274620" y="190776"/>
                  </a:lnTo>
                  <a:lnTo>
                    <a:pt x="289064" y="195262"/>
                  </a:lnTo>
                  <a:lnTo>
                    <a:pt x="305282" y="189399"/>
                  </a:lnTo>
                  <a:lnTo>
                    <a:pt x="322575" y="175639"/>
                  </a:lnTo>
                  <a:lnTo>
                    <a:pt x="336993" y="159724"/>
                  </a:lnTo>
                  <a:lnTo>
                    <a:pt x="344589" y="147396"/>
                  </a:lnTo>
                </a:path>
                <a:path w="835025" h="457834">
                  <a:moveTo>
                    <a:pt x="352247" y="135915"/>
                  </a:moveTo>
                  <a:lnTo>
                    <a:pt x="360023" y="154369"/>
                  </a:lnTo>
                  <a:lnTo>
                    <a:pt x="371389" y="174437"/>
                  </a:lnTo>
                  <a:lnTo>
                    <a:pt x="385626" y="190557"/>
                  </a:lnTo>
                  <a:lnTo>
                    <a:pt x="402018" y="197167"/>
                  </a:lnTo>
                  <a:lnTo>
                    <a:pt x="419217" y="192141"/>
                  </a:lnTo>
                  <a:lnTo>
                    <a:pt x="434800" y="179936"/>
                  </a:lnTo>
                  <a:lnTo>
                    <a:pt x="446434" y="164859"/>
                  </a:lnTo>
                  <a:lnTo>
                    <a:pt x="451789" y="151218"/>
                  </a:lnTo>
                </a:path>
                <a:path w="835025" h="457834">
                  <a:moveTo>
                    <a:pt x="461365" y="135915"/>
                  </a:moveTo>
                  <a:lnTo>
                    <a:pt x="466088" y="154938"/>
                  </a:lnTo>
                  <a:lnTo>
                    <a:pt x="476199" y="176115"/>
                  </a:lnTo>
                  <a:lnTo>
                    <a:pt x="489901" y="192985"/>
                  </a:lnTo>
                  <a:lnTo>
                    <a:pt x="505396" y="199085"/>
                  </a:lnTo>
                  <a:lnTo>
                    <a:pt x="522410" y="191934"/>
                  </a:lnTo>
                  <a:lnTo>
                    <a:pt x="539610" y="176349"/>
                  </a:lnTo>
                  <a:lnTo>
                    <a:pt x="553581" y="156815"/>
                  </a:lnTo>
                  <a:lnTo>
                    <a:pt x="560908" y="137820"/>
                  </a:lnTo>
                </a:path>
                <a:path w="835025" h="457834">
                  <a:moveTo>
                    <a:pt x="568566" y="147396"/>
                  </a:moveTo>
                  <a:lnTo>
                    <a:pt x="573144" y="160287"/>
                  </a:lnTo>
                  <a:lnTo>
                    <a:pt x="583642" y="177301"/>
                  </a:lnTo>
                  <a:lnTo>
                    <a:pt x="599525" y="191805"/>
                  </a:lnTo>
                  <a:lnTo>
                    <a:pt x="620255" y="197167"/>
                  </a:lnTo>
                </a:path>
                <a:path w="835025" h="457834">
                  <a:moveTo>
                    <a:pt x="67005" y="168465"/>
                  </a:moveTo>
                  <a:lnTo>
                    <a:pt x="67005" y="151218"/>
                  </a:lnTo>
                  <a:lnTo>
                    <a:pt x="105295" y="151218"/>
                  </a:lnTo>
                </a:path>
                <a:path w="835025" h="457834">
                  <a:moveTo>
                    <a:pt x="572388" y="153149"/>
                  </a:moveTo>
                  <a:lnTo>
                    <a:pt x="622173" y="153149"/>
                  </a:lnTo>
                </a:path>
                <a:path w="835025" h="457834">
                  <a:moveTo>
                    <a:pt x="470941" y="153149"/>
                  </a:moveTo>
                  <a:lnTo>
                    <a:pt x="551332" y="153149"/>
                  </a:lnTo>
                </a:path>
                <a:path w="835025" h="457834">
                  <a:moveTo>
                    <a:pt x="363727" y="153149"/>
                  </a:moveTo>
                  <a:lnTo>
                    <a:pt x="447967" y="153149"/>
                  </a:lnTo>
                </a:path>
                <a:path w="835025" h="457834">
                  <a:moveTo>
                    <a:pt x="250774" y="153149"/>
                  </a:moveTo>
                  <a:lnTo>
                    <a:pt x="338848" y="153149"/>
                  </a:lnTo>
                </a:path>
                <a:path w="835025" h="457834">
                  <a:moveTo>
                    <a:pt x="133997" y="153149"/>
                  </a:moveTo>
                  <a:lnTo>
                    <a:pt x="223989" y="153149"/>
                  </a:lnTo>
                </a:path>
                <a:path w="835025" h="457834">
                  <a:moveTo>
                    <a:pt x="452996" y="119468"/>
                  </a:moveTo>
                  <a:lnTo>
                    <a:pt x="629831" y="0"/>
                  </a:lnTo>
                </a:path>
                <a:path w="835025" h="457834">
                  <a:moveTo>
                    <a:pt x="417321" y="143586"/>
                  </a:moveTo>
                  <a:lnTo>
                    <a:pt x="438873" y="129019"/>
                  </a:lnTo>
                </a:path>
                <a:path w="835025" h="457834">
                  <a:moveTo>
                    <a:pt x="474522" y="120269"/>
                  </a:moveTo>
                  <a:lnTo>
                    <a:pt x="629831" y="15316"/>
                  </a:lnTo>
                </a:path>
                <a:path w="835025" h="457834">
                  <a:moveTo>
                    <a:pt x="438048" y="144907"/>
                  </a:moveTo>
                  <a:lnTo>
                    <a:pt x="458698" y="130962"/>
                  </a:lnTo>
                </a:path>
                <a:path w="835025" h="457834">
                  <a:moveTo>
                    <a:pt x="618337" y="361810"/>
                  </a:moveTo>
                  <a:lnTo>
                    <a:pt x="604939" y="361810"/>
                  </a:lnTo>
                  <a:lnTo>
                    <a:pt x="604939" y="375196"/>
                  </a:lnTo>
                  <a:lnTo>
                    <a:pt x="503478" y="375196"/>
                  </a:lnTo>
                  <a:lnTo>
                    <a:pt x="503478" y="415404"/>
                  </a:lnTo>
                  <a:lnTo>
                    <a:pt x="616419" y="415404"/>
                  </a:lnTo>
                </a:path>
                <a:path w="835025" h="457834">
                  <a:moveTo>
                    <a:pt x="704481" y="361810"/>
                  </a:moveTo>
                  <a:lnTo>
                    <a:pt x="721715" y="361810"/>
                  </a:lnTo>
                </a:path>
                <a:path w="835025" h="457834">
                  <a:moveTo>
                    <a:pt x="798283" y="363715"/>
                  </a:moveTo>
                  <a:lnTo>
                    <a:pt x="834656" y="363715"/>
                  </a:lnTo>
                </a:path>
                <a:path w="835025" h="457834">
                  <a:moveTo>
                    <a:pt x="702563" y="424980"/>
                  </a:moveTo>
                  <a:lnTo>
                    <a:pt x="717892" y="424980"/>
                  </a:lnTo>
                </a:path>
                <a:path w="835025" h="457834">
                  <a:moveTo>
                    <a:pt x="798283" y="424980"/>
                  </a:moveTo>
                  <a:lnTo>
                    <a:pt x="807859" y="424980"/>
                  </a:lnTo>
                </a:path>
                <a:path w="835025" h="457834">
                  <a:moveTo>
                    <a:pt x="438391" y="430720"/>
                  </a:moveTo>
                  <a:lnTo>
                    <a:pt x="620255" y="430720"/>
                  </a:lnTo>
                </a:path>
                <a:path w="835025" h="457834">
                  <a:moveTo>
                    <a:pt x="503478" y="415404"/>
                  </a:moveTo>
                  <a:lnTo>
                    <a:pt x="183781" y="415404"/>
                  </a:lnTo>
                  <a:lnTo>
                    <a:pt x="183781" y="457530"/>
                  </a:lnTo>
                </a:path>
                <a:path w="835025" h="457834">
                  <a:moveTo>
                    <a:pt x="183781" y="415404"/>
                  </a:moveTo>
                  <a:lnTo>
                    <a:pt x="426897" y="377113"/>
                  </a:lnTo>
                  <a:lnTo>
                    <a:pt x="493902" y="3771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51721" y="6871652"/>
              <a:ext cx="345338" cy="109855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2747733" y="5189309"/>
              <a:ext cx="2938145" cy="2950845"/>
            </a:xfrm>
            <a:custGeom>
              <a:avLst/>
              <a:gdLst/>
              <a:ahLst/>
              <a:cxnLst/>
              <a:rect l="l" t="t" r="r" b="b"/>
              <a:pathLst>
                <a:path w="2938145" h="2950845">
                  <a:moveTo>
                    <a:pt x="217766" y="1747799"/>
                  </a:moveTo>
                  <a:lnTo>
                    <a:pt x="478116" y="1749704"/>
                  </a:lnTo>
                  <a:lnTo>
                    <a:pt x="491515" y="1763115"/>
                  </a:lnTo>
                  <a:lnTo>
                    <a:pt x="227330" y="1763115"/>
                  </a:lnTo>
                  <a:lnTo>
                    <a:pt x="204355" y="1751634"/>
                  </a:lnTo>
                </a:path>
                <a:path w="2938145" h="2950845">
                  <a:moveTo>
                    <a:pt x="282841" y="1715249"/>
                  </a:moveTo>
                  <a:lnTo>
                    <a:pt x="282841" y="1747799"/>
                  </a:lnTo>
                </a:path>
                <a:path w="2938145" h="2950845">
                  <a:moveTo>
                    <a:pt x="349859" y="1690357"/>
                  </a:moveTo>
                  <a:lnTo>
                    <a:pt x="349859" y="1747799"/>
                  </a:lnTo>
                </a:path>
                <a:path w="2938145" h="2950845">
                  <a:moveTo>
                    <a:pt x="411111" y="1711426"/>
                  </a:moveTo>
                  <a:lnTo>
                    <a:pt x="411111" y="1745881"/>
                  </a:lnTo>
                </a:path>
                <a:path w="2938145" h="2950845">
                  <a:moveTo>
                    <a:pt x="491515" y="1763115"/>
                  </a:moveTo>
                  <a:lnTo>
                    <a:pt x="491515" y="1732483"/>
                  </a:lnTo>
                </a:path>
                <a:path w="2938145" h="2950845">
                  <a:moveTo>
                    <a:pt x="250304" y="1726730"/>
                  </a:moveTo>
                  <a:lnTo>
                    <a:pt x="464705" y="1726730"/>
                  </a:lnTo>
                </a:path>
                <a:path w="2938145" h="2950845">
                  <a:moveTo>
                    <a:pt x="640829" y="1655914"/>
                  </a:moveTo>
                  <a:lnTo>
                    <a:pt x="581482" y="1655914"/>
                  </a:lnTo>
                  <a:lnTo>
                    <a:pt x="581482" y="1619529"/>
                  </a:lnTo>
                  <a:lnTo>
                    <a:pt x="640829" y="1619529"/>
                  </a:lnTo>
                  <a:lnTo>
                    <a:pt x="640829" y="1655914"/>
                  </a:lnTo>
                  <a:close/>
                </a:path>
                <a:path w="2938145" h="2950845">
                  <a:moveTo>
                    <a:pt x="469493" y="1895195"/>
                  </a:moveTo>
                  <a:lnTo>
                    <a:pt x="521182" y="1896643"/>
                  </a:lnTo>
                  <a:lnTo>
                    <a:pt x="521182" y="1873669"/>
                  </a:lnTo>
                </a:path>
                <a:path w="2938145" h="2950845">
                  <a:moveTo>
                    <a:pt x="532663" y="1900935"/>
                  </a:moveTo>
                  <a:lnTo>
                    <a:pt x="564260" y="1912429"/>
                  </a:lnTo>
                  <a:lnTo>
                    <a:pt x="567131" y="1898230"/>
                  </a:lnTo>
                  <a:lnTo>
                    <a:pt x="657859" y="1898230"/>
                  </a:lnTo>
                </a:path>
                <a:path w="2938145" h="2950845">
                  <a:moveTo>
                    <a:pt x="564260" y="1912429"/>
                  </a:moveTo>
                  <a:lnTo>
                    <a:pt x="502996" y="1912429"/>
                  </a:lnTo>
                  <a:lnTo>
                    <a:pt x="474281" y="1897113"/>
                  </a:lnTo>
                </a:path>
                <a:path w="2938145" h="2950845">
                  <a:moveTo>
                    <a:pt x="535546" y="1881797"/>
                  </a:moveTo>
                  <a:lnTo>
                    <a:pt x="567131" y="1898230"/>
                  </a:lnTo>
                </a:path>
                <a:path w="2938145" h="2950845">
                  <a:moveTo>
                    <a:pt x="2646121" y="844232"/>
                  </a:moveTo>
                  <a:lnTo>
                    <a:pt x="2674835" y="852843"/>
                  </a:lnTo>
                </a:path>
                <a:path w="2938145" h="2950845">
                  <a:moveTo>
                    <a:pt x="1333830" y="36360"/>
                  </a:moveTo>
                  <a:lnTo>
                    <a:pt x="0" y="1062824"/>
                  </a:lnTo>
                </a:path>
                <a:path w="2938145" h="2950845">
                  <a:moveTo>
                    <a:pt x="1345310" y="42113"/>
                  </a:moveTo>
                  <a:lnTo>
                    <a:pt x="46901" y="1041742"/>
                  </a:lnTo>
                </a:path>
                <a:path w="2938145" h="2950845">
                  <a:moveTo>
                    <a:pt x="479551" y="992111"/>
                  </a:moveTo>
                  <a:lnTo>
                    <a:pt x="479551" y="984935"/>
                  </a:lnTo>
                  <a:lnTo>
                    <a:pt x="478116" y="977747"/>
                  </a:lnTo>
                  <a:lnTo>
                    <a:pt x="483857" y="977747"/>
                  </a:lnTo>
                  <a:lnTo>
                    <a:pt x="489597" y="977747"/>
                  </a:lnTo>
                  <a:lnTo>
                    <a:pt x="493903" y="989228"/>
                  </a:lnTo>
                  <a:lnTo>
                    <a:pt x="499643" y="994981"/>
                  </a:lnTo>
                </a:path>
                <a:path w="2938145" h="2950845">
                  <a:moveTo>
                    <a:pt x="843749" y="809764"/>
                  </a:moveTo>
                  <a:lnTo>
                    <a:pt x="862111" y="786993"/>
                  </a:lnTo>
                  <a:lnTo>
                    <a:pt x="889958" y="752514"/>
                  </a:lnTo>
                  <a:lnTo>
                    <a:pt x="924721" y="709227"/>
                  </a:lnTo>
                  <a:lnTo>
                    <a:pt x="963832" y="660031"/>
                  </a:lnTo>
                  <a:lnTo>
                    <a:pt x="1004724" y="607826"/>
                  </a:lnTo>
                  <a:lnTo>
                    <a:pt x="1044828" y="555510"/>
                  </a:lnTo>
                  <a:lnTo>
                    <a:pt x="1081576" y="505984"/>
                  </a:lnTo>
                  <a:lnTo>
                    <a:pt x="1112400" y="462147"/>
                  </a:lnTo>
                  <a:lnTo>
                    <a:pt x="1134732" y="426897"/>
                  </a:lnTo>
                </a:path>
                <a:path w="2938145" h="2950845">
                  <a:moveTo>
                    <a:pt x="809294" y="775309"/>
                  </a:moveTo>
                  <a:lnTo>
                    <a:pt x="847185" y="734052"/>
                  </a:lnTo>
                  <a:lnTo>
                    <a:pt x="899429" y="674140"/>
                  </a:lnTo>
                  <a:lnTo>
                    <a:pt x="929658" y="638405"/>
                  </a:lnTo>
                  <a:lnTo>
                    <a:pt x="961945" y="599465"/>
                  </a:lnTo>
                  <a:lnTo>
                    <a:pt x="995781" y="557807"/>
                  </a:lnTo>
                  <a:lnTo>
                    <a:pt x="1030654" y="513919"/>
                  </a:lnTo>
                  <a:lnTo>
                    <a:pt x="1066055" y="468285"/>
                  </a:lnTo>
                  <a:lnTo>
                    <a:pt x="1101474" y="421393"/>
                  </a:lnTo>
                  <a:lnTo>
                    <a:pt x="1136400" y="373729"/>
                  </a:lnTo>
                  <a:lnTo>
                    <a:pt x="1170324" y="325780"/>
                  </a:lnTo>
                  <a:lnTo>
                    <a:pt x="1202736" y="278032"/>
                  </a:lnTo>
                  <a:lnTo>
                    <a:pt x="1233125" y="230971"/>
                  </a:lnTo>
                  <a:lnTo>
                    <a:pt x="1260981" y="185085"/>
                  </a:lnTo>
                  <a:lnTo>
                    <a:pt x="1285795" y="140858"/>
                  </a:lnTo>
                  <a:lnTo>
                    <a:pt x="1307056" y="98779"/>
                  </a:lnTo>
                  <a:lnTo>
                    <a:pt x="1324254" y="59334"/>
                  </a:lnTo>
                </a:path>
                <a:path w="2938145" h="2950845">
                  <a:moveTo>
                    <a:pt x="1326172" y="24879"/>
                  </a:moveTo>
                  <a:lnTo>
                    <a:pt x="1381683" y="24879"/>
                  </a:lnTo>
                </a:path>
                <a:path w="2938145" h="2950845">
                  <a:moveTo>
                    <a:pt x="1345310" y="0"/>
                  </a:moveTo>
                  <a:lnTo>
                    <a:pt x="1375943" y="21056"/>
                  </a:lnTo>
                </a:path>
                <a:path w="2938145" h="2950845">
                  <a:moveTo>
                    <a:pt x="1312773" y="1899018"/>
                  </a:moveTo>
                  <a:lnTo>
                    <a:pt x="1322463" y="1906472"/>
                  </a:lnTo>
                  <a:lnTo>
                    <a:pt x="1331434" y="1911232"/>
                  </a:lnTo>
                  <a:lnTo>
                    <a:pt x="1339689" y="1912759"/>
                  </a:lnTo>
                  <a:lnTo>
                    <a:pt x="1347228" y="1910511"/>
                  </a:lnTo>
                </a:path>
                <a:path w="2938145" h="2950845">
                  <a:moveTo>
                    <a:pt x="1402753" y="1908606"/>
                  </a:moveTo>
                  <a:lnTo>
                    <a:pt x="1410442" y="1914347"/>
                  </a:lnTo>
                  <a:lnTo>
                    <a:pt x="1418309" y="1917220"/>
                  </a:lnTo>
                  <a:lnTo>
                    <a:pt x="1425096" y="1917222"/>
                  </a:lnTo>
                  <a:lnTo>
                    <a:pt x="1429550" y="1914347"/>
                  </a:lnTo>
                </a:path>
                <a:path w="2938145" h="2950845">
                  <a:moveTo>
                    <a:pt x="1629968" y="2621508"/>
                  </a:moveTo>
                  <a:lnTo>
                    <a:pt x="2353589" y="2950298"/>
                  </a:lnTo>
                </a:path>
                <a:path w="2938145" h="2950845">
                  <a:moveTo>
                    <a:pt x="1739226" y="2637561"/>
                  </a:moveTo>
                  <a:lnTo>
                    <a:pt x="1745576" y="2639148"/>
                  </a:lnTo>
                  <a:lnTo>
                    <a:pt x="1755597" y="2639967"/>
                  </a:lnTo>
                  <a:lnTo>
                    <a:pt x="1767405" y="2639744"/>
                  </a:lnTo>
                  <a:lnTo>
                    <a:pt x="1778616" y="2638032"/>
                  </a:lnTo>
                  <a:lnTo>
                    <a:pt x="1786851" y="2634386"/>
                  </a:lnTo>
                </a:path>
                <a:path w="2938145" h="2950845">
                  <a:moveTo>
                    <a:pt x="1736051" y="2643911"/>
                  </a:moveTo>
                  <a:lnTo>
                    <a:pt x="1751157" y="2648822"/>
                  </a:lnTo>
                  <a:lnTo>
                    <a:pt x="1766412" y="2649864"/>
                  </a:lnTo>
                  <a:lnTo>
                    <a:pt x="1779584" y="2647929"/>
                  </a:lnTo>
                  <a:lnTo>
                    <a:pt x="1788439" y="2643911"/>
                  </a:lnTo>
                </a:path>
                <a:path w="2938145" h="2950845">
                  <a:moveTo>
                    <a:pt x="1740814" y="2658198"/>
                  </a:moveTo>
                  <a:lnTo>
                    <a:pt x="1753151" y="2657734"/>
                  </a:lnTo>
                  <a:lnTo>
                    <a:pt x="1764203" y="2653445"/>
                  </a:lnTo>
                  <a:lnTo>
                    <a:pt x="1774323" y="2644561"/>
                  </a:lnTo>
                  <a:lnTo>
                    <a:pt x="1783867" y="2630309"/>
                  </a:lnTo>
                  <a:lnTo>
                    <a:pt x="1812882" y="2620665"/>
                  </a:lnTo>
                  <a:lnTo>
                    <a:pt x="1885995" y="2588817"/>
                  </a:lnTo>
                  <a:lnTo>
                    <a:pt x="1928703" y="2567597"/>
                  </a:lnTo>
                  <a:lnTo>
                    <a:pt x="1974585" y="2543503"/>
                  </a:lnTo>
                  <a:lnTo>
                    <a:pt x="2022945" y="2517026"/>
                  </a:lnTo>
                  <a:lnTo>
                    <a:pt x="2073090" y="2488660"/>
                  </a:lnTo>
                  <a:lnTo>
                    <a:pt x="2124323" y="2458896"/>
                  </a:lnTo>
                  <a:lnTo>
                    <a:pt x="2175950" y="2428226"/>
                  </a:lnTo>
                  <a:lnTo>
                    <a:pt x="2227276" y="2397142"/>
                  </a:lnTo>
                  <a:lnTo>
                    <a:pt x="2277605" y="2366136"/>
                  </a:lnTo>
                  <a:lnTo>
                    <a:pt x="2339518" y="2321089"/>
                  </a:lnTo>
                  <a:lnTo>
                    <a:pt x="2373585" y="2292075"/>
                  </a:lnTo>
                  <a:lnTo>
                    <a:pt x="2409291" y="2259351"/>
                  </a:lnTo>
                  <a:lnTo>
                    <a:pt x="2446312" y="2223379"/>
                  </a:lnTo>
                  <a:lnTo>
                    <a:pt x="2484321" y="2184619"/>
                  </a:lnTo>
                  <a:lnTo>
                    <a:pt x="2522994" y="2143535"/>
                  </a:lnTo>
                  <a:lnTo>
                    <a:pt x="2562005" y="2100588"/>
                  </a:lnTo>
                  <a:lnTo>
                    <a:pt x="2601028" y="2056240"/>
                  </a:lnTo>
                  <a:lnTo>
                    <a:pt x="2639739" y="2010952"/>
                  </a:lnTo>
                  <a:lnTo>
                    <a:pt x="2677811" y="1965188"/>
                  </a:lnTo>
                  <a:lnTo>
                    <a:pt x="2714920" y="1919408"/>
                  </a:lnTo>
                  <a:lnTo>
                    <a:pt x="2750740" y="1874075"/>
                  </a:lnTo>
                  <a:lnTo>
                    <a:pt x="2784946" y="1829650"/>
                  </a:lnTo>
                  <a:lnTo>
                    <a:pt x="2817212" y="1786596"/>
                  </a:lnTo>
                  <a:lnTo>
                    <a:pt x="2847212" y="1745374"/>
                  </a:lnTo>
                  <a:lnTo>
                    <a:pt x="2874622" y="1706447"/>
                  </a:lnTo>
                  <a:lnTo>
                    <a:pt x="2899117" y="1670275"/>
                  </a:lnTo>
                  <a:lnTo>
                    <a:pt x="2920369" y="1637322"/>
                  </a:lnTo>
                  <a:lnTo>
                    <a:pt x="2938056" y="1608048"/>
                  </a:lnTo>
                </a:path>
                <a:path w="2938145" h="2950845">
                  <a:moveTo>
                    <a:pt x="1739226" y="2651848"/>
                  </a:moveTo>
                  <a:lnTo>
                    <a:pt x="1750066" y="2655197"/>
                  </a:lnTo>
                  <a:lnTo>
                    <a:pt x="1764031" y="2657206"/>
                  </a:lnTo>
                  <a:lnTo>
                    <a:pt x="1778294" y="2656536"/>
                  </a:lnTo>
                  <a:lnTo>
                    <a:pt x="1790026" y="2651848"/>
                  </a:lnTo>
                </a:path>
                <a:path w="2938145" h="2950845">
                  <a:moveTo>
                    <a:pt x="2008555" y="2524810"/>
                  </a:moveTo>
                  <a:lnTo>
                    <a:pt x="2052584" y="2522070"/>
                  </a:lnTo>
                  <a:lnTo>
                    <a:pt x="2101172" y="2519083"/>
                  </a:lnTo>
                  <a:lnTo>
                    <a:pt x="2153626" y="2515886"/>
                  </a:lnTo>
                  <a:lnTo>
                    <a:pt x="2209253" y="2512513"/>
                  </a:lnTo>
                  <a:lnTo>
                    <a:pt x="2267360" y="2508999"/>
                  </a:lnTo>
                  <a:lnTo>
                    <a:pt x="2327256" y="2505381"/>
                  </a:lnTo>
                  <a:lnTo>
                    <a:pt x="2388246" y="2501694"/>
                  </a:lnTo>
                  <a:lnTo>
                    <a:pt x="2449638" y="2497972"/>
                  </a:lnTo>
                  <a:lnTo>
                    <a:pt x="2510740" y="2494251"/>
                  </a:lnTo>
                  <a:lnTo>
                    <a:pt x="2570859" y="2490567"/>
                  </a:lnTo>
                  <a:lnTo>
                    <a:pt x="2629301" y="2486954"/>
                  </a:lnTo>
                  <a:lnTo>
                    <a:pt x="2685374" y="2483449"/>
                  </a:lnTo>
                  <a:lnTo>
                    <a:pt x="2738385" y="2480086"/>
                  </a:lnTo>
                  <a:lnTo>
                    <a:pt x="2787642" y="2476901"/>
                  </a:lnTo>
                  <a:lnTo>
                    <a:pt x="2832452" y="2473929"/>
                  </a:lnTo>
                  <a:lnTo>
                    <a:pt x="2872121" y="2471205"/>
                  </a:lnTo>
                  <a:lnTo>
                    <a:pt x="2905957" y="2468765"/>
                  </a:lnTo>
                  <a:lnTo>
                    <a:pt x="2933268" y="2466644"/>
                  </a:lnTo>
                </a:path>
                <a:path w="2938145" h="2950845">
                  <a:moveTo>
                    <a:pt x="1925066" y="2530220"/>
                  </a:moveTo>
                  <a:lnTo>
                    <a:pt x="1938963" y="2529283"/>
                  </a:lnTo>
                  <a:lnTo>
                    <a:pt x="1954429" y="2528262"/>
                  </a:lnTo>
                  <a:lnTo>
                    <a:pt x="1971384" y="2527159"/>
                  </a:lnTo>
                  <a:lnTo>
                    <a:pt x="1989747" y="2525979"/>
                  </a:lnTo>
                </a:path>
                <a:path w="2938145" h="2950845">
                  <a:moveTo>
                    <a:pt x="1896389" y="2532253"/>
                  </a:moveTo>
                  <a:lnTo>
                    <a:pt x="1901151" y="2531884"/>
                  </a:lnTo>
                  <a:lnTo>
                    <a:pt x="1906828" y="2531478"/>
                  </a:lnTo>
                  <a:lnTo>
                    <a:pt x="1913318" y="2531021"/>
                  </a:lnTo>
                </a:path>
                <a:path w="2938145" h="2950845">
                  <a:moveTo>
                    <a:pt x="1827593" y="2538107"/>
                  </a:moveTo>
                  <a:lnTo>
                    <a:pt x="1841576" y="2536862"/>
                  </a:lnTo>
                  <a:lnTo>
                    <a:pt x="1855365" y="2535661"/>
                  </a:lnTo>
                  <a:lnTo>
                    <a:pt x="1868920" y="2534505"/>
                  </a:lnTo>
                  <a:lnTo>
                    <a:pt x="1882203" y="2533395"/>
                  </a:lnTo>
                </a:path>
                <a:path w="2938145" h="2950845">
                  <a:moveTo>
                    <a:pt x="1647723" y="2555659"/>
                  </a:moveTo>
                  <a:lnTo>
                    <a:pt x="1685771" y="2551727"/>
                  </a:lnTo>
                  <a:lnTo>
                    <a:pt x="1725906" y="2547702"/>
                  </a:lnTo>
                  <a:lnTo>
                    <a:pt x="1767157" y="2543696"/>
                  </a:lnTo>
                  <a:lnTo>
                    <a:pt x="1808556" y="2539822"/>
                  </a:lnTo>
                </a:path>
                <a:path w="2938145" h="2950845">
                  <a:moveTo>
                    <a:pt x="1569288" y="2564269"/>
                  </a:moveTo>
                  <a:lnTo>
                    <a:pt x="1583596" y="2562636"/>
                  </a:lnTo>
                  <a:lnTo>
                    <a:pt x="1599228" y="2560891"/>
                  </a:lnTo>
                  <a:lnTo>
                    <a:pt x="1616051" y="2559051"/>
                  </a:lnTo>
                  <a:lnTo>
                    <a:pt x="1633931" y="25571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581650" y="513485"/>
            <a:ext cx="147447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Aplicaciones</a:t>
            </a:r>
            <a:r>
              <a:rPr sz="10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marinas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777407" y="486814"/>
            <a:ext cx="49834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8369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marinas.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también.adaptarse.bien.de.los.suministros.del.generador.como.los.que.se.encuentran.en.el.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industria.marina.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581650" y="4206647"/>
            <a:ext cx="8636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Grúa/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Polipasto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777415" y="4155846"/>
            <a:ext cx="41935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DC.ofrece.varias.ventajas.en.aplicaciones.que.operan.a.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baja.velocidad,.como.grúas.y.montacargas..Las.ventajas.incluyen.baja.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precisión,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duración,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tamaño,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pruebas.de.control.y.carga.compartida.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7933" y="2331364"/>
            <a:ext cx="160032" cy="13013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789447" y="3221558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1117" y="-2285"/>
                </a:moveTo>
                <a:lnTo>
                  <a:pt x="1117" y="2285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72814" y="2728278"/>
            <a:ext cx="224790" cy="52705"/>
          </a:xfrm>
          <a:custGeom>
            <a:avLst/>
            <a:gdLst/>
            <a:ahLst/>
            <a:cxnLst/>
            <a:rect l="l" t="t" r="r" b="b"/>
            <a:pathLst>
              <a:path w="224789" h="52705">
                <a:moveTo>
                  <a:pt x="1511" y="52324"/>
                </a:moveTo>
                <a:lnTo>
                  <a:pt x="0" y="10464"/>
                </a:lnTo>
                <a:lnTo>
                  <a:pt x="200317" y="0"/>
                </a:lnTo>
                <a:lnTo>
                  <a:pt x="224231" y="1485"/>
                </a:lnTo>
              </a:path>
              <a:path w="224789" h="52705">
                <a:moveTo>
                  <a:pt x="200317" y="0"/>
                </a:moveTo>
                <a:lnTo>
                  <a:pt x="200317" y="41846"/>
                </a:lnTo>
              </a:path>
              <a:path w="224789" h="52705">
                <a:moveTo>
                  <a:pt x="153974" y="4483"/>
                </a:moveTo>
                <a:lnTo>
                  <a:pt x="153974" y="46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0521" y="2717026"/>
            <a:ext cx="107721" cy="8529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0452354" y="1983826"/>
            <a:ext cx="461645" cy="1339215"/>
            <a:chOff x="5397753" y="1983825"/>
            <a:chExt cx="461645" cy="13392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9790" y="2755887"/>
              <a:ext cx="269138" cy="28111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41086" y="2049640"/>
              <a:ext cx="251460" cy="765810"/>
            </a:xfrm>
            <a:custGeom>
              <a:avLst/>
              <a:gdLst/>
              <a:ahLst/>
              <a:cxnLst/>
              <a:rect l="l" t="t" r="r" b="b"/>
              <a:pathLst>
                <a:path w="251460" h="765810">
                  <a:moveTo>
                    <a:pt x="251142" y="765327"/>
                  </a:moveTo>
                  <a:lnTo>
                    <a:pt x="227215" y="742911"/>
                  </a:lnTo>
                  <a:lnTo>
                    <a:pt x="227215" y="713016"/>
                  </a:lnTo>
                  <a:lnTo>
                    <a:pt x="204787" y="695071"/>
                  </a:lnTo>
                  <a:lnTo>
                    <a:pt x="204787" y="672655"/>
                  </a:lnTo>
                  <a:lnTo>
                    <a:pt x="4495" y="5981"/>
                  </a:lnTo>
                </a:path>
                <a:path w="251460" h="765810">
                  <a:moveTo>
                    <a:pt x="194335" y="671156"/>
                  </a:moveTo>
                  <a:lnTo>
                    <a:pt x="5994" y="53809"/>
                  </a:lnTo>
                </a:path>
                <a:path w="251460" h="765810">
                  <a:moveTo>
                    <a:pt x="0" y="22428"/>
                  </a:moveTo>
                  <a:lnTo>
                    <a:pt x="4495" y="150964"/>
                  </a:lnTo>
                </a:path>
                <a:path w="251460" h="765810">
                  <a:moveTo>
                    <a:pt x="85204" y="0"/>
                  </a:moveTo>
                  <a:lnTo>
                    <a:pt x="73253" y="218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05386" y="2327668"/>
              <a:ext cx="6350" cy="55880"/>
            </a:xfrm>
            <a:custGeom>
              <a:avLst/>
              <a:gdLst/>
              <a:ahLst/>
              <a:cxnLst/>
              <a:rect l="l" t="t" r="r" b="b"/>
              <a:pathLst>
                <a:path w="6350" h="55880">
                  <a:moveTo>
                    <a:pt x="2984" y="-2285"/>
                  </a:moveTo>
                  <a:lnTo>
                    <a:pt x="2984" y="57594"/>
                  </a:lnTo>
                </a:path>
              </a:pathLst>
            </a:custGeom>
            <a:ln w="105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6745" y="2503258"/>
              <a:ext cx="203390" cy="45600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97753" y="2527973"/>
              <a:ext cx="250190" cy="792480"/>
            </a:xfrm>
            <a:custGeom>
              <a:avLst/>
              <a:gdLst/>
              <a:ahLst/>
              <a:cxnLst/>
              <a:rect l="l" t="t" r="r" b="b"/>
              <a:pathLst>
                <a:path w="250189" h="792479">
                  <a:moveTo>
                    <a:pt x="215252" y="415556"/>
                  </a:moveTo>
                  <a:lnTo>
                    <a:pt x="245148" y="415556"/>
                  </a:lnTo>
                  <a:lnTo>
                    <a:pt x="215252" y="452920"/>
                  </a:lnTo>
                  <a:lnTo>
                    <a:pt x="200291" y="494029"/>
                  </a:lnTo>
                  <a:lnTo>
                    <a:pt x="54546" y="686854"/>
                  </a:lnTo>
                </a:path>
                <a:path w="250189" h="792479">
                  <a:moveTo>
                    <a:pt x="249631" y="433489"/>
                  </a:moveTo>
                  <a:lnTo>
                    <a:pt x="249631" y="451434"/>
                  </a:lnTo>
                  <a:lnTo>
                    <a:pt x="4483" y="792251"/>
                  </a:lnTo>
                </a:path>
                <a:path w="250189" h="792479">
                  <a:moveTo>
                    <a:pt x="4483" y="559053"/>
                  </a:moveTo>
                  <a:lnTo>
                    <a:pt x="26898" y="647230"/>
                  </a:lnTo>
                  <a:lnTo>
                    <a:pt x="26898" y="696569"/>
                  </a:lnTo>
                </a:path>
                <a:path w="250189" h="792479">
                  <a:moveTo>
                    <a:pt x="16433" y="659206"/>
                  </a:moveTo>
                  <a:lnTo>
                    <a:pt x="0" y="659206"/>
                  </a:lnTo>
                </a:path>
                <a:path w="250189" h="792479">
                  <a:moveTo>
                    <a:pt x="204787" y="455917"/>
                  </a:moveTo>
                  <a:lnTo>
                    <a:pt x="189826" y="455917"/>
                  </a:lnTo>
                </a:path>
                <a:path w="250189" h="792479">
                  <a:moveTo>
                    <a:pt x="76225" y="279526"/>
                  </a:moveTo>
                  <a:lnTo>
                    <a:pt x="76225" y="288493"/>
                  </a:lnTo>
                  <a:lnTo>
                    <a:pt x="64274" y="288493"/>
                  </a:lnTo>
                </a:path>
                <a:path w="250189" h="792479">
                  <a:moveTo>
                    <a:pt x="73240" y="297472"/>
                  </a:moveTo>
                  <a:lnTo>
                    <a:pt x="73240" y="307936"/>
                  </a:lnTo>
                  <a:lnTo>
                    <a:pt x="40360" y="307936"/>
                  </a:lnTo>
                </a:path>
                <a:path w="250189" h="792479">
                  <a:moveTo>
                    <a:pt x="68757" y="322884"/>
                  </a:moveTo>
                  <a:lnTo>
                    <a:pt x="68757" y="336334"/>
                  </a:lnTo>
                  <a:lnTo>
                    <a:pt x="40360" y="336334"/>
                  </a:lnTo>
                </a:path>
                <a:path w="250189" h="792479">
                  <a:moveTo>
                    <a:pt x="14935" y="320268"/>
                  </a:moveTo>
                  <a:lnTo>
                    <a:pt x="14935" y="284378"/>
                  </a:lnTo>
                  <a:lnTo>
                    <a:pt x="25400" y="284378"/>
                  </a:lnTo>
                </a:path>
                <a:path w="250189" h="792479">
                  <a:moveTo>
                    <a:pt x="40360" y="10464"/>
                  </a:moveTo>
                  <a:lnTo>
                    <a:pt x="52311" y="79222"/>
                  </a:lnTo>
                  <a:lnTo>
                    <a:pt x="70243" y="79222"/>
                  </a:lnTo>
                  <a:lnTo>
                    <a:pt x="68757" y="49326"/>
                  </a:lnTo>
                  <a:lnTo>
                    <a:pt x="77711" y="46342"/>
                  </a:lnTo>
                  <a:lnTo>
                    <a:pt x="77711" y="0"/>
                  </a:lnTo>
                  <a:lnTo>
                    <a:pt x="40360" y="0"/>
                  </a:lnTo>
                </a:path>
                <a:path w="250189" h="792479">
                  <a:moveTo>
                    <a:pt x="64274" y="97167"/>
                  </a:moveTo>
                  <a:lnTo>
                    <a:pt x="53797" y="97167"/>
                  </a:lnTo>
                  <a:lnTo>
                    <a:pt x="53797" y="113614"/>
                  </a:lnTo>
                </a:path>
                <a:path w="250189" h="792479">
                  <a:moveTo>
                    <a:pt x="20916" y="44843"/>
                  </a:moveTo>
                  <a:lnTo>
                    <a:pt x="35864" y="80721"/>
                  </a:lnTo>
                  <a:lnTo>
                    <a:pt x="29895" y="91185"/>
                  </a:lnTo>
                  <a:lnTo>
                    <a:pt x="34378" y="101650"/>
                  </a:lnTo>
                </a:path>
                <a:path w="250189" h="792479">
                  <a:moveTo>
                    <a:pt x="19418" y="115100"/>
                  </a:moveTo>
                  <a:lnTo>
                    <a:pt x="43332" y="115100"/>
                  </a:lnTo>
                  <a:lnTo>
                    <a:pt x="44856" y="124066"/>
                  </a:lnTo>
                  <a:lnTo>
                    <a:pt x="58293" y="125552"/>
                  </a:lnTo>
                  <a:lnTo>
                    <a:pt x="58293" y="174891"/>
                  </a:lnTo>
                </a:path>
                <a:path w="250189" h="792479">
                  <a:moveTo>
                    <a:pt x="29895" y="182372"/>
                  </a:moveTo>
                  <a:lnTo>
                    <a:pt x="29895" y="173393"/>
                  </a:lnTo>
                  <a:lnTo>
                    <a:pt x="44856" y="173393"/>
                  </a:lnTo>
                  <a:lnTo>
                    <a:pt x="44856" y="1928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4886" y="1983825"/>
              <a:ext cx="130136" cy="407406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10425443" y="1714818"/>
            <a:ext cx="46355" cy="78105"/>
          </a:xfrm>
          <a:custGeom>
            <a:avLst/>
            <a:gdLst/>
            <a:ahLst/>
            <a:cxnLst/>
            <a:rect l="l" t="t" r="r" b="b"/>
            <a:pathLst>
              <a:path w="46354" h="78105">
                <a:moveTo>
                  <a:pt x="8978" y="0"/>
                </a:moveTo>
                <a:lnTo>
                  <a:pt x="46329" y="61277"/>
                </a:lnTo>
                <a:lnTo>
                  <a:pt x="44843" y="77724"/>
                </a:lnTo>
                <a:lnTo>
                  <a:pt x="2984" y="19418"/>
                </a:lnTo>
                <a:lnTo>
                  <a:pt x="0" y="44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304374" y="1726769"/>
            <a:ext cx="52705" cy="52705"/>
          </a:xfrm>
          <a:custGeom>
            <a:avLst/>
            <a:gdLst/>
            <a:ahLst/>
            <a:cxnLst/>
            <a:rect l="l" t="t" r="r" b="b"/>
            <a:pathLst>
              <a:path w="52704" h="52705">
                <a:moveTo>
                  <a:pt x="0" y="0"/>
                </a:moveTo>
                <a:lnTo>
                  <a:pt x="52311" y="49326"/>
                </a:lnTo>
              </a:path>
              <a:path w="52704" h="52705">
                <a:moveTo>
                  <a:pt x="0" y="20929"/>
                </a:moveTo>
                <a:lnTo>
                  <a:pt x="34378" y="523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0116718" y="2105648"/>
            <a:ext cx="300990" cy="160655"/>
            <a:chOff x="5062118" y="2105647"/>
            <a:chExt cx="300990" cy="160655"/>
          </a:xfrm>
        </p:grpSpPr>
        <p:sp>
          <p:nvSpPr>
            <p:cNvPr id="16" name="object 16"/>
            <p:cNvSpPr/>
            <p:nvPr/>
          </p:nvSpPr>
          <p:spPr>
            <a:xfrm>
              <a:off x="5201920" y="2107933"/>
              <a:ext cx="157480" cy="18415"/>
            </a:xfrm>
            <a:custGeom>
              <a:avLst/>
              <a:gdLst/>
              <a:ahLst/>
              <a:cxnLst/>
              <a:rect l="l" t="t" r="r" b="b"/>
              <a:pathLst>
                <a:path w="157479" h="18414">
                  <a:moveTo>
                    <a:pt x="156971" y="0"/>
                  </a:moveTo>
                  <a:lnTo>
                    <a:pt x="0" y="179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64404" y="2152776"/>
              <a:ext cx="296545" cy="28575"/>
            </a:xfrm>
            <a:custGeom>
              <a:avLst/>
              <a:gdLst/>
              <a:ahLst/>
              <a:cxnLst/>
              <a:rect l="l" t="t" r="r" b="b"/>
              <a:pathLst>
                <a:path w="296545" h="28575">
                  <a:moveTo>
                    <a:pt x="-2286" y="14204"/>
                  </a:moveTo>
                  <a:lnTo>
                    <a:pt x="298259" y="14204"/>
                  </a:lnTo>
                </a:path>
              </a:pathLst>
            </a:custGeom>
            <a:ln w="329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87124" y="2110930"/>
              <a:ext cx="48260" cy="46355"/>
            </a:xfrm>
            <a:custGeom>
              <a:avLst/>
              <a:gdLst/>
              <a:ahLst/>
              <a:cxnLst/>
              <a:rect l="l" t="t" r="r" b="b"/>
              <a:pathLst>
                <a:path w="48260" h="46355">
                  <a:moveTo>
                    <a:pt x="47853" y="0"/>
                  </a:moveTo>
                  <a:lnTo>
                    <a:pt x="47853" y="40347"/>
                  </a:lnTo>
                </a:path>
                <a:path w="48260" h="46355">
                  <a:moveTo>
                    <a:pt x="23926" y="2984"/>
                  </a:moveTo>
                  <a:lnTo>
                    <a:pt x="23926" y="43332"/>
                  </a:lnTo>
                </a:path>
                <a:path w="48260" h="46355">
                  <a:moveTo>
                    <a:pt x="0" y="5968"/>
                  </a:moveTo>
                  <a:lnTo>
                    <a:pt x="0" y="4632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5580" y="2119883"/>
              <a:ext cx="257187" cy="145796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8226602" y="3992879"/>
            <a:ext cx="986790" cy="22860"/>
          </a:xfrm>
          <a:custGeom>
            <a:avLst/>
            <a:gdLst/>
            <a:ahLst/>
            <a:cxnLst/>
            <a:rect l="l" t="t" r="r" b="b"/>
            <a:pathLst>
              <a:path w="986789" h="22860">
                <a:moveTo>
                  <a:pt x="986561" y="13449"/>
                </a:moveTo>
                <a:lnTo>
                  <a:pt x="960704" y="12048"/>
                </a:lnTo>
                <a:lnTo>
                  <a:pt x="934427" y="8966"/>
                </a:lnTo>
                <a:lnTo>
                  <a:pt x="914038" y="5884"/>
                </a:lnTo>
                <a:lnTo>
                  <a:pt x="905840" y="4483"/>
                </a:lnTo>
                <a:lnTo>
                  <a:pt x="856513" y="4483"/>
                </a:lnTo>
                <a:lnTo>
                  <a:pt x="739914" y="17919"/>
                </a:lnTo>
                <a:lnTo>
                  <a:pt x="677138" y="8978"/>
                </a:lnTo>
                <a:lnTo>
                  <a:pt x="632294" y="13449"/>
                </a:lnTo>
                <a:lnTo>
                  <a:pt x="497763" y="17919"/>
                </a:lnTo>
                <a:lnTo>
                  <a:pt x="385660" y="4483"/>
                </a:lnTo>
                <a:lnTo>
                  <a:pt x="336321" y="4483"/>
                </a:lnTo>
                <a:lnTo>
                  <a:pt x="278028" y="13449"/>
                </a:lnTo>
                <a:lnTo>
                  <a:pt x="219735" y="0"/>
                </a:lnTo>
                <a:lnTo>
                  <a:pt x="130035" y="17919"/>
                </a:lnTo>
                <a:lnTo>
                  <a:pt x="80721" y="17919"/>
                </a:lnTo>
                <a:lnTo>
                  <a:pt x="0" y="22415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338753" y="3087028"/>
            <a:ext cx="114935" cy="177165"/>
          </a:xfrm>
          <a:custGeom>
            <a:avLst/>
            <a:gdLst/>
            <a:ahLst/>
            <a:cxnLst/>
            <a:rect l="l" t="t" r="r" b="b"/>
            <a:pathLst>
              <a:path w="114935" h="177164">
                <a:moveTo>
                  <a:pt x="112102" y="24663"/>
                </a:moveTo>
                <a:lnTo>
                  <a:pt x="114350" y="130048"/>
                </a:lnTo>
              </a:path>
              <a:path w="114935" h="177164">
                <a:moveTo>
                  <a:pt x="71729" y="0"/>
                </a:moveTo>
                <a:lnTo>
                  <a:pt x="73990" y="177139"/>
                </a:lnTo>
                <a:lnTo>
                  <a:pt x="0" y="177139"/>
                </a:lnTo>
              </a:path>
              <a:path w="114935" h="177164">
                <a:moveTo>
                  <a:pt x="56045" y="112102"/>
                </a:moveTo>
                <a:lnTo>
                  <a:pt x="31369" y="112102"/>
                </a:lnTo>
              </a:path>
              <a:path w="114935" h="177164">
                <a:moveTo>
                  <a:pt x="62776" y="76225"/>
                </a:moveTo>
                <a:lnTo>
                  <a:pt x="44831" y="76225"/>
                </a:lnTo>
              </a:path>
              <a:path w="114935" h="177164">
                <a:moveTo>
                  <a:pt x="67259" y="38112"/>
                </a:moveTo>
                <a:lnTo>
                  <a:pt x="53797" y="381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0111537" y="2830626"/>
            <a:ext cx="343535" cy="182880"/>
            <a:chOff x="5056936" y="2830626"/>
            <a:chExt cx="343535" cy="182880"/>
          </a:xfrm>
        </p:grpSpPr>
        <p:sp>
          <p:nvSpPr>
            <p:cNvPr id="23" name="object 23"/>
            <p:cNvSpPr/>
            <p:nvPr/>
          </p:nvSpPr>
          <p:spPr>
            <a:xfrm>
              <a:off x="5257241" y="2832912"/>
              <a:ext cx="140970" cy="104139"/>
            </a:xfrm>
            <a:custGeom>
              <a:avLst/>
              <a:gdLst/>
              <a:ahLst/>
              <a:cxnLst/>
              <a:rect l="l" t="t" r="r" b="b"/>
              <a:pathLst>
                <a:path w="140970" h="104139">
                  <a:moveTo>
                    <a:pt x="65024" y="67259"/>
                  </a:moveTo>
                  <a:lnTo>
                    <a:pt x="140512" y="67259"/>
                  </a:lnTo>
                  <a:lnTo>
                    <a:pt x="140512" y="103886"/>
                  </a:lnTo>
                </a:path>
                <a:path w="140970" h="104139">
                  <a:moveTo>
                    <a:pt x="4483" y="13462"/>
                  </a:moveTo>
                  <a:lnTo>
                    <a:pt x="50825" y="25412"/>
                  </a:lnTo>
                </a:path>
                <a:path w="140970" h="104139">
                  <a:moveTo>
                    <a:pt x="2984" y="0"/>
                  </a:moveTo>
                  <a:lnTo>
                    <a:pt x="74726" y="20929"/>
                  </a:lnTo>
                </a:path>
                <a:path w="140970" h="104139">
                  <a:moveTo>
                    <a:pt x="100152" y="35877"/>
                  </a:moveTo>
                  <a:lnTo>
                    <a:pt x="74726" y="50825"/>
                  </a:lnTo>
                  <a:lnTo>
                    <a:pt x="53809" y="50825"/>
                  </a:lnTo>
                </a:path>
                <a:path w="140970" h="104139">
                  <a:moveTo>
                    <a:pt x="70243" y="32880"/>
                  </a:moveTo>
                  <a:lnTo>
                    <a:pt x="0" y="672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54243" y="2865793"/>
              <a:ext cx="3175" cy="62865"/>
            </a:xfrm>
            <a:custGeom>
              <a:avLst/>
              <a:gdLst/>
              <a:ahLst/>
              <a:cxnLst/>
              <a:rect l="l" t="t" r="r" b="b"/>
              <a:pathLst>
                <a:path w="3175" h="62864">
                  <a:moveTo>
                    <a:pt x="1498" y="-2285"/>
                  </a:moveTo>
                  <a:lnTo>
                    <a:pt x="1498" y="65074"/>
                  </a:lnTo>
                </a:path>
              </a:pathLst>
            </a:custGeom>
            <a:ln w="7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56936" y="2836595"/>
              <a:ext cx="172694" cy="15256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58726" y="2937548"/>
              <a:ext cx="39370" cy="37465"/>
            </a:xfrm>
            <a:custGeom>
              <a:avLst/>
              <a:gdLst/>
              <a:ahLst/>
              <a:cxnLst/>
              <a:rect l="l" t="t" r="r" b="b"/>
              <a:pathLst>
                <a:path w="39370" h="37464">
                  <a:moveTo>
                    <a:pt x="0" y="5981"/>
                  </a:moveTo>
                  <a:lnTo>
                    <a:pt x="0" y="37363"/>
                  </a:lnTo>
                  <a:lnTo>
                    <a:pt x="26911" y="37363"/>
                  </a:lnTo>
                </a:path>
                <a:path w="39370" h="37464">
                  <a:moveTo>
                    <a:pt x="8978" y="0"/>
                  </a:moveTo>
                  <a:lnTo>
                    <a:pt x="3887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69191" y="2915119"/>
              <a:ext cx="43815" cy="3175"/>
            </a:xfrm>
            <a:custGeom>
              <a:avLst/>
              <a:gdLst/>
              <a:ahLst/>
              <a:cxnLst/>
              <a:rect l="l" t="t" r="r" b="b"/>
              <a:pathLst>
                <a:path w="43814" h="3175">
                  <a:moveTo>
                    <a:pt x="-2286" y="1498"/>
                  </a:moveTo>
                  <a:lnTo>
                    <a:pt x="45643" y="1498"/>
                  </a:lnTo>
                </a:path>
              </a:pathLst>
            </a:custGeom>
            <a:ln w="7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58726" y="2952483"/>
              <a:ext cx="73660" cy="58419"/>
            </a:xfrm>
            <a:custGeom>
              <a:avLst/>
              <a:gdLst/>
              <a:ahLst/>
              <a:cxnLst/>
              <a:rect l="l" t="t" r="r" b="b"/>
              <a:pathLst>
                <a:path w="73660" h="58419">
                  <a:moveTo>
                    <a:pt x="0" y="31407"/>
                  </a:moveTo>
                  <a:lnTo>
                    <a:pt x="0" y="50825"/>
                  </a:lnTo>
                </a:path>
                <a:path w="73660" h="58419">
                  <a:moveTo>
                    <a:pt x="35890" y="3009"/>
                  </a:moveTo>
                  <a:lnTo>
                    <a:pt x="14947" y="58305"/>
                  </a:lnTo>
                </a:path>
                <a:path w="73660" h="58419">
                  <a:moveTo>
                    <a:pt x="44843" y="0"/>
                  </a:moveTo>
                  <a:lnTo>
                    <a:pt x="7324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10269983" y="3078048"/>
            <a:ext cx="70485" cy="134620"/>
          </a:xfrm>
          <a:custGeom>
            <a:avLst/>
            <a:gdLst/>
            <a:ahLst/>
            <a:cxnLst/>
            <a:rect l="l" t="t" r="r" b="b"/>
            <a:pathLst>
              <a:path w="70485" h="134619">
                <a:moveTo>
                  <a:pt x="38862" y="1511"/>
                </a:moveTo>
                <a:lnTo>
                  <a:pt x="58292" y="134543"/>
                </a:lnTo>
              </a:path>
              <a:path w="70485" h="134619">
                <a:moveTo>
                  <a:pt x="17945" y="55321"/>
                </a:moveTo>
                <a:lnTo>
                  <a:pt x="19430" y="70256"/>
                </a:lnTo>
                <a:lnTo>
                  <a:pt x="0" y="128562"/>
                </a:lnTo>
              </a:path>
              <a:path w="70485" h="134619">
                <a:moveTo>
                  <a:pt x="47828" y="0"/>
                </a:moveTo>
                <a:lnTo>
                  <a:pt x="7025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344734" y="2989872"/>
            <a:ext cx="25400" cy="33020"/>
          </a:xfrm>
          <a:custGeom>
            <a:avLst/>
            <a:gdLst/>
            <a:ahLst/>
            <a:cxnLst/>
            <a:rect l="l" t="t" r="r" b="b"/>
            <a:pathLst>
              <a:path w="25400" h="33019">
                <a:moveTo>
                  <a:pt x="17932" y="32880"/>
                </a:moveTo>
                <a:lnTo>
                  <a:pt x="0" y="32880"/>
                </a:lnTo>
                <a:lnTo>
                  <a:pt x="11950" y="0"/>
                </a:lnTo>
                <a:lnTo>
                  <a:pt x="17932" y="10452"/>
                </a:lnTo>
                <a:lnTo>
                  <a:pt x="25387" y="104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453103" y="3233522"/>
            <a:ext cx="43180" cy="34925"/>
          </a:xfrm>
          <a:custGeom>
            <a:avLst/>
            <a:gdLst/>
            <a:ahLst/>
            <a:cxnLst/>
            <a:rect l="l" t="t" r="r" b="b"/>
            <a:pathLst>
              <a:path w="43179" h="34925">
                <a:moveTo>
                  <a:pt x="5219" y="0"/>
                </a:moveTo>
                <a:lnTo>
                  <a:pt x="42583" y="0"/>
                </a:lnTo>
                <a:lnTo>
                  <a:pt x="42583" y="11963"/>
                </a:lnTo>
              </a:path>
              <a:path w="43179" h="34925">
                <a:moveTo>
                  <a:pt x="0" y="22415"/>
                </a:moveTo>
                <a:lnTo>
                  <a:pt x="29146" y="22415"/>
                </a:lnTo>
                <a:lnTo>
                  <a:pt x="29146" y="3437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292397" y="2248447"/>
            <a:ext cx="113664" cy="433705"/>
          </a:xfrm>
          <a:custGeom>
            <a:avLst/>
            <a:gdLst/>
            <a:ahLst/>
            <a:cxnLst/>
            <a:rect l="l" t="t" r="r" b="b"/>
            <a:pathLst>
              <a:path w="113664" h="433705">
                <a:moveTo>
                  <a:pt x="0" y="224218"/>
                </a:moveTo>
                <a:lnTo>
                  <a:pt x="82219" y="433489"/>
                </a:lnTo>
              </a:path>
              <a:path w="113664" h="433705">
                <a:moveTo>
                  <a:pt x="1435" y="262508"/>
                </a:moveTo>
                <a:lnTo>
                  <a:pt x="59804" y="411073"/>
                </a:lnTo>
              </a:path>
              <a:path w="113664" h="433705">
                <a:moveTo>
                  <a:pt x="34391" y="2984"/>
                </a:moveTo>
                <a:lnTo>
                  <a:pt x="106133" y="209270"/>
                </a:lnTo>
              </a:path>
              <a:path w="113664" h="433705">
                <a:moveTo>
                  <a:pt x="52336" y="0"/>
                </a:moveTo>
                <a:lnTo>
                  <a:pt x="113614" y="1554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572597" y="2426653"/>
            <a:ext cx="85090" cy="220979"/>
          </a:xfrm>
          <a:custGeom>
            <a:avLst/>
            <a:gdLst/>
            <a:ahLst/>
            <a:cxnLst/>
            <a:rect l="l" t="t" r="r" b="b"/>
            <a:pathLst>
              <a:path w="85089" h="220980">
                <a:moveTo>
                  <a:pt x="0" y="0"/>
                </a:moveTo>
                <a:lnTo>
                  <a:pt x="84543" y="2209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501681" y="2245448"/>
            <a:ext cx="50165" cy="134620"/>
          </a:xfrm>
          <a:custGeom>
            <a:avLst/>
            <a:gdLst/>
            <a:ahLst/>
            <a:cxnLst/>
            <a:rect l="l" t="t" r="r" b="b"/>
            <a:pathLst>
              <a:path w="50164" h="134619">
                <a:moveTo>
                  <a:pt x="16433" y="38874"/>
                </a:moveTo>
                <a:lnTo>
                  <a:pt x="49784" y="125996"/>
                </a:lnTo>
              </a:path>
              <a:path w="50164" h="134619">
                <a:moveTo>
                  <a:pt x="14947" y="115100"/>
                </a:moveTo>
                <a:lnTo>
                  <a:pt x="22428" y="134531"/>
                </a:lnTo>
              </a:path>
              <a:path w="50164" h="134619">
                <a:moveTo>
                  <a:pt x="0" y="0"/>
                </a:moveTo>
                <a:lnTo>
                  <a:pt x="0" y="14960"/>
                </a:lnTo>
                <a:lnTo>
                  <a:pt x="4470" y="254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370122" y="2160258"/>
            <a:ext cx="36195" cy="43815"/>
          </a:xfrm>
          <a:custGeom>
            <a:avLst/>
            <a:gdLst/>
            <a:ahLst/>
            <a:cxnLst/>
            <a:rect l="l" t="t" r="r" b="b"/>
            <a:pathLst>
              <a:path w="36195" h="43814">
                <a:moveTo>
                  <a:pt x="28409" y="0"/>
                </a:moveTo>
                <a:lnTo>
                  <a:pt x="27852" y="7520"/>
                </a:lnTo>
                <a:lnTo>
                  <a:pt x="26176" y="14200"/>
                </a:lnTo>
                <a:lnTo>
                  <a:pt x="23378" y="19757"/>
                </a:lnTo>
                <a:lnTo>
                  <a:pt x="19456" y="23914"/>
                </a:lnTo>
              </a:path>
              <a:path w="36195" h="43814">
                <a:moveTo>
                  <a:pt x="35890" y="22415"/>
                </a:moveTo>
                <a:lnTo>
                  <a:pt x="35890" y="32880"/>
                </a:lnTo>
                <a:lnTo>
                  <a:pt x="35877" y="41859"/>
                </a:lnTo>
                <a:lnTo>
                  <a:pt x="29895" y="43345"/>
                </a:lnTo>
              </a:path>
              <a:path w="36195" h="43814">
                <a:moveTo>
                  <a:pt x="0" y="2984"/>
                </a:moveTo>
                <a:lnTo>
                  <a:pt x="8978" y="149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150398" y="2088503"/>
            <a:ext cx="0" cy="34925"/>
          </a:xfrm>
          <a:custGeom>
            <a:avLst/>
            <a:gdLst/>
            <a:ahLst/>
            <a:cxnLst/>
            <a:rect l="l" t="t" r="r" b="b"/>
            <a:pathLst>
              <a:path h="34925">
                <a:moveTo>
                  <a:pt x="0" y="0"/>
                </a:moveTo>
                <a:lnTo>
                  <a:pt x="0" y="3437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319308" y="2072069"/>
            <a:ext cx="0" cy="34925"/>
          </a:xfrm>
          <a:custGeom>
            <a:avLst/>
            <a:gdLst/>
            <a:ahLst/>
            <a:cxnLst/>
            <a:rect l="l" t="t" r="r" b="b"/>
            <a:pathLst>
              <a:path h="34925">
                <a:moveTo>
                  <a:pt x="0" y="0"/>
                </a:moveTo>
                <a:lnTo>
                  <a:pt x="0" y="3437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10218370" y="2356778"/>
            <a:ext cx="34925" cy="374015"/>
            <a:chOff x="5163769" y="2356777"/>
            <a:chExt cx="34925" cy="374015"/>
          </a:xfrm>
        </p:grpSpPr>
        <p:sp>
          <p:nvSpPr>
            <p:cNvPr id="39" name="object 39"/>
            <p:cNvSpPr/>
            <p:nvPr/>
          </p:nvSpPr>
          <p:spPr>
            <a:xfrm>
              <a:off x="5167547" y="2356777"/>
              <a:ext cx="0" cy="372745"/>
            </a:xfrm>
            <a:custGeom>
              <a:avLst/>
              <a:gdLst/>
              <a:ahLst/>
              <a:cxnLst/>
              <a:rect l="l" t="t" r="r" b="b"/>
              <a:pathLst>
                <a:path h="372744">
                  <a:moveTo>
                    <a:pt x="0" y="316496"/>
                  </a:moveTo>
                  <a:lnTo>
                    <a:pt x="0" y="372287"/>
                  </a:lnTo>
                </a:path>
                <a:path h="372744">
                  <a:moveTo>
                    <a:pt x="0" y="0"/>
                  </a:moveTo>
                  <a:lnTo>
                    <a:pt x="0" y="279577"/>
                  </a:lnTo>
                </a:path>
              </a:pathLst>
            </a:custGeom>
            <a:ln w="75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92960" y="2486825"/>
              <a:ext cx="0" cy="243840"/>
            </a:xfrm>
            <a:custGeom>
              <a:avLst/>
              <a:gdLst/>
              <a:ahLst/>
              <a:cxnLst/>
              <a:rect l="l" t="t" r="r" b="b"/>
              <a:pathLst>
                <a:path h="243839">
                  <a:moveTo>
                    <a:pt x="0" y="186448"/>
                  </a:moveTo>
                  <a:lnTo>
                    <a:pt x="0" y="243738"/>
                  </a:lnTo>
                </a:path>
                <a:path h="243839">
                  <a:moveTo>
                    <a:pt x="0" y="0"/>
                  </a:moveTo>
                  <a:lnTo>
                    <a:pt x="0" y="149529"/>
                  </a:lnTo>
                </a:path>
              </a:pathLst>
            </a:custGeom>
            <a:ln w="105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10390263" y="2495792"/>
            <a:ext cx="6350" cy="187325"/>
            <a:chOff x="5335663" y="2495791"/>
            <a:chExt cx="6350" cy="187325"/>
          </a:xfrm>
        </p:grpSpPr>
        <p:sp>
          <p:nvSpPr>
            <p:cNvPr id="42" name="object 42"/>
            <p:cNvSpPr/>
            <p:nvPr/>
          </p:nvSpPr>
          <p:spPr>
            <a:xfrm>
              <a:off x="5338445" y="2557868"/>
              <a:ext cx="1270" cy="123189"/>
            </a:xfrm>
            <a:custGeom>
              <a:avLst/>
              <a:gdLst/>
              <a:ahLst/>
              <a:cxnLst/>
              <a:rect l="l" t="t" r="r" b="b"/>
              <a:pathLst>
                <a:path w="1270" h="123189">
                  <a:moveTo>
                    <a:pt x="0" y="0"/>
                  </a:moveTo>
                  <a:lnTo>
                    <a:pt x="1003" y="12256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37949" y="2498077"/>
              <a:ext cx="635" cy="26034"/>
            </a:xfrm>
            <a:custGeom>
              <a:avLst/>
              <a:gdLst/>
              <a:ahLst/>
              <a:cxnLst/>
              <a:rect l="l" t="t" r="r" b="b"/>
              <a:pathLst>
                <a:path w="635" h="26035">
                  <a:moveTo>
                    <a:pt x="114" y="-2285"/>
                  </a:moveTo>
                  <a:lnTo>
                    <a:pt x="114" y="27698"/>
                  </a:lnTo>
                </a:path>
              </a:pathLst>
            </a:custGeom>
            <a:ln w="4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10818572" y="2859443"/>
            <a:ext cx="73025" cy="90170"/>
          </a:xfrm>
          <a:custGeom>
            <a:avLst/>
            <a:gdLst/>
            <a:ahLst/>
            <a:cxnLst/>
            <a:rect l="l" t="t" r="r" b="b"/>
            <a:pathLst>
              <a:path w="73025" h="90169">
                <a:moveTo>
                  <a:pt x="14579" y="0"/>
                </a:moveTo>
                <a:lnTo>
                  <a:pt x="7848" y="0"/>
                </a:lnTo>
                <a:lnTo>
                  <a:pt x="7848" y="10096"/>
                </a:lnTo>
              </a:path>
              <a:path w="73025" h="90169">
                <a:moveTo>
                  <a:pt x="7848" y="25793"/>
                </a:moveTo>
                <a:lnTo>
                  <a:pt x="0" y="25793"/>
                </a:lnTo>
                <a:lnTo>
                  <a:pt x="0" y="41478"/>
                </a:lnTo>
              </a:path>
              <a:path w="73025" h="90169">
                <a:moveTo>
                  <a:pt x="32524" y="28028"/>
                </a:moveTo>
                <a:lnTo>
                  <a:pt x="32524" y="39243"/>
                </a:lnTo>
                <a:lnTo>
                  <a:pt x="38125" y="39243"/>
                </a:lnTo>
              </a:path>
              <a:path w="73025" h="90169">
                <a:moveTo>
                  <a:pt x="41478" y="32511"/>
                </a:moveTo>
                <a:lnTo>
                  <a:pt x="52692" y="32511"/>
                </a:lnTo>
                <a:lnTo>
                  <a:pt x="52692" y="48196"/>
                </a:lnTo>
                <a:lnTo>
                  <a:pt x="47078" y="59410"/>
                </a:lnTo>
              </a:path>
              <a:path w="73025" h="90169">
                <a:moveTo>
                  <a:pt x="54940" y="57175"/>
                </a:moveTo>
                <a:lnTo>
                  <a:pt x="62776" y="47078"/>
                </a:lnTo>
              </a:path>
              <a:path w="73025" h="90169">
                <a:moveTo>
                  <a:pt x="66154" y="59410"/>
                </a:moveTo>
                <a:lnTo>
                  <a:pt x="72872" y="59410"/>
                </a:lnTo>
                <a:lnTo>
                  <a:pt x="72872" y="70624"/>
                </a:lnTo>
              </a:path>
              <a:path w="73025" h="90169">
                <a:moveTo>
                  <a:pt x="51574" y="75120"/>
                </a:moveTo>
                <a:lnTo>
                  <a:pt x="51574" y="897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715435" y="288523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650" y="0"/>
                </a:moveTo>
                <a:lnTo>
                  <a:pt x="12331" y="12319"/>
                </a:lnTo>
                <a:lnTo>
                  <a:pt x="12331" y="25781"/>
                </a:lnTo>
                <a:lnTo>
                  <a:pt x="0" y="257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740086" y="2768639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48221" y="40360"/>
                </a:moveTo>
                <a:lnTo>
                  <a:pt x="48221" y="56057"/>
                </a:lnTo>
                <a:lnTo>
                  <a:pt x="56057" y="56057"/>
                </a:lnTo>
              </a:path>
              <a:path w="56514" h="56514">
                <a:moveTo>
                  <a:pt x="0" y="0"/>
                </a:moveTo>
                <a:lnTo>
                  <a:pt x="0" y="100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79558" y="2908769"/>
            <a:ext cx="233679" cy="125730"/>
          </a:xfrm>
          <a:custGeom>
            <a:avLst/>
            <a:gdLst/>
            <a:ahLst/>
            <a:cxnLst/>
            <a:rect l="l" t="t" r="r" b="b"/>
            <a:pathLst>
              <a:path w="233679" h="125730">
                <a:moveTo>
                  <a:pt x="87439" y="20180"/>
                </a:moveTo>
                <a:lnTo>
                  <a:pt x="156946" y="90804"/>
                </a:lnTo>
              </a:path>
              <a:path w="233679" h="125730">
                <a:moveTo>
                  <a:pt x="128917" y="95288"/>
                </a:moveTo>
                <a:lnTo>
                  <a:pt x="10096" y="95288"/>
                </a:lnTo>
              </a:path>
              <a:path w="233679" h="125730">
                <a:moveTo>
                  <a:pt x="105384" y="73990"/>
                </a:moveTo>
                <a:lnTo>
                  <a:pt x="31381" y="73990"/>
                </a:lnTo>
              </a:path>
              <a:path w="233679" h="125730">
                <a:moveTo>
                  <a:pt x="78485" y="50457"/>
                </a:moveTo>
                <a:lnTo>
                  <a:pt x="31381" y="50457"/>
                </a:lnTo>
              </a:path>
              <a:path w="233679" h="125730">
                <a:moveTo>
                  <a:pt x="84086" y="30276"/>
                </a:moveTo>
                <a:lnTo>
                  <a:pt x="85204" y="47091"/>
                </a:lnTo>
                <a:lnTo>
                  <a:pt x="154711" y="117716"/>
                </a:lnTo>
              </a:path>
              <a:path w="233679" h="125730">
                <a:moveTo>
                  <a:pt x="71742" y="28028"/>
                </a:moveTo>
                <a:lnTo>
                  <a:pt x="26898" y="28028"/>
                </a:lnTo>
                <a:lnTo>
                  <a:pt x="42595" y="19062"/>
                </a:lnTo>
              </a:path>
              <a:path w="233679" h="125730">
                <a:moveTo>
                  <a:pt x="135648" y="54927"/>
                </a:moveTo>
                <a:lnTo>
                  <a:pt x="171538" y="54927"/>
                </a:lnTo>
                <a:lnTo>
                  <a:pt x="200685" y="81851"/>
                </a:lnTo>
              </a:path>
              <a:path w="233679" h="125730">
                <a:moveTo>
                  <a:pt x="171538" y="54927"/>
                </a:moveTo>
                <a:lnTo>
                  <a:pt x="171538" y="35877"/>
                </a:lnTo>
              </a:path>
              <a:path w="233679" h="125730">
                <a:moveTo>
                  <a:pt x="147980" y="68389"/>
                </a:moveTo>
                <a:lnTo>
                  <a:pt x="183857" y="68389"/>
                </a:lnTo>
              </a:path>
              <a:path w="233679" h="125730">
                <a:moveTo>
                  <a:pt x="162559" y="79603"/>
                </a:moveTo>
                <a:lnTo>
                  <a:pt x="187223" y="79603"/>
                </a:lnTo>
              </a:path>
              <a:path w="233679" h="125730">
                <a:moveTo>
                  <a:pt x="135648" y="110998"/>
                </a:moveTo>
                <a:lnTo>
                  <a:pt x="0" y="110998"/>
                </a:lnTo>
              </a:path>
              <a:path w="233679" h="125730">
                <a:moveTo>
                  <a:pt x="80721" y="57175"/>
                </a:moveTo>
                <a:lnTo>
                  <a:pt x="60528" y="72859"/>
                </a:lnTo>
              </a:path>
              <a:path w="233679" h="125730">
                <a:moveTo>
                  <a:pt x="86334" y="81851"/>
                </a:moveTo>
                <a:lnTo>
                  <a:pt x="67271" y="94170"/>
                </a:lnTo>
              </a:path>
              <a:path w="233679" h="125730">
                <a:moveTo>
                  <a:pt x="91935" y="102019"/>
                </a:moveTo>
                <a:lnTo>
                  <a:pt x="78485" y="109880"/>
                </a:lnTo>
              </a:path>
              <a:path w="233679" h="125730">
                <a:moveTo>
                  <a:pt x="38112" y="82956"/>
                </a:moveTo>
                <a:lnTo>
                  <a:pt x="54927" y="94170"/>
                </a:lnTo>
              </a:path>
              <a:path w="233679" h="125730">
                <a:moveTo>
                  <a:pt x="32499" y="100888"/>
                </a:moveTo>
                <a:lnTo>
                  <a:pt x="49326" y="112102"/>
                </a:lnTo>
              </a:path>
              <a:path w="233679" h="125730">
                <a:moveTo>
                  <a:pt x="28028" y="117716"/>
                </a:moveTo>
                <a:lnTo>
                  <a:pt x="39242" y="125564"/>
                </a:lnTo>
              </a:path>
              <a:path w="233679" h="125730">
                <a:moveTo>
                  <a:pt x="106502" y="39242"/>
                </a:moveTo>
                <a:lnTo>
                  <a:pt x="106502" y="57175"/>
                </a:lnTo>
              </a:path>
              <a:path w="233679" h="125730">
                <a:moveTo>
                  <a:pt x="125577" y="61658"/>
                </a:moveTo>
                <a:lnTo>
                  <a:pt x="125577" y="79603"/>
                </a:lnTo>
              </a:path>
              <a:path w="233679" h="125730">
                <a:moveTo>
                  <a:pt x="142392" y="80733"/>
                </a:moveTo>
                <a:lnTo>
                  <a:pt x="142392" y="98666"/>
                </a:lnTo>
              </a:path>
              <a:path w="233679" h="125730">
                <a:moveTo>
                  <a:pt x="217500" y="61658"/>
                </a:moveTo>
                <a:lnTo>
                  <a:pt x="217500" y="78473"/>
                </a:lnTo>
                <a:lnTo>
                  <a:pt x="226466" y="78473"/>
                </a:lnTo>
              </a:path>
              <a:path w="233679" h="125730">
                <a:moveTo>
                  <a:pt x="204038" y="99783"/>
                </a:moveTo>
                <a:lnTo>
                  <a:pt x="204038" y="112102"/>
                </a:lnTo>
              </a:path>
              <a:path w="233679" h="125730">
                <a:moveTo>
                  <a:pt x="233184" y="0"/>
                </a:moveTo>
                <a:lnTo>
                  <a:pt x="233184" y="448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474388" y="2824695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>
                <a:moveTo>
                  <a:pt x="0" y="0"/>
                </a:moveTo>
                <a:lnTo>
                  <a:pt x="1121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690771" y="2740610"/>
            <a:ext cx="11430" cy="37465"/>
          </a:xfrm>
          <a:custGeom>
            <a:avLst/>
            <a:gdLst/>
            <a:ahLst/>
            <a:cxnLst/>
            <a:rect l="l" t="t" r="r" b="b"/>
            <a:pathLst>
              <a:path w="11429" h="37464">
                <a:moveTo>
                  <a:pt x="0" y="0"/>
                </a:moveTo>
                <a:lnTo>
                  <a:pt x="0" y="16814"/>
                </a:lnTo>
                <a:lnTo>
                  <a:pt x="11214" y="16814"/>
                </a:lnTo>
              </a:path>
              <a:path w="11429" h="37464">
                <a:moveTo>
                  <a:pt x="8966" y="26911"/>
                </a:moveTo>
                <a:lnTo>
                  <a:pt x="0" y="26911"/>
                </a:lnTo>
                <a:lnTo>
                  <a:pt x="0" y="369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420946" y="3036202"/>
            <a:ext cx="24130" cy="76835"/>
          </a:xfrm>
          <a:custGeom>
            <a:avLst/>
            <a:gdLst/>
            <a:ahLst/>
            <a:cxnLst/>
            <a:rect l="l" t="t" r="r" b="b"/>
            <a:pathLst>
              <a:path w="24129" h="76835">
                <a:moveTo>
                  <a:pt x="23914" y="58292"/>
                </a:moveTo>
                <a:lnTo>
                  <a:pt x="0" y="58292"/>
                </a:lnTo>
              </a:path>
              <a:path w="24129" h="76835">
                <a:moveTo>
                  <a:pt x="0" y="76225"/>
                </a:moveTo>
                <a:lnTo>
                  <a:pt x="13474" y="76225"/>
                </a:lnTo>
              </a:path>
              <a:path w="24129" h="76835">
                <a:moveTo>
                  <a:pt x="7480" y="0"/>
                </a:moveTo>
                <a:lnTo>
                  <a:pt x="19443" y="46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9979953" y="3217075"/>
            <a:ext cx="473709" cy="158750"/>
            <a:chOff x="4925352" y="3217075"/>
            <a:chExt cx="473709" cy="158750"/>
          </a:xfrm>
        </p:grpSpPr>
        <p:sp>
          <p:nvSpPr>
            <p:cNvPr id="52" name="object 52"/>
            <p:cNvSpPr/>
            <p:nvPr/>
          </p:nvSpPr>
          <p:spPr>
            <a:xfrm>
              <a:off x="5284152" y="3217075"/>
              <a:ext cx="112395" cy="76835"/>
            </a:xfrm>
            <a:custGeom>
              <a:avLst/>
              <a:gdLst/>
              <a:ahLst/>
              <a:cxnLst/>
              <a:rect l="l" t="t" r="r" b="b"/>
              <a:pathLst>
                <a:path w="112395" h="76835">
                  <a:moveTo>
                    <a:pt x="107607" y="76225"/>
                  </a:moveTo>
                  <a:lnTo>
                    <a:pt x="0" y="76225"/>
                  </a:lnTo>
                </a:path>
                <a:path w="112395" h="76835">
                  <a:moveTo>
                    <a:pt x="112102" y="0"/>
                  </a:moveTo>
                  <a:lnTo>
                    <a:pt x="112102" y="747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237797" y="3226028"/>
              <a:ext cx="33020" cy="1905"/>
            </a:xfrm>
            <a:custGeom>
              <a:avLst/>
              <a:gdLst/>
              <a:ahLst/>
              <a:cxnLst/>
              <a:rect l="l" t="t" r="r" b="b"/>
              <a:pathLst>
                <a:path w="33020" h="1905">
                  <a:moveTo>
                    <a:pt x="-2286" y="761"/>
                  </a:moveTo>
                  <a:lnTo>
                    <a:pt x="35166" y="761"/>
                  </a:lnTo>
                </a:path>
              </a:pathLst>
            </a:custGeom>
            <a:ln w="60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27638" y="3306749"/>
              <a:ext cx="404495" cy="69215"/>
            </a:xfrm>
            <a:custGeom>
              <a:avLst/>
              <a:gdLst/>
              <a:ahLst/>
              <a:cxnLst/>
              <a:rect l="l" t="t" r="r" b="b"/>
              <a:pathLst>
                <a:path w="404495" h="69214">
                  <a:moveTo>
                    <a:pt x="368465" y="2260"/>
                  </a:moveTo>
                  <a:lnTo>
                    <a:pt x="368465" y="68783"/>
                  </a:lnTo>
                </a:path>
                <a:path w="404495" h="69214">
                  <a:moveTo>
                    <a:pt x="0" y="6743"/>
                  </a:moveTo>
                  <a:lnTo>
                    <a:pt x="404329" y="0"/>
                  </a:lnTo>
                  <a:lnTo>
                    <a:pt x="404329" y="6129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92360" y="3277577"/>
            <a:ext cx="91262" cy="92748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10005733" y="2977121"/>
            <a:ext cx="294640" cy="223520"/>
            <a:chOff x="4951133" y="2977121"/>
            <a:chExt cx="294640" cy="223520"/>
          </a:xfrm>
        </p:grpSpPr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8176" y="2992069"/>
              <a:ext cx="127533" cy="20711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951171" y="2979407"/>
              <a:ext cx="144780" cy="219075"/>
            </a:xfrm>
            <a:custGeom>
              <a:avLst/>
              <a:gdLst/>
              <a:ahLst/>
              <a:cxnLst/>
              <a:rect l="l" t="t" r="r" b="b"/>
              <a:pathLst>
                <a:path w="144779" h="219075">
                  <a:moveTo>
                    <a:pt x="130048" y="89687"/>
                  </a:moveTo>
                  <a:lnTo>
                    <a:pt x="137896" y="89687"/>
                  </a:lnTo>
                  <a:lnTo>
                    <a:pt x="137896" y="100901"/>
                  </a:lnTo>
                </a:path>
                <a:path w="144779" h="219075">
                  <a:moveTo>
                    <a:pt x="137896" y="63893"/>
                  </a:moveTo>
                  <a:lnTo>
                    <a:pt x="144627" y="63893"/>
                  </a:lnTo>
                </a:path>
                <a:path w="144779" h="219075">
                  <a:moveTo>
                    <a:pt x="124447" y="103136"/>
                  </a:moveTo>
                  <a:lnTo>
                    <a:pt x="124447" y="113233"/>
                  </a:lnTo>
                  <a:lnTo>
                    <a:pt x="142379" y="113233"/>
                  </a:lnTo>
                </a:path>
                <a:path w="144779" h="219075">
                  <a:moveTo>
                    <a:pt x="114350" y="136766"/>
                  </a:moveTo>
                  <a:lnTo>
                    <a:pt x="124447" y="136766"/>
                  </a:lnTo>
                </a:path>
                <a:path w="144779" h="219075">
                  <a:moveTo>
                    <a:pt x="124447" y="127800"/>
                  </a:moveTo>
                  <a:lnTo>
                    <a:pt x="139014" y="127800"/>
                  </a:lnTo>
                  <a:lnTo>
                    <a:pt x="139014" y="143497"/>
                  </a:lnTo>
                </a:path>
                <a:path w="144779" h="219075">
                  <a:moveTo>
                    <a:pt x="115481" y="152463"/>
                  </a:moveTo>
                  <a:lnTo>
                    <a:pt x="115481" y="161429"/>
                  </a:lnTo>
                  <a:lnTo>
                    <a:pt x="105397" y="161429"/>
                  </a:lnTo>
                </a:path>
                <a:path w="144779" h="219075">
                  <a:moveTo>
                    <a:pt x="105397" y="172631"/>
                  </a:moveTo>
                  <a:lnTo>
                    <a:pt x="115481" y="172631"/>
                  </a:lnTo>
                  <a:lnTo>
                    <a:pt x="115481" y="186105"/>
                  </a:lnTo>
                </a:path>
                <a:path w="144779" h="219075">
                  <a:moveTo>
                    <a:pt x="106514" y="190576"/>
                  </a:moveTo>
                  <a:lnTo>
                    <a:pt x="106514" y="204038"/>
                  </a:lnTo>
                </a:path>
                <a:path w="144779" h="219075">
                  <a:moveTo>
                    <a:pt x="93052" y="208521"/>
                  </a:moveTo>
                  <a:lnTo>
                    <a:pt x="115481" y="208521"/>
                  </a:lnTo>
                  <a:lnTo>
                    <a:pt x="115481" y="218592"/>
                  </a:lnTo>
                  <a:lnTo>
                    <a:pt x="134543" y="218592"/>
                  </a:lnTo>
                </a:path>
                <a:path w="144779" h="219075">
                  <a:moveTo>
                    <a:pt x="140144" y="171526"/>
                  </a:moveTo>
                  <a:lnTo>
                    <a:pt x="140144" y="190576"/>
                  </a:lnTo>
                  <a:lnTo>
                    <a:pt x="130048" y="190576"/>
                  </a:lnTo>
                  <a:lnTo>
                    <a:pt x="130048" y="200659"/>
                  </a:lnTo>
                </a:path>
                <a:path w="144779" h="219075">
                  <a:moveTo>
                    <a:pt x="94183" y="1117"/>
                  </a:moveTo>
                  <a:lnTo>
                    <a:pt x="127812" y="0"/>
                  </a:lnTo>
                  <a:lnTo>
                    <a:pt x="127812" y="11214"/>
                  </a:lnTo>
                </a:path>
                <a:path w="144779" h="219075">
                  <a:moveTo>
                    <a:pt x="93052" y="25780"/>
                  </a:moveTo>
                  <a:lnTo>
                    <a:pt x="115481" y="25780"/>
                  </a:lnTo>
                </a:path>
                <a:path w="144779" h="219075">
                  <a:moveTo>
                    <a:pt x="95300" y="69494"/>
                  </a:moveTo>
                  <a:lnTo>
                    <a:pt x="95300" y="100901"/>
                  </a:lnTo>
                </a:path>
                <a:path w="144779" h="219075">
                  <a:moveTo>
                    <a:pt x="103136" y="71742"/>
                  </a:moveTo>
                  <a:lnTo>
                    <a:pt x="119951" y="38112"/>
                  </a:lnTo>
                </a:path>
                <a:path w="144779" h="219075">
                  <a:moveTo>
                    <a:pt x="33629" y="1117"/>
                  </a:moveTo>
                  <a:lnTo>
                    <a:pt x="51574" y="1117"/>
                  </a:lnTo>
                </a:path>
                <a:path w="144779" h="219075">
                  <a:moveTo>
                    <a:pt x="38125" y="34747"/>
                  </a:moveTo>
                  <a:lnTo>
                    <a:pt x="57175" y="34747"/>
                  </a:lnTo>
                  <a:lnTo>
                    <a:pt x="57175" y="21297"/>
                  </a:lnTo>
                </a:path>
                <a:path w="144779" h="219075">
                  <a:moveTo>
                    <a:pt x="43726" y="59410"/>
                  </a:moveTo>
                  <a:lnTo>
                    <a:pt x="51574" y="59410"/>
                  </a:lnTo>
                  <a:lnTo>
                    <a:pt x="51574" y="50444"/>
                  </a:lnTo>
                </a:path>
                <a:path w="144779" h="219075">
                  <a:moveTo>
                    <a:pt x="10096" y="60528"/>
                  </a:moveTo>
                  <a:lnTo>
                    <a:pt x="10096" y="82956"/>
                  </a:lnTo>
                  <a:lnTo>
                    <a:pt x="31407" y="105371"/>
                  </a:lnTo>
                </a:path>
                <a:path w="144779" h="219075">
                  <a:moveTo>
                    <a:pt x="2247" y="94170"/>
                  </a:moveTo>
                  <a:lnTo>
                    <a:pt x="31407" y="121069"/>
                  </a:lnTo>
                  <a:lnTo>
                    <a:pt x="5600" y="121069"/>
                  </a:lnTo>
                </a:path>
                <a:path w="144779" h="219075">
                  <a:moveTo>
                    <a:pt x="5600" y="150215"/>
                  </a:moveTo>
                  <a:lnTo>
                    <a:pt x="12331" y="161429"/>
                  </a:lnTo>
                  <a:lnTo>
                    <a:pt x="22428" y="161429"/>
                  </a:lnTo>
                  <a:lnTo>
                    <a:pt x="22428" y="145732"/>
                  </a:lnTo>
                </a:path>
                <a:path w="144779" h="219075">
                  <a:moveTo>
                    <a:pt x="33629" y="145732"/>
                  </a:moveTo>
                  <a:lnTo>
                    <a:pt x="33629" y="176009"/>
                  </a:lnTo>
                  <a:lnTo>
                    <a:pt x="25793" y="176009"/>
                  </a:lnTo>
                </a:path>
                <a:path w="144779" h="219075">
                  <a:moveTo>
                    <a:pt x="0" y="190576"/>
                  </a:moveTo>
                  <a:lnTo>
                    <a:pt x="26911" y="1905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920528" y="3056713"/>
            <a:ext cx="62230" cy="102235"/>
            <a:chOff x="4865928" y="3056712"/>
            <a:chExt cx="62230" cy="102235"/>
          </a:xfrm>
        </p:grpSpPr>
        <p:sp>
          <p:nvSpPr>
            <p:cNvPr id="60" name="object 60"/>
            <p:cNvSpPr/>
            <p:nvPr/>
          </p:nvSpPr>
          <p:spPr>
            <a:xfrm>
              <a:off x="4870462" y="3091522"/>
              <a:ext cx="50800" cy="22860"/>
            </a:xfrm>
            <a:custGeom>
              <a:avLst/>
              <a:gdLst/>
              <a:ahLst/>
              <a:cxnLst/>
              <a:rect l="l" t="t" r="r" b="b"/>
              <a:pathLst>
                <a:path w="50800" h="22860">
                  <a:moveTo>
                    <a:pt x="0" y="0"/>
                  </a:moveTo>
                  <a:lnTo>
                    <a:pt x="0" y="7835"/>
                  </a:lnTo>
                  <a:lnTo>
                    <a:pt x="32512" y="6718"/>
                  </a:lnTo>
                  <a:lnTo>
                    <a:pt x="31394" y="22402"/>
                  </a:lnTo>
                </a:path>
                <a:path w="50800" h="22860">
                  <a:moveTo>
                    <a:pt x="39243" y="22402"/>
                  </a:moveTo>
                  <a:lnTo>
                    <a:pt x="39243" y="12319"/>
                  </a:lnTo>
                  <a:lnTo>
                    <a:pt x="50457" y="212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72710" y="3116173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69">
                  <a:moveTo>
                    <a:pt x="-2286" y="558"/>
                  </a:moveTo>
                  <a:lnTo>
                    <a:pt x="23583" y="558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68214" y="3058998"/>
              <a:ext cx="59690" cy="97790"/>
            </a:xfrm>
            <a:custGeom>
              <a:avLst/>
              <a:gdLst/>
              <a:ahLst/>
              <a:cxnLst/>
              <a:rect l="l" t="t" r="r" b="b"/>
              <a:pathLst>
                <a:path w="59689" h="97789">
                  <a:moveTo>
                    <a:pt x="0" y="60540"/>
                  </a:moveTo>
                  <a:lnTo>
                    <a:pt x="31394" y="97536"/>
                  </a:lnTo>
                  <a:lnTo>
                    <a:pt x="51587" y="96418"/>
                  </a:lnTo>
                  <a:lnTo>
                    <a:pt x="51587" y="71754"/>
                  </a:lnTo>
                </a:path>
                <a:path w="59689" h="97789">
                  <a:moveTo>
                    <a:pt x="32512" y="86321"/>
                  </a:moveTo>
                  <a:lnTo>
                    <a:pt x="41490" y="86321"/>
                  </a:lnTo>
                  <a:lnTo>
                    <a:pt x="40373" y="69507"/>
                  </a:lnTo>
                </a:path>
                <a:path w="59689" h="97789">
                  <a:moveTo>
                    <a:pt x="17957" y="0"/>
                  </a:moveTo>
                  <a:lnTo>
                    <a:pt x="41490" y="22428"/>
                  </a:lnTo>
                  <a:lnTo>
                    <a:pt x="41490" y="2235"/>
                  </a:lnTo>
                </a:path>
                <a:path w="59689" h="97789">
                  <a:moveTo>
                    <a:pt x="50457" y="1117"/>
                  </a:moveTo>
                  <a:lnTo>
                    <a:pt x="59423" y="11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921659" y="2881452"/>
            <a:ext cx="55244" cy="36830"/>
            <a:chOff x="4867059" y="2881452"/>
            <a:chExt cx="55244" cy="36830"/>
          </a:xfrm>
        </p:grpSpPr>
        <p:sp>
          <p:nvSpPr>
            <p:cNvPr id="64" name="object 64"/>
            <p:cNvSpPr/>
            <p:nvPr/>
          </p:nvSpPr>
          <p:spPr>
            <a:xfrm>
              <a:off x="4877193" y="2883738"/>
              <a:ext cx="42545" cy="24130"/>
            </a:xfrm>
            <a:custGeom>
              <a:avLst/>
              <a:gdLst/>
              <a:ahLst/>
              <a:cxnLst/>
              <a:rect l="l" t="t" r="r" b="b"/>
              <a:pathLst>
                <a:path w="42545" h="24130">
                  <a:moveTo>
                    <a:pt x="42214" y="0"/>
                  </a:moveTo>
                  <a:lnTo>
                    <a:pt x="0" y="368"/>
                  </a:lnTo>
                  <a:lnTo>
                    <a:pt x="0" y="8216"/>
                  </a:lnTo>
                  <a:lnTo>
                    <a:pt x="15697" y="239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69345" y="2913253"/>
              <a:ext cx="33020" cy="2540"/>
            </a:xfrm>
            <a:custGeom>
              <a:avLst/>
              <a:gdLst/>
              <a:ahLst/>
              <a:cxnLst/>
              <a:rect l="l" t="t" r="r" b="b"/>
              <a:pathLst>
                <a:path w="33020" h="2539">
                  <a:moveTo>
                    <a:pt x="-2286" y="1123"/>
                  </a:moveTo>
                  <a:lnTo>
                    <a:pt x="34798" y="1123"/>
                  </a:lnTo>
                </a:path>
              </a:pathLst>
            </a:custGeom>
            <a:ln w="68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9909366" y="3015272"/>
            <a:ext cx="9525" cy="12700"/>
          </a:xfrm>
          <a:custGeom>
            <a:avLst/>
            <a:gdLst/>
            <a:ahLst/>
            <a:cxnLst/>
            <a:rect l="l" t="t" r="r" b="b"/>
            <a:pathLst>
              <a:path w="9525" h="12700">
                <a:moveTo>
                  <a:pt x="0" y="0"/>
                </a:moveTo>
                <a:lnTo>
                  <a:pt x="8978" y="0"/>
                </a:lnTo>
                <a:lnTo>
                  <a:pt x="8978" y="123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9784880" y="2988335"/>
            <a:ext cx="99060" cy="144780"/>
            <a:chOff x="4730280" y="2988335"/>
            <a:chExt cx="99060" cy="144780"/>
          </a:xfrm>
        </p:grpSpPr>
        <p:sp>
          <p:nvSpPr>
            <p:cNvPr id="68" name="object 68"/>
            <p:cNvSpPr/>
            <p:nvPr/>
          </p:nvSpPr>
          <p:spPr>
            <a:xfrm>
              <a:off x="4732566" y="3016402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5">
                  <a:moveTo>
                    <a:pt x="-2286" y="190"/>
                  </a:moveTo>
                  <a:lnTo>
                    <a:pt x="29197" y="190"/>
                  </a:lnTo>
                </a:path>
              </a:pathLst>
            </a:custGeom>
            <a:ln w="495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737049" y="3037687"/>
              <a:ext cx="58419" cy="5080"/>
            </a:xfrm>
            <a:custGeom>
              <a:avLst/>
              <a:gdLst/>
              <a:ahLst/>
              <a:cxnLst/>
              <a:rect l="l" t="t" r="r" b="b"/>
              <a:pathLst>
                <a:path w="58420" h="5080">
                  <a:moveTo>
                    <a:pt x="-2286" y="2247"/>
                  </a:moveTo>
                  <a:lnTo>
                    <a:pt x="60591" y="2247"/>
                  </a:lnTo>
                </a:path>
              </a:pathLst>
            </a:custGeom>
            <a:ln w="9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37049" y="2990621"/>
              <a:ext cx="90170" cy="140335"/>
            </a:xfrm>
            <a:custGeom>
              <a:avLst/>
              <a:gdLst/>
              <a:ahLst/>
              <a:cxnLst/>
              <a:rect l="l" t="t" r="r" b="b"/>
              <a:pathLst>
                <a:path w="90170" h="140335">
                  <a:moveTo>
                    <a:pt x="0" y="76212"/>
                  </a:moveTo>
                  <a:lnTo>
                    <a:pt x="30276" y="75107"/>
                  </a:lnTo>
                  <a:lnTo>
                    <a:pt x="30276" y="58280"/>
                  </a:lnTo>
                </a:path>
                <a:path w="90170" h="140335">
                  <a:moveTo>
                    <a:pt x="59423" y="68376"/>
                  </a:moveTo>
                  <a:lnTo>
                    <a:pt x="59423" y="90804"/>
                  </a:lnTo>
                </a:path>
                <a:path w="90170" h="140335">
                  <a:moveTo>
                    <a:pt x="59791" y="85940"/>
                  </a:moveTo>
                  <a:lnTo>
                    <a:pt x="35877" y="88557"/>
                  </a:lnTo>
                  <a:lnTo>
                    <a:pt x="35877" y="127800"/>
                  </a:lnTo>
                </a:path>
                <a:path w="90170" h="140335">
                  <a:moveTo>
                    <a:pt x="3365" y="100901"/>
                  </a:moveTo>
                  <a:lnTo>
                    <a:pt x="15697" y="100901"/>
                  </a:lnTo>
                  <a:lnTo>
                    <a:pt x="15697" y="116586"/>
                  </a:lnTo>
                  <a:lnTo>
                    <a:pt x="26898" y="125552"/>
                  </a:lnTo>
                </a:path>
                <a:path w="90170" h="140335">
                  <a:moveTo>
                    <a:pt x="44856" y="128917"/>
                  </a:moveTo>
                  <a:lnTo>
                    <a:pt x="89687" y="139738"/>
                  </a:lnTo>
                </a:path>
                <a:path w="90170" h="140335">
                  <a:moveTo>
                    <a:pt x="76238" y="132283"/>
                  </a:moveTo>
                  <a:lnTo>
                    <a:pt x="76238" y="114338"/>
                  </a:lnTo>
                </a:path>
                <a:path w="90170" h="140335">
                  <a:moveTo>
                    <a:pt x="3365" y="0"/>
                  </a:moveTo>
                  <a:lnTo>
                    <a:pt x="19062" y="14566"/>
                  </a:lnTo>
                  <a:lnTo>
                    <a:pt x="47840" y="141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9793846" y="2808199"/>
            <a:ext cx="87630" cy="167005"/>
            <a:chOff x="4739246" y="2808198"/>
            <a:chExt cx="87630" cy="167005"/>
          </a:xfrm>
        </p:grpSpPr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39246" y="2808198"/>
              <a:ext cx="87541" cy="134251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4799838" y="2970428"/>
              <a:ext cx="24130" cy="2540"/>
            </a:xfrm>
            <a:custGeom>
              <a:avLst/>
              <a:gdLst/>
              <a:ahLst/>
              <a:cxnLst/>
              <a:rect l="l" t="t" r="r" b="b"/>
              <a:pathLst>
                <a:path w="24129" h="2539">
                  <a:moveTo>
                    <a:pt x="-2286" y="1123"/>
                  </a:moveTo>
                  <a:lnTo>
                    <a:pt x="25831" y="1123"/>
                  </a:lnTo>
                </a:path>
              </a:pathLst>
            </a:custGeom>
            <a:ln w="68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657829" y="2845955"/>
            <a:ext cx="107314" cy="262890"/>
            <a:chOff x="4603229" y="2845955"/>
            <a:chExt cx="107314" cy="262890"/>
          </a:xfrm>
        </p:grpSpPr>
        <p:sp>
          <p:nvSpPr>
            <p:cNvPr id="75" name="object 75"/>
            <p:cNvSpPr/>
            <p:nvPr/>
          </p:nvSpPr>
          <p:spPr>
            <a:xfrm>
              <a:off x="4605515" y="2853842"/>
              <a:ext cx="47625" cy="114935"/>
            </a:xfrm>
            <a:custGeom>
              <a:avLst/>
              <a:gdLst/>
              <a:ahLst/>
              <a:cxnLst/>
              <a:rect l="l" t="t" r="r" b="b"/>
              <a:pathLst>
                <a:path w="47625" h="114935">
                  <a:moveTo>
                    <a:pt x="47459" y="0"/>
                  </a:moveTo>
                  <a:lnTo>
                    <a:pt x="33997" y="19050"/>
                  </a:lnTo>
                  <a:lnTo>
                    <a:pt x="0" y="17932"/>
                  </a:lnTo>
                </a:path>
                <a:path w="47625" h="114935">
                  <a:moveTo>
                    <a:pt x="5968" y="55308"/>
                  </a:moveTo>
                  <a:lnTo>
                    <a:pt x="5968" y="114350"/>
                  </a:lnTo>
                  <a:lnTo>
                    <a:pt x="20916" y="1136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19663" y="2941243"/>
              <a:ext cx="90525" cy="167512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4613732" y="2848241"/>
              <a:ext cx="88900" cy="57785"/>
            </a:xfrm>
            <a:custGeom>
              <a:avLst/>
              <a:gdLst/>
              <a:ahLst/>
              <a:cxnLst/>
              <a:rect l="l" t="t" r="r" b="b"/>
              <a:pathLst>
                <a:path w="88900" h="57785">
                  <a:moveTo>
                    <a:pt x="23545" y="48183"/>
                  </a:moveTo>
                  <a:lnTo>
                    <a:pt x="8966" y="48183"/>
                  </a:lnTo>
                  <a:lnTo>
                    <a:pt x="0" y="57175"/>
                  </a:lnTo>
                </a:path>
                <a:path w="88900" h="57785">
                  <a:moveTo>
                    <a:pt x="88569" y="0"/>
                  </a:moveTo>
                  <a:lnTo>
                    <a:pt x="88569" y="26898"/>
                  </a:lnTo>
                  <a:lnTo>
                    <a:pt x="78486" y="268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9281502" y="2552217"/>
            <a:ext cx="336550" cy="309880"/>
            <a:chOff x="4226902" y="2552217"/>
            <a:chExt cx="336550" cy="309880"/>
          </a:xfrm>
        </p:grpSpPr>
        <p:sp>
          <p:nvSpPr>
            <p:cNvPr id="79" name="object 79"/>
            <p:cNvSpPr/>
            <p:nvPr/>
          </p:nvSpPr>
          <p:spPr>
            <a:xfrm>
              <a:off x="4418660" y="2641955"/>
              <a:ext cx="124460" cy="128270"/>
            </a:xfrm>
            <a:custGeom>
              <a:avLst/>
              <a:gdLst/>
              <a:ahLst/>
              <a:cxnLst/>
              <a:rect l="l" t="t" r="r" b="b"/>
              <a:pathLst>
                <a:path w="124460" h="128269">
                  <a:moveTo>
                    <a:pt x="91935" y="104254"/>
                  </a:moveTo>
                  <a:lnTo>
                    <a:pt x="124447" y="127800"/>
                  </a:lnTo>
                </a:path>
                <a:path w="124460" h="128269">
                  <a:moveTo>
                    <a:pt x="121081" y="80721"/>
                  </a:moveTo>
                  <a:lnTo>
                    <a:pt x="103149" y="82956"/>
                  </a:lnTo>
                  <a:lnTo>
                    <a:pt x="93052" y="93040"/>
                  </a:lnTo>
                </a:path>
                <a:path w="124460" h="128269">
                  <a:moveTo>
                    <a:pt x="60540" y="66141"/>
                  </a:moveTo>
                  <a:lnTo>
                    <a:pt x="60540" y="80721"/>
                  </a:lnTo>
                  <a:lnTo>
                    <a:pt x="81838" y="81838"/>
                  </a:lnTo>
                </a:path>
                <a:path w="124460" h="128269">
                  <a:moveTo>
                    <a:pt x="65024" y="28028"/>
                  </a:moveTo>
                  <a:lnTo>
                    <a:pt x="50457" y="43713"/>
                  </a:lnTo>
                </a:path>
                <a:path w="124460" h="128269">
                  <a:moveTo>
                    <a:pt x="72872" y="26898"/>
                  </a:moveTo>
                  <a:lnTo>
                    <a:pt x="72872" y="40360"/>
                  </a:lnTo>
                  <a:lnTo>
                    <a:pt x="57175" y="56045"/>
                  </a:lnTo>
                </a:path>
                <a:path w="124460" h="128269">
                  <a:moveTo>
                    <a:pt x="0" y="0"/>
                  </a:moveTo>
                  <a:lnTo>
                    <a:pt x="15697" y="1117"/>
                  </a:lnTo>
                  <a:lnTo>
                    <a:pt x="15697" y="6718"/>
                  </a:lnTo>
                </a:path>
                <a:path w="124460" h="128269">
                  <a:moveTo>
                    <a:pt x="24663" y="0"/>
                  </a:moveTo>
                  <a:lnTo>
                    <a:pt x="47078" y="358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363732" y="2656522"/>
              <a:ext cx="65405" cy="3810"/>
            </a:xfrm>
            <a:custGeom>
              <a:avLst/>
              <a:gdLst/>
              <a:ahLst/>
              <a:cxnLst/>
              <a:rect l="l" t="t" r="r" b="b"/>
              <a:pathLst>
                <a:path w="65404" h="3810">
                  <a:moveTo>
                    <a:pt x="-2286" y="1682"/>
                  </a:moveTo>
                  <a:lnTo>
                    <a:pt x="67310" y="1682"/>
                  </a:lnTo>
                </a:path>
              </a:pathLst>
            </a:custGeom>
            <a:ln w="79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346917" y="2649791"/>
              <a:ext cx="24765" cy="53975"/>
            </a:xfrm>
            <a:custGeom>
              <a:avLst/>
              <a:gdLst/>
              <a:ahLst/>
              <a:cxnLst/>
              <a:rect l="l" t="t" r="r" b="b"/>
              <a:pathLst>
                <a:path w="24764" h="53975">
                  <a:moveTo>
                    <a:pt x="20167" y="1130"/>
                  </a:moveTo>
                  <a:lnTo>
                    <a:pt x="0" y="0"/>
                  </a:lnTo>
                  <a:lnTo>
                    <a:pt x="0" y="42608"/>
                  </a:lnTo>
                </a:path>
                <a:path w="24764" h="53975">
                  <a:moveTo>
                    <a:pt x="24663" y="23558"/>
                  </a:moveTo>
                  <a:lnTo>
                    <a:pt x="24663" y="538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57001" y="2668854"/>
              <a:ext cx="50800" cy="2540"/>
            </a:xfrm>
            <a:custGeom>
              <a:avLst/>
              <a:gdLst/>
              <a:ahLst/>
              <a:cxnLst/>
              <a:rect l="l" t="t" r="r" b="b"/>
              <a:pathLst>
                <a:path w="50800" h="2539">
                  <a:moveTo>
                    <a:pt x="-2286" y="1123"/>
                  </a:moveTo>
                  <a:lnTo>
                    <a:pt x="52730" y="1123"/>
                  </a:lnTo>
                </a:path>
              </a:pathLst>
            </a:custGeom>
            <a:ln w="68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229188" y="2554503"/>
              <a:ext cx="334645" cy="305435"/>
            </a:xfrm>
            <a:custGeom>
              <a:avLst/>
              <a:gdLst/>
              <a:ahLst/>
              <a:cxnLst/>
              <a:rect l="l" t="t" r="r" b="b"/>
              <a:pathLst>
                <a:path w="334645" h="305435">
                  <a:moveTo>
                    <a:pt x="109867" y="96418"/>
                  </a:moveTo>
                  <a:lnTo>
                    <a:pt x="87452" y="99783"/>
                  </a:lnTo>
                  <a:lnTo>
                    <a:pt x="87452" y="124447"/>
                  </a:lnTo>
                </a:path>
                <a:path w="334645" h="305435">
                  <a:moveTo>
                    <a:pt x="22428" y="125564"/>
                  </a:moveTo>
                  <a:lnTo>
                    <a:pt x="22428" y="97535"/>
                  </a:lnTo>
                  <a:lnTo>
                    <a:pt x="42608" y="97535"/>
                  </a:lnTo>
                  <a:lnTo>
                    <a:pt x="42608" y="125564"/>
                  </a:lnTo>
                </a:path>
                <a:path w="334645" h="305435">
                  <a:moveTo>
                    <a:pt x="21310" y="169290"/>
                  </a:moveTo>
                  <a:lnTo>
                    <a:pt x="21310" y="220852"/>
                  </a:lnTo>
                </a:path>
                <a:path w="334645" h="305435">
                  <a:moveTo>
                    <a:pt x="29159" y="180492"/>
                  </a:moveTo>
                  <a:lnTo>
                    <a:pt x="38125" y="180492"/>
                  </a:lnTo>
                  <a:lnTo>
                    <a:pt x="38125" y="208533"/>
                  </a:lnTo>
                </a:path>
                <a:path w="334645" h="305435">
                  <a:moveTo>
                    <a:pt x="48209" y="186105"/>
                  </a:moveTo>
                  <a:lnTo>
                    <a:pt x="63906" y="186105"/>
                  </a:lnTo>
                </a:path>
                <a:path w="334645" h="305435">
                  <a:moveTo>
                    <a:pt x="47091" y="204038"/>
                  </a:moveTo>
                  <a:lnTo>
                    <a:pt x="109867" y="204038"/>
                  </a:lnTo>
                </a:path>
                <a:path w="334645" h="305435">
                  <a:moveTo>
                    <a:pt x="59423" y="218630"/>
                  </a:moveTo>
                  <a:lnTo>
                    <a:pt x="149110" y="218630"/>
                  </a:lnTo>
                </a:path>
                <a:path w="334645" h="305435">
                  <a:moveTo>
                    <a:pt x="53822" y="226466"/>
                  </a:moveTo>
                  <a:lnTo>
                    <a:pt x="44856" y="235445"/>
                  </a:lnTo>
                  <a:lnTo>
                    <a:pt x="44856" y="276910"/>
                  </a:lnTo>
                </a:path>
                <a:path w="334645" h="305435">
                  <a:moveTo>
                    <a:pt x="53822" y="278028"/>
                  </a:moveTo>
                  <a:lnTo>
                    <a:pt x="53822" y="266814"/>
                  </a:lnTo>
                  <a:lnTo>
                    <a:pt x="70637" y="238785"/>
                  </a:lnTo>
                  <a:lnTo>
                    <a:pt x="70637" y="225348"/>
                  </a:lnTo>
                </a:path>
                <a:path w="334645" h="305435">
                  <a:moveTo>
                    <a:pt x="93065" y="226466"/>
                  </a:moveTo>
                  <a:lnTo>
                    <a:pt x="93065" y="238785"/>
                  </a:lnTo>
                  <a:lnTo>
                    <a:pt x="103149" y="247764"/>
                  </a:lnTo>
                  <a:lnTo>
                    <a:pt x="103149" y="267931"/>
                  </a:lnTo>
                </a:path>
                <a:path w="334645" h="305435">
                  <a:moveTo>
                    <a:pt x="93065" y="269062"/>
                  </a:moveTo>
                  <a:lnTo>
                    <a:pt x="93065" y="283641"/>
                  </a:lnTo>
                  <a:lnTo>
                    <a:pt x="104266" y="292620"/>
                  </a:lnTo>
                  <a:lnTo>
                    <a:pt x="104266" y="304939"/>
                  </a:lnTo>
                </a:path>
                <a:path w="334645" h="305435">
                  <a:moveTo>
                    <a:pt x="102031" y="237667"/>
                  </a:moveTo>
                  <a:lnTo>
                    <a:pt x="119964" y="237667"/>
                  </a:lnTo>
                </a:path>
                <a:path w="334645" h="305435">
                  <a:moveTo>
                    <a:pt x="127812" y="229831"/>
                  </a:moveTo>
                  <a:lnTo>
                    <a:pt x="155841" y="229831"/>
                  </a:lnTo>
                </a:path>
                <a:path w="334645" h="305435">
                  <a:moveTo>
                    <a:pt x="133413" y="238785"/>
                  </a:moveTo>
                  <a:lnTo>
                    <a:pt x="168173" y="238785"/>
                  </a:lnTo>
                  <a:lnTo>
                    <a:pt x="152476" y="257848"/>
                  </a:lnTo>
                </a:path>
                <a:path w="334645" h="305435">
                  <a:moveTo>
                    <a:pt x="169290" y="217500"/>
                  </a:moveTo>
                  <a:lnTo>
                    <a:pt x="169290" y="232067"/>
                  </a:lnTo>
                </a:path>
                <a:path w="334645" h="305435">
                  <a:moveTo>
                    <a:pt x="177139" y="236562"/>
                  </a:moveTo>
                  <a:lnTo>
                    <a:pt x="184988" y="239915"/>
                  </a:lnTo>
                  <a:lnTo>
                    <a:pt x="184988" y="261213"/>
                  </a:lnTo>
                </a:path>
                <a:path w="334645" h="305435">
                  <a:moveTo>
                    <a:pt x="197319" y="229831"/>
                  </a:moveTo>
                  <a:lnTo>
                    <a:pt x="197319" y="263461"/>
                  </a:lnTo>
                </a:path>
                <a:path w="334645" h="305435">
                  <a:moveTo>
                    <a:pt x="190588" y="280276"/>
                  </a:moveTo>
                  <a:lnTo>
                    <a:pt x="211899" y="280276"/>
                  </a:lnTo>
                </a:path>
                <a:path w="334645" h="305435">
                  <a:moveTo>
                    <a:pt x="239928" y="241045"/>
                  </a:moveTo>
                  <a:lnTo>
                    <a:pt x="239928" y="282524"/>
                  </a:lnTo>
                </a:path>
                <a:path w="334645" h="305435">
                  <a:moveTo>
                    <a:pt x="247764" y="238785"/>
                  </a:moveTo>
                  <a:lnTo>
                    <a:pt x="280276" y="238785"/>
                  </a:lnTo>
                </a:path>
                <a:path w="334645" h="305435">
                  <a:moveTo>
                    <a:pt x="306070" y="230949"/>
                  </a:moveTo>
                  <a:lnTo>
                    <a:pt x="306070" y="299338"/>
                  </a:lnTo>
                </a:path>
                <a:path w="334645" h="305435">
                  <a:moveTo>
                    <a:pt x="313918" y="233184"/>
                  </a:moveTo>
                  <a:lnTo>
                    <a:pt x="334098" y="233184"/>
                  </a:lnTo>
                </a:path>
                <a:path w="334645" h="305435">
                  <a:moveTo>
                    <a:pt x="250012" y="248894"/>
                  </a:moveTo>
                  <a:lnTo>
                    <a:pt x="289242" y="248894"/>
                  </a:lnTo>
                </a:path>
                <a:path w="334645" h="305435">
                  <a:moveTo>
                    <a:pt x="294855" y="244398"/>
                  </a:moveTo>
                  <a:lnTo>
                    <a:pt x="294855" y="301574"/>
                  </a:lnTo>
                </a:path>
                <a:path w="334645" h="305435">
                  <a:moveTo>
                    <a:pt x="256743" y="256730"/>
                  </a:moveTo>
                  <a:lnTo>
                    <a:pt x="256743" y="282524"/>
                  </a:lnTo>
                </a:path>
                <a:path w="334645" h="305435">
                  <a:moveTo>
                    <a:pt x="251129" y="176009"/>
                  </a:moveTo>
                  <a:lnTo>
                    <a:pt x="251129" y="220852"/>
                  </a:lnTo>
                </a:path>
                <a:path w="334645" h="305435">
                  <a:moveTo>
                    <a:pt x="262343" y="192824"/>
                  </a:moveTo>
                  <a:lnTo>
                    <a:pt x="262343" y="213017"/>
                  </a:lnTo>
                </a:path>
                <a:path w="334645" h="305435">
                  <a:moveTo>
                    <a:pt x="287007" y="205155"/>
                  </a:moveTo>
                  <a:lnTo>
                    <a:pt x="276351" y="215823"/>
                  </a:lnTo>
                  <a:lnTo>
                    <a:pt x="276351" y="227583"/>
                  </a:lnTo>
                </a:path>
                <a:path w="334645" h="305435">
                  <a:moveTo>
                    <a:pt x="251129" y="229831"/>
                  </a:moveTo>
                  <a:lnTo>
                    <a:pt x="265709" y="229831"/>
                  </a:lnTo>
                </a:path>
                <a:path w="334645" h="305435">
                  <a:moveTo>
                    <a:pt x="207403" y="132295"/>
                  </a:moveTo>
                  <a:lnTo>
                    <a:pt x="207403" y="170408"/>
                  </a:lnTo>
                </a:path>
                <a:path w="334645" h="305435">
                  <a:moveTo>
                    <a:pt x="221983" y="143497"/>
                  </a:moveTo>
                  <a:lnTo>
                    <a:pt x="229831" y="151345"/>
                  </a:lnTo>
                  <a:lnTo>
                    <a:pt x="229831" y="165925"/>
                  </a:lnTo>
                </a:path>
                <a:path w="334645" h="305435">
                  <a:moveTo>
                    <a:pt x="172656" y="123316"/>
                  </a:moveTo>
                  <a:lnTo>
                    <a:pt x="172656" y="143497"/>
                  </a:lnTo>
                  <a:lnTo>
                    <a:pt x="163690" y="143497"/>
                  </a:lnTo>
                  <a:lnTo>
                    <a:pt x="163690" y="155841"/>
                  </a:lnTo>
                </a:path>
                <a:path w="334645" h="305435">
                  <a:moveTo>
                    <a:pt x="183870" y="150228"/>
                  </a:moveTo>
                  <a:lnTo>
                    <a:pt x="183870" y="161442"/>
                  </a:lnTo>
                </a:path>
                <a:path w="334645" h="305435">
                  <a:moveTo>
                    <a:pt x="154724" y="115481"/>
                  </a:moveTo>
                  <a:lnTo>
                    <a:pt x="154724" y="135648"/>
                  </a:lnTo>
                </a:path>
                <a:path w="334645" h="305435">
                  <a:moveTo>
                    <a:pt x="99783" y="106502"/>
                  </a:moveTo>
                  <a:lnTo>
                    <a:pt x="99783" y="132295"/>
                  </a:lnTo>
                </a:path>
                <a:path w="334645" h="305435">
                  <a:moveTo>
                    <a:pt x="39242" y="91935"/>
                  </a:moveTo>
                  <a:lnTo>
                    <a:pt x="39242" y="79603"/>
                  </a:lnTo>
                  <a:lnTo>
                    <a:pt x="58305" y="57175"/>
                  </a:lnTo>
                  <a:lnTo>
                    <a:pt x="130060" y="57175"/>
                  </a:lnTo>
                </a:path>
                <a:path w="334645" h="305435">
                  <a:moveTo>
                    <a:pt x="80721" y="34747"/>
                  </a:moveTo>
                  <a:lnTo>
                    <a:pt x="61658" y="34747"/>
                  </a:lnTo>
                  <a:lnTo>
                    <a:pt x="61658" y="42608"/>
                  </a:lnTo>
                  <a:lnTo>
                    <a:pt x="44856" y="42608"/>
                  </a:lnTo>
                  <a:lnTo>
                    <a:pt x="43726" y="56057"/>
                  </a:lnTo>
                  <a:lnTo>
                    <a:pt x="31394" y="56057"/>
                  </a:lnTo>
                  <a:lnTo>
                    <a:pt x="25793" y="71754"/>
                  </a:lnTo>
                  <a:lnTo>
                    <a:pt x="25793" y="93052"/>
                  </a:lnTo>
                </a:path>
                <a:path w="334645" h="305435">
                  <a:moveTo>
                    <a:pt x="0" y="0"/>
                  </a:moveTo>
                  <a:lnTo>
                    <a:pt x="0" y="13461"/>
                  </a:lnTo>
                  <a:lnTo>
                    <a:pt x="23545" y="12331"/>
                  </a:lnTo>
                  <a:lnTo>
                    <a:pt x="23545" y="23545"/>
                  </a:lnTo>
                  <a:lnTo>
                    <a:pt x="41490" y="25780"/>
                  </a:lnTo>
                  <a:lnTo>
                    <a:pt x="41490" y="36995"/>
                  </a:lnTo>
                </a:path>
                <a:path w="334645" h="305435">
                  <a:moveTo>
                    <a:pt x="66154" y="70637"/>
                  </a:moveTo>
                  <a:lnTo>
                    <a:pt x="53263" y="83527"/>
                  </a:lnTo>
                  <a:lnTo>
                    <a:pt x="53263" y="122199"/>
                  </a:lnTo>
                </a:path>
                <a:path w="334645" h="305435">
                  <a:moveTo>
                    <a:pt x="130060" y="66141"/>
                  </a:moveTo>
                  <a:lnTo>
                    <a:pt x="130060" y="87452"/>
                  </a:lnTo>
                </a:path>
                <a:path w="334645" h="305435">
                  <a:moveTo>
                    <a:pt x="87452" y="67259"/>
                  </a:moveTo>
                  <a:lnTo>
                    <a:pt x="123329" y="78473"/>
                  </a:lnTo>
                </a:path>
                <a:path w="334645" h="305435">
                  <a:moveTo>
                    <a:pt x="174891" y="67259"/>
                  </a:moveTo>
                  <a:lnTo>
                    <a:pt x="174891" y="97535"/>
                  </a:lnTo>
                </a:path>
                <a:path w="334645" h="305435">
                  <a:moveTo>
                    <a:pt x="164807" y="78473"/>
                  </a:moveTo>
                  <a:lnTo>
                    <a:pt x="158076" y="78473"/>
                  </a:lnTo>
                  <a:lnTo>
                    <a:pt x="158076" y="95288"/>
                  </a:lnTo>
                </a:path>
                <a:path w="334645" h="305435">
                  <a:moveTo>
                    <a:pt x="221983" y="54940"/>
                  </a:moveTo>
                  <a:lnTo>
                    <a:pt x="221983" y="81838"/>
                  </a:lnTo>
                </a:path>
                <a:path w="334645" h="305435">
                  <a:moveTo>
                    <a:pt x="186105" y="43726"/>
                  </a:moveTo>
                  <a:lnTo>
                    <a:pt x="196202" y="4709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9224340" y="2253628"/>
            <a:ext cx="211454" cy="318135"/>
            <a:chOff x="4169740" y="2253627"/>
            <a:chExt cx="211454" cy="318135"/>
          </a:xfrm>
        </p:grpSpPr>
        <p:sp>
          <p:nvSpPr>
            <p:cNvPr id="85" name="object 85"/>
            <p:cNvSpPr/>
            <p:nvPr/>
          </p:nvSpPr>
          <p:spPr>
            <a:xfrm>
              <a:off x="4224718" y="2255913"/>
              <a:ext cx="153670" cy="313690"/>
            </a:xfrm>
            <a:custGeom>
              <a:avLst/>
              <a:gdLst/>
              <a:ahLst/>
              <a:cxnLst/>
              <a:rect l="l" t="t" r="r" b="b"/>
              <a:pathLst>
                <a:path w="153670" h="313689">
                  <a:moveTo>
                    <a:pt x="119202" y="53822"/>
                  </a:moveTo>
                  <a:lnTo>
                    <a:pt x="77343" y="161442"/>
                  </a:lnTo>
                </a:path>
                <a:path w="153670" h="313689">
                  <a:moveTo>
                    <a:pt x="47447" y="0"/>
                  </a:moveTo>
                  <a:lnTo>
                    <a:pt x="105752" y="11963"/>
                  </a:lnTo>
                </a:path>
                <a:path w="153670" h="313689">
                  <a:moveTo>
                    <a:pt x="24650" y="143878"/>
                  </a:moveTo>
                  <a:lnTo>
                    <a:pt x="95288" y="171907"/>
                  </a:lnTo>
                </a:path>
                <a:path w="153670" h="313689">
                  <a:moveTo>
                    <a:pt x="21297" y="201053"/>
                  </a:moveTo>
                  <a:lnTo>
                    <a:pt x="29133" y="204419"/>
                  </a:lnTo>
                  <a:lnTo>
                    <a:pt x="30264" y="217868"/>
                  </a:lnTo>
                  <a:lnTo>
                    <a:pt x="41478" y="223481"/>
                  </a:lnTo>
                  <a:lnTo>
                    <a:pt x="41478" y="239179"/>
                  </a:lnTo>
                </a:path>
                <a:path w="153670" h="313689">
                  <a:moveTo>
                    <a:pt x="56045" y="223481"/>
                  </a:moveTo>
                  <a:lnTo>
                    <a:pt x="56045" y="239179"/>
                  </a:lnTo>
                </a:path>
                <a:path w="153670" h="313689">
                  <a:moveTo>
                    <a:pt x="65024" y="224599"/>
                  </a:moveTo>
                  <a:lnTo>
                    <a:pt x="72859" y="229082"/>
                  </a:lnTo>
                  <a:lnTo>
                    <a:pt x="72859" y="241414"/>
                  </a:lnTo>
                  <a:lnTo>
                    <a:pt x="87439" y="247027"/>
                  </a:lnTo>
                </a:path>
                <a:path w="153670" h="313689">
                  <a:moveTo>
                    <a:pt x="87439" y="220116"/>
                  </a:moveTo>
                  <a:lnTo>
                    <a:pt x="102019" y="223481"/>
                  </a:lnTo>
                  <a:lnTo>
                    <a:pt x="102019" y="266077"/>
                  </a:lnTo>
                </a:path>
                <a:path w="153670" h="313689">
                  <a:moveTo>
                    <a:pt x="125552" y="232448"/>
                  </a:moveTo>
                  <a:lnTo>
                    <a:pt x="108737" y="245897"/>
                  </a:lnTo>
                </a:path>
                <a:path w="153670" h="313689">
                  <a:moveTo>
                    <a:pt x="119951" y="242544"/>
                  </a:moveTo>
                  <a:lnTo>
                    <a:pt x="119951" y="262712"/>
                  </a:lnTo>
                  <a:lnTo>
                    <a:pt x="132283" y="266077"/>
                  </a:lnTo>
                  <a:lnTo>
                    <a:pt x="147980" y="286258"/>
                  </a:lnTo>
                </a:path>
                <a:path w="153670" h="313689">
                  <a:moveTo>
                    <a:pt x="121069" y="278409"/>
                  </a:moveTo>
                  <a:lnTo>
                    <a:pt x="141249" y="303072"/>
                  </a:lnTo>
                </a:path>
                <a:path w="153670" h="313689">
                  <a:moveTo>
                    <a:pt x="153581" y="303072"/>
                  </a:moveTo>
                  <a:lnTo>
                    <a:pt x="124434" y="313169"/>
                  </a:lnTo>
                </a:path>
                <a:path w="153670" h="313689">
                  <a:moveTo>
                    <a:pt x="0" y="232448"/>
                  </a:moveTo>
                  <a:lnTo>
                    <a:pt x="0" y="245897"/>
                  </a:lnTo>
                  <a:lnTo>
                    <a:pt x="118821" y="2929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72026" y="2501811"/>
              <a:ext cx="45085" cy="1270"/>
            </a:xfrm>
            <a:custGeom>
              <a:avLst/>
              <a:gdLst/>
              <a:ahLst/>
              <a:cxnLst/>
              <a:rect l="l" t="t" r="r" b="b"/>
              <a:pathLst>
                <a:path w="45085" h="1269">
                  <a:moveTo>
                    <a:pt x="-2286" y="565"/>
                  </a:moveTo>
                  <a:lnTo>
                    <a:pt x="47117" y="565"/>
                  </a:lnTo>
                </a:path>
              </a:pathLst>
            </a:custGeom>
            <a:ln w="57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12373" y="2519756"/>
              <a:ext cx="46355" cy="1270"/>
            </a:xfrm>
            <a:custGeom>
              <a:avLst/>
              <a:gdLst/>
              <a:ahLst/>
              <a:cxnLst/>
              <a:rect l="l" t="t" r="r" b="b"/>
              <a:pathLst>
                <a:path w="46354" h="1269">
                  <a:moveTo>
                    <a:pt x="-2286" y="558"/>
                  </a:moveTo>
                  <a:lnTo>
                    <a:pt x="48260" y="558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276280" y="2546654"/>
              <a:ext cx="46355" cy="1270"/>
            </a:xfrm>
            <a:custGeom>
              <a:avLst/>
              <a:gdLst/>
              <a:ahLst/>
              <a:cxnLst/>
              <a:rect l="l" t="t" r="r" b="b"/>
              <a:pathLst>
                <a:path w="46354" h="1269">
                  <a:moveTo>
                    <a:pt x="-2286" y="558"/>
                  </a:moveTo>
                  <a:lnTo>
                    <a:pt x="48260" y="558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/>
          <p:nvPr/>
        </p:nvSpPr>
        <p:spPr>
          <a:xfrm>
            <a:off x="9397035" y="2757423"/>
            <a:ext cx="244475" cy="307340"/>
          </a:xfrm>
          <a:custGeom>
            <a:avLst/>
            <a:gdLst/>
            <a:ahLst/>
            <a:cxnLst/>
            <a:rect l="l" t="t" r="r" b="b"/>
            <a:pathLst>
              <a:path w="244475" h="307339">
                <a:moveTo>
                  <a:pt x="30264" y="91922"/>
                </a:moveTo>
                <a:lnTo>
                  <a:pt x="30264" y="106514"/>
                </a:lnTo>
                <a:lnTo>
                  <a:pt x="40347" y="112115"/>
                </a:lnTo>
                <a:lnTo>
                  <a:pt x="40347" y="121069"/>
                </a:lnTo>
              </a:path>
              <a:path w="244475" h="307339">
                <a:moveTo>
                  <a:pt x="72859" y="85204"/>
                </a:moveTo>
                <a:lnTo>
                  <a:pt x="72859" y="118846"/>
                </a:lnTo>
              </a:path>
              <a:path w="244475" h="307339">
                <a:moveTo>
                  <a:pt x="81826" y="87439"/>
                </a:moveTo>
                <a:lnTo>
                  <a:pt x="81826" y="97535"/>
                </a:lnTo>
                <a:lnTo>
                  <a:pt x="93040" y="108737"/>
                </a:lnTo>
                <a:lnTo>
                  <a:pt x="93040" y="118846"/>
                </a:lnTo>
              </a:path>
              <a:path w="244475" h="307339">
                <a:moveTo>
                  <a:pt x="116586" y="78485"/>
                </a:moveTo>
                <a:lnTo>
                  <a:pt x="116586" y="85204"/>
                </a:lnTo>
                <a:lnTo>
                  <a:pt x="87439" y="85204"/>
                </a:lnTo>
              </a:path>
              <a:path w="244475" h="307339">
                <a:moveTo>
                  <a:pt x="99771" y="95300"/>
                </a:moveTo>
                <a:lnTo>
                  <a:pt x="117703" y="95300"/>
                </a:lnTo>
                <a:lnTo>
                  <a:pt x="117703" y="114350"/>
                </a:lnTo>
              </a:path>
              <a:path w="244475" h="307339">
                <a:moveTo>
                  <a:pt x="128917" y="114350"/>
                </a:moveTo>
                <a:lnTo>
                  <a:pt x="128917" y="99783"/>
                </a:lnTo>
                <a:lnTo>
                  <a:pt x="143497" y="99783"/>
                </a:lnTo>
              </a:path>
              <a:path w="244475" h="307339">
                <a:moveTo>
                  <a:pt x="132283" y="87439"/>
                </a:moveTo>
                <a:lnTo>
                  <a:pt x="164795" y="87439"/>
                </a:lnTo>
                <a:lnTo>
                  <a:pt x="164795" y="107632"/>
                </a:lnTo>
              </a:path>
              <a:path w="244475" h="307339">
                <a:moveTo>
                  <a:pt x="212991" y="82956"/>
                </a:moveTo>
                <a:lnTo>
                  <a:pt x="212991" y="103136"/>
                </a:lnTo>
              </a:path>
              <a:path w="244475" h="307339">
                <a:moveTo>
                  <a:pt x="201790" y="81838"/>
                </a:moveTo>
                <a:lnTo>
                  <a:pt x="220853" y="81838"/>
                </a:lnTo>
              </a:path>
              <a:path w="244475" h="307339">
                <a:moveTo>
                  <a:pt x="227571" y="42608"/>
                </a:moveTo>
                <a:lnTo>
                  <a:pt x="227571" y="106514"/>
                </a:lnTo>
              </a:path>
              <a:path w="244475" h="307339">
                <a:moveTo>
                  <a:pt x="201790" y="44843"/>
                </a:moveTo>
                <a:lnTo>
                  <a:pt x="201790" y="69507"/>
                </a:lnTo>
                <a:lnTo>
                  <a:pt x="218605" y="69507"/>
                </a:lnTo>
                <a:lnTo>
                  <a:pt x="218605" y="54927"/>
                </a:lnTo>
              </a:path>
              <a:path w="244475" h="307339">
                <a:moveTo>
                  <a:pt x="235419" y="0"/>
                </a:moveTo>
                <a:lnTo>
                  <a:pt x="235419" y="21310"/>
                </a:lnTo>
                <a:lnTo>
                  <a:pt x="226453" y="21310"/>
                </a:lnTo>
              </a:path>
              <a:path w="244475" h="307339">
                <a:moveTo>
                  <a:pt x="234302" y="65011"/>
                </a:moveTo>
                <a:lnTo>
                  <a:pt x="244398" y="65011"/>
                </a:lnTo>
              </a:path>
              <a:path w="244475" h="307339">
                <a:moveTo>
                  <a:pt x="32512" y="127812"/>
                </a:moveTo>
                <a:lnTo>
                  <a:pt x="32512" y="154711"/>
                </a:lnTo>
              </a:path>
              <a:path w="244475" h="307339">
                <a:moveTo>
                  <a:pt x="41478" y="127812"/>
                </a:moveTo>
                <a:lnTo>
                  <a:pt x="69507" y="127812"/>
                </a:lnTo>
                <a:lnTo>
                  <a:pt x="69507" y="171526"/>
                </a:lnTo>
              </a:path>
              <a:path w="244475" h="307339">
                <a:moveTo>
                  <a:pt x="82956" y="128930"/>
                </a:moveTo>
                <a:lnTo>
                  <a:pt x="82956" y="172643"/>
                </a:lnTo>
              </a:path>
              <a:path w="244475" h="307339">
                <a:moveTo>
                  <a:pt x="99771" y="127812"/>
                </a:moveTo>
                <a:lnTo>
                  <a:pt x="99771" y="147993"/>
                </a:lnTo>
                <a:lnTo>
                  <a:pt x="89687" y="162559"/>
                </a:lnTo>
              </a:path>
              <a:path w="244475" h="307339">
                <a:moveTo>
                  <a:pt x="121069" y="123317"/>
                </a:moveTo>
                <a:lnTo>
                  <a:pt x="114350" y="123317"/>
                </a:lnTo>
                <a:lnTo>
                  <a:pt x="107619" y="130048"/>
                </a:lnTo>
                <a:lnTo>
                  <a:pt x="107619" y="146875"/>
                </a:lnTo>
              </a:path>
              <a:path w="244475" h="307339">
                <a:moveTo>
                  <a:pt x="123304" y="131165"/>
                </a:moveTo>
                <a:lnTo>
                  <a:pt x="110413" y="144068"/>
                </a:lnTo>
                <a:lnTo>
                  <a:pt x="110413" y="180505"/>
                </a:lnTo>
              </a:path>
              <a:path w="244475" h="307339">
                <a:moveTo>
                  <a:pt x="131165" y="150215"/>
                </a:moveTo>
                <a:lnTo>
                  <a:pt x="143497" y="168160"/>
                </a:lnTo>
                <a:lnTo>
                  <a:pt x="152463" y="168160"/>
                </a:lnTo>
              </a:path>
              <a:path w="244475" h="307339">
                <a:moveTo>
                  <a:pt x="174891" y="153593"/>
                </a:moveTo>
                <a:lnTo>
                  <a:pt x="191693" y="188341"/>
                </a:lnTo>
                <a:lnTo>
                  <a:pt x="191693" y="199555"/>
                </a:lnTo>
                <a:lnTo>
                  <a:pt x="160312" y="180505"/>
                </a:lnTo>
                <a:lnTo>
                  <a:pt x="145732" y="180505"/>
                </a:lnTo>
                <a:lnTo>
                  <a:pt x="145732" y="200672"/>
                </a:lnTo>
              </a:path>
              <a:path w="244475" h="307339">
                <a:moveTo>
                  <a:pt x="113220" y="205168"/>
                </a:moveTo>
                <a:lnTo>
                  <a:pt x="133400" y="205168"/>
                </a:lnTo>
                <a:lnTo>
                  <a:pt x="133400" y="220865"/>
                </a:lnTo>
              </a:path>
              <a:path w="244475" h="307339">
                <a:moveTo>
                  <a:pt x="135648" y="197307"/>
                </a:moveTo>
                <a:lnTo>
                  <a:pt x="105371" y="188341"/>
                </a:lnTo>
                <a:lnTo>
                  <a:pt x="82956" y="188341"/>
                </a:lnTo>
              </a:path>
              <a:path w="244475" h="307339">
                <a:moveTo>
                  <a:pt x="184975" y="152476"/>
                </a:moveTo>
                <a:lnTo>
                  <a:pt x="202907" y="189458"/>
                </a:lnTo>
                <a:lnTo>
                  <a:pt x="202907" y="219735"/>
                </a:lnTo>
                <a:lnTo>
                  <a:pt x="202907" y="243281"/>
                </a:lnTo>
                <a:lnTo>
                  <a:pt x="173012" y="295592"/>
                </a:lnTo>
              </a:path>
              <a:path w="244475" h="307339">
                <a:moveTo>
                  <a:pt x="180860" y="301205"/>
                </a:moveTo>
                <a:lnTo>
                  <a:pt x="209638" y="253365"/>
                </a:lnTo>
                <a:lnTo>
                  <a:pt x="224205" y="253365"/>
                </a:lnTo>
                <a:lnTo>
                  <a:pt x="224205" y="307187"/>
                </a:lnTo>
              </a:path>
              <a:path w="244475" h="307339">
                <a:moveTo>
                  <a:pt x="207403" y="127812"/>
                </a:moveTo>
                <a:lnTo>
                  <a:pt x="207403" y="137896"/>
                </a:lnTo>
                <a:lnTo>
                  <a:pt x="232067" y="164807"/>
                </a:lnTo>
                <a:lnTo>
                  <a:pt x="238785" y="164807"/>
                </a:lnTo>
              </a:path>
              <a:path w="244475" h="307339">
                <a:moveTo>
                  <a:pt x="204025" y="158076"/>
                </a:moveTo>
                <a:lnTo>
                  <a:pt x="212991" y="174904"/>
                </a:lnTo>
                <a:lnTo>
                  <a:pt x="228701" y="174904"/>
                </a:lnTo>
              </a:path>
              <a:path w="244475" h="307339">
                <a:moveTo>
                  <a:pt x="172643" y="110985"/>
                </a:moveTo>
                <a:lnTo>
                  <a:pt x="189458" y="110985"/>
                </a:lnTo>
                <a:lnTo>
                  <a:pt x="200672" y="119951"/>
                </a:lnTo>
              </a:path>
              <a:path w="244475" h="307339">
                <a:moveTo>
                  <a:pt x="228701" y="118846"/>
                </a:moveTo>
                <a:lnTo>
                  <a:pt x="239903" y="118846"/>
                </a:lnTo>
              </a:path>
              <a:path w="244475" h="307339">
                <a:moveTo>
                  <a:pt x="96405" y="278041"/>
                </a:moveTo>
                <a:lnTo>
                  <a:pt x="96405" y="234302"/>
                </a:lnTo>
                <a:lnTo>
                  <a:pt x="35864" y="223100"/>
                </a:lnTo>
                <a:lnTo>
                  <a:pt x="35864" y="214134"/>
                </a:lnTo>
                <a:lnTo>
                  <a:pt x="53809" y="214134"/>
                </a:lnTo>
                <a:lnTo>
                  <a:pt x="60528" y="202920"/>
                </a:lnTo>
                <a:lnTo>
                  <a:pt x="79590" y="201802"/>
                </a:lnTo>
                <a:lnTo>
                  <a:pt x="88557" y="213004"/>
                </a:lnTo>
                <a:lnTo>
                  <a:pt x="88557" y="226466"/>
                </a:lnTo>
              </a:path>
              <a:path w="244475" h="307339">
                <a:moveTo>
                  <a:pt x="31381" y="189458"/>
                </a:moveTo>
                <a:lnTo>
                  <a:pt x="69507" y="189458"/>
                </a:lnTo>
              </a:path>
              <a:path w="244475" h="307339">
                <a:moveTo>
                  <a:pt x="99771" y="225336"/>
                </a:moveTo>
                <a:lnTo>
                  <a:pt x="124434" y="225336"/>
                </a:lnTo>
              </a:path>
              <a:path w="244475" h="307339">
                <a:moveTo>
                  <a:pt x="162547" y="221983"/>
                </a:moveTo>
                <a:lnTo>
                  <a:pt x="196189" y="221983"/>
                </a:lnTo>
              </a:path>
              <a:path w="244475" h="307339">
                <a:moveTo>
                  <a:pt x="193941" y="239915"/>
                </a:moveTo>
                <a:lnTo>
                  <a:pt x="163677" y="239915"/>
                </a:lnTo>
                <a:lnTo>
                  <a:pt x="163677" y="284759"/>
                </a:lnTo>
                <a:lnTo>
                  <a:pt x="142367" y="284759"/>
                </a:lnTo>
              </a:path>
              <a:path w="244475" h="307339">
                <a:moveTo>
                  <a:pt x="109855" y="238798"/>
                </a:moveTo>
                <a:lnTo>
                  <a:pt x="109855" y="278041"/>
                </a:lnTo>
              </a:path>
              <a:path w="244475" h="307339">
                <a:moveTo>
                  <a:pt x="0" y="131165"/>
                </a:moveTo>
                <a:lnTo>
                  <a:pt x="9525" y="121640"/>
                </a:lnTo>
                <a:lnTo>
                  <a:pt x="22415" y="131165"/>
                </a:lnTo>
              </a:path>
              <a:path w="244475" h="307339">
                <a:moveTo>
                  <a:pt x="45961" y="140131"/>
                </a:moveTo>
                <a:lnTo>
                  <a:pt x="65011" y="155828"/>
                </a:lnTo>
              </a:path>
              <a:path w="244475" h="307339">
                <a:moveTo>
                  <a:pt x="40347" y="146875"/>
                </a:moveTo>
                <a:lnTo>
                  <a:pt x="40347" y="160312"/>
                </a:lnTo>
                <a:lnTo>
                  <a:pt x="54927" y="174904"/>
                </a:lnTo>
              </a:path>
              <a:path w="244475" h="307339">
                <a:moveTo>
                  <a:pt x="105371" y="45974"/>
                </a:moveTo>
                <a:lnTo>
                  <a:pt x="88557" y="63893"/>
                </a:lnTo>
                <a:lnTo>
                  <a:pt x="88557" y="75107"/>
                </a:lnTo>
              </a:path>
              <a:path w="244475" h="307339">
                <a:moveTo>
                  <a:pt x="109855" y="32524"/>
                </a:moveTo>
                <a:lnTo>
                  <a:pt x="109855" y="560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72803" y="2930067"/>
            <a:ext cx="81280" cy="22860"/>
          </a:xfrm>
          <a:custGeom>
            <a:avLst/>
            <a:gdLst/>
            <a:ahLst/>
            <a:cxnLst/>
            <a:rect l="l" t="t" r="r" b="b"/>
            <a:pathLst>
              <a:path w="81279" h="22860">
                <a:moveTo>
                  <a:pt x="39243" y="0"/>
                </a:moveTo>
                <a:lnTo>
                  <a:pt x="80721" y="0"/>
                </a:lnTo>
                <a:lnTo>
                  <a:pt x="79603" y="11214"/>
                </a:lnTo>
                <a:lnTo>
                  <a:pt x="72872" y="12344"/>
                </a:lnTo>
                <a:lnTo>
                  <a:pt x="72872" y="22415"/>
                </a:lnTo>
              </a:path>
              <a:path w="81279" h="22860">
                <a:moveTo>
                  <a:pt x="39243" y="7861"/>
                </a:moveTo>
                <a:lnTo>
                  <a:pt x="57175" y="19075"/>
                </a:lnTo>
              </a:path>
              <a:path w="81279" h="22860">
                <a:moveTo>
                  <a:pt x="0" y="10096"/>
                </a:moveTo>
                <a:lnTo>
                  <a:pt x="0" y="0"/>
                </a:lnTo>
                <a:lnTo>
                  <a:pt x="25781" y="1130"/>
                </a:lnTo>
                <a:lnTo>
                  <a:pt x="25781" y="2131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099930" y="2919984"/>
            <a:ext cx="48260" cy="29209"/>
          </a:xfrm>
          <a:custGeom>
            <a:avLst/>
            <a:gdLst/>
            <a:ahLst/>
            <a:cxnLst/>
            <a:rect l="l" t="t" r="r" b="b"/>
            <a:pathLst>
              <a:path w="48260" h="29210">
                <a:moveTo>
                  <a:pt x="15697" y="0"/>
                </a:moveTo>
                <a:lnTo>
                  <a:pt x="15697" y="14579"/>
                </a:lnTo>
                <a:lnTo>
                  <a:pt x="0" y="13462"/>
                </a:lnTo>
                <a:lnTo>
                  <a:pt x="0" y="29159"/>
                </a:lnTo>
              </a:path>
              <a:path w="48260" h="29210">
                <a:moveTo>
                  <a:pt x="48209" y="2247"/>
                </a:moveTo>
                <a:lnTo>
                  <a:pt x="35877" y="14579"/>
                </a:lnTo>
                <a:lnTo>
                  <a:pt x="25793" y="1457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0269233" y="1598219"/>
            <a:ext cx="47625" cy="191135"/>
          </a:xfrm>
          <a:custGeom>
            <a:avLst/>
            <a:gdLst/>
            <a:ahLst/>
            <a:cxnLst/>
            <a:rect l="l" t="t" r="r" b="b"/>
            <a:pathLst>
              <a:path w="47625" h="191135">
                <a:moveTo>
                  <a:pt x="11214" y="123316"/>
                </a:moveTo>
                <a:lnTo>
                  <a:pt x="4483" y="134531"/>
                </a:lnTo>
                <a:lnTo>
                  <a:pt x="15684" y="150215"/>
                </a:lnTo>
                <a:lnTo>
                  <a:pt x="31394" y="163677"/>
                </a:lnTo>
                <a:lnTo>
                  <a:pt x="22428" y="172643"/>
                </a:lnTo>
                <a:lnTo>
                  <a:pt x="15684" y="177126"/>
                </a:lnTo>
                <a:lnTo>
                  <a:pt x="11214" y="188340"/>
                </a:lnTo>
                <a:lnTo>
                  <a:pt x="0" y="190588"/>
                </a:lnTo>
              </a:path>
              <a:path w="47625" h="191135">
                <a:moveTo>
                  <a:pt x="4483" y="112102"/>
                </a:moveTo>
                <a:lnTo>
                  <a:pt x="47091" y="112102"/>
                </a:lnTo>
                <a:lnTo>
                  <a:pt x="47091" y="60528"/>
                </a:lnTo>
              </a:path>
              <a:path w="47625" h="191135">
                <a:moveTo>
                  <a:pt x="29146" y="109867"/>
                </a:moveTo>
                <a:lnTo>
                  <a:pt x="29146" y="62776"/>
                </a:lnTo>
              </a:path>
              <a:path w="47625" h="191135">
                <a:moveTo>
                  <a:pt x="13462" y="109867"/>
                </a:moveTo>
                <a:lnTo>
                  <a:pt x="13462" y="71742"/>
                </a:lnTo>
              </a:path>
              <a:path w="47625" h="191135">
                <a:moveTo>
                  <a:pt x="0" y="73990"/>
                </a:moveTo>
                <a:lnTo>
                  <a:pt x="22428" y="87439"/>
                </a:lnTo>
              </a:path>
              <a:path w="47625" h="191135">
                <a:moveTo>
                  <a:pt x="8966" y="51561"/>
                </a:moveTo>
                <a:lnTo>
                  <a:pt x="896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394797" y="1734986"/>
            <a:ext cx="20320" cy="33655"/>
          </a:xfrm>
          <a:custGeom>
            <a:avLst/>
            <a:gdLst/>
            <a:ahLst/>
            <a:cxnLst/>
            <a:rect l="l" t="t" r="r" b="b"/>
            <a:pathLst>
              <a:path w="20320" h="33655">
                <a:moveTo>
                  <a:pt x="0" y="0"/>
                </a:moveTo>
                <a:lnTo>
                  <a:pt x="0" y="33629"/>
                </a:lnTo>
              </a:path>
              <a:path w="20320" h="33655">
                <a:moveTo>
                  <a:pt x="20180" y="4483"/>
                </a:moveTo>
                <a:lnTo>
                  <a:pt x="20180" y="3139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0262501" y="1616152"/>
            <a:ext cx="11430" cy="9525"/>
          </a:xfrm>
          <a:custGeom>
            <a:avLst/>
            <a:gdLst/>
            <a:ahLst/>
            <a:cxnLst/>
            <a:rect l="l" t="t" r="r" b="b"/>
            <a:pathLst>
              <a:path w="11429" h="9525">
                <a:moveTo>
                  <a:pt x="11214" y="8966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0284917" y="1759649"/>
            <a:ext cx="40640" cy="27305"/>
          </a:xfrm>
          <a:custGeom>
            <a:avLst/>
            <a:gdLst/>
            <a:ahLst/>
            <a:cxnLst/>
            <a:rect l="l" t="t" r="r" b="b"/>
            <a:pathLst>
              <a:path w="40639" h="27305">
                <a:moveTo>
                  <a:pt x="40360" y="0"/>
                </a:moveTo>
                <a:lnTo>
                  <a:pt x="40360" y="20180"/>
                </a:lnTo>
              </a:path>
              <a:path w="40639" h="27305">
                <a:moveTo>
                  <a:pt x="0" y="15697"/>
                </a:moveTo>
                <a:lnTo>
                  <a:pt x="8991" y="269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6" name="object 96"/>
          <p:cNvGrpSpPr/>
          <p:nvPr/>
        </p:nvGrpSpPr>
        <p:grpSpPr>
          <a:xfrm>
            <a:off x="9479941" y="3297746"/>
            <a:ext cx="1011555" cy="697865"/>
            <a:chOff x="4425340" y="3297745"/>
            <a:chExt cx="1011555" cy="697865"/>
          </a:xfrm>
        </p:grpSpPr>
        <p:sp>
          <p:nvSpPr>
            <p:cNvPr id="97" name="object 97"/>
            <p:cNvSpPr/>
            <p:nvPr/>
          </p:nvSpPr>
          <p:spPr>
            <a:xfrm>
              <a:off x="4819268" y="3329190"/>
              <a:ext cx="326390" cy="28575"/>
            </a:xfrm>
            <a:custGeom>
              <a:avLst/>
              <a:gdLst/>
              <a:ahLst/>
              <a:cxnLst/>
              <a:rect l="l" t="t" r="r" b="b"/>
              <a:pathLst>
                <a:path w="326389" h="28575">
                  <a:moveTo>
                    <a:pt x="0" y="5969"/>
                  </a:moveTo>
                  <a:lnTo>
                    <a:pt x="325843" y="0"/>
                  </a:lnTo>
                  <a:lnTo>
                    <a:pt x="325843" y="283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47322" y="3317938"/>
              <a:ext cx="145834" cy="119659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4439589" y="3300031"/>
              <a:ext cx="842644" cy="412115"/>
            </a:xfrm>
            <a:custGeom>
              <a:avLst/>
              <a:gdLst/>
              <a:ahLst/>
              <a:cxnLst/>
              <a:rect l="l" t="t" r="r" b="b"/>
              <a:pathLst>
                <a:path w="842645" h="412114">
                  <a:moveTo>
                    <a:pt x="355765" y="79984"/>
                  </a:moveTo>
                  <a:lnTo>
                    <a:pt x="689101" y="72504"/>
                  </a:lnTo>
                  <a:lnTo>
                    <a:pt x="689101" y="145745"/>
                  </a:lnTo>
                </a:path>
                <a:path w="842645" h="412114">
                  <a:moveTo>
                    <a:pt x="677125" y="148729"/>
                  </a:moveTo>
                  <a:lnTo>
                    <a:pt x="342315" y="147243"/>
                  </a:lnTo>
                </a:path>
                <a:path w="842645" h="412114">
                  <a:moveTo>
                    <a:pt x="412572" y="88950"/>
                  </a:moveTo>
                  <a:lnTo>
                    <a:pt x="382663" y="159194"/>
                  </a:lnTo>
                </a:path>
                <a:path w="842645" h="412114">
                  <a:moveTo>
                    <a:pt x="394627" y="88950"/>
                  </a:moveTo>
                  <a:lnTo>
                    <a:pt x="364718" y="159194"/>
                  </a:lnTo>
                </a:path>
                <a:path w="842645" h="412114">
                  <a:moveTo>
                    <a:pt x="391629" y="96418"/>
                  </a:moveTo>
                  <a:lnTo>
                    <a:pt x="406590" y="96418"/>
                  </a:lnTo>
                </a:path>
                <a:path w="842645" h="412114">
                  <a:moveTo>
                    <a:pt x="384162" y="111366"/>
                  </a:moveTo>
                  <a:lnTo>
                    <a:pt x="399122" y="111366"/>
                  </a:lnTo>
                </a:path>
                <a:path w="842645" h="412114">
                  <a:moveTo>
                    <a:pt x="376694" y="126326"/>
                  </a:moveTo>
                  <a:lnTo>
                    <a:pt x="391642" y="126326"/>
                  </a:lnTo>
                </a:path>
                <a:path w="842645" h="412114">
                  <a:moveTo>
                    <a:pt x="369227" y="141274"/>
                  </a:moveTo>
                  <a:lnTo>
                    <a:pt x="384162" y="141274"/>
                  </a:lnTo>
                </a:path>
                <a:path w="842645" h="412114">
                  <a:moveTo>
                    <a:pt x="361746" y="156222"/>
                  </a:moveTo>
                  <a:lnTo>
                    <a:pt x="376694" y="156222"/>
                  </a:lnTo>
                </a:path>
                <a:path w="842645" h="412114">
                  <a:moveTo>
                    <a:pt x="346786" y="87464"/>
                  </a:moveTo>
                  <a:lnTo>
                    <a:pt x="346786" y="132295"/>
                  </a:lnTo>
                </a:path>
                <a:path w="842645" h="412114">
                  <a:moveTo>
                    <a:pt x="466369" y="85940"/>
                  </a:moveTo>
                  <a:lnTo>
                    <a:pt x="466369" y="129298"/>
                  </a:lnTo>
                  <a:lnTo>
                    <a:pt x="458901" y="129298"/>
                  </a:lnTo>
                  <a:lnTo>
                    <a:pt x="458901" y="138290"/>
                  </a:lnTo>
                </a:path>
                <a:path w="842645" h="412114">
                  <a:moveTo>
                    <a:pt x="476834" y="85940"/>
                  </a:moveTo>
                  <a:lnTo>
                    <a:pt x="476834" y="129298"/>
                  </a:lnTo>
                  <a:lnTo>
                    <a:pt x="484301" y="129298"/>
                  </a:lnTo>
                  <a:lnTo>
                    <a:pt x="484301" y="139776"/>
                  </a:lnTo>
                </a:path>
                <a:path w="842645" h="412114">
                  <a:moveTo>
                    <a:pt x="588949" y="81470"/>
                  </a:moveTo>
                  <a:lnTo>
                    <a:pt x="588949" y="132295"/>
                  </a:lnTo>
                  <a:lnTo>
                    <a:pt x="581469" y="132295"/>
                  </a:lnTo>
                  <a:lnTo>
                    <a:pt x="581469" y="144246"/>
                  </a:lnTo>
                </a:path>
                <a:path w="842645" h="412114">
                  <a:moveTo>
                    <a:pt x="599414" y="81470"/>
                  </a:moveTo>
                  <a:lnTo>
                    <a:pt x="599414" y="129298"/>
                  </a:lnTo>
                  <a:lnTo>
                    <a:pt x="606882" y="129298"/>
                  </a:lnTo>
                  <a:lnTo>
                    <a:pt x="606882" y="144246"/>
                  </a:lnTo>
                </a:path>
                <a:path w="842645" h="412114">
                  <a:moveTo>
                    <a:pt x="340804" y="159194"/>
                  </a:moveTo>
                  <a:lnTo>
                    <a:pt x="303441" y="159194"/>
                  </a:lnTo>
                  <a:lnTo>
                    <a:pt x="254114" y="175640"/>
                  </a:lnTo>
                  <a:lnTo>
                    <a:pt x="254114" y="195072"/>
                  </a:lnTo>
                  <a:lnTo>
                    <a:pt x="197319" y="195072"/>
                  </a:lnTo>
                  <a:lnTo>
                    <a:pt x="156959" y="205536"/>
                  </a:lnTo>
                  <a:lnTo>
                    <a:pt x="156959" y="236931"/>
                  </a:lnTo>
                </a:path>
                <a:path w="842645" h="412114">
                  <a:moveTo>
                    <a:pt x="198805" y="186105"/>
                  </a:moveTo>
                  <a:lnTo>
                    <a:pt x="198805" y="169659"/>
                  </a:lnTo>
                  <a:lnTo>
                    <a:pt x="210756" y="168173"/>
                  </a:lnTo>
                </a:path>
                <a:path w="842645" h="412114">
                  <a:moveTo>
                    <a:pt x="213753" y="178638"/>
                  </a:moveTo>
                  <a:lnTo>
                    <a:pt x="239166" y="186105"/>
                  </a:lnTo>
                </a:path>
                <a:path w="842645" h="412114">
                  <a:moveTo>
                    <a:pt x="251129" y="168173"/>
                  </a:moveTo>
                  <a:lnTo>
                    <a:pt x="251129" y="145745"/>
                  </a:lnTo>
                  <a:lnTo>
                    <a:pt x="263080" y="145745"/>
                  </a:lnTo>
                </a:path>
                <a:path w="842645" h="412114">
                  <a:moveTo>
                    <a:pt x="260095" y="157708"/>
                  </a:moveTo>
                  <a:lnTo>
                    <a:pt x="284010" y="142760"/>
                  </a:lnTo>
                </a:path>
                <a:path w="842645" h="412114">
                  <a:moveTo>
                    <a:pt x="264579" y="178638"/>
                  </a:moveTo>
                  <a:lnTo>
                    <a:pt x="734682" y="183857"/>
                  </a:lnTo>
                </a:path>
                <a:path w="842645" h="412114">
                  <a:moveTo>
                    <a:pt x="170408" y="207035"/>
                  </a:moveTo>
                  <a:lnTo>
                    <a:pt x="842302" y="219735"/>
                  </a:lnTo>
                </a:path>
                <a:path w="842645" h="412114">
                  <a:moveTo>
                    <a:pt x="0" y="254863"/>
                  </a:moveTo>
                  <a:lnTo>
                    <a:pt x="708532" y="250393"/>
                  </a:lnTo>
                </a:path>
                <a:path w="842645" h="412114">
                  <a:moveTo>
                    <a:pt x="0" y="254863"/>
                  </a:moveTo>
                  <a:lnTo>
                    <a:pt x="0" y="405853"/>
                  </a:lnTo>
                  <a:lnTo>
                    <a:pt x="723468" y="411835"/>
                  </a:lnTo>
                </a:path>
                <a:path w="842645" h="412114">
                  <a:moveTo>
                    <a:pt x="471233" y="4483"/>
                  </a:moveTo>
                  <a:lnTo>
                    <a:pt x="471233" y="30289"/>
                  </a:lnTo>
                </a:path>
                <a:path w="842645" h="412114">
                  <a:moveTo>
                    <a:pt x="476834" y="0"/>
                  </a:moveTo>
                  <a:lnTo>
                    <a:pt x="484682" y="0"/>
                  </a:lnTo>
                  <a:lnTo>
                    <a:pt x="484682" y="30289"/>
                  </a:lnTo>
                </a:path>
                <a:path w="842645" h="412114">
                  <a:moveTo>
                    <a:pt x="399478" y="3365"/>
                  </a:moveTo>
                  <a:lnTo>
                    <a:pt x="399478" y="20192"/>
                  </a:lnTo>
                  <a:lnTo>
                    <a:pt x="392747" y="269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63769" y="3365754"/>
              <a:ext cx="261670" cy="366331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427626" y="3368040"/>
              <a:ext cx="1007110" cy="624840"/>
            </a:xfrm>
            <a:custGeom>
              <a:avLst/>
              <a:gdLst/>
              <a:ahLst/>
              <a:cxnLst/>
              <a:rect l="l" t="t" r="r" b="b"/>
              <a:pathLst>
                <a:path w="1007110" h="624839">
                  <a:moveTo>
                    <a:pt x="931265" y="451446"/>
                  </a:moveTo>
                  <a:lnTo>
                    <a:pt x="931265" y="156222"/>
                  </a:lnTo>
                </a:path>
                <a:path w="1007110" h="624839">
                  <a:moveTo>
                    <a:pt x="979081" y="0"/>
                  </a:moveTo>
                  <a:lnTo>
                    <a:pt x="979081" y="112115"/>
                  </a:lnTo>
                  <a:lnTo>
                    <a:pt x="968628" y="112115"/>
                  </a:lnTo>
                  <a:lnTo>
                    <a:pt x="968628" y="124078"/>
                  </a:lnTo>
                  <a:lnTo>
                    <a:pt x="988060" y="124078"/>
                  </a:lnTo>
                </a:path>
                <a:path w="1007110" h="624839">
                  <a:moveTo>
                    <a:pt x="899858" y="97180"/>
                  </a:moveTo>
                  <a:lnTo>
                    <a:pt x="959662" y="97180"/>
                  </a:lnTo>
                  <a:lnTo>
                    <a:pt x="959662" y="115112"/>
                  </a:lnTo>
                  <a:lnTo>
                    <a:pt x="796721" y="352780"/>
                  </a:lnTo>
                </a:path>
                <a:path w="1007110" h="624839">
                  <a:moveTo>
                    <a:pt x="47243" y="186639"/>
                  </a:moveTo>
                  <a:lnTo>
                    <a:pt x="46532" y="335991"/>
                  </a:lnTo>
                </a:path>
                <a:path w="1007110" h="624839">
                  <a:moveTo>
                    <a:pt x="82524" y="186423"/>
                  </a:moveTo>
                  <a:lnTo>
                    <a:pt x="81838" y="336410"/>
                  </a:lnTo>
                </a:path>
                <a:path w="1007110" h="624839">
                  <a:moveTo>
                    <a:pt x="117792" y="186194"/>
                  </a:moveTo>
                  <a:lnTo>
                    <a:pt x="117157" y="336803"/>
                  </a:lnTo>
                </a:path>
                <a:path w="1007110" h="624839">
                  <a:moveTo>
                    <a:pt x="153073" y="185978"/>
                  </a:moveTo>
                  <a:lnTo>
                    <a:pt x="152463" y="337197"/>
                  </a:lnTo>
                </a:path>
                <a:path w="1007110" h="624839">
                  <a:moveTo>
                    <a:pt x="188340" y="185750"/>
                  </a:moveTo>
                  <a:lnTo>
                    <a:pt x="187782" y="337604"/>
                  </a:lnTo>
                </a:path>
                <a:path w="1007110" h="624839">
                  <a:moveTo>
                    <a:pt x="223621" y="185508"/>
                  </a:moveTo>
                  <a:lnTo>
                    <a:pt x="223088" y="338010"/>
                  </a:lnTo>
                </a:path>
                <a:path w="1007110" h="624839">
                  <a:moveTo>
                    <a:pt x="258889" y="185292"/>
                  </a:moveTo>
                  <a:lnTo>
                    <a:pt x="258406" y="338416"/>
                  </a:lnTo>
                </a:path>
                <a:path w="1007110" h="624839">
                  <a:moveTo>
                    <a:pt x="294170" y="185089"/>
                  </a:moveTo>
                  <a:lnTo>
                    <a:pt x="293712" y="338810"/>
                  </a:lnTo>
                </a:path>
                <a:path w="1007110" h="624839">
                  <a:moveTo>
                    <a:pt x="329438" y="184848"/>
                  </a:moveTo>
                  <a:lnTo>
                    <a:pt x="329031" y="339229"/>
                  </a:lnTo>
                </a:path>
                <a:path w="1007110" h="624839">
                  <a:moveTo>
                    <a:pt x="364731" y="184619"/>
                  </a:moveTo>
                  <a:lnTo>
                    <a:pt x="364337" y="339623"/>
                  </a:lnTo>
                </a:path>
                <a:path w="1007110" h="624839">
                  <a:moveTo>
                    <a:pt x="399986" y="184403"/>
                  </a:moveTo>
                  <a:lnTo>
                    <a:pt x="399656" y="340029"/>
                  </a:lnTo>
                </a:path>
                <a:path w="1007110" h="624839">
                  <a:moveTo>
                    <a:pt x="435267" y="184175"/>
                  </a:moveTo>
                  <a:lnTo>
                    <a:pt x="434975" y="340436"/>
                  </a:lnTo>
                </a:path>
                <a:path w="1007110" h="624839">
                  <a:moveTo>
                    <a:pt x="470547" y="183959"/>
                  </a:moveTo>
                  <a:lnTo>
                    <a:pt x="470268" y="340842"/>
                  </a:lnTo>
                </a:path>
                <a:path w="1007110" h="624839">
                  <a:moveTo>
                    <a:pt x="505815" y="183730"/>
                  </a:moveTo>
                  <a:lnTo>
                    <a:pt x="505587" y="341236"/>
                  </a:lnTo>
                </a:path>
                <a:path w="1007110" h="624839">
                  <a:moveTo>
                    <a:pt x="541083" y="183502"/>
                  </a:moveTo>
                  <a:lnTo>
                    <a:pt x="540905" y="341642"/>
                  </a:lnTo>
                </a:path>
                <a:path w="1007110" h="624839">
                  <a:moveTo>
                    <a:pt x="576364" y="183286"/>
                  </a:moveTo>
                  <a:lnTo>
                    <a:pt x="576211" y="342049"/>
                  </a:lnTo>
                </a:path>
                <a:path w="1007110" h="624839">
                  <a:moveTo>
                    <a:pt x="611657" y="183057"/>
                  </a:moveTo>
                  <a:lnTo>
                    <a:pt x="611530" y="342455"/>
                  </a:lnTo>
                </a:path>
                <a:path w="1007110" h="624839">
                  <a:moveTo>
                    <a:pt x="646912" y="182841"/>
                  </a:moveTo>
                  <a:lnTo>
                    <a:pt x="646836" y="342849"/>
                  </a:lnTo>
                </a:path>
                <a:path w="1007110" h="624839">
                  <a:moveTo>
                    <a:pt x="682180" y="182613"/>
                  </a:moveTo>
                  <a:lnTo>
                    <a:pt x="682142" y="343255"/>
                  </a:lnTo>
                </a:path>
                <a:path w="1007110" h="624839">
                  <a:moveTo>
                    <a:pt x="717473" y="182384"/>
                  </a:moveTo>
                  <a:lnTo>
                    <a:pt x="717473" y="343661"/>
                  </a:lnTo>
                </a:path>
                <a:path w="1007110" h="624839">
                  <a:moveTo>
                    <a:pt x="11963" y="293001"/>
                  </a:moveTo>
                  <a:lnTo>
                    <a:pt x="717473" y="288505"/>
                  </a:lnTo>
                </a:path>
                <a:path w="1007110" h="624839">
                  <a:moveTo>
                    <a:pt x="11963" y="242544"/>
                  </a:moveTo>
                  <a:lnTo>
                    <a:pt x="717473" y="234695"/>
                  </a:lnTo>
                </a:path>
                <a:path w="1007110" h="624839">
                  <a:moveTo>
                    <a:pt x="750379" y="343827"/>
                  </a:moveTo>
                  <a:lnTo>
                    <a:pt x="786269" y="343827"/>
                  </a:lnTo>
                </a:path>
                <a:path w="1007110" h="624839">
                  <a:moveTo>
                    <a:pt x="763841" y="197319"/>
                  </a:moveTo>
                  <a:lnTo>
                    <a:pt x="763841" y="231698"/>
                  </a:lnTo>
                </a:path>
                <a:path w="1007110" h="624839">
                  <a:moveTo>
                    <a:pt x="792226" y="206286"/>
                  </a:moveTo>
                  <a:lnTo>
                    <a:pt x="792226" y="224231"/>
                  </a:lnTo>
                </a:path>
                <a:path w="1007110" h="624839">
                  <a:moveTo>
                    <a:pt x="896874" y="325881"/>
                  </a:moveTo>
                  <a:lnTo>
                    <a:pt x="868476" y="325881"/>
                  </a:lnTo>
                  <a:lnTo>
                    <a:pt x="868476" y="340817"/>
                  </a:lnTo>
                </a:path>
                <a:path w="1007110" h="624839">
                  <a:moveTo>
                    <a:pt x="829614" y="343827"/>
                  </a:moveTo>
                  <a:lnTo>
                    <a:pt x="853516" y="343827"/>
                  </a:lnTo>
                  <a:lnTo>
                    <a:pt x="881926" y="364731"/>
                  </a:lnTo>
                </a:path>
                <a:path w="1007110" h="624839">
                  <a:moveTo>
                    <a:pt x="817651" y="367728"/>
                  </a:moveTo>
                  <a:lnTo>
                    <a:pt x="905852" y="367728"/>
                  </a:lnTo>
                </a:path>
                <a:path w="1007110" h="624839">
                  <a:moveTo>
                    <a:pt x="815124" y="326504"/>
                  </a:moveTo>
                  <a:lnTo>
                    <a:pt x="815124" y="367728"/>
                  </a:lnTo>
                </a:path>
                <a:path w="1007110" h="624839">
                  <a:moveTo>
                    <a:pt x="34378" y="346798"/>
                  </a:moveTo>
                  <a:lnTo>
                    <a:pt x="34378" y="355777"/>
                  </a:lnTo>
                  <a:lnTo>
                    <a:pt x="56807" y="357263"/>
                  </a:lnTo>
                  <a:lnTo>
                    <a:pt x="58305" y="370725"/>
                  </a:lnTo>
                  <a:lnTo>
                    <a:pt x="44843" y="372211"/>
                  </a:lnTo>
                  <a:lnTo>
                    <a:pt x="37376" y="370725"/>
                  </a:lnTo>
                  <a:lnTo>
                    <a:pt x="38874" y="376681"/>
                  </a:lnTo>
                  <a:lnTo>
                    <a:pt x="38874" y="382676"/>
                  </a:lnTo>
                  <a:lnTo>
                    <a:pt x="38874" y="388670"/>
                  </a:lnTo>
                  <a:lnTo>
                    <a:pt x="50838" y="394627"/>
                  </a:lnTo>
                  <a:lnTo>
                    <a:pt x="56807" y="394627"/>
                  </a:lnTo>
                </a:path>
                <a:path w="1007110" h="624839">
                  <a:moveTo>
                    <a:pt x="62788" y="403593"/>
                  </a:moveTo>
                  <a:lnTo>
                    <a:pt x="62788" y="409574"/>
                  </a:lnTo>
                  <a:lnTo>
                    <a:pt x="77736" y="409574"/>
                  </a:lnTo>
                  <a:lnTo>
                    <a:pt x="77736" y="417055"/>
                  </a:lnTo>
                  <a:lnTo>
                    <a:pt x="144995" y="417055"/>
                  </a:lnTo>
                  <a:lnTo>
                    <a:pt x="151189" y="425161"/>
                  </a:lnTo>
                  <a:lnTo>
                    <a:pt x="158642" y="432568"/>
                  </a:lnTo>
                  <a:lnTo>
                    <a:pt x="167495" y="437450"/>
                  </a:lnTo>
                  <a:lnTo>
                    <a:pt x="177888" y="437984"/>
                  </a:lnTo>
                </a:path>
                <a:path w="1007110" h="624839">
                  <a:moveTo>
                    <a:pt x="85204" y="426021"/>
                  </a:moveTo>
                  <a:lnTo>
                    <a:pt x="127800" y="526186"/>
                  </a:lnTo>
                  <a:lnTo>
                    <a:pt x="109867" y="539635"/>
                  </a:lnTo>
                  <a:lnTo>
                    <a:pt x="47828" y="400621"/>
                  </a:lnTo>
                </a:path>
                <a:path w="1007110" h="624839">
                  <a:moveTo>
                    <a:pt x="176022" y="444334"/>
                  </a:moveTo>
                  <a:lnTo>
                    <a:pt x="176022" y="600176"/>
                  </a:lnTo>
                </a:path>
                <a:path w="1007110" h="624839">
                  <a:moveTo>
                    <a:pt x="168173" y="461149"/>
                  </a:moveTo>
                  <a:lnTo>
                    <a:pt x="109867" y="461149"/>
                  </a:lnTo>
                </a:path>
                <a:path w="1007110" h="624839">
                  <a:moveTo>
                    <a:pt x="67271" y="463397"/>
                  </a:moveTo>
                  <a:lnTo>
                    <a:pt x="33629" y="463397"/>
                  </a:lnTo>
                </a:path>
                <a:path w="1007110" h="624839">
                  <a:moveTo>
                    <a:pt x="227584" y="443217"/>
                  </a:moveTo>
                  <a:lnTo>
                    <a:pt x="227584" y="460032"/>
                  </a:lnTo>
                  <a:lnTo>
                    <a:pt x="291490" y="461149"/>
                  </a:lnTo>
                </a:path>
                <a:path w="1007110" h="624839">
                  <a:moveTo>
                    <a:pt x="236550" y="438734"/>
                  </a:moveTo>
                  <a:lnTo>
                    <a:pt x="247764" y="432003"/>
                  </a:lnTo>
                  <a:lnTo>
                    <a:pt x="316153" y="432003"/>
                  </a:lnTo>
                </a:path>
                <a:path w="1007110" h="624839">
                  <a:moveTo>
                    <a:pt x="176022" y="575513"/>
                  </a:moveTo>
                  <a:lnTo>
                    <a:pt x="118833" y="575513"/>
                  </a:lnTo>
                  <a:lnTo>
                    <a:pt x="118833" y="554215"/>
                  </a:lnTo>
                  <a:lnTo>
                    <a:pt x="176022" y="554215"/>
                  </a:lnTo>
                  <a:lnTo>
                    <a:pt x="176022" y="575513"/>
                  </a:lnTo>
                  <a:close/>
                </a:path>
                <a:path w="1007110" h="624839">
                  <a:moveTo>
                    <a:pt x="303822" y="575513"/>
                  </a:moveTo>
                  <a:lnTo>
                    <a:pt x="232079" y="575513"/>
                  </a:lnTo>
                  <a:lnTo>
                    <a:pt x="232079" y="556450"/>
                  </a:lnTo>
                  <a:lnTo>
                    <a:pt x="303822" y="556450"/>
                  </a:lnTo>
                  <a:lnTo>
                    <a:pt x="303822" y="575513"/>
                  </a:lnTo>
                  <a:close/>
                </a:path>
                <a:path w="1007110" h="624839">
                  <a:moveTo>
                    <a:pt x="401370" y="432003"/>
                  </a:moveTo>
                  <a:lnTo>
                    <a:pt x="401370" y="445452"/>
                  </a:lnTo>
                  <a:lnTo>
                    <a:pt x="420420" y="445452"/>
                  </a:lnTo>
                  <a:lnTo>
                    <a:pt x="420420" y="455536"/>
                  </a:lnTo>
                  <a:lnTo>
                    <a:pt x="402475" y="455536"/>
                  </a:lnTo>
                  <a:lnTo>
                    <a:pt x="402475" y="465632"/>
                  </a:lnTo>
                  <a:lnTo>
                    <a:pt x="436117" y="465632"/>
                  </a:lnTo>
                  <a:lnTo>
                    <a:pt x="436117" y="525056"/>
                  </a:lnTo>
                  <a:lnTo>
                    <a:pt x="451802" y="525056"/>
                  </a:lnTo>
                  <a:lnTo>
                    <a:pt x="451802" y="613625"/>
                  </a:lnTo>
                </a:path>
                <a:path w="1007110" h="624839">
                  <a:moveTo>
                    <a:pt x="437235" y="535139"/>
                  </a:moveTo>
                  <a:lnTo>
                    <a:pt x="437235" y="587832"/>
                  </a:lnTo>
                </a:path>
                <a:path w="1007110" h="624839">
                  <a:moveTo>
                    <a:pt x="359879" y="490308"/>
                  </a:moveTo>
                  <a:lnTo>
                    <a:pt x="359879" y="609130"/>
                  </a:lnTo>
                </a:path>
                <a:path w="1007110" h="624839">
                  <a:moveTo>
                    <a:pt x="298208" y="471246"/>
                  </a:moveTo>
                  <a:lnTo>
                    <a:pt x="298208" y="486943"/>
                  </a:lnTo>
                  <a:lnTo>
                    <a:pt x="304939" y="486943"/>
                  </a:lnTo>
                  <a:lnTo>
                    <a:pt x="304939" y="536270"/>
                  </a:lnTo>
                  <a:lnTo>
                    <a:pt x="316153" y="536270"/>
                  </a:lnTo>
                  <a:lnTo>
                    <a:pt x="316153" y="484695"/>
                  </a:lnTo>
                  <a:lnTo>
                    <a:pt x="321767" y="484695"/>
                  </a:lnTo>
                  <a:lnTo>
                    <a:pt x="321767" y="474611"/>
                  </a:lnTo>
                  <a:lnTo>
                    <a:pt x="298208" y="471246"/>
                  </a:lnTo>
                  <a:close/>
                </a:path>
                <a:path w="1007110" h="624839">
                  <a:moveTo>
                    <a:pt x="345300" y="472363"/>
                  </a:moveTo>
                  <a:lnTo>
                    <a:pt x="345300" y="490308"/>
                  </a:lnTo>
                  <a:lnTo>
                    <a:pt x="354279" y="490308"/>
                  </a:lnTo>
                </a:path>
                <a:path w="1007110" h="624839">
                  <a:moveTo>
                    <a:pt x="316153" y="432003"/>
                  </a:moveTo>
                  <a:lnTo>
                    <a:pt x="315523" y="439094"/>
                  </a:lnTo>
                  <a:lnTo>
                    <a:pt x="314472" y="446500"/>
                  </a:lnTo>
                  <a:lnTo>
                    <a:pt x="314262" y="453105"/>
                  </a:lnTo>
                  <a:lnTo>
                    <a:pt x="316153" y="457796"/>
                  </a:lnTo>
                  <a:lnTo>
                    <a:pt x="320636" y="462279"/>
                  </a:lnTo>
                  <a:lnTo>
                    <a:pt x="329603" y="472363"/>
                  </a:lnTo>
                  <a:lnTo>
                    <a:pt x="332981" y="471246"/>
                  </a:lnTo>
                  <a:lnTo>
                    <a:pt x="336321" y="470128"/>
                  </a:lnTo>
                  <a:lnTo>
                    <a:pt x="349796" y="469010"/>
                  </a:lnTo>
                  <a:lnTo>
                    <a:pt x="353148" y="464515"/>
                  </a:lnTo>
                  <a:lnTo>
                    <a:pt x="356514" y="460032"/>
                  </a:lnTo>
                  <a:lnTo>
                    <a:pt x="362127" y="452196"/>
                  </a:lnTo>
                  <a:lnTo>
                    <a:pt x="362127" y="447700"/>
                  </a:lnTo>
                  <a:lnTo>
                    <a:pt x="362127" y="443217"/>
                  </a:lnTo>
                  <a:lnTo>
                    <a:pt x="355384" y="435368"/>
                  </a:lnTo>
                  <a:lnTo>
                    <a:pt x="352031" y="432003"/>
                  </a:lnTo>
                  <a:lnTo>
                    <a:pt x="348665" y="428637"/>
                  </a:lnTo>
                  <a:lnTo>
                    <a:pt x="337451" y="424167"/>
                  </a:lnTo>
                  <a:lnTo>
                    <a:pt x="334098" y="424167"/>
                  </a:lnTo>
                  <a:lnTo>
                    <a:pt x="330720" y="424167"/>
                  </a:lnTo>
                  <a:lnTo>
                    <a:pt x="316153" y="428637"/>
                  </a:lnTo>
                  <a:lnTo>
                    <a:pt x="316153" y="432003"/>
                  </a:lnTo>
                </a:path>
                <a:path w="1007110" h="624839">
                  <a:moveTo>
                    <a:pt x="460768" y="585596"/>
                  </a:moveTo>
                  <a:lnTo>
                    <a:pt x="621080" y="585596"/>
                  </a:lnTo>
                  <a:lnTo>
                    <a:pt x="621080" y="531787"/>
                  </a:lnTo>
                </a:path>
                <a:path w="1007110" h="624839">
                  <a:moveTo>
                    <a:pt x="524675" y="532904"/>
                  </a:moveTo>
                  <a:lnTo>
                    <a:pt x="524675" y="470128"/>
                  </a:lnTo>
                </a:path>
                <a:path w="1007110" h="624839">
                  <a:moveTo>
                    <a:pt x="511225" y="438734"/>
                  </a:moveTo>
                  <a:lnTo>
                    <a:pt x="570636" y="520572"/>
                  </a:lnTo>
                </a:path>
                <a:path w="1007110" h="624839">
                  <a:moveTo>
                    <a:pt x="524675" y="438734"/>
                  </a:moveTo>
                  <a:lnTo>
                    <a:pt x="574192" y="506933"/>
                  </a:lnTo>
                </a:path>
                <a:path w="1007110" h="624839">
                  <a:moveTo>
                    <a:pt x="580720" y="504875"/>
                  </a:moveTo>
                  <a:lnTo>
                    <a:pt x="622211" y="442099"/>
                  </a:lnTo>
                </a:path>
                <a:path w="1007110" h="624839">
                  <a:moveTo>
                    <a:pt x="640156" y="445452"/>
                  </a:moveTo>
                  <a:lnTo>
                    <a:pt x="586320" y="520572"/>
                  </a:lnTo>
                  <a:lnTo>
                    <a:pt x="586320" y="534022"/>
                  </a:lnTo>
                </a:path>
                <a:path w="1007110" h="624839">
                  <a:moveTo>
                    <a:pt x="571766" y="526186"/>
                  </a:moveTo>
                  <a:lnTo>
                    <a:pt x="571766" y="534022"/>
                  </a:lnTo>
                  <a:lnTo>
                    <a:pt x="579602" y="534022"/>
                  </a:lnTo>
                </a:path>
                <a:path w="1007110" h="624839">
                  <a:moveTo>
                    <a:pt x="466382" y="534022"/>
                  </a:moveTo>
                  <a:lnTo>
                    <a:pt x="565035" y="534022"/>
                  </a:lnTo>
                </a:path>
                <a:path w="1007110" h="624839">
                  <a:moveTo>
                    <a:pt x="443953" y="473481"/>
                  </a:moveTo>
                  <a:lnTo>
                    <a:pt x="532523" y="473481"/>
                  </a:lnTo>
                </a:path>
                <a:path w="1007110" h="624839">
                  <a:moveTo>
                    <a:pt x="412572" y="435368"/>
                  </a:moveTo>
                  <a:lnTo>
                    <a:pt x="574001" y="435368"/>
                  </a:lnTo>
                  <a:lnTo>
                    <a:pt x="574001" y="495909"/>
                  </a:lnTo>
                </a:path>
                <a:path w="1007110" h="624839">
                  <a:moveTo>
                    <a:pt x="558291" y="473481"/>
                  </a:moveTo>
                  <a:lnTo>
                    <a:pt x="572884" y="473481"/>
                  </a:lnTo>
                </a:path>
                <a:path w="1007110" h="624839">
                  <a:moveTo>
                    <a:pt x="586320" y="485825"/>
                  </a:moveTo>
                  <a:lnTo>
                    <a:pt x="586320" y="458914"/>
                  </a:lnTo>
                  <a:lnTo>
                    <a:pt x="605383" y="458914"/>
                  </a:lnTo>
                </a:path>
                <a:path w="1007110" h="624839">
                  <a:moveTo>
                    <a:pt x="626681" y="477964"/>
                  </a:moveTo>
                  <a:lnTo>
                    <a:pt x="643496" y="477964"/>
                  </a:lnTo>
                  <a:lnTo>
                    <a:pt x="643496" y="539635"/>
                  </a:lnTo>
                  <a:lnTo>
                    <a:pt x="625563" y="539635"/>
                  </a:lnTo>
                </a:path>
                <a:path w="1007110" h="624839">
                  <a:moveTo>
                    <a:pt x="650239" y="449935"/>
                  </a:moveTo>
                  <a:lnTo>
                    <a:pt x="650239" y="469010"/>
                  </a:lnTo>
                  <a:lnTo>
                    <a:pt x="683856" y="469010"/>
                  </a:lnTo>
                </a:path>
                <a:path w="1007110" h="624839">
                  <a:moveTo>
                    <a:pt x="674903" y="477964"/>
                  </a:moveTo>
                  <a:lnTo>
                    <a:pt x="650239" y="477964"/>
                  </a:lnTo>
                  <a:lnTo>
                    <a:pt x="650239" y="539635"/>
                  </a:lnTo>
                  <a:lnTo>
                    <a:pt x="671525" y="539635"/>
                  </a:lnTo>
                </a:path>
                <a:path w="1007110" h="624839">
                  <a:moveTo>
                    <a:pt x="683856" y="471246"/>
                  </a:moveTo>
                  <a:lnTo>
                    <a:pt x="829614" y="471246"/>
                  </a:lnTo>
                  <a:lnTo>
                    <a:pt x="868845" y="464515"/>
                  </a:lnTo>
                  <a:lnTo>
                    <a:pt x="889025" y="463397"/>
                  </a:lnTo>
                  <a:lnTo>
                    <a:pt x="889025" y="454418"/>
                  </a:lnTo>
                  <a:lnTo>
                    <a:pt x="880059" y="454418"/>
                  </a:lnTo>
                  <a:lnTo>
                    <a:pt x="864362" y="438734"/>
                  </a:lnTo>
                  <a:lnTo>
                    <a:pt x="688339" y="438734"/>
                  </a:lnTo>
                </a:path>
                <a:path w="1007110" h="624839">
                  <a:moveTo>
                    <a:pt x="600913" y="434251"/>
                  </a:moveTo>
                  <a:lnTo>
                    <a:pt x="681621" y="434251"/>
                  </a:lnTo>
                </a:path>
                <a:path w="1007110" h="624839">
                  <a:moveTo>
                    <a:pt x="822883" y="624839"/>
                  </a:moveTo>
                  <a:lnTo>
                    <a:pt x="822883" y="575513"/>
                  </a:lnTo>
                  <a:lnTo>
                    <a:pt x="963028" y="575513"/>
                  </a:lnTo>
                  <a:lnTo>
                    <a:pt x="963028" y="592315"/>
                  </a:lnTo>
                </a:path>
                <a:path w="1007110" h="624839">
                  <a:moveTo>
                    <a:pt x="874458" y="591197"/>
                  </a:moveTo>
                  <a:lnTo>
                    <a:pt x="943965" y="591197"/>
                  </a:lnTo>
                </a:path>
                <a:path w="1007110" h="624839">
                  <a:moveTo>
                    <a:pt x="991044" y="434251"/>
                  </a:moveTo>
                  <a:lnTo>
                    <a:pt x="1006741" y="434251"/>
                  </a:lnTo>
                  <a:lnTo>
                    <a:pt x="1006741" y="115849"/>
                  </a:lnTo>
                  <a:lnTo>
                    <a:pt x="991044" y="115849"/>
                  </a:lnTo>
                  <a:lnTo>
                    <a:pt x="991044" y="434251"/>
                  </a:lnTo>
                  <a:close/>
                </a:path>
                <a:path w="1007110" h="624839">
                  <a:moveTo>
                    <a:pt x="29159" y="349046"/>
                  </a:moveTo>
                  <a:lnTo>
                    <a:pt x="0" y="349046"/>
                  </a:lnTo>
                  <a:lnTo>
                    <a:pt x="0" y="174155"/>
                  </a:lnTo>
                  <a:lnTo>
                    <a:pt x="724230" y="169671"/>
                  </a:lnTo>
                  <a:lnTo>
                    <a:pt x="737679" y="171907"/>
                  </a:lnTo>
                </a:path>
                <a:path w="1007110" h="624839">
                  <a:moveTo>
                    <a:pt x="227584" y="460032"/>
                  </a:moveTo>
                  <a:lnTo>
                    <a:pt x="227584" y="597915"/>
                  </a:lnTo>
                </a:path>
                <a:path w="1007110" h="624839">
                  <a:moveTo>
                    <a:pt x="410324" y="472363"/>
                  </a:moveTo>
                  <a:lnTo>
                    <a:pt x="410324" y="611390"/>
                  </a:lnTo>
                </a:path>
                <a:path w="1007110" h="624839">
                  <a:moveTo>
                    <a:pt x="29908" y="490308"/>
                  </a:moveTo>
                  <a:lnTo>
                    <a:pt x="82969" y="490308"/>
                  </a:lnTo>
                </a:path>
                <a:path w="1007110" h="624839">
                  <a:moveTo>
                    <a:pt x="117348" y="490308"/>
                  </a:moveTo>
                  <a:lnTo>
                    <a:pt x="170408" y="4903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10394797" y="2898687"/>
            <a:ext cx="0" cy="52069"/>
          </a:xfrm>
          <a:custGeom>
            <a:avLst/>
            <a:gdLst/>
            <a:ahLst/>
            <a:cxnLst/>
            <a:rect l="l" t="t" r="r" b="b"/>
            <a:pathLst>
              <a:path h="52069">
                <a:moveTo>
                  <a:pt x="0" y="0"/>
                </a:moveTo>
                <a:lnTo>
                  <a:pt x="0" y="515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452354" y="2865056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0" y="35115"/>
                </a:moveTo>
                <a:lnTo>
                  <a:pt x="5231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4" name="object 104"/>
          <p:cNvGrpSpPr/>
          <p:nvPr/>
        </p:nvGrpSpPr>
        <p:grpSpPr>
          <a:xfrm>
            <a:off x="10459022" y="2956192"/>
            <a:ext cx="36195" cy="169545"/>
            <a:chOff x="5404421" y="2956191"/>
            <a:chExt cx="36195" cy="169545"/>
          </a:xfrm>
        </p:grpSpPr>
        <p:sp>
          <p:nvSpPr>
            <p:cNvPr id="105" name="object 105"/>
            <p:cNvSpPr/>
            <p:nvPr/>
          </p:nvSpPr>
          <p:spPr>
            <a:xfrm>
              <a:off x="5423154" y="2958477"/>
              <a:ext cx="15240" cy="164465"/>
            </a:xfrm>
            <a:custGeom>
              <a:avLst/>
              <a:gdLst/>
              <a:ahLst/>
              <a:cxnLst/>
              <a:rect l="l" t="t" r="r" b="b"/>
              <a:pathLst>
                <a:path w="15239" h="164464">
                  <a:moveTo>
                    <a:pt x="7480" y="-2285"/>
                  </a:moveTo>
                  <a:lnTo>
                    <a:pt x="7480" y="166712"/>
                  </a:lnTo>
                </a:path>
              </a:pathLst>
            </a:custGeom>
            <a:ln w="195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406707" y="2970428"/>
              <a:ext cx="10795" cy="139065"/>
            </a:xfrm>
            <a:custGeom>
              <a:avLst/>
              <a:gdLst/>
              <a:ahLst/>
              <a:cxnLst/>
              <a:rect l="l" t="t" r="r" b="b"/>
              <a:pathLst>
                <a:path w="10795" h="139064">
                  <a:moveTo>
                    <a:pt x="10464" y="139026"/>
                  </a:moveTo>
                  <a:lnTo>
                    <a:pt x="10464" y="0"/>
                  </a:lnTo>
                </a:path>
                <a:path w="10795" h="139064">
                  <a:moveTo>
                    <a:pt x="0" y="121094"/>
                  </a:moveTo>
                  <a:lnTo>
                    <a:pt x="0" y="746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7" name="object 10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31959" y="2854921"/>
            <a:ext cx="98742" cy="164846"/>
          </a:xfrm>
          <a:prstGeom prst="rect">
            <a:avLst/>
          </a:prstGeom>
        </p:spPr>
      </p:pic>
      <p:sp>
        <p:nvSpPr>
          <p:cNvPr id="108" name="object 108"/>
          <p:cNvSpPr/>
          <p:nvPr/>
        </p:nvSpPr>
        <p:spPr>
          <a:xfrm>
            <a:off x="9718408" y="2891206"/>
            <a:ext cx="82550" cy="104775"/>
          </a:xfrm>
          <a:custGeom>
            <a:avLst/>
            <a:gdLst/>
            <a:ahLst/>
            <a:cxnLst/>
            <a:rect l="l" t="t" r="r" b="b"/>
            <a:pathLst>
              <a:path w="82550" h="104775">
                <a:moveTo>
                  <a:pt x="82207" y="104648"/>
                </a:moveTo>
                <a:lnTo>
                  <a:pt x="82207" y="46342"/>
                </a:lnTo>
                <a:lnTo>
                  <a:pt x="70256" y="34378"/>
                </a:lnTo>
              </a:path>
              <a:path w="82550" h="104775">
                <a:moveTo>
                  <a:pt x="0" y="34378"/>
                </a:moveTo>
                <a:lnTo>
                  <a:pt x="35877" y="34378"/>
                </a:lnTo>
                <a:lnTo>
                  <a:pt x="35877" y="0"/>
                </a:lnTo>
                <a:lnTo>
                  <a:pt x="5082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26333" y="2927095"/>
            <a:ext cx="123189" cy="33020"/>
          </a:xfrm>
          <a:custGeom>
            <a:avLst/>
            <a:gdLst/>
            <a:ahLst/>
            <a:cxnLst/>
            <a:rect l="l" t="t" r="r" b="b"/>
            <a:pathLst>
              <a:path w="123189" h="33019">
                <a:moveTo>
                  <a:pt x="47828" y="0"/>
                </a:moveTo>
                <a:lnTo>
                  <a:pt x="0" y="0"/>
                </a:lnTo>
              </a:path>
              <a:path w="123189" h="33019">
                <a:moveTo>
                  <a:pt x="122567" y="32867"/>
                </a:moveTo>
                <a:lnTo>
                  <a:pt x="67271" y="32867"/>
                </a:lnTo>
              </a:path>
              <a:path w="123189" h="33019">
                <a:moveTo>
                  <a:pt x="43345" y="32867"/>
                </a:moveTo>
                <a:lnTo>
                  <a:pt x="4495" y="328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235604" y="3311246"/>
            <a:ext cx="114935" cy="112395"/>
          </a:xfrm>
          <a:custGeom>
            <a:avLst/>
            <a:gdLst/>
            <a:ahLst/>
            <a:cxnLst/>
            <a:rect l="l" t="t" r="r" b="b"/>
            <a:pathLst>
              <a:path w="114935" h="112395">
                <a:moveTo>
                  <a:pt x="79222" y="112115"/>
                </a:moveTo>
                <a:lnTo>
                  <a:pt x="114363" y="69507"/>
                </a:lnTo>
              </a:path>
              <a:path w="114935" h="112395">
                <a:moveTo>
                  <a:pt x="0" y="58293"/>
                </a:moveTo>
                <a:lnTo>
                  <a:pt x="5380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271480" y="3675976"/>
            <a:ext cx="0" cy="49530"/>
          </a:xfrm>
          <a:custGeom>
            <a:avLst/>
            <a:gdLst/>
            <a:ahLst/>
            <a:cxnLst/>
            <a:rect l="l" t="t" r="r" b="b"/>
            <a:pathLst>
              <a:path h="49529">
                <a:moveTo>
                  <a:pt x="0" y="0"/>
                </a:moveTo>
                <a:lnTo>
                  <a:pt x="0" y="493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603309" y="3900944"/>
            <a:ext cx="6985" cy="20320"/>
          </a:xfrm>
          <a:custGeom>
            <a:avLst/>
            <a:gdLst/>
            <a:ahLst/>
            <a:cxnLst/>
            <a:rect l="l" t="t" r="r" b="b"/>
            <a:pathLst>
              <a:path w="6985" h="20320">
                <a:moveTo>
                  <a:pt x="0" y="0"/>
                </a:moveTo>
                <a:lnTo>
                  <a:pt x="6718" y="201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8246749" y="2124398"/>
            <a:ext cx="782320" cy="1250950"/>
            <a:chOff x="3192149" y="2124398"/>
            <a:chExt cx="782320" cy="1250950"/>
          </a:xfrm>
        </p:grpSpPr>
        <p:sp>
          <p:nvSpPr>
            <p:cNvPr id="114" name="object 114"/>
            <p:cNvSpPr/>
            <p:nvPr/>
          </p:nvSpPr>
          <p:spPr>
            <a:xfrm>
              <a:off x="3194435" y="2126684"/>
              <a:ext cx="777875" cy="1246505"/>
            </a:xfrm>
            <a:custGeom>
              <a:avLst/>
              <a:gdLst/>
              <a:ahLst/>
              <a:cxnLst/>
              <a:rect l="l" t="t" r="r" b="b"/>
              <a:pathLst>
                <a:path w="777875" h="1246504">
                  <a:moveTo>
                    <a:pt x="777730" y="944849"/>
                  </a:moveTo>
                  <a:lnTo>
                    <a:pt x="764871" y="1000559"/>
                  </a:lnTo>
                  <a:lnTo>
                    <a:pt x="747709" y="1051901"/>
                  </a:lnTo>
                  <a:lnTo>
                    <a:pt x="726380" y="1098364"/>
                  </a:lnTo>
                  <a:lnTo>
                    <a:pt x="701020" y="1139440"/>
                  </a:lnTo>
                  <a:lnTo>
                    <a:pt x="671764" y="1174620"/>
                  </a:lnTo>
                  <a:lnTo>
                    <a:pt x="638746" y="1203397"/>
                  </a:lnTo>
                  <a:lnTo>
                    <a:pt x="602103" y="1225261"/>
                  </a:lnTo>
                  <a:lnTo>
                    <a:pt x="561970" y="1239704"/>
                  </a:lnTo>
                  <a:lnTo>
                    <a:pt x="494766" y="1246034"/>
                  </a:lnTo>
                  <a:lnTo>
                    <a:pt x="460608" y="1241703"/>
                  </a:lnTo>
                  <a:lnTo>
                    <a:pt x="392101" y="1218995"/>
                  </a:lnTo>
                  <a:lnTo>
                    <a:pt x="358123" y="1200994"/>
                  </a:lnTo>
                  <a:lnTo>
                    <a:pt x="324574" y="1178815"/>
                  </a:lnTo>
                  <a:lnTo>
                    <a:pt x="291641" y="1152645"/>
                  </a:lnTo>
                  <a:lnTo>
                    <a:pt x="259506" y="1122674"/>
                  </a:lnTo>
                  <a:lnTo>
                    <a:pt x="228357" y="1089090"/>
                  </a:lnTo>
                  <a:lnTo>
                    <a:pt x="198376" y="1052081"/>
                  </a:lnTo>
                  <a:lnTo>
                    <a:pt x="169750" y="1011837"/>
                  </a:lnTo>
                  <a:lnTo>
                    <a:pt x="142663" y="968547"/>
                  </a:lnTo>
                  <a:lnTo>
                    <a:pt x="117300" y="922398"/>
                  </a:lnTo>
                  <a:lnTo>
                    <a:pt x="93846" y="873580"/>
                  </a:lnTo>
                  <a:lnTo>
                    <a:pt x="72486" y="822281"/>
                  </a:lnTo>
                  <a:lnTo>
                    <a:pt x="53405" y="768691"/>
                  </a:lnTo>
                  <a:lnTo>
                    <a:pt x="36787" y="712997"/>
                  </a:lnTo>
                  <a:lnTo>
                    <a:pt x="22458" y="653602"/>
                  </a:lnTo>
                  <a:lnTo>
                    <a:pt x="11693" y="594975"/>
                  </a:lnTo>
                  <a:lnTo>
                    <a:pt x="4414" y="537410"/>
                  </a:lnTo>
                  <a:lnTo>
                    <a:pt x="542" y="481199"/>
                  </a:lnTo>
                  <a:lnTo>
                    <a:pt x="0" y="426635"/>
                  </a:lnTo>
                  <a:lnTo>
                    <a:pt x="2708" y="374011"/>
                  </a:lnTo>
                  <a:lnTo>
                    <a:pt x="8591" y="323620"/>
                  </a:lnTo>
                  <a:lnTo>
                    <a:pt x="17568" y="275754"/>
                  </a:lnTo>
                  <a:lnTo>
                    <a:pt x="29562" y="230705"/>
                  </a:lnTo>
                  <a:lnTo>
                    <a:pt x="44495" y="188768"/>
                  </a:lnTo>
                  <a:lnTo>
                    <a:pt x="62290" y="150233"/>
                  </a:lnTo>
                  <a:lnTo>
                    <a:pt x="82866" y="115395"/>
                  </a:lnTo>
                  <a:lnTo>
                    <a:pt x="106148" y="84546"/>
                  </a:lnTo>
                  <a:lnTo>
                    <a:pt x="160513" y="35984"/>
                  </a:lnTo>
                  <a:lnTo>
                    <a:pt x="224759" y="6890"/>
                  </a:lnTo>
                  <a:lnTo>
                    <a:pt x="265191" y="0"/>
                  </a:lnTo>
                  <a:lnTo>
                    <a:pt x="306373" y="626"/>
                  </a:lnTo>
                  <a:lnTo>
                    <a:pt x="347969" y="8443"/>
                  </a:lnTo>
                  <a:lnTo>
                    <a:pt x="389639" y="23121"/>
                  </a:lnTo>
                  <a:lnTo>
                    <a:pt x="431045" y="44333"/>
                  </a:lnTo>
                  <a:lnTo>
                    <a:pt x="471849" y="71752"/>
                  </a:lnTo>
                  <a:lnTo>
                    <a:pt x="511713" y="105049"/>
                  </a:lnTo>
                  <a:lnTo>
                    <a:pt x="550298" y="143898"/>
                  </a:lnTo>
                </a:path>
                <a:path w="777875" h="1246504">
                  <a:moveTo>
                    <a:pt x="743757" y="936314"/>
                  </a:moveTo>
                  <a:lnTo>
                    <a:pt x="729143" y="990911"/>
                  </a:lnTo>
                  <a:lnTo>
                    <a:pt x="709835" y="1040439"/>
                  </a:lnTo>
                  <a:lnTo>
                    <a:pt x="685999" y="1084279"/>
                  </a:lnTo>
                  <a:lnTo>
                    <a:pt x="657798" y="1121818"/>
                  </a:lnTo>
                  <a:lnTo>
                    <a:pt x="625397" y="1152437"/>
                  </a:lnTo>
                  <a:lnTo>
                    <a:pt x="588959" y="1175521"/>
                  </a:lnTo>
                  <a:lnTo>
                    <a:pt x="548647" y="1190454"/>
                  </a:lnTo>
                  <a:lnTo>
                    <a:pt x="514081" y="1196048"/>
                  </a:lnTo>
                  <a:lnTo>
                    <a:pt x="478966" y="1195704"/>
                  </a:lnTo>
                  <a:lnTo>
                    <a:pt x="408058" y="1178187"/>
                  </a:lnTo>
                  <a:lnTo>
                    <a:pt x="372751" y="1161510"/>
                  </a:lnTo>
                  <a:lnTo>
                    <a:pt x="337863" y="1139882"/>
                  </a:lnTo>
                  <a:lnTo>
                    <a:pt x="303638" y="1113553"/>
                  </a:lnTo>
                  <a:lnTo>
                    <a:pt x="270317" y="1082767"/>
                  </a:lnTo>
                  <a:lnTo>
                    <a:pt x="238144" y="1047774"/>
                  </a:lnTo>
                  <a:lnTo>
                    <a:pt x="207359" y="1008821"/>
                  </a:lnTo>
                  <a:lnTo>
                    <a:pt x="178206" y="966153"/>
                  </a:lnTo>
                  <a:lnTo>
                    <a:pt x="150926" y="920020"/>
                  </a:lnTo>
                  <a:lnTo>
                    <a:pt x="125762" y="870668"/>
                  </a:lnTo>
                  <a:lnTo>
                    <a:pt x="102956" y="818344"/>
                  </a:lnTo>
                  <a:lnTo>
                    <a:pt x="82750" y="763296"/>
                  </a:lnTo>
                  <a:lnTo>
                    <a:pt x="65387" y="705771"/>
                  </a:lnTo>
                  <a:lnTo>
                    <a:pt x="51486" y="647726"/>
                  </a:lnTo>
                  <a:lnTo>
                    <a:pt x="41282" y="590498"/>
                  </a:lnTo>
                  <a:lnTo>
                    <a:pt x="34689" y="534410"/>
                  </a:lnTo>
                  <a:lnTo>
                    <a:pt x="31621" y="479785"/>
                  </a:lnTo>
                  <a:lnTo>
                    <a:pt x="31991" y="426946"/>
                  </a:lnTo>
                  <a:lnTo>
                    <a:pt x="35713" y="376217"/>
                  </a:lnTo>
                  <a:lnTo>
                    <a:pt x="42701" y="327920"/>
                  </a:lnTo>
                  <a:lnTo>
                    <a:pt x="52869" y="282378"/>
                  </a:lnTo>
                  <a:lnTo>
                    <a:pt x="66131" y="239916"/>
                  </a:lnTo>
                  <a:lnTo>
                    <a:pt x="82401" y="200856"/>
                  </a:lnTo>
                  <a:lnTo>
                    <a:pt x="101592" y="165522"/>
                  </a:lnTo>
                  <a:lnTo>
                    <a:pt x="123617" y="134235"/>
                  </a:lnTo>
                  <a:lnTo>
                    <a:pt x="175830" y="85101"/>
                  </a:lnTo>
                  <a:lnTo>
                    <a:pt x="238348" y="56039"/>
                  </a:lnTo>
                  <a:lnTo>
                    <a:pt x="278109" y="49521"/>
                  </a:lnTo>
                  <a:lnTo>
                    <a:pt x="318635" y="50871"/>
                  </a:lnTo>
                  <a:lnTo>
                    <a:pt x="359546" y="59721"/>
                  </a:lnTo>
                  <a:lnTo>
                    <a:pt x="400464" y="75703"/>
                  </a:lnTo>
                  <a:lnTo>
                    <a:pt x="441007" y="98450"/>
                  </a:lnTo>
                  <a:lnTo>
                    <a:pt x="480798" y="127592"/>
                  </a:lnTo>
                  <a:lnTo>
                    <a:pt x="519455" y="162762"/>
                  </a:lnTo>
                  <a:lnTo>
                    <a:pt x="556600" y="203592"/>
                  </a:lnTo>
                  <a:lnTo>
                    <a:pt x="591853" y="249714"/>
                  </a:lnTo>
                </a:path>
                <a:path w="777875" h="1246504">
                  <a:moveTo>
                    <a:pt x="633356" y="553028"/>
                  </a:moveTo>
                  <a:lnTo>
                    <a:pt x="646891" y="611522"/>
                  </a:lnTo>
                  <a:lnTo>
                    <a:pt x="654986" y="668611"/>
                  </a:lnTo>
                  <a:lnTo>
                    <a:pt x="657826" y="723591"/>
                  </a:lnTo>
                  <a:lnTo>
                    <a:pt x="655600" y="775758"/>
                  </a:lnTo>
                  <a:lnTo>
                    <a:pt x="648493" y="824409"/>
                  </a:lnTo>
                  <a:lnTo>
                    <a:pt x="636691" y="868838"/>
                  </a:lnTo>
                  <a:lnTo>
                    <a:pt x="620382" y="908344"/>
                  </a:lnTo>
                  <a:lnTo>
                    <a:pt x="599752" y="942221"/>
                  </a:lnTo>
                  <a:lnTo>
                    <a:pt x="546273" y="990273"/>
                  </a:lnTo>
                  <a:lnTo>
                    <a:pt x="479190" y="1007258"/>
                  </a:lnTo>
                  <a:lnTo>
                    <a:pt x="443946" y="1003025"/>
                  </a:lnTo>
                  <a:lnTo>
                    <a:pt x="373594" y="971293"/>
                  </a:lnTo>
                  <a:lnTo>
                    <a:pt x="339509" y="944837"/>
                  </a:lnTo>
                  <a:lnTo>
                    <a:pt x="306831" y="912016"/>
                  </a:lnTo>
                  <a:lnTo>
                    <a:pt x="276074" y="873353"/>
                  </a:lnTo>
                  <a:lnTo>
                    <a:pt x="247746" y="829369"/>
                  </a:lnTo>
                  <a:lnTo>
                    <a:pt x="222360" y="780585"/>
                  </a:lnTo>
                  <a:lnTo>
                    <a:pt x="200426" y="727524"/>
                  </a:lnTo>
                  <a:lnTo>
                    <a:pt x="182456" y="670706"/>
                  </a:lnTo>
                  <a:lnTo>
                    <a:pt x="169431" y="612983"/>
                  </a:lnTo>
                  <a:lnTo>
                    <a:pt x="161712" y="556659"/>
                  </a:lnTo>
                  <a:lnTo>
                    <a:pt x="159119" y="502417"/>
                  </a:lnTo>
                  <a:lnTo>
                    <a:pt x="161468" y="450937"/>
                  </a:lnTo>
                  <a:lnTo>
                    <a:pt x="168578" y="402902"/>
                  </a:lnTo>
                  <a:lnTo>
                    <a:pt x="180268" y="358993"/>
                  </a:lnTo>
                  <a:lnTo>
                    <a:pt x="196356" y="319892"/>
                  </a:lnTo>
                  <a:lnTo>
                    <a:pt x="216660" y="286281"/>
                  </a:lnTo>
                  <a:lnTo>
                    <a:pt x="269187" y="238255"/>
                  </a:lnTo>
                  <a:lnTo>
                    <a:pt x="335379" y="220464"/>
                  </a:lnTo>
                  <a:lnTo>
                    <a:pt x="370433" y="224132"/>
                  </a:lnTo>
                  <a:lnTo>
                    <a:pt x="440646" y="254693"/>
                  </a:lnTo>
                  <a:lnTo>
                    <a:pt x="474774" y="280585"/>
                  </a:lnTo>
                  <a:lnTo>
                    <a:pt x="507561" y="312886"/>
                  </a:lnTo>
                  <a:lnTo>
                    <a:pt x="538494" y="351096"/>
                  </a:lnTo>
                  <a:lnTo>
                    <a:pt x="567055" y="394715"/>
                  </a:lnTo>
                  <a:lnTo>
                    <a:pt x="592730" y="443243"/>
                  </a:lnTo>
                  <a:lnTo>
                    <a:pt x="615002" y="496181"/>
                  </a:lnTo>
                  <a:lnTo>
                    <a:pt x="633356" y="5530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79660" y="2895358"/>
              <a:ext cx="253453" cy="230851"/>
            </a:xfrm>
            <a:prstGeom prst="rect">
              <a:avLst/>
            </a:prstGeom>
          </p:spPr>
        </p:pic>
      </p:grpSp>
      <p:sp>
        <p:nvSpPr>
          <p:cNvPr id="116" name="object 116"/>
          <p:cNvSpPr/>
          <p:nvPr/>
        </p:nvSpPr>
        <p:spPr>
          <a:xfrm>
            <a:off x="8722881" y="3427462"/>
            <a:ext cx="95885" cy="58419"/>
          </a:xfrm>
          <a:custGeom>
            <a:avLst/>
            <a:gdLst/>
            <a:ahLst/>
            <a:cxnLst/>
            <a:rect l="l" t="t" r="r" b="b"/>
            <a:pathLst>
              <a:path w="95885" h="58420">
                <a:moveTo>
                  <a:pt x="0" y="16816"/>
                </a:moveTo>
                <a:lnTo>
                  <a:pt x="0" y="39244"/>
                </a:lnTo>
                <a:lnTo>
                  <a:pt x="0" y="46928"/>
                </a:lnTo>
                <a:lnTo>
                  <a:pt x="6464" y="52998"/>
                </a:lnTo>
                <a:lnTo>
                  <a:pt x="13449" y="57456"/>
                </a:lnTo>
                <a:lnTo>
                  <a:pt x="13449" y="55691"/>
                </a:lnTo>
                <a:lnTo>
                  <a:pt x="24204" y="50094"/>
                </a:lnTo>
                <a:lnTo>
                  <a:pt x="46610" y="48774"/>
                </a:lnTo>
                <a:lnTo>
                  <a:pt x="69218" y="51585"/>
                </a:lnTo>
                <a:lnTo>
                  <a:pt x="80581" y="58383"/>
                </a:lnTo>
                <a:lnTo>
                  <a:pt x="81787" y="56122"/>
                </a:lnTo>
                <a:lnTo>
                  <a:pt x="83680" y="54497"/>
                </a:lnTo>
                <a:lnTo>
                  <a:pt x="85940" y="52693"/>
                </a:lnTo>
                <a:lnTo>
                  <a:pt x="89687" y="49709"/>
                </a:lnTo>
                <a:lnTo>
                  <a:pt x="91186" y="45226"/>
                </a:lnTo>
                <a:lnTo>
                  <a:pt x="91922" y="37758"/>
                </a:lnTo>
                <a:lnTo>
                  <a:pt x="92506" y="31929"/>
                </a:lnTo>
                <a:lnTo>
                  <a:pt x="92671" y="22582"/>
                </a:lnTo>
                <a:lnTo>
                  <a:pt x="95503" y="18314"/>
                </a:lnTo>
                <a:lnTo>
                  <a:pt x="94157" y="16816"/>
                </a:lnTo>
                <a:lnTo>
                  <a:pt x="79865" y="4627"/>
                </a:lnTo>
                <a:lnTo>
                  <a:pt x="48198" y="0"/>
                </a:lnTo>
                <a:lnTo>
                  <a:pt x="15971" y="3780"/>
                </a:lnTo>
                <a:lnTo>
                  <a:pt x="0" y="168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83005" y="2339925"/>
            <a:ext cx="301625" cy="240665"/>
          </a:xfrm>
          <a:custGeom>
            <a:avLst/>
            <a:gdLst/>
            <a:ahLst/>
            <a:cxnLst/>
            <a:rect l="l" t="t" r="r" b="b"/>
            <a:pathLst>
              <a:path w="301625" h="240664">
                <a:moveTo>
                  <a:pt x="259295" y="27355"/>
                </a:moveTo>
                <a:lnTo>
                  <a:pt x="241350" y="58750"/>
                </a:lnTo>
                <a:lnTo>
                  <a:pt x="245833" y="60985"/>
                </a:lnTo>
                <a:lnTo>
                  <a:pt x="241350" y="69964"/>
                </a:lnTo>
                <a:lnTo>
                  <a:pt x="237602" y="77249"/>
                </a:lnTo>
                <a:lnTo>
                  <a:pt x="233222" y="84534"/>
                </a:lnTo>
                <a:lnTo>
                  <a:pt x="228424" y="90138"/>
                </a:lnTo>
                <a:lnTo>
                  <a:pt x="223418" y="92379"/>
                </a:lnTo>
                <a:lnTo>
                  <a:pt x="216687" y="92379"/>
                </a:lnTo>
                <a:lnTo>
                  <a:pt x="212204" y="92379"/>
                </a:lnTo>
                <a:lnTo>
                  <a:pt x="207721" y="99110"/>
                </a:lnTo>
                <a:lnTo>
                  <a:pt x="205339" y="106360"/>
                </a:lnTo>
                <a:lnTo>
                  <a:pt x="205479" y="116766"/>
                </a:lnTo>
                <a:lnTo>
                  <a:pt x="208982" y="128435"/>
                </a:lnTo>
                <a:lnTo>
                  <a:pt x="216687" y="139471"/>
                </a:lnTo>
                <a:lnTo>
                  <a:pt x="218507" y="147598"/>
                </a:lnTo>
                <a:lnTo>
                  <a:pt x="209399" y="152363"/>
                </a:lnTo>
                <a:lnTo>
                  <a:pt x="197768" y="154607"/>
                </a:lnTo>
                <a:lnTo>
                  <a:pt x="192024" y="155168"/>
                </a:lnTo>
                <a:lnTo>
                  <a:pt x="177555" y="155133"/>
                </a:lnTo>
                <a:lnTo>
                  <a:pt x="168762" y="154887"/>
                </a:lnTo>
                <a:lnTo>
                  <a:pt x="162072" y="154220"/>
                </a:lnTo>
                <a:lnTo>
                  <a:pt x="153911" y="152920"/>
                </a:lnTo>
                <a:lnTo>
                  <a:pt x="143500" y="152393"/>
                </a:lnTo>
                <a:lnTo>
                  <a:pt x="132881" y="153760"/>
                </a:lnTo>
                <a:lnTo>
                  <a:pt x="122684" y="156387"/>
                </a:lnTo>
                <a:lnTo>
                  <a:pt x="113537" y="159639"/>
                </a:lnTo>
                <a:lnTo>
                  <a:pt x="105837" y="162238"/>
                </a:lnTo>
                <a:lnTo>
                  <a:pt x="98975" y="163572"/>
                </a:lnTo>
                <a:lnTo>
                  <a:pt x="92112" y="164064"/>
                </a:lnTo>
                <a:lnTo>
                  <a:pt x="84404" y="164134"/>
                </a:lnTo>
                <a:lnTo>
                  <a:pt x="83083" y="164134"/>
                </a:lnTo>
                <a:lnTo>
                  <a:pt x="81826" y="163766"/>
                </a:lnTo>
                <a:lnTo>
                  <a:pt x="80619" y="163131"/>
                </a:lnTo>
                <a:lnTo>
                  <a:pt x="79184" y="163715"/>
                </a:lnTo>
                <a:lnTo>
                  <a:pt x="77533" y="164134"/>
                </a:lnTo>
                <a:lnTo>
                  <a:pt x="75437" y="164134"/>
                </a:lnTo>
                <a:lnTo>
                  <a:pt x="68706" y="164134"/>
                </a:lnTo>
                <a:lnTo>
                  <a:pt x="57492" y="166370"/>
                </a:lnTo>
                <a:lnTo>
                  <a:pt x="53009" y="166370"/>
                </a:lnTo>
                <a:lnTo>
                  <a:pt x="48526" y="166370"/>
                </a:lnTo>
                <a:lnTo>
                  <a:pt x="45161" y="168617"/>
                </a:lnTo>
                <a:lnTo>
                  <a:pt x="46278" y="160769"/>
                </a:lnTo>
                <a:lnTo>
                  <a:pt x="47409" y="152920"/>
                </a:lnTo>
                <a:lnTo>
                  <a:pt x="44043" y="147320"/>
                </a:lnTo>
                <a:lnTo>
                  <a:pt x="36194" y="149555"/>
                </a:lnTo>
                <a:lnTo>
                  <a:pt x="29800" y="151590"/>
                </a:lnTo>
                <a:lnTo>
                  <a:pt x="22879" y="154044"/>
                </a:lnTo>
                <a:lnTo>
                  <a:pt x="16167" y="156498"/>
                </a:lnTo>
                <a:lnTo>
                  <a:pt x="10401" y="158534"/>
                </a:lnTo>
                <a:lnTo>
                  <a:pt x="5395" y="160211"/>
                </a:lnTo>
                <a:lnTo>
                  <a:pt x="1438" y="162729"/>
                </a:lnTo>
                <a:lnTo>
                  <a:pt x="0" y="167351"/>
                </a:lnTo>
                <a:lnTo>
                  <a:pt x="2552" y="175336"/>
                </a:lnTo>
                <a:lnTo>
                  <a:pt x="30581" y="212331"/>
                </a:lnTo>
                <a:lnTo>
                  <a:pt x="46443" y="219316"/>
                </a:lnTo>
                <a:lnTo>
                  <a:pt x="49072" y="226212"/>
                </a:lnTo>
                <a:lnTo>
                  <a:pt x="89883" y="236452"/>
                </a:lnTo>
                <a:lnTo>
                  <a:pt x="131203" y="240083"/>
                </a:lnTo>
                <a:lnTo>
                  <a:pt x="139578" y="238439"/>
                </a:lnTo>
                <a:lnTo>
                  <a:pt x="142697" y="233641"/>
                </a:lnTo>
                <a:lnTo>
                  <a:pt x="144903" y="226875"/>
                </a:lnTo>
                <a:lnTo>
                  <a:pt x="150263" y="221584"/>
                </a:lnTo>
                <a:lnTo>
                  <a:pt x="156884" y="220077"/>
                </a:lnTo>
                <a:lnTo>
                  <a:pt x="162877" y="224663"/>
                </a:lnTo>
                <a:lnTo>
                  <a:pt x="169429" y="231006"/>
                </a:lnTo>
                <a:lnTo>
                  <a:pt x="178290" y="233354"/>
                </a:lnTo>
                <a:lnTo>
                  <a:pt x="188411" y="231919"/>
                </a:lnTo>
                <a:lnTo>
                  <a:pt x="198742" y="226910"/>
                </a:lnTo>
                <a:lnTo>
                  <a:pt x="212844" y="219041"/>
                </a:lnTo>
                <a:lnTo>
                  <a:pt x="232351" y="210092"/>
                </a:lnTo>
                <a:lnTo>
                  <a:pt x="251979" y="202797"/>
                </a:lnTo>
                <a:lnTo>
                  <a:pt x="266445" y="199885"/>
                </a:lnTo>
                <a:lnTo>
                  <a:pt x="270194" y="145821"/>
                </a:lnTo>
                <a:lnTo>
                  <a:pt x="277355" y="94275"/>
                </a:lnTo>
                <a:lnTo>
                  <a:pt x="287830" y="45562"/>
                </a:lnTo>
                <a:lnTo>
                  <a:pt x="301523" y="0"/>
                </a:lnTo>
                <a:lnTo>
                  <a:pt x="290613" y="1425"/>
                </a:lnTo>
                <a:lnTo>
                  <a:pt x="281433" y="3051"/>
                </a:lnTo>
                <a:lnTo>
                  <a:pt x="275104" y="4386"/>
                </a:lnTo>
                <a:lnTo>
                  <a:pt x="272745" y="4940"/>
                </a:lnTo>
                <a:lnTo>
                  <a:pt x="268756" y="17899"/>
                </a:lnTo>
                <a:lnTo>
                  <a:pt x="266025" y="24553"/>
                </a:lnTo>
                <a:lnTo>
                  <a:pt x="263292" y="27005"/>
                </a:lnTo>
                <a:lnTo>
                  <a:pt x="259295" y="273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066277" y="2940533"/>
            <a:ext cx="293370" cy="102235"/>
          </a:xfrm>
          <a:custGeom>
            <a:avLst/>
            <a:gdLst/>
            <a:ahLst/>
            <a:cxnLst/>
            <a:rect l="l" t="t" r="r" b="b"/>
            <a:pathLst>
              <a:path w="293370" h="102235">
                <a:moveTo>
                  <a:pt x="257352" y="13347"/>
                </a:moveTo>
                <a:lnTo>
                  <a:pt x="238393" y="15814"/>
                </a:lnTo>
                <a:lnTo>
                  <a:pt x="216176" y="16716"/>
                </a:lnTo>
                <a:lnTo>
                  <a:pt x="194402" y="16337"/>
                </a:lnTo>
                <a:lnTo>
                  <a:pt x="176771" y="14960"/>
                </a:lnTo>
                <a:lnTo>
                  <a:pt x="162798" y="11353"/>
                </a:lnTo>
                <a:lnTo>
                  <a:pt x="154714" y="6351"/>
                </a:lnTo>
                <a:lnTo>
                  <a:pt x="149435" y="1914"/>
                </a:lnTo>
                <a:lnTo>
                  <a:pt x="143878" y="0"/>
                </a:lnTo>
                <a:lnTo>
                  <a:pt x="138461" y="2337"/>
                </a:lnTo>
                <a:lnTo>
                  <a:pt x="134164" y="7480"/>
                </a:lnTo>
                <a:lnTo>
                  <a:pt x="128746" y="12623"/>
                </a:lnTo>
                <a:lnTo>
                  <a:pt x="119964" y="14960"/>
                </a:lnTo>
                <a:lnTo>
                  <a:pt x="49339" y="13080"/>
                </a:lnTo>
                <a:lnTo>
                  <a:pt x="56057" y="13080"/>
                </a:lnTo>
                <a:lnTo>
                  <a:pt x="57175" y="16446"/>
                </a:lnTo>
                <a:lnTo>
                  <a:pt x="57175" y="24295"/>
                </a:lnTo>
                <a:lnTo>
                  <a:pt x="57175" y="32143"/>
                </a:lnTo>
                <a:lnTo>
                  <a:pt x="59423" y="41097"/>
                </a:lnTo>
                <a:lnTo>
                  <a:pt x="53822" y="45593"/>
                </a:lnTo>
                <a:lnTo>
                  <a:pt x="48209" y="50088"/>
                </a:lnTo>
                <a:lnTo>
                  <a:pt x="42608" y="52311"/>
                </a:lnTo>
                <a:lnTo>
                  <a:pt x="38125" y="48971"/>
                </a:lnTo>
                <a:lnTo>
                  <a:pt x="33642" y="45593"/>
                </a:lnTo>
                <a:lnTo>
                  <a:pt x="28028" y="37757"/>
                </a:lnTo>
                <a:lnTo>
                  <a:pt x="23545" y="41097"/>
                </a:lnTo>
                <a:lnTo>
                  <a:pt x="19062" y="44475"/>
                </a:lnTo>
                <a:lnTo>
                  <a:pt x="7861" y="52311"/>
                </a:lnTo>
                <a:lnTo>
                  <a:pt x="4483" y="55689"/>
                </a:lnTo>
                <a:lnTo>
                  <a:pt x="1130" y="59042"/>
                </a:lnTo>
                <a:lnTo>
                  <a:pt x="0" y="60172"/>
                </a:lnTo>
                <a:lnTo>
                  <a:pt x="7861" y="65785"/>
                </a:lnTo>
                <a:lnTo>
                  <a:pt x="41478" y="96050"/>
                </a:lnTo>
                <a:lnTo>
                  <a:pt x="48209" y="98285"/>
                </a:lnTo>
                <a:lnTo>
                  <a:pt x="54940" y="97154"/>
                </a:lnTo>
                <a:lnTo>
                  <a:pt x="57950" y="96659"/>
                </a:lnTo>
                <a:lnTo>
                  <a:pt x="61150" y="96685"/>
                </a:lnTo>
                <a:lnTo>
                  <a:pt x="64008" y="97662"/>
                </a:lnTo>
                <a:lnTo>
                  <a:pt x="66154" y="94932"/>
                </a:lnTo>
                <a:lnTo>
                  <a:pt x="79463" y="96217"/>
                </a:lnTo>
                <a:lnTo>
                  <a:pt x="91933" y="96877"/>
                </a:lnTo>
                <a:lnTo>
                  <a:pt x="102724" y="97120"/>
                </a:lnTo>
                <a:lnTo>
                  <a:pt x="110998" y="97154"/>
                </a:lnTo>
                <a:lnTo>
                  <a:pt x="117757" y="97436"/>
                </a:lnTo>
                <a:lnTo>
                  <a:pt x="124728" y="97720"/>
                </a:lnTo>
                <a:lnTo>
                  <a:pt x="132120" y="97165"/>
                </a:lnTo>
                <a:lnTo>
                  <a:pt x="140144" y="94932"/>
                </a:lnTo>
                <a:lnTo>
                  <a:pt x="148512" y="91738"/>
                </a:lnTo>
                <a:lnTo>
                  <a:pt x="156675" y="89598"/>
                </a:lnTo>
                <a:lnTo>
                  <a:pt x="164420" y="89563"/>
                </a:lnTo>
                <a:lnTo>
                  <a:pt x="171538" y="92684"/>
                </a:lnTo>
                <a:lnTo>
                  <a:pt x="180751" y="97235"/>
                </a:lnTo>
                <a:lnTo>
                  <a:pt x="193116" y="100530"/>
                </a:lnTo>
                <a:lnTo>
                  <a:pt x="205900" y="102142"/>
                </a:lnTo>
                <a:lnTo>
                  <a:pt x="216369" y="101650"/>
                </a:lnTo>
                <a:lnTo>
                  <a:pt x="227898" y="100702"/>
                </a:lnTo>
                <a:lnTo>
                  <a:pt x="243000" y="100807"/>
                </a:lnTo>
                <a:lnTo>
                  <a:pt x="257680" y="101334"/>
                </a:lnTo>
                <a:lnTo>
                  <a:pt x="267944" y="101650"/>
                </a:lnTo>
                <a:lnTo>
                  <a:pt x="272920" y="100995"/>
                </a:lnTo>
                <a:lnTo>
                  <a:pt x="279358" y="99315"/>
                </a:lnTo>
                <a:lnTo>
                  <a:pt x="286411" y="97037"/>
                </a:lnTo>
                <a:lnTo>
                  <a:pt x="293230" y="94589"/>
                </a:lnTo>
                <a:lnTo>
                  <a:pt x="283748" y="74883"/>
                </a:lnTo>
                <a:lnTo>
                  <a:pt x="274605" y="54759"/>
                </a:lnTo>
                <a:lnTo>
                  <a:pt x="265805" y="34239"/>
                </a:lnTo>
                <a:lnTo>
                  <a:pt x="257352" y="133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8021396" y="2537524"/>
            <a:ext cx="304800" cy="422275"/>
            <a:chOff x="2966796" y="2537523"/>
            <a:chExt cx="304800" cy="422275"/>
          </a:xfrm>
        </p:grpSpPr>
        <p:pic>
          <p:nvPicPr>
            <p:cNvPr id="120" name="object 1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66796" y="2590215"/>
              <a:ext cx="268884" cy="268884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3001594" y="2838881"/>
              <a:ext cx="267970" cy="118745"/>
            </a:xfrm>
            <a:custGeom>
              <a:avLst/>
              <a:gdLst/>
              <a:ahLst/>
              <a:cxnLst/>
              <a:rect l="l" t="t" r="r" b="b"/>
              <a:pathLst>
                <a:path w="267970" h="118744">
                  <a:moveTo>
                    <a:pt x="231800" y="8394"/>
                  </a:moveTo>
                  <a:lnTo>
                    <a:pt x="213753" y="14960"/>
                  </a:lnTo>
                  <a:lnTo>
                    <a:pt x="198062" y="16632"/>
                  </a:lnTo>
                  <a:lnTo>
                    <a:pt x="189095" y="17189"/>
                  </a:lnTo>
                  <a:lnTo>
                    <a:pt x="183487" y="16632"/>
                  </a:lnTo>
                  <a:lnTo>
                    <a:pt x="177876" y="14960"/>
                  </a:lnTo>
                  <a:lnTo>
                    <a:pt x="170216" y="14072"/>
                  </a:lnTo>
                  <a:lnTo>
                    <a:pt x="161436" y="14582"/>
                  </a:lnTo>
                  <a:lnTo>
                    <a:pt x="152655" y="14535"/>
                  </a:lnTo>
                  <a:lnTo>
                    <a:pt x="144995" y="11976"/>
                  </a:lnTo>
                  <a:lnTo>
                    <a:pt x="136017" y="6007"/>
                  </a:lnTo>
                  <a:lnTo>
                    <a:pt x="133045" y="0"/>
                  </a:lnTo>
                  <a:lnTo>
                    <a:pt x="118084" y="0"/>
                  </a:lnTo>
                  <a:lnTo>
                    <a:pt x="112102" y="17932"/>
                  </a:lnTo>
                  <a:lnTo>
                    <a:pt x="28397" y="14960"/>
                  </a:lnTo>
                  <a:lnTo>
                    <a:pt x="27647" y="14262"/>
                  </a:lnTo>
                  <a:lnTo>
                    <a:pt x="26555" y="15417"/>
                  </a:lnTo>
                  <a:lnTo>
                    <a:pt x="24676" y="16078"/>
                  </a:lnTo>
                  <a:lnTo>
                    <a:pt x="21297" y="16078"/>
                  </a:lnTo>
                  <a:lnTo>
                    <a:pt x="13449" y="16078"/>
                  </a:lnTo>
                  <a:lnTo>
                    <a:pt x="0" y="14960"/>
                  </a:lnTo>
                  <a:lnTo>
                    <a:pt x="0" y="23926"/>
                  </a:lnTo>
                  <a:lnTo>
                    <a:pt x="17945" y="23926"/>
                  </a:lnTo>
                  <a:lnTo>
                    <a:pt x="15697" y="56438"/>
                  </a:lnTo>
                  <a:lnTo>
                    <a:pt x="3365" y="56438"/>
                  </a:lnTo>
                  <a:lnTo>
                    <a:pt x="3365" y="64287"/>
                  </a:lnTo>
                  <a:lnTo>
                    <a:pt x="17945" y="64287"/>
                  </a:lnTo>
                  <a:lnTo>
                    <a:pt x="17945" y="101282"/>
                  </a:lnTo>
                  <a:lnTo>
                    <a:pt x="2247" y="101282"/>
                  </a:lnTo>
                  <a:lnTo>
                    <a:pt x="2247" y="112496"/>
                  </a:lnTo>
                  <a:lnTo>
                    <a:pt x="59423" y="114731"/>
                  </a:lnTo>
                  <a:lnTo>
                    <a:pt x="130048" y="116611"/>
                  </a:lnTo>
                  <a:lnTo>
                    <a:pt x="138829" y="114273"/>
                  </a:lnTo>
                  <a:lnTo>
                    <a:pt x="144248" y="109131"/>
                  </a:lnTo>
                  <a:lnTo>
                    <a:pt x="148544" y="103988"/>
                  </a:lnTo>
                  <a:lnTo>
                    <a:pt x="153962" y="101650"/>
                  </a:lnTo>
                  <a:lnTo>
                    <a:pt x="159519" y="103565"/>
                  </a:lnTo>
                  <a:lnTo>
                    <a:pt x="164798" y="108002"/>
                  </a:lnTo>
                  <a:lnTo>
                    <a:pt x="172882" y="113004"/>
                  </a:lnTo>
                  <a:lnTo>
                    <a:pt x="186855" y="116611"/>
                  </a:lnTo>
                  <a:lnTo>
                    <a:pt x="204485" y="117988"/>
                  </a:lnTo>
                  <a:lnTo>
                    <a:pt x="226260" y="118367"/>
                  </a:lnTo>
                  <a:lnTo>
                    <a:pt x="248477" y="117465"/>
                  </a:lnTo>
                  <a:lnTo>
                    <a:pt x="267436" y="114998"/>
                  </a:lnTo>
                  <a:lnTo>
                    <a:pt x="257650" y="89126"/>
                  </a:lnTo>
                  <a:lnTo>
                    <a:pt x="248437" y="62725"/>
                  </a:lnTo>
                  <a:lnTo>
                    <a:pt x="239815" y="35810"/>
                  </a:lnTo>
                  <a:lnTo>
                    <a:pt x="231800" y="83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74644" y="2537523"/>
              <a:ext cx="222491" cy="214288"/>
            </a:xfrm>
            <a:prstGeom prst="rect">
              <a:avLst/>
            </a:prstGeom>
          </p:spPr>
        </p:pic>
      </p:grpSp>
      <p:sp>
        <p:nvSpPr>
          <p:cNvPr id="123" name="object 123"/>
          <p:cNvSpPr/>
          <p:nvPr/>
        </p:nvSpPr>
        <p:spPr>
          <a:xfrm>
            <a:off x="8130285" y="3030096"/>
            <a:ext cx="276860" cy="97790"/>
          </a:xfrm>
          <a:custGeom>
            <a:avLst/>
            <a:gdLst/>
            <a:ahLst/>
            <a:cxnLst/>
            <a:rect l="l" t="t" r="r" b="b"/>
            <a:pathLst>
              <a:path w="276860" h="97789">
                <a:moveTo>
                  <a:pt x="109766" y="92808"/>
                </a:moveTo>
                <a:lnTo>
                  <a:pt x="130439" y="95399"/>
                </a:lnTo>
                <a:lnTo>
                  <a:pt x="154054" y="96730"/>
                </a:lnTo>
                <a:lnTo>
                  <a:pt x="173463" y="97221"/>
                </a:lnTo>
                <a:lnTo>
                  <a:pt x="181521" y="97291"/>
                </a:lnTo>
                <a:lnTo>
                  <a:pt x="217398" y="92808"/>
                </a:lnTo>
                <a:lnTo>
                  <a:pt x="276402" y="89328"/>
                </a:lnTo>
                <a:lnTo>
                  <a:pt x="264049" y="69144"/>
                </a:lnTo>
                <a:lnTo>
                  <a:pt x="252055" y="48358"/>
                </a:lnTo>
                <a:lnTo>
                  <a:pt x="240439" y="26981"/>
                </a:lnTo>
                <a:lnTo>
                  <a:pt x="229222" y="5025"/>
                </a:lnTo>
                <a:lnTo>
                  <a:pt x="222403" y="7473"/>
                </a:lnTo>
                <a:lnTo>
                  <a:pt x="215350" y="9751"/>
                </a:lnTo>
                <a:lnTo>
                  <a:pt x="208912" y="11431"/>
                </a:lnTo>
                <a:lnTo>
                  <a:pt x="203936" y="12086"/>
                </a:lnTo>
                <a:lnTo>
                  <a:pt x="193672" y="11770"/>
                </a:lnTo>
                <a:lnTo>
                  <a:pt x="178992" y="11243"/>
                </a:lnTo>
                <a:lnTo>
                  <a:pt x="163890" y="11138"/>
                </a:lnTo>
                <a:lnTo>
                  <a:pt x="152361" y="12086"/>
                </a:lnTo>
                <a:lnTo>
                  <a:pt x="141892" y="12578"/>
                </a:lnTo>
                <a:lnTo>
                  <a:pt x="129108" y="10966"/>
                </a:lnTo>
                <a:lnTo>
                  <a:pt x="116743" y="7671"/>
                </a:lnTo>
                <a:lnTo>
                  <a:pt x="107530" y="3120"/>
                </a:lnTo>
                <a:lnTo>
                  <a:pt x="100412" y="0"/>
                </a:lnTo>
                <a:lnTo>
                  <a:pt x="92667" y="34"/>
                </a:lnTo>
                <a:lnTo>
                  <a:pt x="84504" y="2174"/>
                </a:lnTo>
                <a:lnTo>
                  <a:pt x="76136" y="5368"/>
                </a:lnTo>
                <a:lnTo>
                  <a:pt x="68112" y="7601"/>
                </a:lnTo>
                <a:lnTo>
                  <a:pt x="60720" y="8156"/>
                </a:lnTo>
                <a:lnTo>
                  <a:pt x="53749" y="7872"/>
                </a:lnTo>
                <a:lnTo>
                  <a:pt x="46989" y="7591"/>
                </a:lnTo>
                <a:lnTo>
                  <a:pt x="38716" y="7556"/>
                </a:lnTo>
                <a:lnTo>
                  <a:pt x="27925" y="7313"/>
                </a:lnTo>
                <a:lnTo>
                  <a:pt x="15455" y="6653"/>
                </a:lnTo>
                <a:lnTo>
                  <a:pt x="2146" y="5368"/>
                </a:lnTo>
                <a:lnTo>
                  <a:pt x="0" y="8099"/>
                </a:lnTo>
                <a:lnTo>
                  <a:pt x="3530" y="9330"/>
                </a:lnTo>
                <a:lnTo>
                  <a:pt x="6515" y="12112"/>
                </a:lnTo>
                <a:lnTo>
                  <a:pt x="7746" y="17687"/>
                </a:lnTo>
                <a:lnTo>
                  <a:pt x="10931" y="26850"/>
                </a:lnTo>
                <a:lnTo>
                  <a:pt x="16430" y="38007"/>
                </a:lnTo>
                <a:lnTo>
                  <a:pt x="23191" y="49373"/>
                </a:lnTo>
                <a:lnTo>
                  <a:pt x="30162" y="59165"/>
                </a:lnTo>
                <a:lnTo>
                  <a:pt x="36298" y="67121"/>
                </a:lnTo>
                <a:lnTo>
                  <a:pt x="41379" y="74026"/>
                </a:lnTo>
                <a:lnTo>
                  <a:pt x="45618" y="79666"/>
                </a:lnTo>
                <a:lnTo>
                  <a:pt x="49225" y="83829"/>
                </a:lnTo>
                <a:lnTo>
                  <a:pt x="53708" y="88324"/>
                </a:lnTo>
                <a:lnTo>
                  <a:pt x="68287" y="87143"/>
                </a:lnTo>
                <a:lnTo>
                  <a:pt x="68287" y="97291"/>
                </a:lnTo>
                <a:lnTo>
                  <a:pt x="79651" y="92177"/>
                </a:lnTo>
                <a:lnTo>
                  <a:pt x="87760" y="90006"/>
                </a:lnTo>
                <a:lnTo>
                  <a:pt x="96502" y="90356"/>
                </a:lnTo>
                <a:lnTo>
                  <a:pt x="109766" y="928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" name="object 1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061338" y="2135710"/>
            <a:ext cx="293725" cy="370634"/>
          </a:xfrm>
          <a:prstGeom prst="rect">
            <a:avLst/>
          </a:prstGeom>
        </p:spPr>
      </p:pic>
      <p:grpSp>
        <p:nvGrpSpPr>
          <p:cNvPr id="125" name="object 125"/>
          <p:cNvGrpSpPr/>
          <p:nvPr/>
        </p:nvGrpSpPr>
        <p:grpSpPr>
          <a:xfrm>
            <a:off x="8196288" y="3117138"/>
            <a:ext cx="802005" cy="436880"/>
            <a:chOff x="3141687" y="3117138"/>
            <a:chExt cx="802005" cy="436880"/>
          </a:xfrm>
        </p:grpSpPr>
        <p:sp>
          <p:nvSpPr>
            <p:cNvPr id="126" name="object 126"/>
            <p:cNvSpPr/>
            <p:nvPr/>
          </p:nvSpPr>
          <p:spPr>
            <a:xfrm>
              <a:off x="3209391" y="3210153"/>
              <a:ext cx="304800" cy="96520"/>
            </a:xfrm>
            <a:custGeom>
              <a:avLst/>
              <a:gdLst/>
              <a:ahLst/>
              <a:cxnLst/>
              <a:rect l="l" t="t" r="r" b="b"/>
              <a:pathLst>
                <a:path w="304800" h="96520">
                  <a:moveTo>
                    <a:pt x="235292" y="29286"/>
                  </a:moveTo>
                  <a:lnTo>
                    <a:pt x="221117" y="28212"/>
                  </a:lnTo>
                  <a:lnTo>
                    <a:pt x="206909" y="27684"/>
                  </a:lnTo>
                  <a:lnTo>
                    <a:pt x="193657" y="27973"/>
                  </a:lnTo>
                  <a:lnTo>
                    <a:pt x="182346" y="29349"/>
                  </a:lnTo>
                  <a:lnTo>
                    <a:pt x="173902" y="28187"/>
                  </a:lnTo>
                  <a:lnTo>
                    <a:pt x="165250" y="23450"/>
                  </a:lnTo>
                  <a:lnTo>
                    <a:pt x="156177" y="18294"/>
                  </a:lnTo>
                  <a:lnTo>
                    <a:pt x="146469" y="15875"/>
                  </a:lnTo>
                  <a:lnTo>
                    <a:pt x="138483" y="20081"/>
                  </a:lnTo>
                  <a:lnTo>
                    <a:pt x="133018" y="29336"/>
                  </a:lnTo>
                  <a:lnTo>
                    <a:pt x="127550" y="38592"/>
                  </a:lnTo>
                  <a:lnTo>
                    <a:pt x="119557" y="42799"/>
                  </a:lnTo>
                  <a:lnTo>
                    <a:pt x="107508" y="42449"/>
                  </a:lnTo>
                  <a:lnTo>
                    <a:pt x="92094" y="41681"/>
                  </a:lnTo>
                  <a:lnTo>
                    <a:pt x="74155" y="40913"/>
                  </a:lnTo>
                  <a:lnTo>
                    <a:pt x="54533" y="40563"/>
                  </a:lnTo>
                  <a:lnTo>
                    <a:pt x="45465" y="35902"/>
                  </a:lnTo>
                  <a:lnTo>
                    <a:pt x="35761" y="25142"/>
                  </a:lnTo>
                  <a:lnTo>
                    <a:pt x="26474" y="13121"/>
                  </a:lnTo>
                  <a:lnTo>
                    <a:pt x="18656" y="4673"/>
                  </a:lnTo>
                  <a:lnTo>
                    <a:pt x="14478" y="1549"/>
                  </a:lnTo>
                  <a:lnTo>
                    <a:pt x="6908" y="368"/>
                  </a:lnTo>
                  <a:lnTo>
                    <a:pt x="0" y="0"/>
                  </a:lnTo>
                  <a:lnTo>
                    <a:pt x="18231" y="22926"/>
                  </a:lnTo>
                  <a:lnTo>
                    <a:pt x="37136" y="45435"/>
                  </a:lnTo>
                  <a:lnTo>
                    <a:pt x="55405" y="66013"/>
                  </a:lnTo>
                  <a:lnTo>
                    <a:pt x="71729" y="83146"/>
                  </a:lnTo>
                  <a:lnTo>
                    <a:pt x="74536" y="85953"/>
                  </a:lnTo>
                  <a:lnTo>
                    <a:pt x="77228" y="88760"/>
                  </a:lnTo>
                  <a:lnTo>
                    <a:pt x="79222" y="91960"/>
                  </a:lnTo>
                  <a:lnTo>
                    <a:pt x="87744" y="93525"/>
                  </a:lnTo>
                  <a:lnTo>
                    <a:pt x="96007" y="94484"/>
                  </a:lnTo>
                  <a:lnTo>
                    <a:pt x="103720" y="94782"/>
                  </a:lnTo>
                  <a:lnTo>
                    <a:pt x="110591" y="94360"/>
                  </a:lnTo>
                  <a:lnTo>
                    <a:pt x="125619" y="93076"/>
                  </a:lnTo>
                  <a:lnTo>
                    <a:pt x="141701" y="92416"/>
                  </a:lnTo>
                  <a:lnTo>
                    <a:pt x="155681" y="92173"/>
                  </a:lnTo>
                  <a:lnTo>
                    <a:pt x="164401" y="92138"/>
                  </a:lnTo>
                  <a:lnTo>
                    <a:pt x="171132" y="92138"/>
                  </a:lnTo>
                  <a:lnTo>
                    <a:pt x="175615" y="83146"/>
                  </a:lnTo>
                  <a:lnTo>
                    <a:pt x="182346" y="83146"/>
                  </a:lnTo>
                  <a:lnTo>
                    <a:pt x="188122" y="84899"/>
                  </a:lnTo>
                  <a:lnTo>
                    <a:pt x="194952" y="88753"/>
                  </a:lnTo>
                  <a:lnTo>
                    <a:pt x="202204" y="92608"/>
                  </a:lnTo>
                  <a:lnTo>
                    <a:pt x="209245" y="94360"/>
                  </a:lnTo>
                  <a:lnTo>
                    <a:pt x="223491" y="95251"/>
                  </a:lnTo>
                  <a:lnTo>
                    <a:pt x="249335" y="96477"/>
                  </a:lnTo>
                  <a:lnTo>
                    <a:pt x="278900" y="95866"/>
                  </a:lnTo>
                  <a:lnTo>
                    <a:pt x="304304" y="91249"/>
                  </a:lnTo>
                  <a:lnTo>
                    <a:pt x="286701" y="77404"/>
                  </a:lnTo>
                  <a:lnTo>
                    <a:pt x="269317" y="62425"/>
                  </a:lnTo>
                  <a:lnTo>
                    <a:pt x="252174" y="46367"/>
                  </a:lnTo>
                  <a:lnTo>
                    <a:pt x="235292" y="292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41687" y="3117138"/>
              <a:ext cx="239166" cy="91020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3172066" y="3158871"/>
              <a:ext cx="273050" cy="94615"/>
            </a:xfrm>
            <a:custGeom>
              <a:avLst/>
              <a:gdLst/>
              <a:ahLst/>
              <a:cxnLst/>
              <a:rect l="l" t="t" r="r" b="b"/>
              <a:pathLst>
                <a:path w="273050" h="94614">
                  <a:moveTo>
                    <a:pt x="206501" y="0"/>
                  </a:moveTo>
                  <a:lnTo>
                    <a:pt x="190887" y="1579"/>
                  </a:lnTo>
                  <a:lnTo>
                    <a:pt x="174275" y="2986"/>
                  </a:lnTo>
                  <a:lnTo>
                    <a:pt x="159692" y="3995"/>
                  </a:lnTo>
                  <a:lnTo>
                    <a:pt x="150164" y="4381"/>
                  </a:lnTo>
                  <a:lnTo>
                    <a:pt x="138950" y="4381"/>
                  </a:lnTo>
                  <a:lnTo>
                    <a:pt x="136702" y="15595"/>
                  </a:lnTo>
                  <a:lnTo>
                    <a:pt x="141185" y="22326"/>
                  </a:lnTo>
                  <a:lnTo>
                    <a:pt x="145075" y="28003"/>
                  </a:lnTo>
                  <a:lnTo>
                    <a:pt x="148756" y="34097"/>
                  </a:lnTo>
                  <a:lnTo>
                    <a:pt x="150335" y="39351"/>
                  </a:lnTo>
                  <a:lnTo>
                    <a:pt x="147916" y="42506"/>
                  </a:lnTo>
                  <a:lnTo>
                    <a:pt x="141185" y="44742"/>
                  </a:lnTo>
                  <a:lnTo>
                    <a:pt x="132219" y="47002"/>
                  </a:lnTo>
                  <a:lnTo>
                    <a:pt x="125501" y="40258"/>
                  </a:lnTo>
                  <a:lnTo>
                    <a:pt x="119857" y="33924"/>
                  </a:lnTo>
                  <a:lnTo>
                    <a:pt x="114004" y="26538"/>
                  </a:lnTo>
                  <a:lnTo>
                    <a:pt x="109413" y="20411"/>
                  </a:lnTo>
                  <a:lnTo>
                    <a:pt x="107556" y="17856"/>
                  </a:lnTo>
                  <a:lnTo>
                    <a:pt x="96354" y="6642"/>
                  </a:lnTo>
                  <a:lnTo>
                    <a:pt x="89623" y="6642"/>
                  </a:lnTo>
                  <a:lnTo>
                    <a:pt x="49263" y="6642"/>
                  </a:lnTo>
                  <a:lnTo>
                    <a:pt x="41027" y="6606"/>
                  </a:lnTo>
                  <a:lnTo>
                    <a:pt x="30484" y="6359"/>
                  </a:lnTo>
                  <a:lnTo>
                    <a:pt x="18682" y="5688"/>
                  </a:lnTo>
                  <a:lnTo>
                    <a:pt x="6667" y="4381"/>
                  </a:lnTo>
                  <a:lnTo>
                    <a:pt x="4216" y="4038"/>
                  </a:lnTo>
                  <a:lnTo>
                    <a:pt x="2057" y="3962"/>
                  </a:lnTo>
                  <a:lnTo>
                    <a:pt x="0" y="3987"/>
                  </a:lnTo>
                  <a:lnTo>
                    <a:pt x="3644" y="5829"/>
                  </a:lnTo>
                  <a:lnTo>
                    <a:pt x="7099" y="8623"/>
                  </a:lnTo>
                  <a:lnTo>
                    <a:pt x="29427" y="40880"/>
                  </a:lnTo>
                  <a:lnTo>
                    <a:pt x="44234" y="51650"/>
                  </a:lnTo>
                  <a:lnTo>
                    <a:pt x="51803" y="52831"/>
                  </a:lnTo>
                  <a:lnTo>
                    <a:pt x="55981" y="55956"/>
                  </a:lnTo>
                  <a:lnTo>
                    <a:pt x="63800" y="64403"/>
                  </a:lnTo>
                  <a:lnTo>
                    <a:pt x="73086" y="76425"/>
                  </a:lnTo>
                  <a:lnTo>
                    <a:pt x="82790" y="87185"/>
                  </a:lnTo>
                  <a:lnTo>
                    <a:pt x="91859" y="91846"/>
                  </a:lnTo>
                  <a:lnTo>
                    <a:pt x="111480" y="92195"/>
                  </a:lnTo>
                  <a:lnTo>
                    <a:pt x="129419" y="92964"/>
                  </a:lnTo>
                  <a:lnTo>
                    <a:pt x="144833" y="93732"/>
                  </a:lnTo>
                  <a:lnTo>
                    <a:pt x="156883" y="94081"/>
                  </a:lnTo>
                  <a:lnTo>
                    <a:pt x="164875" y="89874"/>
                  </a:lnTo>
                  <a:lnTo>
                    <a:pt x="170343" y="80619"/>
                  </a:lnTo>
                  <a:lnTo>
                    <a:pt x="175808" y="71364"/>
                  </a:lnTo>
                  <a:lnTo>
                    <a:pt x="183794" y="67157"/>
                  </a:lnTo>
                  <a:lnTo>
                    <a:pt x="193502" y="69577"/>
                  </a:lnTo>
                  <a:lnTo>
                    <a:pt x="202576" y="74733"/>
                  </a:lnTo>
                  <a:lnTo>
                    <a:pt x="211228" y="79469"/>
                  </a:lnTo>
                  <a:lnTo>
                    <a:pt x="219671" y="80632"/>
                  </a:lnTo>
                  <a:lnTo>
                    <a:pt x="230982" y="79256"/>
                  </a:lnTo>
                  <a:lnTo>
                    <a:pt x="244235" y="78967"/>
                  </a:lnTo>
                  <a:lnTo>
                    <a:pt x="258442" y="79494"/>
                  </a:lnTo>
                  <a:lnTo>
                    <a:pt x="272618" y="80568"/>
                  </a:lnTo>
                  <a:lnTo>
                    <a:pt x="255536" y="61950"/>
                  </a:lnTo>
                  <a:lnTo>
                    <a:pt x="238807" y="42294"/>
                  </a:lnTo>
                  <a:lnTo>
                    <a:pt x="222454" y="21632"/>
                  </a:lnTo>
                  <a:lnTo>
                    <a:pt x="20650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22180" y="3331375"/>
              <a:ext cx="124155" cy="112941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3269907" y="3293300"/>
              <a:ext cx="531495" cy="258445"/>
            </a:xfrm>
            <a:custGeom>
              <a:avLst/>
              <a:gdLst/>
              <a:ahLst/>
              <a:cxnLst/>
              <a:rect l="l" t="t" r="r" b="b"/>
              <a:pathLst>
                <a:path w="531495" h="258445">
                  <a:moveTo>
                    <a:pt x="243789" y="8102"/>
                  </a:moveTo>
                  <a:lnTo>
                    <a:pt x="218384" y="12719"/>
                  </a:lnTo>
                  <a:lnTo>
                    <a:pt x="188820" y="13330"/>
                  </a:lnTo>
                  <a:lnTo>
                    <a:pt x="162975" y="12104"/>
                  </a:lnTo>
                  <a:lnTo>
                    <a:pt x="148729" y="11214"/>
                  </a:lnTo>
                  <a:lnTo>
                    <a:pt x="141688" y="9461"/>
                  </a:lnTo>
                  <a:lnTo>
                    <a:pt x="134437" y="5607"/>
                  </a:lnTo>
                  <a:lnTo>
                    <a:pt x="127607" y="1752"/>
                  </a:lnTo>
                  <a:lnTo>
                    <a:pt x="121831" y="0"/>
                  </a:lnTo>
                  <a:lnTo>
                    <a:pt x="115100" y="0"/>
                  </a:lnTo>
                  <a:lnTo>
                    <a:pt x="110616" y="8991"/>
                  </a:lnTo>
                  <a:lnTo>
                    <a:pt x="103886" y="8991"/>
                  </a:lnTo>
                  <a:lnTo>
                    <a:pt x="95165" y="9026"/>
                  </a:lnTo>
                  <a:lnTo>
                    <a:pt x="81186" y="9269"/>
                  </a:lnTo>
                  <a:lnTo>
                    <a:pt x="65104" y="9929"/>
                  </a:lnTo>
                  <a:lnTo>
                    <a:pt x="50076" y="11214"/>
                  </a:lnTo>
                  <a:lnTo>
                    <a:pt x="43204" y="11635"/>
                  </a:lnTo>
                  <a:lnTo>
                    <a:pt x="35491" y="11337"/>
                  </a:lnTo>
                  <a:lnTo>
                    <a:pt x="27228" y="10378"/>
                  </a:lnTo>
                  <a:lnTo>
                    <a:pt x="18707" y="8813"/>
                  </a:lnTo>
                  <a:lnTo>
                    <a:pt x="20472" y="11658"/>
                  </a:lnTo>
                  <a:lnTo>
                    <a:pt x="21678" y="14808"/>
                  </a:lnTo>
                  <a:lnTo>
                    <a:pt x="21678" y="18681"/>
                  </a:lnTo>
                  <a:lnTo>
                    <a:pt x="21678" y="59804"/>
                  </a:lnTo>
                  <a:lnTo>
                    <a:pt x="22415" y="64287"/>
                  </a:lnTo>
                  <a:lnTo>
                    <a:pt x="20180" y="68021"/>
                  </a:lnTo>
                  <a:lnTo>
                    <a:pt x="14211" y="68021"/>
                  </a:lnTo>
                  <a:lnTo>
                    <a:pt x="8229" y="68021"/>
                  </a:lnTo>
                  <a:lnTo>
                    <a:pt x="0" y="65049"/>
                  </a:lnTo>
                  <a:lnTo>
                    <a:pt x="0" y="75501"/>
                  </a:lnTo>
                  <a:lnTo>
                    <a:pt x="0" y="100914"/>
                  </a:lnTo>
                  <a:lnTo>
                    <a:pt x="0" y="110616"/>
                  </a:lnTo>
                  <a:lnTo>
                    <a:pt x="4483" y="114363"/>
                  </a:lnTo>
                  <a:lnTo>
                    <a:pt x="9715" y="115849"/>
                  </a:lnTo>
                  <a:lnTo>
                    <a:pt x="14947" y="117360"/>
                  </a:lnTo>
                  <a:lnTo>
                    <a:pt x="20929" y="119608"/>
                  </a:lnTo>
                  <a:lnTo>
                    <a:pt x="27660" y="122593"/>
                  </a:lnTo>
                  <a:lnTo>
                    <a:pt x="36672" y="124883"/>
                  </a:lnTo>
                  <a:lnTo>
                    <a:pt x="50450" y="126968"/>
                  </a:lnTo>
                  <a:lnTo>
                    <a:pt x="64229" y="128358"/>
                  </a:lnTo>
                  <a:lnTo>
                    <a:pt x="73240" y="128562"/>
                  </a:lnTo>
                  <a:lnTo>
                    <a:pt x="76326" y="128219"/>
                  </a:lnTo>
                  <a:lnTo>
                    <a:pt x="79057" y="128079"/>
                  </a:lnTo>
                  <a:lnTo>
                    <a:pt x="81152" y="128612"/>
                  </a:lnTo>
                  <a:lnTo>
                    <a:pt x="81229" y="128346"/>
                  </a:lnTo>
                  <a:lnTo>
                    <a:pt x="81419" y="128079"/>
                  </a:lnTo>
                  <a:lnTo>
                    <a:pt x="81470" y="127812"/>
                  </a:lnTo>
                  <a:lnTo>
                    <a:pt x="83360" y="120069"/>
                  </a:lnTo>
                  <a:lnTo>
                    <a:pt x="84832" y="112958"/>
                  </a:lnTo>
                  <a:lnTo>
                    <a:pt x="84624" y="105426"/>
                  </a:lnTo>
                  <a:lnTo>
                    <a:pt x="81470" y="96418"/>
                  </a:lnTo>
                  <a:lnTo>
                    <a:pt x="73795" y="86055"/>
                  </a:lnTo>
                  <a:lnTo>
                    <a:pt x="63809" y="75684"/>
                  </a:lnTo>
                  <a:lnTo>
                    <a:pt x="55926" y="66148"/>
                  </a:lnTo>
                  <a:lnTo>
                    <a:pt x="90436" y="40360"/>
                  </a:lnTo>
                  <a:lnTo>
                    <a:pt x="101263" y="40746"/>
                  </a:lnTo>
                  <a:lnTo>
                    <a:pt x="143726" y="48362"/>
                  </a:lnTo>
                  <a:lnTo>
                    <a:pt x="151079" y="61251"/>
                  </a:lnTo>
                  <a:lnTo>
                    <a:pt x="150977" y="67271"/>
                  </a:lnTo>
                  <a:lnTo>
                    <a:pt x="147927" y="73615"/>
                  </a:lnTo>
                  <a:lnTo>
                    <a:pt x="143409" y="81010"/>
                  </a:lnTo>
                  <a:lnTo>
                    <a:pt x="139313" y="87142"/>
                  </a:lnTo>
                  <a:lnTo>
                    <a:pt x="137528" y="89700"/>
                  </a:lnTo>
                  <a:lnTo>
                    <a:pt x="150977" y="107632"/>
                  </a:lnTo>
                  <a:lnTo>
                    <a:pt x="162269" y="116402"/>
                  </a:lnTo>
                  <a:lnTo>
                    <a:pt x="168446" y="121739"/>
                  </a:lnTo>
                  <a:lnTo>
                    <a:pt x="171680" y="125813"/>
                  </a:lnTo>
                  <a:lnTo>
                    <a:pt x="174142" y="130797"/>
                  </a:lnTo>
                  <a:lnTo>
                    <a:pt x="289242" y="130797"/>
                  </a:lnTo>
                  <a:lnTo>
                    <a:pt x="295313" y="130797"/>
                  </a:lnTo>
                  <a:lnTo>
                    <a:pt x="301942" y="129641"/>
                  </a:lnTo>
                  <a:lnTo>
                    <a:pt x="303187" y="133248"/>
                  </a:lnTo>
                  <a:lnTo>
                    <a:pt x="303822" y="132321"/>
                  </a:lnTo>
                  <a:lnTo>
                    <a:pt x="304190" y="131279"/>
                  </a:lnTo>
                  <a:lnTo>
                    <a:pt x="304190" y="130060"/>
                  </a:lnTo>
                  <a:lnTo>
                    <a:pt x="304424" y="120268"/>
                  </a:lnTo>
                  <a:lnTo>
                    <a:pt x="308673" y="77736"/>
                  </a:lnTo>
                  <a:lnTo>
                    <a:pt x="312003" y="70582"/>
                  </a:lnTo>
                  <a:lnTo>
                    <a:pt x="314070" y="65606"/>
                  </a:lnTo>
                  <a:lnTo>
                    <a:pt x="315738" y="60475"/>
                  </a:lnTo>
                  <a:lnTo>
                    <a:pt x="317868" y="52857"/>
                  </a:lnTo>
                  <a:lnTo>
                    <a:pt x="299160" y="43573"/>
                  </a:lnTo>
                  <a:lnTo>
                    <a:pt x="280562" y="32989"/>
                  </a:lnTo>
                  <a:lnTo>
                    <a:pt x="262097" y="21151"/>
                  </a:lnTo>
                  <a:lnTo>
                    <a:pt x="243789" y="8102"/>
                  </a:lnTo>
                </a:path>
                <a:path w="531495" h="258445">
                  <a:moveTo>
                    <a:pt x="525424" y="114363"/>
                  </a:moveTo>
                  <a:lnTo>
                    <a:pt x="486281" y="99404"/>
                  </a:lnTo>
                  <a:lnTo>
                    <a:pt x="472998" y="75984"/>
                  </a:lnTo>
                  <a:lnTo>
                    <a:pt x="434706" y="79696"/>
                  </a:lnTo>
                  <a:lnTo>
                    <a:pt x="395905" y="76888"/>
                  </a:lnTo>
                  <a:lnTo>
                    <a:pt x="356868" y="67847"/>
                  </a:lnTo>
                  <a:lnTo>
                    <a:pt x="317868" y="52857"/>
                  </a:lnTo>
                  <a:lnTo>
                    <a:pt x="314942" y="62166"/>
                  </a:lnTo>
                  <a:lnTo>
                    <a:pt x="311946" y="70116"/>
                  </a:lnTo>
                  <a:lnTo>
                    <a:pt x="309613" y="75656"/>
                  </a:lnTo>
                  <a:lnTo>
                    <a:pt x="308673" y="77736"/>
                  </a:lnTo>
                  <a:lnTo>
                    <a:pt x="305688" y="95681"/>
                  </a:lnTo>
                  <a:lnTo>
                    <a:pt x="304822" y="109663"/>
                  </a:lnTo>
                  <a:lnTo>
                    <a:pt x="304377" y="117905"/>
                  </a:lnTo>
                  <a:lnTo>
                    <a:pt x="304213" y="123629"/>
                  </a:lnTo>
                  <a:lnTo>
                    <a:pt x="304190" y="130060"/>
                  </a:lnTo>
                  <a:lnTo>
                    <a:pt x="304190" y="131279"/>
                  </a:lnTo>
                  <a:lnTo>
                    <a:pt x="303822" y="132321"/>
                  </a:lnTo>
                  <a:lnTo>
                    <a:pt x="303187" y="133248"/>
                  </a:lnTo>
                  <a:lnTo>
                    <a:pt x="303314" y="133642"/>
                  </a:lnTo>
                  <a:lnTo>
                    <a:pt x="303441" y="134023"/>
                  </a:lnTo>
                  <a:lnTo>
                    <a:pt x="303441" y="134543"/>
                  </a:lnTo>
                  <a:lnTo>
                    <a:pt x="303441" y="139763"/>
                  </a:lnTo>
                  <a:lnTo>
                    <a:pt x="302691" y="140525"/>
                  </a:lnTo>
                  <a:lnTo>
                    <a:pt x="302691" y="143497"/>
                  </a:lnTo>
                  <a:lnTo>
                    <a:pt x="302691" y="146507"/>
                  </a:lnTo>
                  <a:lnTo>
                    <a:pt x="302691" y="147993"/>
                  </a:lnTo>
                  <a:lnTo>
                    <a:pt x="298208" y="147993"/>
                  </a:lnTo>
                  <a:lnTo>
                    <a:pt x="293725" y="147993"/>
                  </a:lnTo>
                  <a:lnTo>
                    <a:pt x="292226" y="150240"/>
                  </a:lnTo>
                  <a:lnTo>
                    <a:pt x="286994" y="149491"/>
                  </a:lnTo>
                  <a:lnTo>
                    <a:pt x="281774" y="148729"/>
                  </a:lnTo>
                  <a:lnTo>
                    <a:pt x="281774" y="151726"/>
                  </a:lnTo>
                  <a:lnTo>
                    <a:pt x="281774" y="157708"/>
                  </a:lnTo>
                  <a:lnTo>
                    <a:pt x="281774" y="163690"/>
                  </a:lnTo>
                  <a:lnTo>
                    <a:pt x="284759" y="168922"/>
                  </a:lnTo>
                  <a:lnTo>
                    <a:pt x="288505" y="175653"/>
                  </a:lnTo>
                  <a:lnTo>
                    <a:pt x="292226" y="182371"/>
                  </a:lnTo>
                  <a:lnTo>
                    <a:pt x="298957" y="192836"/>
                  </a:lnTo>
                  <a:lnTo>
                    <a:pt x="298957" y="196583"/>
                  </a:lnTo>
                  <a:lnTo>
                    <a:pt x="298957" y="200304"/>
                  </a:lnTo>
                  <a:lnTo>
                    <a:pt x="298957" y="204787"/>
                  </a:lnTo>
                  <a:lnTo>
                    <a:pt x="293725" y="205536"/>
                  </a:lnTo>
                  <a:lnTo>
                    <a:pt x="288505" y="206298"/>
                  </a:lnTo>
                  <a:lnTo>
                    <a:pt x="282511" y="216750"/>
                  </a:lnTo>
                  <a:lnTo>
                    <a:pt x="289242" y="217500"/>
                  </a:lnTo>
                  <a:lnTo>
                    <a:pt x="295960" y="218236"/>
                  </a:lnTo>
                  <a:lnTo>
                    <a:pt x="298221" y="221983"/>
                  </a:lnTo>
                  <a:lnTo>
                    <a:pt x="299719" y="228701"/>
                  </a:lnTo>
                  <a:lnTo>
                    <a:pt x="301205" y="235445"/>
                  </a:lnTo>
                  <a:lnTo>
                    <a:pt x="301942" y="243662"/>
                  </a:lnTo>
                  <a:lnTo>
                    <a:pt x="302691" y="249643"/>
                  </a:lnTo>
                  <a:lnTo>
                    <a:pt x="303441" y="255612"/>
                  </a:lnTo>
                  <a:lnTo>
                    <a:pt x="306438" y="257860"/>
                  </a:lnTo>
                  <a:lnTo>
                    <a:pt x="316903" y="257860"/>
                  </a:lnTo>
                  <a:lnTo>
                    <a:pt x="356501" y="251129"/>
                  </a:lnTo>
                  <a:lnTo>
                    <a:pt x="370435" y="242636"/>
                  </a:lnTo>
                  <a:lnTo>
                    <a:pt x="378059" y="238635"/>
                  </a:lnTo>
                  <a:lnTo>
                    <a:pt x="384911" y="236943"/>
                  </a:lnTo>
                  <a:lnTo>
                    <a:pt x="393128" y="236943"/>
                  </a:lnTo>
                  <a:lnTo>
                    <a:pt x="401358" y="234695"/>
                  </a:lnTo>
                  <a:lnTo>
                    <a:pt x="407339" y="235445"/>
                  </a:lnTo>
                  <a:lnTo>
                    <a:pt x="409435" y="235699"/>
                  </a:lnTo>
                  <a:lnTo>
                    <a:pt x="410400" y="236981"/>
                  </a:lnTo>
                  <a:lnTo>
                    <a:pt x="411162" y="238671"/>
                  </a:lnTo>
                  <a:lnTo>
                    <a:pt x="411822" y="236181"/>
                  </a:lnTo>
                  <a:lnTo>
                    <a:pt x="411822" y="191617"/>
                  </a:lnTo>
                  <a:lnTo>
                    <a:pt x="404837" y="187159"/>
                  </a:lnTo>
                  <a:lnTo>
                    <a:pt x="398373" y="181089"/>
                  </a:lnTo>
                  <a:lnTo>
                    <a:pt x="398373" y="173405"/>
                  </a:lnTo>
                  <a:lnTo>
                    <a:pt x="398373" y="150977"/>
                  </a:lnTo>
                  <a:lnTo>
                    <a:pt x="414344" y="137942"/>
                  </a:lnTo>
                  <a:lnTo>
                    <a:pt x="446571" y="134161"/>
                  </a:lnTo>
                  <a:lnTo>
                    <a:pt x="478238" y="138788"/>
                  </a:lnTo>
                  <a:lnTo>
                    <a:pt x="492531" y="150977"/>
                  </a:lnTo>
                  <a:lnTo>
                    <a:pt x="493877" y="152476"/>
                  </a:lnTo>
                  <a:lnTo>
                    <a:pt x="494703" y="151269"/>
                  </a:lnTo>
                  <a:lnTo>
                    <a:pt x="495693" y="150393"/>
                  </a:lnTo>
                  <a:lnTo>
                    <a:pt x="497027" y="150240"/>
                  </a:lnTo>
                  <a:lnTo>
                    <a:pt x="502996" y="149491"/>
                  </a:lnTo>
                  <a:lnTo>
                    <a:pt x="515708" y="150977"/>
                  </a:lnTo>
                  <a:lnTo>
                    <a:pt x="516458" y="143497"/>
                  </a:lnTo>
                  <a:lnTo>
                    <a:pt x="517194" y="136029"/>
                  </a:lnTo>
                  <a:lnTo>
                    <a:pt x="515708" y="130797"/>
                  </a:lnTo>
                  <a:lnTo>
                    <a:pt x="516458" y="126314"/>
                  </a:lnTo>
                  <a:lnTo>
                    <a:pt x="517194" y="121831"/>
                  </a:lnTo>
                  <a:lnTo>
                    <a:pt x="524675" y="117360"/>
                  </a:lnTo>
                  <a:lnTo>
                    <a:pt x="529158" y="122593"/>
                  </a:lnTo>
                  <a:lnTo>
                    <a:pt x="529882" y="123431"/>
                  </a:lnTo>
                  <a:lnTo>
                    <a:pt x="530605" y="124371"/>
                  </a:lnTo>
                  <a:lnTo>
                    <a:pt x="531317" y="125361"/>
                  </a:lnTo>
                  <a:lnTo>
                    <a:pt x="531063" y="119024"/>
                  </a:lnTo>
                  <a:lnTo>
                    <a:pt x="529983" y="114363"/>
                  </a:lnTo>
                  <a:lnTo>
                    <a:pt x="525424" y="1143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40619" y="3209175"/>
              <a:ext cx="202742" cy="225424"/>
            </a:xfrm>
            <a:prstGeom prst="rect">
              <a:avLst/>
            </a:prstGeom>
          </p:spPr>
        </p:pic>
      </p:grpSp>
      <p:grpSp>
        <p:nvGrpSpPr>
          <p:cNvPr id="132" name="object 132"/>
          <p:cNvGrpSpPr/>
          <p:nvPr/>
        </p:nvGrpSpPr>
        <p:grpSpPr>
          <a:xfrm>
            <a:off x="10026879" y="1771561"/>
            <a:ext cx="542925" cy="1459230"/>
            <a:chOff x="4972278" y="1771561"/>
            <a:chExt cx="542925" cy="1459230"/>
          </a:xfrm>
        </p:grpSpPr>
        <p:sp>
          <p:nvSpPr>
            <p:cNvPr id="133" name="object 133"/>
            <p:cNvSpPr/>
            <p:nvPr/>
          </p:nvSpPr>
          <p:spPr>
            <a:xfrm>
              <a:off x="4974564" y="1773847"/>
              <a:ext cx="441959" cy="1129665"/>
            </a:xfrm>
            <a:custGeom>
              <a:avLst/>
              <a:gdLst/>
              <a:ahLst/>
              <a:cxnLst/>
              <a:rect l="l" t="t" r="r" b="b"/>
              <a:pathLst>
                <a:path w="441960" h="1129664">
                  <a:moveTo>
                    <a:pt x="80873" y="55308"/>
                  </a:moveTo>
                  <a:lnTo>
                    <a:pt x="383578" y="3746"/>
                  </a:lnTo>
                  <a:lnTo>
                    <a:pt x="381317" y="212267"/>
                  </a:lnTo>
                  <a:lnTo>
                    <a:pt x="80873" y="248145"/>
                  </a:lnTo>
                  <a:lnTo>
                    <a:pt x="80873" y="55308"/>
                  </a:lnTo>
                  <a:close/>
                </a:path>
                <a:path w="441960" h="1129664">
                  <a:moveTo>
                    <a:pt x="95300" y="52857"/>
                  </a:moveTo>
                  <a:lnTo>
                    <a:pt x="95173" y="246430"/>
                  </a:lnTo>
                </a:path>
                <a:path w="441960" h="1129664">
                  <a:moveTo>
                    <a:pt x="109689" y="50406"/>
                  </a:moveTo>
                  <a:lnTo>
                    <a:pt x="109486" y="244728"/>
                  </a:lnTo>
                </a:path>
                <a:path w="441960" h="1129664">
                  <a:moveTo>
                    <a:pt x="124117" y="47942"/>
                  </a:moveTo>
                  <a:lnTo>
                    <a:pt x="123799" y="243014"/>
                  </a:lnTo>
                </a:path>
                <a:path w="441960" h="1129664">
                  <a:moveTo>
                    <a:pt x="138531" y="45491"/>
                  </a:moveTo>
                  <a:lnTo>
                    <a:pt x="138112" y="241312"/>
                  </a:lnTo>
                </a:path>
                <a:path w="441960" h="1129664">
                  <a:moveTo>
                    <a:pt x="152946" y="43040"/>
                  </a:moveTo>
                  <a:lnTo>
                    <a:pt x="152425" y="239610"/>
                  </a:lnTo>
                </a:path>
                <a:path w="441960" h="1129664">
                  <a:moveTo>
                    <a:pt x="167360" y="40576"/>
                  </a:moveTo>
                  <a:lnTo>
                    <a:pt x="166712" y="237883"/>
                  </a:lnTo>
                </a:path>
                <a:path w="441960" h="1129664">
                  <a:moveTo>
                    <a:pt x="181762" y="38125"/>
                  </a:moveTo>
                  <a:lnTo>
                    <a:pt x="181025" y="236181"/>
                  </a:lnTo>
                </a:path>
                <a:path w="441960" h="1129664">
                  <a:moveTo>
                    <a:pt x="196189" y="35674"/>
                  </a:moveTo>
                  <a:lnTo>
                    <a:pt x="195338" y="234480"/>
                  </a:lnTo>
                </a:path>
                <a:path w="441960" h="1129664">
                  <a:moveTo>
                    <a:pt x="210591" y="33210"/>
                  </a:moveTo>
                  <a:lnTo>
                    <a:pt x="209651" y="232765"/>
                  </a:lnTo>
                </a:path>
                <a:path w="441960" h="1129664">
                  <a:moveTo>
                    <a:pt x="225018" y="30759"/>
                  </a:moveTo>
                  <a:lnTo>
                    <a:pt x="223939" y="231063"/>
                  </a:lnTo>
                </a:path>
                <a:path w="441960" h="1129664">
                  <a:moveTo>
                    <a:pt x="239445" y="28295"/>
                  </a:moveTo>
                  <a:lnTo>
                    <a:pt x="238264" y="229349"/>
                  </a:lnTo>
                </a:path>
                <a:path w="441960" h="1129664">
                  <a:moveTo>
                    <a:pt x="253847" y="25844"/>
                  </a:moveTo>
                  <a:lnTo>
                    <a:pt x="252564" y="227647"/>
                  </a:lnTo>
                </a:path>
                <a:path w="441960" h="1129664">
                  <a:moveTo>
                    <a:pt x="268262" y="23393"/>
                  </a:moveTo>
                  <a:lnTo>
                    <a:pt x="266877" y="225932"/>
                  </a:lnTo>
                </a:path>
                <a:path w="441960" h="1129664">
                  <a:moveTo>
                    <a:pt x="282676" y="20929"/>
                  </a:moveTo>
                  <a:lnTo>
                    <a:pt x="281165" y="224218"/>
                  </a:lnTo>
                </a:path>
                <a:path w="441960" h="1129664">
                  <a:moveTo>
                    <a:pt x="297078" y="18478"/>
                  </a:moveTo>
                  <a:lnTo>
                    <a:pt x="295478" y="222516"/>
                  </a:lnTo>
                </a:path>
                <a:path w="441960" h="1129664">
                  <a:moveTo>
                    <a:pt x="311492" y="16027"/>
                  </a:moveTo>
                  <a:lnTo>
                    <a:pt x="309778" y="220814"/>
                  </a:lnTo>
                </a:path>
                <a:path w="441960" h="1129664">
                  <a:moveTo>
                    <a:pt x="325907" y="13563"/>
                  </a:moveTo>
                  <a:lnTo>
                    <a:pt x="324091" y="219100"/>
                  </a:lnTo>
                </a:path>
                <a:path w="441960" h="1129664">
                  <a:moveTo>
                    <a:pt x="340334" y="11112"/>
                  </a:moveTo>
                  <a:lnTo>
                    <a:pt x="338404" y="217398"/>
                  </a:lnTo>
                </a:path>
                <a:path w="441960" h="1129664">
                  <a:moveTo>
                    <a:pt x="354749" y="8648"/>
                  </a:moveTo>
                  <a:lnTo>
                    <a:pt x="352717" y="215684"/>
                  </a:lnTo>
                </a:path>
                <a:path w="441960" h="1129664">
                  <a:moveTo>
                    <a:pt x="369150" y="6197"/>
                  </a:moveTo>
                  <a:lnTo>
                    <a:pt x="367004" y="213982"/>
                  </a:lnTo>
                </a:path>
                <a:path w="441960" h="1129664">
                  <a:moveTo>
                    <a:pt x="47269" y="63538"/>
                  </a:moveTo>
                  <a:lnTo>
                    <a:pt x="203" y="70269"/>
                  </a:lnTo>
                  <a:lnTo>
                    <a:pt x="0" y="161505"/>
                  </a:lnTo>
                  <a:lnTo>
                    <a:pt x="46507" y="154558"/>
                  </a:lnTo>
                  <a:lnTo>
                    <a:pt x="47269" y="63538"/>
                  </a:lnTo>
                  <a:close/>
                </a:path>
                <a:path w="441960" h="1129664">
                  <a:moveTo>
                    <a:pt x="431203" y="0"/>
                  </a:moveTo>
                  <a:lnTo>
                    <a:pt x="381838" y="7061"/>
                  </a:lnTo>
                  <a:lnTo>
                    <a:pt x="378117" y="103225"/>
                  </a:lnTo>
                  <a:lnTo>
                    <a:pt x="426885" y="95948"/>
                  </a:lnTo>
                  <a:lnTo>
                    <a:pt x="431203" y="0"/>
                  </a:lnTo>
                  <a:close/>
                </a:path>
                <a:path w="441960" h="1129664">
                  <a:moveTo>
                    <a:pt x="394716" y="109029"/>
                  </a:moveTo>
                  <a:lnTo>
                    <a:pt x="392366" y="211112"/>
                  </a:lnTo>
                  <a:lnTo>
                    <a:pt x="61366" y="251942"/>
                  </a:lnTo>
                  <a:lnTo>
                    <a:pt x="62153" y="157543"/>
                  </a:lnTo>
                  <a:lnTo>
                    <a:pt x="15646" y="164490"/>
                  </a:lnTo>
                  <a:lnTo>
                    <a:pt x="13614" y="1111389"/>
                  </a:lnTo>
                  <a:lnTo>
                    <a:pt x="53975" y="1129322"/>
                  </a:lnTo>
                  <a:lnTo>
                    <a:pt x="60998" y="295681"/>
                  </a:lnTo>
                  <a:lnTo>
                    <a:pt x="391413" y="252818"/>
                  </a:lnTo>
                  <a:lnTo>
                    <a:pt x="372363" y="1084478"/>
                  </a:lnTo>
                  <a:lnTo>
                    <a:pt x="417195" y="1086713"/>
                  </a:lnTo>
                  <a:lnTo>
                    <a:pt x="441871" y="104648"/>
                  </a:lnTo>
                  <a:lnTo>
                    <a:pt x="394716" y="1090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72278" y="1835099"/>
              <a:ext cx="67500" cy="105524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50395" y="1771561"/>
              <a:ext cx="70675" cy="113601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5028539" y="1789861"/>
              <a:ext cx="401320" cy="1438910"/>
            </a:xfrm>
            <a:custGeom>
              <a:avLst/>
              <a:gdLst/>
              <a:ahLst/>
              <a:cxnLst/>
              <a:rect l="l" t="t" r="r" b="b"/>
              <a:pathLst>
                <a:path w="401320" h="1438910">
                  <a:moveTo>
                    <a:pt x="390245" y="0"/>
                  </a:moveTo>
                  <a:lnTo>
                    <a:pt x="363220" y="1070698"/>
                  </a:lnTo>
                  <a:lnTo>
                    <a:pt x="374675" y="1071575"/>
                  </a:lnTo>
                  <a:lnTo>
                    <a:pt x="401281" y="16497"/>
                  </a:lnTo>
                  <a:lnTo>
                    <a:pt x="390245" y="0"/>
                  </a:lnTo>
                  <a:close/>
                </a:path>
                <a:path w="401320" h="1438910">
                  <a:moveTo>
                    <a:pt x="27800" y="231787"/>
                  </a:moveTo>
                  <a:lnTo>
                    <a:pt x="29197" y="68376"/>
                  </a:lnTo>
                  <a:lnTo>
                    <a:pt x="8953" y="54991"/>
                  </a:lnTo>
                  <a:lnTo>
                    <a:pt x="7442" y="234188"/>
                  </a:lnTo>
                  <a:lnTo>
                    <a:pt x="27800" y="231787"/>
                  </a:lnTo>
                  <a:close/>
                </a:path>
                <a:path w="401320" h="1438910">
                  <a:moveTo>
                    <a:pt x="337438" y="236804"/>
                  </a:moveTo>
                  <a:lnTo>
                    <a:pt x="7061" y="279666"/>
                  </a:lnTo>
                  <a:lnTo>
                    <a:pt x="0" y="1113307"/>
                  </a:lnTo>
                  <a:lnTo>
                    <a:pt x="20218" y="1126680"/>
                  </a:lnTo>
                  <a:lnTo>
                    <a:pt x="27228" y="298653"/>
                  </a:lnTo>
                  <a:lnTo>
                    <a:pt x="336842" y="262775"/>
                  </a:lnTo>
                  <a:lnTo>
                    <a:pt x="337438" y="236804"/>
                  </a:lnTo>
                  <a:close/>
                </a:path>
                <a:path w="401320" h="1438910">
                  <a:moveTo>
                    <a:pt x="2971" y="519874"/>
                  </a:moveTo>
                  <a:lnTo>
                    <a:pt x="331736" y="485495"/>
                  </a:lnTo>
                  <a:lnTo>
                    <a:pt x="331368" y="501954"/>
                  </a:lnTo>
                  <a:lnTo>
                    <a:pt x="4876" y="537794"/>
                  </a:lnTo>
                  <a:lnTo>
                    <a:pt x="2971" y="519874"/>
                  </a:lnTo>
                  <a:close/>
                </a:path>
                <a:path w="401320" h="1438910">
                  <a:moveTo>
                    <a:pt x="2933" y="784974"/>
                  </a:moveTo>
                  <a:lnTo>
                    <a:pt x="325920" y="758063"/>
                  </a:lnTo>
                  <a:lnTo>
                    <a:pt x="325920" y="739609"/>
                  </a:lnTo>
                  <a:lnTo>
                    <a:pt x="2933" y="766508"/>
                  </a:lnTo>
                  <a:lnTo>
                    <a:pt x="2933" y="784974"/>
                  </a:lnTo>
                  <a:close/>
                </a:path>
                <a:path w="401320" h="1438910">
                  <a:moveTo>
                    <a:pt x="320306" y="1003592"/>
                  </a:moveTo>
                  <a:lnTo>
                    <a:pt x="952" y="1018514"/>
                  </a:lnTo>
                  <a:lnTo>
                    <a:pt x="952" y="999693"/>
                  </a:lnTo>
                  <a:lnTo>
                    <a:pt x="320306" y="984770"/>
                  </a:lnTo>
                  <a:lnTo>
                    <a:pt x="320306" y="1003592"/>
                  </a:lnTo>
                  <a:close/>
                </a:path>
                <a:path w="401320" h="1438910">
                  <a:moveTo>
                    <a:pt x="5308" y="517715"/>
                  </a:moveTo>
                  <a:lnTo>
                    <a:pt x="168275" y="282308"/>
                  </a:lnTo>
                  <a:lnTo>
                    <a:pt x="145148" y="284988"/>
                  </a:lnTo>
                  <a:lnTo>
                    <a:pt x="5308" y="486981"/>
                  </a:lnTo>
                  <a:lnTo>
                    <a:pt x="5308" y="517715"/>
                  </a:lnTo>
                  <a:close/>
                </a:path>
                <a:path w="401320" h="1438910">
                  <a:moveTo>
                    <a:pt x="190665" y="279717"/>
                  </a:moveTo>
                  <a:lnTo>
                    <a:pt x="168275" y="282308"/>
                  </a:lnTo>
                  <a:lnTo>
                    <a:pt x="331990" y="475068"/>
                  </a:lnTo>
                  <a:lnTo>
                    <a:pt x="332155" y="467563"/>
                  </a:lnTo>
                  <a:lnTo>
                    <a:pt x="332625" y="446862"/>
                  </a:lnTo>
                  <a:lnTo>
                    <a:pt x="190665" y="279717"/>
                  </a:lnTo>
                  <a:close/>
                </a:path>
                <a:path w="401320" h="1438910">
                  <a:moveTo>
                    <a:pt x="4178" y="755396"/>
                  </a:moveTo>
                  <a:lnTo>
                    <a:pt x="167157" y="519976"/>
                  </a:lnTo>
                  <a:lnTo>
                    <a:pt x="144018" y="522655"/>
                  </a:lnTo>
                  <a:lnTo>
                    <a:pt x="4178" y="724649"/>
                  </a:lnTo>
                  <a:lnTo>
                    <a:pt x="4178" y="755396"/>
                  </a:lnTo>
                  <a:close/>
                </a:path>
                <a:path w="401320" h="1438910">
                  <a:moveTo>
                    <a:pt x="189547" y="517385"/>
                  </a:moveTo>
                  <a:lnTo>
                    <a:pt x="167157" y="519976"/>
                  </a:lnTo>
                  <a:lnTo>
                    <a:pt x="326720" y="717740"/>
                  </a:lnTo>
                  <a:lnTo>
                    <a:pt x="326872" y="710222"/>
                  </a:lnTo>
                  <a:lnTo>
                    <a:pt x="327342" y="689533"/>
                  </a:lnTo>
                  <a:lnTo>
                    <a:pt x="189547" y="517385"/>
                  </a:lnTo>
                  <a:close/>
                </a:path>
                <a:path w="401320" h="1438910">
                  <a:moveTo>
                    <a:pt x="5257" y="999490"/>
                  </a:moveTo>
                  <a:lnTo>
                    <a:pt x="162661" y="772223"/>
                  </a:lnTo>
                  <a:lnTo>
                    <a:pt x="139534" y="774903"/>
                  </a:lnTo>
                  <a:lnTo>
                    <a:pt x="1930" y="973543"/>
                  </a:lnTo>
                  <a:lnTo>
                    <a:pt x="1930" y="999642"/>
                  </a:lnTo>
                  <a:lnTo>
                    <a:pt x="5257" y="999490"/>
                  </a:lnTo>
                  <a:close/>
                </a:path>
                <a:path w="401320" h="1438910">
                  <a:moveTo>
                    <a:pt x="321297" y="939812"/>
                  </a:moveTo>
                  <a:lnTo>
                    <a:pt x="185064" y="769632"/>
                  </a:lnTo>
                  <a:lnTo>
                    <a:pt x="162661" y="772223"/>
                  </a:lnTo>
                  <a:lnTo>
                    <a:pt x="320649" y="968032"/>
                  </a:lnTo>
                  <a:lnTo>
                    <a:pt x="321297" y="939812"/>
                  </a:lnTo>
                  <a:close/>
                </a:path>
                <a:path w="401320" h="1438910">
                  <a:moveTo>
                    <a:pt x="322872" y="1151420"/>
                  </a:moveTo>
                  <a:lnTo>
                    <a:pt x="237667" y="1359954"/>
                  </a:lnTo>
                </a:path>
                <a:path w="401320" h="1438910">
                  <a:moveTo>
                    <a:pt x="369963" y="1146937"/>
                  </a:moveTo>
                  <a:lnTo>
                    <a:pt x="260083" y="1438427"/>
                  </a:lnTo>
                </a:path>
                <a:path w="401320" h="1438910">
                  <a:moveTo>
                    <a:pt x="221234" y="1404797"/>
                  </a:moveTo>
                  <a:lnTo>
                    <a:pt x="269062" y="1404797"/>
                  </a:lnTo>
                </a:path>
                <a:path w="401320" h="1438910">
                  <a:moveTo>
                    <a:pt x="236385" y="1369123"/>
                  </a:moveTo>
                  <a:lnTo>
                    <a:pt x="281660" y="1369123"/>
                  </a:lnTo>
                </a:path>
                <a:path w="401320" h="1438910">
                  <a:moveTo>
                    <a:pt x="251561" y="1333474"/>
                  </a:moveTo>
                  <a:lnTo>
                    <a:pt x="294246" y="1333474"/>
                  </a:lnTo>
                </a:path>
                <a:path w="401320" h="1438910">
                  <a:moveTo>
                    <a:pt x="266725" y="1297813"/>
                  </a:moveTo>
                  <a:lnTo>
                    <a:pt x="306857" y="1297813"/>
                  </a:lnTo>
                </a:path>
                <a:path w="401320" h="1438910">
                  <a:moveTo>
                    <a:pt x="281876" y="1262151"/>
                  </a:moveTo>
                  <a:lnTo>
                    <a:pt x="319443" y="1262151"/>
                  </a:lnTo>
                </a:path>
                <a:path w="401320" h="1438910">
                  <a:moveTo>
                    <a:pt x="297040" y="1226477"/>
                  </a:moveTo>
                  <a:lnTo>
                    <a:pt x="332028" y="1226477"/>
                  </a:lnTo>
                </a:path>
                <a:path w="401320" h="1438910">
                  <a:moveTo>
                    <a:pt x="312191" y="1190828"/>
                  </a:moveTo>
                  <a:lnTo>
                    <a:pt x="344639" y="1190828"/>
                  </a:lnTo>
                </a:path>
                <a:path w="401320" h="1438910">
                  <a:moveTo>
                    <a:pt x="327342" y="1155153"/>
                  </a:moveTo>
                  <a:lnTo>
                    <a:pt x="357238" y="11551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87975" y="2380691"/>
              <a:ext cx="127165" cy="130136"/>
            </a:xfrm>
            <a:prstGeom prst="rect">
              <a:avLst/>
            </a:prstGeom>
          </p:spPr>
        </p:pic>
      </p:grpSp>
      <p:sp>
        <p:nvSpPr>
          <p:cNvPr id="138" name="object 138"/>
          <p:cNvSpPr/>
          <p:nvPr/>
        </p:nvSpPr>
        <p:spPr>
          <a:xfrm>
            <a:off x="8292363" y="2962961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0" y="0"/>
                </a:moveTo>
                <a:lnTo>
                  <a:pt x="0" y="26911"/>
                </a:lnTo>
                <a:lnTo>
                  <a:pt x="14960" y="43357"/>
                </a:lnTo>
                <a:lnTo>
                  <a:pt x="29908" y="3139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126450" y="2965945"/>
            <a:ext cx="91440" cy="24130"/>
          </a:xfrm>
          <a:custGeom>
            <a:avLst/>
            <a:gdLst/>
            <a:ahLst/>
            <a:cxnLst/>
            <a:rect l="l" t="t" r="r" b="b"/>
            <a:pathLst>
              <a:path w="91439" h="24130">
                <a:moveTo>
                  <a:pt x="16433" y="0"/>
                </a:moveTo>
                <a:lnTo>
                  <a:pt x="16433" y="16433"/>
                </a:lnTo>
                <a:lnTo>
                  <a:pt x="0" y="23926"/>
                </a:lnTo>
              </a:path>
              <a:path w="91439" h="24130">
                <a:moveTo>
                  <a:pt x="26911" y="23926"/>
                </a:moveTo>
                <a:lnTo>
                  <a:pt x="62788" y="23926"/>
                </a:lnTo>
                <a:lnTo>
                  <a:pt x="71755" y="8966"/>
                </a:lnTo>
                <a:lnTo>
                  <a:pt x="91173" y="74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089075" y="2867280"/>
            <a:ext cx="37465" cy="70485"/>
          </a:xfrm>
          <a:custGeom>
            <a:avLst/>
            <a:gdLst/>
            <a:ahLst/>
            <a:cxnLst/>
            <a:rect l="l" t="t" r="r" b="b"/>
            <a:pathLst>
              <a:path w="37464" h="70485">
                <a:moveTo>
                  <a:pt x="4483" y="0"/>
                </a:moveTo>
                <a:lnTo>
                  <a:pt x="4483" y="32893"/>
                </a:lnTo>
                <a:lnTo>
                  <a:pt x="22428" y="32893"/>
                </a:lnTo>
              </a:path>
              <a:path w="37464" h="70485">
                <a:moveTo>
                  <a:pt x="0" y="70269"/>
                </a:moveTo>
                <a:lnTo>
                  <a:pt x="0" y="44856"/>
                </a:lnTo>
                <a:lnTo>
                  <a:pt x="37376" y="448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232584" y="2665489"/>
            <a:ext cx="67310" cy="280035"/>
          </a:xfrm>
          <a:custGeom>
            <a:avLst/>
            <a:gdLst/>
            <a:ahLst/>
            <a:cxnLst/>
            <a:rect l="l" t="t" r="r" b="b"/>
            <a:pathLst>
              <a:path w="67310" h="280035">
                <a:moveTo>
                  <a:pt x="10464" y="0"/>
                </a:moveTo>
                <a:lnTo>
                  <a:pt x="0" y="79222"/>
                </a:lnTo>
                <a:lnTo>
                  <a:pt x="7467" y="92684"/>
                </a:lnTo>
                <a:lnTo>
                  <a:pt x="7467" y="116598"/>
                </a:lnTo>
              </a:path>
              <a:path w="67310" h="280035">
                <a:moveTo>
                  <a:pt x="35864" y="158457"/>
                </a:moveTo>
                <a:lnTo>
                  <a:pt x="35864" y="176402"/>
                </a:lnTo>
              </a:path>
              <a:path w="67310" h="280035">
                <a:moveTo>
                  <a:pt x="46329" y="206286"/>
                </a:moveTo>
                <a:lnTo>
                  <a:pt x="58292" y="255625"/>
                </a:lnTo>
                <a:lnTo>
                  <a:pt x="67259" y="2795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159330" y="3054134"/>
            <a:ext cx="109220" cy="55880"/>
          </a:xfrm>
          <a:custGeom>
            <a:avLst/>
            <a:gdLst/>
            <a:ahLst/>
            <a:cxnLst/>
            <a:rect l="l" t="t" r="r" b="b"/>
            <a:pathLst>
              <a:path w="109219" h="55880">
                <a:moveTo>
                  <a:pt x="0" y="0"/>
                </a:moveTo>
                <a:lnTo>
                  <a:pt x="1498" y="13449"/>
                </a:lnTo>
                <a:lnTo>
                  <a:pt x="26911" y="46342"/>
                </a:lnTo>
                <a:lnTo>
                  <a:pt x="43357" y="55321"/>
                </a:lnTo>
              </a:path>
              <a:path w="109219" h="55880">
                <a:moveTo>
                  <a:pt x="28397" y="4495"/>
                </a:moveTo>
                <a:lnTo>
                  <a:pt x="41859" y="26924"/>
                </a:lnTo>
                <a:lnTo>
                  <a:pt x="109118" y="269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340205" y="3051149"/>
            <a:ext cx="45085" cy="57150"/>
          </a:xfrm>
          <a:custGeom>
            <a:avLst/>
            <a:gdLst/>
            <a:ahLst/>
            <a:cxnLst/>
            <a:rect l="l" t="t" r="r" b="b"/>
            <a:pathLst>
              <a:path w="45085" h="57150">
                <a:moveTo>
                  <a:pt x="0" y="0"/>
                </a:moveTo>
                <a:lnTo>
                  <a:pt x="0" y="19430"/>
                </a:lnTo>
                <a:lnTo>
                  <a:pt x="8966" y="20929"/>
                </a:lnTo>
              </a:path>
              <a:path w="45085" h="57150">
                <a:moveTo>
                  <a:pt x="20929" y="31394"/>
                </a:moveTo>
                <a:lnTo>
                  <a:pt x="34378" y="56807"/>
                </a:lnTo>
                <a:lnTo>
                  <a:pt x="44843" y="568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60677" y="2746209"/>
            <a:ext cx="33020" cy="13970"/>
          </a:xfrm>
          <a:custGeom>
            <a:avLst/>
            <a:gdLst/>
            <a:ahLst/>
            <a:cxnLst/>
            <a:rect l="l" t="t" r="r" b="b"/>
            <a:pathLst>
              <a:path w="33019" h="13969">
                <a:moveTo>
                  <a:pt x="0" y="0"/>
                </a:moveTo>
                <a:lnTo>
                  <a:pt x="0" y="13449"/>
                </a:lnTo>
                <a:lnTo>
                  <a:pt x="20929" y="13449"/>
                </a:lnTo>
                <a:lnTo>
                  <a:pt x="32880" y="7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30933" y="2527323"/>
            <a:ext cx="95250" cy="96520"/>
          </a:xfrm>
          <a:custGeom>
            <a:avLst/>
            <a:gdLst/>
            <a:ahLst/>
            <a:cxnLst/>
            <a:rect l="l" t="t" r="r" b="b"/>
            <a:pathLst>
              <a:path w="95250" h="96519">
                <a:moveTo>
                  <a:pt x="0" y="55957"/>
                </a:moveTo>
                <a:lnTo>
                  <a:pt x="26911" y="90336"/>
                </a:lnTo>
                <a:lnTo>
                  <a:pt x="37376" y="96318"/>
                </a:lnTo>
                <a:lnTo>
                  <a:pt x="40360" y="91835"/>
                </a:lnTo>
                <a:lnTo>
                  <a:pt x="43345" y="87352"/>
                </a:lnTo>
                <a:lnTo>
                  <a:pt x="41859" y="69407"/>
                </a:lnTo>
              </a:path>
              <a:path w="95250" h="96519">
                <a:moveTo>
                  <a:pt x="80721" y="28309"/>
                </a:moveTo>
                <a:lnTo>
                  <a:pt x="80721" y="46242"/>
                </a:lnTo>
                <a:lnTo>
                  <a:pt x="80721" y="56707"/>
                </a:lnTo>
                <a:lnTo>
                  <a:pt x="90436" y="55957"/>
                </a:lnTo>
                <a:lnTo>
                  <a:pt x="94919" y="49226"/>
                </a:lnTo>
              </a:path>
              <a:path w="95250" h="96519">
                <a:moveTo>
                  <a:pt x="79971" y="16346"/>
                </a:moveTo>
                <a:lnTo>
                  <a:pt x="79971" y="7380"/>
                </a:lnTo>
                <a:lnTo>
                  <a:pt x="82073" y="642"/>
                </a:lnTo>
                <a:lnTo>
                  <a:pt x="86696" y="0"/>
                </a:lnTo>
                <a:lnTo>
                  <a:pt x="91319" y="2860"/>
                </a:lnTo>
                <a:lnTo>
                  <a:pt x="93421" y="66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8553" y="2375496"/>
            <a:ext cx="13970" cy="22860"/>
          </a:xfrm>
          <a:custGeom>
            <a:avLst/>
            <a:gdLst/>
            <a:ahLst/>
            <a:cxnLst/>
            <a:rect l="l" t="t" r="r" b="b"/>
            <a:pathLst>
              <a:path w="13969" h="22860">
                <a:moveTo>
                  <a:pt x="0" y="0"/>
                </a:moveTo>
                <a:lnTo>
                  <a:pt x="0" y="14198"/>
                </a:lnTo>
                <a:lnTo>
                  <a:pt x="0" y="19443"/>
                </a:lnTo>
                <a:lnTo>
                  <a:pt x="11214" y="22428"/>
                </a:lnTo>
                <a:lnTo>
                  <a:pt x="13461" y="179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131345" y="2368779"/>
            <a:ext cx="22225" cy="24765"/>
          </a:xfrm>
          <a:custGeom>
            <a:avLst/>
            <a:gdLst/>
            <a:ahLst/>
            <a:cxnLst/>
            <a:rect l="l" t="t" r="r" b="b"/>
            <a:pathLst>
              <a:path w="22225" h="24764">
                <a:moveTo>
                  <a:pt x="1087" y="6718"/>
                </a:moveTo>
                <a:lnTo>
                  <a:pt x="0" y="11547"/>
                </a:lnTo>
                <a:lnTo>
                  <a:pt x="3045" y="16722"/>
                </a:lnTo>
                <a:lnTo>
                  <a:pt x="7911" y="20073"/>
                </a:lnTo>
                <a:lnTo>
                  <a:pt x="12289" y="19430"/>
                </a:lnTo>
              </a:path>
              <a:path w="22225" h="24764">
                <a:moveTo>
                  <a:pt x="14536" y="0"/>
                </a:moveTo>
                <a:lnTo>
                  <a:pt x="19488" y="4167"/>
                </a:lnTo>
                <a:lnTo>
                  <a:pt x="21639" y="10369"/>
                </a:lnTo>
                <a:lnTo>
                  <a:pt x="22109" y="17552"/>
                </a:lnTo>
                <a:lnTo>
                  <a:pt x="22017" y="246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157832" y="2211820"/>
            <a:ext cx="74930" cy="84455"/>
          </a:xfrm>
          <a:custGeom>
            <a:avLst/>
            <a:gdLst/>
            <a:ahLst/>
            <a:cxnLst/>
            <a:rect l="l" t="t" r="r" b="b"/>
            <a:pathLst>
              <a:path w="74930" h="84455">
                <a:moveTo>
                  <a:pt x="55308" y="71754"/>
                </a:moveTo>
                <a:lnTo>
                  <a:pt x="58978" y="65560"/>
                </a:lnTo>
                <a:lnTo>
                  <a:pt x="65592" y="61472"/>
                </a:lnTo>
                <a:lnTo>
                  <a:pt x="71924" y="61030"/>
                </a:lnTo>
                <a:lnTo>
                  <a:pt x="74752" y="65773"/>
                </a:lnTo>
                <a:lnTo>
                  <a:pt x="74752" y="84454"/>
                </a:lnTo>
              </a:path>
              <a:path w="74930" h="84455">
                <a:moveTo>
                  <a:pt x="8229" y="0"/>
                </a:moveTo>
                <a:lnTo>
                  <a:pt x="9715" y="5232"/>
                </a:lnTo>
                <a:lnTo>
                  <a:pt x="13462" y="11963"/>
                </a:lnTo>
                <a:lnTo>
                  <a:pt x="6731" y="15697"/>
                </a:lnTo>
                <a:lnTo>
                  <a:pt x="12" y="19443"/>
                </a:lnTo>
                <a:lnTo>
                  <a:pt x="0" y="35128"/>
                </a:lnTo>
                <a:lnTo>
                  <a:pt x="749" y="39611"/>
                </a:lnTo>
                <a:lnTo>
                  <a:pt x="1065" y="45473"/>
                </a:lnTo>
                <a:lnTo>
                  <a:pt x="1030" y="53998"/>
                </a:lnTo>
                <a:lnTo>
                  <a:pt x="854" y="61683"/>
                </a:lnTo>
                <a:lnTo>
                  <a:pt x="749" y="650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283397" y="2210334"/>
            <a:ext cx="41910" cy="29209"/>
          </a:xfrm>
          <a:custGeom>
            <a:avLst/>
            <a:gdLst/>
            <a:ahLst/>
            <a:cxnLst/>
            <a:rect l="l" t="t" r="r" b="b"/>
            <a:pathLst>
              <a:path w="41910" h="29210">
                <a:moveTo>
                  <a:pt x="0" y="7467"/>
                </a:moveTo>
                <a:lnTo>
                  <a:pt x="8229" y="2235"/>
                </a:lnTo>
                <a:lnTo>
                  <a:pt x="12712" y="0"/>
                </a:lnTo>
                <a:lnTo>
                  <a:pt x="17195" y="4470"/>
                </a:lnTo>
                <a:lnTo>
                  <a:pt x="21678" y="8966"/>
                </a:lnTo>
                <a:lnTo>
                  <a:pt x="27660" y="22415"/>
                </a:lnTo>
                <a:lnTo>
                  <a:pt x="30645" y="28397"/>
                </a:lnTo>
                <a:lnTo>
                  <a:pt x="38125" y="29133"/>
                </a:lnTo>
                <a:lnTo>
                  <a:pt x="41859" y="2614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207909" y="2310472"/>
            <a:ext cx="23495" cy="20320"/>
          </a:xfrm>
          <a:custGeom>
            <a:avLst/>
            <a:gdLst/>
            <a:ahLst/>
            <a:cxnLst/>
            <a:rect l="l" t="t" r="r" b="b"/>
            <a:pathLst>
              <a:path w="23494" h="20319">
                <a:moveTo>
                  <a:pt x="0" y="0"/>
                </a:moveTo>
                <a:lnTo>
                  <a:pt x="3305" y="12228"/>
                </a:lnTo>
                <a:lnTo>
                  <a:pt x="10745" y="18783"/>
                </a:lnTo>
                <a:lnTo>
                  <a:pt x="18607" y="19870"/>
                </a:lnTo>
                <a:lnTo>
                  <a:pt x="23177" y="156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233334" y="2479396"/>
            <a:ext cx="9525" cy="20955"/>
          </a:xfrm>
          <a:custGeom>
            <a:avLst/>
            <a:gdLst/>
            <a:ahLst/>
            <a:cxnLst/>
            <a:rect l="l" t="t" r="r" b="b"/>
            <a:pathLst>
              <a:path w="9525" h="20955">
                <a:moveTo>
                  <a:pt x="8966" y="0"/>
                </a:moveTo>
                <a:lnTo>
                  <a:pt x="0" y="4483"/>
                </a:lnTo>
                <a:lnTo>
                  <a:pt x="0" y="209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997901" y="2507043"/>
            <a:ext cx="231140" cy="140970"/>
          </a:xfrm>
          <a:custGeom>
            <a:avLst/>
            <a:gdLst/>
            <a:ahLst/>
            <a:cxnLst/>
            <a:rect l="l" t="t" r="r" b="b"/>
            <a:pathLst>
              <a:path w="231139" h="140969">
                <a:moveTo>
                  <a:pt x="0" y="749"/>
                </a:moveTo>
                <a:lnTo>
                  <a:pt x="3733" y="1498"/>
                </a:lnTo>
                <a:lnTo>
                  <a:pt x="7467" y="11963"/>
                </a:lnTo>
                <a:lnTo>
                  <a:pt x="12700" y="13462"/>
                </a:lnTo>
                <a:lnTo>
                  <a:pt x="27763" y="14904"/>
                </a:lnTo>
                <a:lnTo>
                  <a:pt x="56419" y="16629"/>
                </a:lnTo>
                <a:lnTo>
                  <a:pt x="85637" y="18075"/>
                </a:lnTo>
                <a:lnTo>
                  <a:pt x="102387" y="18681"/>
                </a:lnTo>
                <a:lnTo>
                  <a:pt x="109660" y="18646"/>
                </a:lnTo>
                <a:lnTo>
                  <a:pt x="142557" y="7104"/>
                </a:lnTo>
                <a:lnTo>
                  <a:pt x="151597" y="1942"/>
                </a:lnTo>
                <a:lnTo>
                  <a:pt x="162179" y="0"/>
                </a:lnTo>
              </a:path>
              <a:path w="231139" h="140969">
                <a:moveTo>
                  <a:pt x="176377" y="0"/>
                </a:moveTo>
                <a:lnTo>
                  <a:pt x="215988" y="0"/>
                </a:lnTo>
                <a:lnTo>
                  <a:pt x="222719" y="0"/>
                </a:lnTo>
                <a:lnTo>
                  <a:pt x="230936" y="6730"/>
                </a:lnTo>
                <a:lnTo>
                  <a:pt x="230200" y="14947"/>
                </a:lnTo>
              </a:path>
              <a:path w="231139" h="140969">
                <a:moveTo>
                  <a:pt x="121818" y="42608"/>
                </a:moveTo>
                <a:lnTo>
                  <a:pt x="128137" y="37399"/>
                </a:lnTo>
                <a:lnTo>
                  <a:pt x="135924" y="35129"/>
                </a:lnTo>
                <a:lnTo>
                  <a:pt x="143574" y="35662"/>
                </a:lnTo>
                <a:lnTo>
                  <a:pt x="149479" y="38862"/>
                </a:lnTo>
                <a:lnTo>
                  <a:pt x="155460" y="44843"/>
                </a:lnTo>
                <a:lnTo>
                  <a:pt x="162179" y="39611"/>
                </a:lnTo>
                <a:lnTo>
                  <a:pt x="165163" y="35877"/>
                </a:lnTo>
                <a:lnTo>
                  <a:pt x="168160" y="32143"/>
                </a:lnTo>
                <a:lnTo>
                  <a:pt x="175641" y="29146"/>
                </a:lnTo>
                <a:lnTo>
                  <a:pt x="184607" y="29895"/>
                </a:lnTo>
                <a:lnTo>
                  <a:pt x="198805" y="29895"/>
                </a:lnTo>
              </a:path>
              <a:path w="231139" h="140969">
                <a:moveTo>
                  <a:pt x="204787" y="9715"/>
                </a:moveTo>
                <a:lnTo>
                  <a:pt x="204787" y="37376"/>
                </a:lnTo>
              </a:path>
              <a:path w="231139" h="140969">
                <a:moveTo>
                  <a:pt x="110604" y="29895"/>
                </a:moveTo>
                <a:lnTo>
                  <a:pt x="104622" y="36626"/>
                </a:lnTo>
                <a:lnTo>
                  <a:pt x="107619" y="43345"/>
                </a:lnTo>
                <a:lnTo>
                  <a:pt x="110604" y="47828"/>
                </a:lnTo>
                <a:lnTo>
                  <a:pt x="113601" y="52324"/>
                </a:lnTo>
                <a:lnTo>
                  <a:pt x="117335" y="61290"/>
                </a:lnTo>
              </a:path>
              <a:path w="231139" h="140969">
                <a:moveTo>
                  <a:pt x="21666" y="23914"/>
                </a:moveTo>
                <a:lnTo>
                  <a:pt x="17183" y="25412"/>
                </a:lnTo>
                <a:lnTo>
                  <a:pt x="17183" y="30645"/>
                </a:lnTo>
                <a:lnTo>
                  <a:pt x="20916" y="34378"/>
                </a:lnTo>
                <a:lnTo>
                  <a:pt x="24650" y="38125"/>
                </a:lnTo>
                <a:lnTo>
                  <a:pt x="32131" y="44094"/>
                </a:lnTo>
                <a:lnTo>
                  <a:pt x="35115" y="47091"/>
                </a:lnTo>
                <a:lnTo>
                  <a:pt x="38112" y="50076"/>
                </a:lnTo>
                <a:lnTo>
                  <a:pt x="46329" y="53822"/>
                </a:lnTo>
                <a:lnTo>
                  <a:pt x="50812" y="53822"/>
                </a:lnTo>
              </a:path>
              <a:path w="231139" h="140969">
                <a:moveTo>
                  <a:pt x="49326" y="77736"/>
                </a:moveTo>
                <a:lnTo>
                  <a:pt x="49418" y="84131"/>
                </a:lnTo>
                <a:lnTo>
                  <a:pt x="50631" y="93052"/>
                </a:lnTo>
                <a:lnTo>
                  <a:pt x="52687" y="102536"/>
                </a:lnTo>
                <a:lnTo>
                  <a:pt x="55308" y="110617"/>
                </a:lnTo>
              </a:path>
              <a:path w="231139" h="140969">
                <a:moveTo>
                  <a:pt x="139763" y="111366"/>
                </a:moveTo>
                <a:lnTo>
                  <a:pt x="144983" y="117335"/>
                </a:lnTo>
                <a:lnTo>
                  <a:pt x="150964" y="122567"/>
                </a:lnTo>
                <a:lnTo>
                  <a:pt x="155460" y="121831"/>
                </a:lnTo>
              </a:path>
              <a:path w="231139" h="140969">
                <a:moveTo>
                  <a:pt x="57543" y="120332"/>
                </a:moveTo>
                <a:lnTo>
                  <a:pt x="59778" y="127063"/>
                </a:lnTo>
                <a:lnTo>
                  <a:pt x="65760" y="133794"/>
                </a:lnTo>
                <a:lnTo>
                  <a:pt x="72491" y="133794"/>
                </a:lnTo>
              </a:path>
              <a:path w="231139" h="140969">
                <a:moveTo>
                  <a:pt x="125552" y="140512"/>
                </a:moveTo>
                <a:lnTo>
                  <a:pt x="132283" y="140512"/>
                </a:lnTo>
                <a:lnTo>
                  <a:pt x="139014" y="137515"/>
                </a:lnTo>
                <a:lnTo>
                  <a:pt x="141998" y="13379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3" name="object 153"/>
          <p:cNvGrpSpPr/>
          <p:nvPr/>
        </p:nvGrpSpPr>
        <p:grpSpPr>
          <a:xfrm>
            <a:off x="8080820" y="2430768"/>
            <a:ext cx="104775" cy="66675"/>
            <a:chOff x="3026219" y="2430767"/>
            <a:chExt cx="104775" cy="66675"/>
          </a:xfrm>
        </p:grpSpPr>
        <p:sp>
          <p:nvSpPr>
            <p:cNvPr id="154" name="object 154"/>
            <p:cNvSpPr/>
            <p:nvPr/>
          </p:nvSpPr>
          <p:spPr>
            <a:xfrm>
              <a:off x="3063621" y="2433053"/>
              <a:ext cx="26670" cy="26034"/>
            </a:xfrm>
            <a:custGeom>
              <a:avLst/>
              <a:gdLst/>
              <a:ahLst/>
              <a:cxnLst/>
              <a:rect l="l" t="t" r="r" b="b"/>
              <a:pathLst>
                <a:path w="26669" h="26035">
                  <a:moveTo>
                    <a:pt x="10464" y="0"/>
                  </a:moveTo>
                  <a:lnTo>
                    <a:pt x="5232" y="0"/>
                  </a:lnTo>
                  <a:lnTo>
                    <a:pt x="0" y="5969"/>
                  </a:lnTo>
                  <a:lnTo>
                    <a:pt x="5232" y="11963"/>
                  </a:lnTo>
                </a:path>
                <a:path w="26669" h="26035">
                  <a:moveTo>
                    <a:pt x="6731" y="20180"/>
                  </a:moveTo>
                  <a:lnTo>
                    <a:pt x="14947" y="24663"/>
                  </a:lnTo>
                  <a:lnTo>
                    <a:pt x="20942" y="24663"/>
                  </a:lnTo>
                  <a:lnTo>
                    <a:pt x="26162" y="254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093529" y="2433053"/>
              <a:ext cx="35560" cy="1905"/>
            </a:xfrm>
            <a:custGeom>
              <a:avLst/>
              <a:gdLst/>
              <a:ahLst/>
              <a:cxnLst/>
              <a:rect l="l" t="t" r="r" b="b"/>
              <a:pathLst>
                <a:path w="35560" h="1905">
                  <a:moveTo>
                    <a:pt x="-2286" y="749"/>
                  </a:moveTo>
                  <a:lnTo>
                    <a:pt x="37401" y="749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028505" y="2483878"/>
              <a:ext cx="3810" cy="11430"/>
            </a:xfrm>
            <a:custGeom>
              <a:avLst/>
              <a:gdLst/>
              <a:ahLst/>
              <a:cxnLst/>
              <a:rect l="l" t="t" r="r" b="b"/>
              <a:pathLst>
                <a:path w="3810" h="11430">
                  <a:moveTo>
                    <a:pt x="3721" y="0"/>
                  </a:moveTo>
                  <a:lnTo>
                    <a:pt x="0" y="1485"/>
                  </a:lnTo>
                  <a:lnTo>
                    <a:pt x="749" y="8216"/>
                  </a:lnTo>
                  <a:lnTo>
                    <a:pt x="2235" y="112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7" name="object 157"/>
          <p:cNvSpPr/>
          <p:nvPr/>
        </p:nvSpPr>
        <p:spPr>
          <a:xfrm>
            <a:off x="8153361" y="2357565"/>
            <a:ext cx="7620" cy="19685"/>
          </a:xfrm>
          <a:custGeom>
            <a:avLst/>
            <a:gdLst/>
            <a:ahLst/>
            <a:cxnLst/>
            <a:rect l="l" t="t" r="r" b="b"/>
            <a:pathLst>
              <a:path w="7619" h="19685">
                <a:moveTo>
                  <a:pt x="0" y="0"/>
                </a:moveTo>
                <a:lnTo>
                  <a:pt x="5968" y="6730"/>
                </a:lnTo>
                <a:lnTo>
                  <a:pt x="7467" y="14947"/>
                </a:lnTo>
                <a:lnTo>
                  <a:pt x="6718" y="194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144383" y="2267877"/>
            <a:ext cx="3175" cy="31750"/>
          </a:xfrm>
          <a:custGeom>
            <a:avLst/>
            <a:gdLst/>
            <a:ahLst/>
            <a:cxnLst/>
            <a:rect l="l" t="t" r="r" b="b"/>
            <a:pathLst>
              <a:path w="3175" h="31750">
                <a:moveTo>
                  <a:pt x="749" y="0"/>
                </a:moveTo>
                <a:lnTo>
                  <a:pt x="749" y="21678"/>
                </a:lnTo>
                <a:lnTo>
                  <a:pt x="0" y="29146"/>
                </a:lnTo>
                <a:lnTo>
                  <a:pt x="2997" y="31381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186992" y="2160994"/>
            <a:ext cx="90805" cy="104139"/>
          </a:xfrm>
          <a:custGeom>
            <a:avLst/>
            <a:gdLst/>
            <a:ahLst/>
            <a:cxnLst/>
            <a:rect l="l" t="t" r="r" b="b"/>
            <a:pathLst>
              <a:path w="90805" h="104139">
                <a:moveTo>
                  <a:pt x="10452" y="77736"/>
                </a:moveTo>
                <a:lnTo>
                  <a:pt x="15398" y="81995"/>
                </a:lnTo>
                <a:lnTo>
                  <a:pt x="22512" y="84366"/>
                </a:lnTo>
                <a:lnTo>
                  <a:pt x="30324" y="84355"/>
                </a:lnTo>
                <a:lnTo>
                  <a:pt x="37363" y="81470"/>
                </a:lnTo>
              </a:path>
              <a:path w="90805" h="104139">
                <a:moveTo>
                  <a:pt x="35864" y="100901"/>
                </a:moveTo>
                <a:lnTo>
                  <a:pt x="41581" y="97165"/>
                </a:lnTo>
                <a:lnTo>
                  <a:pt x="49045" y="95113"/>
                </a:lnTo>
                <a:lnTo>
                  <a:pt x="55526" y="96704"/>
                </a:lnTo>
                <a:lnTo>
                  <a:pt x="58293" y="103898"/>
                </a:lnTo>
              </a:path>
              <a:path w="90805" h="104139">
                <a:moveTo>
                  <a:pt x="79222" y="6730"/>
                </a:moveTo>
                <a:lnTo>
                  <a:pt x="84103" y="11859"/>
                </a:lnTo>
                <a:lnTo>
                  <a:pt x="88561" y="17476"/>
                </a:lnTo>
                <a:lnTo>
                  <a:pt x="90779" y="22391"/>
                </a:lnTo>
                <a:lnTo>
                  <a:pt x="88938" y="25412"/>
                </a:lnTo>
                <a:lnTo>
                  <a:pt x="82956" y="27660"/>
                </a:lnTo>
                <a:lnTo>
                  <a:pt x="79222" y="34378"/>
                </a:lnTo>
                <a:lnTo>
                  <a:pt x="81457" y="37376"/>
                </a:lnTo>
              </a:path>
              <a:path w="90805" h="104139">
                <a:moveTo>
                  <a:pt x="30632" y="0"/>
                </a:moveTo>
                <a:lnTo>
                  <a:pt x="26149" y="8978"/>
                </a:lnTo>
                <a:lnTo>
                  <a:pt x="25958" y="18770"/>
                </a:lnTo>
                <a:lnTo>
                  <a:pt x="20916" y="23177"/>
                </a:lnTo>
                <a:lnTo>
                  <a:pt x="14947" y="28409"/>
                </a:lnTo>
                <a:lnTo>
                  <a:pt x="7480" y="28409"/>
                </a:lnTo>
                <a:lnTo>
                  <a:pt x="0" y="2840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135417" y="2653526"/>
            <a:ext cx="27305" cy="22225"/>
          </a:xfrm>
          <a:custGeom>
            <a:avLst/>
            <a:gdLst/>
            <a:ahLst/>
            <a:cxnLst/>
            <a:rect l="l" t="t" r="r" b="b"/>
            <a:pathLst>
              <a:path w="27305" h="22225">
                <a:moveTo>
                  <a:pt x="26911" y="0"/>
                </a:moveTo>
                <a:lnTo>
                  <a:pt x="21968" y="8541"/>
                </a:lnTo>
                <a:lnTo>
                  <a:pt x="16536" y="15611"/>
                </a:lnTo>
                <a:lnTo>
                  <a:pt x="9564" y="20295"/>
                </a:lnTo>
                <a:lnTo>
                  <a:pt x="0" y="2167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044981" y="2670095"/>
            <a:ext cx="24765" cy="7620"/>
          </a:xfrm>
          <a:custGeom>
            <a:avLst/>
            <a:gdLst/>
            <a:ahLst/>
            <a:cxnLst/>
            <a:rect l="l" t="t" r="r" b="b"/>
            <a:pathLst>
              <a:path w="24764" h="7619">
                <a:moveTo>
                  <a:pt x="24663" y="637"/>
                </a:moveTo>
                <a:lnTo>
                  <a:pt x="18289" y="0"/>
                </a:lnTo>
                <a:lnTo>
                  <a:pt x="11212" y="630"/>
                </a:lnTo>
                <a:lnTo>
                  <a:pt x="4694" y="2943"/>
                </a:lnTo>
                <a:lnTo>
                  <a:pt x="0" y="73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185124" y="2364322"/>
            <a:ext cx="39370" cy="5715"/>
          </a:xfrm>
          <a:custGeom>
            <a:avLst/>
            <a:gdLst/>
            <a:ahLst/>
            <a:cxnLst/>
            <a:rect l="l" t="t" r="r" b="b"/>
            <a:pathLst>
              <a:path w="39369" h="5714">
                <a:moveTo>
                  <a:pt x="39230" y="722"/>
                </a:moveTo>
                <a:lnTo>
                  <a:pt x="28212" y="0"/>
                </a:lnTo>
                <a:lnTo>
                  <a:pt x="15828" y="16"/>
                </a:lnTo>
                <a:lnTo>
                  <a:pt x="5338" y="1506"/>
                </a:lnTo>
                <a:lnTo>
                  <a:pt x="0" y="520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264715" y="2229383"/>
            <a:ext cx="22860" cy="31750"/>
          </a:xfrm>
          <a:custGeom>
            <a:avLst/>
            <a:gdLst/>
            <a:ahLst/>
            <a:cxnLst/>
            <a:rect l="l" t="t" r="r" b="b"/>
            <a:pathLst>
              <a:path w="22860" h="31750">
                <a:moveTo>
                  <a:pt x="0" y="31394"/>
                </a:moveTo>
                <a:lnTo>
                  <a:pt x="4291" y="21763"/>
                </a:lnTo>
                <a:lnTo>
                  <a:pt x="10788" y="11496"/>
                </a:lnTo>
                <a:lnTo>
                  <a:pt x="17495" y="3330"/>
                </a:lnTo>
                <a:lnTo>
                  <a:pt x="2241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049463" y="2676703"/>
            <a:ext cx="163830" cy="94615"/>
          </a:xfrm>
          <a:custGeom>
            <a:avLst/>
            <a:gdLst/>
            <a:ahLst/>
            <a:cxnLst/>
            <a:rect l="l" t="t" r="r" b="b"/>
            <a:pathLst>
              <a:path w="163830" h="94614">
                <a:moveTo>
                  <a:pt x="62776" y="87439"/>
                </a:moveTo>
                <a:lnTo>
                  <a:pt x="77669" y="88491"/>
                </a:lnTo>
                <a:lnTo>
                  <a:pt x="96137" y="90804"/>
                </a:lnTo>
                <a:lnTo>
                  <a:pt x="114184" y="93118"/>
                </a:lnTo>
                <a:lnTo>
                  <a:pt x="127812" y="94170"/>
                </a:lnTo>
                <a:lnTo>
                  <a:pt x="138776" y="93294"/>
                </a:lnTo>
                <a:lnTo>
                  <a:pt x="149950" y="90527"/>
                </a:lnTo>
                <a:lnTo>
                  <a:pt x="159022" y="85656"/>
                </a:lnTo>
                <a:lnTo>
                  <a:pt x="163677" y="78473"/>
                </a:lnTo>
              </a:path>
              <a:path w="163830" h="94614">
                <a:moveTo>
                  <a:pt x="20180" y="33642"/>
                </a:moveTo>
                <a:lnTo>
                  <a:pt x="21432" y="25306"/>
                </a:lnTo>
                <a:lnTo>
                  <a:pt x="25388" y="18140"/>
                </a:lnTo>
                <a:lnTo>
                  <a:pt x="32347" y="13677"/>
                </a:lnTo>
                <a:lnTo>
                  <a:pt x="42608" y="13449"/>
                </a:lnTo>
                <a:lnTo>
                  <a:pt x="51888" y="17902"/>
                </a:lnTo>
                <a:lnTo>
                  <a:pt x="61382" y="25506"/>
                </a:lnTo>
                <a:lnTo>
                  <a:pt x="68776" y="32689"/>
                </a:lnTo>
                <a:lnTo>
                  <a:pt x="71755" y="35877"/>
                </a:lnTo>
                <a:lnTo>
                  <a:pt x="76238" y="38125"/>
                </a:lnTo>
                <a:lnTo>
                  <a:pt x="87452" y="31394"/>
                </a:lnTo>
                <a:lnTo>
                  <a:pt x="98666" y="24663"/>
                </a:lnTo>
                <a:lnTo>
                  <a:pt x="109867" y="24663"/>
                </a:lnTo>
                <a:lnTo>
                  <a:pt x="127812" y="40360"/>
                </a:lnTo>
              </a:path>
              <a:path w="163830" h="94614">
                <a:moveTo>
                  <a:pt x="130048" y="20180"/>
                </a:moveTo>
                <a:lnTo>
                  <a:pt x="135340" y="11353"/>
                </a:lnTo>
                <a:lnTo>
                  <a:pt x="140420" y="5046"/>
                </a:lnTo>
                <a:lnTo>
                  <a:pt x="144239" y="1261"/>
                </a:lnTo>
                <a:lnTo>
                  <a:pt x="145745" y="0"/>
                </a:lnTo>
                <a:lnTo>
                  <a:pt x="154711" y="15697"/>
                </a:lnTo>
              </a:path>
              <a:path w="163830" h="94614">
                <a:moveTo>
                  <a:pt x="53809" y="42608"/>
                </a:moveTo>
                <a:lnTo>
                  <a:pt x="56057" y="35877"/>
                </a:lnTo>
                <a:lnTo>
                  <a:pt x="65024" y="33642"/>
                </a:lnTo>
              </a:path>
              <a:path w="163830" h="94614">
                <a:moveTo>
                  <a:pt x="0" y="38125"/>
                </a:moveTo>
                <a:lnTo>
                  <a:pt x="7395" y="35285"/>
                </a:lnTo>
                <a:lnTo>
                  <a:pt x="17103" y="35601"/>
                </a:lnTo>
                <a:lnTo>
                  <a:pt x="25549" y="37178"/>
                </a:lnTo>
                <a:lnTo>
                  <a:pt x="29159" y="381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071892" y="2604960"/>
            <a:ext cx="36195" cy="13970"/>
          </a:xfrm>
          <a:custGeom>
            <a:avLst/>
            <a:gdLst/>
            <a:ahLst/>
            <a:cxnLst/>
            <a:rect l="l" t="t" r="r" b="b"/>
            <a:pathLst>
              <a:path w="36194" h="13969">
                <a:moveTo>
                  <a:pt x="0" y="13449"/>
                </a:moveTo>
                <a:lnTo>
                  <a:pt x="4483" y="4483"/>
                </a:lnTo>
                <a:lnTo>
                  <a:pt x="20180" y="0"/>
                </a:lnTo>
                <a:lnTo>
                  <a:pt x="35864" y="11201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190726" y="2597492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10" h="20955">
                <a:moveTo>
                  <a:pt x="0" y="14187"/>
                </a:moveTo>
                <a:lnTo>
                  <a:pt x="5391" y="6096"/>
                </a:lnTo>
                <a:lnTo>
                  <a:pt x="11207" y="1576"/>
                </a:lnTo>
                <a:lnTo>
                  <a:pt x="17023" y="0"/>
                </a:lnTo>
                <a:lnTo>
                  <a:pt x="22415" y="738"/>
                </a:lnTo>
                <a:lnTo>
                  <a:pt x="29146" y="2973"/>
                </a:lnTo>
                <a:lnTo>
                  <a:pt x="29146" y="2091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150365" y="2329168"/>
            <a:ext cx="38735" cy="18415"/>
          </a:xfrm>
          <a:custGeom>
            <a:avLst/>
            <a:gdLst/>
            <a:ahLst/>
            <a:cxnLst/>
            <a:rect l="l" t="t" r="r" b="b"/>
            <a:pathLst>
              <a:path w="38735" h="18414">
                <a:moveTo>
                  <a:pt x="0" y="0"/>
                </a:moveTo>
                <a:lnTo>
                  <a:pt x="10371" y="1855"/>
                </a:lnTo>
                <a:lnTo>
                  <a:pt x="22423" y="6442"/>
                </a:lnTo>
                <a:lnTo>
                  <a:pt x="32791" y="12290"/>
                </a:lnTo>
                <a:lnTo>
                  <a:pt x="38112" y="179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8" name="object 168"/>
          <p:cNvGrpSpPr/>
          <p:nvPr/>
        </p:nvGrpSpPr>
        <p:grpSpPr>
          <a:xfrm>
            <a:off x="8095755" y="2817178"/>
            <a:ext cx="178435" cy="128905"/>
            <a:chOff x="3041154" y="2817177"/>
            <a:chExt cx="178435" cy="128905"/>
          </a:xfrm>
        </p:grpSpPr>
        <p:sp>
          <p:nvSpPr>
            <p:cNvPr id="169" name="object 169"/>
            <p:cNvSpPr/>
            <p:nvPr/>
          </p:nvSpPr>
          <p:spPr>
            <a:xfrm>
              <a:off x="3095764" y="2871774"/>
              <a:ext cx="121285" cy="65405"/>
            </a:xfrm>
            <a:custGeom>
              <a:avLst/>
              <a:gdLst/>
              <a:ahLst/>
              <a:cxnLst/>
              <a:rect l="l" t="t" r="r" b="b"/>
              <a:pathLst>
                <a:path w="121285" h="65405">
                  <a:moveTo>
                    <a:pt x="0" y="24650"/>
                  </a:moveTo>
                  <a:lnTo>
                    <a:pt x="13462" y="22428"/>
                  </a:lnTo>
                  <a:lnTo>
                    <a:pt x="15697" y="8966"/>
                  </a:lnTo>
                  <a:lnTo>
                    <a:pt x="29146" y="0"/>
                  </a:lnTo>
                </a:path>
                <a:path w="121285" h="65405">
                  <a:moveTo>
                    <a:pt x="58293" y="40360"/>
                  </a:moveTo>
                  <a:lnTo>
                    <a:pt x="49395" y="40186"/>
                  </a:lnTo>
                  <a:lnTo>
                    <a:pt x="42598" y="40644"/>
                  </a:lnTo>
                  <a:lnTo>
                    <a:pt x="37483" y="43205"/>
                  </a:lnTo>
                  <a:lnTo>
                    <a:pt x="33629" y="49339"/>
                  </a:lnTo>
                  <a:lnTo>
                    <a:pt x="28587" y="56521"/>
                  </a:lnTo>
                  <a:lnTo>
                    <a:pt x="21864" y="61387"/>
                  </a:lnTo>
                  <a:lnTo>
                    <a:pt x="15982" y="64150"/>
                  </a:lnTo>
                  <a:lnTo>
                    <a:pt x="13462" y="65024"/>
                  </a:lnTo>
                </a:path>
                <a:path w="121285" h="65405">
                  <a:moveTo>
                    <a:pt x="103136" y="62788"/>
                  </a:moveTo>
                  <a:lnTo>
                    <a:pt x="103136" y="56057"/>
                  </a:lnTo>
                  <a:lnTo>
                    <a:pt x="107632" y="44843"/>
                  </a:lnTo>
                  <a:lnTo>
                    <a:pt x="121081" y="42595"/>
                  </a:lnTo>
                </a:path>
                <a:path w="121285" h="65405">
                  <a:moveTo>
                    <a:pt x="96418" y="13461"/>
                  </a:moveTo>
                  <a:lnTo>
                    <a:pt x="87835" y="6348"/>
                  </a:lnTo>
                  <a:lnTo>
                    <a:pt x="81562" y="1968"/>
                  </a:lnTo>
                  <a:lnTo>
                    <a:pt x="76551" y="531"/>
                  </a:lnTo>
                  <a:lnTo>
                    <a:pt x="71755" y="2247"/>
                  </a:lnTo>
                  <a:lnTo>
                    <a:pt x="65024" y="6718"/>
                  </a:lnTo>
                  <a:lnTo>
                    <a:pt x="56057" y="15697"/>
                  </a:lnTo>
                </a:path>
                <a:path w="121285" h="65405">
                  <a:moveTo>
                    <a:pt x="35877" y="24650"/>
                  </a:moveTo>
                  <a:lnTo>
                    <a:pt x="53880" y="25257"/>
                  </a:lnTo>
                  <a:lnTo>
                    <a:pt x="67262" y="24387"/>
                  </a:lnTo>
                  <a:lnTo>
                    <a:pt x="75600" y="23093"/>
                  </a:lnTo>
                  <a:lnTo>
                    <a:pt x="78473" y="224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080067" y="2923349"/>
              <a:ext cx="2540" cy="20320"/>
            </a:xfrm>
            <a:custGeom>
              <a:avLst/>
              <a:gdLst/>
              <a:ahLst/>
              <a:cxnLst/>
              <a:rect l="l" t="t" r="r" b="b"/>
              <a:pathLst>
                <a:path w="2539" h="20319">
                  <a:moveTo>
                    <a:pt x="1123" y="-2286"/>
                  </a:moveTo>
                  <a:lnTo>
                    <a:pt x="1123" y="22466"/>
                  </a:lnTo>
                </a:path>
              </a:pathLst>
            </a:custGeom>
            <a:ln w="68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043440" y="2819463"/>
              <a:ext cx="67310" cy="25400"/>
            </a:xfrm>
            <a:custGeom>
              <a:avLst/>
              <a:gdLst/>
              <a:ahLst/>
              <a:cxnLst/>
              <a:rect l="l" t="t" r="r" b="b"/>
              <a:pathLst>
                <a:path w="67310" h="25400">
                  <a:moveTo>
                    <a:pt x="0" y="0"/>
                  </a:moveTo>
                  <a:lnTo>
                    <a:pt x="6238" y="4135"/>
                  </a:lnTo>
                  <a:lnTo>
                    <a:pt x="15138" y="7288"/>
                  </a:lnTo>
                  <a:lnTo>
                    <a:pt x="25438" y="9038"/>
                  </a:lnTo>
                  <a:lnTo>
                    <a:pt x="35877" y="8966"/>
                  </a:lnTo>
                  <a:lnTo>
                    <a:pt x="47301" y="6583"/>
                  </a:lnTo>
                  <a:lnTo>
                    <a:pt x="58861" y="3362"/>
                  </a:lnTo>
                  <a:lnTo>
                    <a:pt x="66777" y="1822"/>
                  </a:lnTo>
                  <a:lnTo>
                    <a:pt x="67271" y="4483"/>
                  </a:lnTo>
                  <a:lnTo>
                    <a:pt x="61290" y="11950"/>
                  </a:lnTo>
                  <a:lnTo>
                    <a:pt x="56807" y="254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2" name="object 172"/>
          <p:cNvSpPr/>
          <p:nvPr/>
        </p:nvSpPr>
        <p:spPr>
          <a:xfrm>
            <a:off x="8090574" y="3000325"/>
            <a:ext cx="62865" cy="20955"/>
          </a:xfrm>
          <a:custGeom>
            <a:avLst/>
            <a:gdLst/>
            <a:ahLst/>
            <a:cxnLst/>
            <a:rect l="l" t="t" r="r" b="b"/>
            <a:pathLst>
              <a:path w="62864" h="20955">
                <a:moveTo>
                  <a:pt x="0" y="0"/>
                </a:moveTo>
                <a:lnTo>
                  <a:pt x="6490" y="3620"/>
                </a:lnTo>
                <a:lnTo>
                  <a:pt x="13825" y="8786"/>
                </a:lnTo>
                <a:lnTo>
                  <a:pt x="20600" y="13674"/>
                </a:lnTo>
                <a:lnTo>
                  <a:pt x="25412" y="16459"/>
                </a:lnTo>
                <a:lnTo>
                  <a:pt x="31250" y="17784"/>
                </a:lnTo>
                <a:lnTo>
                  <a:pt x="40733" y="19251"/>
                </a:lnTo>
                <a:lnTo>
                  <a:pt x="51899" y="20440"/>
                </a:lnTo>
                <a:lnTo>
                  <a:pt x="62788" y="2092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205673" y="2967444"/>
            <a:ext cx="260350" cy="324485"/>
          </a:xfrm>
          <a:custGeom>
            <a:avLst/>
            <a:gdLst/>
            <a:ahLst/>
            <a:cxnLst/>
            <a:rect l="l" t="t" r="r" b="b"/>
            <a:pathLst>
              <a:path w="260350" h="324485">
                <a:moveTo>
                  <a:pt x="0" y="52324"/>
                </a:moveTo>
                <a:lnTo>
                  <a:pt x="7052" y="46956"/>
                </a:lnTo>
                <a:lnTo>
                  <a:pt x="14946" y="42989"/>
                </a:lnTo>
                <a:lnTo>
                  <a:pt x="23961" y="41822"/>
                </a:lnTo>
                <a:lnTo>
                  <a:pt x="34378" y="44856"/>
                </a:lnTo>
                <a:lnTo>
                  <a:pt x="45332" y="49173"/>
                </a:lnTo>
                <a:lnTo>
                  <a:pt x="55864" y="51390"/>
                </a:lnTo>
                <a:lnTo>
                  <a:pt x="66115" y="52207"/>
                </a:lnTo>
                <a:lnTo>
                  <a:pt x="76225" y="52324"/>
                </a:lnTo>
              </a:path>
              <a:path w="260350" h="324485">
                <a:moveTo>
                  <a:pt x="65773" y="0"/>
                </a:moveTo>
                <a:lnTo>
                  <a:pt x="66705" y="12702"/>
                </a:lnTo>
                <a:lnTo>
                  <a:pt x="68757" y="23164"/>
                </a:lnTo>
                <a:lnTo>
                  <a:pt x="70809" y="30264"/>
                </a:lnTo>
                <a:lnTo>
                  <a:pt x="71742" y="32880"/>
                </a:lnTo>
              </a:path>
              <a:path w="260350" h="324485">
                <a:moveTo>
                  <a:pt x="115100" y="92671"/>
                </a:moveTo>
                <a:lnTo>
                  <a:pt x="133045" y="122554"/>
                </a:lnTo>
                <a:lnTo>
                  <a:pt x="136029" y="133032"/>
                </a:lnTo>
              </a:path>
              <a:path w="260350" h="324485">
                <a:moveTo>
                  <a:pt x="25412" y="131546"/>
                </a:moveTo>
                <a:lnTo>
                  <a:pt x="28192" y="136081"/>
                </a:lnTo>
                <a:lnTo>
                  <a:pt x="35317" y="138653"/>
                </a:lnTo>
                <a:lnTo>
                  <a:pt x="44963" y="139542"/>
                </a:lnTo>
                <a:lnTo>
                  <a:pt x="55308" y="139026"/>
                </a:lnTo>
              </a:path>
              <a:path w="260350" h="324485">
                <a:moveTo>
                  <a:pt x="26911" y="80721"/>
                </a:moveTo>
                <a:lnTo>
                  <a:pt x="34336" y="81915"/>
                </a:lnTo>
                <a:lnTo>
                  <a:pt x="42602" y="84653"/>
                </a:lnTo>
                <a:lnTo>
                  <a:pt x="50867" y="87670"/>
                </a:lnTo>
                <a:lnTo>
                  <a:pt x="58292" y="89700"/>
                </a:lnTo>
                <a:lnTo>
                  <a:pt x="65650" y="90303"/>
                </a:lnTo>
                <a:lnTo>
                  <a:pt x="73429" y="90068"/>
                </a:lnTo>
                <a:lnTo>
                  <a:pt x="80368" y="89271"/>
                </a:lnTo>
                <a:lnTo>
                  <a:pt x="85204" y="88188"/>
                </a:lnTo>
              </a:path>
              <a:path w="260350" h="324485">
                <a:moveTo>
                  <a:pt x="16446" y="165925"/>
                </a:moveTo>
                <a:lnTo>
                  <a:pt x="17403" y="171620"/>
                </a:lnTo>
                <a:lnTo>
                  <a:pt x="20743" y="176755"/>
                </a:lnTo>
                <a:lnTo>
                  <a:pt x="27167" y="180209"/>
                </a:lnTo>
                <a:lnTo>
                  <a:pt x="37376" y="180860"/>
                </a:lnTo>
                <a:lnTo>
                  <a:pt x="51782" y="180233"/>
                </a:lnTo>
                <a:lnTo>
                  <a:pt x="67452" y="180303"/>
                </a:lnTo>
                <a:lnTo>
                  <a:pt x="80042" y="180651"/>
                </a:lnTo>
                <a:lnTo>
                  <a:pt x="85204" y="180860"/>
                </a:lnTo>
              </a:path>
              <a:path w="260350" h="324485">
                <a:moveTo>
                  <a:pt x="116598" y="186855"/>
                </a:moveTo>
                <a:lnTo>
                  <a:pt x="125564" y="189839"/>
                </a:lnTo>
                <a:lnTo>
                  <a:pt x="131546" y="197319"/>
                </a:lnTo>
              </a:path>
              <a:path w="260350" h="324485">
                <a:moveTo>
                  <a:pt x="61277" y="216750"/>
                </a:moveTo>
                <a:lnTo>
                  <a:pt x="62776" y="225717"/>
                </a:lnTo>
                <a:lnTo>
                  <a:pt x="71742" y="227215"/>
                </a:lnTo>
                <a:lnTo>
                  <a:pt x="76225" y="228701"/>
                </a:lnTo>
                <a:lnTo>
                  <a:pt x="103981" y="247382"/>
                </a:lnTo>
                <a:lnTo>
                  <a:pt x="109494" y="256728"/>
                </a:lnTo>
                <a:lnTo>
                  <a:pt x="114448" y="264396"/>
                </a:lnTo>
                <a:lnTo>
                  <a:pt x="116598" y="267576"/>
                </a:lnTo>
              </a:path>
              <a:path w="260350" h="324485">
                <a:moveTo>
                  <a:pt x="176377" y="266077"/>
                </a:moveTo>
                <a:lnTo>
                  <a:pt x="179628" y="258318"/>
                </a:lnTo>
                <a:lnTo>
                  <a:pt x="184418" y="250004"/>
                </a:lnTo>
                <a:lnTo>
                  <a:pt x="190048" y="243373"/>
                </a:lnTo>
                <a:lnTo>
                  <a:pt x="195821" y="240664"/>
                </a:lnTo>
              </a:path>
              <a:path w="260350" h="324485">
                <a:moveTo>
                  <a:pt x="222719" y="251129"/>
                </a:moveTo>
                <a:lnTo>
                  <a:pt x="227485" y="255099"/>
                </a:lnTo>
                <a:lnTo>
                  <a:pt x="232810" y="259348"/>
                </a:lnTo>
                <a:lnTo>
                  <a:pt x="238696" y="262475"/>
                </a:lnTo>
                <a:lnTo>
                  <a:pt x="245148" y="263080"/>
                </a:lnTo>
                <a:lnTo>
                  <a:pt x="254114" y="261594"/>
                </a:lnTo>
                <a:lnTo>
                  <a:pt x="260095" y="260083"/>
                </a:lnTo>
                <a:lnTo>
                  <a:pt x="252615" y="252615"/>
                </a:lnTo>
                <a:lnTo>
                  <a:pt x="244747" y="244234"/>
                </a:lnTo>
                <a:lnTo>
                  <a:pt x="234494" y="232627"/>
                </a:lnTo>
                <a:lnTo>
                  <a:pt x="225081" y="221299"/>
                </a:lnTo>
                <a:lnTo>
                  <a:pt x="219735" y="213753"/>
                </a:lnTo>
              </a:path>
              <a:path w="260350" h="324485">
                <a:moveTo>
                  <a:pt x="124066" y="225717"/>
                </a:moveTo>
                <a:lnTo>
                  <a:pt x="116598" y="233197"/>
                </a:lnTo>
                <a:lnTo>
                  <a:pt x="119583" y="242150"/>
                </a:lnTo>
                <a:lnTo>
                  <a:pt x="127063" y="243649"/>
                </a:lnTo>
                <a:lnTo>
                  <a:pt x="134531" y="245148"/>
                </a:lnTo>
                <a:lnTo>
                  <a:pt x="147980" y="245148"/>
                </a:lnTo>
              </a:path>
              <a:path w="260350" h="324485">
                <a:moveTo>
                  <a:pt x="131546" y="307924"/>
                </a:moveTo>
                <a:lnTo>
                  <a:pt x="131378" y="302929"/>
                </a:lnTo>
                <a:lnTo>
                  <a:pt x="134715" y="299334"/>
                </a:lnTo>
                <a:lnTo>
                  <a:pt x="140576" y="297417"/>
                </a:lnTo>
                <a:lnTo>
                  <a:pt x="147980" y="297459"/>
                </a:lnTo>
                <a:lnTo>
                  <a:pt x="157534" y="298559"/>
                </a:lnTo>
                <a:lnTo>
                  <a:pt x="168351" y="299519"/>
                </a:lnTo>
                <a:lnTo>
                  <a:pt x="177205" y="300199"/>
                </a:lnTo>
                <a:lnTo>
                  <a:pt x="180873" y="300456"/>
                </a:lnTo>
              </a:path>
              <a:path w="260350" h="324485">
                <a:moveTo>
                  <a:pt x="200304" y="291490"/>
                </a:moveTo>
                <a:lnTo>
                  <a:pt x="204950" y="286355"/>
                </a:lnTo>
                <a:lnTo>
                  <a:pt x="211697" y="282898"/>
                </a:lnTo>
                <a:lnTo>
                  <a:pt x="219847" y="282242"/>
                </a:lnTo>
                <a:lnTo>
                  <a:pt x="228701" y="285508"/>
                </a:lnTo>
                <a:lnTo>
                  <a:pt x="237391" y="290503"/>
                </a:lnTo>
                <a:lnTo>
                  <a:pt x="245517" y="294098"/>
                </a:lnTo>
                <a:lnTo>
                  <a:pt x="253085" y="296015"/>
                </a:lnTo>
                <a:lnTo>
                  <a:pt x="260095" y="295973"/>
                </a:lnTo>
              </a:path>
              <a:path w="260350" h="324485">
                <a:moveTo>
                  <a:pt x="225717" y="307924"/>
                </a:moveTo>
                <a:lnTo>
                  <a:pt x="212267" y="315391"/>
                </a:lnTo>
                <a:lnTo>
                  <a:pt x="207771" y="3243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4" name="object 174"/>
          <p:cNvGrpSpPr/>
          <p:nvPr/>
        </p:nvGrpSpPr>
        <p:grpSpPr>
          <a:xfrm>
            <a:off x="8357903" y="3268599"/>
            <a:ext cx="608330" cy="259079"/>
            <a:chOff x="3303303" y="3268598"/>
            <a:chExt cx="608330" cy="259079"/>
          </a:xfrm>
        </p:grpSpPr>
        <p:pic>
          <p:nvPicPr>
            <p:cNvPr id="175" name="object 17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337128" y="3352317"/>
              <a:ext cx="79311" cy="76314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3305589" y="3312756"/>
              <a:ext cx="561975" cy="212725"/>
            </a:xfrm>
            <a:custGeom>
              <a:avLst/>
              <a:gdLst/>
              <a:ahLst/>
              <a:cxnLst/>
              <a:rect l="l" t="t" r="r" b="b"/>
              <a:pathLst>
                <a:path w="561975" h="212725">
                  <a:moveTo>
                    <a:pt x="8411" y="22402"/>
                  </a:moveTo>
                  <a:lnTo>
                    <a:pt x="4112" y="30627"/>
                  </a:lnTo>
                  <a:lnTo>
                    <a:pt x="934" y="37730"/>
                  </a:lnTo>
                  <a:lnTo>
                    <a:pt x="0" y="44268"/>
                  </a:lnTo>
                  <a:lnTo>
                    <a:pt x="2430" y="50800"/>
                  </a:lnTo>
                  <a:lnTo>
                    <a:pt x="6214" y="57626"/>
                  </a:lnTo>
                  <a:lnTo>
                    <a:pt x="8035" y="63888"/>
                  </a:lnTo>
                  <a:lnTo>
                    <a:pt x="7053" y="68468"/>
                  </a:lnTo>
                  <a:lnTo>
                    <a:pt x="2430" y="70243"/>
                  </a:lnTo>
                </a:path>
                <a:path w="561975" h="212725">
                  <a:moveTo>
                    <a:pt x="48772" y="7467"/>
                  </a:moveTo>
                  <a:lnTo>
                    <a:pt x="56482" y="6507"/>
                  </a:lnTo>
                  <a:lnTo>
                    <a:pt x="67835" y="5410"/>
                  </a:lnTo>
                  <a:lnTo>
                    <a:pt x="78626" y="3474"/>
                  </a:lnTo>
                  <a:lnTo>
                    <a:pt x="84649" y="0"/>
                  </a:lnTo>
                </a:path>
                <a:path w="561975" h="212725">
                  <a:moveTo>
                    <a:pt x="102594" y="2971"/>
                  </a:moveTo>
                  <a:lnTo>
                    <a:pt x="138717" y="16829"/>
                  </a:lnTo>
                  <a:lnTo>
                    <a:pt x="151726" y="16240"/>
                  </a:lnTo>
                  <a:lnTo>
                    <a:pt x="162213" y="15369"/>
                  </a:lnTo>
                  <a:lnTo>
                    <a:pt x="168355" y="14922"/>
                  </a:lnTo>
                  <a:lnTo>
                    <a:pt x="172838" y="14922"/>
                  </a:lnTo>
                  <a:lnTo>
                    <a:pt x="184802" y="10452"/>
                  </a:lnTo>
                  <a:lnTo>
                    <a:pt x="192282" y="13436"/>
                  </a:lnTo>
                </a:path>
                <a:path w="561975" h="212725">
                  <a:moveTo>
                    <a:pt x="135475" y="56781"/>
                  </a:moveTo>
                  <a:lnTo>
                    <a:pt x="160069" y="56570"/>
                  </a:lnTo>
                  <a:lnTo>
                    <a:pt x="189847" y="56219"/>
                  </a:lnTo>
                  <a:lnTo>
                    <a:pt x="215981" y="56149"/>
                  </a:lnTo>
                  <a:lnTo>
                    <a:pt x="258235" y="63303"/>
                  </a:lnTo>
                  <a:lnTo>
                    <a:pt x="259541" y="68745"/>
                  </a:lnTo>
                  <a:lnTo>
                    <a:pt x="255919" y="76030"/>
                  </a:lnTo>
                  <a:lnTo>
                    <a:pt x="252999" y="83315"/>
                  </a:lnTo>
                  <a:lnTo>
                    <a:pt x="249238" y="88919"/>
                  </a:lnTo>
                  <a:lnTo>
                    <a:pt x="243095" y="91160"/>
                  </a:lnTo>
                  <a:lnTo>
                    <a:pt x="234644" y="91861"/>
                  </a:lnTo>
                  <a:lnTo>
                    <a:pt x="225908" y="93402"/>
                  </a:lnTo>
                  <a:lnTo>
                    <a:pt x="181063" y="96200"/>
                  </a:lnTo>
                  <a:lnTo>
                    <a:pt x="158969" y="96270"/>
                  </a:lnTo>
                  <a:lnTo>
                    <a:pt x="144441" y="95643"/>
                  </a:lnTo>
                </a:path>
                <a:path w="561975" h="212725">
                  <a:moveTo>
                    <a:pt x="196752" y="29883"/>
                  </a:moveTo>
                  <a:lnTo>
                    <a:pt x="211259" y="29135"/>
                  </a:lnTo>
                  <a:lnTo>
                    <a:pt x="227588" y="29511"/>
                  </a:lnTo>
                  <a:lnTo>
                    <a:pt x="241954" y="31569"/>
                  </a:lnTo>
                  <a:lnTo>
                    <a:pt x="250575" y="35864"/>
                  </a:lnTo>
                  <a:lnTo>
                    <a:pt x="254960" y="42517"/>
                  </a:lnTo>
                  <a:lnTo>
                    <a:pt x="258789" y="49872"/>
                  </a:lnTo>
                  <a:lnTo>
                    <a:pt x="261498" y="55828"/>
                  </a:lnTo>
                  <a:lnTo>
                    <a:pt x="262526" y="58280"/>
                  </a:lnTo>
                </a:path>
                <a:path w="561975" h="212725">
                  <a:moveTo>
                    <a:pt x="160887" y="32867"/>
                  </a:moveTo>
                  <a:lnTo>
                    <a:pt x="158436" y="40783"/>
                  </a:lnTo>
                  <a:lnTo>
                    <a:pt x="158086" y="45756"/>
                  </a:lnTo>
                  <a:lnTo>
                    <a:pt x="160257" y="49889"/>
                  </a:lnTo>
                  <a:lnTo>
                    <a:pt x="165371" y="55283"/>
                  </a:lnTo>
                </a:path>
                <a:path w="561975" h="212725">
                  <a:moveTo>
                    <a:pt x="280471" y="125564"/>
                  </a:moveTo>
                  <a:lnTo>
                    <a:pt x="287476" y="124813"/>
                  </a:lnTo>
                  <a:lnTo>
                    <a:pt x="298406" y="124056"/>
                  </a:lnTo>
                  <a:lnTo>
                    <a:pt x="308217" y="125543"/>
                  </a:lnTo>
                  <a:lnTo>
                    <a:pt x="311865" y="131521"/>
                  </a:lnTo>
                  <a:lnTo>
                    <a:pt x="308874" y="139262"/>
                  </a:lnTo>
                  <a:lnTo>
                    <a:pt x="303642" y="145175"/>
                  </a:lnTo>
                  <a:lnTo>
                    <a:pt x="298410" y="150243"/>
                  </a:lnTo>
                  <a:lnTo>
                    <a:pt x="295419" y="155448"/>
                  </a:lnTo>
                </a:path>
                <a:path w="561975" h="212725">
                  <a:moveTo>
                    <a:pt x="295419" y="188341"/>
                  </a:moveTo>
                  <a:lnTo>
                    <a:pt x="297120" y="198587"/>
                  </a:lnTo>
                  <a:lnTo>
                    <a:pt x="300087" y="206455"/>
                  </a:lnTo>
                  <a:lnTo>
                    <a:pt x="304457" y="211245"/>
                  </a:lnTo>
                  <a:lnTo>
                    <a:pt x="310366" y="212255"/>
                  </a:lnTo>
                  <a:lnTo>
                    <a:pt x="319333" y="210756"/>
                  </a:lnTo>
                  <a:lnTo>
                    <a:pt x="325314" y="203276"/>
                  </a:lnTo>
                  <a:lnTo>
                    <a:pt x="329797" y="198780"/>
                  </a:lnTo>
                  <a:lnTo>
                    <a:pt x="334842" y="196662"/>
                  </a:lnTo>
                  <a:lnTo>
                    <a:pt x="342128" y="196361"/>
                  </a:lnTo>
                  <a:lnTo>
                    <a:pt x="349973" y="196898"/>
                  </a:lnTo>
                  <a:lnTo>
                    <a:pt x="356696" y="197294"/>
                  </a:lnTo>
                </a:path>
                <a:path w="561975" h="212725">
                  <a:moveTo>
                    <a:pt x="344745" y="77711"/>
                  </a:moveTo>
                  <a:lnTo>
                    <a:pt x="344745" y="104622"/>
                  </a:lnTo>
                  <a:lnTo>
                    <a:pt x="346231" y="113588"/>
                  </a:lnTo>
                  <a:lnTo>
                    <a:pt x="350727" y="110604"/>
                  </a:lnTo>
                  <a:lnTo>
                    <a:pt x="355210" y="115087"/>
                  </a:lnTo>
                </a:path>
                <a:path w="561975" h="212725">
                  <a:moveTo>
                    <a:pt x="374641" y="103136"/>
                  </a:moveTo>
                  <a:lnTo>
                    <a:pt x="388050" y="100324"/>
                  </a:lnTo>
                  <a:lnTo>
                    <a:pt x="413510" y="98640"/>
                  </a:lnTo>
                  <a:lnTo>
                    <a:pt x="442332" y="101443"/>
                  </a:lnTo>
                  <a:lnTo>
                    <a:pt x="465827" y="112090"/>
                  </a:lnTo>
                </a:path>
                <a:path w="561975" h="212725">
                  <a:moveTo>
                    <a:pt x="329797" y="121069"/>
                  </a:moveTo>
                  <a:lnTo>
                    <a:pt x="329914" y="127884"/>
                  </a:lnTo>
                  <a:lnTo>
                    <a:pt x="334095" y="131897"/>
                  </a:lnTo>
                  <a:lnTo>
                    <a:pt x="337997" y="135351"/>
                  </a:lnTo>
                  <a:lnTo>
                    <a:pt x="337278" y="140487"/>
                  </a:lnTo>
                  <a:lnTo>
                    <a:pt x="331296" y="149466"/>
                  </a:lnTo>
                  <a:lnTo>
                    <a:pt x="325314" y="149466"/>
                  </a:lnTo>
                </a:path>
                <a:path w="561975" h="212725">
                  <a:moveTo>
                    <a:pt x="290935" y="61264"/>
                  </a:moveTo>
                  <a:lnTo>
                    <a:pt x="300090" y="65452"/>
                  </a:lnTo>
                  <a:lnTo>
                    <a:pt x="310363" y="68930"/>
                  </a:lnTo>
                  <a:lnTo>
                    <a:pt x="319518" y="71564"/>
                  </a:lnTo>
                  <a:lnTo>
                    <a:pt x="325314" y="73215"/>
                  </a:lnTo>
                </a:path>
                <a:path w="561975" h="212725">
                  <a:moveTo>
                    <a:pt x="341761" y="67259"/>
                  </a:moveTo>
                  <a:lnTo>
                    <a:pt x="348694" y="69310"/>
                  </a:lnTo>
                  <a:lnTo>
                    <a:pt x="355767" y="72485"/>
                  </a:lnTo>
                  <a:lnTo>
                    <a:pt x="362562" y="75660"/>
                  </a:lnTo>
                  <a:lnTo>
                    <a:pt x="368659" y="77711"/>
                  </a:lnTo>
                </a:path>
                <a:path w="561975" h="212725">
                  <a:moveTo>
                    <a:pt x="473295" y="61264"/>
                  </a:moveTo>
                  <a:lnTo>
                    <a:pt x="486705" y="61825"/>
                  </a:lnTo>
                  <a:lnTo>
                    <a:pt x="498712" y="62385"/>
                  </a:lnTo>
                  <a:lnTo>
                    <a:pt x="507354" y="61264"/>
                  </a:lnTo>
                  <a:lnTo>
                    <a:pt x="510671" y="56781"/>
                  </a:lnTo>
                  <a:lnTo>
                    <a:pt x="510671" y="41846"/>
                  </a:lnTo>
                </a:path>
                <a:path w="561975" h="212725">
                  <a:moveTo>
                    <a:pt x="527105" y="31381"/>
                  </a:moveTo>
                  <a:lnTo>
                    <a:pt x="527643" y="39765"/>
                  </a:lnTo>
                  <a:lnTo>
                    <a:pt x="529164" y="48005"/>
                  </a:lnTo>
                  <a:lnTo>
                    <a:pt x="531525" y="54284"/>
                  </a:lnTo>
                  <a:lnTo>
                    <a:pt x="534585" y="56781"/>
                  </a:lnTo>
                  <a:lnTo>
                    <a:pt x="561484" y="567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867073" y="3326193"/>
              <a:ext cx="5080" cy="43815"/>
            </a:xfrm>
            <a:custGeom>
              <a:avLst/>
              <a:gdLst/>
              <a:ahLst/>
              <a:cxnLst/>
              <a:rect l="l" t="t" r="r" b="b"/>
              <a:pathLst>
                <a:path w="5079" h="43814">
                  <a:moveTo>
                    <a:pt x="2247" y="-2285"/>
                  </a:moveTo>
                  <a:lnTo>
                    <a:pt x="2247" y="45631"/>
                  </a:lnTo>
                </a:path>
              </a:pathLst>
            </a:custGeom>
            <a:ln w="9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804297" y="3270884"/>
              <a:ext cx="104775" cy="133350"/>
            </a:xfrm>
            <a:custGeom>
              <a:avLst/>
              <a:gdLst/>
              <a:ahLst/>
              <a:cxnLst/>
              <a:rect l="l" t="t" r="r" b="b"/>
              <a:pathLst>
                <a:path w="104775" h="133350">
                  <a:moveTo>
                    <a:pt x="101650" y="0"/>
                  </a:moveTo>
                  <a:lnTo>
                    <a:pt x="104102" y="14716"/>
                  </a:lnTo>
                  <a:lnTo>
                    <a:pt x="104452" y="26909"/>
                  </a:lnTo>
                  <a:lnTo>
                    <a:pt x="102281" y="35738"/>
                  </a:lnTo>
                  <a:lnTo>
                    <a:pt x="97167" y="40360"/>
                  </a:lnTo>
                  <a:lnTo>
                    <a:pt x="88201" y="43357"/>
                  </a:lnTo>
                  <a:lnTo>
                    <a:pt x="83705" y="52311"/>
                  </a:lnTo>
                  <a:lnTo>
                    <a:pt x="83705" y="56794"/>
                  </a:lnTo>
                  <a:lnTo>
                    <a:pt x="86975" y="61729"/>
                  </a:lnTo>
                  <a:lnTo>
                    <a:pt x="94170" y="68202"/>
                  </a:lnTo>
                  <a:lnTo>
                    <a:pt x="101365" y="73832"/>
                  </a:lnTo>
                  <a:lnTo>
                    <a:pt x="104635" y="76238"/>
                  </a:lnTo>
                </a:path>
                <a:path w="104775" h="133350">
                  <a:moveTo>
                    <a:pt x="103149" y="95669"/>
                  </a:moveTo>
                  <a:lnTo>
                    <a:pt x="98653" y="97155"/>
                  </a:lnTo>
                  <a:lnTo>
                    <a:pt x="85204" y="106133"/>
                  </a:lnTo>
                  <a:lnTo>
                    <a:pt x="85204" y="110617"/>
                  </a:lnTo>
                </a:path>
                <a:path w="104775" h="133350">
                  <a:moveTo>
                    <a:pt x="0" y="115087"/>
                  </a:moveTo>
                  <a:lnTo>
                    <a:pt x="7917" y="117891"/>
                  </a:lnTo>
                  <a:lnTo>
                    <a:pt x="15132" y="124059"/>
                  </a:lnTo>
                  <a:lnTo>
                    <a:pt x="20384" y="130228"/>
                  </a:lnTo>
                  <a:lnTo>
                    <a:pt x="22415" y="1330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/>
          <p:nvPr/>
        </p:nvSpPr>
        <p:spPr>
          <a:xfrm>
            <a:off x="8331987" y="2268627"/>
            <a:ext cx="289560" cy="850265"/>
          </a:xfrm>
          <a:custGeom>
            <a:avLst/>
            <a:gdLst/>
            <a:ahLst/>
            <a:cxnLst/>
            <a:rect l="l" t="t" r="r" b="b"/>
            <a:pathLst>
              <a:path w="289560" h="850264">
                <a:moveTo>
                  <a:pt x="0" y="0"/>
                </a:moveTo>
                <a:lnTo>
                  <a:pt x="0" y="112115"/>
                </a:lnTo>
                <a:lnTo>
                  <a:pt x="85204" y="275793"/>
                </a:lnTo>
                <a:lnTo>
                  <a:pt x="105384" y="278028"/>
                </a:lnTo>
                <a:lnTo>
                  <a:pt x="105384" y="401358"/>
                </a:lnTo>
                <a:lnTo>
                  <a:pt x="95922" y="449910"/>
                </a:lnTo>
                <a:lnTo>
                  <a:pt x="73357" y="481472"/>
                </a:lnTo>
                <a:lnTo>
                  <a:pt x="55491" y="509257"/>
                </a:lnTo>
                <a:lnTo>
                  <a:pt x="40146" y="534098"/>
                </a:lnTo>
                <a:lnTo>
                  <a:pt x="33629" y="544855"/>
                </a:lnTo>
                <a:lnTo>
                  <a:pt x="47078" y="645744"/>
                </a:lnTo>
                <a:lnTo>
                  <a:pt x="46940" y="659032"/>
                </a:lnTo>
                <a:lnTo>
                  <a:pt x="44276" y="671263"/>
                </a:lnTo>
                <a:lnTo>
                  <a:pt x="40772" y="681386"/>
                </a:lnTo>
                <a:lnTo>
                  <a:pt x="38112" y="688352"/>
                </a:lnTo>
                <a:lnTo>
                  <a:pt x="67259" y="742162"/>
                </a:lnTo>
                <a:lnTo>
                  <a:pt x="73990" y="737692"/>
                </a:lnTo>
                <a:lnTo>
                  <a:pt x="82956" y="748893"/>
                </a:lnTo>
                <a:lnTo>
                  <a:pt x="89968" y="755684"/>
                </a:lnTo>
                <a:lnTo>
                  <a:pt x="95294" y="761217"/>
                </a:lnTo>
                <a:lnTo>
                  <a:pt x="95572" y="768433"/>
                </a:lnTo>
                <a:lnTo>
                  <a:pt x="87439" y="780275"/>
                </a:lnTo>
              </a:path>
              <a:path w="289560" h="850264">
                <a:moveTo>
                  <a:pt x="103136" y="813917"/>
                </a:moveTo>
                <a:lnTo>
                  <a:pt x="112212" y="811741"/>
                </a:lnTo>
                <a:lnTo>
                  <a:pt x="121918" y="811672"/>
                </a:lnTo>
                <a:lnTo>
                  <a:pt x="131202" y="813285"/>
                </a:lnTo>
                <a:lnTo>
                  <a:pt x="139014" y="816152"/>
                </a:lnTo>
                <a:lnTo>
                  <a:pt x="151449" y="821513"/>
                </a:lnTo>
                <a:lnTo>
                  <a:pt x="171243" y="828767"/>
                </a:lnTo>
                <a:lnTo>
                  <a:pt x="192299" y="834758"/>
                </a:lnTo>
                <a:lnTo>
                  <a:pt x="208521" y="836333"/>
                </a:lnTo>
                <a:lnTo>
                  <a:pt x="222255" y="833814"/>
                </a:lnTo>
                <a:lnTo>
                  <a:pt x="237670" y="831294"/>
                </a:lnTo>
                <a:lnTo>
                  <a:pt x="251405" y="831293"/>
                </a:lnTo>
                <a:lnTo>
                  <a:pt x="260095" y="836333"/>
                </a:lnTo>
                <a:lnTo>
                  <a:pt x="265593" y="842851"/>
                </a:lnTo>
                <a:lnTo>
                  <a:pt x="272145" y="846426"/>
                </a:lnTo>
                <a:lnTo>
                  <a:pt x="279959" y="848320"/>
                </a:lnTo>
                <a:lnTo>
                  <a:pt x="289242" y="8497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8706421" y="3088426"/>
            <a:ext cx="148590" cy="193675"/>
          </a:xfrm>
          <a:custGeom>
            <a:avLst/>
            <a:gdLst/>
            <a:ahLst/>
            <a:cxnLst/>
            <a:rect l="l" t="t" r="r" b="b"/>
            <a:pathLst>
              <a:path w="148589" h="193675">
                <a:moveTo>
                  <a:pt x="0" y="18781"/>
                </a:moveTo>
                <a:lnTo>
                  <a:pt x="9427" y="17202"/>
                </a:lnTo>
                <a:lnTo>
                  <a:pt x="19905" y="16257"/>
                </a:lnTo>
                <a:lnTo>
                  <a:pt x="29962" y="16574"/>
                </a:lnTo>
                <a:lnTo>
                  <a:pt x="38125" y="18781"/>
                </a:lnTo>
              </a:path>
              <a:path w="148589" h="193675">
                <a:moveTo>
                  <a:pt x="47091" y="5332"/>
                </a:moveTo>
                <a:lnTo>
                  <a:pt x="55816" y="877"/>
                </a:lnTo>
                <a:lnTo>
                  <a:pt x="64750" y="0"/>
                </a:lnTo>
                <a:lnTo>
                  <a:pt x="73266" y="1230"/>
                </a:lnTo>
                <a:lnTo>
                  <a:pt x="80733" y="3097"/>
                </a:lnTo>
              </a:path>
              <a:path w="148589" h="193675">
                <a:moveTo>
                  <a:pt x="112115" y="34478"/>
                </a:moveTo>
                <a:lnTo>
                  <a:pt x="147993" y="128649"/>
                </a:lnTo>
                <a:lnTo>
                  <a:pt x="132295" y="139863"/>
                </a:lnTo>
                <a:lnTo>
                  <a:pt x="123329" y="169010"/>
                </a:lnTo>
                <a:lnTo>
                  <a:pt x="132295" y="1936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1" name="object 181"/>
          <p:cNvGrpSpPr/>
          <p:nvPr/>
        </p:nvGrpSpPr>
        <p:grpSpPr>
          <a:xfrm>
            <a:off x="8322970" y="2011490"/>
            <a:ext cx="565150" cy="768985"/>
            <a:chOff x="3268370" y="2011489"/>
            <a:chExt cx="565150" cy="768985"/>
          </a:xfrm>
        </p:grpSpPr>
        <p:sp>
          <p:nvSpPr>
            <p:cNvPr id="182" name="object 182"/>
            <p:cNvSpPr/>
            <p:nvPr/>
          </p:nvSpPr>
          <p:spPr>
            <a:xfrm>
              <a:off x="3284118" y="2013775"/>
              <a:ext cx="547370" cy="720090"/>
            </a:xfrm>
            <a:custGeom>
              <a:avLst/>
              <a:gdLst/>
              <a:ahLst/>
              <a:cxnLst/>
              <a:rect l="l" t="t" r="r" b="b"/>
              <a:pathLst>
                <a:path w="547370" h="720089">
                  <a:moveTo>
                    <a:pt x="140500" y="0"/>
                  </a:moveTo>
                  <a:lnTo>
                    <a:pt x="0" y="11950"/>
                  </a:lnTo>
                  <a:lnTo>
                    <a:pt x="41846" y="289979"/>
                  </a:lnTo>
                  <a:lnTo>
                    <a:pt x="256717" y="719962"/>
                  </a:lnTo>
                  <a:lnTo>
                    <a:pt x="256120" y="713562"/>
                  </a:lnTo>
                  <a:lnTo>
                    <a:pt x="255630" y="655637"/>
                  </a:lnTo>
                  <a:lnTo>
                    <a:pt x="264526" y="605515"/>
                  </a:lnTo>
                  <a:lnTo>
                    <a:pt x="282097" y="567049"/>
                  </a:lnTo>
                  <a:lnTo>
                    <a:pt x="440410" y="514629"/>
                  </a:lnTo>
                  <a:lnTo>
                    <a:pt x="467429" y="513412"/>
                  </a:lnTo>
                  <a:lnTo>
                    <a:pt x="494844" y="524409"/>
                  </a:lnTo>
                  <a:lnTo>
                    <a:pt x="521404" y="546249"/>
                  </a:lnTo>
                  <a:lnTo>
                    <a:pt x="545858" y="577557"/>
                  </a:lnTo>
                  <a:lnTo>
                    <a:pt x="547090" y="576973"/>
                  </a:lnTo>
                  <a:lnTo>
                    <a:pt x="541108" y="352755"/>
                  </a:lnTo>
                  <a:lnTo>
                    <a:pt x="526161" y="209257"/>
                  </a:lnTo>
                  <a:lnTo>
                    <a:pt x="460400" y="152450"/>
                  </a:lnTo>
                  <a:lnTo>
                    <a:pt x="140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284118" y="2013775"/>
              <a:ext cx="547370" cy="720090"/>
            </a:xfrm>
            <a:custGeom>
              <a:avLst/>
              <a:gdLst/>
              <a:ahLst/>
              <a:cxnLst/>
              <a:rect l="l" t="t" r="r" b="b"/>
              <a:pathLst>
                <a:path w="547370" h="720089">
                  <a:moveTo>
                    <a:pt x="307632" y="544093"/>
                  </a:moveTo>
                  <a:lnTo>
                    <a:pt x="440410" y="514629"/>
                  </a:lnTo>
                  <a:lnTo>
                    <a:pt x="467429" y="513412"/>
                  </a:lnTo>
                  <a:lnTo>
                    <a:pt x="494844" y="524409"/>
                  </a:lnTo>
                  <a:lnTo>
                    <a:pt x="521404" y="546249"/>
                  </a:lnTo>
                  <a:lnTo>
                    <a:pt x="545858" y="577557"/>
                  </a:lnTo>
                  <a:lnTo>
                    <a:pt x="547090" y="576973"/>
                  </a:lnTo>
                  <a:lnTo>
                    <a:pt x="541108" y="352755"/>
                  </a:lnTo>
                  <a:lnTo>
                    <a:pt x="526161" y="209257"/>
                  </a:lnTo>
                  <a:lnTo>
                    <a:pt x="460400" y="152450"/>
                  </a:lnTo>
                  <a:lnTo>
                    <a:pt x="140500" y="0"/>
                  </a:lnTo>
                  <a:lnTo>
                    <a:pt x="0" y="11950"/>
                  </a:lnTo>
                  <a:lnTo>
                    <a:pt x="41846" y="289979"/>
                  </a:lnTo>
                  <a:lnTo>
                    <a:pt x="254114" y="714501"/>
                  </a:lnTo>
                  <a:lnTo>
                    <a:pt x="256717" y="719962"/>
                  </a:lnTo>
                  <a:lnTo>
                    <a:pt x="256120" y="713562"/>
                  </a:lnTo>
                  <a:lnTo>
                    <a:pt x="255630" y="655637"/>
                  </a:lnTo>
                  <a:lnTo>
                    <a:pt x="264526" y="605515"/>
                  </a:lnTo>
                  <a:lnTo>
                    <a:pt x="282097" y="567049"/>
                  </a:lnTo>
                  <a:lnTo>
                    <a:pt x="307632" y="5440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270656" y="2025726"/>
              <a:ext cx="277495" cy="752475"/>
            </a:xfrm>
            <a:custGeom>
              <a:avLst/>
              <a:gdLst/>
              <a:ahLst/>
              <a:cxnLst/>
              <a:rect l="l" t="t" r="r" b="b"/>
              <a:pathLst>
                <a:path w="277495" h="752475">
                  <a:moveTo>
                    <a:pt x="13462" y="0"/>
                  </a:moveTo>
                  <a:lnTo>
                    <a:pt x="0" y="4483"/>
                  </a:lnTo>
                  <a:lnTo>
                    <a:pt x="41846" y="282511"/>
                  </a:lnTo>
                  <a:lnTo>
                    <a:pt x="277469" y="752157"/>
                  </a:lnTo>
                  <a:lnTo>
                    <a:pt x="274438" y="737800"/>
                  </a:lnTo>
                  <a:lnTo>
                    <a:pt x="272445" y="725932"/>
                  </a:lnTo>
                  <a:lnTo>
                    <a:pt x="270040" y="707593"/>
                  </a:lnTo>
                  <a:lnTo>
                    <a:pt x="55308" y="278028"/>
                  </a:lnTo>
                  <a:lnTo>
                    <a:pt x="13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270656" y="2025726"/>
              <a:ext cx="277495" cy="752475"/>
            </a:xfrm>
            <a:custGeom>
              <a:avLst/>
              <a:gdLst/>
              <a:ahLst/>
              <a:cxnLst/>
              <a:rect l="l" t="t" r="r" b="b"/>
              <a:pathLst>
                <a:path w="277495" h="752475">
                  <a:moveTo>
                    <a:pt x="0" y="4483"/>
                  </a:moveTo>
                  <a:lnTo>
                    <a:pt x="41846" y="282511"/>
                  </a:lnTo>
                  <a:lnTo>
                    <a:pt x="277469" y="752157"/>
                  </a:lnTo>
                  <a:lnTo>
                    <a:pt x="274438" y="737800"/>
                  </a:lnTo>
                  <a:lnTo>
                    <a:pt x="272445" y="725932"/>
                  </a:lnTo>
                  <a:lnTo>
                    <a:pt x="271106" y="716035"/>
                  </a:lnTo>
                  <a:lnTo>
                    <a:pt x="270040" y="707593"/>
                  </a:lnTo>
                  <a:lnTo>
                    <a:pt x="55308" y="278028"/>
                  </a:lnTo>
                  <a:lnTo>
                    <a:pt x="13462" y="0"/>
                  </a:lnTo>
                  <a:lnTo>
                    <a:pt x="0" y="44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6" name="object 18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733383" y="3473950"/>
            <a:ext cx="72364" cy="72207"/>
          </a:xfrm>
          <a:prstGeom prst="rect">
            <a:avLst/>
          </a:prstGeom>
        </p:spPr>
      </p:pic>
      <p:grpSp>
        <p:nvGrpSpPr>
          <p:cNvPr id="187" name="object 187"/>
          <p:cNvGrpSpPr/>
          <p:nvPr/>
        </p:nvGrpSpPr>
        <p:grpSpPr>
          <a:xfrm>
            <a:off x="9775914" y="1433373"/>
            <a:ext cx="535305" cy="1425575"/>
            <a:chOff x="4721313" y="1433372"/>
            <a:chExt cx="535305" cy="1425575"/>
          </a:xfrm>
        </p:grpSpPr>
        <p:sp>
          <p:nvSpPr>
            <p:cNvPr id="188" name="object 188"/>
            <p:cNvSpPr/>
            <p:nvPr/>
          </p:nvSpPr>
          <p:spPr>
            <a:xfrm>
              <a:off x="4723599" y="1445742"/>
              <a:ext cx="428625" cy="1372235"/>
            </a:xfrm>
            <a:custGeom>
              <a:avLst/>
              <a:gdLst/>
              <a:ahLst/>
              <a:cxnLst/>
              <a:rect l="l" t="t" r="r" b="b"/>
              <a:pathLst>
                <a:path w="428625" h="1372235">
                  <a:moveTo>
                    <a:pt x="91922" y="1358760"/>
                  </a:moveTo>
                  <a:lnTo>
                    <a:pt x="0" y="123317"/>
                  </a:lnTo>
                  <a:lnTo>
                    <a:pt x="13449" y="118833"/>
                  </a:lnTo>
                  <a:lnTo>
                    <a:pt x="105397" y="1372222"/>
                  </a:lnTo>
                  <a:lnTo>
                    <a:pt x="91922" y="1358760"/>
                  </a:lnTo>
                  <a:close/>
                </a:path>
                <a:path w="428625" h="1372235">
                  <a:moveTo>
                    <a:pt x="13449" y="118833"/>
                  </a:moveTo>
                  <a:lnTo>
                    <a:pt x="31394" y="118833"/>
                  </a:lnTo>
                  <a:lnTo>
                    <a:pt x="428256" y="44843"/>
                  </a:lnTo>
                  <a:lnTo>
                    <a:pt x="428256" y="60540"/>
                  </a:lnTo>
                  <a:lnTo>
                    <a:pt x="33629" y="134531"/>
                  </a:lnTo>
                  <a:lnTo>
                    <a:pt x="15697" y="139014"/>
                  </a:lnTo>
                  <a:lnTo>
                    <a:pt x="13449" y="118833"/>
                  </a:lnTo>
                  <a:close/>
                </a:path>
                <a:path w="428625" h="1372235">
                  <a:moveTo>
                    <a:pt x="13449" y="118833"/>
                  </a:moveTo>
                  <a:lnTo>
                    <a:pt x="10096" y="85204"/>
                  </a:lnTo>
                  <a:lnTo>
                    <a:pt x="4483" y="85204"/>
                  </a:lnTo>
                  <a:lnTo>
                    <a:pt x="4483" y="69507"/>
                  </a:lnTo>
                  <a:lnTo>
                    <a:pt x="19062" y="69507"/>
                  </a:lnTo>
                  <a:lnTo>
                    <a:pt x="79590" y="108750"/>
                  </a:lnTo>
                  <a:lnTo>
                    <a:pt x="40347" y="115481"/>
                  </a:lnTo>
                  <a:lnTo>
                    <a:pt x="40347" y="100901"/>
                  </a:lnTo>
                  <a:lnTo>
                    <a:pt x="26911" y="91935"/>
                  </a:lnTo>
                  <a:lnTo>
                    <a:pt x="26911" y="117716"/>
                  </a:lnTo>
                  <a:lnTo>
                    <a:pt x="13449" y="118833"/>
                  </a:lnTo>
                  <a:close/>
                </a:path>
                <a:path w="428625" h="1372235">
                  <a:moveTo>
                    <a:pt x="22415" y="72872"/>
                  </a:moveTo>
                  <a:lnTo>
                    <a:pt x="4271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788064" y="1496821"/>
              <a:ext cx="64135" cy="64769"/>
            </a:xfrm>
            <a:custGeom>
              <a:avLst/>
              <a:gdLst/>
              <a:ahLst/>
              <a:cxnLst/>
              <a:rect l="l" t="t" r="r" b="b"/>
              <a:pathLst>
                <a:path w="64135" h="64769">
                  <a:moveTo>
                    <a:pt x="0" y="11658"/>
                  </a:moveTo>
                  <a:lnTo>
                    <a:pt x="0" y="64439"/>
                  </a:lnTo>
                </a:path>
                <a:path w="64135" h="64769">
                  <a:moveTo>
                    <a:pt x="64134" y="0"/>
                  </a:moveTo>
                  <a:lnTo>
                    <a:pt x="64134" y="51879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915750" y="1487449"/>
              <a:ext cx="1270" cy="46990"/>
            </a:xfrm>
            <a:custGeom>
              <a:avLst/>
              <a:gdLst/>
              <a:ahLst/>
              <a:cxnLst/>
              <a:rect l="l" t="t" r="r" b="b"/>
              <a:pathLst>
                <a:path w="1270" h="46990">
                  <a:moveTo>
                    <a:pt x="558" y="-2285"/>
                  </a:moveTo>
                  <a:lnTo>
                    <a:pt x="558" y="48704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980438" y="1461846"/>
              <a:ext cx="64135" cy="62230"/>
            </a:xfrm>
            <a:custGeom>
              <a:avLst/>
              <a:gdLst/>
              <a:ahLst/>
              <a:cxnLst/>
              <a:rect l="l" t="t" r="r" b="b"/>
              <a:pathLst>
                <a:path w="64135" h="62230">
                  <a:moveTo>
                    <a:pt x="0" y="11658"/>
                  </a:moveTo>
                  <a:lnTo>
                    <a:pt x="0" y="61747"/>
                  </a:lnTo>
                </a:path>
                <a:path w="64135" h="62230">
                  <a:moveTo>
                    <a:pt x="64122" y="0"/>
                  </a:moveTo>
                  <a:lnTo>
                    <a:pt x="64122" y="49187"/>
                  </a:lnTo>
                </a:path>
              </a:pathLst>
            </a:custGeom>
            <a:ln w="57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108130" y="1452473"/>
              <a:ext cx="1270" cy="43815"/>
            </a:xfrm>
            <a:custGeom>
              <a:avLst/>
              <a:gdLst/>
              <a:ahLst/>
              <a:cxnLst/>
              <a:rect l="l" t="t" r="r" b="b"/>
              <a:pathLst>
                <a:path w="1270" h="43815">
                  <a:moveTo>
                    <a:pt x="558" y="-2285"/>
                  </a:moveTo>
                  <a:lnTo>
                    <a:pt x="558" y="46012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47322" y="1433372"/>
              <a:ext cx="66243" cy="79679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5151856" y="1487220"/>
              <a:ext cx="59690" cy="311785"/>
            </a:xfrm>
            <a:custGeom>
              <a:avLst/>
              <a:gdLst/>
              <a:ahLst/>
              <a:cxnLst/>
              <a:rect l="l" t="t" r="r" b="b"/>
              <a:pathLst>
                <a:path w="59689" h="311785">
                  <a:moveTo>
                    <a:pt x="12331" y="0"/>
                  </a:moveTo>
                  <a:lnTo>
                    <a:pt x="0" y="3365"/>
                  </a:lnTo>
                  <a:lnTo>
                    <a:pt x="6730" y="293357"/>
                  </a:lnTo>
                  <a:lnTo>
                    <a:pt x="18668" y="311302"/>
                  </a:lnTo>
                  <a:lnTo>
                    <a:pt x="59042" y="305320"/>
                  </a:lnTo>
                  <a:lnTo>
                    <a:pt x="54927" y="42608"/>
                  </a:lnTo>
                  <a:lnTo>
                    <a:pt x="59423" y="42608"/>
                  </a:lnTo>
                  <a:lnTo>
                    <a:pt x="59423" y="30276"/>
                  </a:lnTo>
                  <a:lnTo>
                    <a:pt x="123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151856" y="1487220"/>
              <a:ext cx="59690" cy="311785"/>
            </a:xfrm>
            <a:custGeom>
              <a:avLst/>
              <a:gdLst/>
              <a:ahLst/>
              <a:cxnLst/>
              <a:rect l="l" t="t" r="r" b="b"/>
              <a:pathLst>
                <a:path w="59689" h="311785">
                  <a:moveTo>
                    <a:pt x="0" y="3365"/>
                  </a:moveTo>
                  <a:lnTo>
                    <a:pt x="12331" y="0"/>
                  </a:lnTo>
                  <a:lnTo>
                    <a:pt x="59423" y="30276"/>
                  </a:lnTo>
                  <a:lnTo>
                    <a:pt x="59423" y="42608"/>
                  </a:lnTo>
                  <a:lnTo>
                    <a:pt x="54927" y="42608"/>
                  </a:lnTo>
                  <a:lnTo>
                    <a:pt x="59042" y="305320"/>
                  </a:lnTo>
                  <a:lnTo>
                    <a:pt x="18668" y="311302"/>
                  </a:lnTo>
                  <a:lnTo>
                    <a:pt x="6730" y="293357"/>
                  </a:lnTo>
                  <a:lnTo>
                    <a:pt x="0" y="33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739296" y="1506283"/>
              <a:ext cx="413384" cy="96520"/>
            </a:xfrm>
            <a:custGeom>
              <a:avLst/>
              <a:gdLst/>
              <a:ahLst/>
              <a:cxnLst/>
              <a:rect l="l" t="t" r="r" b="b"/>
              <a:pathLst>
                <a:path w="413385" h="96519">
                  <a:moveTo>
                    <a:pt x="412559" y="0"/>
                  </a:moveTo>
                  <a:lnTo>
                    <a:pt x="0" y="78473"/>
                  </a:lnTo>
                  <a:lnTo>
                    <a:pt x="48577" y="96418"/>
                  </a:lnTo>
                  <a:lnTo>
                    <a:pt x="413296" y="33642"/>
                  </a:lnTo>
                  <a:lnTo>
                    <a:pt x="412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739296" y="1506283"/>
              <a:ext cx="413384" cy="96520"/>
            </a:xfrm>
            <a:custGeom>
              <a:avLst/>
              <a:gdLst/>
              <a:ahLst/>
              <a:cxnLst/>
              <a:rect l="l" t="t" r="r" b="b"/>
              <a:pathLst>
                <a:path w="413385" h="96519">
                  <a:moveTo>
                    <a:pt x="0" y="78473"/>
                  </a:moveTo>
                  <a:lnTo>
                    <a:pt x="48577" y="96418"/>
                  </a:lnTo>
                  <a:lnTo>
                    <a:pt x="413296" y="33642"/>
                  </a:lnTo>
                  <a:lnTo>
                    <a:pt x="412559" y="0"/>
                  </a:lnTo>
                  <a:lnTo>
                    <a:pt x="0" y="784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739296" y="1584756"/>
              <a:ext cx="62230" cy="281305"/>
            </a:xfrm>
            <a:custGeom>
              <a:avLst/>
              <a:gdLst/>
              <a:ahLst/>
              <a:cxnLst/>
              <a:rect l="l" t="t" r="r" b="b"/>
              <a:pathLst>
                <a:path w="62229" h="281305">
                  <a:moveTo>
                    <a:pt x="0" y="0"/>
                  </a:moveTo>
                  <a:lnTo>
                    <a:pt x="18681" y="258610"/>
                  </a:lnTo>
                  <a:lnTo>
                    <a:pt x="50076" y="281025"/>
                  </a:lnTo>
                  <a:lnTo>
                    <a:pt x="62039" y="269062"/>
                  </a:lnTo>
                  <a:lnTo>
                    <a:pt x="48577" y="179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739296" y="1584756"/>
              <a:ext cx="62230" cy="281305"/>
            </a:xfrm>
            <a:custGeom>
              <a:avLst/>
              <a:gdLst/>
              <a:ahLst/>
              <a:cxnLst/>
              <a:rect l="l" t="t" r="r" b="b"/>
              <a:pathLst>
                <a:path w="62229" h="281305">
                  <a:moveTo>
                    <a:pt x="48577" y="17945"/>
                  </a:moveTo>
                  <a:lnTo>
                    <a:pt x="62039" y="269062"/>
                  </a:lnTo>
                  <a:lnTo>
                    <a:pt x="50076" y="281025"/>
                  </a:lnTo>
                  <a:lnTo>
                    <a:pt x="18681" y="258610"/>
                  </a:lnTo>
                  <a:lnTo>
                    <a:pt x="0" y="0"/>
                  </a:lnTo>
                  <a:lnTo>
                    <a:pt x="48577" y="179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757978" y="1843366"/>
              <a:ext cx="95885" cy="982980"/>
            </a:xfrm>
            <a:custGeom>
              <a:avLst/>
              <a:gdLst/>
              <a:ahLst/>
              <a:cxnLst/>
              <a:rect l="l" t="t" r="r" b="b"/>
              <a:pathLst>
                <a:path w="95885" h="982980">
                  <a:moveTo>
                    <a:pt x="31394" y="22415"/>
                  </a:moveTo>
                  <a:lnTo>
                    <a:pt x="95669" y="982446"/>
                  </a:lnTo>
                  <a:lnTo>
                    <a:pt x="82219" y="976464"/>
                  </a:lnTo>
                  <a:lnTo>
                    <a:pt x="17945" y="23914"/>
                  </a:lnTo>
                  <a:lnTo>
                    <a:pt x="2997" y="14947"/>
                  </a:lnTo>
                  <a:lnTo>
                    <a:pt x="0" y="0"/>
                  </a:lnTo>
                  <a:lnTo>
                    <a:pt x="31394" y="224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763947" y="1910626"/>
              <a:ext cx="64135" cy="536575"/>
            </a:xfrm>
            <a:custGeom>
              <a:avLst/>
              <a:gdLst/>
              <a:ahLst/>
              <a:cxnLst/>
              <a:rect l="l" t="t" r="r" b="b"/>
              <a:pathLst>
                <a:path w="64135" h="536575">
                  <a:moveTo>
                    <a:pt x="0" y="0"/>
                  </a:moveTo>
                  <a:lnTo>
                    <a:pt x="22428" y="11582"/>
                  </a:lnTo>
                  <a:lnTo>
                    <a:pt x="26924" y="14947"/>
                  </a:lnTo>
                  <a:lnTo>
                    <a:pt x="28041" y="26162"/>
                  </a:lnTo>
                  <a:lnTo>
                    <a:pt x="21310" y="22796"/>
                  </a:lnTo>
                  <a:lnTo>
                    <a:pt x="0" y="13830"/>
                  </a:lnTo>
                  <a:lnTo>
                    <a:pt x="0" y="0"/>
                  </a:lnTo>
                  <a:close/>
                </a:path>
                <a:path w="64135" h="536575">
                  <a:moveTo>
                    <a:pt x="12357" y="173202"/>
                  </a:moveTo>
                  <a:lnTo>
                    <a:pt x="33439" y="182232"/>
                  </a:lnTo>
                  <a:lnTo>
                    <a:pt x="37922" y="185140"/>
                  </a:lnTo>
                  <a:lnTo>
                    <a:pt x="39268" y="195910"/>
                  </a:lnTo>
                  <a:lnTo>
                    <a:pt x="32766" y="193217"/>
                  </a:lnTo>
                  <a:lnTo>
                    <a:pt x="12357" y="186270"/>
                  </a:lnTo>
                  <a:lnTo>
                    <a:pt x="12357" y="173202"/>
                  </a:lnTo>
                  <a:close/>
                </a:path>
                <a:path w="64135" h="536575">
                  <a:moveTo>
                    <a:pt x="24701" y="346671"/>
                  </a:moveTo>
                  <a:lnTo>
                    <a:pt x="44424" y="353174"/>
                  </a:lnTo>
                  <a:lnTo>
                    <a:pt x="48920" y="355638"/>
                  </a:lnTo>
                  <a:lnTo>
                    <a:pt x="50482" y="365950"/>
                  </a:lnTo>
                  <a:lnTo>
                    <a:pt x="44208" y="363943"/>
                  </a:lnTo>
                  <a:lnTo>
                    <a:pt x="24701" y="359003"/>
                  </a:lnTo>
                  <a:lnTo>
                    <a:pt x="24701" y="346671"/>
                  </a:lnTo>
                  <a:close/>
                </a:path>
                <a:path w="64135" h="536575">
                  <a:moveTo>
                    <a:pt x="38963" y="520179"/>
                  </a:moveTo>
                  <a:lnTo>
                    <a:pt x="57353" y="524141"/>
                  </a:lnTo>
                  <a:lnTo>
                    <a:pt x="61836" y="526161"/>
                  </a:lnTo>
                  <a:lnTo>
                    <a:pt x="63627" y="536028"/>
                  </a:lnTo>
                  <a:lnTo>
                    <a:pt x="57581" y="534682"/>
                  </a:lnTo>
                  <a:lnTo>
                    <a:pt x="38963" y="531761"/>
                  </a:lnTo>
                  <a:lnTo>
                    <a:pt x="38963" y="5201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813287" y="2604211"/>
              <a:ext cx="24130" cy="12700"/>
            </a:xfrm>
            <a:custGeom>
              <a:avLst/>
              <a:gdLst/>
              <a:ahLst/>
              <a:cxnLst/>
              <a:rect l="l" t="t" r="r" b="b"/>
              <a:pathLst>
                <a:path w="24129" h="12700">
                  <a:moveTo>
                    <a:pt x="0" y="0"/>
                  </a:moveTo>
                  <a:lnTo>
                    <a:pt x="0" y="10833"/>
                  </a:lnTo>
                  <a:lnTo>
                    <a:pt x="17716" y="11722"/>
                  </a:lnTo>
                  <a:lnTo>
                    <a:pt x="23558" y="12395"/>
                  </a:lnTo>
                  <a:lnTo>
                    <a:pt x="21526" y="2984"/>
                  </a:lnTo>
                  <a:lnTo>
                    <a:pt x="17056" y="14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813287" y="2604211"/>
              <a:ext cx="24130" cy="12700"/>
            </a:xfrm>
            <a:custGeom>
              <a:avLst/>
              <a:gdLst/>
              <a:ahLst/>
              <a:cxnLst/>
              <a:rect l="l" t="t" r="r" b="b"/>
              <a:pathLst>
                <a:path w="24129" h="12700">
                  <a:moveTo>
                    <a:pt x="0" y="0"/>
                  </a:moveTo>
                  <a:lnTo>
                    <a:pt x="17056" y="1422"/>
                  </a:lnTo>
                  <a:lnTo>
                    <a:pt x="21526" y="2984"/>
                  </a:lnTo>
                  <a:lnTo>
                    <a:pt x="23558" y="12395"/>
                  </a:lnTo>
                  <a:lnTo>
                    <a:pt x="17716" y="11722"/>
                  </a:lnTo>
                  <a:lnTo>
                    <a:pt x="0" y="1083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825618" y="2776473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30">
                  <a:moveTo>
                    <a:pt x="15697" y="0"/>
                  </a:moveTo>
                  <a:lnTo>
                    <a:pt x="0" y="1130"/>
                  </a:lnTo>
                  <a:lnTo>
                    <a:pt x="0" y="11214"/>
                  </a:lnTo>
                  <a:lnTo>
                    <a:pt x="16814" y="10096"/>
                  </a:lnTo>
                  <a:lnTo>
                    <a:pt x="22428" y="10096"/>
                  </a:lnTo>
                  <a:lnTo>
                    <a:pt x="20192" y="1130"/>
                  </a:lnTo>
                  <a:lnTo>
                    <a:pt x="156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825618" y="2776473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30">
                  <a:moveTo>
                    <a:pt x="0" y="1130"/>
                  </a:moveTo>
                  <a:lnTo>
                    <a:pt x="15697" y="0"/>
                  </a:lnTo>
                  <a:lnTo>
                    <a:pt x="20192" y="1130"/>
                  </a:lnTo>
                  <a:lnTo>
                    <a:pt x="22428" y="10096"/>
                  </a:lnTo>
                  <a:lnTo>
                    <a:pt x="16814" y="10096"/>
                  </a:lnTo>
                  <a:lnTo>
                    <a:pt x="0" y="11214"/>
                  </a:lnTo>
                  <a:lnTo>
                    <a:pt x="0" y="11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170525" y="1797773"/>
              <a:ext cx="60325" cy="1056640"/>
            </a:xfrm>
            <a:custGeom>
              <a:avLst/>
              <a:gdLst/>
              <a:ahLst/>
              <a:cxnLst/>
              <a:rect l="l" t="t" r="r" b="b"/>
              <a:pathLst>
                <a:path w="60325" h="1056639">
                  <a:moveTo>
                    <a:pt x="12725" y="0"/>
                  </a:moveTo>
                  <a:lnTo>
                    <a:pt x="0" y="749"/>
                  </a:lnTo>
                  <a:lnTo>
                    <a:pt x="46355" y="1056068"/>
                  </a:lnTo>
                  <a:lnTo>
                    <a:pt x="59791" y="1053820"/>
                  </a:lnTo>
                  <a:lnTo>
                    <a:pt x="12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170525" y="1797773"/>
              <a:ext cx="60325" cy="1056640"/>
            </a:xfrm>
            <a:custGeom>
              <a:avLst/>
              <a:gdLst/>
              <a:ahLst/>
              <a:cxnLst/>
              <a:rect l="l" t="t" r="r" b="b"/>
              <a:pathLst>
                <a:path w="60325" h="1056639">
                  <a:moveTo>
                    <a:pt x="46355" y="1056068"/>
                  </a:moveTo>
                  <a:lnTo>
                    <a:pt x="0" y="749"/>
                  </a:lnTo>
                  <a:lnTo>
                    <a:pt x="12725" y="0"/>
                  </a:lnTo>
                  <a:lnTo>
                    <a:pt x="59791" y="1053820"/>
                  </a:lnTo>
                  <a:lnTo>
                    <a:pt x="46355" y="10560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193334" y="1793849"/>
              <a:ext cx="60960" cy="1062355"/>
            </a:xfrm>
            <a:custGeom>
              <a:avLst/>
              <a:gdLst/>
              <a:ahLst/>
              <a:cxnLst/>
              <a:rect l="l" t="t" r="r" b="b"/>
              <a:pathLst>
                <a:path w="60960" h="1062355">
                  <a:moveTo>
                    <a:pt x="12890" y="0"/>
                  </a:moveTo>
                  <a:lnTo>
                    <a:pt x="0" y="1676"/>
                  </a:lnTo>
                  <a:lnTo>
                    <a:pt x="47078" y="1062227"/>
                  </a:lnTo>
                  <a:lnTo>
                    <a:pt x="60540" y="1059992"/>
                  </a:lnTo>
                  <a:lnTo>
                    <a:pt x="128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193334" y="1793849"/>
              <a:ext cx="60960" cy="1062355"/>
            </a:xfrm>
            <a:custGeom>
              <a:avLst/>
              <a:gdLst/>
              <a:ahLst/>
              <a:cxnLst/>
              <a:rect l="l" t="t" r="r" b="b"/>
              <a:pathLst>
                <a:path w="60960" h="1062355">
                  <a:moveTo>
                    <a:pt x="47078" y="1062227"/>
                  </a:moveTo>
                  <a:lnTo>
                    <a:pt x="0" y="1676"/>
                  </a:lnTo>
                  <a:lnTo>
                    <a:pt x="12890" y="0"/>
                  </a:lnTo>
                  <a:lnTo>
                    <a:pt x="60540" y="1059992"/>
                  </a:lnTo>
                  <a:lnTo>
                    <a:pt x="47078" y="10622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190464" y="1956930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60">
                  <a:moveTo>
                    <a:pt x="0" y="0"/>
                  </a:moveTo>
                  <a:lnTo>
                    <a:pt x="622" y="14884"/>
                  </a:lnTo>
                  <a:lnTo>
                    <a:pt x="16865" y="20675"/>
                  </a:lnTo>
                  <a:lnTo>
                    <a:pt x="20294" y="22745"/>
                  </a:lnTo>
                  <a:lnTo>
                    <a:pt x="21132" y="10934"/>
                  </a:lnTo>
                  <a:lnTo>
                    <a:pt x="16865" y="8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190464" y="1956930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89" h="22860">
                  <a:moveTo>
                    <a:pt x="0" y="0"/>
                  </a:moveTo>
                  <a:lnTo>
                    <a:pt x="16865" y="8343"/>
                  </a:lnTo>
                  <a:lnTo>
                    <a:pt x="21132" y="10934"/>
                  </a:lnTo>
                  <a:lnTo>
                    <a:pt x="20294" y="22745"/>
                  </a:lnTo>
                  <a:lnTo>
                    <a:pt x="16865" y="20675"/>
                  </a:lnTo>
                  <a:lnTo>
                    <a:pt x="622" y="1488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198681" y="2126741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0"/>
                  </a:moveTo>
                  <a:lnTo>
                    <a:pt x="431" y="13144"/>
                  </a:lnTo>
                  <a:lnTo>
                    <a:pt x="14223" y="20104"/>
                  </a:lnTo>
                  <a:lnTo>
                    <a:pt x="13436" y="20243"/>
                  </a:lnTo>
                  <a:lnTo>
                    <a:pt x="19037" y="22771"/>
                  </a:lnTo>
                  <a:lnTo>
                    <a:pt x="17081" y="10439"/>
                  </a:lnTo>
                  <a:lnTo>
                    <a:pt x="13690" y="9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198681" y="2126741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0"/>
                  </a:moveTo>
                  <a:lnTo>
                    <a:pt x="13690" y="9105"/>
                  </a:lnTo>
                  <a:lnTo>
                    <a:pt x="17081" y="10439"/>
                  </a:lnTo>
                  <a:lnTo>
                    <a:pt x="19037" y="22771"/>
                  </a:lnTo>
                  <a:lnTo>
                    <a:pt x="13436" y="20243"/>
                  </a:lnTo>
                  <a:lnTo>
                    <a:pt x="14223" y="20104"/>
                  </a:lnTo>
                  <a:lnTo>
                    <a:pt x="431" y="1314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206250" y="2296566"/>
              <a:ext cx="18415" cy="24765"/>
            </a:xfrm>
            <a:custGeom>
              <a:avLst/>
              <a:gdLst/>
              <a:ahLst/>
              <a:cxnLst/>
              <a:rect l="l" t="t" r="r" b="b"/>
              <a:pathLst>
                <a:path w="18414" h="24764">
                  <a:moveTo>
                    <a:pt x="0" y="0"/>
                  </a:moveTo>
                  <a:lnTo>
                    <a:pt x="533" y="13169"/>
                  </a:lnTo>
                  <a:lnTo>
                    <a:pt x="2540" y="12801"/>
                  </a:lnTo>
                  <a:lnTo>
                    <a:pt x="15595" y="21463"/>
                  </a:lnTo>
                  <a:lnTo>
                    <a:pt x="13995" y="21755"/>
                  </a:lnTo>
                  <a:lnTo>
                    <a:pt x="18097" y="24752"/>
                  </a:lnTo>
                  <a:lnTo>
                    <a:pt x="15798" y="11734"/>
                  </a:lnTo>
                  <a:lnTo>
                    <a:pt x="13246" y="101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206250" y="2296566"/>
              <a:ext cx="18415" cy="24765"/>
            </a:xfrm>
            <a:custGeom>
              <a:avLst/>
              <a:gdLst/>
              <a:ahLst/>
              <a:cxnLst/>
              <a:rect l="l" t="t" r="r" b="b"/>
              <a:pathLst>
                <a:path w="18414" h="24764">
                  <a:moveTo>
                    <a:pt x="0" y="0"/>
                  </a:moveTo>
                  <a:lnTo>
                    <a:pt x="13246" y="10172"/>
                  </a:lnTo>
                  <a:lnTo>
                    <a:pt x="15798" y="11734"/>
                  </a:lnTo>
                  <a:lnTo>
                    <a:pt x="18097" y="24752"/>
                  </a:lnTo>
                  <a:lnTo>
                    <a:pt x="13995" y="21755"/>
                  </a:lnTo>
                  <a:lnTo>
                    <a:pt x="15595" y="21463"/>
                  </a:lnTo>
                  <a:lnTo>
                    <a:pt x="2540" y="12801"/>
                  </a:lnTo>
                  <a:lnTo>
                    <a:pt x="533" y="131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213527" y="2466390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0" y="0"/>
                  </a:moveTo>
                  <a:lnTo>
                    <a:pt x="266" y="12725"/>
                  </a:lnTo>
                  <a:lnTo>
                    <a:pt x="1968" y="13754"/>
                  </a:lnTo>
                  <a:lnTo>
                    <a:pt x="14528" y="17195"/>
                  </a:lnTo>
                  <a:lnTo>
                    <a:pt x="13144" y="16370"/>
                  </a:lnTo>
                  <a:lnTo>
                    <a:pt x="17081" y="18046"/>
                  </a:lnTo>
                  <a:lnTo>
                    <a:pt x="16522" y="9639"/>
                  </a:lnTo>
                  <a:lnTo>
                    <a:pt x="12026" y="6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213527" y="2466390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0" y="0"/>
                  </a:moveTo>
                  <a:lnTo>
                    <a:pt x="266" y="12725"/>
                  </a:lnTo>
                  <a:lnTo>
                    <a:pt x="1968" y="13754"/>
                  </a:lnTo>
                  <a:lnTo>
                    <a:pt x="14528" y="17195"/>
                  </a:lnTo>
                  <a:lnTo>
                    <a:pt x="13144" y="16370"/>
                  </a:lnTo>
                  <a:lnTo>
                    <a:pt x="17081" y="18046"/>
                  </a:lnTo>
                  <a:lnTo>
                    <a:pt x="16522" y="9639"/>
                  </a:lnTo>
                  <a:lnTo>
                    <a:pt x="12026" y="655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221020" y="2636215"/>
              <a:ext cx="16510" cy="13970"/>
            </a:xfrm>
            <a:custGeom>
              <a:avLst/>
              <a:gdLst/>
              <a:ahLst/>
              <a:cxnLst/>
              <a:rect l="l" t="t" r="r" b="b"/>
              <a:pathLst>
                <a:path w="16510" h="13969">
                  <a:moveTo>
                    <a:pt x="0" y="0"/>
                  </a:moveTo>
                  <a:lnTo>
                    <a:pt x="762" y="11595"/>
                  </a:lnTo>
                  <a:lnTo>
                    <a:pt x="1612" y="12115"/>
                  </a:lnTo>
                  <a:lnTo>
                    <a:pt x="11963" y="13436"/>
                  </a:lnTo>
                  <a:lnTo>
                    <a:pt x="11264" y="13030"/>
                  </a:lnTo>
                  <a:lnTo>
                    <a:pt x="15748" y="13576"/>
                  </a:lnTo>
                  <a:lnTo>
                    <a:pt x="16040" y="2374"/>
                  </a:lnTo>
                  <a:lnTo>
                    <a:pt x="11442" y="1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221020" y="2636215"/>
              <a:ext cx="16510" cy="13970"/>
            </a:xfrm>
            <a:custGeom>
              <a:avLst/>
              <a:gdLst/>
              <a:ahLst/>
              <a:cxnLst/>
              <a:rect l="l" t="t" r="r" b="b"/>
              <a:pathLst>
                <a:path w="16510" h="13969">
                  <a:moveTo>
                    <a:pt x="0" y="0"/>
                  </a:moveTo>
                  <a:lnTo>
                    <a:pt x="762" y="11595"/>
                  </a:lnTo>
                  <a:lnTo>
                    <a:pt x="1612" y="12115"/>
                  </a:lnTo>
                  <a:lnTo>
                    <a:pt x="11963" y="13436"/>
                  </a:lnTo>
                  <a:lnTo>
                    <a:pt x="11264" y="13030"/>
                  </a:lnTo>
                  <a:lnTo>
                    <a:pt x="15748" y="13576"/>
                  </a:lnTo>
                  <a:lnTo>
                    <a:pt x="16040" y="2374"/>
                  </a:lnTo>
                  <a:lnTo>
                    <a:pt x="11442" y="179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228285" y="2803740"/>
              <a:ext cx="19685" cy="14604"/>
            </a:xfrm>
            <a:custGeom>
              <a:avLst/>
              <a:gdLst/>
              <a:ahLst/>
              <a:cxnLst/>
              <a:rect l="l" t="t" r="r" b="b"/>
              <a:pathLst>
                <a:path w="19685" h="14605">
                  <a:moveTo>
                    <a:pt x="19202" y="0"/>
                  </a:moveTo>
                  <a:lnTo>
                    <a:pt x="14173" y="914"/>
                  </a:lnTo>
                  <a:lnTo>
                    <a:pt x="0" y="2374"/>
                  </a:lnTo>
                  <a:lnTo>
                    <a:pt x="1028" y="14528"/>
                  </a:lnTo>
                  <a:lnTo>
                    <a:pt x="14173" y="13246"/>
                  </a:lnTo>
                  <a:lnTo>
                    <a:pt x="18186" y="12496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228285" y="2803740"/>
              <a:ext cx="19685" cy="14604"/>
            </a:xfrm>
            <a:custGeom>
              <a:avLst/>
              <a:gdLst/>
              <a:ahLst/>
              <a:cxnLst/>
              <a:rect l="l" t="t" r="r" b="b"/>
              <a:pathLst>
                <a:path w="19685" h="14605">
                  <a:moveTo>
                    <a:pt x="0" y="2374"/>
                  </a:moveTo>
                  <a:lnTo>
                    <a:pt x="14173" y="914"/>
                  </a:lnTo>
                  <a:lnTo>
                    <a:pt x="19202" y="0"/>
                  </a:lnTo>
                  <a:lnTo>
                    <a:pt x="18186" y="12496"/>
                  </a:lnTo>
                  <a:lnTo>
                    <a:pt x="14173" y="13246"/>
                  </a:lnTo>
                  <a:lnTo>
                    <a:pt x="1028" y="14528"/>
                  </a:lnTo>
                  <a:lnTo>
                    <a:pt x="0" y="23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769929" y="1957476"/>
              <a:ext cx="408305" cy="65405"/>
            </a:xfrm>
            <a:custGeom>
              <a:avLst/>
              <a:gdLst/>
              <a:ahLst/>
              <a:cxnLst/>
              <a:rect l="l" t="t" r="r" b="b"/>
              <a:pathLst>
                <a:path w="408304" h="65405">
                  <a:moveTo>
                    <a:pt x="407466" y="0"/>
                  </a:moveTo>
                  <a:lnTo>
                    <a:pt x="0" y="51816"/>
                  </a:lnTo>
                  <a:lnTo>
                    <a:pt x="1498" y="65252"/>
                  </a:lnTo>
                  <a:lnTo>
                    <a:pt x="408190" y="13792"/>
                  </a:lnTo>
                  <a:lnTo>
                    <a:pt x="4074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769929" y="1957476"/>
              <a:ext cx="408305" cy="65405"/>
            </a:xfrm>
            <a:custGeom>
              <a:avLst/>
              <a:gdLst/>
              <a:ahLst/>
              <a:cxnLst/>
              <a:rect l="l" t="t" r="r" b="b"/>
              <a:pathLst>
                <a:path w="408304" h="65405">
                  <a:moveTo>
                    <a:pt x="1498" y="65252"/>
                  </a:moveTo>
                  <a:lnTo>
                    <a:pt x="408190" y="13792"/>
                  </a:lnTo>
                  <a:lnTo>
                    <a:pt x="407466" y="0"/>
                  </a:lnTo>
                  <a:lnTo>
                    <a:pt x="0" y="51816"/>
                  </a:lnTo>
                  <a:lnTo>
                    <a:pt x="1498" y="6525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782781" y="2127224"/>
              <a:ext cx="403225" cy="58419"/>
            </a:xfrm>
            <a:custGeom>
              <a:avLst/>
              <a:gdLst/>
              <a:ahLst/>
              <a:cxnLst/>
              <a:rect l="l" t="t" r="r" b="b"/>
              <a:pathLst>
                <a:path w="403225" h="58419">
                  <a:moveTo>
                    <a:pt x="402145" y="0"/>
                  </a:moveTo>
                  <a:lnTo>
                    <a:pt x="0" y="44691"/>
                  </a:lnTo>
                  <a:lnTo>
                    <a:pt x="1219" y="58140"/>
                  </a:lnTo>
                  <a:lnTo>
                    <a:pt x="402691" y="13461"/>
                  </a:lnTo>
                  <a:lnTo>
                    <a:pt x="402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782781" y="2127224"/>
              <a:ext cx="403225" cy="58419"/>
            </a:xfrm>
            <a:custGeom>
              <a:avLst/>
              <a:gdLst/>
              <a:ahLst/>
              <a:cxnLst/>
              <a:rect l="l" t="t" r="r" b="b"/>
              <a:pathLst>
                <a:path w="403225" h="58419">
                  <a:moveTo>
                    <a:pt x="402145" y="0"/>
                  </a:moveTo>
                  <a:lnTo>
                    <a:pt x="402691" y="13461"/>
                  </a:lnTo>
                  <a:lnTo>
                    <a:pt x="1219" y="58140"/>
                  </a:lnTo>
                  <a:lnTo>
                    <a:pt x="0" y="44691"/>
                  </a:lnTo>
                  <a:lnTo>
                    <a:pt x="40214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795646" y="2297036"/>
              <a:ext cx="396875" cy="51435"/>
            </a:xfrm>
            <a:custGeom>
              <a:avLst/>
              <a:gdLst/>
              <a:ahLst/>
              <a:cxnLst/>
              <a:rect l="l" t="t" r="r" b="b"/>
              <a:pathLst>
                <a:path w="396875" h="51435">
                  <a:moveTo>
                    <a:pt x="395363" y="0"/>
                  </a:moveTo>
                  <a:lnTo>
                    <a:pt x="0" y="37515"/>
                  </a:lnTo>
                  <a:lnTo>
                    <a:pt x="888" y="50965"/>
                  </a:lnTo>
                  <a:lnTo>
                    <a:pt x="396252" y="13449"/>
                  </a:lnTo>
                  <a:lnTo>
                    <a:pt x="3953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795646" y="2297036"/>
              <a:ext cx="396875" cy="51435"/>
            </a:xfrm>
            <a:custGeom>
              <a:avLst/>
              <a:gdLst/>
              <a:ahLst/>
              <a:cxnLst/>
              <a:rect l="l" t="t" r="r" b="b"/>
              <a:pathLst>
                <a:path w="396875" h="51435">
                  <a:moveTo>
                    <a:pt x="395363" y="0"/>
                  </a:moveTo>
                  <a:lnTo>
                    <a:pt x="396252" y="13449"/>
                  </a:lnTo>
                  <a:lnTo>
                    <a:pt x="888" y="50965"/>
                  </a:lnTo>
                  <a:lnTo>
                    <a:pt x="0" y="37515"/>
                  </a:lnTo>
                  <a:lnTo>
                    <a:pt x="39536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808499" y="2466695"/>
              <a:ext cx="391160" cy="44450"/>
            </a:xfrm>
            <a:custGeom>
              <a:avLst/>
              <a:gdLst/>
              <a:ahLst/>
              <a:cxnLst/>
              <a:rect l="l" t="t" r="r" b="b"/>
              <a:pathLst>
                <a:path w="391160" h="44450">
                  <a:moveTo>
                    <a:pt x="390156" y="0"/>
                  </a:moveTo>
                  <a:lnTo>
                    <a:pt x="0" y="30492"/>
                  </a:lnTo>
                  <a:lnTo>
                    <a:pt x="596" y="43929"/>
                  </a:lnTo>
                  <a:lnTo>
                    <a:pt x="390740" y="13449"/>
                  </a:lnTo>
                  <a:lnTo>
                    <a:pt x="390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808499" y="2466695"/>
              <a:ext cx="391160" cy="44450"/>
            </a:xfrm>
            <a:custGeom>
              <a:avLst/>
              <a:gdLst/>
              <a:ahLst/>
              <a:cxnLst/>
              <a:rect l="l" t="t" r="r" b="b"/>
              <a:pathLst>
                <a:path w="391160" h="44450">
                  <a:moveTo>
                    <a:pt x="390156" y="0"/>
                  </a:moveTo>
                  <a:lnTo>
                    <a:pt x="390740" y="13449"/>
                  </a:lnTo>
                  <a:lnTo>
                    <a:pt x="596" y="43929"/>
                  </a:lnTo>
                  <a:lnTo>
                    <a:pt x="0" y="30492"/>
                  </a:lnTo>
                  <a:lnTo>
                    <a:pt x="39015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821351" y="2636354"/>
              <a:ext cx="386715" cy="37465"/>
            </a:xfrm>
            <a:custGeom>
              <a:avLst/>
              <a:gdLst/>
              <a:ahLst/>
              <a:cxnLst/>
              <a:rect l="l" t="t" r="r" b="b"/>
              <a:pathLst>
                <a:path w="386714" h="37464">
                  <a:moveTo>
                    <a:pt x="386029" y="0"/>
                  </a:moveTo>
                  <a:lnTo>
                    <a:pt x="0" y="23456"/>
                  </a:lnTo>
                  <a:lnTo>
                    <a:pt x="292" y="36918"/>
                  </a:lnTo>
                  <a:lnTo>
                    <a:pt x="386333" y="13449"/>
                  </a:lnTo>
                  <a:lnTo>
                    <a:pt x="3860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821351" y="2636354"/>
              <a:ext cx="386715" cy="37465"/>
            </a:xfrm>
            <a:custGeom>
              <a:avLst/>
              <a:gdLst/>
              <a:ahLst/>
              <a:cxnLst/>
              <a:rect l="l" t="t" r="r" b="b"/>
              <a:pathLst>
                <a:path w="386714" h="37464">
                  <a:moveTo>
                    <a:pt x="386029" y="0"/>
                  </a:moveTo>
                  <a:lnTo>
                    <a:pt x="386333" y="13449"/>
                  </a:lnTo>
                  <a:lnTo>
                    <a:pt x="292" y="36918"/>
                  </a:lnTo>
                  <a:lnTo>
                    <a:pt x="0" y="23456"/>
                  </a:lnTo>
                  <a:lnTo>
                    <a:pt x="38602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847666" y="2806014"/>
              <a:ext cx="368300" cy="27305"/>
            </a:xfrm>
            <a:custGeom>
              <a:avLst/>
              <a:gdLst/>
              <a:ahLst/>
              <a:cxnLst/>
              <a:rect l="l" t="t" r="r" b="b"/>
              <a:pathLst>
                <a:path w="368300" h="27305">
                  <a:moveTo>
                    <a:pt x="367055" y="0"/>
                  </a:moveTo>
                  <a:lnTo>
                    <a:pt x="0" y="16421"/>
                  </a:lnTo>
                  <a:lnTo>
                    <a:pt x="19443" y="26898"/>
                  </a:lnTo>
                  <a:lnTo>
                    <a:pt x="367677" y="13500"/>
                  </a:lnTo>
                  <a:lnTo>
                    <a:pt x="367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847666" y="2806014"/>
              <a:ext cx="368300" cy="27305"/>
            </a:xfrm>
            <a:custGeom>
              <a:avLst/>
              <a:gdLst/>
              <a:ahLst/>
              <a:cxnLst/>
              <a:rect l="l" t="t" r="r" b="b"/>
              <a:pathLst>
                <a:path w="368300" h="27305">
                  <a:moveTo>
                    <a:pt x="0" y="16421"/>
                  </a:moveTo>
                  <a:lnTo>
                    <a:pt x="367055" y="0"/>
                  </a:lnTo>
                  <a:lnTo>
                    <a:pt x="367677" y="13500"/>
                  </a:lnTo>
                  <a:lnTo>
                    <a:pt x="19443" y="26898"/>
                  </a:lnTo>
                  <a:lnTo>
                    <a:pt x="0" y="164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782781" y="1993684"/>
              <a:ext cx="217804" cy="178435"/>
            </a:xfrm>
            <a:custGeom>
              <a:avLst/>
              <a:gdLst/>
              <a:ahLst/>
              <a:cxnLst/>
              <a:rect l="l" t="t" r="r" b="b"/>
              <a:pathLst>
                <a:path w="217804" h="178435">
                  <a:moveTo>
                    <a:pt x="217297" y="0"/>
                  </a:moveTo>
                  <a:lnTo>
                    <a:pt x="198247" y="2387"/>
                  </a:lnTo>
                  <a:lnTo>
                    <a:pt x="0" y="178231"/>
                  </a:lnTo>
                  <a:lnTo>
                    <a:pt x="17945" y="176733"/>
                  </a:lnTo>
                  <a:lnTo>
                    <a:pt x="217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782781" y="1993684"/>
              <a:ext cx="217804" cy="178435"/>
            </a:xfrm>
            <a:custGeom>
              <a:avLst/>
              <a:gdLst/>
              <a:ahLst/>
              <a:cxnLst/>
              <a:rect l="l" t="t" r="r" b="b"/>
              <a:pathLst>
                <a:path w="217804" h="178435">
                  <a:moveTo>
                    <a:pt x="0" y="178231"/>
                  </a:moveTo>
                  <a:lnTo>
                    <a:pt x="198247" y="2387"/>
                  </a:lnTo>
                  <a:lnTo>
                    <a:pt x="217297" y="0"/>
                  </a:lnTo>
                  <a:lnTo>
                    <a:pt x="17945" y="176733"/>
                  </a:lnTo>
                  <a:lnTo>
                    <a:pt x="0" y="1782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801285" y="2159952"/>
              <a:ext cx="208915" cy="173990"/>
            </a:xfrm>
            <a:custGeom>
              <a:avLst/>
              <a:gdLst/>
              <a:ahLst/>
              <a:cxnLst/>
              <a:rect l="l" t="t" r="r" b="b"/>
              <a:pathLst>
                <a:path w="208914" h="173989">
                  <a:moveTo>
                    <a:pt x="208699" y="0"/>
                  </a:moveTo>
                  <a:lnTo>
                    <a:pt x="189649" y="2374"/>
                  </a:lnTo>
                  <a:lnTo>
                    <a:pt x="0" y="173964"/>
                  </a:lnTo>
                  <a:lnTo>
                    <a:pt x="17932" y="172465"/>
                  </a:lnTo>
                  <a:lnTo>
                    <a:pt x="208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801285" y="2159952"/>
              <a:ext cx="208915" cy="173990"/>
            </a:xfrm>
            <a:custGeom>
              <a:avLst/>
              <a:gdLst/>
              <a:ahLst/>
              <a:cxnLst/>
              <a:rect l="l" t="t" r="r" b="b"/>
              <a:pathLst>
                <a:path w="208914" h="173989">
                  <a:moveTo>
                    <a:pt x="0" y="173964"/>
                  </a:moveTo>
                  <a:lnTo>
                    <a:pt x="189649" y="2374"/>
                  </a:lnTo>
                  <a:lnTo>
                    <a:pt x="208699" y="0"/>
                  </a:lnTo>
                  <a:lnTo>
                    <a:pt x="17932" y="172465"/>
                  </a:lnTo>
                  <a:lnTo>
                    <a:pt x="0" y="17396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819789" y="2326220"/>
              <a:ext cx="200660" cy="170180"/>
            </a:xfrm>
            <a:custGeom>
              <a:avLst/>
              <a:gdLst/>
              <a:ahLst/>
              <a:cxnLst/>
              <a:rect l="l" t="t" r="r" b="b"/>
              <a:pathLst>
                <a:path w="200660" h="170180">
                  <a:moveTo>
                    <a:pt x="200113" y="0"/>
                  </a:moveTo>
                  <a:lnTo>
                    <a:pt x="181063" y="2374"/>
                  </a:lnTo>
                  <a:lnTo>
                    <a:pt x="0" y="169684"/>
                  </a:lnTo>
                  <a:lnTo>
                    <a:pt x="17932" y="168198"/>
                  </a:lnTo>
                  <a:lnTo>
                    <a:pt x="2001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819789" y="2326220"/>
              <a:ext cx="200660" cy="170180"/>
            </a:xfrm>
            <a:custGeom>
              <a:avLst/>
              <a:gdLst/>
              <a:ahLst/>
              <a:cxnLst/>
              <a:rect l="l" t="t" r="r" b="b"/>
              <a:pathLst>
                <a:path w="200660" h="170180">
                  <a:moveTo>
                    <a:pt x="0" y="169684"/>
                  </a:moveTo>
                  <a:lnTo>
                    <a:pt x="181063" y="2374"/>
                  </a:lnTo>
                  <a:lnTo>
                    <a:pt x="200113" y="0"/>
                  </a:lnTo>
                  <a:lnTo>
                    <a:pt x="17932" y="168198"/>
                  </a:lnTo>
                  <a:lnTo>
                    <a:pt x="0" y="1696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838293" y="2492489"/>
              <a:ext cx="191770" cy="165735"/>
            </a:xfrm>
            <a:custGeom>
              <a:avLst/>
              <a:gdLst/>
              <a:ahLst/>
              <a:cxnLst/>
              <a:rect l="l" t="t" r="r" b="b"/>
              <a:pathLst>
                <a:path w="191770" h="165735">
                  <a:moveTo>
                    <a:pt x="191528" y="0"/>
                  </a:moveTo>
                  <a:lnTo>
                    <a:pt x="172478" y="2387"/>
                  </a:lnTo>
                  <a:lnTo>
                    <a:pt x="0" y="165417"/>
                  </a:lnTo>
                  <a:lnTo>
                    <a:pt x="17932" y="163931"/>
                  </a:lnTo>
                  <a:lnTo>
                    <a:pt x="191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838293" y="2492489"/>
              <a:ext cx="191770" cy="165735"/>
            </a:xfrm>
            <a:custGeom>
              <a:avLst/>
              <a:gdLst/>
              <a:ahLst/>
              <a:cxnLst/>
              <a:rect l="l" t="t" r="r" b="b"/>
              <a:pathLst>
                <a:path w="191770" h="165735">
                  <a:moveTo>
                    <a:pt x="0" y="165417"/>
                  </a:moveTo>
                  <a:lnTo>
                    <a:pt x="172478" y="2387"/>
                  </a:lnTo>
                  <a:lnTo>
                    <a:pt x="191528" y="0"/>
                  </a:lnTo>
                  <a:lnTo>
                    <a:pt x="17932" y="163931"/>
                  </a:lnTo>
                  <a:lnTo>
                    <a:pt x="0" y="1654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856784" y="2658770"/>
              <a:ext cx="183515" cy="161290"/>
            </a:xfrm>
            <a:custGeom>
              <a:avLst/>
              <a:gdLst/>
              <a:ahLst/>
              <a:cxnLst/>
              <a:rect l="l" t="t" r="r" b="b"/>
              <a:pathLst>
                <a:path w="183514" h="161289">
                  <a:moveTo>
                    <a:pt x="182968" y="0"/>
                  </a:moveTo>
                  <a:lnTo>
                    <a:pt x="163906" y="2374"/>
                  </a:lnTo>
                  <a:lnTo>
                    <a:pt x="0" y="161137"/>
                  </a:lnTo>
                  <a:lnTo>
                    <a:pt x="17932" y="159651"/>
                  </a:lnTo>
                  <a:lnTo>
                    <a:pt x="182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856784" y="2658770"/>
              <a:ext cx="183515" cy="161290"/>
            </a:xfrm>
            <a:custGeom>
              <a:avLst/>
              <a:gdLst/>
              <a:ahLst/>
              <a:cxnLst/>
              <a:rect l="l" t="t" r="r" b="b"/>
              <a:pathLst>
                <a:path w="183514" h="161289">
                  <a:moveTo>
                    <a:pt x="0" y="161137"/>
                  </a:moveTo>
                  <a:lnTo>
                    <a:pt x="163906" y="2374"/>
                  </a:lnTo>
                  <a:lnTo>
                    <a:pt x="182968" y="0"/>
                  </a:lnTo>
                  <a:lnTo>
                    <a:pt x="17932" y="159651"/>
                  </a:lnTo>
                  <a:lnTo>
                    <a:pt x="0" y="1611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991391" y="1993684"/>
              <a:ext cx="193675" cy="133985"/>
            </a:xfrm>
            <a:custGeom>
              <a:avLst/>
              <a:gdLst/>
              <a:ahLst/>
              <a:cxnLst/>
              <a:rect l="l" t="t" r="r" b="b"/>
              <a:pathLst>
                <a:path w="193675" h="133985">
                  <a:moveTo>
                    <a:pt x="8686" y="0"/>
                  </a:moveTo>
                  <a:lnTo>
                    <a:pt x="0" y="7708"/>
                  </a:lnTo>
                  <a:lnTo>
                    <a:pt x="189890" y="133819"/>
                  </a:lnTo>
                  <a:lnTo>
                    <a:pt x="193535" y="133540"/>
                  </a:lnTo>
                  <a:lnTo>
                    <a:pt x="192963" y="122478"/>
                  </a:lnTo>
                  <a:lnTo>
                    <a:pt x="86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991391" y="1993684"/>
              <a:ext cx="193675" cy="133985"/>
            </a:xfrm>
            <a:custGeom>
              <a:avLst/>
              <a:gdLst/>
              <a:ahLst/>
              <a:cxnLst/>
              <a:rect l="l" t="t" r="r" b="b"/>
              <a:pathLst>
                <a:path w="193675" h="133985">
                  <a:moveTo>
                    <a:pt x="192963" y="122478"/>
                  </a:moveTo>
                  <a:lnTo>
                    <a:pt x="8686" y="0"/>
                  </a:lnTo>
                  <a:lnTo>
                    <a:pt x="0" y="7708"/>
                  </a:lnTo>
                  <a:lnTo>
                    <a:pt x="189890" y="133819"/>
                  </a:lnTo>
                  <a:lnTo>
                    <a:pt x="193535" y="133540"/>
                  </a:lnTo>
                  <a:lnTo>
                    <a:pt x="192963" y="12247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001297" y="2159952"/>
              <a:ext cx="191135" cy="137795"/>
            </a:xfrm>
            <a:custGeom>
              <a:avLst/>
              <a:gdLst/>
              <a:ahLst/>
              <a:cxnLst/>
              <a:rect l="l" t="t" r="r" b="b"/>
              <a:pathLst>
                <a:path w="191135" h="137794">
                  <a:moveTo>
                    <a:pt x="8699" y="0"/>
                  </a:moveTo>
                  <a:lnTo>
                    <a:pt x="0" y="7708"/>
                  </a:lnTo>
                  <a:lnTo>
                    <a:pt x="187426" y="137248"/>
                  </a:lnTo>
                  <a:lnTo>
                    <a:pt x="191071" y="136969"/>
                  </a:lnTo>
                  <a:lnTo>
                    <a:pt x="190525" y="125895"/>
                  </a:lnTo>
                  <a:lnTo>
                    <a:pt x="8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001297" y="2159952"/>
              <a:ext cx="191135" cy="137795"/>
            </a:xfrm>
            <a:custGeom>
              <a:avLst/>
              <a:gdLst/>
              <a:ahLst/>
              <a:cxnLst/>
              <a:rect l="l" t="t" r="r" b="b"/>
              <a:pathLst>
                <a:path w="191135" h="137794">
                  <a:moveTo>
                    <a:pt x="190525" y="125895"/>
                  </a:moveTo>
                  <a:lnTo>
                    <a:pt x="8699" y="0"/>
                  </a:lnTo>
                  <a:lnTo>
                    <a:pt x="0" y="7708"/>
                  </a:lnTo>
                  <a:lnTo>
                    <a:pt x="187426" y="137248"/>
                  </a:lnTo>
                  <a:lnTo>
                    <a:pt x="191071" y="136969"/>
                  </a:lnTo>
                  <a:lnTo>
                    <a:pt x="190525" y="1258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011216" y="2326220"/>
              <a:ext cx="189230" cy="140970"/>
            </a:xfrm>
            <a:custGeom>
              <a:avLst/>
              <a:gdLst/>
              <a:ahLst/>
              <a:cxnLst/>
              <a:rect l="l" t="t" r="r" b="b"/>
              <a:pathLst>
                <a:path w="189229" h="140969">
                  <a:moveTo>
                    <a:pt x="8686" y="0"/>
                  </a:moveTo>
                  <a:lnTo>
                    <a:pt x="0" y="7708"/>
                  </a:lnTo>
                  <a:lnTo>
                    <a:pt x="184975" y="140677"/>
                  </a:lnTo>
                  <a:lnTo>
                    <a:pt x="188620" y="140398"/>
                  </a:lnTo>
                  <a:lnTo>
                    <a:pt x="188048" y="129336"/>
                  </a:lnTo>
                  <a:lnTo>
                    <a:pt x="86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011216" y="2326220"/>
              <a:ext cx="189230" cy="140970"/>
            </a:xfrm>
            <a:custGeom>
              <a:avLst/>
              <a:gdLst/>
              <a:ahLst/>
              <a:cxnLst/>
              <a:rect l="l" t="t" r="r" b="b"/>
              <a:pathLst>
                <a:path w="189229" h="140969">
                  <a:moveTo>
                    <a:pt x="188048" y="129336"/>
                  </a:moveTo>
                  <a:lnTo>
                    <a:pt x="8686" y="0"/>
                  </a:lnTo>
                  <a:lnTo>
                    <a:pt x="0" y="7708"/>
                  </a:lnTo>
                  <a:lnTo>
                    <a:pt x="184975" y="140677"/>
                  </a:lnTo>
                  <a:lnTo>
                    <a:pt x="188620" y="140398"/>
                  </a:lnTo>
                  <a:lnTo>
                    <a:pt x="188048" y="1293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021148" y="2492489"/>
              <a:ext cx="186690" cy="144145"/>
            </a:xfrm>
            <a:custGeom>
              <a:avLst/>
              <a:gdLst/>
              <a:ahLst/>
              <a:cxnLst/>
              <a:rect l="l" t="t" r="r" b="b"/>
              <a:pathLst>
                <a:path w="186689" h="144144">
                  <a:moveTo>
                    <a:pt x="8674" y="0"/>
                  </a:moveTo>
                  <a:lnTo>
                    <a:pt x="0" y="7708"/>
                  </a:lnTo>
                  <a:lnTo>
                    <a:pt x="182486" y="144119"/>
                  </a:lnTo>
                  <a:lnTo>
                    <a:pt x="186131" y="143827"/>
                  </a:lnTo>
                  <a:lnTo>
                    <a:pt x="185585" y="132765"/>
                  </a:lnTo>
                  <a:lnTo>
                    <a:pt x="8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021148" y="2492489"/>
              <a:ext cx="186690" cy="144145"/>
            </a:xfrm>
            <a:custGeom>
              <a:avLst/>
              <a:gdLst/>
              <a:ahLst/>
              <a:cxnLst/>
              <a:rect l="l" t="t" r="r" b="b"/>
              <a:pathLst>
                <a:path w="186689" h="144144">
                  <a:moveTo>
                    <a:pt x="185585" y="132765"/>
                  </a:moveTo>
                  <a:lnTo>
                    <a:pt x="8674" y="0"/>
                  </a:lnTo>
                  <a:lnTo>
                    <a:pt x="0" y="7708"/>
                  </a:lnTo>
                  <a:lnTo>
                    <a:pt x="182486" y="144119"/>
                  </a:lnTo>
                  <a:lnTo>
                    <a:pt x="186131" y="143827"/>
                  </a:lnTo>
                  <a:lnTo>
                    <a:pt x="185585" y="1327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031054" y="2658770"/>
              <a:ext cx="184150" cy="147955"/>
            </a:xfrm>
            <a:custGeom>
              <a:avLst/>
              <a:gdLst/>
              <a:ahLst/>
              <a:cxnLst/>
              <a:rect l="l" t="t" r="r" b="b"/>
              <a:pathLst>
                <a:path w="184150" h="147955">
                  <a:moveTo>
                    <a:pt x="8699" y="0"/>
                  </a:moveTo>
                  <a:lnTo>
                    <a:pt x="0" y="7696"/>
                  </a:lnTo>
                  <a:lnTo>
                    <a:pt x="180047" y="147523"/>
                  </a:lnTo>
                  <a:lnTo>
                    <a:pt x="183692" y="147243"/>
                  </a:lnTo>
                  <a:lnTo>
                    <a:pt x="183121" y="136169"/>
                  </a:lnTo>
                  <a:lnTo>
                    <a:pt x="8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031054" y="2658770"/>
              <a:ext cx="184150" cy="147955"/>
            </a:xfrm>
            <a:custGeom>
              <a:avLst/>
              <a:gdLst/>
              <a:ahLst/>
              <a:cxnLst/>
              <a:rect l="l" t="t" r="r" b="b"/>
              <a:pathLst>
                <a:path w="184150" h="147955">
                  <a:moveTo>
                    <a:pt x="183121" y="136169"/>
                  </a:moveTo>
                  <a:lnTo>
                    <a:pt x="8699" y="0"/>
                  </a:lnTo>
                  <a:lnTo>
                    <a:pt x="0" y="7696"/>
                  </a:lnTo>
                  <a:lnTo>
                    <a:pt x="180047" y="147523"/>
                  </a:lnTo>
                  <a:lnTo>
                    <a:pt x="183692" y="147243"/>
                  </a:lnTo>
                  <a:lnTo>
                    <a:pt x="183121" y="1361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4" name="object 254"/>
          <p:cNvGrpSpPr/>
          <p:nvPr/>
        </p:nvGrpSpPr>
        <p:grpSpPr>
          <a:xfrm>
            <a:off x="9773392" y="3853065"/>
            <a:ext cx="1114425" cy="256540"/>
            <a:chOff x="4718791" y="3853065"/>
            <a:chExt cx="1114425" cy="256540"/>
          </a:xfrm>
        </p:grpSpPr>
        <p:sp>
          <p:nvSpPr>
            <p:cNvPr id="255" name="object 255"/>
            <p:cNvSpPr/>
            <p:nvPr/>
          </p:nvSpPr>
          <p:spPr>
            <a:xfrm>
              <a:off x="5508845" y="3963923"/>
              <a:ext cx="321945" cy="143510"/>
            </a:xfrm>
            <a:custGeom>
              <a:avLst/>
              <a:gdLst/>
              <a:ahLst/>
              <a:cxnLst/>
              <a:rect l="l" t="t" r="r" b="b"/>
              <a:pathLst>
                <a:path w="321945" h="143510">
                  <a:moveTo>
                    <a:pt x="137028" y="55867"/>
                  </a:moveTo>
                  <a:lnTo>
                    <a:pt x="217749" y="11010"/>
                  </a:lnTo>
                  <a:lnTo>
                    <a:pt x="223638" y="7699"/>
                  </a:lnTo>
                  <a:lnTo>
                    <a:pt x="228962" y="6907"/>
                  </a:lnTo>
                  <a:lnTo>
                    <a:pt x="277925" y="36050"/>
                  </a:lnTo>
                  <a:lnTo>
                    <a:pt x="316329" y="68470"/>
                  </a:lnTo>
                  <a:lnTo>
                    <a:pt x="321549" y="95659"/>
                  </a:lnTo>
                  <a:lnTo>
                    <a:pt x="315421" y="122005"/>
                  </a:lnTo>
                  <a:lnTo>
                    <a:pt x="297734" y="136575"/>
                  </a:lnTo>
                  <a:lnTo>
                    <a:pt x="154224" y="143294"/>
                  </a:lnTo>
                  <a:lnTo>
                    <a:pt x="136824" y="134048"/>
                  </a:lnTo>
                  <a:lnTo>
                    <a:pt x="124890" y="109667"/>
                  </a:lnTo>
                  <a:lnTo>
                    <a:pt x="123323" y="80243"/>
                  </a:lnTo>
                  <a:lnTo>
                    <a:pt x="137028" y="55867"/>
                  </a:lnTo>
                  <a:lnTo>
                    <a:pt x="217749" y="11010"/>
                  </a:lnTo>
                  <a:lnTo>
                    <a:pt x="221089" y="8788"/>
                  </a:lnTo>
                  <a:lnTo>
                    <a:pt x="223591" y="7391"/>
                  </a:lnTo>
                  <a:lnTo>
                    <a:pt x="226207" y="6985"/>
                  </a:lnTo>
                  <a:lnTo>
                    <a:pt x="225979" y="4292"/>
                  </a:lnTo>
                  <a:lnTo>
                    <a:pt x="104910" y="126"/>
                  </a:lnTo>
                  <a:lnTo>
                    <a:pt x="101481" y="0"/>
                  </a:lnTo>
                  <a:lnTo>
                    <a:pt x="98610" y="1485"/>
                  </a:lnTo>
                  <a:lnTo>
                    <a:pt x="94445" y="4292"/>
                  </a:lnTo>
                  <a:lnTo>
                    <a:pt x="13711" y="49136"/>
                  </a:lnTo>
                  <a:lnTo>
                    <a:pt x="0" y="73519"/>
                  </a:lnTo>
                  <a:lnTo>
                    <a:pt x="1565" y="102947"/>
                  </a:lnTo>
                  <a:lnTo>
                    <a:pt x="13506" y="127330"/>
                  </a:lnTo>
                  <a:lnTo>
                    <a:pt x="30919" y="136575"/>
                  </a:lnTo>
                  <a:lnTo>
                    <a:pt x="154224" y="143294"/>
                  </a:lnTo>
                  <a:lnTo>
                    <a:pt x="136824" y="134048"/>
                  </a:lnTo>
                  <a:lnTo>
                    <a:pt x="124890" y="109667"/>
                  </a:lnTo>
                  <a:lnTo>
                    <a:pt x="123323" y="80243"/>
                  </a:lnTo>
                  <a:lnTo>
                    <a:pt x="137028" y="55867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6" name="object 2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36310" y="3970819"/>
              <a:ext cx="188341" cy="129717"/>
            </a:xfrm>
            <a:prstGeom prst="rect">
              <a:avLst/>
            </a:prstGeom>
          </p:spPr>
        </p:pic>
        <p:sp>
          <p:nvSpPr>
            <p:cNvPr id="257" name="object 257"/>
            <p:cNvSpPr/>
            <p:nvPr/>
          </p:nvSpPr>
          <p:spPr>
            <a:xfrm>
              <a:off x="4721077" y="3855351"/>
              <a:ext cx="841375" cy="236220"/>
            </a:xfrm>
            <a:custGeom>
              <a:avLst/>
              <a:gdLst/>
              <a:ahLst/>
              <a:cxnLst/>
              <a:rect l="l" t="t" r="r" b="b"/>
              <a:pathLst>
                <a:path w="841375" h="236220">
                  <a:moveTo>
                    <a:pt x="754387" y="140512"/>
                  </a:moveTo>
                  <a:lnTo>
                    <a:pt x="748418" y="136029"/>
                  </a:lnTo>
                  <a:lnTo>
                    <a:pt x="740951" y="139026"/>
                  </a:lnTo>
                  <a:lnTo>
                    <a:pt x="733483" y="143497"/>
                  </a:lnTo>
                  <a:lnTo>
                    <a:pt x="678162" y="171907"/>
                  </a:lnTo>
                  <a:lnTo>
                    <a:pt x="669028" y="185100"/>
                  </a:lnTo>
                  <a:lnTo>
                    <a:pt x="666886" y="206844"/>
                  </a:lnTo>
                  <a:lnTo>
                    <a:pt x="672624" y="227189"/>
                  </a:lnTo>
                  <a:lnTo>
                    <a:pt x="687128" y="236181"/>
                  </a:lnTo>
                  <a:lnTo>
                    <a:pt x="792894" y="227215"/>
                  </a:lnTo>
                </a:path>
                <a:path w="841375" h="236220">
                  <a:moveTo>
                    <a:pt x="758883" y="14947"/>
                  </a:moveTo>
                  <a:lnTo>
                    <a:pt x="758883" y="167411"/>
                  </a:lnTo>
                  <a:lnTo>
                    <a:pt x="785795" y="167411"/>
                  </a:lnTo>
                  <a:lnTo>
                    <a:pt x="785795" y="14947"/>
                  </a:lnTo>
                  <a:lnTo>
                    <a:pt x="757397" y="14947"/>
                  </a:lnTo>
                </a:path>
                <a:path w="841375" h="236220">
                  <a:moveTo>
                    <a:pt x="814179" y="10477"/>
                  </a:moveTo>
                  <a:lnTo>
                    <a:pt x="814179" y="150634"/>
                  </a:lnTo>
                  <a:lnTo>
                    <a:pt x="841078" y="135712"/>
                  </a:lnTo>
                  <a:lnTo>
                    <a:pt x="841078" y="10477"/>
                  </a:lnTo>
                  <a:lnTo>
                    <a:pt x="812693" y="10477"/>
                  </a:lnTo>
                </a:path>
                <a:path w="841375" h="236220">
                  <a:moveTo>
                    <a:pt x="760382" y="167411"/>
                  </a:moveTo>
                  <a:lnTo>
                    <a:pt x="760382" y="185356"/>
                  </a:lnTo>
                  <a:lnTo>
                    <a:pt x="760382" y="198818"/>
                  </a:lnTo>
                  <a:lnTo>
                    <a:pt x="763366" y="198818"/>
                  </a:lnTo>
                  <a:lnTo>
                    <a:pt x="772320" y="198818"/>
                  </a:lnTo>
                  <a:lnTo>
                    <a:pt x="781299" y="198818"/>
                  </a:lnTo>
                  <a:lnTo>
                    <a:pt x="785795" y="195808"/>
                  </a:lnTo>
                  <a:lnTo>
                    <a:pt x="780838" y="192650"/>
                  </a:lnTo>
                  <a:lnTo>
                    <a:pt x="778687" y="185027"/>
                  </a:lnTo>
                  <a:lnTo>
                    <a:pt x="778220" y="175722"/>
                  </a:lnTo>
                  <a:lnTo>
                    <a:pt x="778314" y="167512"/>
                  </a:lnTo>
                  <a:lnTo>
                    <a:pt x="760382" y="167411"/>
                  </a:lnTo>
                </a:path>
                <a:path w="841375" h="236220">
                  <a:moveTo>
                    <a:pt x="754387" y="167411"/>
                  </a:moveTo>
                  <a:lnTo>
                    <a:pt x="746832" y="171848"/>
                  </a:lnTo>
                  <a:lnTo>
                    <a:pt x="743577" y="181609"/>
                  </a:lnTo>
                  <a:lnTo>
                    <a:pt x="746851" y="191371"/>
                  </a:lnTo>
                  <a:lnTo>
                    <a:pt x="758883" y="195808"/>
                  </a:lnTo>
                  <a:lnTo>
                    <a:pt x="761880" y="195808"/>
                  </a:lnTo>
                  <a:lnTo>
                    <a:pt x="760382" y="167411"/>
                  </a:lnTo>
                  <a:lnTo>
                    <a:pt x="754387" y="167411"/>
                  </a:lnTo>
                </a:path>
                <a:path w="841375" h="236220">
                  <a:moveTo>
                    <a:pt x="749053" y="169544"/>
                  </a:moveTo>
                  <a:lnTo>
                    <a:pt x="748431" y="167411"/>
                  </a:lnTo>
                  <a:lnTo>
                    <a:pt x="733483" y="167411"/>
                  </a:lnTo>
                  <a:lnTo>
                    <a:pt x="725427" y="168931"/>
                  </a:lnTo>
                  <a:lnTo>
                    <a:pt x="719467" y="172834"/>
                  </a:lnTo>
                  <a:lnTo>
                    <a:pt x="716029" y="178137"/>
                  </a:lnTo>
                  <a:lnTo>
                    <a:pt x="715538" y="183857"/>
                  </a:lnTo>
                  <a:lnTo>
                    <a:pt x="717037" y="191338"/>
                  </a:lnTo>
                  <a:lnTo>
                    <a:pt x="725990" y="191350"/>
                  </a:lnTo>
                  <a:lnTo>
                    <a:pt x="731972" y="192836"/>
                  </a:lnTo>
                  <a:lnTo>
                    <a:pt x="737954" y="194322"/>
                  </a:lnTo>
                  <a:lnTo>
                    <a:pt x="746920" y="194322"/>
                  </a:lnTo>
                  <a:lnTo>
                    <a:pt x="747936" y="192316"/>
                  </a:lnTo>
                  <a:lnTo>
                    <a:pt x="744356" y="186913"/>
                  </a:lnTo>
                  <a:lnTo>
                    <a:pt x="743694" y="180497"/>
                  </a:lnTo>
                  <a:lnTo>
                    <a:pt x="745432" y="174297"/>
                  </a:lnTo>
                  <a:lnTo>
                    <a:pt x="749053" y="169544"/>
                  </a:lnTo>
                </a:path>
                <a:path w="841375" h="236220">
                  <a:moveTo>
                    <a:pt x="778314" y="167512"/>
                  </a:moveTo>
                  <a:lnTo>
                    <a:pt x="793453" y="167512"/>
                  </a:lnTo>
                  <a:lnTo>
                    <a:pt x="790676" y="173301"/>
                  </a:lnTo>
                  <a:lnTo>
                    <a:pt x="788476" y="181457"/>
                  </a:lnTo>
                  <a:lnTo>
                    <a:pt x="787222" y="189508"/>
                  </a:lnTo>
                  <a:lnTo>
                    <a:pt x="787280" y="194983"/>
                  </a:lnTo>
                  <a:lnTo>
                    <a:pt x="784207" y="195541"/>
                  </a:lnTo>
                  <a:lnTo>
                    <a:pt x="778873" y="194983"/>
                  </a:lnTo>
                  <a:lnTo>
                    <a:pt x="778606" y="184594"/>
                  </a:lnTo>
                  <a:lnTo>
                    <a:pt x="778314" y="167512"/>
                  </a:lnTo>
                </a:path>
                <a:path w="841375" h="236220">
                  <a:moveTo>
                    <a:pt x="678162" y="171907"/>
                  </a:moveTo>
                  <a:lnTo>
                    <a:pt x="733483" y="143497"/>
                  </a:lnTo>
                  <a:lnTo>
                    <a:pt x="737230" y="141262"/>
                  </a:lnTo>
                  <a:lnTo>
                    <a:pt x="740964" y="139382"/>
                  </a:lnTo>
                  <a:lnTo>
                    <a:pt x="744545" y="138633"/>
                  </a:lnTo>
                  <a:lnTo>
                    <a:pt x="620288" y="132714"/>
                  </a:lnTo>
                  <a:lnTo>
                    <a:pt x="616021" y="132930"/>
                  </a:lnTo>
                  <a:lnTo>
                    <a:pt x="611411" y="135140"/>
                  </a:lnTo>
                  <a:lnTo>
                    <a:pt x="606788" y="137896"/>
                  </a:lnTo>
                  <a:lnTo>
                    <a:pt x="551480" y="166293"/>
                  </a:lnTo>
                  <a:lnTo>
                    <a:pt x="542797" y="178098"/>
                  </a:lnTo>
                  <a:lnTo>
                    <a:pt x="540043" y="197862"/>
                  </a:lnTo>
                  <a:lnTo>
                    <a:pt x="543929" y="217689"/>
                  </a:lnTo>
                  <a:lnTo>
                    <a:pt x="555163" y="229679"/>
                  </a:lnTo>
                  <a:lnTo>
                    <a:pt x="687128" y="236181"/>
                  </a:lnTo>
                  <a:lnTo>
                    <a:pt x="672624" y="227189"/>
                  </a:lnTo>
                  <a:lnTo>
                    <a:pt x="666886" y="206844"/>
                  </a:lnTo>
                  <a:lnTo>
                    <a:pt x="669028" y="185100"/>
                  </a:lnTo>
                  <a:lnTo>
                    <a:pt x="678162" y="171907"/>
                  </a:lnTo>
                </a:path>
                <a:path w="841375" h="236220">
                  <a:moveTo>
                    <a:pt x="551480" y="166293"/>
                  </a:moveTo>
                  <a:lnTo>
                    <a:pt x="593504" y="144716"/>
                  </a:lnTo>
                  <a:lnTo>
                    <a:pt x="586862" y="141846"/>
                  </a:lnTo>
                  <a:lnTo>
                    <a:pt x="578975" y="138658"/>
                  </a:lnTo>
                  <a:lnTo>
                    <a:pt x="575775" y="138264"/>
                  </a:lnTo>
                  <a:lnTo>
                    <a:pt x="569793" y="137528"/>
                  </a:lnTo>
                  <a:lnTo>
                    <a:pt x="509989" y="162940"/>
                  </a:lnTo>
                  <a:lnTo>
                    <a:pt x="497187" y="198537"/>
                  </a:lnTo>
                  <a:lnTo>
                    <a:pt x="500423" y="218960"/>
                  </a:lnTo>
                  <a:lnTo>
                    <a:pt x="508503" y="227952"/>
                  </a:lnTo>
                  <a:lnTo>
                    <a:pt x="516515" y="226551"/>
                  </a:lnTo>
                  <a:lnTo>
                    <a:pt x="540496" y="203977"/>
                  </a:lnTo>
                  <a:lnTo>
                    <a:pt x="540580" y="188039"/>
                  </a:lnTo>
                  <a:lnTo>
                    <a:pt x="544345" y="174306"/>
                  </a:lnTo>
                  <a:lnTo>
                    <a:pt x="551480" y="166293"/>
                  </a:lnTo>
                </a:path>
                <a:path w="841375" h="236220">
                  <a:moveTo>
                    <a:pt x="509989" y="162940"/>
                  </a:moveTo>
                  <a:lnTo>
                    <a:pt x="557842" y="140525"/>
                  </a:lnTo>
                  <a:lnTo>
                    <a:pt x="561513" y="139471"/>
                  </a:lnTo>
                  <a:lnTo>
                    <a:pt x="565945" y="138442"/>
                  </a:lnTo>
                  <a:lnTo>
                    <a:pt x="570339" y="138163"/>
                  </a:lnTo>
                  <a:lnTo>
                    <a:pt x="462173" y="132283"/>
                  </a:lnTo>
                  <a:lnTo>
                    <a:pt x="458427" y="132283"/>
                  </a:lnTo>
                  <a:lnTo>
                    <a:pt x="446463" y="132283"/>
                  </a:lnTo>
                  <a:lnTo>
                    <a:pt x="441244" y="134543"/>
                  </a:lnTo>
                  <a:lnTo>
                    <a:pt x="393403" y="156959"/>
                  </a:lnTo>
                  <a:lnTo>
                    <a:pt x="383396" y="170480"/>
                  </a:lnTo>
                  <a:lnTo>
                    <a:pt x="380606" y="192271"/>
                  </a:lnTo>
                  <a:lnTo>
                    <a:pt x="383843" y="212662"/>
                  </a:lnTo>
                  <a:lnTo>
                    <a:pt x="391917" y="221983"/>
                  </a:lnTo>
                  <a:lnTo>
                    <a:pt x="505823" y="227088"/>
                  </a:lnTo>
                  <a:lnTo>
                    <a:pt x="499314" y="215204"/>
                  </a:lnTo>
                  <a:lnTo>
                    <a:pt x="497205" y="195272"/>
                  </a:lnTo>
                  <a:lnTo>
                    <a:pt x="500446" y="175210"/>
                  </a:lnTo>
                  <a:lnTo>
                    <a:pt x="509989" y="162940"/>
                  </a:lnTo>
                </a:path>
                <a:path w="841375" h="236220">
                  <a:moveTo>
                    <a:pt x="376969" y="133032"/>
                  </a:moveTo>
                  <a:lnTo>
                    <a:pt x="367284" y="131036"/>
                  </a:lnTo>
                  <a:lnTo>
                    <a:pt x="358332" y="131352"/>
                  </a:lnTo>
                  <a:lnTo>
                    <a:pt x="350008" y="133350"/>
                  </a:lnTo>
                  <a:lnTo>
                    <a:pt x="342209" y="136397"/>
                  </a:lnTo>
                  <a:lnTo>
                    <a:pt x="283916" y="154343"/>
                  </a:lnTo>
                  <a:lnTo>
                    <a:pt x="274842" y="169071"/>
                  </a:lnTo>
                  <a:lnTo>
                    <a:pt x="272703" y="194840"/>
                  </a:lnTo>
                  <a:lnTo>
                    <a:pt x="277292" y="219136"/>
                  </a:lnTo>
                  <a:lnTo>
                    <a:pt x="288399" y="229450"/>
                  </a:lnTo>
                  <a:lnTo>
                    <a:pt x="383687" y="213753"/>
                  </a:lnTo>
                </a:path>
                <a:path w="841375" h="236220">
                  <a:moveTo>
                    <a:pt x="283916" y="154343"/>
                  </a:moveTo>
                  <a:lnTo>
                    <a:pt x="342209" y="136397"/>
                  </a:lnTo>
                  <a:lnTo>
                    <a:pt x="348699" y="133527"/>
                  </a:lnTo>
                  <a:lnTo>
                    <a:pt x="355671" y="131127"/>
                  </a:lnTo>
                  <a:lnTo>
                    <a:pt x="363393" y="130962"/>
                  </a:lnTo>
                  <a:lnTo>
                    <a:pt x="363520" y="130797"/>
                  </a:lnTo>
                  <a:lnTo>
                    <a:pt x="254757" y="124205"/>
                  </a:lnTo>
                  <a:lnTo>
                    <a:pt x="246984" y="124345"/>
                  </a:lnTo>
                  <a:lnTo>
                    <a:pt x="239987" y="126784"/>
                  </a:lnTo>
                  <a:lnTo>
                    <a:pt x="233472" y="129679"/>
                  </a:lnTo>
                  <a:lnTo>
                    <a:pt x="175166" y="147612"/>
                  </a:lnTo>
                  <a:lnTo>
                    <a:pt x="166466" y="161106"/>
                  </a:lnTo>
                  <a:lnTo>
                    <a:pt x="163955" y="185073"/>
                  </a:lnTo>
                  <a:lnTo>
                    <a:pt x="167383" y="208969"/>
                  </a:lnTo>
                  <a:lnTo>
                    <a:pt x="176499" y="222250"/>
                  </a:lnTo>
                  <a:lnTo>
                    <a:pt x="288399" y="229450"/>
                  </a:lnTo>
                  <a:lnTo>
                    <a:pt x="277292" y="219136"/>
                  </a:lnTo>
                  <a:lnTo>
                    <a:pt x="272703" y="194840"/>
                  </a:lnTo>
                  <a:lnTo>
                    <a:pt x="274842" y="169071"/>
                  </a:lnTo>
                  <a:lnTo>
                    <a:pt x="283916" y="154343"/>
                  </a:lnTo>
                </a:path>
                <a:path w="841375" h="236220">
                  <a:moveTo>
                    <a:pt x="213279" y="135293"/>
                  </a:moveTo>
                  <a:lnTo>
                    <a:pt x="161717" y="126314"/>
                  </a:lnTo>
                  <a:lnTo>
                    <a:pt x="121356" y="142011"/>
                  </a:lnTo>
                  <a:lnTo>
                    <a:pt x="107766" y="159741"/>
                  </a:lnTo>
                  <a:lnTo>
                    <a:pt x="104265" y="188818"/>
                  </a:lnTo>
                  <a:lnTo>
                    <a:pt x="108751" y="215793"/>
                  </a:lnTo>
                  <a:lnTo>
                    <a:pt x="119121" y="227215"/>
                  </a:lnTo>
                  <a:lnTo>
                    <a:pt x="169565" y="219367"/>
                  </a:lnTo>
                </a:path>
                <a:path w="841375" h="236220">
                  <a:moveTo>
                    <a:pt x="121356" y="142011"/>
                  </a:moveTo>
                  <a:lnTo>
                    <a:pt x="161717" y="126314"/>
                  </a:lnTo>
                  <a:lnTo>
                    <a:pt x="57462" y="125196"/>
                  </a:lnTo>
                  <a:lnTo>
                    <a:pt x="17102" y="140893"/>
                  </a:lnTo>
                  <a:lnTo>
                    <a:pt x="3504" y="158618"/>
                  </a:lnTo>
                  <a:lnTo>
                    <a:pt x="0" y="187696"/>
                  </a:lnTo>
                  <a:lnTo>
                    <a:pt x="4484" y="214674"/>
                  </a:lnTo>
                  <a:lnTo>
                    <a:pt x="14854" y="226098"/>
                  </a:lnTo>
                  <a:lnTo>
                    <a:pt x="114638" y="227215"/>
                  </a:lnTo>
                  <a:lnTo>
                    <a:pt x="115298" y="226021"/>
                  </a:lnTo>
                  <a:lnTo>
                    <a:pt x="107224" y="210580"/>
                  </a:lnTo>
                  <a:lnTo>
                    <a:pt x="104387" y="184273"/>
                  </a:lnTo>
                  <a:lnTo>
                    <a:pt x="108520" y="157838"/>
                  </a:lnTo>
                  <a:lnTo>
                    <a:pt x="121356" y="142011"/>
                  </a:lnTo>
                </a:path>
                <a:path w="841375" h="236220">
                  <a:moveTo>
                    <a:pt x="712223" y="201040"/>
                  </a:moveTo>
                  <a:lnTo>
                    <a:pt x="710601" y="212407"/>
                  </a:lnTo>
                  <a:lnTo>
                    <a:pt x="706180" y="221688"/>
                  </a:lnTo>
                  <a:lnTo>
                    <a:pt x="699627" y="227944"/>
                  </a:lnTo>
                  <a:lnTo>
                    <a:pt x="691611" y="230238"/>
                  </a:lnTo>
                  <a:lnTo>
                    <a:pt x="683589" y="227944"/>
                  </a:lnTo>
                  <a:lnTo>
                    <a:pt x="677046" y="221688"/>
                  </a:lnTo>
                  <a:lnTo>
                    <a:pt x="672639" y="212407"/>
                  </a:lnTo>
                  <a:lnTo>
                    <a:pt x="671025" y="201040"/>
                  </a:lnTo>
                  <a:lnTo>
                    <a:pt x="672639" y="189681"/>
                  </a:lnTo>
                  <a:lnTo>
                    <a:pt x="677046" y="180405"/>
                  </a:lnTo>
                  <a:lnTo>
                    <a:pt x="683589" y="174150"/>
                  </a:lnTo>
                  <a:lnTo>
                    <a:pt x="691611" y="171856"/>
                  </a:lnTo>
                  <a:lnTo>
                    <a:pt x="699627" y="174150"/>
                  </a:lnTo>
                  <a:lnTo>
                    <a:pt x="706180" y="180405"/>
                  </a:lnTo>
                  <a:lnTo>
                    <a:pt x="710601" y="189681"/>
                  </a:lnTo>
                  <a:lnTo>
                    <a:pt x="712223" y="201040"/>
                  </a:lnTo>
                </a:path>
                <a:path w="841375" h="236220">
                  <a:moveTo>
                    <a:pt x="702203" y="201040"/>
                  </a:moveTo>
                  <a:lnTo>
                    <a:pt x="702203" y="209334"/>
                  </a:lnTo>
                  <a:lnTo>
                    <a:pt x="697441" y="216026"/>
                  </a:lnTo>
                  <a:lnTo>
                    <a:pt x="691611" y="216026"/>
                  </a:lnTo>
                  <a:lnTo>
                    <a:pt x="685757" y="216026"/>
                  </a:lnTo>
                  <a:lnTo>
                    <a:pt x="681045" y="209334"/>
                  </a:lnTo>
                  <a:lnTo>
                    <a:pt x="681045" y="201040"/>
                  </a:lnTo>
                  <a:lnTo>
                    <a:pt x="681045" y="192760"/>
                  </a:lnTo>
                  <a:lnTo>
                    <a:pt x="685757" y="186067"/>
                  </a:lnTo>
                  <a:lnTo>
                    <a:pt x="691611" y="186067"/>
                  </a:lnTo>
                  <a:lnTo>
                    <a:pt x="697441" y="186067"/>
                  </a:lnTo>
                  <a:lnTo>
                    <a:pt x="702203" y="192760"/>
                  </a:lnTo>
                  <a:lnTo>
                    <a:pt x="702203" y="201040"/>
                  </a:lnTo>
                </a:path>
                <a:path w="841375" h="236220">
                  <a:moveTo>
                    <a:pt x="527642" y="191338"/>
                  </a:moveTo>
                  <a:lnTo>
                    <a:pt x="526430" y="202691"/>
                  </a:lnTo>
                  <a:lnTo>
                    <a:pt x="523127" y="211969"/>
                  </a:lnTo>
                  <a:lnTo>
                    <a:pt x="518233" y="218227"/>
                  </a:lnTo>
                  <a:lnTo>
                    <a:pt x="512249" y="220522"/>
                  </a:lnTo>
                  <a:lnTo>
                    <a:pt x="506252" y="218227"/>
                  </a:lnTo>
                  <a:lnTo>
                    <a:pt x="501356" y="211969"/>
                  </a:lnTo>
                  <a:lnTo>
                    <a:pt x="498055" y="202691"/>
                  </a:lnTo>
                  <a:lnTo>
                    <a:pt x="496844" y="191338"/>
                  </a:lnTo>
                  <a:lnTo>
                    <a:pt x="498055" y="179968"/>
                  </a:lnTo>
                  <a:lnTo>
                    <a:pt x="501356" y="170692"/>
                  </a:lnTo>
                  <a:lnTo>
                    <a:pt x="506252" y="164443"/>
                  </a:lnTo>
                  <a:lnTo>
                    <a:pt x="512249" y="162153"/>
                  </a:lnTo>
                  <a:lnTo>
                    <a:pt x="518233" y="164443"/>
                  </a:lnTo>
                  <a:lnTo>
                    <a:pt x="523127" y="170692"/>
                  </a:lnTo>
                  <a:lnTo>
                    <a:pt x="526430" y="179968"/>
                  </a:lnTo>
                  <a:lnTo>
                    <a:pt x="527642" y="191338"/>
                  </a:lnTo>
                </a:path>
                <a:path w="841375" h="236220">
                  <a:moveTo>
                    <a:pt x="520136" y="191338"/>
                  </a:moveTo>
                  <a:lnTo>
                    <a:pt x="520136" y="199605"/>
                  </a:lnTo>
                  <a:lnTo>
                    <a:pt x="516605" y="206324"/>
                  </a:lnTo>
                  <a:lnTo>
                    <a:pt x="512249" y="206324"/>
                  </a:lnTo>
                  <a:lnTo>
                    <a:pt x="507868" y="206324"/>
                  </a:lnTo>
                  <a:lnTo>
                    <a:pt x="504337" y="199605"/>
                  </a:lnTo>
                  <a:lnTo>
                    <a:pt x="504337" y="191338"/>
                  </a:lnTo>
                  <a:lnTo>
                    <a:pt x="504337" y="183057"/>
                  </a:lnTo>
                  <a:lnTo>
                    <a:pt x="507868" y="176339"/>
                  </a:lnTo>
                  <a:lnTo>
                    <a:pt x="512249" y="176339"/>
                  </a:lnTo>
                  <a:lnTo>
                    <a:pt x="516605" y="176339"/>
                  </a:lnTo>
                  <a:lnTo>
                    <a:pt x="520136" y="183057"/>
                  </a:lnTo>
                  <a:lnTo>
                    <a:pt x="520136" y="191338"/>
                  </a:lnTo>
                </a:path>
                <a:path w="841375" h="236220">
                  <a:moveTo>
                    <a:pt x="309684" y="188353"/>
                  </a:moveTo>
                  <a:lnTo>
                    <a:pt x="308332" y="201020"/>
                  </a:lnTo>
                  <a:lnTo>
                    <a:pt x="304646" y="211367"/>
                  </a:lnTo>
                  <a:lnTo>
                    <a:pt x="299183" y="218344"/>
                  </a:lnTo>
                  <a:lnTo>
                    <a:pt x="292501" y="220903"/>
                  </a:lnTo>
                  <a:lnTo>
                    <a:pt x="285809" y="218344"/>
                  </a:lnTo>
                  <a:lnTo>
                    <a:pt x="280347" y="211367"/>
                  </a:lnTo>
                  <a:lnTo>
                    <a:pt x="276667" y="201020"/>
                  </a:lnTo>
                  <a:lnTo>
                    <a:pt x="275318" y="188353"/>
                  </a:lnTo>
                  <a:lnTo>
                    <a:pt x="276667" y="175661"/>
                  </a:lnTo>
                  <a:lnTo>
                    <a:pt x="280347" y="165307"/>
                  </a:lnTo>
                  <a:lnTo>
                    <a:pt x="285809" y="158333"/>
                  </a:lnTo>
                  <a:lnTo>
                    <a:pt x="292501" y="155778"/>
                  </a:lnTo>
                  <a:lnTo>
                    <a:pt x="299183" y="158333"/>
                  </a:lnTo>
                  <a:lnTo>
                    <a:pt x="304646" y="165307"/>
                  </a:lnTo>
                  <a:lnTo>
                    <a:pt x="308332" y="175661"/>
                  </a:lnTo>
                  <a:lnTo>
                    <a:pt x="309684" y="188353"/>
                  </a:lnTo>
                </a:path>
                <a:path w="841375" h="236220">
                  <a:moveTo>
                    <a:pt x="301315" y="188353"/>
                  </a:moveTo>
                  <a:lnTo>
                    <a:pt x="301315" y="197573"/>
                  </a:lnTo>
                  <a:lnTo>
                    <a:pt x="297365" y="205066"/>
                  </a:lnTo>
                  <a:lnTo>
                    <a:pt x="292501" y="205066"/>
                  </a:lnTo>
                  <a:lnTo>
                    <a:pt x="287624" y="205066"/>
                  </a:lnTo>
                  <a:lnTo>
                    <a:pt x="283687" y="197573"/>
                  </a:lnTo>
                  <a:lnTo>
                    <a:pt x="283687" y="188353"/>
                  </a:lnTo>
                  <a:lnTo>
                    <a:pt x="283687" y="179095"/>
                  </a:lnTo>
                  <a:lnTo>
                    <a:pt x="287624" y="171602"/>
                  </a:lnTo>
                  <a:lnTo>
                    <a:pt x="292501" y="171602"/>
                  </a:lnTo>
                  <a:lnTo>
                    <a:pt x="297365" y="171602"/>
                  </a:lnTo>
                  <a:lnTo>
                    <a:pt x="301315" y="179095"/>
                  </a:lnTo>
                  <a:lnTo>
                    <a:pt x="301315" y="188353"/>
                  </a:lnTo>
                </a:path>
                <a:path w="841375" h="236220">
                  <a:moveTo>
                    <a:pt x="138539" y="179374"/>
                  </a:moveTo>
                  <a:lnTo>
                    <a:pt x="137186" y="192049"/>
                  </a:lnTo>
                  <a:lnTo>
                    <a:pt x="133500" y="202399"/>
                  </a:lnTo>
                  <a:lnTo>
                    <a:pt x="128038" y="209378"/>
                  </a:lnTo>
                  <a:lnTo>
                    <a:pt x="121356" y="211937"/>
                  </a:lnTo>
                  <a:lnTo>
                    <a:pt x="114667" y="209378"/>
                  </a:lnTo>
                  <a:lnTo>
                    <a:pt x="109215" y="202399"/>
                  </a:lnTo>
                  <a:lnTo>
                    <a:pt x="105543" y="192049"/>
                  </a:lnTo>
                  <a:lnTo>
                    <a:pt x="104198" y="179374"/>
                  </a:lnTo>
                  <a:lnTo>
                    <a:pt x="105543" y="166694"/>
                  </a:lnTo>
                  <a:lnTo>
                    <a:pt x="109215" y="156344"/>
                  </a:lnTo>
                  <a:lnTo>
                    <a:pt x="114667" y="149369"/>
                  </a:lnTo>
                  <a:lnTo>
                    <a:pt x="121356" y="146811"/>
                  </a:lnTo>
                  <a:lnTo>
                    <a:pt x="128038" y="149369"/>
                  </a:lnTo>
                  <a:lnTo>
                    <a:pt x="133500" y="156344"/>
                  </a:lnTo>
                  <a:lnTo>
                    <a:pt x="137186" y="166694"/>
                  </a:lnTo>
                  <a:lnTo>
                    <a:pt x="138539" y="179374"/>
                  </a:lnTo>
                </a:path>
                <a:path w="841375" h="236220">
                  <a:moveTo>
                    <a:pt x="130157" y="179374"/>
                  </a:moveTo>
                  <a:lnTo>
                    <a:pt x="130157" y="188607"/>
                  </a:lnTo>
                  <a:lnTo>
                    <a:pt x="126220" y="196113"/>
                  </a:lnTo>
                  <a:lnTo>
                    <a:pt x="121356" y="196113"/>
                  </a:lnTo>
                  <a:lnTo>
                    <a:pt x="116479" y="196113"/>
                  </a:lnTo>
                  <a:lnTo>
                    <a:pt x="112542" y="188607"/>
                  </a:lnTo>
                  <a:lnTo>
                    <a:pt x="112542" y="179374"/>
                  </a:lnTo>
                  <a:lnTo>
                    <a:pt x="112542" y="170116"/>
                  </a:lnTo>
                  <a:lnTo>
                    <a:pt x="116479" y="162648"/>
                  </a:lnTo>
                  <a:lnTo>
                    <a:pt x="121356" y="162648"/>
                  </a:lnTo>
                  <a:lnTo>
                    <a:pt x="126220" y="162648"/>
                  </a:lnTo>
                  <a:lnTo>
                    <a:pt x="130157" y="170116"/>
                  </a:lnTo>
                  <a:lnTo>
                    <a:pt x="130157" y="179374"/>
                  </a:lnTo>
                </a:path>
                <a:path w="841375" h="236220">
                  <a:moveTo>
                    <a:pt x="395638" y="152476"/>
                  </a:moveTo>
                  <a:lnTo>
                    <a:pt x="379204" y="152476"/>
                  </a:lnTo>
                  <a:lnTo>
                    <a:pt x="379204" y="1498"/>
                  </a:lnTo>
                  <a:lnTo>
                    <a:pt x="395638" y="1498"/>
                  </a:lnTo>
                  <a:lnTo>
                    <a:pt x="395638" y="152476"/>
                  </a:lnTo>
                  <a:close/>
                </a:path>
                <a:path w="841375" h="236220">
                  <a:moveTo>
                    <a:pt x="449448" y="131546"/>
                  </a:moveTo>
                  <a:lnTo>
                    <a:pt x="433027" y="140512"/>
                  </a:lnTo>
                  <a:lnTo>
                    <a:pt x="433027" y="0"/>
                  </a:lnTo>
                  <a:lnTo>
                    <a:pt x="449448" y="0"/>
                  </a:lnTo>
                  <a:lnTo>
                    <a:pt x="449448" y="1315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8" name="object 258"/>
          <p:cNvGrpSpPr/>
          <p:nvPr/>
        </p:nvGrpSpPr>
        <p:grpSpPr>
          <a:xfrm>
            <a:off x="9020555" y="2651240"/>
            <a:ext cx="1320800" cy="641985"/>
            <a:chOff x="3965955" y="2651239"/>
            <a:chExt cx="1320800" cy="641985"/>
          </a:xfrm>
        </p:grpSpPr>
        <p:sp>
          <p:nvSpPr>
            <p:cNvPr id="259" name="object 259"/>
            <p:cNvSpPr/>
            <p:nvPr/>
          </p:nvSpPr>
          <p:spPr>
            <a:xfrm>
              <a:off x="3968241" y="2653525"/>
              <a:ext cx="1316355" cy="636905"/>
            </a:xfrm>
            <a:custGeom>
              <a:avLst/>
              <a:gdLst/>
              <a:ahLst/>
              <a:cxnLst/>
              <a:rect l="l" t="t" r="r" b="b"/>
              <a:pathLst>
                <a:path w="1316354" h="636904">
                  <a:moveTo>
                    <a:pt x="505726" y="0"/>
                  </a:moveTo>
                  <a:lnTo>
                    <a:pt x="1306931" y="364744"/>
                  </a:lnTo>
                </a:path>
                <a:path w="1316354" h="636904">
                  <a:moveTo>
                    <a:pt x="0" y="437476"/>
                  </a:moveTo>
                  <a:lnTo>
                    <a:pt x="861491" y="636803"/>
                  </a:lnTo>
                  <a:lnTo>
                    <a:pt x="1315910" y="636803"/>
                  </a:lnTo>
                  <a:lnTo>
                    <a:pt x="16306" y="286931"/>
                  </a:lnTo>
                </a:path>
                <a:path w="1316354" h="636904">
                  <a:moveTo>
                    <a:pt x="6464" y="490308"/>
                  </a:moveTo>
                  <a:lnTo>
                    <a:pt x="108115" y="505256"/>
                  </a:lnTo>
                  <a:lnTo>
                    <a:pt x="246722" y="494550"/>
                  </a:lnTo>
                </a:path>
                <a:path w="1316354" h="636904">
                  <a:moveTo>
                    <a:pt x="520268" y="557847"/>
                  </a:moveTo>
                  <a:lnTo>
                    <a:pt x="529640" y="588962"/>
                  </a:lnTo>
                  <a:lnTo>
                    <a:pt x="670153" y="618858"/>
                  </a:lnTo>
                  <a:lnTo>
                    <a:pt x="746226" y="610120"/>
                  </a:lnTo>
                </a:path>
                <a:path w="1316354" h="636904">
                  <a:moveTo>
                    <a:pt x="517690" y="35890"/>
                  </a:moveTo>
                  <a:lnTo>
                    <a:pt x="1309916" y="382676"/>
                  </a:lnTo>
                </a:path>
                <a:path w="1316354" h="636904">
                  <a:moveTo>
                    <a:pt x="130505" y="287756"/>
                  </a:moveTo>
                  <a:lnTo>
                    <a:pt x="1313649" y="619607"/>
                  </a:lnTo>
                  <a:lnTo>
                    <a:pt x="1315910" y="6368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0" name="object 26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42395" y="2878772"/>
              <a:ext cx="95415" cy="234607"/>
            </a:xfrm>
            <a:prstGeom prst="rect">
              <a:avLst/>
            </a:prstGeom>
          </p:spPr>
        </p:pic>
        <p:sp>
          <p:nvSpPr>
            <p:cNvPr id="261" name="object 261"/>
            <p:cNvSpPr/>
            <p:nvPr/>
          </p:nvSpPr>
          <p:spPr>
            <a:xfrm>
              <a:off x="4600232" y="2782316"/>
              <a:ext cx="109855" cy="278130"/>
            </a:xfrm>
            <a:custGeom>
              <a:avLst/>
              <a:gdLst/>
              <a:ahLst/>
              <a:cxnLst/>
              <a:rect l="l" t="t" r="r" b="b"/>
              <a:pathLst>
                <a:path w="109854" h="278130">
                  <a:moveTo>
                    <a:pt x="95427" y="0"/>
                  </a:moveTo>
                  <a:lnTo>
                    <a:pt x="0" y="262178"/>
                  </a:lnTo>
                </a:path>
                <a:path w="109854" h="278130">
                  <a:moveTo>
                    <a:pt x="109677" y="15519"/>
                  </a:moveTo>
                  <a:lnTo>
                    <a:pt x="14249" y="2776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603838" y="3052622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5" h="1905">
                  <a:moveTo>
                    <a:pt x="-2286" y="698"/>
                  </a:moveTo>
                  <a:lnTo>
                    <a:pt x="15112" y="698"/>
                  </a:lnTo>
                </a:path>
              </a:pathLst>
            </a:custGeom>
            <a:ln w="59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609325" y="3019513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5" h="1905">
                  <a:moveTo>
                    <a:pt x="-2286" y="882"/>
                  </a:moveTo>
                  <a:lnTo>
                    <a:pt x="21551" y="882"/>
                  </a:lnTo>
                </a:path>
              </a:pathLst>
            </a:custGeom>
            <a:ln w="63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621720" y="2985414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5" h="1905">
                  <a:moveTo>
                    <a:pt x="-2286" y="889"/>
                  </a:moveTo>
                  <a:lnTo>
                    <a:pt x="21551" y="889"/>
                  </a:lnTo>
                </a:path>
              </a:pathLst>
            </a:custGeom>
            <a:ln w="63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631842" y="2918148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89">
                  <a:moveTo>
                    <a:pt x="0" y="34074"/>
                  </a:moveTo>
                  <a:lnTo>
                    <a:pt x="23837" y="34074"/>
                  </a:lnTo>
                </a:path>
                <a:path w="36829" h="34289">
                  <a:moveTo>
                    <a:pt x="12407" y="0"/>
                  </a:moveTo>
                  <a:lnTo>
                    <a:pt x="36245" y="0"/>
                  </a:lnTo>
                </a:path>
              </a:pathLst>
            </a:custGeom>
            <a:ln w="63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656658" y="2849987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89">
                  <a:moveTo>
                    <a:pt x="0" y="34074"/>
                  </a:moveTo>
                  <a:lnTo>
                    <a:pt x="23825" y="34074"/>
                  </a:lnTo>
                </a:path>
                <a:path w="36829" h="34289">
                  <a:moveTo>
                    <a:pt x="12407" y="0"/>
                  </a:moveTo>
                  <a:lnTo>
                    <a:pt x="36245" y="0"/>
                  </a:lnTo>
                </a:path>
              </a:pathLst>
            </a:custGeom>
            <a:ln w="63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683759" y="2815005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5" h="1905">
                  <a:moveTo>
                    <a:pt x="-2286" y="888"/>
                  </a:moveTo>
                  <a:lnTo>
                    <a:pt x="21551" y="888"/>
                  </a:lnTo>
                </a:path>
              </a:pathLst>
            </a:custGeom>
            <a:ln w="63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8" name="object 26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20208" y="2962605"/>
              <a:ext cx="90512" cy="222161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180190" y="3021368"/>
              <a:ext cx="75755" cy="198031"/>
            </a:xfrm>
            <a:prstGeom prst="rect">
              <a:avLst/>
            </a:prstGeom>
          </p:spPr>
        </p:pic>
        <p:sp>
          <p:nvSpPr>
            <p:cNvPr id="270" name="object 270"/>
            <p:cNvSpPr/>
            <p:nvPr/>
          </p:nvSpPr>
          <p:spPr>
            <a:xfrm>
              <a:off x="4711636" y="2796679"/>
              <a:ext cx="148590" cy="346075"/>
            </a:xfrm>
            <a:custGeom>
              <a:avLst/>
              <a:gdLst/>
              <a:ahLst/>
              <a:cxnLst/>
              <a:rect l="l" t="t" r="r" b="b"/>
              <a:pathLst>
                <a:path w="148589" h="346075">
                  <a:moveTo>
                    <a:pt x="148132" y="56375"/>
                  </a:moveTo>
                  <a:lnTo>
                    <a:pt x="131546" y="317246"/>
                  </a:lnTo>
                </a:path>
                <a:path w="148589" h="346075">
                  <a:moveTo>
                    <a:pt x="133718" y="51828"/>
                  </a:moveTo>
                  <a:lnTo>
                    <a:pt x="119329" y="278180"/>
                  </a:lnTo>
                </a:path>
                <a:path w="148589" h="346075">
                  <a:moveTo>
                    <a:pt x="22059" y="1193"/>
                  </a:moveTo>
                  <a:lnTo>
                    <a:pt x="139039" y="345668"/>
                  </a:lnTo>
                </a:path>
                <a:path w="148589" h="346075">
                  <a:moveTo>
                    <a:pt x="3225" y="0"/>
                  </a:moveTo>
                  <a:lnTo>
                    <a:pt x="120180" y="344474"/>
                  </a:lnTo>
                </a:path>
                <a:path w="148589" h="346075">
                  <a:moveTo>
                    <a:pt x="7708" y="13233"/>
                  </a:moveTo>
                  <a:lnTo>
                    <a:pt x="0" y="303796"/>
                  </a:lnTo>
                </a:path>
                <a:path w="148589" h="346075">
                  <a:moveTo>
                    <a:pt x="23507" y="59740"/>
                  </a:moveTo>
                  <a:lnTo>
                    <a:pt x="16751" y="314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859616" y="3118421"/>
              <a:ext cx="3175" cy="26034"/>
            </a:xfrm>
            <a:custGeom>
              <a:avLst/>
              <a:gdLst/>
              <a:ahLst/>
              <a:cxnLst/>
              <a:rect l="l" t="t" r="r" b="b"/>
              <a:pathLst>
                <a:path w="3175" h="26035">
                  <a:moveTo>
                    <a:pt x="1498" y="-2285"/>
                  </a:moveTo>
                  <a:lnTo>
                    <a:pt x="1498" y="27698"/>
                  </a:lnTo>
                </a:path>
              </a:pathLst>
            </a:custGeom>
            <a:ln w="7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580623" y="2737751"/>
              <a:ext cx="610870" cy="500380"/>
            </a:xfrm>
            <a:custGeom>
              <a:avLst/>
              <a:gdLst/>
              <a:ahLst/>
              <a:cxnLst/>
              <a:rect l="l" t="t" r="r" b="b"/>
              <a:pathLst>
                <a:path w="610870" h="500380">
                  <a:moveTo>
                    <a:pt x="376555" y="157937"/>
                  </a:moveTo>
                  <a:lnTo>
                    <a:pt x="365683" y="432981"/>
                  </a:lnTo>
                </a:path>
                <a:path w="610870" h="500380">
                  <a:moveTo>
                    <a:pt x="359956" y="159423"/>
                  </a:moveTo>
                  <a:lnTo>
                    <a:pt x="349110" y="434466"/>
                  </a:lnTo>
                </a:path>
                <a:path w="610870" h="500380">
                  <a:moveTo>
                    <a:pt x="376148" y="167614"/>
                  </a:moveTo>
                  <a:lnTo>
                    <a:pt x="445376" y="463600"/>
                  </a:lnTo>
                </a:path>
                <a:path w="610870" h="500380">
                  <a:moveTo>
                    <a:pt x="373951" y="223596"/>
                  </a:moveTo>
                  <a:lnTo>
                    <a:pt x="428942" y="458762"/>
                  </a:lnTo>
                </a:path>
                <a:path w="610870" h="500380">
                  <a:moveTo>
                    <a:pt x="539153" y="229120"/>
                  </a:moveTo>
                  <a:lnTo>
                    <a:pt x="531964" y="487883"/>
                  </a:lnTo>
                </a:path>
                <a:path w="610870" h="500380">
                  <a:moveTo>
                    <a:pt x="522897" y="269938"/>
                  </a:moveTo>
                  <a:lnTo>
                    <a:pt x="517042" y="480415"/>
                  </a:lnTo>
                </a:path>
                <a:path w="610870" h="500380">
                  <a:moveTo>
                    <a:pt x="548322" y="233146"/>
                  </a:moveTo>
                  <a:lnTo>
                    <a:pt x="610844" y="500240"/>
                  </a:lnTo>
                </a:path>
                <a:path w="610870" h="500380">
                  <a:moveTo>
                    <a:pt x="539813" y="267639"/>
                  </a:moveTo>
                  <a:lnTo>
                    <a:pt x="593839" y="498424"/>
                  </a:lnTo>
                </a:path>
                <a:path w="610870" h="500380">
                  <a:moveTo>
                    <a:pt x="441147" y="186220"/>
                  </a:moveTo>
                  <a:lnTo>
                    <a:pt x="433374" y="412305"/>
                  </a:lnTo>
                </a:path>
                <a:path w="610870" h="500380">
                  <a:moveTo>
                    <a:pt x="456031" y="192735"/>
                  </a:moveTo>
                  <a:lnTo>
                    <a:pt x="448652" y="407847"/>
                  </a:lnTo>
                </a:path>
                <a:path w="610870" h="500380">
                  <a:moveTo>
                    <a:pt x="17564" y="343611"/>
                  </a:moveTo>
                  <a:lnTo>
                    <a:pt x="25971" y="4470"/>
                  </a:lnTo>
                </a:path>
                <a:path w="610870" h="500380">
                  <a:moveTo>
                    <a:pt x="0" y="339140"/>
                  </a:moveTo>
                  <a:lnTo>
                    <a:pt x="842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3" name="object 27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01768" y="2763342"/>
              <a:ext cx="82270" cy="85318"/>
            </a:xfrm>
            <a:prstGeom prst="rect">
              <a:avLst/>
            </a:prstGeom>
          </p:spPr>
        </p:pic>
        <p:sp>
          <p:nvSpPr>
            <p:cNvPr id="274" name="object 274"/>
            <p:cNvSpPr/>
            <p:nvPr/>
          </p:nvSpPr>
          <p:spPr>
            <a:xfrm>
              <a:off x="4521657" y="2735300"/>
              <a:ext cx="57150" cy="23495"/>
            </a:xfrm>
            <a:custGeom>
              <a:avLst/>
              <a:gdLst/>
              <a:ahLst/>
              <a:cxnLst/>
              <a:rect l="l" t="t" r="r" b="b"/>
              <a:pathLst>
                <a:path w="57150" h="23494">
                  <a:moveTo>
                    <a:pt x="56946" y="10909"/>
                  </a:moveTo>
                  <a:lnTo>
                    <a:pt x="21082" y="22872"/>
                  </a:lnTo>
                </a:path>
                <a:path w="57150" h="23494">
                  <a:moveTo>
                    <a:pt x="35877" y="0"/>
                  </a:moveTo>
                  <a:lnTo>
                    <a:pt x="0" y="119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5" name="object 275"/>
          <p:cNvGrpSpPr/>
          <p:nvPr/>
        </p:nvGrpSpPr>
        <p:grpSpPr>
          <a:xfrm>
            <a:off x="8782126" y="1631671"/>
            <a:ext cx="1431290" cy="1477645"/>
            <a:chOff x="3727526" y="1631670"/>
            <a:chExt cx="1431290" cy="1477645"/>
          </a:xfrm>
        </p:grpSpPr>
        <p:pic>
          <p:nvPicPr>
            <p:cNvPr id="276" name="object 2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667504" y="1691601"/>
              <a:ext cx="85661" cy="267652"/>
            </a:xfrm>
            <a:prstGeom prst="rect">
              <a:avLst/>
            </a:prstGeom>
          </p:spPr>
        </p:pic>
        <p:sp>
          <p:nvSpPr>
            <p:cNvPr id="277" name="object 277"/>
            <p:cNvSpPr/>
            <p:nvPr/>
          </p:nvSpPr>
          <p:spPr>
            <a:xfrm>
              <a:off x="4726597" y="1956968"/>
              <a:ext cx="57785" cy="838200"/>
            </a:xfrm>
            <a:custGeom>
              <a:avLst/>
              <a:gdLst/>
              <a:ahLst/>
              <a:cxnLst/>
              <a:rect l="l" t="t" r="r" b="b"/>
              <a:pathLst>
                <a:path w="57785" h="838200">
                  <a:moveTo>
                    <a:pt x="0" y="0"/>
                  </a:moveTo>
                  <a:lnTo>
                    <a:pt x="57442" y="8377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732566" y="1963508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95"/>
                  </a:moveTo>
                  <a:lnTo>
                    <a:pt x="22669" y="95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731397" y="1979739"/>
              <a:ext cx="27305" cy="32384"/>
            </a:xfrm>
            <a:custGeom>
              <a:avLst/>
              <a:gdLst/>
              <a:ahLst/>
              <a:cxnLst/>
              <a:rect l="l" t="t" r="r" b="b"/>
              <a:pathLst>
                <a:path w="27304" h="32385">
                  <a:moveTo>
                    <a:pt x="0" y="0"/>
                  </a:moveTo>
                  <a:lnTo>
                    <a:pt x="24955" y="0"/>
                  </a:lnTo>
                </a:path>
                <a:path w="27304" h="32385">
                  <a:moveTo>
                    <a:pt x="1117" y="16141"/>
                  </a:moveTo>
                  <a:lnTo>
                    <a:pt x="26060" y="16141"/>
                  </a:lnTo>
                </a:path>
                <a:path w="27304" h="32385">
                  <a:moveTo>
                    <a:pt x="2235" y="32270"/>
                  </a:moveTo>
                  <a:lnTo>
                    <a:pt x="27178" y="32270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737023" y="2028062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5" y="88"/>
                  </a:moveTo>
                  <a:lnTo>
                    <a:pt x="22669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738141" y="2044191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95"/>
                  </a:moveTo>
                  <a:lnTo>
                    <a:pt x="22669" y="95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736973" y="2060422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0"/>
                  </a:moveTo>
                  <a:lnTo>
                    <a:pt x="24955" y="0"/>
                  </a:lnTo>
                </a:path>
                <a:path w="26670" h="16510">
                  <a:moveTo>
                    <a:pt x="1104" y="16141"/>
                  </a:moveTo>
                  <a:lnTo>
                    <a:pt x="26060" y="16141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741481" y="2092604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5" y="88"/>
                  </a:moveTo>
                  <a:lnTo>
                    <a:pt x="22669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740313" y="2108834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0"/>
                  </a:moveTo>
                  <a:lnTo>
                    <a:pt x="24955" y="0"/>
                  </a:lnTo>
                </a:path>
                <a:path w="26670" h="16510">
                  <a:moveTo>
                    <a:pt x="1117" y="16128"/>
                  </a:moveTo>
                  <a:lnTo>
                    <a:pt x="26060" y="1612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742535" y="2141099"/>
              <a:ext cx="28575" cy="48895"/>
            </a:xfrm>
            <a:custGeom>
              <a:avLst/>
              <a:gdLst/>
              <a:ahLst/>
              <a:cxnLst/>
              <a:rect l="l" t="t" r="r" b="b"/>
              <a:pathLst>
                <a:path w="28575" h="48894">
                  <a:moveTo>
                    <a:pt x="0" y="0"/>
                  </a:moveTo>
                  <a:lnTo>
                    <a:pt x="24955" y="0"/>
                  </a:lnTo>
                </a:path>
                <a:path w="28575" h="48894">
                  <a:moveTo>
                    <a:pt x="1104" y="16141"/>
                  </a:moveTo>
                  <a:lnTo>
                    <a:pt x="26073" y="16141"/>
                  </a:lnTo>
                </a:path>
                <a:path w="28575" h="48894">
                  <a:moveTo>
                    <a:pt x="2222" y="32283"/>
                  </a:moveTo>
                  <a:lnTo>
                    <a:pt x="27177" y="32283"/>
                  </a:lnTo>
                </a:path>
                <a:path w="28575" h="48894">
                  <a:moveTo>
                    <a:pt x="3340" y="48412"/>
                  </a:moveTo>
                  <a:lnTo>
                    <a:pt x="28295" y="48412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749279" y="2205570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8"/>
                  </a:moveTo>
                  <a:lnTo>
                    <a:pt x="22669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748098" y="2221782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0"/>
                  </a:moveTo>
                  <a:lnTo>
                    <a:pt x="24968" y="0"/>
                  </a:lnTo>
                </a:path>
                <a:path w="26670" h="16510">
                  <a:moveTo>
                    <a:pt x="1117" y="16141"/>
                  </a:moveTo>
                  <a:lnTo>
                    <a:pt x="26085" y="16141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750333" y="2254059"/>
              <a:ext cx="29845" cy="64769"/>
            </a:xfrm>
            <a:custGeom>
              <a:avLst/>
              <a:gdLst/>
              <a:ahLst/>
              <a:cxnLst/>
              <a:rect l="l" t="t" r="r" b="b"/>
              <a:pathLst>
                <a:path w="29845" h="64769">
                  <a:moveTo>
                    <a:pt x="0" y="0"/>
                  </a:moveTo>
                  <a:lnTo>
                    <a:pt x="24955" y="0"/>
                  </a:lnTo>
                </a:path>
                <a:path w="29845" h="64769">
                  <a:moveTo>
                    <a:pt x="1117" y="16141"/>
                  </a:moveTo>
                  <a:lnTo>
                    <a:pt x="26073" y="16141"/>
                  </a:lnTo>
                </a:path>
                <a:path w="29845" h="64769">
                  <a:moveTo>
                    <a:pt x="2235" y="32283"/>
                  </a:moveTo>
                  <a:lnTo>
                    <a:pt x="27190" y="32283"/>
                  </a:lnTo>
                </a:path>
                <a:path w="29845" h="64769">
                  <a:moveTo>
                    <a:pt x="3340" y="48412"/>
                  </a:moveTo>
                  <a:lnTo>
                    <a:pt x="28295" y="48412"/>
                  </a:lnTo>
                </a:path>
                <a:path w="29845" h="64769">
                  <a:moveTo>
                    <a:pt x="4470" y="64554"/>
                  </a:moveTo>
                  <a:lnTo>
                    <a:pt x="29413" y="64554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758182" y="2334653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95"/>
                  </a:moveTo>
                  <a:lnTo>
                    <a:pt x="22682" y="95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759299" y="2350795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8"/>
                  </a:moveTo>
                  <a:lnTo>
                    <a:pt x="22669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760417" y="2366924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5" y="95"/>
                  </a:moveTo>
                  <a:lnTo>
                    <a:pt x="22669" y="95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761534" y="2383078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2"/>
                  </a:moveTo>
                  <a:lnTo>
                    <a:pt x="22656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760353" y="2399296"/>
              <a:ext cx="29845" cy="64769"/>
            </a:xfrm>
            <a:custGeom>
              <a:avLst/>
              <a:gdLst/>
              <a:ahLst/>
              <a:cxnLst/>
              <a:rect l="l" t="t" r="r" b="b"/>
              <a:pathLst>
                <a:path w="29845" h="64769">
                  <a:moveTo>
                    <a:pt x="0" y="0"/>
                  </a:moveTo>
                  <a:lnTo>
                    <a:pt x="24955" y="0"/>
                  </a:lnTo>
                </a:path>
                <a:path w="29845" h="64769">
                  <a:moveTo>
                    <a:pt x="1117" y="16141"/>
                  </a:moveTo>
                  <a:lnTo>
                    <a:pt x="26073" y="16141"/>
                  </a:lnTo>
                </a:path>
                <a:path w="29845" h="64769">
                  <a:moveTo>
                    <a:pt x="2235" y="32270"/>
                  </a:moveTo>
                  <a:lnTo>
                    <a:pt x="27190" y="32270"/>
                  </a:lnTo>
                </a:path>
                <a:path w="29845" h="64769">
                  <a:moveTo>
                    <a:pt x="3352" y="48412"/>
                  </a:moveTo>
                  <a:lnTo>
                    <a:pt x="28308" y="48412"/>
                  </a:lnTo>
                </a:path>
                <a:path w="29845" h="64769">
                  <a:moveTo>
                    <a:pt x="4457" y="64554"/>
                  </a:moveTo>
                  <a:lnTo>
                    <a:pt x="29425" y="64554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768215" y="2479890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8"/>
                  </a:moveTo>
                  <a:lnTo>
                    <a:pt x="22669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769332" y="2496032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5" y="88"/>
                  </a:moveTo>
                  <a:lnTo>
                    <a:pt x="22669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770437" y="2512161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95"/>
                  </a:moveTo>
                  <a:lnTo>
                    <a:pt x="22682" y="95"/>
                  </a:lnTo>
                </a:path>
              </a:pathLst>
            </a:custGeom>
            <a:ln w="47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771555" y="2528315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2"/>
                  </a:moveTo>
                  <a:lnTo>
                    <a:pt x="22682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770386" y="2544533"/>
              <a:ext cx="28575" cy="48895"/>
            </a:xfrm>
            <a:custGeom>
              <a:avLst/>
              <a:gdLst/>
              <a:ahLst/>
              <a:cxnLst/>
              <a:rect l="l" t="t" r="r" b="b"/>
              <a:pathLst>
                <a:path w="28575" h="48894">
                  <a:moveTo>
                    <a:pt x="0" y="0"/>
                  </a:moveTo>
                  <a:lnTo>
                    <a:pt x="24942" y="0"/>
                  </a:lnTo>
                </a:path>
                <a:path w="28575" h="48894">
                  <a:moveTo>
                    <a:pt x="1117" y="16141"/>
                  </a:moveTo>
                  <a:lnTo>
                    <a:pt x="26060" y="16141"/>
                  </a:lnTo>
                </a:path>
                <a:path w="28575" h="48894">
                  <a:moveTo>
                    <a:pt x="2235" y="32270"/>
                  </a:moveTo>
                  <a:lnTo>
                    <a:pt x="27178" y="32270"/>
                  </a:lnTo>
                </a:path>
                <a:path w="28575" h="48894">
                  <a:moveTo>
                    <a:pt x="3340" y="48412"/>
                  </a:moveTo>
                  <a:lnTo>
                    <a:pt x="28295" y="48412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777130" y="2608999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2"/>
                  </a:moveTo>
                  <a:lnTo>
                    <a:pt x="22669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775962" y="2625216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0"/>
                  </a:moveTo>
                  <a:lnTo>
                    <a:pt x="24955" y="0"/>
                  </a:lnTo>
                </a:path>
                <a:path w="26670" h="16510">
                  <a:moveTo>
                    <a:pt x="1104" y="16141"/>
                  </a:moveTo>
                  <a:lnTo>
                    <a:pt x="26073" y="16141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780470" y="2657411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2"/>
                  </a:moveTo>
                  <a:lnTo>
                    <a:pt x="22669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779302" y="2673629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0"/>
                  </a:moveTo>
                  <a:lnTo>
                    <a:pt x="24968" y="0"/>
                  </a:lnTo>
                </a:path>
                <a:path w="26670" h="16510">
                  <a:moveTo>
                    <a:pt x="1117" y="16141"/>
                  </a:moveTo>
                  <a:lnTo>
                    <a:pt x="26060" y="16141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783810" y="2705823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2"/>
                  </a:moveTo>
                  <a:lnTo>
                    <a:pt x="22669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784928" y="2721952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8"/>
                  </a:moveTo>
                  <a:lnTo>
                    <a:pt x="22656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786045" y="2738107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2"/>
                  </a:moveTo>
                  <a:lnTo>
                    <a:pt x="22656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787150" y="2754223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8"/>
                  </a:moveTo>
                  <a:lnTo>
                    <a:pt x="22669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788255" y="2770377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2"/>
                  </a:moveTo>
                  <a:lnTo>
                    <a:pt x="22682" y="82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4789373" y="2786494"/>
              <a:ext cx="20955" cy="635"/>
            </a:xfrm>
            <a:custGeom>
              <a:avLst/>
              <a:gdLst/>
              <a:ahLst/>
              <a:cxnLst/>
              <a:rect l="l" t="t" r="r" b="b"/>
              <a:pathLst>
                <a:path w="20954" h="635">
                  <a:moveTo>
                    <a:pt x="-2286" y="88"/>
                  </a:moveTo>
                  <a:lnTo>
                    <a:pt x="22682" y="88"/>
                  </a:lnTo>
                </a:path>
              </a:pathLst>
            </a:custGeom>
            <a:ln w="47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920896" y="1633956"/>
              <a:ext cx="1235710" cy="846455"/>
            </a:xfrm>
            <a:custGeom>
              <a:avLst/>
              <a:gdLst/>
              <a:ahLst/>
              <a:cxnLst/>
              <a:rect l="l" t="t" r="r" b="b"/>
              <a:pathLst>
                <a:path w="1235710" h="846455">
                  <a:moveTo>
                    <a:pt x="738428" y="128689"/>
                  </a:moveTo>
                  <a:lnTo>
                    <a:pt x="0" y="729589"/>
                  </a:lnTo>
                </a:path>
                <a:path w="1235710" h="846455">
                  <a:moveTo>
                    <a:pt x="763841" y="160083"/>
                  </a:moveTo>
                  <a:lnTo>
                    <a:pt x="8966" y="771436"/>
                  </a:lnTo>
                </a:path>
                <a:path w="1235710" h="846455">
                  <a:moveTo>
                    <a:pt x="1234300" y="0"/>
                  </a:moveTo>
                  <a:lnTo>
                    <a:pt x="442455" y="795362"/>
                  </a:lnTo>
                </a:path>
                <a:path w="1235710" h="846455">
                  <a:moveTo>
                    <a:pt x="1235379" y="47815"/>
                  </a:moveTo>
                  <a:lnTo>
                    <a:pt x="436473" y="8461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0" name="object 31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814419" y="2232710"/>
              <a:ext cx="312800" cy="171361"/>
            </a:xfrm>
            <a:prstGeom prst="rect">
              <a:avLst/>
            </a:prstGeom>
          </p:spPr>
        </p:pic>
        <p:sp>
          <p:nvSpPr>
            <p:cNvPr id="311" name="object 311"/>
            <p:cNvSpPr/>
            <p:nvPr/>
          </p:nvSpPr>
          <p:spPr>
            <a:xfrm>
              <a:off x="3955529" y="2147963"/>
              <a:ext cx="519430" cy="334010"/>
            </a:xfrm>
            <a:custGeom>
              <a:avLst/>
              <a:gdLst/>
              <a:ahLst/>
              <a:cxnLst/>
              <a:rect l="l" t="t" r="r" b="b"/>
              <a:pathLst>
                <a:path w="519429" h="334010">
                  <a:moveTo>
                    <a:pt x="519188" y="39941"/>
                  </a:moveTo>
                  <a:lnTo>
                    <a:pt x="289991" y="73647"/>
                  </a:lnTo>
                  <a:lnTo>
                    <a:pt x="292176" y="0"/>
                  </a:lnTo>
                  <a:lnTo>
                    <a:pt x="271525" y="3555"/>
                  </a:lnTo>
                  <a:lnTo>
                    <a:pt x="267398" y="76974"/>
                  </a:lnTo>
                  <a:lnTo>
                    <a:pt x="0" y="116293"/>
                  </a:lnTo>
                  <a:lnTo>
                    <a:pt x="30467" y="140474"/>
                  </a:lnTo>
                  <a:lnTo>
                    <a:pt x="265696" y="107188"/>
                  </a:lnTo>
                  <a:lnTo>
                    <a:pt x="258343" y="238010"/>
                  </a:lnTo>
                  <a:lnTo>
                    <a:pt x="274789" y="239496"/>
                  </a:lnTo>
                  <a:lnTo>
                    <a:pt x="271805" y="330669"/>
                  </a:lnTo>
                  <a:lnTo>
                    <a:pt x="282257" y="333667"/>
                  </a:lnTo>
                  <a:lnTo>
                    <a:pt x="289090" y="103886"/>
                  </a:lnTo>
                  <a:lnTo>
                    <a:pt x="519188" y="71335"/>
                  </a:lnTo>
                  <a:lnTo>
                    <a:pt x="519188" y="399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244429" y="2145677"/>
              <a:ext cx="118224" cy="117335"/>
            </a:xfrm>
            <a:prstGeom prst="rect">
              <a:avLst/>
            </a:prstGeom>
          </p:spPr>
        </p:pic>
        <p:sp>
          <p:nvSpPr>
            <p:cNvPr id="313" name="object 313"/>
            <p:cNvSpPr/>
            <p:nvPr/>
          </p:nvSpPr>
          <p:spPr>
            <a:xfrm>
              <a:off x="4342485" y="2258910"/>
              <a:ext cx="109220" cy="347980"/>
            </a:xfrm>
            <a:custGeom>
              <a:avLst/>
              <a:gdLst/>
              <a:ahLst/>
              <a:cxnLst/>
              <a:rect l="l" t="t" r="r" b="b"/>
              <a:pathLst>
                <a:path w="109220" h="347980">
                  <a:moveTo>
                    <a:pt x="40360" y="289471"/>
                  </a:moveTo>
                  <a:lnTo>
                    <a:pt x="0" y="977"/>
                  </a:lnTo>
                  <a:lnTo>
                    <a:pt x="17881" y="0"/>
                  </a:lnTo>
                  <a:lnTo>
                    <a:pt x="58242" y="288493"/>
                  </a:lnTo>
                  <a:lnTo>
                    <a:pt x="40360" y="289471"/>
                  </a:lnTo>
                  <a:close/>
                </a:path>
                <a:path w="109220" h="347980">
                  <a:moveTo>
                    <a:pt x="92671" y="347497"/>
                  </a:moveTo>
                  <a:lnTo>
                    <a:pt x="39433" y="154076"/>
                  </a:lnTo>
                  <a:lnTo>
                    <a:pt x="21894" y="28676"/>
                  </a:lnTo>
                  <a:lnTo>
                    <a:pt x="109054" y="345300"/>
                  </a:lnTo>
                  <a:lnTo>
                    <a:pt x="92671" y="3474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4" name="object 31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325188" y="2522702"/>
              <a:ext cx="154051" cy="122656"/>
            </a:xfrm>
            <a:prstGeom prst="rect">
              <a:avLst/>
            </a:prstGeom>
          </p:spPr>
        </p:pic>
        <p:sp>
          <p:nvSpPr>
            <p:cNvPr id="315" name="object 315"/>
            <p:cNvSpPr/>
            <p:nvPr/>
          </p:nvSpPr>
          <p:spPr>
            <a:xfrm>
              <a:off x="3834193" y="2458783"/>
              <a:ext cx="594995" cy="159385"/>
            </a:xfrm>
            <a:custGeom>
              <a:avLst/>
              <a:gdLst/>
              <a:ahLst/>
              <a:cxnLst/>
              <a:rect l="l" t="t" r="r" b="b"/>
              <a:pathLst>
                <a:path w="594995" h="159385">
                  <a:moveTo>
                    <a:pt x="328853" y="49758"/>
                  </a:moveTo>
                  <a:lnTo>
                    <a:pt x="594931" y="158876"/>
                  </a:lnTo>
                </a:path>
                <a:path w="594995" h="159385">
                  <a:moveTo>
                    <a:pt x="382663" y="84137"/>
                  </a:moveTo>
                  <a:lnTo>
                    <a:pt x="563537" y="158876"/>
                  </a:lnTo>
                </a:path>
                <a:path w="594995" h="159385">
                  <a:moveTo>
                    <a:pt x="319887" y="24345"/>
                  </a:moveTo>
                  <a:lnTo>
                    <a:pt x="319887" y="45275"/>
                  </a:lnTo>
                </a:path>
                <a:path w="594995" h="159385">
                  <a:moveTo>
                    <a:pt x="378180" y="18364"/>
                  </a:moveTo>
                  <a:lnTo>
                    <a:pt x="0" y="57226"/>
                  </a:lnTo>
                  <a:lnTo>
                    <a:pt x="281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6" name="object 31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27526" y="2289517"/>
              <a:ext cx="210604" cy="163017"/>
            </a:xfrm>
            <a:prstGeom prst="rect">
              <a:avLst/>
            </a:prstGeom>
          </p:spPr>
        </p:pic>
        <p:sp>
          <p:nvSpPr>
            <p:cNvPr id="317" name="object 317"/>
            <p:cNvSpPr/>
            <p:nvPr/>
          </p:nvSpPr>
          <p:spPr>
            <a:xfrm>
              <a:off x="3823297" y="2332697"/>
              <a:ext cx="643255" cy="458470"/>
            </a:xfrm>
            <a:custGeom>
              <a:avLst/>
              <a:gdLst/>
              <a:ahLst/>
              <a:cxnLst/>
              <a:rect l="l" t="t" r="r" b="b"/>
              <a:pathLst>
                <a:path w="643254" h="458469">
                  <a:moveTo>
                    <a:pt x="114033" y="84658"/>
                  </a:moveTo>
                  <a:lnTo>
                    <a:pt x="378625" y="54762"/>
                  </a:lnTo>
                </a:path>
                <a:path w="643254" h="458469">
                  <a:moveTo>
                    <a:pt x="45440" y="12319"/>
                  </a:moveTo>
                  <a:lnTo>
                    <a:pt x="45440" y="77190"/>
                  </a:lnTo>
                </a:path>
                <a:path w="643254" h="458469">
                  <a:moveTo>
                    <a:pt x="30391" y="8242"/>
                  </a:moveTo>
                  <a:lnTo>
                    <a:pt x="30391" y="74396"/>
                  </a:lnTo>
                </a:path>
                <a:path w="643254" h="458469">
                  <a:moveTo>
                    <a:pt x="15328" y="4152"/>
                  </a:moveTo>
                  <a:lnTo>
                    <a:pt x="15328" y="54952"/>
                  </a:lnTo>
                </a:path>
                <a:path w="643254" h="458469">
                  <a:moveTo>
                    <a:pt x="0" y="0"/>
                  </a:moveTo>
                  <a:lnTo>
                    <a:pt x="0" y="36169"/>
                  </a:lnTo>
                </a:path>
                <a:path w="643254" h="458469">
                  <a:moveTo>
                    <a:pt x="244919" y="69875"/>
                  </a:moveTo>
                  <a:lnTo>
                    <a:pt x="243230" y="148983"/>
                  </a:lnTo>
                </a:path>
                <a:path w="643254" h="458469">
                  <a:moveTo>
                    <a:pt x="390905" y="196811"/>
                  </a:moveTo>
                  <a:lnTo>
                    <a:pt x="387591" y="368668"/>
                  </a:lnTo>
                  <a:lnTo>
                    <a:pt x="427951" y="455371"/>
                  </a:lnTo>
                </a:path>
                <a:path w="643254" h="458469">
                  <a:moveTo>
                    <a:pt x="389077" y="371881"/>
                  </a:moveTo>
                  <a:lnTo>
                    <a:pt x="640206" y="458368"/>
                  </a:lnTo>
                  <a:lnTo>
                    <a:pt x="643204" y="449389"/>
                  </a:lnTo>
                  <a:lnTo>
                    <a:pt x="593864" y="4284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412678" y="2744711"/>
              <a:ext cx="13970" cy="1905"/>
            </a:xfrm>
            <a:custGeom>
              <a:avLst/>
              <a:gdLst/>
              <a:ahLst/>
              <a:cxnLst/>
              <a:rect l="l" t="t" r="r" b="b"/>
              <a:pathLst>
                <a:path w="13970" h="1905">
                  <a:moveTo>
                    <a:pt x="-2286" y="749"/>
                  </a:moveTo>
                  <a:lnTo>
                    <a:pt x="15748" y="749"/>
                  </a:lnTo>
                </a:path>
              </a:pathLst>
            </a:custGeom>
            <a:ln w="60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964241" y="2502560"/>
              <a:ext cx="496570" cy="318770"/>
            </a:xfrm>
            <a:custGeom>
              <a:avLst/>
              <a:gdLst/>
              <a:ahLst/>
              <a:cxnLst/>
              <a:rect l="l" t="t" r="r" b="b"/>
              <a:pathLst>
                <a:path w="496570" h="318769">
                  <a:moveTo>
                    <a:pt x="473849" y="243649"/>
                  </a:moveTo>
                  <a:lnTo>
                    <a:pt x="496265" y="245148"/>
                  </a:lnTo>
                  <a:lnTo>
                    <a:pt x="496265" y="230200"/>
                  </a:lnTo>
                  <a:lnTo>
                    <a:pt x="458901" y="228701"/>
                  </a:lnTo>
                  <a:lnTo>
                    <a:pt x="449935" y="219735"/>
                  </a:lnTo>
                  <a:lnTo>
                    <a:pt x="343801" y="180873"/>
                  </a:lnTo>
                  <a:lnTo>
                    <a:pt x="254114" y="179374"/>
                  </a:lnTo>
                </a:path>
                <a:path w="496570" h="318769">
                  <a:moveTo>
                    <a:pt x="56807" y="35877"/>
                  </a:moveTo>
                  <a:lnTo>
                    <a:pt x="58293" y="216750"/>
                  </a:lnTo>
                  <a:lnTo>
                    <a:pt x="106133" y="318388"/>
                  </a:lnTo>
                </a:path>
                <a:path w="496570" h="318769">
                  <a:moveTo>
                    <a:pt x="876" y="0"/>
                  </a:moveTo>
                  <a:lnTo>
                    <a:pt x="0" y="26911"/>
                  </a:lnTo>
                  <a:lnTo>
                    <a:pt x="180873" y="11963"/>
                  </a:lnTo>
                </a:path>
                <a:path w="496570" h="318769">
                  <a:moveTo>
                    <a:pt x="11950" y="32893"/>
                  </a:moveTo>
                  <a:lnTo>
                    <a:pt x="110617" y="71754"/>
                  </a:lnTo>
                  <a:lnTo>
                    <a:pt x="110617" y="185356"/>
                  </a:lnTo>
                  <a:lnTo>
                    <a:pt x="159943" y="192836"/>
                  </a:lnTo>
                </a:path>
                <a:path w="496570" h="318769">
                  <a:moveTo>
                    <a:pt x="246646" y="191668"/>
                  </a:moveTo>
                  <a:lnTo>
                    <a:pt x="64274" y="198805"/>
                  </a:lnTo>
                  <a:lnTo>
                    <a:pt x="65760" y="209169"/>
                  </a:lnTo>
                  <a:lnTo>
                    <a:pt x="248132" y="2020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962743" y="2577299"/>
              <a:ext cx="48260" cy="5080"/>
            </a:xfrm>
            <a:custGeom>
              <a:avLst/>
              <a:gdLst/>
              <a:ahLst/>
              <a:cxnLst/>
              <a:rect l="l" t="t" r="r" b="b"/>
              <a:pathLst>
                <a:path w="48260" h="5080">
                  <a:moveTo>
                    <a:pt x="-2286" y="2241"/>
                  </a:moveTo>
                  <a:lnTo>
                    <a:pt x="50126" y="2241"/>
                  </a:lnTo>
                </a:path>
              </a:pathLst>
            </a:custGeom>
            <a:ln w="905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847642" y="2521991"/>
              <a:ext cx="192405" cy="415290"/>
            </a:xfrm>
            <a:custGeom>
              <a:avLst/>
              <a:gdLst/>
              <a:ahLst/>
              <a:cxnLst/>
              <a:rect l="l" t="t" r="r" b="b"/>
              <a:pathLst>
                <a:path w="192404" h="415289">
                  <a:moveTo>
                    <a:pt x="139026" y="64274"/>
                  </a:moveTo>
                  <a:lnTo>
                    <a:pt x="137680" y="191287"/>
                  </a:lnTo>
                </a:path>
                <a:path w="192404" h="415289">
                  <a:moveTo>
                    <a:pt x="52324" y="215252"/>
                  </a:moveTo>
                  <a:lnTo>
                    <a:pt x="0" y="40360"/>
                  </a:lnTo>
                  <a:lnTo>
                    <a:pt x="0" y="0"/>
                  </a:lnTo>
                </a:path>
                <a:path w="192404" h="415289">
                  <a:moveTo>
                    <a:pt x="65773" y="255612"/>
                  </a:moveTo>
                  <a:lnTo>
                    <a:pt x="98666" y="378180"/>
                  </a:lnTo>
                  <a:lnTo>
                    <a:pt x="180873" y="378929"/>
                  </a:lnTo>
                </a:path>
                <a:path w="192404" h="415289">
                  <a:moveTo>
                    <a:pt x="31394" y="216001"/>
                  </a:moveTo>
                  <a:lnTo>
                    <a:pt x="74739" y="212267"/>
                  </a:lnTo>
                  <a:lnTo>
                    <a:pt x="168910" y="236181"/>
                  </a:lnTo>
                </a:path>
                <a:path w="192404" h="415289">
                  <a:moveTo>
                    <a:pt x="32892" y="235432"/>
                  </a:moveTo>
                  <a:lnTo>
                    <a:pt x="77736" y="231686"/>
                  </a:lnTo>
                  <a:lnTo>
                    <a:pt x="162940" y="251142"/>
                  </a:lnTo>
                </a:path>
                <a:path w="192404" h="415289">
                  <a:moveTo>
                    <a:pt x="57556" y="262343"/>
                  </a:moveTo>
                  <a:lnTo>
                    <a:pt x="56438" y="396862"/>
                  </a:lnTo>
                  <a:lnTo>
                    <a:pt x="119214" y="401358"/>
                  </a:lnTo>
                </a:path>
                <a:path w="192404" h="415289">
                  <a:moveTo>
                    <a:pt x="131546" y="408076"/>
                  </a:moveTo>
                  <a:lnTo>
                    <a:pt x="192087" y="4148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901833" y="2943529"/>
              <a:ext cx="80010" cy="5080"/>
            </a:xfrm>
            <a:custGeom>
              <a:avLst/>
              <a:gdLst/>
              <a:ahLst/>
              <a:cxnLst/>
              <a:rect l="l" t="t" r="r" b="b"/>
              <a:pathLst>
                <a:path w="80010" h="5080">
                  <a:moveTo>
                    <a:pt x="-2286" y="2241"/>
                  </a:moveTo>
                  <a:lnTo>
                    <a:pt x="81889" y="2241"/>
                  </a:lnTo>
                </a:path>
              </a:pathLst>
            </a:custGeom>
            <a:ln w="905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900716" y="29435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19">
                  <a:moveTo>
                    <a:pt x="0" y="0"/>
                  </a:moveTo>
                  <a:lnTo>
                    <a:pt x="0" y="5829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897350" y="3024250"/>
              <a:ext cx="93345" cy="6985"/>
            </a:xfrm>
            <a:custGeom>
              <a:avLst/>
              <a:gdLst/>
              <a:ahLst/>
              <a:cxnLst/>
              <a:rect l="l" t="t" r="r" b="b"/>
              <a:pathLst>
                <a:path w="93345" h="6985">
                  <a:moveTo>
                    <a:pt x="-2286" y="3359"/>
                  </a:moveTo>
                  <a:lnTo>
                    <a:pt x="95338" y="3359"/>
                  </a:lnTo>
                </a:path>
              </a:pathLst>
            </a:custGeom>
            <a:ln w="112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905199" y="2992843"/>
              <a:ext cx="88900" cy="8255"/>
            </a:xfrm>
            <a:custGeom>
              <a:avLst/>
              <a:gdLst/>
              <a:ahLst/>
              <a:cxnLst/>
              <a:rect l="l" t="t" r="r" b="b"/>
              <a:pathLst>
                <a:path w="88900" h="8255">
                  <a:moveTo>
                    <a:pt x="-2286" y="3930"/>
                  </a:moveTo>
                  <a:lnTo>
                    <a:pt x="90855" y="3930"/>
                  </a:lnTo>
                </a:path>
              </a:pathLst>
            </a:custGeom>
            <a:ln w="124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993769" y="2526474"/>
              <a:ext cx="259079" cy="528320"/>
            </a:xfrm>
            <a:custGeom>
              <a:avLst/>
              <a:gdLst/>
              <a:ahLst/>
              <a:cxnLst/>
              <a:rect l="l" t="t" r="r" b="b"/>
              <a:pathLst>
                <a:path w="259079" h="528319">
                  <a:moveTo>
                    <a:pt x="0" y="448437"/>
                  </a:moveTo>
                  <a:lnTo>
                    <a:pt x="0" y="474230"/>
                  </a:lnTo>
                  <a:lnTo>
                    <a:pt x="8966" y="478713"/>
                  </a:lnTo>
                </a:path>
                <a:path w="259079" h="528319">
                  <a:moveTo>
                    <a:pt x="38112" y="458533"/>
                  </a:moveTo>
                  <a:lnTo>
                    <a:pt x="95288" y="457415"/>
                  </a:lnTo>
                  <a:lnTo>
                    <a:pt x="95288" y="465251"/>
                  </a:lnTo>
                  <a:lnTo>
                    <a:pt x="113233" y="465251"/>
                  </a:lnTo>
                  <a:lnTo>
                    <a:pt x="113233" y="478713"/>
                  </a:lnTo>
                </a:path>
                <a:path w="259079" h="528319">
                  <a:moveTo>
                    <a:pt x="77355" y="473100"/>
                  </a:moveTo>
                  <a:lnTo>
                    <a:pt x="77355" y="484314"/>
                  </a:lnTo>
                  <a:lnTo>
                    <a:pt x="51561" y="484314"/>
                  </a:lnTo>
                </a:path>
                <a:path w="259079" h="528319">
                  <a:moveTo>
                    <a:pt x="50444" y="503377"/>
                  </a:moveTo>
                  <a:lnTo>
                    <a:pt x="77355" y="503377"/>
                  </a:lnTo>
                  <a:lnTo>
                    <a:pt x="77355" y="528040"/>
                  </a:lnTo>
                  <a:lnTo>
                    <a:pt x="52692" y="528040"/>
                  </a:lnTo>
                </a:path>
                <a:path w="259079" h="528319">
                  <a:moveTo>
                    <a:pt x="81838" y="207416"/>
                  </a:moveTo>
                  <a:lnTo>
                    <a:pt x="81838" y="288124"/>
                  </a:lnTo>
                </a:path>
                <a:path w="259079" h="528319">
                  <a:moveTo>
                    <a:pt x="43713" y="195072"/>
                  </a:moveTo>
                  <a:lnTo>
                    <a:pt x="75107" y="202920"/>
                  </a:lnTo>
                </a:path>
                <a:path w="259079" h="528319">
                  <a:moveTo>
                    <a:pt x="88569" y="198437"/>
                  </a:moveTo>
                  <a:lnTo>
                    <a:pt x="225678" y="193281"/>
                  </a:lnTo>
                </a:path>
                <a:path w="259079" h="528319">
                  <a:moveTo>
                    <a:pt x="144614" y="209638"/>
                  </a:moveTo>
                  <a:lnTo>
                    <a:pt x="144614" y="372211"/>
                  </a:lnTo>
                </a:path>
                <a:path w="259079" h="528319">
                  <a:moveTo>
                    <a:pt x="61658" y="287007"/>
                  </a:moveTo>
                  <a:lnTo>
                    <a:pt x="60540" y="376694"/>
                  </a:lnTo>
                </a:path>
                <a:path w="259079" h="528319">
                  <a:moveTo>
                    <a:pt x="1117" y="392379"/>
                  </a:moveTo>
                  <a:lnTo>
                    <a:pt x="217487" y="383425"/>
                  </a:lnTo>
                </a:path>
                <a:path w="259079" h="528319">
                  <a:moveTo>
                    <a:pt x="70624" y="306057"/>
                  </a:moveTo>
                  <a:lnTo>
                    <a:pt x="249999" y="301574"/>
                  </a:lnTo>
                </a:path>
                <a:path w="259079" h="528319">
                  <a:moveTo>
                    <a:pt x="258965" y="271310"/>
                  </a:moveTo>
                  <a:lnTo>
                    <a:pt x="258965" y="344182"/>
                  </a:lnTo>
                  <a:lnTo>
                    <a:pt x="154711" y="346417"/>
                  </a:lnTo>
                </a:path>
                <a:path w="259079" h="528319">
                  <a:moveTo>
                    <a:pt x="98653" y="47091"/>
                  </a:moveTo>
                  <a:lnTo>
                    <a:pt x="209638" y="41490"/>
                  </a:lnTo>
                </a:path>
                <a:path w="259079" h="528319">
                  <a:moveTo>
                    <a:pt x="86321" y="0"/>
                  </a:moveTo>
                  <a:lnTo>
                    <a:pt x="150215" y="392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045331" y="2539936"/>
              <a:ext cx="38735" cy="3810"/>
            </a:xfrm>
            <a:custGeom>
              <a:avLst/>
              <a:gdLst/>
              <a:ahLst/>
              <a:cxnLst/>
              <a:rect l="l" t="t" r="r" b="b"/>
              <a:pathLst>
                <a:path w="38735" h="3810">
                  <a:moveTo>
                    <a:pt x="-2286" y="1676"/>
                  </a:moveTo>
                  <a:lnTo>
                    <a:pt x="40411" y="1676"/>
                  </a:lnTo>
                </a:path>
              </a:pathLst>
            </a:custGeom>
            <a:ln w="79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113720" y="2530957"/>
              <a:ext cx="90170" cy="160020"/>
            </a:xfrm>
            <a:custGeom>
              <a:avLst/>
              <a:gdLst/>
              <a:ahLst/>
              <a:cxnLst/>
              <a:rect l="l" t="t" r="r" b="b"/>
              <a:pathLst>
                <a:path w="90170" h="160019">
                  <a:moveTo>
                    <a:pt x="0" y="5613"/>
                  </a:moveTo>
                  <a:lnTo>
                    <a:pt x="75120" y="0"/>
                  </a:lnTo>
                  <a:lnTo>
                    <a:pt x="75120" y="24676"/>
                  </a:lnTo>
                </a:path>
                <a:path w="90170" h="160019">
                  <a:moveTo>
                    <a:pt x="15697" y="56057"/>
                  </a:moveTo>
                  <a:lnTo>
                    <a:pt x="15697" y="152476"/>
                  </a:lnTo>
                  <a:lnTo>
                    <a:pt x="74739" y="159943"/>
                  </a:lnTo>
                </a:path>
                <a:path w="90170" h="160019">
                  <a:moveTo>
                    <a:pt x="52692" y="49326"/>
                  </a:moveTo>
                  <a:lnTo>
                    <a:pt x="26911" y="98666"/>
                  </a:lnTo>
                </a:path>
                <a:path w="90170" h="160019">
                  <a:moveTo>
                    <a:pt x="75120" y="49326"/>
                  </a:moveTo>
                  <a:lnTo>
                    <a:pt x="89687" y="672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166412" y="2608313"/>
              <a:ext cx="31750" cy="3810"/>
            </a:xfrm>
            <a:custGeom>
              <a:avLst/>
              <a:gdLst/>
              <a:ahLst/>
              <a:cxnLst/>
              <a:rect l="l" t="t" r="r" b="b"/>
              <a:pathLst>
                <a:path w="31750" h="3810">
                  <a:moveTo>
                    <a:pt x="-2286" y="1682"/>
                  </a:moveTo>
                  <a:lnTo>
                    <a:pt x="33680" y="1682"/>
                  </a:lnTo>
                </a:path>
              </a:pathLst>
            </a:custGeom>
            <a:ln w="79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150715" y="2619527"/>
              <a:ext cx="53975" cy="47625"/>
            </a:xfrm>
            <a:custGeom>
              <a:avLst/>
              <a:gdLst/>
              <a:ahLst/>
              <a:cxnLst/>
              <a:rect l="l" t="t" r="r" b="b"/>
              <a:pathLst>
                <a:path w="53975" h="47625">
                  <a:moveTo>
                    <a:pt x="15697" y="0"/>
                  </a:moveTo>
                  <a:lnTo>
                    <a:pt x="15697" y="34759"/>
                  </a:lnTo>
                </a:path>
                <a:path w="53975" h="47625">
                  <a:moveTo>
                    <a:pt x="0" y="47091"/>
                  </a:moveTo>
                  <a:lnTo>
                    <a:pt x="28028" y="45961"/>
                  </a:lnTo>
                  <a:lnTo>
                    <a:pt x="28028" y="26911"/>
                  </a:lnTo>
                  <a:lnTo>
                    <a:pt x="40360" y="24663"/>
                  </a:lnTo>
                  <a:lnTo>
                    <a:pt x="41478" y="36995"/>
                  </a:lnTo>
                  <a:lnTo>
                    <a:pt x="53809" y="369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031881" y="2606078"/>
              <a:ext cx="10160" cy="1270"/>
            </a:xfrm>
            <a:custGeom>
              <a:avLst/>
              <a:gdLst/>
              <a:ahLst/>
              <a:cxnLst/>
              <a:rect l="l" t="t" r="r" b="b"/>
              <a:pathLst>
                <a:path w="10160" h="1269">
                  <a:moveTo>
                    <a:pt x="-2286" y="558"/>
                  </a:moveTo>
                  <a:lnTo>
                    <a:pt x="12369" y="558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856990" y="2521991"/>
              <a:ext cx="210820" cy="224790"/>
            </a:xfrm>
            <a:custGeom>
              <a:avLst/>
              <a:gdLst/>
              <a:ahLst/>
              <a:cxnLst/>
              <a:rect l="l" t="t" r="r" b="b"/>
              <a:pathLst>
                <a:path w="210820" h="224789">
                  <a:moveTo>
                    <a:pt x="187223" y="69507"/>
                  </a:moveTo>
                  <a:lnTo>
                    <a:pt x="196189" y="69507"/>
                  </a:lnTo>
                  <a:lnTo>
                    <a:pt x="195072" y="85204"/>
                  </a:lnTo>
                  <a:lnTo>
                    <a:pt x="210769" y="84086"/>
                  </a:lnTo>
                </a:path>
                <a:path w="210820" h="224789">
                  <a:moveTo>
                    <a:pt x="175640" y="95669"/>
                  </a:moveTo>
                  <a:lnTo>
                    <a:pt x="175640" y="169291"/>
                  </a:lnTo>
                  <a:lnTo>
                    <a:pt x="199936" y="171894"/>
                  </a:lnTo>
                </a:path>
                <a:path w="210820" h="224789">
                  <a:moveTo>
                    <a:pt x="144614" y="69507"/>
                  </a:moveTo>
                  <a:lnTo>
                    <a:pt x="144614" y="89687"/>
                  </a:lnTo>
                  <a:lnTo>
                    <a:pt x="154711" y="89687"/>
                  </a:lnTo>
                </a:path>
                <a:path w="210820" h="224789">
                  <a:moveTo>
                    <a:pt x="0" y="0"/>
                  </a:moveTo>
                  <a:lnTo>
                    <a:pt x="94170" y="31394"/>
                  </a:lnTo>
                  <a:lnTo>
                    <a:pt x="96418" y="22428"/>
                  </a:lnTo>
                </a:path>
                <a:path w="210820" h="224789">
                  <a:moveTo>
                    <a:pt x="110985" y="26911"/>
                  </a:moveTo>
                  <a:lnTo>
                    <a:pt x="110985" y="42595"/>
                  </a:lnTo>
                  <a:lnTo>
                    <a:pt x="131165" y="44843"/>
                  </a:lnTo>
                </a:path>
                <a:path w="210820" h="224789">
                  <a:moveTo>
                    <a:pt x="95288" y="38112"/>
                  </a:moveTo>
                  <a:lnTo>
                    <a:pt x="95288" y="113233"/>
                  </a:lnTo>
                  <a:lnTo>
                    <a:pt x="113233" y="125564"/>
                  </a:lnTo>
                  <a:lnTo>
                    <a:pt x="113233" y="224218"/>
                  </a:lnTo>
                </a:path>
                <a:path w="210820" h="224789">
                  <a:moveTo>
                    <a:pt x="127800" y="214122"/>
                  </a:moveTo>
                  <a:lnTo>
                    <a:pt x="161442" y="2219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982555" y="2724911"/>
              <a:ext cx="36195" cy="2540"/>
            </a:xfrm>
            <a:custGeom>
              <a:avLst/>
              <a:gdLst/>
              <a:ahLst/>
              <a:cxnLst/>
              <a:rect l="l" t="t" r="r" b="b"/>
              <a:pathLst>
                <a:path w="36195" h="2539">
                  <a:moveTo>
                    <a:pt x="-2285" y="1117"/>
                  </a:moveTo>
                  <a:lnTo>
                    <a:pt x="38163" y="1117"/>
                  </a:lnTo>
                </a:path>
              </a:pathLst>
            </a:custGeom>
            <a:ln w="68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895483" y="2741726"/>
              <a:ext cx="356235" cy="167640"/>
            </a:xfrm>
            <a:custGeom>
              <a:avLst/>
              <a:gdLst/>
              <a:ahLst/>
              <a:cxnLst/>
              <a:rect l="l" t="t" r="r" b="b"/>
              <a:pathLst>
                <a:path w="356235" h="167639">
                  <a:moveTo>
                    <a:pt x="150977" y="63906"/>
                  </a:moveTo>
                  <a:lnTo>
                    <a:pt x="100520" y="65024"/>
                  </a:lnTo>
                  <a:lnTo>
                    <a:pt x="103886" y="53822"/>
                  </a:lnTo>
                  <a:lnTo>
                    <a:pt x="0" y="31407"/>
                  </a:lnTo>
                </a:path>
                <a:path w="356235" h="167639">
                  <a:moveTo>
                    <a:pt x="121818" y="57175"/>
                  </a:moveTo>
                  <a:lnTo>
                    <a:pt x="121818" y="28028"/>
                  </a:lnTo>
                </a:path>
                <a:path w="356235" h="167639">
                  <a:moveTo>
                    <a:pt x="133032" y="167043"/>
                  </a:moveTo>
                  <a:lnTo>
                    <a:pt x="133032" y="75107"/>
                  </a:lnTo>
                  <a:lnTo>
                    <a:pt x="101638" y="76238"/>
                  </a:lnTo>
                </a:path>
                <a:path w="356235" h="167639">
                  <a:moveTo>
                    <a:pt x="171157" y="102019"/>
                  </a:moveTo>
                  <a:lnTo>
                    <a:pt x="223850" y="98653"/>
                  </a:lnTo>
                  <a:lnTo>
                    <a:pt x="233934" y="113233"/>
                  </a:lnTo>
                </a:path>
                <a:path w="356235" h="167639">
                  <a:moveTo>
                    <a:pt x="259714" y="115481"/>
                  </a:moveTo>
                  <a:lnTo>
                    <a:pt x="274294" y="115481"/>
                  </a:lnTo>
                  <a:lnTo>
                    <a:pt x="274294" y="102019"/>
                  </a:lnTo>
                </a:path>
                <a:path w="356235" h="167639">
                  <a:moveTo>
                    <a:pt x="296710" y="115481"/>
                  </a:moveTo>
                  <a:lnTo>
                    <a:pt x="296710" y="97535"/>
                  </a:lnTo>
                </a:path>
                <a:path w="356235" h="167639">
                  <a:moveTo>
                    <a:pt x="309041" y="122212"/>
                  </a:moveTo>
                  <a:lnTo>
                    <a:pt x="338200" y="121081"/>
                  </a:lnTo>
                  <a:lnTo>
                    <a:pt x="338200" y="97535"/>
                  </a:lnTo>
                </a:path>
                <a:path w="356235" h="167639">
                  <a:moveTo>
                    <a:pt x="355765" y="77736"/>
                  </a:moveTo>
                  <a:lnTo>
                    <a:pt x="321373" y="76238"/>
                  </a:lnTo>
                  <a:lnTo>
                    <a:pt x="321373" y="0"/>
                  </a:lnTo>
                  <a:lnTo>
                    <a:pt x="33483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098023" y="2597111"/>
              <a:ext cx="24130" cy="1270"/>
            </a:xfrm>
            <a:custGeom>
              <a:avLst/>
              <a:gdLst/>
              <a:ahLst/>
              <a:cxnLst/>
              <a:rect l="l" t="t" r="r" b="b"/>
              <a:pathLst>
                <a:path w="24129" h="1269">
                  <a:moveTo>
                    <a:pt x="-2286" y="558"/>
                  </a:moveTo>
                  <a:lnTo>
                    <a:pt x="25831" y="558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085691" y="2612809"/>
              <a:ext cx="115570" cy="205740"/>
            </a:xfrm>
            <a:custGeom>
              <a:avLst/>
              <a:gdLst/>
              <a:ahLst/>
              <a:cxnLst/>
              <a:rect l="l" t="t" r="r" b="b"/>
              <a:pathLst>
                <a:path w="115570" h="205739">
                  <a:moveTo>
                    <a:pt x="31394" y="66141"/>
                  </a:moveTo>
                  <a:lnTo>
                    <a:pt x="0" y="0"/>
                  </a:lnTo>
                  <a:lnTo>
                    <a:pt x="0" y="61645"/>
                  </a:lnTo>
                  <a:lnTo>
                    <a:pt x="31394" y="66141"/>
                  </a:lnTo>
                  <a:close/>
                </a:path>
                <a:path w="115570" h="205739">
                  <a:moveTo>
                    <a:pt x="39611" y="202539"/>
                  </a:moveTo>
                  <a:lnTo>
                    <a:pt x="49707" y="185724"/>
                  </a:lnTo>
                </a:path>
                <a:path w="115570" h="205739">
                  <a:moveTo>
                    <a:pt x="69888" y="205155"/>
                  </a:moveTo>
                  <a:lnTo>
                    <a:pt x="115468" y="203657"/>
                  </a:lnTo>
                  <a:lnTo>
                    <a:pt x="115468" y="127800"/>
                  </a:lnTo>
                  <a:lnTo>
                    <a:pt x="69507" y="130035"/>
                  </a:lnTo>
                  <a:lnTo>
                    <a:pt x="69507" y="196189"/>
                  </a:lnTo>
                </a:path>
                <a:path w="115570" h="205739">
                  <a:moveTo>
                    <a:pt x="40360" y="161442"/>
                  </a:moveTo>
                  <a:lnTo>
                    <a:pt x="5613" y="192824"/>
                  </a:lnTo>
                </a:path>
                <a:path w="115570" h="205739">
                  <a:moveTo>
                    <a:pt x="48958" y="125933"/>
                  </a:moveTo>
                  <a:lnTo>
                    <a:pt x="3365" y="126682"/>
                  </a:lnTo>
                  <a:lnTo>
                    <a:pt x="3365" y="205155"/>
                  </a:lnTo>
                  <a:lnTo>
                    <a:pt x="35509" y="2051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4072242" y="2858325"/>
              <a:ext cx="45085" cy="2540"/>
            </a:xfrm>
            <a:custGeom>
              <a:avLst/>
              <a:gdLst/>
              <a:ahLst/>
              <a:cxnLst/>
              <a:rect l="l" t="t" r="r" b="b"/>
              <a:pathLst>
                <a:path w="45085" h="2539">
                  <a:moveTo>
                    <a:pt x="-2286" y="1117"/>
                  </a:moveTo>
                  <a:lnTo>
                    <a:pt x="47129" y="1117"/>
                  </a:lnTo>
                </a:path>
              </a:pathLst>
            </a:custGeom>
            <a:ln w="68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075607" y="2887472"/>
              <a:ext cx="50800" cy="1270"/>
            </a:xfrm>
            <a:custGeom>
              <a:avLst/>
              <a:gdLst/>
              <a:ahLst/>
              <a:cxnLst/>
              <a:rect l="l" t="t" r="r" b="b"/>
              <a:pathLst>
                <a:path w="50800" h="1269">
                  <a:moveTo>
                    <a:pt x="-2286" y="558"/>
                  </a:moveTo>
                  <a:lnTo>
                    <a:pt x="52730" y="558"/>
                  </a:lnTo>
                </a:path>
              </a:pathLst>
            </a:custGeom>
            <a:ln w="5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148480" y="2884106"/>
              <a:ext cx="58419" cy="1270"/>
            </a:xfrm>
            <a:custGeom>
              <a:avLst/>
              <a:gdLst/>
              <a:ahLst/>
              <a:cxnLst/>
              <a:rect l="l" t="t" r="r" b="b"/>
              <a:pathLst>
                <a:path w="58420" h="1269">
                  <a:moveTo>
                    <a:pt x="0" y="1130"/>
                  </a:moveTo>
                  <a:lnTo>
                    <a:pt x="5829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112603" y="29771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86" y="4483"/>
                  </a:moveTo>
                  <a:lnTo>
                    <a:pt x="2286" y="4483"/>
                  </a:lnTo>
                </a:path>
              </a:pathLst>
            </a:custGeom>
            <a:ln w="8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122686" y="2978289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0" y="0"/>
                  </a:moveTo>
                  <a:lnTo>
                    <a:pt x="0" y="17932"/>
                  </a:lnTo>
                  <a:lnTo>
                    <a:pt x="26911" y="25768"/>
                  </a:lnTo>
                  <a:lnTo>
                    <a:pt x="47091" y="246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069994" y="296931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86" y="4489"/>
                  </a:moveTo>
                  <a:lnTo>
                    <a:pt x="2286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012819" y="2959226"/>
              <a:ext cx="446405" cy="147320"/>
            </a:xfrm>
            <a:custGeom>
              <a:avLst/>
              <a:gdLst/>
              <a:ahLst/>
              <a:cxnLst/>
              <a:rect l="l" t="t" r="r" b="b"/>
              <a:pathLst>
                <a:path w="446404" h="147319">
                  <a:moveTo>
                    <a:pt x="11214" y="38112"/>
                  </a:moveTo>
                  <a:lnTo>
                    <a:pt x="11214" y="0"/>
                  </a:lnTo>
                  <a:lnTo>
                    <a:pt x="0" y="0"/>
                  </a:lnTo>
                  <a:lnTo>
                    <a:pt x="0" y="33616"/>
                  </a:lnTo>
                </a:path>
                <a:path w="446404" h="147319">
                  <a:moveTo>
                    <a:pt x="301205" y="84442"/>
                  </a:moveTo>
                  <a:lnTo>
                    <a:pt x="446201" y="117335"/>
                  </a:lnTo>
                  <a:lnTo>
                    <a:pt x="369963" y="130771"/>
                  </a:lnTo>
                </a:path>
                <a:path w="446404" h="147319">
                  <a:moveTo>
                    <a:pt x="322135" y="133781"/>
                  </a:moveTo>
                  <a:lnTo>
                    <a:pt x="289242" y="133781"/>
                  </a:lnTo>
                  <a:lnTo>
                    <a:pt x="289242" y="147243"/>
                  </a:lnTo>
                  <a:lnTo>
                    <a:pt x="310172" y="147243"/>
                  </a:lnTo>
                </a:path>
                <a:path w="446404" h="147319">
                  <a:moveTo>
                    <a:pt x="241414" y="71005"/>
                  </a:moveTo>
                  <a:lnTo>
                    <a:pt x="145745" y="71005"/>
                  </a:lnTo>
                  <a:lnTo>
                    <a:pt x="145745" y="57556"/>
                  </a:lnTo>
                </a:path>
                <a:path w="446404" h="147319">
                  <a:moveTo>
                    <a:pt x="189102" y="48577"/>
                  </a:moveTo>
                  <a:lnTo>
                    <a:pt x="189102" y="665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4" name="object 344"/>
          <p:cNvSpPr/>
          <p:nvPr/>
        </p:nvSpPr>
        <p:spPr>
          <a:xfrm>
            <a:off x="9485223" y="3145321"/>
            <a:ext cx="451484" cy="64769"/>
          </a:xfrm>
          <a:custGeom>
            <a:avLst/>
            <a:gdLst/>
            <a:ahLst/>
            <a:cxnLst/>
            <a:rect l="l" t="t" r="r" b="b"/>
            <a:pathLst>
              <a:path w="451485" h="64769">
                <a:moveTo>
                  <a:pt x="400596" y="32893"/>
                </a:moveTo>
                <a:lnTo>
                  <a:pt x="153962" y="64287"/>
                </a:lnTo>
              </a:path>
              <a:path w="451485" h="64769">
                <a:moveTo>
                  <a:pt x="251129" y="0"/>
                </a:moveTo>
                <a:lnTo>
                  <a:pt x="0" y="31407"/>
                </a:lnTo>
              </a:path>
              <a:path w="451485" h="64769">
                <a:moveTo>
                  <a:pt x="397624" y="50825"/>
                </a:moveTo>
                <a:lnTo>
                  <a:pt x="451421" y="448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5" name="object 345"/>
          <p:cNvGrpSpPr/>
          <p:nvPr/>
        </p:nvGrpSpPr>
        <p:grpSpPr>
          <a:xfrm>
            <a:off x="9805810" y="3207321"/>
            <a:ext cx="366395" cy="66040"/>
            <a:chOff x="4751209" y="3207321"/>
            <a:chExt cx="366395" cy="66040"/>
          </a:xfrm>
        </p:grpSpPr>
        <p:sp>
          <p:nvSpPr>
            <p:cNvPr id="346" name="object 346"/>
            <p:cNvSpPr/>
            <p:nvPr/>
          </p:nvSpPr>
          <p:spPr>
            <a:xfrm>
              <a:off x="4933238" y="3220059"/>
              <a:ext cx="64135" cy="5080"/>
            </a:xfrm>
            <a:custGeom>
              <a:avLst/>
              <a:gdLst/>
              <a:ahLst/>
              <a:cxnLst/>
              <a:rect l="l" t="t" r="r" b="b"/>
              <a:pathLst>
                <a:path w="64135" h="5080">
                  <a:moveTo>
                    <a:pt x="-2286" y="2432"/>
                  </a:moveTo>
                  <a:lnTo>
                    <a:pt x="66179" y="2432"/>
                  </a:lnTo>
                </a:path>
              </a:pathLst>
            </a:custGeom>
            <a:ln w="94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753495" y="3230524"/>
              <a:ext cx="361950" cy="40640"/>
            </a:xfrm>
            <a:custGeom>
              <a:avLst/>
              <a:gdLst/>
              <a:ahLst/>
              <a:cxnLst/>
              <a:rect l="l" t="t" r="r" b="b"/>
              <a:pathLst>
                <a:path w="361950" h="40639">
                  <a:moveTo>
                    <a:pt x="361734" y="22428"/>
                  </a:moveTo>
                  <a:lnTo>
                    <a:pt x="224218" y="26911"/>
                  </a:lnTo>
                </a:path>
                <a:path w="361950" h="40639">
                  <a:moveTo>
                    <a:pt x="143497" y="40360"/>
                  </a:moveTo>
                  <a:lnTo>
                    <a:pt x="104635" y="38874"/>
                  </a:lnTo>
                  <a:lnTo>
                    <a:pt x="103136" y="26911"/>
                  </a:lnTo>
                  <a:lnTo>
                    <a:pt x="119583" y="28409"/>
                  </a:lnTo>
                </a:path>
                <a:path w="361950" h="40639">
                  <a:moveTo>
                    <a:pt x="143497" y="28409"/>
                  </a:moveTo>
                  <a:lnTo>
                    <a:pt x="143497" y="16446"/>
                  </a:lnTo>
                  <a:lnTo>
                    <a:pt x="130048" y="0"/>
                  </a:lnTo>
                </a:path>
                <a:path w="361950" h="40639">
                  <a:moveTo>
                    <a:pt x="0" y="29895"/>
                  </a:moveTo>
                  <a:lnTo>
                    <a:pt x="86702" y="2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772926" y="3227552"/>
              <a:ext cx="90170" cy="6350"/>
            </a:xfrm>
            <a:custGeom>
              <a:avLst/>
              <a:gdLst/>
              <a:ahLst/>
              <a:cxnLst/>
              <a:rect l="l" t="t" r="r" b="b"/>
              <a:pathLst>
                <a:path w="90170" h="6350">
                  <a:moveTo>
                    <a:pt x="-2286" y="2984"/>
                  </a:moveTo>
                  <a:lnTo>
                    <a:pt x="91973" y="2984"/>
                  </a:lnTo>
                </a:path>
              </a:pathLst>
            </a:custGeom>
            <a:ln w="105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898491" y="3209607"/>
              <a:ext cx="69215" cy="4445"/>
            </a:xfrm>
            <a:custGeom>
              <a:avLst/>
              <a:gdLst/>
              <a:ahLst/>
              <a:cxnLst/>
              <a:rect l="l" t="t" r="r" b="b"/>
              <a:pathLst>
                <a:path w="69214" h="4444">
                  <a:moveTo>
                    <a:pt x="-2286" y="2051"/>
                  </a:moveTo>
                  <a:lnTo>
                    <a:pt x="71043" y="2051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0" name="object 350"/>
          <p:cNvGrpSpPr/>
          <p:nvPr/>
        </p:nvGrpSpPr>
        <p:grpSpPr>
          <a:xfrm>
            <a:off x="9342424" y="3061614"/>
            <a:ext cx="345440" cy="180340"/>
            <a:chOff x="4287824" y="3061614"/>
            <a:chExt cx="345440" cy="180340"/>
          </a:xfrm>
        </p:grpSpPr>
        <p:sp>
          <p:nvSpPr>
            <p:cNvPr id="351" name="object 351"/>
            <p:cNvSpPr/>
            <p:nvPr/>
          </p:nvSpPr>
          <p:spPr>
            <a:xfrm>
              <a:off x="4393247" y="3125889"/>
              <a:ext cx="238125" cy="113664"/>
            </a:xfrm>
            <a:custGeom>
              <a:avLst/>
              <a:gdLst/>
              <a:ahLst/>
              <a:cxnLst/>
              <a:rect l="l" t="t" r="r" b="b"/>
              <a:pathLst>
                <a:path w="238125" h="113664">
                  <a:moveTo>
                    <a:pt x="103149" y="48577"/>
                  </a:moveTo>
                  <a:lnTo>
                    <a:pt x="103149" y="63538"/>
                  </a:lnTo>
                  <a:lnTo>
                    <a:pt x="131546" y="59042"/>
                  </a:lnTo>
                </a:path>
                <a:path w="238125" h="113664">
                  <a:moveTo>
                    <a:pt x="153962" y="62039"/>
                  </a:moveTo>
                  <a:lnTo>
                    <a:pt x="165925" y="71005"/>
                  </a:lnTo>
                  <a:lnTo>
                    <a:pt x="165925" y="79984"/>
                  </a:lnTo>
                </a:path>
                <a:path w="238125" h="113664">
                  <a:moveTo>
                    <a:pt x="115100" y="95669"/>
                  </a:moveTo>
                  <a:lnTo>
                    <a:pt x="122580" y="109131"/>
                  </a:lnTo>
                  <a:lnTo>
                    <a:pt x="142011" y="113614"/>
                  </a:lnTo>
                </a:path>
                <a:path w="238125" h="113664">
                  <a:moveTo>
                    <a:pt x="182372" y="79984"/>
                  </a:moveTo>
                  <a:lnTo>
                    <a:pt x="182372" y="57556"/>
                  </a:lnTo>
                  <a:lnTo>
                    <a:pt x="152463" y="41109"/>
                  </a:lnTo>
                </a:path>
                <a:path w="238125" h="113664">
                  <a:moveTo>
                    <a:pt x="0" y="29895"/>
                  </a:moveTo>
                  <a:lnTo>
                    <a:pt x="101650" y="17945"/>
                  </a:lnTo>
                </a:path>
                <a:path w="238125" h="113664">
                  <a:moveTo>
                    <a:pt x="170408" y="8966"/>
                  </a:moveTo>
                  <a:lnTo>
                    <a:pt x="2376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466501" y="3101975"/>
              <a:ext cx="85725" cy="9525"/>
            </a:xfrm>
            <a:custGeom>
              <a:avLst/>
              <a:gdLst/>
              <a:ahLst/>
              <a:cxnLst/>
              <a:rect l="l" t="t" r="r" b="b"/>
              <a:pathLst>
                <a:path w="85725" h="9525">
                  <a:moveTo>
                    <a:pt x="-2285" y="4483"/>
                  </a:moveTo>
                  <a:lnTo>
                    <a:pt x="87490" y="4483"/>
                  </a:lnTo>
                </a:path>
              </a:pathLst>
            </a:custGeom>
            <a:ln w="135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320006" y="3113189"/>
              <a:ext cx="116839" cy="33020"/>
            </a:xfrm>
            <a:custGeom>
              <a:avLst/>
              <a:gdLst/>
              <a:ahLst/>
              <a:cxnLst/>
              <a:rect l="l" t="t" r="r" b="b"/>
              <a:pathLst>
                <a:path w="116839" h="33019">
                  <a:moveTo>
                    <a:pt x="116586" y="0"/>
                  </a:moveTo>
                  <a:lnTo>
                    <a:pt x="0" y="16433"/>
                  </a:lnTo>
                  <a:lnTo>
                    <a:pt x="0" y="3288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345419" y="3137103"/>
              <a:ext cx="55880" cy="6350"/>
            </a:xfrm>
            <a:custGeom>
              <a:avLst/>
              <a:gdLst/>
              <a:ahLst/>
              <a:cxnLst/>
              <a:rect l="l" t="t" r="r" b="b"/>
              <a:pathLst>
                <a:path w="55879" h="6350">
                  <a:moveTo>
                    <a:pt x="-2286" y="2990"/>
                  </a:moveTo>
                  <a:lnTo>
                    <a:pt x="57594" y="2990"/>
                  </a:lnTo>
                </a:path>
              </a:pathLst>
            </a:custGeom>
            <a:ln w="105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290110" y="3104959"/>
              <a:ext cx="91440" cy="43815"/>
            </a:xfrm>
            <a:custGeom>
              <a:avLst/>
              <a:gdLst/>
              <a:ahLst/>
              <a:cxnLst/>
              <a:rect l="l" t="t" r="r" b="b"/>
              <a:pathLst>
                <a:path w="91439" h="43814">
                  <a:moveTo>
                    <a:pt x="0" y="43345"/>
                  </a:moveTo>
                  <a:lnTo>
                    <a:pt x="0" y="13461"/>
                  </a:lnTo>
                  <a:lnTo>
                    <a:pt x="911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334954" y="3075076"/>
              <a:ext cx="79375" cy="6350"/>
            </a:xfrm>
            <a:custGeom>
              <a:avLst/>
              <a:gdLst/>
              <a:ahLst/>
              <a:cxnLst/>
              <a:rect l="l" t="t" r="r" b="b"/>
              <a:pathLst>
                <a:path w="79375" h="6350">
                  <a:moveTo>
                    <a:pt x="-2286" y="2990"/>
                  </a:moveTo>
                  <a:lnTo>
                    <a:pt x="81508" y="2990"/>
                  </a:lnTo>
                </a:path>
              </a:pathLst>
            </a:custGeom>
            <a:ln w="105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4381296" y="306161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86" y="4483"/>
                  </a:moveTo>
                  <a:lnTo>
                    <a:pt x="2286" y="4483"/>
                  </a:lnTo>
                </a:path>
              </a:pathLst>
            </a:custGeom>
            <a:ln w="8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8" name="object 358"/>
          <p:cNvSpPr/>
          <p:nvPr/>
        </p:nvSpPr>
        <p:spPr>
          <a:xfrm>
            <a:off x="9117495" y="3016784"/>
            <a:ext cx="242570" cy="94615"/>
          </a:xfrm>
          <a:custGeom>
            <a:avLst/>
            <a:gdLst/>
            <a:ahLst/>
            <a:cxnLst/>
            <a:rect l="l" t="t" r="r" b="b"/>
            <a:pathLst>
              <a:path w="242570" h="94614">
                <a:moveTo>
                  <a:pt x="4495" y="47828"/>
                </a:moveTo>
                <a:lnTo>
                  <a:pt x="47840" y="47828"/>
                </a:lnTo>
                <a:lnTo>
                  <a:pt x="47840" y="38849"/>
                </a:lnTo>
                <a:lnTo>
                  <a:pt x="29895" y="32867"/>
                </a:lnTo>
              </a:path>
              <a:path w="242570" h="94614">
                <a:moveTo>
                  <a:pt x="19443" y="13449"/>
                </a:moveTo>
                <a:lnTo>
                  <a:pt x="44856" y="13449"/>
                </a:lnTo>
                <a:lnTo>
                  <a:pt x="44856" y="0"/>
                </a:lnTo>
              </a:path>
              <a:path w="242570" h="94614">
                <a:moveTo>
                  <a:pt x="0" y="71729"/>
                </a:moveTo>
                <a:lnTo>
                  <a:pt x="242163" y="40360"/>
                </a:lnTo>
              </a:path>
              <a:path w="242570" h="94614">
                <a:moveTo>
                  <a:pt x="77736" y="35864"/>
                </a:moveTo>
                <a:lnTo>
                  <a:pt x="216750" y="20904"/>
                </a:lnTo>
              </a:path>
              <a:path w="242570" h="94614">
                <a:moveTo>
                  <a:pt x="231698" y="64274"/>
                </a:moveTo>
                <a:lnTo>
                  <a:pt x="204787" y="68745"/>
                </a:lnTo>
                <a:lnTo>
                  <a:pt x="204787" y="94157"/>
                </a:lnTo>
              </a:path>
              <a:path w="242570" h="94614">
                <a:moveTo>
                  <a:pt x="71754" y="92671"/>
                </a:moveTo>
                <a:lnTo>
                  <a:pt x="191338" y="7920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9670581" y="3160280"/>
            <a:ext cx="102235" cy="25400"/>
          </a:xfrm>
          <a:custGeom>
            <a:avLst/>
            <a:gdLst/>
            <a:ahLst/>
            <a:cxnLst/>
            <a:rect l="l" t="t" r="r" b="b"/>
            <a:pathLst>
              <a:path w="102235" h="25400">
                <a:moveTo>
                  <a:pt x="0" y="11950"/>
                </a:moveTo>
                <a:lnTo>
                  <a:pt x="32880" y="8966"/>
                </a:lnTo>
                <a:lnTo>
                  <a:pt x="32880" y="25400"/>
                </a:lnTo>
              </a:path>
              <a:path w="102235" h="25400">
                <a:moveTo>
                  <a:pt x="67259" y="17932"/>
                </a:moveTo>
                <a:lnTo>
                  <a:pt x="67259" y="2971"/>
                </a:lnTo>
                <a:lnTo>
                  <a:pt x="10165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9492692" y="3048166"/>
            <a:ext cx="20955" cy="10795"/>
          </a:xfrm>
          <a:custGeom>
            <a:avLst/>
            <a:gdLst/>
            <a:ahLst/>
            <a:cxnLst/>
            <a:rect l="l" t="t" r="r" b="b"/>
            <a:pathLst>
              <a:path w="20954" h="10794">
                <a:moveTo>
                  <a:pt x="0" y="1485"/>
                </a:moveTo>
                <a:lnTo>
                  <a:pt x="20929" y="0"/>
                </a:lnTo>
                <a:lnTo>
                  <a:pt x="20929" y="1046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9657119" y="3098990"/>
            <a:ext cx="104775" cy="24130"/>
          </a:xfrm>
          <a:custGeom>
            <a:avLst/>
            <a:gdLst/>
            <a:ahLst/>
            <a:cxnLst/>
            <a:rect l="l" t="t" r="r" b="b"/>
            <a:pathLst>
              <a:path w="104775" h="24130">
                <a:moveTo>
                  <a:pt x="0" y="0"/>
                </a:moveTo>
                <a:lnTo>
                  <a:pt x="32880" y="0"/>
                </a:lnTo>
                <a:lnTo>
                  <a:pt x="35877" y="7480"/>
                </a:lnTo>
              </a:path>
              <a:path w="104775" h="24130">
                <a:moveTo>
                  <a:pt x="58305" y="8966"/>
                </a:moveTo>
                <a:lnTo>
                  <a:pt x="58305" y="20929"/>
                </a:lnTo>
              </a:path>
              <a:path w="104775" h="24130">
                <a:moveTo>
                  <a:pt x="86702" y="23914"/>
                </a:moveTo>
                <a:lnTo>
                  <a:pt x="104635" y="239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2" name="object 362"/>
          <p:cNvGrpSpPr/>
          <p:nvPr/>
        </p:nvGrpSpPr>
        <p:grpSpPr>
          <a:xfrm>
            <a:off x="9896996" y="3156496"/>
            <a:ext cx="260985" cy="76200"/>
            <a:chOff x="4842395" y="3156496"/>
            <a:chExt cx="260985" cy="76200"/>
          </a:xfrm>
        </p:grpSpPr>
        <p:sp>
          <p:nvSpPr>
            <p:cNvPr id="363" name="object 363"/>
            <p:cNvSpPr/>
            <p:nvPr/>
          </p:nvSpPr>
          <p:spPr>
            <a:xfrm>
              <a:off x="4844681" y="3158782"/>
              <a:ext cx="43815" cy="16510"/>
            </a:xfrm>
            <a:custGeom>
              <a:avLst/>
              <a:gdLst/>
              <a:ahLst/>
              <a:cxnLst/>
              <a:rect l="l" t="t" r="r" b="b"/>
              <a:pathLst>
                <a:path w="43814" h="16510">
                  <a:moveTo>
                    <a:pt x="0" y="7480"/>
                  </a:moveTo>
                  <a:lnTo>
                    <a:pt x="17932" y="7480"/>
                  </a:lnTo>
                  <a:lnTo>
                    <a:pt x="17932" y="0"/>
                  </a:lnTo>
                </a:path>
                <a:path w="43814" h="16510">
                  <a:moveTo>
                    <a:pt x="29883" y="7480"/>
                  </a:moveTo>
                  <a:lnTo>
                    <a:pt x="29883" y="16421"/>
                  </a:lnTo>
                  <a:lnTo>
                    <a:pt x="43345" y="164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4934699" y="3187522"/>
              <a:ext cx="40005" cy="6350"/>
            </a:xfrm>
            <a:custGeom>
              <a:avLst/>
              <a:gdLst/>
              <a:ahLst/>
              <a:cxnLst/>
              <a:rect l="l" t="t" r="r" b="b"/>
              <a:pathLst>
                <a:path w="40004" h="6350">
                  <a:moveTo>
                    <a:pt x="0" y="0"/>
                  </a:moveTo>
                  <a:lnTo>
                    <a:pt x="18110" y="0"/>
                  </a:lnTo>
                </a:path>
                <a:path w="40004" h="6350">
                  <a:moveTo>
                    <a:pt x="21424" y="6324"/>
                  </a:moveTo>
                  <a:lnTo>
                    <a:pt x="39560" y="6324"/>
                  </a:lnTo>
                </a:path>
              </a:pathLst>
            </a:custGeom>
            <a:ln w="57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979860" y="3199587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69">
                  <a:moveTo>
                    <a:pt x="-2285" y="590"/>
                  </a:moveTo>
                  <a:lnTo>
                    <a:pt x="15811" y="590"/>
                  </a:lnTo>
                </a:path>
              </a:pathLst>
            </a:custGeom>
            <a:ln w="57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999011" y="3206515"/>
              <a:ext cx="83185" cy="16510"/>
            </a:xfrm>
            <a:custGeom>
              <a:avLst/>
              <a:gdLst/>
              <a:ahLst/>
              <a:cxnLst/>
              <a:rect l="l" t="t" r="r" b="b"/>
              <a:pathLst>
                <a:path w="83185" h="16510">
                  <a:moveTo>
                    <a:pt x="0" y="0"/>
                  </a:moveTo>
                  <a:lnTo>
                    <a:pt x="18110" y="0"/>
                  </a:lnTo>
                </a:path>
                <a:path w="83185" h="16510">
                  <a:moveTo>
                    <a:pt x="21437" y="6337"/>
                  </a:moveTo>
                  <a:lnTo>
                    <a:pt x="39535" y="6337"/>
                  </a:lnTo>
                </a:path>
                <a:path w="83185" h="16510">
                  <a:moveTo>
                    <a:pt x="43319" y="10159"/>
                  </a:moveTo>
                  <a:lnTo>
                    <a:pt x="61429" y="10159"/>
                  </a:lnTo>
                </a:path>
                <a:path w="83185" h="16510">
                  <a:moveTo>
                    <a:pt x="64744" y="16484"/>
                  </a:moveTo>
                  <a:lnTo>
                    <a:pt x="82854" y="16484"/>
                  </a:lnTo>
                </a:path>
              </a:pathLst>
            </a:custGeom>
            <a:ln w="57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087480" y="3228759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69">
                  <a:moveTo>
                    <a:pt x="-2286" y="584"/>
                  </a:moveTo>
                  <a:lnTo>
                    <a:pt x="15824" y="584"/>
                  </a:lnTo>
                </a:path>
              </a:pathLst>
            </a:custGeom>
            <a:ln w="57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8" name="object 368"/>
          <p:cNvSpPr/>
          <p:nvPr/>
        </p:nvSpPr>
        <p:spPr>
          <a:xfrm>
            <a:off x="9865639" y="3341509"/>
            <a:ext cx="40640" cy="33020"/>
          </a:xfrm>
          <a:custGeom>
            <a:avLst/>
            <a:gdLst/>
            <a:ahLst/>
            <a:cxnLst/>
            <a:rect l="l" t="t" r="r" b="b"/>
            <a:pathLst>
              <a:path w="40639" h="33020">
                <a:moveTo>
                  <a:pt x="0" y="12344"/>
                </a:moveTo>
                <a:lnTo>
                  <a:pt x="0" y="30276"/>
                </a:lnTo>
              </a:path>
              <a:path w="40639" h="33020">
                <a:moveTo>
                  <a:pt x="20180" y="3365"/>
                </a:moveTo>
                <a:lnTo>
                  <a:pt x="20180" y="30276"/>
                </a:lnTo>
              </a:path>
              <a:path w="40639" h="33020">
                <a:moveTo>
                  <a:pt x="40373" y="0"/>
                </a:moveTo>
                <a:lnTo>
                  <a:pt x="40373" y="325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0388080" y="3293300"/>
            <a:ext cx="85725" cy="72390"/>
          </a:xfrm>
          <a:custGeom>
            <a:avLst/>
            <a:gdLst/>
            <a:ahLst/>
            <a:cxnLst/>
            <a:rect l="l" t="t" r="r" b="b"/>
            <a:pathLst>
              <a:path w="85725" h="72389">
                <a:moveTo>
                  <a:pt x="73228" y="20192"/>
                </a:moveTo>
                <a:lnTo>
                  <a:pt x="73228" y="52323"/>
                </a:lnTo>
                <a:lnTo>
                  <a:pt x="85191" y="58292"/>
                </a:lnTo>
                <a:lnTo>
                  <a:pt x="85191" y="71767"/>
                </a:lnTo>
              </a:path>
              <a:path w="85725" h="72389">
                <a:moveTo>
                  <a:pt x="50812" y="0"/>
                </a:moveTo>
                <a:lnTo>
                  <a:pt x="50812" y="50838"/>
                </a:lnTo>
                <a:lnTo>
                  <a:pt x="0" y="493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9844963" y="1539849"/>
            <a:ext cx="374650" cy="306070"/>
          </a:xfrm>
          <a:custGeom>
            <a:avLst/>
            <a:gdLst/>
            <a:ahLst/>
            <a:cxnLst/>
            <a:rect l="l" t="t" r="r" b="b"/>
            <a:pathLst>
              <a:path w="374650" h="306069">
                <a:moveTo>
                  <a:pt x="373824" y="249656"/>
                </a:moveTo>
                <a:lnTo>
                  <a:pt x="374383" y="260832"/>
                </a:lnTo>
                <a:lnTo>
                  <a:pt x="13995" y="305701"/>
                </a:lnTo>
                <a:lnTo>
                  <a:pt x="0" y="64503"/>
                </a:lnTo>
                <a:lnTo>
                  <a:pt x="361950" y="0"/>
                </a:lnTo>
              </a:path>
              <a:path w="374650" h="306069">
                <a:moveTo>
                  <a:pt x="17246" y="61442"/>
                </a:moveTo>
                <a:lnTo>
                  <a:pt x="31140" y="303568"/>
                </a:lnTo>
              </a:path>
              <a:path w="374650" h="306069">
                <a:moveTo>
                  <a:pt x="34442" y="58369"/>
                </a:moveTo>
                <a:lnTo>
                  <a:pt x="48298" y="301447"/>
                </a:lnTo>
              </a:path>
              <a:path w="374650" h="306069">
                <a:moveTo>
                  <a:pt x="51714" y="55295"/>
                </a:moveTo>
                <a:lnTo>
                  <a:pt x="65493" y="299288"/>
                </a:lnTo>
              </a:path>
              <a:path w="374650" h="306069">
                <a:moveTo>
                  <a:pt x="68948" y="52222"/>
                </a:moveTo>
                <a:lnTo>
                  <a:pt x="82626" y="297154"/>
                </a:lnTo>
              </a:path>
              <a:path w="374650" h="306069">
                <a:moveTo>
                  <a:pt x="86182" y="49149"/>
                </a:moveTo>
                <a:lnTo>
                  <a:pt x="99809" y="295020"/>
                </a:lnTo>
              </a:path>
              <a:path w="374650" h="306069">
                <a:moveTo>
                  <a:pt x="103416" y="46075"/>
                </a:moveTo>
                <a:lnTo>
                  <a:pt x="116941" y="292887"/>
                </a:lnTo>
              </a:path>
              <a:path w="374650" h="306069">
                <a:moveTo>
                  <a:pt x="120650" y="43014"/>
                </a:moveTo>
                <a:lnTo>
                  <a:pt x="134124" y="290753"/>
                </a:lnTo>
              </a:path>
              <a:path w="374650" h="306069">
                <a:moveTo>
                  <a:pt x="137896" y="39928"/>
                </a:moveTo>
                <a:lnTo>
                  <a:pt x="151282" y="288607"/>
                </a:lnTo>
              </a:path>
              <a:path w="374650" h="306069">
                <a:moveTo>
                  <a:pt x="155130" y="36868"/>
                </a:moveTo>
                <a:lnTo>
                  <a:pt x="168452" y="286473"/>
                </a:lnTo>
              </a:path>
              <a:path w="374650" h="306069">
                <a:moveTo>
                  <a:pt x="172364" y="33794"/>
                </a:moveTo>
                <a:lnTo>
                  <a:pt x="185597" y="284327"/>
                </a:lnTo>
              </a:path>
              <a:path w="374650" h="306069">
                <a:moveTo>
                  <a:pt x="189598" y="30721"/>
                </a:moveTo>
                <a:lnTo>
                  <a:pt x="202755" y="282206"/>
                </a:lnTo>
              </a:path>
              <a:path w="374650" h="306069">
                <a:moveTo>
                  <a:pt x="206819" y="27647"/>
                </a:moveTo>
                <a:lnTo>
                  <a:pt x="219913" y="280060"/>
                </a:lnTo>
              </a:path>
              <a:path w="374650" h="306069">
                <a:moveTo>
                  <a:pt x="224066" y="24574"/>
                </a:moveTo>
                <a:lnTo>
                  <a:pt x="237083" y="277939"/>
                </a:lnTo>
              </a:path>
              <a:path w="374650" h="306069">
                <a:moveTo>
                  <a:pt x="241312" y="21501"/>
                </a:moveTo>
                <a:lnTo>
                  <a:pt x="254253" y="275793"/>
                </a:lnTo>
              </a:path>
              <a:path w="374650" h="306069">
                <a:moveTo>
                  <a:pt x="258546" y="18440"/>
                </a:moveTo>
                <a:lnTo>
                  <a:pt x="271411" y="273659"/>
                </a:lnTo>
              </a:path>
              <a:path w="374650" h="306069">
                <a:moveTo>
                  <a:pt x="275780" y="15354"/>
                </a:moveTo>
                <a:lnTo>
                  <a:pt x="288569" y="271513"/>
                </a:lnTo>
              </a:path>
              <a:path w="374650" h="306069">
                <a:moveTo>
                  <a:pt x="292988" y="12293"/>
                </a:moveTo>
                <a:lnTo>
                  <a:pt x="305739" y="269379"/>
                </a:lnTo>
              </a:path>
              <a:path w="374650" h="306069">
                <a:moveTo>
                  <a:pt x="310261" y="9207"/>
                </a:moveTo>
                <a:lnTo>
                  <a:pt x="322884" y="267246"/>
                </a:lnTo>
              </a:path>
              <a:path w="374650" h="306069">
                <a:moveTo>
                  <a:pt x="327494" y="6146"/>
                </a:moveTo>
                <a:lnTo>
                  <a:pt x="340055" y="265112"/>
                </a:lnTo>
              </a:path>
              <a:path w="374650" h="306069">
                <a:moveTo>
                  <a:pt x="344716" y="3073"/>
                </a:moveTo>
                <a:lnTo>
                  <a:pt x="357200" y="2629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9223636" y="3829927"/>
            <a:ext cx="551815" cy="252729"/>
          </a:xfrm>
          <a:custGeom>
            <a:avLst/>
            <a:gdLst/>
            <a:ahLst/>
            <a:cxnLst/>
            <a:rect l="l" t="t" r="r" b="b"/>
            <a:pathLst>
              <a:path w="551814" h="252729">
                <a:moveTo>
                  <a:pt x="20923" y="236194"/>
                </a:moveTo>
                <a:lnTo>
                  <a:pt x="6257" y="224167"/>
                </a:lnTo>
                <a:lnTo>
                  <a:pt x="0" y="197145"/>
                </a:lnTo>
                <a:lnTo>
                  <a:pt x="4953" y="168718"/>
                </a:lnTo>
                <a:lnTo>
                  <a:pt x="23920" y="152476"/>
                </a:lnTo>
                <a:lnTo>
                  <a:pt x="95662" y="136029"/>
                </a:lnTo>
                <a:lnTo>
                  <a:pt x="119576" y="136029"/>
                </a:lnTo>
                <a:lnTo>
                  <a:pt x="142442" y="135797"/>
                </a:lnTo>
                <a:lnTo>
                  <a:pt x="167968" y="135286"/>
                </a:lnTo>
                <a:lnTo>
                  <a:pt x="188730" y="134775"/>
                </a:lnTo>
                <a:lnTo>
                  <a:pt x="197300" y="134543"/>
                </a:lnTo>
              </a:path>
              <a:path w="551814" h="252729">
                <a:moveTo>
                  <a:pt x="20923" y="236194"/>
                </a:moveTo>
                <a:lnTo>
                  <a:pt x="125558" y="242176"/>
                </a:lnTo>
                <a:lnTo>
                  <a:pt x="109559" y="228622"/>
                </a:lnTo>
                <a:lnTo>
                  <a:pt x="101830" y="201064"/>
                </a:lnTo>
                <a:lnTo>
                  <a:pt x="105589" y="172390"/>
                </a:lnTo>
                <a:lnTo>
                  <a:pt x="124059" y="155486"/>
                </a:lnTo>
                <a:lnTo>
                  <a:pt x="204781" y="142024"/>
                </a:lnTo>
              </a:path>
              <a:path w="551814" h="252729">
                <a:moveTo>
                  <a:pt x="124059" y="173418"/>
                </a:moveTo>
                <a:lnTo>
                  <a:pt x="117943" y="183151"/>
                </a:lnTo>
                <a:lnTo>
                  <a:pt x="114349" y="203115"/>
                </a:lnTo>
                <a:lnTo>
                  <a:pt x="115239" y="222801"/>
                </a:lnTo>
                <a:lnTo>
                  <a:pt x="122574" y="231698"/>
                </a:lnTo>
              </a:path>
              <a:path w="551814" h="252729">
                <a:moveTo>
                  <a:pt x="137509" y="186867"/>
                </a:moveTo>
                <a:lnTo>
                  <a:pt x="132420" y="192869"/>
                </a:lnTo>
                <a:lnTo>
                  <a:pt x="129292" y="204612"/>
                </a:lnTo>
                <a:lnTo>
                  <a:pt x="129526" y="216075"/>
                </a:lnTo>
                <a:lnTo>
                  <a:pt x="134524" y="221233"/>
                </a:lnTo>
                <a:lnTo>
                  <a:pt x="179368" y="221233"/>
                </a:lnTo>
              </a:path>
              <a:path w="551814" h="252729">
                <a:moveTo>
                  <a:pt x="263086" y="142024"/>
                </a:moveTo>
                <a:lnTo>
                  <a:pt x="200298" y="161455"/>
                </a:lnTo>
                <a:lnTo>
                  <a:pt x="182499" y="180238"/>
                </a:lnTo>
                <a:lnTo>
                  <a:pt x="178993" y="209672"/>
                </a:lnTo>
                <a:lnTo>
                  <a:pt x="187260" y="236298"/>
                </a:lnTo>
                <a:lnTo>
                  <a:pt x="204781" y="246659"/>
                </a:lnTo>
                <a:lnTo>
                  <a:pt x="306419" y="251155"/>
                </a:lnTo>
              </a:path>
              <a:path w="551814" h="252729">
                <a:moveTo>
                  <a:pt x="375189" y="143510"/>
                </a:moveTo>
                <a:lnTo>
                  <a:pt x="312400" y="162953"/>
                </a:lnTo>
                <a:lnTo>
                  <a:pt x="294610" y="181729"/>
                </a:lnTo>
                <a:lnTo>
                  <a:pt x="291107" y="211159"/>
                </a:lnTo>
                <a:lnTo>
                  <a:pt x="299376" y="237784"/>
                </a:lnTo>
                <a:lnTo>
                  <a:pt x="316896" y="248145"/>
                </a:lnTo>
              </a:path>
              <a:path w="551814" h="252729">
                <a:moveTo>
                  <a:pt x="275037" y="142024"/>
                </a:moveTo>
                <a:lnTo>
                  <a:pt x="351275" y="142024"/>
                </a:lnTo>
              </a:path>
              <a:path w="551814" h="252729">
                <a:moveTo>
                  <a:pt x="415550" y="137540"/>
                </a:moveTo>
                <a:lnTo>
                  <a:pt x="358743" y="156971"/>
                </a:lnTo>
                <a:lnTo>
                  <a:pt x="339406" y="173788"/>
                </a:lnTo>
                <a:lnTo>
                  <a:pt x="331839" y="205176"/>
                </a:lnTo>
                <a:lnTo>
                  <a:pt x="337724" y="236005"/>
                </a:lnTo>
                <a:lnTo>
                  <a:pt x="358743" y="251142"/>
                </a:lnTo>
                <a:lnTo>
                  <a:pt x="440950" y="252641"/>
                </a:lnTo>
              </a:path>
              <a:path w="551814" h="252729">
                <a:moveTo>
                  <a:pt x="551567" y="159969"/>
                </a:moveTo>
                <a:lnTo>
                  <a:pt x="544261" y="154376"/>
                </a:lnTo>
                <a:lnTo>
                  <a:pt x="537933" y="150050"/>
                </a:lnTo>
                <a:lnTo>
                  <a:pt x="529082" y="148810"/>
                </a:lnTo>
                <a:lnTo>
                  <a:pt x="514203" y="152476"/>
                </a:lnTo>
                <a:lnTo>
                  <a:pt x="493906" y="159304"/>
                </a:lnTo>
                <a:lnTo>
                  <a:pt x="474029" y="165571"/>
                </a:lnTo>
                <a:lnTo>
                  <a:pt x="458916" y="170155"/>
                </a:lnTo>
                <a:lnTo>
                  <a:pt x="452913" y="171932"/>
                </a:lnTo>
                <a:lnTo>
                  <a:pt x="439766" y="188718"/>
                </a:lnTo>
                <a:lnTo>
                  <a:pt x="436287" y="215457"/>
                </a:lnTo>
                <a:lnTo>
                  <a:pt x="442617" y="240235"/>
                </a:lnTo>
                <a:lnTo>
                  <a:pt x="458895" y="251142"/>
                </a:lnTo>
                <a:lnTo>
                  <a:pt x="483254" y="249973"/>
                </a:lnTo>
                <a:lnTo>
                  <a:pt x="509155" y="247402"/>
                </a:lnTo>
                <a:lnTo>
                  <a:pt x="529732" y="244830"/>
                </a:lnTo>
                <a:lnTo>
                  <a:pt x="538118" y="243662"/>
                </a:lnTo>
              </a:path>
              <a:path w="551814" h="252729">
                <a:moveTo>
                  <a:pt x="424516" y="143510"/>
                </a:moveTo>
                <a:lnTo>
                  <a:pt x="514203" y="145008"/>
                </a:lnTo>
              </a:path>
              <a:path w="551814" h="252729">
                <a:moveTo>
                  <a:pt x="457396" y="177901"/>
                </a:moveTo>
                <a:lnTo>
                  <a:pt x="445137" y="190253"/>
                </a:lnTo>
                <a:lnTo>
                  <a:pt x="443387" y="212834"/>
                </a:lnTo>
                <a:lnTo>
                  <a:pt x="450883" y="234017"/>
                </a:lnTo>
                <a:lnTo>
                  <a:pt x="466363" y="242176"/>
                </a:lnTo>
              </a:path>
              <a:path w="551814" h="252729">
                <a:moveTo>
                  <a:pt x="463391" y="194335"/>
                </a:moveTo>
                <a:lnTo>
                  <a:pt x="457522" y="199474"/>
                </a:lnTo>
                <a:lnTo>
                  <a:pt x="454599" y="210781"/>
                </a:lnTo>
                <a:lnTo>
                  <a:pt x="456443" y="222088"/>
                </a:lnTo>
                <a:lnTo>
                  <a:pt x="464877" y="227228"/>
                </a:lnTo>
                <a:lnTo>
                  <a:pt x="482553" y="226762"/>
                </a:lnTo>
                <a:lnTo>
                  <a:pt x="505418" y="225736"/>
                </a:lnTo>
                <a:lnTo>
                  <a:pt x="525202" y="224710"/>
                </a:lnTo>
                <a:lnTo>
                  <a:pt x="533634" y="224243"/>
                </a:lnTo>
              </a:path>
              <a:path w="551814" h="252729">
                <a:moveTo>
                  <a:pt x="517201" y="176402"/>
                </a:moveTo>
                <a:lnTo>
                  <a:pt x="524111" y="174179"/>
                </a:lnTo>
                <a:lnTo>
                  <a:pt x="532144" y="176588"/>
                </a:lnTo>
                <a:lnTo>
                  <a:pt x="539055" y="183762"/>
                </a:lnTo>
                <a:lnTo>
                  <a:pt x="542601" y="195833"/>
                </a:lnTo>
              </a:path>
              <a:path w="551814" h="252729">
                <a:moveTo>
                  <a:pt x="515702" y="194335"/>
                </a:moveTo>
                <a:lnTo>
                  <a:pt x="517477" y="200430"/>
                </a:lnTo>
                <a:lnTo>
                  <a:pt x="522055" y="204985"/>
                </a:lnTo>
                <a:lnTo>
                  <a:pt x="528314" y="207581"/>
                </a:lnTo>
                <a:lnTo>
                  <a:pt x="535133" y="207797"/>
                </a:lnTo>
              </a:path>
              <a:path w="551814" h="252729">
                <a:moveTo>
                  <a:pt x="346792" y="198831"/>
                </a:moveTo>
                <a:lnTo>
                  <a:pt x="420033" y="198831"/>
                </a:lnTo>
              </a:path>
              <a:path w="551814" h="252729">
                <a:moveTo>
                  <a:pt x="200298" y="179387"/>
                </a:moveTo>
                <a:lnTo>
                  <a:pt x="269055" y="179387"/>
                </a:lnTo>
              </a:path>
              <a:path w="551814" h="252729">
                <a:moveTo>
                  <a:pt x="25406" y="159969"/>
                </a:moveTo>
                <a:lnTo>
                  <a:pt x="95662" y="161455"/>
                </a:lnTo>
              </a:path>
              <a:path w="551814" h="252729">
                <a:moveTo>
                  <a:pt x="137509" y="128562"/>
                </a:moveTo>
                <a:lnTo>
                  <a:pt x="146994" y="120952"/>
                </a:lnTo>
                <a:lnTo>
                  <a:pt x="157319" y="115863"/>
                </a:lnTo>
                <a:lnTo>
                  <a:pt x="168204" y="113015"/>
                </a:lnTo>
                <a:lnTo>
                  <a:pt x="179368" y="112128"/>
                </a:lnTo>
                <a:lnTo>
                  <a:pt x="227209" y="112128"/>
                </a:lnTo>
              </a:path>
              <a:path w="551814" h="252729">
                <a:moveTo>
                  <a:pt x="225710" y="0"/>
                </a:moveTo>
                <a:lnTo>
                  <a:pt x="225710" y="23939"/>
                </a:lnTo>
                <a:lnTo>
                  <a:pt x="234676" y="23939"/>
                </a:lnTo>
                <a:lnTo>
                  <a:pt x="234676" y="131559"/>
                </a:lnTo>
              </a:path>
              <a:path w="551814" h="252729">
                <a:moveTo>
                  <a:pt x="240658" y="61302"/>
                </a:moveTo>
                <a:lnTo>
                  <a:pt x="252622" y="38887"/>
                </a:lnTo>
                <a:lnTo>
                  <a:pt x="252622" y="17945"/>
                </a:lnTo>
                <a:lnTo>
                  <a:pt x="270554" y="17945"/>
                </a:lnTo>
                <a:lnTo>
                  <a:pt x="270554" y="94183"/>
                </a:lnTo>
              </a:path>
              <a:path w="551814" h="252729">
                <a:moveTo>
                  <a:pt x="297465" y="5994"/>
                </a:moveTo>
                <a:lnTo>
                  <a:pt x="297465" y="19456"/>
                </a:lnTo>
                <a:lnTo>
                  <a:pt x="288499" y="28422"/>
                </a:lnTo>
                <a:lnTo>
                  <a:pt x="288499" y="136029"/>
                </a:lnTo>
              </a:path>
              <a:path w="551814" h="252729">
                <a:moveTo>
                  <a:pt x="224961" y="0"/>
                </a:moveTo>
                <a:lnTo>
                  <a:pt x="29222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9468778" y="3750717"/>
            <a:ext cx="46355" cy="10795"/>
          </a:xfrm>
          <a:custGeom>
            <a:avLst/>
            <a:gdLst/>
            <a:ahLst/>
            <a:cxnLst/>
            <a:rect l="l" t="t" r="r" b="b"/>
            <a:pathLst>
              <a:path w="46354" h="10795">
                <a:moveTo>
                  <a:pt x="46329" y="10464"/>
                </a:moveTo>
                <a:lnTo>
                  <a:pt x="17945" y="10464"/>
                </a:lnTo>
                <a:lnTo>
                  <a:pt x="0" y="7480"/>
                </a:lnTo>
                <a:lnTo>
                  <a:pt x="0" y="0"/>
                </a:lnTo>
                <a:lnTo>
                  <a:pt x="4335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3" name="object 373"/>
          <p:cNvGrpSpPr/>
          <p:nvPr/>
        </p:nvGrpSpPr>
        <p:grpSpPr>
          <a:xfrm>
            <a:off x="9807309" y="3728999"/>
            <a:ext cx="34925" cy="57150"/>
            <a:chOff x="4752708" y="3728999"/>
            <a:chExt cx="34925" cy="57150"/>
          </a:xfrm>
        </p:grpSpPr>
        <p:sp>
          <p:nvSpPr>
            <p:cNvPr id="374" name="object 374"/>
            <p:cNvSpPr/>
            <p:nvPr/>
          </p:nvSpPr>
          <p:spPr>
            <a:xfrm>
              <a:off x="4754994" y="3731285"/>
              <a:ext cx="30480" cy="52705"/>
            </a:xfrm>
            <a:custGeom>
              <a:avLst/>
              <a:gdLst/>
              <a:ahLst/>
              <a:cxnLst/>
              <a:rect l="l" t="t" r="r" b="b"/>
              <a:pathLst>
                <a:path w="30479" h="52704">
                  <a:moveTo>
                    <a:pt x="29895" y="0"/>
                  </a:moveTo>
                  <a:lnTo>
                    <a:pt x="0" y="0"/>
                  </a:lnTo>
                  <a:lnTo>
                    <a:pt x="0" y="11950"/>
                  </a:lnTo>
                  <a:lnTo>
                    <a:pt x="26911" y="11950"/>
                  </a:lnTo>
                </a:path>
                <a:path w="30479" h="52704">
                  <a:moveTo>
                    <a:pt x="13449" y="29895"/>
                  </a:moveTo>
                  <a:lnTo>
                    <a:pt x="10464" y="523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4777422" y="3759682"/>
              <a:ext cx="1905" cy="22860"/>
            </a:xfrm>
            <a:custGeom>
              <a:avLst/>
              <a:gdLst/>
              <a:ahLst/>
              <a:cxnLst/>
              <a:rect l="l" t="t" r="r" b="b"/>
              <a:pathLst>
                <a:path w="1904" h="22860">
                  <a:moveTo>
                    <a:pt x="742" y="-2286"/>
                  </a:moveTo>
                  <a:lnTo>
                    <a:pt x="742" y="24714"/>
                  </a:lnTo>
                </a:path>
              </a:pathLst>
            </a:custGeom>
            <a:ln w="60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6" name="object 376"/>
          <p:cNvSpPr/>
          <p:nvPr/>
        </p:nvSpPr>
        <p:spPr>
          <a:xfrm>
            <a:off x="9811094" y="3838905"/>
            <a:ext cx="36195" cy="13970"/>
          </a:xfrm>
          <a:custGeom>
            <a:avLst/>
            <a:gdLst/>
            <a:ahLst/>
            <a:cxnLst/>
            <a:rect l="l" t="t" r="r" b="b"/>
            <a:pathLst>
              <a:path w="36195" h="13970">
                <a:moveTo>
                  <a:pt x="0" y="10477"/>
                </a:moveTo>
                <a:lnTo>
                  <a:pt x="16433" y="10477"/>
                </a:lnTo>
              </a:path>
              <a:path w="36195" h="13970">
                <a:moveTo>
                  <a:pt x="28397" y="0"/>
                </a:moveTo>
                <a:lnTo>
                  <a:pt x="35877" y="0"/>
                </a:lnTo>
                <a:lnTo>
                  <a:pt x="35877" y="1344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0096576" y="4007459"/>
            <a:ext cx="60960" cy="50800"/>
          </a:xfrm>
          <a:custGeom>
            <a:avLst/>
            <a:gdLst/>
            <a:ahLst/>
            <a:cxnLst/>
            <a:rect l="l" t="t" r="r" b="b"/>
            <a:pathLst>
              <a:path w="60960" h="50800">
                <a:moveTo>
                  <a:pt x="0" y="22402"/>
                </a:moveTo>
                <a:lnTo>
                  <a:pt x="333" y="30867"/>
                </a:lnTo>
                <a:lnTo>
                  <a:pt x="982" y="38806"/>
                </a:lnTo>
                <a:lnTo>
                  <a:pt x="1419" y="45271"/>
                </a:lnTo>
                <a:lnTo>
                  <a:pt x="1117" y="49314"/>
                </a:lnTo>
              </a:path>
              <a:path w="60960" h="50800">
                <a:moveTo>
                  <a:pt x="3378" y="8953"/>
                </a:moveTo>
                <a:lnTo>
                  <a:pt x="37007" y="0"/>
                </a:lnTo>
                <a:lnTo>
                  <a:pt x="40360" y="1117"/>
                </a:lnTo>
                <a:lnTo>
                  <a:pt x="44856" y="2235"/>
                </a:lnTo>
              </a:path>
              <a:path w="60960" h="50800">
                <a:moveTo>
                  <a:pt x="31407" y="8953"/>
                </a:moveTo>
                <a:lnTo>
                  <a:pt x="9258" y="37823"/>
                </a:lnTo>
                <a:lnTo>
                  <a:pt x="11359" y="46335"/>
                </a:lnTo>
                <a:lnTo>
                  <a:pt x="16827" y="50431"/>
                </a:lnTo>
              </a:path>
              <a:path w="60960" h="50800">
                <a:moveTo>
                  <a:pt x="35890" y="22402"/>
                </a:moveTo>
                <a:lnTo>
                  <a:pt x="30737" y="25243"/>
                </a:lnTo>
                <a:lnTo>
                  <a:pt x="27474" y="31661"/>
                </a:lnTo>
                <a:lnTo>
                  <a:pt x="26733" y="38497"/>
                </a:lnTo>
                <a:lnTo>
                  <a:pt x="29146" y="42595"/>
                </a:lnTo>
                <a:lnTo>
                  <a:pt x="34759" y="44830"/>
                </a:lnTo>
                <a:lnTo>
                  <a:pt x="41490" y="44830"/>
                </a:lnTo>
                <a:lnTo>
                  <a:pt x="60553" y="44830"/>
                </a:lnTo>
              </a:path>
              <a:path w="60960" h="50800">
                <a:moveTo>
                  <a:pt x="42621" y="22402"/>
                </a:moveTo>
                <a:lnTo>
                  <a:pt x="59423" y="224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9796133" y="3989515"/>
            <a:ext cx="248285" cy="57785"/>
          </a:xfrm>
          <a:custGeom>
            <a:avLst/>
            <a:gdLst/>
            <a:ahLst/>
            <a:cxnLst/>
            <a:rect l="l" t="t" r="r" b="b"/>
            <a:pathLst>
              <a:path w="248285" h="57785">
                <a:moveTo>
                  <a:pt x="145745" y="29146"/>
                </a:moveTo>
                <a:lnTo>
                  <a:pt x="128930" y="29146"/>
                </a:lnTo>
              </a:path>
              <a:path w="248285" h="57785">
                <a:moveTo>
                  <a:pt x="123329" y="40347"/>
                </a:moveTo>
                <a:lnTo>
                  <a:pt x="121081" y="47091"/>
                </a:lnTo>
                <a:lnTo>
                  <a:pt x="123329" y="57175"/>
                </a:lnTo>
                <a:lnTo>
                  <a:pt x="130048" y="57175"/>
                </a:lnTo>
                <a:lnTo>
                  <a:pt x="144640" y="57175"/>
                </a:lnTo>
              </a:path>
              <a:path w="248285" h="57785">
                <a:moveTo>
                  <a:pt x="136766" y="2235"/>
                </a:moveTo>
                <a:lnTo>
                  <a:pt x="132295" y="5600"/>
                </a:lnTo>
                <a:lnTo>
                  <a:pt x="132295" y="13449"/>
                </a:lnTo>
                <a:lnTo>
                  <a:pt x="133426" y="16814"/>
                </a:lnTo>
              </a:path>
              <a:path w="248285" h="57785">
                <a:moveTo>
                  <a:pt x="156959" y="0"/>
                </a:moveTo>
                <a:lnTo>
                  <a:pt x="153593" y="1130"/>
                </a:lnTo>
                <a:lnTo>
                  <a:pt x="151358" y="10083"/>
                </a:lnTo>
              </a:path>
              <a:path w="248285" h="57785">
                <a:moveTo>
                  <a:pt x="0" y="20180"/>
                </a:moveTo>
                <a:lnTo>
                  <a:pt x="75120" y="20180"/>
                </a:lnTo>
              </a:path>
              <a:path w="248285" h="57785">
                <a:moveTo>
                  <a:pt x="167055" y="17945"/>
                </a:moveTo>
                <a:lnTo>
                  <a:pt x="247764" y="201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0177297" y="4020908"/>
            <a:ext cx="88900" cy="2540"/>
          </a:xfrm>
          <a:custGeom>
            <a:avLst/>
            <a:gdLst/>
            <a:ahLst/>
            <a:cxnLst/>
            <a:rect l="l" t="t" r="r" b="b"/>
            <a:pathLst>
              <a:path w="88900" h="2539">
                <a:moveTo>
                  <a:pt x="0" y="0"/>
                </a:moveTo>
                <a:lnTo>
                  <a:pt x="88582" y="223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10330891" y="4032110"/>
            <a:ext cx="105410" cy="1270"/>
          </a:xfrm>
          <a:custGeom>
            <a:avLst/>
            <a:gdLst/>
            <a:ahLst/>
            <a:cxnLst/>
            <a:rect l="l" t="t" r="r" b="b"/>
            <a:pathLst>
              <a:path w="105410" h="1270">
                <a:moveTo>
                  <a:pt x="0" y="0"/>
                </a:moveTo>
                <a:lnTo>
                  <a:pt x="105384" y="11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10501286" y="4060139"/>
            <a:ext cx="40640" cy="21590"/>
          </a:xfrm>
          <a:custGeom>
            <a:avLst/>
            <a:gdLst/>
            <a:ahLst/>
            <a:cxnLst/>
            <a:rect l="l" t="t" r="r" b="b"/>
            <a:pathLst>
              <a:path w="40639" h="21589">
                <a:moveTo>
                  <a:pt x="1143" y="0"/>
                </a:moveTo>
                <a:lnTo>
                  <a:pt x="1143" y="4495"/>
                </a:lnTo>
                <a:lnTo>
                  <a:pt x="0" y="14579"/>
                </a:lnTo>
                <a:lnTo>
                  <a:pt x="6743" y="15709"/>
                </a:lnTo>
              </a:path>
              <a:path w="40639" h="21589">
                <a:moveTo>
                  <a:pt x="30276" y="2235"/>
                </a:moveTo>
                <a:lnTo>
                  <a:pt x="29652" y="7896"/>
                </a:lnTo>
                <a:lnTo>
                  <a:pt x="31965" y="13873"/>
                </a:lnTo>
                <a:lnTo>
                  <a:pt x="35956" y="18799"/>
                </a:lnTo>
                <a:lnTo>
                  <a:pt x="40360" y="2131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306228" y="3997362"/>
            <a:ext cx="36195" cy="22860"/>
          </a:xfrm>
          <a:custGeom>
            <a:avLst/>
            <a:gdLst/>
            <a:ahLst/>
            <a:cxnLst/>
            <a:rect l="l" t="t" r="r" b="b"/>
            <a:pathLst>
              <a:path w="36195" h="22860">
                <a:moveTo>
                  <a:pt x="5613" y="12331"/>
                </a:moveTo>
                <a:lnTo>
                  <a:pt x="2247" y="15697"/>
                </a:lnTo>
                <a:lnTo>
                  <a:pt x="0" y="19050"/>
                </a:lnTo>
                <a:lnTo>
                  <a:pt x="1117" y="22428"/>
                </a:lnTo>
              </a:path>
              <a:path w="36195" h="22860">
                <a:moveTo>
                  <a:pt x="13449" y="20180"/>
                </a:moveTo>
                <a:lnTo>
                  <a:pt x="25780" y="20180"/>
                </a:lnTo>
              </a:path>
              <a:path w="36195" h="22860">
                <a:moveTo>
                  <a:pt x="23545" y="7835"/>
                </a:moveTo>
                <a:lnTo>
                  <a:pt x="26911" y="3352"/>
                </a:lnTo>
                <a:lnTo>
                  <a:pt x="30264" y="0"/>
                </a:lnTo>
                <a:lnTo>
                  <a:pt x="35864" y="33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0090976" y="3996245"/>
            <a:ext cx="34925" cy="19050"/>
          </a:xfrm>
          <a:custGeom>
            <a:avLst/>
            <a:gdLst/>
            <a:ahLst/>
            <a:cxnLst/>
            <a:rect l="l" t="t" r="r" b="b"/>
            <a:pathLst>
              <a:path w="34925" h="19050">
                <a:moveTo>
                  <a:pt x="0" y="19050"/>
                </a:moveTo>
                <a:lnTo>
                  <a:pt x="1117" y="13449"/>
                </a:lnTo>
                <a:lnTo>
                  <a:pt x="3378" y="8953"/>
                </a:lnTo>
                <a:lnTo>
                  <a:pt x="8978" y="8953"/>
                </a:lnTo>
              </a:path>
              <a:path w="34925" h="19050">
                <a:moveTo>
                  <a:pt x="34747" y="0"/>
                </a:moveTo>
                <a:lnTo>
                  <a:pt x="30276" y="1117"/>
                </a:lnTo>
                <a:lnTo>
                  <a:pt x="28028" y="112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0177298" y="3851605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67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0497946" y="3690175"/>
            <a:ext cx="593090" cy="407034"/>
          </a:xfrm>
          <a:custGeom>
            <a:avLst/>
            <a:gdLst/>
            <a:ahLst/>
            <a:cxnLst/>
            <a:rect l="l" t="t" r="r" b="b"/>
            <a:pathLst>
              <a:path w="593089" h="407035">
                <a:moveTo>
                  <a:pt x="41478" y="174891"/>
                </a:moveTo>
                <a:lnTo>
                  <a:pt x="41478" y="158089"/>
                </a:lnTo>
                <a:lnTo>
                  <a:pt x="58292" y="158089"/>
                </a:lnTo>
              </a:path>
              <a:path w="593089" h="407035">
                <a:moveTo>
                  <a:pt x="19050" y="107632"/>
                </a:moveTo>
                <a:lnTo>
                  <a:pt x="34747" y="130060"/>
                </a:lnTo>
                <a:lnTo>
                  <a:pt x="28016" y="130060"/>
                </a:lnTo>
                <a:lnTo>
                  <a:pt x="28016" y="140144"/>
                </a:lnTo>
                <a:lnTo>
                  <a:pt x="38112" y="140144"/>
                </a:lnTo>
                <a:lnTo>
                  <a:pt x="54914" y="149110"/>
                </a:lnTo>
              </a:path>
              <a:path w="593089" h="407035">
                <a:moveTo>
                  <a:pt x="36982" y="106502"/>
                </a:moveTo>
                <a:lnTo>
                  <a:pt x="43433" y="112355"/>
                </a:lnTo>
                <a:lnTo>
                  <a:pt x="53241" y="123042"/>
                </a:lnTo>
                <a:lnTo>
                  <a:pt x="62206" y="133307"/>
                </a:lnTo>
                <a:lnTo>
                  <a:pt x="66128" y="137896"/>
                </a:lnTo>
              </a:path>
              <a:path w="593089" h="407035">
                <a:moveTo>
                  <a:pt x="68389" y="99783"/>
                </a:moveTo>
                <a:lnTo>
                  <a:pt x="68389" y="123316"/>
                </a:lnTo>
              </a:path>
              <a:path w="593089" h="407035">
                <a:moveTo>
                  <a:pt x="68389" y="155828"/>
                </a:moveTo>
                <a:lnTo>
                  <a:pt x="122186" y="155828"/>
                </a:lnTo>
                <a:lnTo>
                  <a:pt x="122186" y="140144"/>
                </a:lnTo>
                <a:lnTo>
                  <a:pt x="68389" y="140144"/>
                </a:lnTo>
                <a:lnTo>
                  <a:pt x="68389" y="155828"/>
                </a:lnTo>
                <a:close/>
              </a:path>
              <a:path w="593089" h="407035">
                <a:moveTo>
                  <a:pt x="117716" y="163690"/>
                </a:moveTo>
                <a:lnTo>
                  <a:pt x="110972" y="173774"/>
                </a:lnTo>
              </a:path>
              <a:path w="593089" h="407035">
                <a:moveTo>
                  <a:pt x="103136" y="159207"/>
                </a:moveTo>
                <a:lnTo>
                  <a:pt x="95288" y="171526"/>
                </a:lnTo>
              </a:path>
              <a:path w="593089" h="407035">
                <a:moveTo>
                  <a:pt x="66128" y="167043"/>
                </a:moveTo>
                <a:lnTo>
                  <a:pt x="67500" y="171299"/>
                </a:lnTo>
                <a:lnTo>
                  <a:pt x="70340" y="175872"/>
                </a:lnTo>
                <a:lnTo>
                  <a:pt x="75278" y="178555"/>
                </a:lnTo>
                <a:lnTo>
                  <a:pt x="82943" y="177139"/>
                </a:lnTo>
              </a:path>
              <a:path w="593089" h="407035">
                <a:moveTo>
                  <a:pt x="82943" y="99783"/>
                </a:moveTo>
                <a:lnTo>
                  <a:pt x="82943" y="130060"/>
                </a:lnTo>
              </a:path>
              <a:path w="593089" h="407035">
                <a:moveTo>
                  <a:pt x="121069" y="113233"/>
                </a:moveTo>
                <a:lnTo>
                  <a:pt x="121069" y="130060"/>
                </a:lnTo>
                <a:lnTo>
                  <a:pt x="108737" y="130060"/>
                </a:lnTo>
                <a:lnTo>
                  <a:pt x="108737" y="136778"/>
                </a:lnTo>
              </a:path>
              <a:path w="593089" h="407035">
                <a:moveTo>
                  <a:pt x="144614" y="107632"/>
                </a:moveTo>
                <a:lnTo>
                  <a:pt x="144614" y="127800"/>
                </a:lnTo>
                <a:lnTo>
                  <a:pt x="128904" y="127800"/>
                </a:lnTo>
              </a:path>
              <a:path w="593089" h="407035">
                <a:moveTo>
                  <a:pt x="170408" y="160324"/>
                </a:moveTo>
                <a:lnTo>
                  <a:pt x="155816" y="160324"/>
                </a:lnTo>
                <a:lnTo>
                  <a:pt x="135648" y="178257"/>
                </a:lnTo>
                <a:lnTo>
                  <a:pt x="135648" y="210769"/>
                </a:lnTo>
              </a:path>
              <a:path w="593089" h="407035">
                <a:moveTo>
                  <a:pt x="146862" y="219735"/>
                </a:moveTo>
                <a:lnTo>
                  <a:pt x="172643" y="219735"/>
                </a:lnTo>
                <a:lnTo>
                  <a:pt x="172643" y="172643"/>
                </a:lnTo>
              </a:path>
              <a:path w="593089" h="407035">
                <a:moveTo>
                  <a:pt x="186093" y="230949"/>
                </a:moveTo>
                <a:lnTo>
                  <a:pt x="186093" y="265696"/>
                </a:lnTo>
                <a:lnTo>
                  <a:pt x="233184" y="265696"/>
                </a:lnTo>
                <a:lnTo>
                  <a:pt x="243268" y="265696"/>
                </a:lnTo>
                <a:lnTo>
                  <a:pt x="247751" y="258978"/>
                </a:lnTo>
                <a:lnTo>
                  <a:pt x="245516" y="253377"/>
                </a:lnTo>
                <a:lnTo>
                  <a:pt x="243268" y="247764"/>
                </a:lnTo>
                <a:lnTo>
                  <a:pt x="237667" y="232079"/>
                </a:lnTo>
                <a:lnTo>
                  <a:pt x="232054" y="232079"/>
                </a:lnTo>
                <a:lnTo>
                  <a:pt x="226453" y="232079"/>
                </a:lnTo>
                <a:lnTo>
                  <a:pt x="215239" y="230949"/>
                </a:lnTo>
                <a:lnTo>
                  <a:pt x="215239" y="253377"/>
                </a:lnTo>
                <a:lnTo>
                  <a:pt x="207390" y="253377"/>
                </a:lnTo>
              </a:path>
              <a:path w="593089" h="407035">
                <a:moveTo>
                  <a:pt x="204038" y="229819"/>
                </a:moveTo>
                <a:lnTo>
                  <a:pt x="191706" y="229819"/>
                </a:lnTo>
              </a:path>
              <a:path w="593089" h="407035">
                <a:moveTo>
                  <a:pt x="255600" y="269062"/>
                </a:moveTo>
                <a:lnTo>
                  <a:pt x="337438" y="269062"/>
                </a:lnTo>
                <a:lnTo>
                  <a:pt x="337438" y="280276"/>
                </a:lnTo>
                <a:lnTo>
                  <a:pt x="347535" y="280276"/>
                </a:lnTo>
              </a:path>
              <a:path w="593089" h="407035">
                <a:moveTo>
                  <a:pt x="349770" y="270179"/>
                </a:moveTo>
                <a:lnTo>
                  <a:pt x="372198" y="270179"/>
                </a:lnTo>
                <a:lnTo>
                  <a:pt x="372198" y="295973"/>
                </a:lnTo>
                <a:lnTo>
                  <a:pt x="384517" y="295973"/>
                </a:lnTo>
              </a:path>
              <a:path w="593089" h="407035">
                <a:moveTo>
                  <a:pt x="389013" y="303809"/>
                </a:moveTo>
                <a:lnTo>
                  <a:pt x="389013" y="311683"/>
                </a:lnTo>
                <a:lnTo>
                  <a:pt x="378917" y="321767"/>
                </a:lnTo>
              </a:path>
              <a:path w="593089" h="407035">
                <a:moveTo>
                  <a:pt x="362102" y="320624"/>
                </a:moveTo>
                <a:lnTo>
                  <a:pt x="362102" y="308305"/>
                </a:lnTo>
                <a:lnTo>
                  <a:pt x="344169" y="308305"/>
                </a:lnTo>
              </a:path>
              <a:path w="593089" h="407035">
                <a:moveTo>
                  <a:pt x="391261" y="369963"/>
                </a:moveTo>
                <a:lnTo>
                  <a:pt x="403593" y="371081"/>
                </a:lnTo>
                <a:lnTo>
                  <a:pt x="403593" y="406971"/>
                </a:lnTo>
              </a:path>
              <a:path w="593089" h="407035">
                <a:moveTo>
                  <a:pt x="426008" y="401358"/>
                </a:moveTo>
                <a:lnTo>
                  <a:pt x="426008" y="368858"/>
                </a:lnTo>
                <a:lnTo>
                  <a:pt x="486537" y="368858"/>
                </a:lnTo>
                <a:lnTo>
                  <a:pt x="513461" y="362115"/>
                </a:lnTo>
                <a:lnTo>
                  <a:pt x="513461" y="335216"/>
                </a:lnTo>
                <a:lnTo>
                  <a:pt x="501129" y="328485"/>
                </a:lnTo>
                <a:lnTo>
                  <a:pt x="432739" y="328485"/>
                </a:lnTo>
                <a:lnTo>
                  <a:pt x="432739" y="312788"/>
                </a:lnTo>
                <a:lnTo>
                  <a:pt x="515683" y="312788"/>
                </a:lnTo>
              </a:path>
              <a:path w="593089" h="407035">
                <a:moveTo>
                  <a:pt x="496646" y="280276"/>
                </a:moveTo>
                <a:lnTo>
                  <a:pt x="496646" y="298208"/>
                </a:lnTo>
                <a:lnTo>
                  <a:pt x="504482" y="298208"/>
                </a:lnTo>
                <a:lnTo>
                  <a:pt x="504482" y="289255"/>
                </a:lnTo>
              </a:path>
              <a:path w="593089" h="407035">
                <a:moveTo>
                  <a:pt x="517944" y="290372"/>
                </a:moveTo>
                <a:lnTo>
                  <a:pt x="517944" y="309422"/>
                </a:lnTo>
              </a:path>
              <a:path w="593089" h="407035">
                <a:moveTo>
                  <a:pt x="483184" y="295973"/>
                </a:moveTo>
                <a:lnTo>
                  <a:pt x="483184" y="288124"/>
                </a:lnTo>
                <a:lnTo>
                  <a:pt x="466382" y="288124"/>
                </a:lnTo>
                <a:lnTo>
                  <a:pt x="466382" y="301574"/>
                </a:lnTo>
              </a:path>
              <a:path w="593089" h="407035">
                <a:moveTo>
                  <a:pt x="510082" y="282524"/>
                </a:moveTo>
                <a:lnTo>
                  <a:pt x="538111" y="282524"/>
                </a:lnTo>
                <a:lnTo>
                  <a:pt x="538111" y="234314"/>
                </a:lnTo>
              </a:path>
              <a:path w="593089" h="407035">
                <a:moveTo>
                  <a:pt x="516813" y="234314"/>
                </a:moveTo>
                <a:lnTo>
                  <a:pt x="516813" y="272440"/>
                </a:lnTo>
              </a:path>
              <a:path w="593089" h="407035">
                <a:moveTo>
                  <a:pt x="408076" y="233197"/>
                </a:moveTo>
                <a:lnTo>
                  <a:pt x="422643" y="233197"/>
                </a:lnTo>
                <a:lnTo>
                  <a:pt x="447306" y="221983"/>
                </a:lnTo>
                <a:lnTo>
                  <a:pt x="461886" y="221983"/>
                </a:lnTo>
                <a:lnTo>
                  <a:pt x="461886" y="199555"/>
                </a:lnTo>
              </a:path>
              <a:path w="593089" h="407035">
                <a:moveTo>
                  <a:pt x="470852" y="201790"/>
                </a:moveTo>
                <a:lnTo>
                  <a:pt x="470852" y="220865"/>
                </a:lnTo>
                <a:lnTo>
                  <a:pt x="545973" y="219735"/>
                </a:lnTo>
                <a:lnTo>
                  <a:pt x="545973" y="141262"/>
                </a:lnTo>
              </a:path>
              <a:path w="593089" h="407035">
                <a:moveTo>
                  <a:pt x="559422" y="130060"/>
                </a:moveTo>
                <a:lnTo>
                  <a:pt x="559422" y="260096"/>
                </a:lnTo>
              </a:path>
              <a:path w="593089" h="407035">
                <a:moveTo>
                  <a:pt x="543712" y="228701"/>
                </a:moveTo>
                <a:lnTo>
                  <a:pt x="552703" y="228701"/>
                </a:lnTo>
                <a:lnTo>
                  <a:pt x="552703" y="256730"/>
                </a:lnTo>
              </a:path>
              <a:path w="593089" h="407035">
                <a:moveTo>
                  <a:pt x="569518" y="229819"/>
                </a:moveTo>
                <a:lnTo>
                  <a:pt x="593051" y="229819"/>
                </a:lnTo>
                <a:lnTo>
                  <a:pt x="593051" y="247764"/>
                </a:lnTo>
              </a:path>
              <a:path w="593089" h="407035">
                <a:moveTo>
                  <a:pt x="568388" y="238798"/>
                </a:moveTo>
                <a:lnTo>
                  <a:pt x="568388" y="256730"/>
                </a:lnTo>
                <a:lnTo>
                  <a:pt x="586333" y="256730"/>
                </a:lnTo>
              </a:path>
              <a:path w="593089" h="407035">
                <a:moveTo>
                  <a:pt x="401332" y="227584"/>
                </a:moveTo>
                <a:lnTo>
                  <a:pt x="390131" y="215264"/>
                </a:lnTo>
                <a:lnTo>
                  <a:pt x="390131" y="193954"/>
                </a:lnTo>
                <a:lnTo>
                  <a:pt x="401332" y="193954"/>
                </a:lnTo>
                <a:lnTo>
                  <a:pt x="401332" y="178257"/>
                </a:lnTo>
                <a:lnTo>
                  <a:pt x="417042" y="178257"/>
                </a:lnTo>
                <a:lnTo>
                  <a:pt x="417042" y="200672"/>
                </a:lnTo>
                <a:lnTo>
                  <a:pt x="433857" y="195072"/>
                </a:lnTo>
              </a:path>
              <a:path w="593089" h="407035">
                <a:moveTo>
                  <a:pt x="208508" y="154711"/>
                </a:moveTo>
                <a:lnTo>
                  <a:pt x="224205" y="146875"/>
                </a:lnTo>
                <a:lnTo>
                  <a:pt x="290360" y="146875"/>
                </a:lnTo>
                <a:lnTo>
                  <a:pt x="306057" y="158089"/>
                </a:lnTo>
                <a:lnTo>
                  <a:pt x="306057" y="169290"/>
                </a:lnTo>
                <a:lnTo>
                  <a:pt x="206273" y="169290"/>
                </a:lnTo>
              </a:path>
              <a:path w="593089" h="407035">
                <a:moveTo>
                  <a:pt x="188340" y="38112"/>
                </a:moveTo>
                <a:lnTo>
                  <a:pt x="188340" y="110998"/>
                </a:lnTo>
                <a:lnTo>
                  <a:pt x="177126" y="110998"/>
                </a:lnTo>
                <a:lnTo>
                  <a:pt x="177126" y="75107"/>
                </a:lnTo>
                <a:lnTo>
                  <a:pt x="170408" y="74002"/>
                </a:lnTo>
                <a:lnTo>
                  <a:pt x="170408" y="41478"/>
                </a:lnTo>
              </a:path>
              <a:path w="593089" h="407035">
                <a:moveTo>
                  <a:pt x="160312" y="0"/>
                </a:moveTo>
                <a:lnTo>
                  <a:pt x="192824" y="0"/>
                </a:lnTo>
                <a:lnTo>
                  <a:pt x="192824" y="39242"/>
                </a:lnTo>
                <a:lnTo>
                  <a:pt x="158064" y="39242"/>
                </a:lnTo>
              </a:path>
              <a:path w="593089" h="407035">
                <a:moveTo>
                  <a:pt x="202907" y="30264"/>
                </a:moveTo>
                <a:lnTo>
                  <a:pt x="336321" y="30264"/>
                </a:lnTo>
              </a:path>
              <a:path w="593089" h="407035">
                <a:moveTo>
                  <a:pt x="201790" y="86321"/>
                </a:moveTo>
                <a:lnTo>
                  <a:pt x="321741" y="86321"/>
                </a:lnTo>
                <a:lnTo>
                  <a:pt x="321741" y="59410"/>
                </a:lnTo>
                <a:lnTo>
                  <a:pt x="334086" y="59410"/>
                </a:lnTo>
                <a:lnTo>
                  <a:pt x="334086" y="47078"/>
                </a:lnTo>
              </a:path>
              <a:path w="593089" h="407035">
                <a:moveTo>
                  <a:pt x="200672" y="74002"/>
                </a:moveTo>
                <a:lnTo>
                  <a:pt x="308305" y="74002"/>
                </a:lnTo>
                <a:lnTo>
                  <a:pt x="308305" y="58292"/>
                </a:lnTo>
                <a:lnTo>
                  <a:pt x="313905" y="48196"/>
                </a:lnTo>
                <a:lnTo>
                  <a:pt x="324002" y="45974"/>
                </a:lnTo>
              </a:path>
              <a:path w="593089" h="407035">
                <a:moveTo>
                  <a:pt x="0" y="261226"/>
                </a:moveTo>
                <a:lnTo>
                  <a:pt x="28016" y="261226"/>
                </a:lnTo>
                <a:lnTo>
                  <a:pt x="28016" y="269062"/>
                </a:lnTo>
              </a:path>
              <a:path w="593089" h="407035">
                <a:moveTo>
                  <a:pt x="0" y="273558"/>
                </a:moveTo>
                <a:lnTo>
                  <a:pt x="28016" y="273558"/>
                </a:lnTo>
                <a:lnTo>
                  <a:pt x="28016" y="2813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0482250" y="3368803"/>
            <a:ext cx="85725" cy="98425"/>
          </a:xfrm>
          <a:custGeom>
            <a:avLst/>
            <a:gdLst/>
            <a:ahLst/>
            <a:cxnLst/>
            <a:rect l="l" t="t" r="r" b="b"/>
            <a:pathLst>
              <a:path w="85725" h="98425">
                <a:moveTo>
                  <a:pt x="0" y="0"/>
                </a:moveTo>
                <a:lnTo>
                  <a:pt x="12318" y="0"/>
                </a:lnTo>
                <a:lnTo>
                  <a:pt x="12318" y="22034"/>
                </a:lnTo>
                <a:lnTo>
                  <a:pt x="32512" y="26530"/>
                </a:lnTo>
                <a:lnTo>
                  <a:pt x="54927" y="41097"/>
                </a:lnTo>
                <a:lnTo>
                  <a:pt x="54927" y="59042"/>
                </a:lnTo>
                <a:lnTo>
                  <a:pt x="65011" y="59042"/>
                </a:lnTo>
                <a:lnTo>
                  <a:pt x="65011" y="73609"/>
                </a:lnTo>
                <a:lnTo>
                  <a:pt x="85204" y="73609"/>
                </a:lnTo>
                <a:lnTo>
                  <a:pt x="85204" y="84823"/>
                </a:lnTo>
              </a:path>
              <a:path w="85725" h="98425">
                <a:moveTo>
                  <a:pt x="7835" y="72491"/>
                </a:moveTo>
                <a:lnTo>
                  <a:pt x="7835" y="87071"/>
                </a:lnTo>
                <a:lnTo>
                  <a:pt x="15697" y="89306"/>
                </a:lnTo>
                <a:lnTo>
                  <a:pt x="21310" y="982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10608920" y="3154299"/>
            <a:ext cx="305435" cy="399415"/>
          </a:xfrm>
          <a:custGeom>
            <a:avLst/>
            <a:gdLst/>
            <a:ahLst/>
            <a:cxnLst/>
            <a:rect l="l" t="t" r="r" b="b"/>
            <a:pathLst>
              <a:path w="305435" h="399414">
                <a:moveTo>
                  <a:pt x="66154" y="50444"/>
                </a:moveTo>
                <a:lnTo>
                  <a:pt x="66154" y="35864"/>
                </a:lnTo>
                <a:lnTo>
                  <a:pt x="96418" y="35864"/>
                </a:lnTo>
                <a:lnTo>
                  <a:pt x="96418" y="69507"/>
                </a:lnTo>
              </a:path>
              <a:path w="305435" h="399414">
                <a:moveTo>
                  <a:pt x="76238" y="80721"/>
                </a:moveTo>
                <a:lnTo>
                  <a:pt x="4495" y="281381"/>
                </a:lnTo>
                <a:lnTo>
                  <a:pt x="0" y="318389"/>
                </a:lnTo>
              </a:path>
              <a:path w="305435" h="399414">
                <a:moveTo>
                  <a:pt x="85204" y="147993"/>
                </a:moveTo>
                <a:lnTo>
                  <a:pt x="85204" y="245516"/>
                </a:lnTo>
              </a:path>
              <a:path w="305435" h="399414">
                <a:moveTo>
                  <a:pt x="70637" y="140119"/>
                </a:moveTo>
                <a:lnTo>
                  <a:pt x="70637" y="227583"/>
                </a:lnTo>
              </a:path>
              <a:path w="305435" h="399414">
                <a:moveTo>
                  <a:pt x="78486" y="229819"/>
                </a:moveTo>
                <a:lnTo>
                  <a:pt x="63919" y="229819"/>
                </a:lnTo>
                <a:lnTo>
                  <a:pt x="63919" y="266814"/>
                </a:lnTo>
              </a:path>
              <a:path w="305435" h="399414">
                <a:moveTo>
                  <a:pt x="54940" y="265696"/>
                </a:moveTo>
                <a:lnTo>
                  <a:pt x="14592" y="265696"/>
                </a:lnTo>
              </a:path>
              <a:path w="305435" h="399414">
                <a:moveTo>
                  <a:pt x="65036" y="143497"/>
                </a:moveTo>
                <a:lnTo>
                  <a:pt x="28028" y="256730"/>
                </a:lnTo>
              </a:path>
              <a:path w="305435" h="399414">
                <a:moveTo>
                  <a:pt x="20192" y="276898"/>
                </a:moveTo>
                <a:lnTo>
                  <a:pt x="15709" y="292595"/>
                </a:lnTo>
              </a:path>
              <a:path w="305435" h="399414">
                <a:moveTo>
                  <a:pt x="17932" y="302691"/>
                </a:moveTo>
                <a:lnTo>
                  <a:pt x="75120" y="269062"/>
                </a:lnTo>
              </a:path>
              <a:path w="305435" h="399414">
                <a:moveTo>
                  <a:pt x="65036" y="320624"/>
                </a:moveTo>
                <a:lnTo>
                  <a:pt x="100901" y="252234"/>
                </a:lnTo>
                <a:lnTo>
                  <a:pt x="132295" y="252234"/>
                </a:lnTo>
              </a:path>
              <a:path w="305435" h="399414">
                <a:moveTo>
                  <a:pt x="132295" y="147993"/>
                </a:moveTo>
                <a:lnTo>
                  <a:pt x="132295" y="241033"/>
                </a:lnTo>
              </a:path>
              <a:path w="305435" h="399414">
                <a:moveTo>
                  <a:pt x="185000" y="186105"/>
                </a:moveTo>
                <a:lnTo>
                  <a:pt x="169290" y="186105"/>
                </a:lnTo>
                <a:lnTo>
                  <a:pt x="169290" y="144614"/>
                </a:lnTo>
                <a:lnTo>
                  <a:pt x="185000" y="144614"/>
                </a:lnTo>
                <a:lnTo>
                  <a:pt x="185000" y="186105"/>
                </a:lnTo>
                <a:close/>
              </a:path>
              <a:path w="305435" h="399414">
                <a:moveTo>
                  <a:pt x="179387" y="228701"/>
                </a:moveTo>
                <a:lnTo>
                  <a:pt x="171526" y="228701"/>
                </a:lnTo>
                <a:lnTo>
                  <a:pt x="171526" y="214109"/>
                </a:lnTo>
                <a:lnTo>
                  <a:pt x="179387" y="214109"/>
                </a:lnTo>
                <a:lnTo>
                  <a:pt x="179387" y="228701"/>
                </a:lnTo>
                <a:close/>
              </a:path>
              <a:path w="305435" h="399414">
                <a:moveTo>
                  <a:pt x="230962" y="146850"/>
                </a:moveTo>
                <a:lnTo>
                  <a:pt x="230962" y="251129"/>
                </a:lnTo>
              </a:path>
              <a:path w="305435" h="399414">
                <a:moveTo>
                  <a:pt x="98666" y="137896"/>
                </a:moveTo>
                <a:lnTo>
                  <a:pt x="98666" y="147993"/>
                </a:lnTo>
                <a:lnTo>
                  <a:pt x="126695" y="147993"/>
                </a:lnTo>
              </a:path>
              <a:path w="305435" h="399414">
                <a:moveTo>
                  <a:pt x="80733" y="96418"/>
                </a:moveTo>
                <a:lnTo>
                  <a:pt x="80733" y="123304"/>
                </a:lnTo>
                <a:lnTo>
                  <a:pt x="100901" y="123304"/>
                </a:lnTo>
              </a:path>
              <a:path w="305435" h="399414">
                <a:moveTo>
                  <a:pt x="88582" y="89687"/>
                </a:moveTo>
                <a:lnTo>
                  <a:pt x="100901" y="89687"/>
                </a:lnTo>
                <a:lnTo>
                  <a:pt x="100901" y="108737"/>
                </a:lnTo>
              </a:path>
              <a:path w="305435" h="399414">
                <a:moveTo>
                  <a:pt x="109880" y="77343"/>
                </a:moveTo>
                <a:lnTo>
                  <a:pt x="109880" y="97535"/>
                </a:lnTo>
              </a:path>
              <a:path w="305435" h="399414">
                <a:moveTo>
                  <a:pt x="103136" y="68389"/>
                </a:moveTo>
                <a:lnTo>
                  <a:pt x="114350" y="68389"/>
                </a:lnTo>
                <a:lnTo>
                  <a:pt x="114350" y="60528"/>
                </a:lnTo>
                <a:lnTo>
                  <a:pt x="128943" y="60528"/>
                </a:lnTo>
              </a:path>
              <a:path w="305435" h="399414">
                <a:moveTo>
                  <a:pt x="132295" y="30264"/>
                </a:moveTo>
                <a:lnTo>
                  <a:pt x="127881" y="42584"/>
                </a:lnTo>
                <a:lnTo>
                  <a:pt x="126409" y="48910"/>
                </a:lnTo>
                <a:lnTo>
                  <a:pt x="127881" y="51241"/>
                </a:lnTo>
                <a:lnTo>
                  <a:pt x="132295" y="51574"/>
                </a:lnTo>
                <a:lnTo>
                  <a:pt x="156972" y="51574"/>
                </a:lnTo>
              </a:path>
              <a:path w="305435" h="399414">
                <a:moveTo>
                  <a:pt x="16827" y="52692"/>
                </a:moveTo>
                <a:lnTo>
                  <a:pt x="16010" y="61015"/>
                </a:lnTo>
                <a:lnTo>
                  <a:pt x="21547" y="71921"/>
                </a:lnTo>
                <a:lnTo>
                  <a:pt x="30048" y="79658"/>
                </a:lnTo>
                <a:lnTo>
                  <a:pt x="38125" y="78473"/>
                </a:lnTo>
                <a:lnTo>
                  <a:pt x="40155" y="68613"/>
                </a:lnTo>
                <a:lnTo>
                  <a:pt x="35039" y="57596"/>
                </a:lnTo>
                <a:lnTo>
                  <a:pt x="26141" y="50571"/>
                </a:lnTo>
                <a:lnTo>
                  <a:pt x="16827" y="52692"/>
                </a:lnTo>
              </a:path>
              <a:path w="305435" h="399414">
                <a:moveTo>
                  <a:pt x="44843" y="59410"/>
                </a:moveTo>
                <a:lnTo>
                  <a:pt x="47091" y="69507"/>
                </a:lnTo>
                <a:lnTo>
                  <a:pt x="59436" y="69507"/>
                </a:lnTo>
              </a:path>
              <a:path w="305435" h="399414">
                <a:moveTo>
                  <a:pt x="145757" y="56045"/>
                </a:moveTo>
                <a:lnTo>
                  <a:pt x="145757" y="60528"/>
                </a:lnTo>
                <a:lnTo>
                  <a:pt x="136778" y="60528"/>
                </a:lnTo>
                <a:lnTo>
                  <a:pt x="114350" y="103136"/>
                </a:lnTo>
              </a:path>
              <a:path w="305435" h="399414">
                <a:moveTo>
                  <a:pt x="130048" y="106502"/>
                </a:moveTo>
                <a:lnTo>
                  <a:pt x="145757" y="75107"/>
                </a:lnTo>
                <a:lnTo>
                  <a:pt x="164807" y="75107"/>
                </a:lnTo>
                <a:lnTo>
                  <a:pt x="164807" y="58293"/>
                </a:lnTo>
              </a:path>
              <a:path w="305435" h="399414">
                <a:moveTo>
                  <a:pt x="140157" y="26898"/>
                </a:moveTo>
                <a:lnTo>
                  <a:pt x="153593" y="26898"/>
                </a:lnTo>
                <a:lnTo>
                  <a:pt x="153593" y="42595"/>
                </a:lnTo>
              </a:path>
              <a:path w="305435" h="399414">
                <a:moveTo>
                  <a:pt x="146875" y="23545"/>
                </a:moveTo>
                <a:lnTo>
                  <a:pt x="146875" y="2235"/>
                </a:lnTo>
              </a:path>
              <a:path w="305435" h="399414">
                <a:moveTo>
                  <a:pt x="156972" y="20167"/>
                </a:moveTo>
                <a:lnTo>
                  <a:pt x="156972" y="0"/>
                </a:lnTo>
                <a:lnTo>
                  <a:pt x="209651" y="0"/>
                </a:lnTo>
                <a:lnTo>
                  <a:pt x="209651" y="31381"/>
                </a:lnTo>
              </a:path>
              <a:path w="305435" h="399414">
                <a:moveTo>
                  <a:pt x="218617" y="4483"/>
                </a:moveTo>
                <a:lnTo>
                  <a:pt x="232079" y="4483"/>
                </a:lnTo>
                <a:lnTo>
                  <a:pt x="232079" y="16827"/>
                </a:lnTo>
                <a:lnTo>
                  <a:pt x="236385" y="24561"/>
                </a:lnTo>
                <a:lnTo>
                  <a:pt x="237680" y="26898"/>
                </a:lnTo>
                <a:lnTo>
                  <a:pt x="227348" y="36043"/>
                </a:lnTo>
                <a:lnTo>
                  <a:pt x="222269" y="41194"/>
                </a:lnTo>
                <a:lnTo>
                  <a:pt x="220971" y="44241"/>
                </a:lnTo>
                <a:lnTo>
                  <a:pt x="221983" y="47078"/>
                </a:lnTo>
              </a:path>
              <a:path w="305435" h="399414">
                <a:moveTo>
                  <a:pt x="248894" y="22428"/>
                </a:moveTo>
                <a:lnTo>
                  <a:pt x="255601" y="26592"/>
                </a:lnTo>
                <a:lnTo>
                  <a:pt x="261362" y="33910"/>
                </a:lnTo>
                <a:lnTo>
                  <a:pt x="264814" y="41650"/>
                </a:lnTo>
                <a:lnTo>
                  <a:pt x="264591" y="47078"/>
                </a:lnTo>
              </a:path>
              <a:path w="305435" h="399414">
                <a:moveTo>
                  <a:pt x="250012" y="53809"/>
                </a:moveTo>
                <a:lnTo>
                  <a:pt x="275805" y="53809"/>
                </a:lnTo>
                <a:lnTo>
                  <a:pt x="275805" y="76225"/>
                </a:lnTo>
                <a:lnTo>
                  <a:pt x="248894" y="76225"/>
                </a:lnTo>
              </a:path>
              <a:path w="305435" h="399414">
                <a:moveTo>
                  <a:pt x="271322" y="47078"/>
                </a:moveTo>
                <a:lnTo>
                  <a:pt x="290360" y="47078"/>
                </a:lnTo>
                <a:lnTo>
                  <a:pt x="290360" y="116585"/>
                </a:lnTo>
              </a:path>
              <a:path w="305435" h="399414">
                <a:moveTo>
                  <a:pt x="304952" y="73990"/>
                </a:moveTo>
                <a:lnTo>
                  <a:pt x="304952" y="143497"/>
                </a:lnTo>
                <a:lnTo>
                  <a:pt x="292620" y="149098"/>
                </a:lnTo>
                <a:lnTo>
                  <a:pt x="292620" y="188341"/>
                </a:lnTo>
                <a:lnTo>
                  <a:pt x="298221" y="210769"/>
                </a:lnTo>
                <a:lnTo>
                  <a:pt x="303822" y="221983"/>
                </a:lnTo>
                <a:lnTo>
                  <a:pt x="303822" y="252234"/>
                </a:lnTo>
              </a:path>
              <a:path w="305435" h="399414">
                <a:moveTo>
                  <a:pt x="217500" y="136778"/>
                </a:moveTo>
                <a:lnTo>
                  <a:pt x="255612" y="159194"/>
                </a:lnTo>
                <a:lnTo>
                  <a:pt x="255612" y="269062"/>
                </a:lnTo>
              </a:path>
              <a:path w="305435" h="399414">
                <a:moveTo>
                  <a:pt x="248894" y="229819"/>
                </a:moveTo>
                <a:lnTo>
                  <a:pt x="239915" y="241033"/>
                </a:lnTo>
                <a:lnTo>
                  <a:pt x="239915" y="309410"/>
                </a:lnTo>
              </a:path>
              <a:path w="305435" h="399414">
                <a:moveTo>
                  <a:pt x="232079" y="306057"/>
                </a:moveTo>
                <a:lnTo>
                  <a:pt x="232079" y="326237"/>
                </a:lnTo>
                <a:lnTo>
                  <a:pt x="250012" y="326237"/>
                </a:lnTo>
              </a:path>
              <a:path w="305435" h="399414">
                <a:moveTo>
                  <a:pt x="167055" y="286994"/>
                </a:moveTo>
                <a:lnTo>
                  <a:pt x="115481" y="286994"/>
                </a:lnTo>
                <a:lnTo>
                  <a:pt x="115481" y="350888"/>
                </a:lnTo>
              </a:path>
              <a:path w="305435" h="399414">
                <a:moveTo>
                  <a:pt x="161442" y="299326"/>
                </a:moveTo>
                <a:lnTo>
                  <a:pt x="154724" y="299326"/>
                </a:lnTo>
                <a:lnTo>
                  <a:pt x="143510" y="310527"/>
                </a:lnTo>
                <a:lnTo>
                  <a:pt x="143510" y="321741"/>
                </a:lnTo>
              </a:path>
              <a:path w="305435" h="399414">
                <a:moveTo>
                  <a:pt x="135661" y="330720"/>
                </a:moveTo>
                <a:lnTo>
                  <a:pt x="196214" y="330720"/>
                </a:lnTo>
              </a:path>
              <a:path w="305435" h="399414">
                <a:moveTo>
                  <a:pt x="145757" y="343052"/>
                </a:moveTo>
                <a:lnTo>
                  <a:pt x="155841" y="353148"/>
                </a:lnTo>
                <a:lnTo>
                  <a:pt x="185000" y="353148"/>
                </a:lnTo>
              </a:path>
              <a:path w="305435" h="399414">
                <a:moveTo>
                  <a:pt x="205168" y="346417"/>
                </a:moveTo>
                <a:lnTo>
                  <a:pt x="205168" y="383412"/>
                </a:lnTo>
                <a:lnTo>
                  <a:pt x="216369" y="383412"/>
                </a:lnTo>
                <a:lnTo>
                  <a:pt x="216369" y="399110"/>
                </a:lnTo>
              </a:path>
              <a:path w="305435" h="399414">
                <a:moveTo>
                  <a:pt x="186118" y="360984"/>
                </a:moveTo>
                <a:lnTo>
                  <a:pt x="186118" y="3811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0503560" y="3209213"/>
            <a:ext cx="298450" cy="431800"/>
          </a:xfrm>
          <a:custGeom>
            <a:avLst/>
            <a:gdLst/>
            <a:ahLst/>
            <a:cxnLst/>
            <a:rect l="l" t="t" r="r" b="b"/>
            <a:pathLst>
              <a:path w="298450" h="431800">
                <a:moveTo>
                  <a:pt x="21285" y="269087"/>
                </a:moveTo>
                <a:lnTo>
                  <a:pt x="40347" y="269087"/>
                </a:lnTo>
                <a:lnTo>
                  <a:pt x="40347" y="290385"/>
                </a:lnTo>
                <a:lnTo>
                  <a:pt x="24650" y="290385"/>
                </a:lnTo>
              </a:path>
              <a:path w="298450" h="431800">
                <a:moveTo>
                  <a:pt x="17919" y="293738"/>
                </a:moveTo>
                <a:lnTo>
                  <a:pt x="17919" y="320649"/>
                </a:lnTo>
                <a:lnTo>
                  <a:pt x="7835" y="319532"/>
                </a:lnTo>
                <a:lnTo>
                  <a:pt x="0" y="307187"/>
                </a:lnTo>
                <a:lnTo>
                  <a:pt x="0" y="245541"/>
                </a:lnTo>
                <a:lnTo>
                  <a:pt x="16814" y="247776"/>
                </a:lnTo>
                <a:lnTo>
                  <a:pt x="90804" y="247776"/>
                </a:lnTo>
                <a:lnTo>
                  <a:pt x="91922" y="226466"/>
                </a:lnTo>
                <a:lnTo>
                  <a:pt x="165912" y="14592"/>
                </a:lnTo>
                <a:lnTo>
                  <a:pt x="168147" y="0"/>
                </a:lnTo>
                <a:lnTo>
                  <a:pt x="180479" y="0"/>
                </a:lnTo>
              </a:path>
              <a:path w="298450" h="431800">
                <a:moveTo>
                  <a:pt x="38087" y="297103"/>
                </a:moveTo>
                <a:lnTo>
                  <a:pt x="38087" y="335216"/>
                </a:lnTo>
              </a:path>
              <a:path w="298450" h="431800">
                <a:moveTo>
                  <a:pt x="42583" y="346430"/>
                </a:moveTo>
                <a:lnTo>
                  <a:pt x="50431" y="346430"/>
                </a:lnTo>
                <a:lnTo>
                  <a:pt x="43487" y="350321"/>
                </a:lnTo>
                <a:lnTo>
                  <a:pt x="41173" y="352320"/>
                </a:lnTo>
                <a:lnTo>
                  <a:pt x="43487" y="353056"/>
                </a:lnTo>
                <a:lnTo>
                  <a:pt x="50431" y="353161"/>
                </a:lnTo>
                <a:lnTo>
                  <a:pt x="69494" y="353161"/>
                </a:lnTo>
                <a:lnTo>
                  <a:pt x="69494" y="343077"/>
                </a:lnTo>
              </a:path>
              <a:path w="298450" h="431800">
                <a:moveTo>
                  <a:pt x="52679" y="330733"/>
                </a:moveTo>
                <a:lnTo>
                  <a:pt x="52679" y="291503"/>
                </a:lnTo>
                <a:lnTo>
                  <a:pt x="44830" y="300469"/>
                </a:lnTo>
                <a:lnTo>
                  <a:pt x="44830" y="325132"/>
                </a:lnTo>
              </a:path>
              <a:path w="298450" h="431800">
                <a:moveTo>
                  <a:pt x="65011" y="270205"/>
                </a:moveTo>
                <a:lnTo>
                  <a:pt x="65011" y="322884"/>
                </a:lnTo>
              </a:path>
              <a:path w="298450" h="431800">
                <a:moveTo>
                  <a:pt x="73990" y="294855"/>
                </a:moveTo>
                <a:lnTo>
                  <a:pt x="140119" y="294855"/>
                </a:lnTo>
                <a:lnTo>
                  <a:pt x="141249" y="301586"/>
                </a:lnTo>
                <a:lnTo>
                  <a:pt x="161416" y="301586"/>
                </a:lnTo>
              </a:path>
              <a:path w="298450" h="431800">
                <a:moveTo>
                  <a:pt x="159194" y="321767"/>
                </a:moveTo>
                <a:lnTo>
                  <a:pt x="159194" y="310553"/>
                </a:lnTo>
                <a:lnTo>
                  <a:pt x="179349" y="310553"/>
                </a:lnTo>
              </a:path>
              <a:path w="298450" h="431800">
                <a:moveTo>
                  <a:pt x="167030" y="326263"/>
                </a:moveTo>
                <a:lnTo>
                  <a:pt x="179349" y="326263"/>
                </a:lnTo>
              </a:path>
              <a:path w="298450" h="431800">
                <a:moveTo>
                  <a:pt x="180479" y="297103"/>
                </a:moveTo>
                <a:lnTo>
                  <a:pt x="180479" y="343077"/>
                </a:lnTo>
                <a:lnTo>
                  <a:pt x="192811" y="343077"/>
                </a:lnTo>
                <a:lnTo>
                  <a:pt x="192811" y="392391"/>
                </a:lnTo>
              </a:path>
              <a:path w="298450" h="431800">
                <a:moveTo>
                  <a:pt x="189445" y="311670"/>
                </a:moveTo>
                <a:lnTo>
                  <a:pt x="189445" y="331863"/>
                </a:lnTo>
                <a:lnTo>
                  <a:pt x="196176" y="331863"/>
                </a:lnTo>
              </a:path>
              <a:path w="298450" h="431800">
                <a:moveTo>
                  <a:pt x="187210" y="298234"/>
                </a:moveTo>
                <a:lnTo>
                  <a:pt x="187210" y="284772"/>
                </a:lnTo>
                <a:lnTo>
                  <a:pt x="193941" y="284772"/>
                </a:lnTo>
              </a:path>
              <a:path w="298450" h="431800">
                <a:moveTo>
                  <a:pt x="175996" y="267957"/>
                </a:moveTo>
                <a:lnTo>
                  <a:pt x="175996" y="279171"/>
                </a:lnTo>
                <a:lnTo>
                  <a:pt x="196176" y="279171"/>
                </a:lnTo>
              </a:path>
              <a:path w="298450" h="431800">
                <a:moveTo>
                  <a:pt x="186093" y="267957"/>
                </a:moveTo>
                <a:lnTo>
                  <a:pt x="218592" y="267957"/>
                </a:lnTo>
              </a:path>
              <a:path w="298450" h="431800">
                <a:moveTo>
                  <a:pt x="204025" y="275805"/>
                </a:moveTo>
                <a:lnTo>
                  <a:pt x="204025" y="283641"/>
                </a:lnTo>
                <a:lnTo>
                  <a:pt x="208495" y="283641"/>
                </a:lnTo>
                <a:lnTo>
                  <a:pt x="208495" y="358762"/>
                </a:lnTo>
              </a:path>
              <a:path w="298450" h="431800">
                <a:moveTo>
                  <a:pt x="151333" y="263474"/>
                </a:moveTo>
                <a:lnTo>
                  <a:pt x="151333" y="272440"/>
                </a:lnTo>
                <a:lnTo>
                  <a:pt x="143484" y="272440"/>
                </a:lnTo>
                <a:lnTo>
                  <a:pt x="143484" y="281419"/>
                </a:lnTo>
                <a:lnTo>
                  <a:pt x="161416" y="281419"/>
                </a:lnTo>
              </a:path>
              <a:path w="298450" h="431800">
                <a:moveTo>
                  <a:pt x="72859" y="283641"/>
                </a:moveTo>
                <a:lnTo>
                  <a:pt x="101993" y="271322"/>
                </a:lnTo>
              </a:path>
              <a:path w="298450" h="431800">
                <a:moveTo>
                  <a:pt x="91922" y="287020"/>
                </a:moveTo>
                <a:lnTo>
                  <a:pt x="133388" y="265709"/>
                </a:lnTo>
              </a:path>
              <a:path w="298450" h="431800">
                <a:moveTo>
                  <a:pt x="191681" y="201815"/>
                </a:moveTo>
                <a:lnTo>
                  <a:pt x="167030" y="236562"/>
                </a:lnTo>
                <a:lnTo>
                  <a:pt x="142366" y="248894"/>
                </a:lnTo>
                <a:lnTo>
                  <a:pt x="167030" y="247776"/>
                </a:lnTo>
              </a:path>
              <a:path w="298450" h="431800">
                <a:moveTo>
                  <a:pt x="221970" y="307187"/>
                </a:moveTo>
                <a:lnTo>
                  <a:pt x="257835" y="307187"/>
                </a:lnTo>
              </a:path>
              <a:path w="298450" h="431800">
                <a:moveTo>
                  <a:pt x="215239" y="313918"/>
                </a:moveTo>
                <a:lnTo>
                  <a:pt x="215239" y="329615"/>
                </a:lnTo>
                <a:lnTo>
                  <a:pt x="226440" y="340817"/>
                </a:lnTo>
                <a:lnTo>
                  <a:pt x="278015" y="339699"/>
                </a:lnTo>
              </a:path>
              <a:path w="298450" h="431800">
                <a:moveTo>
                  <a:pt x="214109" y="358762"/>
                </a:moveTo>
                <a:lnTo>
                  <a:pt x="225323" y="358762"/>
                </a:lnTo>
                <a:lnTo>
                  <a:pt x="288099" y="431634"/>
                </a:lnTo>
              </a:path>
              <a:path w="298450" h="431800">
                <a:moveTo>
                  <a:pt x="249986" y="374459"/>
                </a:moveTo>
                <a:lnTo>
                  <a:pt x="298195" y="4305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0864914" y="3305263"/>
            <a:ext cx="452755" cy="483234"/>
          </a:xfrm>
          <a:custGeom>
            <a:avLst/>
            <a:gdLst/>
            <a:ahLst/>
            <a:cxnLst/>
            <a:rect l="l" t="t" r="r" b="b"/>
            <a:pathLst>
              <a:path w="452754" h="483235">
                <a:moveTo>
                  <a:pt x="55308" y="58293"/>
                </a:moveTo>
                <a:lnTo>
                  <a:pt x="198805" y="56794"/>
                </a:lnTo>
                <a:lnTo>
                  <a:pt x="216738" y="62776"/>
                </a:lnTo>
                <a:lnTo>
                  <a:pt x="216738" y="80708"/>
                </a:lnTo>
              </a:path>
              <a:path w="452754" h="483235">
                <a:moveTo>
                  <a:pt x="198805" y="80708"/>
                </a:moveTo>
                <a:lnTo>
                  <a:pt x="307924" y="77736"/>
                </a:lnTo>
                <a:lnTo>
                  <a:pt x="309435" y="52324"/>
                </a:lnTo>
                <a:lnTo>
                  <a:pt x="342303" y="52324"/>
                </a:lnTo>
                <a:lnTo>
                  <a:pt x="342303" y="101650"/>
                </a:lnTo>
              </a:path>
              <a:path w="452754" h="483235">
                <a:moveTo>
                  <a:pt x="349783" y="55308"/>
                </a:moveTo>
                <a:lnTo>
                  <a:pt x="361746" y="61290"/>
                </a:lnTo>
                <a:lnTo>
                  <a:pt x="361746" y="94183"/>
                </a:lnTo>
                <a:lnTo>
                  <a:pt x="351282" y="100164"/>
                </a:lnTo>
              </a:path>
              <a:path w="452754" h="483235">
                <a:moveTo>
                  <a:pt x="318388" y="0"/>
                </a:moveTo>
                <a:lnTo>
                  <a:pt x="355752" y="0"/>
                </a:lnTo>
                <a:lnTo>
                  <a:pt x="385660" y="20929"/>
                </a:lnTo>
                <a:lnTo>
                  <a:pt x="385660" y="119583"/>
                </a:lnTo>
                <a:lnTo>
                  <a:pt x="357250" y="137528"/>
                </a:lnTo>
              </a:path>
              <a:path w="452754" h="483235">
                <a:moveTo>
                  <a:pt x="312407" y="8978"/>
                </a:moveTo>
                <a:lnTo>
                  <a:pt x="322872" y="19443"/>
                </a:lnTo>
                <a:lnTo>
                  <a:pt x="351282" y="19443"/>
                </a:lnTo>
                <a:lnTo>
                  <a:pt x="370700" y="29895"/>
                </a:lnTo>
                <a:lnTo>
                  <a:pt x="370700" y="106133"/>
                </a:lnTo>
                <a:lnTo>
                  <a:pt x="352767" y="118097"/>
                </a:lnTo>
              </a:path>
              <a:path w="452754" h="483235">
                <a:moveTo>
                  <a:pt x="215252" y="109131"/>
                </a:moveTo>
                <a:lnTo>
                  <a:pt x="281012" y="109131"/>
                </a:lnTo>
                <a:lnTo>
                  <a:pt x="281012" y="124066"/>
                </a:lnTo>
                <a:lnTo>
                  <a:pt x="215252" y="124066"/>
                </a:lnTo>
              </a:path>
              <a:path w="452754" h="483235">
                <a:moveTo>
                  <a:pt x="134531" y="68757"/>
                </a:moveTo>
                <a:lnTo>
                  <a:pt x="173405" y="68757"/>
                </a:lnTo>
                <a:lnTo>
                  <a:pt x="200304" y="86702"/>
                </a:lnTo>
                <a:lnTo>
                  <a:pt x="200304" y="122580"/>
                </a:lnTo>
              </a:path>
              <a:path w="452754" h="483235">
                <a:moveTo>
                  <a:pt x="131533" y="91186"/>
                </a:moveTo>
                <a:lnTo>
                  <a:pt x="162940" y="91186"/>
                </a:lnTo>
              </a:path>
              <a:path w="452754" h="483235">
                <a:moveTo>
                  <a:pt x="136016" y="119583"/>
                </a:moveTo>
                <a:lnTo>
                  <a:pt x="162940" y="165912"/>
                </a:lnTo>
              </a:path>
              <a:path w="452754" h="483235">
                <a:moveTo>
                  <a:pt x="150977" y="106133"/>
                </a:moveTo>
                <a:lnTo>
                  <a:pt x="177876" y="165912"/>
                </a:lnTo>
              </a:path>
              <a:path w="452754" h="483235">
                <a:moveTo>
                  <a:pt x="61290" y="95669"/>
                </a:moveTo>
                <a:lnTo>
                  <a:pt x="109105" y="95669"/>
                </a:lnTo>
              </a:path>
              <a:path w="452754" h="483235">
                <a:moveTo>
                  <a:pt x="58293" y="107619"/>
                </a:moveTo>
                <a:lnTo>
                  <a:pt x="106133" y="107619"/>
                </a:lnTo>
              </a:path>
              <a:path w="452754" h="483235">
                <a:moveTo>
                  <a:pt x="74726" y="113601"/>
                </a:moveTo>
                <a:lnTo>
                  <a:pt x="74726" y="162941"/>
                </a:lnTo>
              </a:path>
              <a:path w="452754" h="483235">
                <a:moveTo>
                  <a:pt x="128549" y="103136"/>
                </a:moveTo>
                <a:lnTo>
                  <a:pt x="128549" y="173405"/>
                </a:lnTo>
                <a:lnTo>
                  <a:pt x="146494" y="173405"/>
                </a:lnTo>
              </a:path>
              <a:path w="452754" h="483235">
                <a:moveTo>
                  <a:pt x="59791" y="68757"/>
                </a:moveTo>
                <a:lnTo>
                  <a:pt x="86690" y="68757"/>
                </a:lnTo>
                <a:lnTo>
                  <a:pt x="86690" y="82232"/>
                </a:lnTo>
              </a:path>
              <a:path w="452754" h="483235">
                <a:moveTo>
                  <a:pt x="55308" y="118097"/>
                </a:moveTo>
                <a:lnTo>
                  <a:pt x="55308" y="139014"/>
                </a:lnTo>
                <a:lnTo>
                  <a:pt x="65773" y="170408"/>
                </a:lnTo>
              </a:path>
              <a:path w="452754" h="483235">
                <a:moveTo>
                  <a:pt x="53822" y="176390"/>
                </a:moveTo>
                <a:lnTo>
                  <a:pt x="38862" y="134543"/>
                </a:lnTo>
                <a:lnTo>
                  <a:pt x="38862" y="177888"/>
                </a:lnTo>
              </a:path>
              <a:path w="452754" h="483235">
                <a:moveTo>
                  <a:pt x="38862" y="195834"/>
                </a:moveTo>
                <a:lnTo>
                  <a:pt x="56794" y="195834"/>
                </a:lnTo>
                <a:lnTo>
                  <a:pt x="56794" y="188341"/>
                </a:lnTo>
                <a:lnTo>
                  <a:pt x="79222" y="186855"/>
                </a:lnTo>
                <a:lnTo>
                  <a:pt x="79222" y="218249"/>
                </a:lnTo>
              </a:path>
              <a:path w="452754" h="483235">
                <a:moveTo>
                  <a:pt x="0" y="195834"/>
                </a:moveTo>
                <a:lnTo>
                  <a:pt x="0" y="267576"/>
                </a:lnTo>
              </a:path>
              <a:path w="452754" h="483235">
                <a:moveTo>
                  <a:pt x="16433" y="195834"/>
                </a:moveTo>
                <a:lnTo>
                  <a:pt x="16433" y="272059"/>
                </a:lnTo>
              </a:path>
              <a:path w="452754" h="483235">
                <a:moveTo>
                  <a:pt x="28397" y="249631"/>
                </a:moveTo>
                <a:lnTo>
                  <a:pt x="38862" y="249631"/>
                </a:lnTo>
                <a:lnTo>
                  <a:pt x="38862" y="288505"/>
                </a:lnTo>
              </a:path>
              <a:path w="452754" h="483235">
                <a:moveTo>
                  <a:pt x="62776" y="240677"/>
                </a:moveTo>
                <a:lnTo>
                  <a:pt x="155460" y="212267"/>
                </a:lnTo>
                <a:lnTo>
                  <a:pt x="192824" y="212267"/>
                </a:lnTo>
              </a:path>
              <a:path w="452754" h="483235">
                <a:moveTo>
                  <a:pt x="162940" y="224218"/>
                </a:moveTo>
                <a:lnTo>
                  <a:pt x="161442" y="246646"/>
                </a:lnTo>
                <a:lnTo>
                  <a:pt x="80721" y="279527"/>
                </a:lnTo>
                <a:lnTo>
                  <a:pt x="80721" y="251117"/>
                </a:lnTo>
                <a:lnTo>
                  <a:pt x="70256" y="251117"/>
                </a:lnTo>
                <a:lnTo>
                  <a:pt x="70256" y="261594"/>
                </a:lnTo>
                <a:lnTo>
                  <a:pt x="56794" y="261594"/>
                </a:lnTo>
                <a:lnTo>
                  <a:pt x="56794" y="233184"/>
                </a:lnTo>
              </a:path>
              <a:path w="452754" h="483235">
                <a:moveTo>
                  <a:pt x="173405" y="227215"/>
                </a:moveTo>
                <a:lnTo>
                  <a:pt x="194310" y="227215"/>
                </a:lnTo>
              </a:path>
              <a:path w="452754" h="483235">
                <a:moveTo>
                  <a:pt x="240664" y="176390"/>
                </a:moveTo>
                <a:lnTo>
                  <a:pt x="318388" y="134543"/>
                </a:lnTo>
                <a:lnTo>
                  <a:pt x="340804" y="134543"/>
                </a:lnTo>
                <a:lnTo>
                  <a:pt x="340804" y="143497"/>
                </a:lnTo>
                <a:lnTo>
                  <a:pt x="272046" y="177888"/>
                </a:lnTo>
              </a:path>
              <a:path w="452754" h="483235">
                <a:moveTo>
                  <a:pt x="363232" y="145008"/>
                </a:moveTo>
                <a:lnTo>
                  <a:pt x="384162" y="155473"/>
                </a:lnTo>
                <a:lnTo>
                  <a:pt x="384162" y="207784"/>
                </a:lnTo>
                <a:lnTo>
                  <a:pt x="370700" y="215252"/>
                </a:lnTo>
                <a:lnTo>
                  <a:pt x="370700" y="269062"/>
                </a:lnTo>
                <a:lnTo>
                  <a:pt x="405079" y="269062"/>
                </a:lnTo>
                <a:lnTo>
                  <a:pt x="405079" y="300456"/>
                </a:lnTo>
                <a:lnTo>
                  <a:pt x="414058" y="306438"/>
                </a:lnTo>
                <a:lnTo>
                  <a:pt x="423024" y="318389"/>
                </a:lnTo>
                <a:lnTo>
                  <a:pt x="414058" y="339318"/>
                </a:lnTo>
                <a:lnTo>
                  <a:pt x="414058" y="351282"/>
                </a:lnTo>
                <a:lnTo>
                  <a:pt x="445439" y="351282"/>
                </a:lnTo>
                <a:lnTo>
                  <a:pt x="452551" y="364731"/>
                </a:lnTo>
              </a:path>
              <a:path w="452754" h="483235">
                <a:moveTo>
                  <a:pt x="231698" y="372211"/>
                </a:moveTo>
                <a:lnTo>
                  <a:pt x="122567" y="463397"/>
                </a:lnTo>
                <a:lnTo>
                  <a:pt x="100152" y="461886"/>
                </a:lnTo>
              </a:path>
              <a:path w="452754" h="483235">
                <a:moveTo>
                  <a:pt x="103149" y="442468"/>
                </a:moveTo>
                <a:lnTo>
                  <a:pt x="124066" y="442468"/>
                </a:lnTo>
                <a:lnTo>
                  <a:pt x="224231" y="364731"/>
                </a:lnTo>
              </a:path>
              <a:path w="452754" h="483235">
                <a:moveTo>
                  <a:pt x="224231" y="387146"/>
                </a:moveTo>
                <a:lnTo>
                  <a:pt x="224231" y="405091"/>
                </a:lnTo>
                <a:lnTo>
                  <a:pt x="218236" y="420039"/>
                </a:lnTo>
                <a:lnTo>
                  <a:pt x="218236" y="478345"/>
                </a:lnTo>
              </a:path>
              <a:path w="452754" h="483235">
                <a:moveTo>
                  <a:pt x="204774" y="411073"/>
                </a:moveTo>
                <a:lnTo>
                  <a:pt x="204774" y="482815"/>
                </a:lnTo>
              </a:path>
              <a:path w="452754" h="483235">
                <a:moveTo>
                  <a:pt x="228701" y="472351"/>
                </a:moveTo>
                <a:lnTo>
                  <a:pt x="257086" y="449935"/>
                </a:lnTo>
              </a:path>
              <a:path w="452754" h="483235">
                <a:moveTo>
                  <a:pt x="227202" y="458914"/>
                </a:moveTo>
                <a:lnTo>
                  <a:pt x="246646" y="445452"/>
                </a:lnTo>
                <a:lnTo>
                  <a:pt x="266077" y="445452"/>
                </a:lnTo>
                <a:lnTo>
                  <a:pt x="267563" y="454418"/>
                </a:lnTo>
              </a:path>
              <a:path w="452754" h="483235">
                <a:moveTo>
                  <a:pt x="279514" y="443953"/>
                </a:moveTo>
                <a:lnTo>
                  <a:pt x="287007" y="443953"/>
                </a:lnTo>
                <a:lnTo>
                  <a:pt x="287007" y="452932"/>
                </a:lnTo>
                <a:lnTo>
                  <a:pt x="300456" y="452932"/>
                </a:lnTo>
              </a:path>
              <a:path w="452754" h="483235">
                <a:moveTo>
                  <a:pt x="255600" y="430504"/>
                </a:moveTo>
                <a:lnTo>
                  <a:pt x="295960" y="430504"/>
                </a:lnTo>
                <a:lnTo>
                  <a:pt x="310921" y="4454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0" name="object 390"/>
          <p:cNvGrpSpPr/>
          <p:nvPr/>
        </p:nvGrpSpPr>
        <p:grpSpPr>
          <a:xfrm>
            <a:off x="11201946" y="3890430"/>
            <a:ext cx="223520" cy="170815"/>
            <a:chOff x="6147346" y="3890429"/>
            <a:chExt cx="223520" cy="170815"/>
          </a:xfrm>
        </p:grpSpPr>
        <p:sp>
          <p:nvSpPr>
            <p:cNvPr id="391" name="object 391"/>
            <p:cNvSpPr/>
            <p:nvPr/>
          </p:nvSpPr>
          <p:spPr>
            <a:xfrm>
              <a:off x="6210358" y="3958488"/>
              <a:ext cx="158115" cy="100330"/>
            </a:xfrm>
            <a:custGeom>
              <a:avLst/>
              <a:gdLst/>
              <a:ahLst/>
              <a:cxnLst/>
              <a:rect l="l" t="t" r="r" b="b"/>
              <a:pathLst>
                <a:path w="158114" h="100329">
                  <a:moveTo>
                    <a:pt x="9529" y="25412"/>
                  </a:moveTo>
                  <a:lnTo>
                    <a:pt x="21493" y="7467"/>
                  </a:lnTo>
                  <a:lnTo>
                    <a:pt x="24477" y="1498"/>
                  </a:lnTo>
                  <a:lnTo>
                    <a:pt x="30459" y="4483"/>
                  </a:lnTo>
                  <a:lnTo>
                    <a:pt x="37926" y="10477"/>
                  </a:lnTo>
                  <a:lnTo>
                    <a:pt x="58856" y="31407"/>
                  </a:lnTo>
                  <a:lnTo>
                    <a:pt x="65821" y="47822"/>
                  </a:lnTo>
                  <a:lnTo>
                    <a:pt x="69696" y="70823"/>
                  </a:lnTo>
                  <a:lnTo>
                    <a:pt x="68522" y="91302"/>
                  </a:lnTo>
                  <a:lnTo>
                    <a:pt x="60342" y="100152"/>
                  </a:lnTo>
                  <a:lnTo>
                    <a:pt x="9529" y="95681"/>
                  </a:lnTo>
                  <a:lnTo>
                    <a:pt x="1755" y="85964"/>
                  </a:lnTo>
                  <a:lnTo>
                    <a:pt x="0" y="63914"/>
                  </a:lnTo>
                  <a:lnTo>
                    <a:pt x="3009" y="40180"/>
                  </a:lnTo>
                  <a:lnTo>
                    <a:pt x="9529" y="25412"/>
                  </a:lnTo>
                </a:path>
                <a:path w="158114" h="100329">
                  <a:moveTo>
                    <a:pt x="36441" y="1498"/>
                  </a:moveTo>
                  <a:lnTo>
                    <a:pt x="116222" y="0"/>
                  </a:lnTo>
                  <a:lnTo>
                    <a:pt x="119016" y="749"/>
                  </a:lnTo>
                  <a:lnTo>
                    <a:pt x="122381" y="2997"/>
                  </a:lnTo>
                  <a:lnTo>
                    <a:pt x="126115" y="5981"/>
                  </a:lnTo>
                  <a:lnTo>
                    <a:pt x="147045" y="26924"/>
                  </a:lnTo>
                  <a:lnTo>
                    <a:pt x="154005" y="43335"/>
                  </a:lnTo>
                  <a:lnTo>
                    <a:pt x="157881" y="66341"/>
                  </a:lnTo>
                  <a:lnTo>
                    <a:pt x="156714" y="86827"/>
                  </a:lnTo>
                  <a:lnTo>
                    <a:pt x="148543" y="95681"/>
                  </a:lnTo>
                  <a:lnTo>
                    <a:pt x="72305" y="100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288633" y="4000335"/>
              <a:ext cx="60325" cy="3175"/>
            </a:xfrm>
            <a:custGeom>
              <a:avLst/>
              <a:gdLst/>
              <a:ahLst/>
              <a:cxnLst/>
              <a:rect l="l" t="t" r="r" b="b"/>
              <a:pathLst>
                <a:path w="60325" h="3175">
                  <a:moveTo>
                    <a:pt x="-2285" y="1504"/>
                  </a:moveTo>
                  <a:lnTo>
                    <a:pt x="62090" y="1504"/>
                  </a:lnTo>
                </a:path>
              </a:pathLst>
            </a:custGeom>
            <a:ln w="75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149632" y="3892715"/>
              <a:ext cx="154305" cy="154305"/>
            </a:xfrm>
            <a:custGeom>
              <a:avLst/>
              <a:gdLst/>
              <a:ahLst/>
              <a:cxnLst/>
              <a:rect l="l" t="t" r="r" b="b"/>
              <a:pathLst>
                <a:path w="154304" h="154304">
                  <a:moveTo>
                    <a:pt x="86690" y="86715"/>
                  </a:moveTo>
                  <a:lnTo>
                    <a:pt x="73253" y="107619"/>
                  </a:lnTo>
                  <a:lnTo>
                    <a:pt x="69699" y="119915"/>
                  </a:lnTo>
                  <a:lnTo>
                    <a:pt x="68386" y="135288"/>
                  </a:lnTo>
                  <a:lnTo>
                    <a:pt x="69878" y="148415"/>
                  </a:lnTo>
                  <a:lnTo>
                    <a:pt x="74739" y="153974"/>
                  </a:lnTo>
                </a:path>
                <a:path w="154304" h="154304">
                  <a:moveTo>
                    <a:pt x="86690" y="116598"/>
                  </a:moveTo>
                  <a:lnTo>
                    <a:pt x="118097" y="119595"/>
                  </a:lnTo>
                  <a:lnTo>
                    <a:pt x="124066" y="131546"/>
                  </a:lnTo>
                  <a:lnTo>
                    <a:pt x="119583" y="131546"/>
                  </a:lnTo>
                  <a:lnTo>
                    <a:pt x="114492" y="131757"/>
                  </a:lnTo>
                  <a:lnTo>
                    <a:pt x="106878" y="132108"/>
                  </a:lnTo>
                  <a:lnTo>
                    <a:pt x="98143" y="132178"/>
                  </a:lnTo>
                  <a:lnTo>
                    <a:pt x="89687" y="131546"/>
                  </a:lnTo>
                </a:path>
                <a:path w="154304" h="154304">
                  <a:moveTo>
                    <a:pt x="61277" y="31394"/>
                  </a:moveTo>
                  <a:lnTo>
                    <a:pt x="61277" y="68770"/>
                  </a:lnTo>
                  <a:lnTo>
                    <a:pt x="76225" y="68770"/>
                  </a:lnTo>
                </a:path>
                <a:path w="154304" h="154304">
                  <a:moveTo>
                    <a:pt x="13449" y="0"/>
                  </a:moveTo>
                  <a:lnTo>
                    <a:pt x="13449" y="49339"/>
                  </a:lnTo>
                  <a:lnTo>
                    <a:pt x="0" y="49339"/>
                  </a:lnTo>
                  <a:lnTo>
                    <a:pt x="0" y="68770"/>
                  </a:lnTo>
                </a:path>
                <a:path w="154304" h="154304">
                  <a:moveTo>
                    <a:pt x="17932" y="67271"/>
                  </a:moveTo>
                  <a:lnTo>
                    <a:pt x="18400" y="68326"/>
                  </a:lnTo>
                  <a:lnTo>
                    <a:pt x="19430" y="63352"/>
                  </a:lnTo>
                  <a:lnTo>
                    <a:pt x="20461" y="56975"/>
                  </a:lnTo>
                  <a:lnTo>
                    <a:pt x="20929" y="53822"/>
                  </a:lnTo>
                  <a:lnTo>
                    <a:pt x="43332" y="58293"/>
                  </a:lnTo>
                  <a:lnTo>
                    <a:pt x="41846" y="28409"/>
                  </a:lnTo>
                  <a:lnTo>
                    <a:pt x="153962" y="28409"/>
                  </a:lnTo>
                  <a:lnTo>
                    <a:pt x="153962" y="613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4" name="object 394"/>
          <p:cNvSpPr/>
          <p:nvPr/>
        </p:nvSpPr>
        <p:spPr>
          <a:xfrm>
            <a:off x="11286452" y="3687941"/>
            <a:ext cx="180975" cy="161925"/>
          </a:xfrm>
          <a:custGeom>
            <a:avLst/>
            <a:gdLst/>
            <a:ahLst/>
            <a:cxnLst/>
            <a:rect l="l" t="t" r="r" b="b"/>
            <a:pathLst>
              <a:path w="180975" h="161925">
                <a:moveTo>
                  <a:pt x="121081" y="0"/>
                </a:moveTo>
                <a:lnTo>
                  <a:pt x="180860" y="0"/>
                </a:lnTo>
                <a:lnTo>
                  <a:pt x="180860" y="38849"/>
                </a:lnTo>
                <a:lnTo>
                  <a:pt x="146481" y="38849"/>
                </a:lnTo>
                <a:lnTo>
                  <a:pt x="146481" y="53809"/>
                </a:lnTo>
                <a:lnTo>
                  <a:pt x="133045" y="53809"/>
                </a:lnTo>
                <a:lnTo>
                  <a:pt x="133045" y="68770"/>
                </a:lnTo>
                <a:lnTo>
                  <a:pt x="124053" y="74726"/>
                </a:lnTo>
                <a:lnTo>
                  <a:pt x="100152" y="74726"/>
                </a:lnTo>
              </a:path>
              <a:path w="180975" h="161925">
                <a:moveTo>
                  <a:pt x="85204" y="62776"/>
                </a:moveTo>
                <a:lnTo>
                  <a:pt x="0" y="149478"/>
                </a:lnTo>
              </a:path>
              <a:path w="180975" h="161925">
                <a:moveTo>
                  <a:pt x="91186" y="74726"/>
                </a:moveTo>
                <a:lnTo>
                  <a:pt x="5981" y="1614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0701985" y="3593769"/>
            <a:ext cx="40640" cy="25400"/>
          </a:xfrm>
          <a:custGeom>
            <a:avLst/>
            <a:gdLst/>
            <a:ahLst/>
            <a:cxnLst/>
            <a:rect l="l" t="t" r="r" b="b"/>
            <a:pathLst>
              <a:path w="40639" h="25400">
                <a:moveTo>
                  <a:pt x="40360" y="0"/>
                </a:moveTo>
                <a:lnTo>
                  <a:pt x="8953" y="0"/>
                </a:lnTo>
                <a:lnTo>
                  <a:pt x="8953" y="14947"/>
                </a:lnTo>
                <a:lnTo>
                  <a:pt x="0" y="254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0610812" y="3565360"/>
            <a:ext cx="41910" cy="64769"/>
          </a:xfrm>
          <a:custGeom>
            <a:avLst/>
            <a:gdLst/>
            <a:ahLst/>
            <a:cxnLst/>
            <a:rect l="l" t="t" r="r" b="b"/>
            <a:pathLst>
              <a:path w="41910" h="64770">
                <a:moveTo>
                  <a:pt x="11950" y="64274"/>
                </a:moveTo>
                <a:lnTo>
                  <a:pt x="0" y="0"/>
                </a:lnTo>
                <a:lnTo>
                  <a:pt x="41833" y="1498"/>
                </a:lnTo>
                <a:lnTo>
                  <a:pt x="41833" y="62788"/>
                </a:lnTo>
                <a:lnTo>
                  <a:pt x="11950" y="64274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0888078" y="3637484"/>
            <a:ext cx="567690" cy="274955"/>
          </a:xfrm>
          <a:custGeom>
            <a:avLst/>
            <a:gdLst/>
            <a:ahLst/>
            <a:cxnLst/>
            <a:rect l="l" t="t" r="r" b="b"/>
            <a:pathLst>
              <a:path w="567689" h="274954">
                <a:moveTo>
                  <a:pt x="395757" y="262343"/>
                </a:moveTo>
                <a:lnTo>
                  <a:pt x="456298" y="262343"/>
                </a:lnTo>
                <a:lnTo>
                  <a:pt x="456298" y="273558"/>
                </a:lnTo>
                <a:lnTo>
                  <a:pt x="393509" y="274675"/>
                </a:lnTo>
              </a:path>
              <a:path w="567689" h="274954">
                <a:moveTo>
                  <a:pt x="376694" y="264579"/>
                </a:moveTo>
                <a:lnTo>
                  <a:pt x="376694" y="256743"/>
                </a:lnTo>
                <a:lnTo>
                  <a:pt x="369950" y="256743"/>
                </a:lnTo>
                <a:lnTo>
                  <a:pt x="369950" y="248881"/>
                </a:lnTo>
                <a:lnTo>
                  <a:pt x="378942" y="248881"/>
                </a:lnTo>
                <a:lnTo>
                  <a:pt x="378942" y="228714"/>
                </a:lnTo>
                <a:lnTo>
                  <a:pt x="345300" y="228714"/>
                </a:lnTo>
              </a:path>
              <a:path w="567689" h="274954">
                <a:moveTo>
                  <a:pt x="394639" y="225336"/>
                </a:moveTo>
                <a:lnTo>
                  <a:pt x="394639" y="258978"/>
                </a:lnTo>
              </a:path>
              <a:path w="567689" h="274954">
                <a:moveTo>
                  <a:pt x="397992" y="189471"/>
                </a:moveTo>
                <a:lnTo>
                  <a:pt x="355396" y="189471"/>
                </a:lnTo>
                <a:lnTo>
                  <a:pt x="355396" y="199567"/>
                </a:lnTo>
                <a:lnTo>
                  <a:pt x="362115" y="199567"/>
                </a:lnTo>
              </a:path>
              <a:path w="567689" h="274954">
                <a:moveTo>
                  <a:pt x="360997" y="213017"/>
                </a:moveTo>
                <a:lnTo>
                  <a:pt x="390143" y="213017"/>
                </a:lnTo>
              </a:path>
              <a:path w="567689" h="274954">
                <a:moveTo>
                  <a:pt x="358749" y="156946"/>
                </a:moveTo>
                <a:lnTo>
                  <a:pt x="401358" y="156946"/>
                </a:lnTo>
                <a:lnTo>
                  <a:pt x="401358" y="167055"/>
                </a:lnTo>
              </a:path>
              <a:path w="567689" h="274954">
                <a:moveTo>
                  <a:pt x="410324" y="168160"/>
                </a:moveTo>
                <a:lnTo>
                  <a:pt x="410324" y="186093"/>
                </a:lnTo>
              </a:path>
              <a:path w="567689" h="274954">
                <a:moveTo>
                  <a:pt x="418172" y="144627"/>
                </a:moveTo>
                <a:lnTo>
                  <a:pt x="447319" y="114363"/>
                </a:lnTo>
                <a:lnTo>
                  <a:pt x="456298" y="125577"/>
                </a:lnTo>
              </a:path>
              <a:path w="567689" h="274954">
                <a:moveTo>
                  <a:pt x="455155" y="108750"/>
                </a:moveTo>
                <a:lnTo>
                  <a:pt x="470865" y="98666"/>
                </a:lnTo>
                <a:lnTo>
                  <a:pt x="470865" y="109880"/>
                </a:lnTo>
                <a:lnTo>
                  <a:pt x="483196" y="109880"/>
                </a:lnTo>
              </a:path>
              <a:path w="567689" h="274954">
                <a:moveTo>
                  <a:pt x="482079" y="78486"/>
                </a:moveTo>
                <a:lnTo>
                  <a:pt x="491045" y="78486"/>
                </a:lnTo>
                <a:lnTo>
                  <a:pt x="491045" y="105384"/>
                </a:lnTo>
                <a:lnTo>
                  <a:pt x="502246" y="115481"/>
                </a:lnTo>
                <a:lnTo>
                  <a:pt x="522427" y="115481"/>
                </a:lnTo>
              </a:path>
              <a:path w="567689" h="274954">
                <a:moveTo>
                  <a:pt x="510108" y="80733"/>
                </a:moveTo>
                <a:lnTo>
                  <a:pt x="510108" y="105384"/>
                </a:lnTo>
              </a:path>
              <a:path w="567689" h="274954">
                <a:moveTo>
                  <a:pt x="517944" y="94170"/>
                </a:moveTo>
                <a:lnTo>
                  <a:pt x="543737" y="94170"/>
                </a:lnTo>
              </a:path>
              <a:path w="567689" h="274954">
                <a:moveTo>
                  <a:pt x="567283" y="78486"/>
                </a:moveTo>
                <a:lnTo>
                  <a:pt x="553821" y="78486"/>
                </a:lnTo>
                <a:lnTo>
                  <a:pt x="553821" y="59423"/>
                </a:lnTo>
                <a:lnTo>
                  <a:pt x="567283" y="59423"/>
                </a:lnTo>
                <a:lnTo>
                  <a:pt x="567283" y="78486"/>
                </a:lnTo>
                <a:close/>
              </a:path>
              <a:path w="567689" h="274954">
                <a:moveTo>
                  <a:pt x="450684" y="80733"/>
                </a:moveTo>
                <a:lnTo>
                  <a:pt x="450684" y="69519"/>
                </a:lnTo>
                <a:lnTo>
                  <a:pt x="429387" y="69519"/>
                </a:lnTo>
                <a:lnTo>
                  <a:pt x="429387" y="32512"/>
                </a:lnTo>
                <a:lnTo>
                  <a:pt x="439470" y="32512"/>
                </a:lnTo>
              </a:path>
              <a:path w="567689" h="274954">
                <a:moveTo>
                  <a:pt x="463029" y="61658"/>
                </a:moveTo>
                <a:lnTo>
                  <a:pt x="471982" y="61658"/>
                </a:lnTo>
                <a:lnTo>
                  <a:pt x="471982" y="86334"/>
                </a:lnTo>
              </a:path>
              <a:path w="567689" h="274954">
                <a:moveTo>
                  <a:pt x="443953" y="23558"/>
                </a:moveTo>
                <a:lnTo>
                  <a:pt x="448913" y="17801"/>
                </a:lnTo>
                <a:lnTo>
                  <a:pt x="455872" y="14576"/>
                </a:lnTo>
                <a:lnTo>
                  <a:pt x="463042" y="14718"/>
                </a:lnTo>
                <a:lnTo>
                  <a:pt x="468629" y="19062"/>
                </a:lnTo>
              </a:path>
              <a:path w="567689" h="274954">
                <a:moveTo>
                  <a:pt x="476465" y="25781"/>
                </a:moveTo>
                <a:lnTo>
                  <a:pt x="484327" y="29159"/>
                </a:lnTo>
                <a:lnTo>
                  <a:pt x="484327" y="28028"/>
                </a:lnTo>
                <a:lnTo>
                  <a:pt x="484327" y="23558"/>
                </a:lnTo>
                <a:lnTo>
                  <a:pt x="487022" y="17823"/>
                </a:lnTo>
                <a:lnTo>
                  <a:pt x="493288" y="9674"/>
                </a:lnTo>
                <a:lnTo>
                  <a:pt x="500395" y="2577"/>
                </a:lnTo>
                <a:lnTo>
                  <a:pt x="505612" y="0"/>
                </a:lnTo>
                <a:lnTo>
                  <a:pt x="510919" y="806"/>
                </a:lnTo>
                <a:lnTo>
                  <a:pt x="519010" y="1490"/>
                </a:lnTo>
                <a:lnTo>
                  <a:pt x="528254" y="1991"/>
                </a:lnTo>
                <a:lnTo>
                  <a:pt x="537019" y="2247"/>
                </a:lnTo>
                <a:lnTo>
                  <a:pt x="553039" y="4031"/>
                </a:lnTo>
                <a:lnTo>
                  <a:pt x="561813" y="8689"/>
                </a:lnTo>
                <a:lnTo>
                  <a:pt x="562390" y="16010"/>
                </a:lnTo>
                <a:lnTo>
                  <a:pt x="553821" y="25781"/>
                </a:lnTo>
                <a:lnTo>
                  <a:pt x="552703" y="31394"/>
                </a:lnTo>
                <a:lnTo>
                  <a:pt x="539254" y="40373"/>
                </a:lnTo>
                <a:lnTo>
                  <a:pt x="535889" y="40373"/>
                </a:lnTo>
                <a:lnTo>
                  <a:pt x="532523" y="40373"/>
                </a:lnTo>
                <a:lnTo>
                  <a:pt x="516826" y="35877"/>
                </a:lnTo>
                <a:lnTo>
                  <a:pt x="513461" y="39242"/>
                </a:lnTo>
                <a:lnTo>
                  <a:pt x="510108" y="42595"/>
                </a:lnTo>
                <a:lnTo>
                  <a:pt x="512343" y="56057"/>
                </a:lnTo>
              </a:path>
              <a:path w="567689" h="274954">
                <a:moveTo>
                  <a:pt x="402475" y="63906"/>
                </a:moveTo>
                <a:lnTo>
                  <a:pt x="402475" y="87452"/>
                </a:lnTo>
                <a:lnTo>
                  <a:pt x="381165" y="87452"/>
                </a:lnTo>
                <a:lnTo>
                  <a:pt x="381165" y="95288"/>
                </a:lnTo>
                <a:lnTo>
                  <a:pt x="373329" y="95288"/>
                </a:lnTo>
                <a:lnTo>
                  <a:pt x="373329" y="105384"/>
                </a:lnTo>
                <a:lnTo>
                  <a:pt x="366610" y="105384"/>
                </a:lnTo>
              </a:path>
              <a:path w="567689" h="274954">
                <a:moveTo>
                  <a:pt x="364350" y="93052"/>
                </a:moveTo>
                <a:lnTo>
                  <a:pt x="364350" y="51587"/>
                </a:lnTo>
                <a:lnTo>
                  <a:pt x="387908" y="51587"/>
                </a:lnTo>
                <a:lnTo>
                  <a:pt x="387908" y="60540"/>
                </a:lnTo>
              </a:path>
              <a:path w="567689" h="274954">
                <a:moveTo>
                  <a:pt x="380060" y="68402"/>
                </a:moveTo>
                <a:lnTo>
                  <a:pt x="393509" y="68402"/>
                </a:lnTo>
                <a:lnTo>
                  <a:pt x="393509" y="57188"/>
                </a:lnTo>
                <a:lnTo>
                  <a:pt x="405841" y="57188"/>
                </a:lnTo>
              </a:path>
              <a:path w="567689" h="274954">
                <a:moveTo>
                  <a:pt x="322884" y="70624"/>
                </a:moveTo>
                <a:lnTo>
                  <a:pt x="347535" y="70624"/>
                </a:lnTo>
                <a:lnTo>
                  <a:pt x="347535" y="100888"/>
                </a:lnTo>
              </a:path>
              <a:path w="567689" h="274954">
                <a:moveTo>
                  <a:pt x="327367" y="84086"/>
                </a:moveTo>
                <a:lnTo>
                  <a:pt x="336334" y="84086"/>
                </a:lnTo>
                <a:lnTo>
                  <a:pt x="336334" y="95288"/>
                </a:lnTo>
              </a:path>
              <a:path w="567689" h="274954">
                <a:moveTo>
                  <a:pt x="313918" y="90804"/>
                </a:moveTo>
                <a:lnTo>
                  <a:pt x="313918" y="187223"/>
                </a:lnTo>
              </a:path>
              <a:path w="567689" h="274954">
                <a:moveTo>
                  <a:pt x="304939" y="110985"/>
                </a:moveTo>
                <a:lnTo>
                  <a:pt x="304939" y="141262"/>
                </a:lnTo>
                <a:lnTo>
                  <a:pt x="300456" y="141262"/>
                </a:lnTo>
                <a:lnTo>
                  <a:pt x="300456" y="158076"/>
                </a:lnTo>
              </a:path>
              <a:path w="567689" h="274954">
                <a:moveTo>
                  <a:pt x="329603" y="139014"/>
                </a:moveTo>
                <a:lnTo>
                  <a:pt x="329603" y="206286"/>
                </a:lnTo>
              </a:path>
              <a:path w="567689" h="274954">
                <a:moveTo>
                  <a:pt x="341922" y="143510"/>
                </a:moveTo>
                <a:lnTo>
                  <a:pt x="341922" y="244398"/>
                </a:lnTo>
              </a:path>
              <a:path w="567689" h="274954">
                <a:moveTo>
                  <a:pt x="226466" y="141262"/>
                </a:moveTo>
                <a:lnTo>
                  <a:pt x="284759" y="141262"/>
                </a:lnTo>
                <a:lnTo>
                  <a:pt x="284759" y="164807"/>
                </a:lnTo>
              </a:path>
              <a:path w="567689" h="274954">
                <a:moveTo>
                  <a:pt x="236562" y="151345"/>
                </a:moveTo>
                <a:lnTo>
                  <a:pt x="267931" y="151345"/>
                </a:lnTo>
                <a:lnTo>
                  <a:pt x="267931" y="172656"/>
                </a:lnTo>
              </a:path>
              <a:path w="567689" h="274954">
                <a:moveTo>
                  <a:pt x="213017" y="149110"/>
                </a:moveTo>
                <a:lnTo>
                  <a:pt x="213017" y="181622"/>
                </a:lnTo>
              </a:path>
              <a:path w="567689" h="274954">
                <a:moveTo>
                  <a:pt x="174891" y="115481"/>
                </a:moveTo>
                <a:lnTo>
                  <a:pt x="128930" y="159194"/>
                </a:lnTo>
              </a:path>
              <a:path w="567689" h="274954">
                <a:moveTo>
                  <a:pt x="198437" y="93052"/>
                </a:moveTo>
                <a:lnTo>
                  <a:pt x="208534" y="87452"/>
                </a:lnTo>
                <a:lnTo>
                  <a:pt x="220852" y="68402"/>
                </a:lnTo>
                <a:lnTo>
                  <a:pt x="220852" y="53809"/>
                </a:lnTo>
              </a:path>
              <a:path w="567689" h="274954">
                <a:moveTo>
                  <a:pt x="216369" y="30276"/>
                </a:moveTo>
                <a:lnTo>
                  <a:pt x="226466" y="30276"/>
                </a:lnTo>
                <a:lnTo>
                  <a:pt x="226466" y="52692"/>
                </a:lnTo>
                <a:lnTo>
                  <a:pt x="235445" y="52692"/>
                </a:lnTo>
                <a:lnTo>
                  <a:pt x="235445" y="75120"/>
                </a:lnTo>
              </a:path>
              <a:path w="567689" h="274954">
                <a:moveTo>
                  <a:pt x="227584" y="81851"/>
                </a:moveTo>
                <a:lnTo>
                  <a:pt x="227584" y="89687"/>
                </a:lnTo>
                <a:lnTo>
                  <a:pt x="248881" y="89687"/>
                </a:lnTo>
              </a:path>
              <a:path w="567689" h="274954">
                <a:moveTo>
                  <a:pt x="125552" y="144627"/>
                </a:moveTo>
                <a:lnTo>
                  <a:pt x="136766" y="144627"/>
                </a:lnTo>
                <a:lnTo>
                  <a:pt x="136766" y="126695"/>
                </a:lnTo>
                <a:lnTo>
                  <a:pt x="152476" y="126695"/>
                </a:lnTo>
                <a:lnTo>
                  <a:pt x="152476" y="115481"/>
                </a:lnTo>
                <a:lnTo>
                  <a:pt x="167055" y="115481"/>
                </a:lnTo>
                <a:lnTo>
                  <a:pt x="167055" y="95288"/>
                </a:lnTo>
              </a:path>
              <a:path w="567689" h="274954">
                <a:moveTo>
                  <a:pt x="107619" y="146862"/>
                </a:moveTo>
                <a:lnTo>
                  <a:pt x="114350" y="161442"/>
                </a:lnTo>
                <a:lnTo>
                  <a:pt x="114350" y="181622"/>
                </a:lnTo>
              </a:path>
              <a:path w="567689" h="274954">
                <a:moveTo>
                  <a:pt x="73990" y="180492"/>
                </a:moveTo>
                <a:lnTo>
                  <a:pt x="73990" y="164807"/>
                </a:lnTo>
                <a:lnTo>
                  <a:pt x="100901" y="164807"/>
                </a:lnTo>
              </a:path>
              <a:path w="567689" h="274954">
                <a:moveTo>
                  <a:pt x="90804" y="173774"/>
                </a:moveTo>
                <a:lnTo>
                  <a:pt x="90804" y="182752"/>
                </a:lnTo>
                <a:lnTo>
                  <a:pt x="80721" y="182752"/>
                </a:lnTo>
              </a:path>
              <a:path w="567689" h="274954">
                <a:moveTo>
                  <a:pt x="60540" y="173774"/>
                </a:moveTo>
                <a:lnTo>
                  <a:pt x="60540" y="160324"/>
                </a:lnTo>
                <a:lnTo>
                  <a:pt x="52692" y="160324"/>
                </a:lnTo>
              </a:path>
              <a:path w="567689" h="274954">
                <a:moveTo>
                  <a:pt x="48221" y="174891"/>
                </a:moveTo>
                <a:lnTo>
                  <a:pt x="48221" y="103149"/>
                </a:lnTo>
              </a:path>
              <a:path w="567689" h="274954">
                <a:moveTo>
                  <a:pt x="53822" y="141262"/>
                </a:moveTo>
                <a:lnTo>
                  <a:pt x="67259" y="141262"/>
                </a:lnTo>
                <a:lnTo>
                  <a:pt x="74561" y="133985"/>
                </a:lnTo>
              </a:path>
              <a:path w="567689" h="274954">
                <a:moveTo>
                  <a:pt x="56057" y="125577"/>
                </a:moveTo>
                <a:lnTo>
                  <a:pt x="66154" y="125577"/>
                </a:lnTo>
                <a:lnTo>
                  <a:pt x="66154" y="86334"/>
                </a:lnTo>
              </a:path>
              <a:path w="567689" h="274954">
                <a:moveTo>
                  <a:pt x="77368" y="105384"/>
                </a:moveTo>
                <a:lnTo>
                  <a:pt x="77368" y="84086"/>
                </a:lnTo>
                <a:lnTo>
                  <a:pt x="87452" y="75120"/>
                </a:lnTo>
                <a:lnTo>
                  <a:pt x="87452" y="52692"/>
                </a:lnTo>
                <a:lnTo>
                  <a:pt x="93052" y="48209"/>
                </a:lnTo>
                <a:lnTo>
                  <a:pt x="93052" y="35877"/>
                </a:lnTo>
              </a:path>
              <a:path w="567689" h="274954">
                <a:moveTo>
                  <a:pt x="87452" y="34759"/>
                </a:moveTo>
                <a:lnTo>
                  <a:pt x="87452" y="16814"/>
                </a:lnTo>
                <a:lnTo>
                  <a:pt x="73990" y="16814"/>
                </a:lnTo>
                <a:lnTo>
                  <a:pt x="68389" y="6731"/>
                </a:lnTo>
                <a:lnTo>
                  <a:pt x="58292" y="6731"/>
                </a:lnTo>
                <a:lnTo>
                  <a:pt x="58292" y="19062"/>
                </a:lnTo>
                <a:lnTo>
                  <a:pt x="41478" y="22428"/>
                </a:lnTo>
              </a:path>
              <a:path w="567689" h="274954">
                <a:moveTo>
                  <a:pt x="62776" y="36995"/>
                </a:moveTo>
                <a:lnTo>
                  <a:pt x="47091" y="36995"/>
                </a:lnTo>
              </a:path>
              <a:path w="567689" h="274954">
                <a:moveTo>
                  <a:pt x="63906" y="40373"/>
                </a:moveTo>
                <a:lnTo>
                  <a:pt x="63906" y="48209"/>
                </a:lnTo>
                <a:lnTo>
                  <a:pt x="53822" y="53809"/>
                </a:lnTo>
                <a:lnTo>
                  <a:pt x="54940" y="66141"/>
                </a:lnTo>
                <a:lnTo>
                  <a:pt x="34747" y="98666"/>
                </a:lnTo>
              </a:path>
              <a:path w="567689" h="274954">
                <a:moveTo>
                  <a:pt x="25793" y="110985"/>
                </a:moveTo>
                <a:lnTo>
                  <a:pt x="35877" y="110985"/>
                </a:lnTo>
                <a:lnTo>
                  <a:pt x="35877" y="125577"/>
                </a:lnTo>
                <a:lnTo>
                  <a:pt x="29159" y="135661"/>
                </a:lnTo>
                <a:lnTo>
                  <a:pt x="22415" y="135661"/>
                </a:lnTo>
                <a:lnTo>
                  <a:pt x="22415" y="119964"/>
                </a:lnTo>
              </a:path>
              <a:path w="567689" h="274954">
                <a:moveTo>
                  <a:pt x="17945" y="81851"/>
                </a:moveTo>
                <a:lnTo>
                  <a:pt x="17945" y="94170"/>
                </a:lnTo>
                <a:lnTo>
                  <a:pt x="14579" y="94170"/>
                </a:lnTo>
                <a:lnTo>
                  <a:pt x="14579" y="109880"/>
                </a:lnTo>
                <a:lnTo>
                  <a:pt x="6730" y="109880"/>
                </a:lnTo>
                <a:lnTo>
                  <a:pt x="6730" y="119964"/>
                </a:lnTo>
                <a:lnTo>
                  <a:pt x="0" y="115481"/>
                </a:lnTo>
                <a:lnTo>
                  <a:pt x="0" y="163690"/>
                </a:lnTo>
              </a:path>
              <a:path w="567689" h="274954">
                <a:moveTo>
                  <a:pt x="8978" y="169290"/>
                </a:moveTo>
                <a:lnTo>
                  <a:pt x="16814" y="169290"/>
                </a:lnTo>
                <a:lnTo>
                  <a:pt x="16814" y="163690"/>
                </a:lnTo>
                <a:lnTo>
                  <a:pt x="28028" y="163690"/>
                </a:lnTo>
                <a:lnTo>
                  <a:pt x="28028" y="186093"/>
                </a:lnTo>
              </a:path>
              <a:path w="567689" h="274954">
                <a:moveTo>
                  <a:pt x="37007" y="182752"/>
                </a:moveTo>
                <a:lnTo>
                  <a:pt x="37007" y="177139"/>
                </a:lnTo>
                <a:lnTo>
                  <a:pt x="43726" y="177139"/>
                </a:lnTo>
              </a:path>
              <a:path w="567689" h="274954">
                <a:moveTo>
                  <a:pt x="63906" y="188353"/>
                </a:moveTo>
                <a:lnTo>
                  <a:pt x="63906" y="196189"/>
                </a:lnTo>
                <a:lnTo>
                  <a:pt x="52692" y="196189"/>
                </a:lnTo>
                <a:lnTo>
                  <a:pt x="52692" y="2242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8" name="object 398"/>
          <p:cNvGrpSpPr/>
          <p:nvPr/>
        </p:nvGrpSpPr>
        <p:grpSpPr>
          <a:xfrm>
            <a:off x="10492283" y="3403143"/>
            <a:ext cx="746125" cy="389255"/>
            <a:chOff x="5437682" y="3403142"/>
            <a:chExt cx="746125" cy="389255"/>
          </a:xfrm>
        </p:grpSpPr>
        <p:sp>
          <p:nvSpPr>
            <p:cNvPr id="399" name="object 399"/>
            <p:cNvSpPr/>
            <p:nvPr/>
          </p:nvSpPr>
          <p:spPr>
            <a:xfrm>
              <a:off x="5451182" y="3405428"/>
              <a:ext cx="730250" cy="339725"/>
            </a:xfrm>
            <a:custGeom>
              <a:avLst/>
              <a:gdLst/>
              <a:ahLst/>
              <a:cxnLst/>
              <a:rect l="l" t="t" r="r" b="b"/>
              <a:pathLst>
                <a:path w="730250" h="339725">
                  <a:moveTo>
                    <a:pt x="576237" y="131165"/>
                  </a:moveTo>
                  <a:lnTo>
                    <a:pt x="594182" y="131165"/>
                  </a:lnTo>
                  <a:lnTo>
                    <a:pt x="594182" y="165912"/>
                  </a:lnTo>
                </a:path>
                <a:path w="730250" h="339725">
                  <a:moveTo>
                    <a:pt x="575119" y="144602"/>
                  </a:moveTo>
                  <a:lnTo>
                    <a:pt x="575119" y="154698"/>
                  </a:lnTo>
                  <a:lnTo>
                    <a:pt x="581850" y="154698"/>
                  </a:lnTo>
                  <a:lnTo>
                    <a:pt x="581850" y="169278"/>
                  </a:lnTo>
                </a:path>
                <a:path w="730250" h="339725">
                  <a:moveTo>
                    <a:pt x="572884" y="183845"/>
                  </a:moveTo>
                  <a:lnTo>
                    <a:pt x="591934" y="183845"/>
                  </a:lnTo>
                </a:path>
                <a:path w="730250" h="339725">
                  <a:moveTo>
                    <a:pt x="609879" y="168160"/>
                  </a:moveTo>
                  <a:lnTo>
                    <a:pt x="627824" y="168160"/>
                  </a:lnTo>
                  <a:lnTo>
                    <a:pt x="627824" y="184962"/>
                  </a:lnTo>
                  <a:lnTo>
                    <a:pt x="636790" y="184962"/>
                  </a:lnTo>
                  <a:lnTo>
                    <a:pt x="636790" y="228688"/>
                  </a:lnTo>
                </a:path>
                <a:path w="730250" h="339725">
                  <a:moveTo>
                    <a:pt x="610997" y="182727"/>
                  </a:moveTo>
                  <a:lnTo>
                    <a:pt x="610997" y="195059"/>
                  </a:lnTo>
                  <a:lnTo>
                    <a:pt x="625576" y="195059"/>
                  </a:lnTo>
                  <a:lnTo>
                    <a:pt x="625576" y="207390"/>
                  </a:lnTo>
                  <a:lnTo>
                    <a:pt x="615480" y="207390"/>
                  </a:lnTo>
                  <a:lnTo>
                    <a:pt x="615480" y="229806"/>
                  </a:lnTo>
                </a:path>
                <a:path w="730250" h="339725">
                  <a:moveTo>
                    <a:pt x="626694" y="220852"/>
                  </a:moveTo>
                  <a:lnTo>
                    <a:pt x="626694" y="241020"/>
                  </a:lnTo>
                  <a:lnTo>
                    <a:pt x="609879" y="241020"/>
                  </a:lnTo>
                </a:path>
                <a:path w="730250" h="339725">
                  <a:moveTo>
                    <a:pt x="651357" y="229806"/>
                  </a:moveTo>
                  <a:lnTo>
                    <a:pt x="651357" y="214122"/>
                  </a:lnTo>
                  <a:lnTo>
                    <a:pt x="669302" y="214122"/>
                  </a:lnTo>
                </a:path>
                <a:path w="730250" h="339725">
                  <a:moveTo>
                    <a:pt x="706285" y="136766"/>
                  </a:moveTo>
                  <a:lnTo>
                    <a:pt x="692848" y="136766"/>
                  </a:lnTo>
                  <a:lnTo>
                    <a:pt x="692848" y="100888"/>
                  </a:lnTo>
                  <a:lnTo>
                    <a:pt x="706285" y="100888"/>
                  </a:lnTo>
                  <a:lnTo>
                    <a:pt x="706285" y="136766"/>
                  </a:lnTo>
                  <a:close/>
                </a:path>
                <a:path w="730250" h="339725">
                  <a:moveTo>
                    <a:pt x="729830" y="56057"/>
                  </a:moveTo>
                  <a:lnTo>
                    <a:pt x="729830" y="65011"/>
                  </a:lnTo>
                  <a:lnTo>
                    <a:pt x="718629" y="65011"/>
                  </a:lnTo>
                  <a:lnTo>
                    <a:pt x="718629" y="51561"/>
                  </a:lnTo>
                </a:path>
                <a:path w="730250" h="339725">
                  <a:moveTo>
                    <a:pt x="570636" y="78460"/>
                  </a:moveTo>
                  <a:lnTo>
                    <a:pt x="589711" y="78460"/>
                  </a:lnTo>
                  <a:lnTo>
                    <a:pt x="589711" y="70611"/>
                  </a:lnTo>
                </a:path>
                <a:path w="730250" h="339725">
                  <a:moveTo>
                    <a:pt x="614362" y="45961"/>
                  </a:moveTo>
                  <a:lnTo>
                    <a:pt x="631177" y="45961"/>
                  </a:lnTo>
                  <a:lnTo>
                    <a:pt x="631177" y="35864"/>
                  </a:lnTo>
                  <a:lnTo>
                    <a:pt x="609879" y="35864"/>
                  </a:lnTo>
                </a:path>
                <a:path w="730250" h="339725">
                  <a:moveTo>
                    <a:pt x="517944" y="76225"/>
                  </a:moveTo>
                  <a:lnTo>
                    <a:pt x="561682" y="76225"/>
                  </a:lnTo>
                  <a:lnTo>
                    <a:pt x="561682" y="89674"/>
                  </a:lnTo>
                </a:path>
                <a:path w="730250" h="339725">
                  <a:moveTo>
                    <a:pt x="530275" y="29133"/>
                  </a:moveTo>
                  <a:lnTo>
                    <a:pt x="550468" y="29133"/>
                  </a:lnTo>
                  <a:lnTo>
                    <a:pt x="550468" y="0"/>
                  </a:lnTo>
                </a:path>
                <a:path w="730250" h="339725">
                  <a:moveTo>
                    <a:pt x="520192" y="84074"/>
                  </a:moveTo>
                  <a:lnTo>
                    <a:pt x="520192" y="95288"/>
                  </a:lnTo>
                  <a:lnTo>
                    <a:pt x="508977" y="95288"/>
                  </a:lnTo>
                  <a:lnTo>
                    <a:pt x="508977" y="102019"/>
                  </a:lnTo>
                  <a:lnTo>
                    <a:pt x="458546" y="117703"/>
                  </a:lnTo>
                </a:path>
                <a:path w="730250" h="339725">
                  <a:moveTo>
                    <a:pt x="538137" y="97523"/>
                  </a:moveTo>
                  <a:lnTo>
                    <a:pt x="566153" y="97523"/>
                  </a:lnTo>
                </a:path>
                <a:path w="730250" h="339725">
                  <a:moveTo>
                    <a:pt x="448449" y="187223"/>
                  </a:moveTo>
                  <a:lnTo>
                    <a:pt x="448449" y="228688"/>
                  </a:lnTo>
                </a:path>
                <a:path w="730250" h="339725">
                  <a:moveTo>
                    <a:pt x="456285" y="183845"/>
                  </a:moveTo>
                  <a:lnTo>
                    <a:pt x="461886" y="181610"/>
                  </a:lnTo>
                  <a:lnTo>
                    <a:pt x="461886" y="242150"/>
                  </a:lnTo>
                </a:path>
                <a:path w="730250" h="339725">
                  <a:moveTo>
                    <a:pt x="477596" y="179362"/>
                  </a:moveTo>
                  <a:lnTo>
                    <a:pt x="477596" y="207390"/>
                  </a:lnTo>
                  <a:lnTo>
                    <a:pt x="470865" y="216369"/>
                  </a:lnTo>
                  <a:lnTo>
                    <a:pt x="470865" y="239902"/>
                  </a:lnTo>
                </a:path>
                <a:path w="730250" h="339725">
                  <a:moveTo>
                    <a:pt x="484314" y="174878"/>
                  </a:moveTo>
                  <a:lnTo>
                    <a:pt x="491045" y="172631"/>
                  </a:lnTo>
                  <a:lnTo>
                    <a:pt x="491045" y="233184"/>
                  </a:lnTo>
                  <a:lnTo>
                    <a:pt x="485444" y="252234"/>
                  </a:lnTo>
                  <a:lnTo>
                    <a:pt x="485444" y="276898"/>
                  </a:lnTo>
                  <a:lnTo>
                    <a:pt x="491045" y="285864"/>
                  </a:lnTo>
                  <a:lnTo>
                    <a:pt x="491045" y="322859"/>
                  </a:lnTo>
                </a:path>
                <a:path w="730250" h="339725">
                  <a:moveTo>
                    <a:pt x="504507" y="167030"/>
                  </a:moveTo>
                  <a:lnTo>
                    <a:pt x="504507" y="227584"/>
                  </a:lnTo>
                  <a:lnTo>
                    <a:pt x="508977" y="237655"/>
                  </a:lnTo>
                  <a:lnTo>
                    <a:pt x="508977" y="272427"/>
                  </a:lnTo>
                  <a:lnTo>
                    <a:pt x="504507" y="284746"/>
                  </a:lnTo>
                  <a:lnTo>
                    <a:pt x="504507" y="299326"/>
                  </a:lnTo>
                </a:path>
                <a:path w="730250" h="339725">
                  <a:moveTo>
                    <a:pt x="513461" y="160299"/>
                  </a:moveTo>
                  <a:lnTo>
                    <a:pt x="513461" y="198437"/>
                  </a:lnTo>
                  <a:lnTo>
                    <a:pt x="539254" y="182727"/>
                  </a:lnTo>
                  <a:lnTo>
                    <a:pt x="539254" y="149098"/>
                  </a:lnTo>
                </a:path>
                <a:path w="730250" h="339725">
                  <a:moveTo>
                    <a:pt x="525792" y="153581"/>
                  </a:moveTo>
                  <a:lnTo>
                    <a:pt x="525792" y="182727"/>
                  </a:lnTo>
                </a:path>
                <a:path w="730250" h="339725">
                  <a:moveTo>
                    <a:pt x="550468" y="143484"/>
                  </a:moveTo>
                  <a:lnTo>
                    <a:pt x="550468" y="186093"/>
                  </a:lnTo>
                  <a:lnTo>
                    <a:pt x="557187" y="180492"/>
                  </a:lnTo>
                  <a:lnTo>
                    <a:pt x="557187" y="145732"/>
                  </a:lnTo>
                </a:path>
                <a:path w="730250" h="339725">
                  <a:moveTo>
                    <a:pt x="562800" y="195059"/>
                  </a:moveTo>
                  <a:lnTo>
                    <a:pt x="570636" y="214122"/>
                  </a:lnTo>
                  <a:lnTo>
                    <a:pt x="570636" y="266814"/>
                  </a:lnTo>
                </a:path>
                <a:path w="730250" h="339725">
                  <a:moveTo>
                    <a:pt x="548220" y="200660"/>
                  </a:moveTo>
                  <a:lnTo>
                    <a:pt x="558304" y="226466"/>
                  </a:lnTo>
                  <a:lnTo>
                    <a:pt x="558304" y="271297"/>
                  </a:lnTo>
                </a:path>
                <a:path w="730250" h="339725">
                  <a:moveTo>
                    <a:pt x="541489" y="201777"/>
                  </a:moveTo>
                  <a:lnTo>
                    <a:pt x="533654" y="205155"/>
                  </a:lnTo>
                  <a:lnTo>
                    <a:pt x="533654" y="285864"/>
                  </a:lnTo>
                </a:path>
                <a:path w="730250" h="339725">
                  <a:moveTo>
                    <a:pt x="525792" y="206273"/>
                  </a:moveTo>
                  <a:lnTo>
                    <a:pt x="515721" y="211874"/>
                  </a:lnTo>
                  <a:lnTo>
                    <a:pt x="515721" y="226466"/>
                  </a:lnTo>
                </a:path>
                <a:path w="730250" h="339725">
                  <a:moveTo>
                    <a:pt x="523557" y="221970"/>
                  </a:moveTo>
                  <a:lnTo>
                    <a:pt x="523557" y="263448"/>
                  </a:lnTo>
                  <a:lnTo>
                    <a:pt x="520192" y="279146"/>
                  </a:lnTo>
                  <a:lnTo>
                    <a:pt x="519061" y="299326"/>
                  </a:lnTo>
                </a:path>
                <a:path w="730250" h="339725">
                  <a:moveTo>
                    <a:pt x="508977" y="299326"/>
                  </a:moveTo>
                  <a:lnTo>
                    <a:pt x="508977" y="311658"/>
                  </a:lnTo>
                  <a:lnTo>
                    <a:pt x="516839" y="311658"/>
                  </a:lnTo>
                </a:path>
                <a:path w="730250" h="339725">
                  <a:moveTo>
                    <a:pt x="423773" y="182727"/>
                  </a:moveTo>
                  <a:lnTo>
                    <a:pt x="423773" y="195059"/>
                  </a:lnTo>
                  <a:lnTo>
                    <a:pt x="434987" y="195059"/>
                  </a:lnTo>
                  <a:lnTo>
                    <a:pt x="434987" y="204038"/>
                  </a:lnTo>
                </a:path>
                <a:path w="730250" h="339725">
                  <a:moveTo>
                    <a:pt x="440588" y="209638"/>
                  </a:moveTo>
                  <a:lnTo>
                    <a:pt x="440588" y="230936"/>
                  </a:lnTo>
                </a:path>
                <a:path w="730250" h="339725">
                  <a:moveTo>
                    <a:pt x="409206" y="173748"/>
                  </a:moveTo>
                  <a:lnTo>
                    <a:pt x="409206" y="200660"/>
                  </a:lnTo>
                  <a:lnTo>
                    <a:pt x="415925" y="200660"/>
                  </a:lnTo>
                  <a:lnTo>
                    <a:pt x="415925" y="216369"/>
                  </a:lnTo>
                  <a:lnTo>
                    <a:pt x="409206" y="216369"/>
                  </a:lnTo>
                  <a:lnTo>
                    <a:pt x="409206" y="227584"/>
                  </a:lnTo>
                </a:path>
                <a:path w="730250" h="339725">
                  <a:moveTo>
                    <a:pt x="429387" y="235419"/>
                  </a:moveTo>
                  <a:lnTo>
                    <a:pt x="410324" y="235419"/>
                  </a:lnTo>
                  <a:lnTo>
                    <a:pt x="410324" y="255612"/>
                  </a:lnTo>
                  <a:lnTo>
                    <a:pt x="396875" y="255612"/>
                  </a:lnTo>
                  <a:lnTo>
                    <a:pt x="396875" y="266814"/>
                  </a:lnTo>
                  <a:lnTo>
                    <a:pt x="324002" y="266814"/>
                  </a:lnTo>
                </a:path>
                <a:path w="730250" h="339725">
                  <a:moveTo>
                    <a:pt x="353148" y="257835"/>
                  </a:moveTo>
                  <a:lnTo>
                    <a:pt x="353148" y="235419"/>
                  </a:lnTo>
                  <a:lnTo>
                    <a:pt x="340817" y="235419"/>
                  </a:lnTo>
                  <a:lnTo>
                    <a:pt x="340817" y="246621"/>
                  </a:lnTo>
                  <a:lnTo>
                    <a:pt x="328485" y="246621"/>
                  </a:lnTo>
                  <a:lnTo>
                    <a:pt x="328485" y="237655"/>
                  </a:lnTo>
                  <a:lnTo>
                    <a:pt x="315036" y="237655"/>
                  </a:lnTo>
                  <a:lnTo>
                    <a:pt x="315036" y="248869"/>
                  </a:lnTo>
                  <a:lnTo>
                    <a:pt x="297091" y="248869"/>
                  </a:lnTo>
                </a:path>
                <a:path w="730250" h="339725">
                  <a:moveTo>
                    <a:pt x="285877" y="260083"/>
                  </a:moveTo>
                  <a:lnTo>
                    <a:pt x="308305" y="260083"/>
                  </a:lnTo>
                  <a:lnTo>
                    <a:pt x="308305" y="269049"/>
                  </a:lnTo>
                  <a:lnTo>
                    <a:pt x="264579" y="269049"/>
                  </a:lnTo>
                  <a:lnTo>
                    <a:pt x="264579" y="254482"/>
                  </a:lnTo>
                  <a:lnTo>
                    <a:pt x="252260" y="254482"/>
                  </a:lnTo>
                </a:path>
                <a:path w="730250" h="339725">
                  <a:moveTo>
                    <a:pt x="7848" y="339686"/>
                  </a:moveTo>
                  <a:lnTo>
                    <a:pt x="7848" y="321741"/>
                  </a:lnTo>
                  <a:lnTo>
                    <a:pt x="19062" y="321741"/>
                  </a:lnTo>
                  <a:lnTo>
                    <a:pt x="19062" y="303796"/>
                  </a:lnTo>
                  <a:lnTo>
                    <a:pt x="0" y="302679"/>
                  </a:lnTo>
                  <a:lnTo>
                    <a:pt x="0" y="286981"/>
                  </a:lnTo>
                  <a:lnTo>
                    <a:pt x="10096" y="278028"/>
                  </a:lnTo>
                  <a:lnTo>
                    <a:pt x="106514" y="278028"/>
                  </a:lnTo>
                  <a:lnTo>
                    <a:pt x="156972" y="278028"/>
                  </a:lnTo>
                  <a:lnTo>
                    <a:pt x="209651" y="278028"/>
                  </a:lnTo>
                  <a:lnTo>
                    <a:pt x="251129" y="264566"/>
                  </a:lnTo>
                  <a:lnTo>
                    <a:pt x="251129" y="1957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0" name="object 40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37682" y="3692410"/>
              <a:ext cx="174942" cy="99834"/>
            </a:xfrm>
            <a:prstGeom prst="rect">
              <a:avLst/>
            </a:prstGeom>
          </p:spPr>
        </p:pic>
        <p:sp>
          <p:nvSpPr>
            <p:cNvPr id="401" name="object 401"/>
            <p:cNvSpPr/>
            <p:nvPr/>
          </p:nvSpPr>
          <p:spPr>
            <a:xfrm>
              <a:off x="5639523" y="3691292"/>
              <a:ext cx="44450" cy="26034"/>
            </a:xfrm>
            <a:custGeom>
              <a:avLst/>
              <a:gdLst/>
              <a:ahLst/>
              <a:cxnLst/>
              <a:rect l="l" t="t" r="r" b="b"/>
              <a:pathLst>
                <a:path w="44450" h="26035">
                  <a:moveTo>
                    <a:pt x="30276" y="0"/>
                  </a:moveTo>
                  <a:lnTo>
                    <a:pt x="44284" y="14020"/>
                  </a:lnTo>
                  <a:lnTo>
                    <a:pt x="44284" y="24676"/>
                  </a:lnTo>
                </a:path>
                <a:path w="44450" h="26035">
                  <a:moveTo>
                    <a:pt x="0" y="8978"/>
                  </a:moveTo>
                  <a:lnTo>
                    <a:pt x="4495" y="8978"/>
                  </a:lnTo>
                  <a:lnTo>
                    <a:pt x="4495" y="25793"/>
                  </a:lnTo>
                </a:path>
                <a:path w="44450" h="26035">
                  <a:moveTo>
                    <a:pt x="14592" y="7848"/>
                  </a:moveTo>
                  <a:lnTo>
                    <a:pt x="22428" y="7848"/>
                  </a:lnTo>
                  <a:lnTo>
                    <a:pt x="22428" y="246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2" name="object 40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755761" y="3689006"/>
              <a:ext cx="87863" cy="100990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07875" y="3544404"/>
              <a:ext cx="146913" cy="107708"/>
            </a:xfrm>
            <a:prstGeom prst="rect">
              <a:avLst/>
            </a:prstGeom>
          </p:spPr>
        </p:pic>
        <p:sp>
          <p:nvSpPr>
            <p:cNvPr id="404" name="object 404"/>
            <p:cNvSpPr/>
            <p:nvPr/>
          </p:nvSpPr>
          <p:spPr>
            <a:xfrm>
              <a:off x="5720245" y="3407663"/>
              <a:ext cx="74295" cy="90805"/>
            </a:xfrm>
            <a:custGeom>
              <a:avLst/>
              <a:gdLst/>
              <a:ahLst/>
              <a:cxnLst/>
              <a:rect l="l" t="t" r="r" b="b"/>
              <a:pathLst>
                <a:path w="74295" h="90804">
                  <a:moveTo>
                    <a:pt x="0" y="90804"/>
                  </a:moveTo>
                  <a:lnTo>
                    <a:pt x="29159" y="90804"/>
                  </a:lnTo>
                </a:path>
                <a:path w="74295" h="90804">
                  <a:moveTo>
                    <a:pt x="11214" y="41478"/>
                  </a:moveTo>
                  <a:lnTo>
                    <a:pt x="50444" y="41478"/>
                  </a:lnTo>
                  <a:lnTo>
                    <a:pt x="50444" y="25793"/>
                  </a:lnTo>
                </a:path>
                <a:path w="74295" h="90804">
                  <a:moveTo>
                    <a:pt x="57188" y="17932"/>
                  </a:moveTo>
                  <a:lnTo>
                    <a:pt x="57188" y="0"/>
                  </a:lnTo>
                </a:path>
                <a:path w="74295" h="90804">
                  <a:moveTo>
                    <a:pt x="65036" y="14579"/>
                  </a:moveTo>
                  <a:lnTo>
                    <a:pt x="73990" y="145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5" name="object 405"/>
          <p:cNvSpPr/>
          <p:nvPr/>
        </p:nvSpPr>
        <p:spPr>
          <a:xfrm>
            <a:off x="11056252" y="3962985"/>
            <a:ext cx="194945" cy="94615"/>
          </a:xfrm>
          <a:custGeom>
            <a:avLst/>
            <a:gdLst/>
            <a:ahLst/>
            <a:cxnLst/>
            <a:rect l="l" t="t" r="r" b="b"/>
            <a:pathLst>
              <a:path w="194945" h="94614">
                <a:moveTo>
                  <a:pt x="0" y="47815"/>
                </a:moveTo>
                <a:lnTo>
                  <a:pt x="19418" y="47815"/>
                </a:lnTo>
                <a:lnTo>
                  <a:pt x="41846" y="70243"/>
                </a:lnTo>
                <a:lnTo>
                  <a:pt x="86690" y="70243"/>
                </a:lnTo>
                <a:lnTo>
                  <a:pt x="98640" y="53809"/>
                </a:lnTo>
                <a:lnTo>
                  <a:pt x="139001" y="64274"/>
                </a:lnTo>
                <a:lnTo>
                  <a:pt x="139001" y="89687"/>
                </a:lnTo>
              </a:path>
              <a:path w="194945" h="94614">
                <a:moveTo>
                  <a:pt x="152463" y="89687"/>
                </a:moveTo>
                <a:lnTo>
                  <a:pt x="152463" y="65773"/>
                </a:lnTo>
                <a:lnTo>
                  <a:pt x="165912" y="65773"/>
                </a:lnTo>
                <a:lnTo>
                  <a:pt x="165912" y="94170"/>
                </a:lnTo>
              </a:path>
              <a:path w="194945" h="94614">
                <a:moveTo>
                  <a:pt x="182359" y="92671"/>
                </a:moveTo>
                <a:lnTo>
                  <a:pt x="182359" y="68757"/>
                </a:lnTo>
                <a:lnTo>
                  <a:pt x="194322" y="68757"/>
                </a:lnTo>
                <a:lnTo>
                  <a:pt x="194322" y="28397"/>
                </a:lnTo>
                <a:lnTo>
                  <a:pt x="174878" y="28397"/>
                </a:lnTo>
              </a:path>
              <a:path w="194945" h="94614">
                <a:moveTo>
                  <a:pt x="0" y="0"/>
                </a:moveTo>
                <a:lnTo>
                  <a:pt x="0" y="20916"/>
                </a:lnTo>
                <a:lnTo>
                  <a:pt x="119583" y="209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0973283" y="3820973"/>
            <a:ext cx="90805" cy="60325"/>
          </a:xfrm>
          <a:custGeom>
            <a:avLst/>
            <a:gdLst/>
            <a:ahLst/>
            <a:cxnLst/>
            <a:rect l="l" t="t" r="r" b="b"/>
            <a:pathLst>
              <a:path w="90804" h="60325">
                <a:moveTo>
                  <a:pt x="44094" y="0"/>
                </a:moveTo>
                <a:lnTo>
                  <a:pt x="90436" y="0"/>
                </a:lnTo>
              </a:path>
              <a:path w="90804" h="60325">
                <a:moveTo>
                  <a:pt x="71018" y="13449"/>
                </a:moveTo>
                <a:lnTo>
                  <a:pt x="47091" y="13449"/>
                </a:lnTo>
                <a:lnTo>
                  <a:pt x="0" y="5979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1080166" y="3826955"/>
            <a:ext cx="111125" cy="139065"/>
          </a:xfrm>
          <a:custGeom>
            <a:avLst/>
            <a:gdLst/>
            <a:ahLst/>
            <a:cxnLst/>
            <a:rect l="l" t="t" r="r" b="b"/>
            <a:pathLst>
              <a:path w="111125" h="139064">
                <a:moveTo>
                  <a:pt x="37363" y="0"/>
                </a:moveTo>
                <a:lnTo>
                  <a:pt x="76238" y="0"/>
                </a:lnTo>
                <a:lnTo>
                  <a:pt x="76238" y="25425"/>
                </a:lnTo>
              </a:path>
              <a:path w="111125" h="139064">
                <a:moveTo>
                  <a:pt x="37363" y="43357"/>
                </a:moveTo>
                <a:lnTo>
                  <a:pt x="76238" y="43357"/>
                </a:lnTo>
                <a:lnTo>
                  <a:pt x="76238" y="68757"/>
                </a:lnTo>
              </a:path>
              <a:path w="111125" h="139064">
                <a:moveTo>
                  <a:pt x="0" y="79222"/>
                </a:moveTo>
                <a:lnTo>
                  <a:pt x="110616" y="79222"/>
                </a:lnTo>
              </a:path>
              <a:path w="111125" h="139064">
                <a:moveTo>
                  <a:pt x="34378" y="95669"/>
                </a:moveTo>
                <a:lnTo>
                  <a:pt x="97154" y="95669"/>
                </a:lnTo>
                <a:lnTo>
                  <a:pt x="97154" y="139001"/>
                </a:lnTo>
                <a:lnTo>
                  <a:pt x="58292" y="1390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8" name="object 408"/>
          <p:cNvGrpSpPr/>
          <p:nvPr/>
        </p:nvGrpSpPr>
        <p:grpSpPr>
          <a:xfrm>
            <a:off x="9553181" y="3721532"/>
            <a:ext cx="988694" cy="220345"/>
            <a:chOff x="4498581" y="3721531"/>
            <a:chExt cx="988694" cy="220345"/>
          </a:xfrm>
        </p:grpSpPr>
        <p:sp>
          <p:nvSpPr>
            <p:cNvPr id="409" name="object 409"/>
            <p:cNvSpPr/>
            <p:nvPr/>
          </p:nvSpPr>
          <p:spPr>
            <a:xfrm>
              <a:off x="4500867" y="3723817"/>
              <a:ext cx="720725" cy="81280"/>
            </a:xfrm>
            <a:custGeom>
              <a:avLst/>
              <a:gdLst/>
              <a:ahLst/>
              <a:cxnLst/>
              <a:rect l="l" t="t" r="r" b="b"/>
              <a:pathLst>
                <a:path w="720725" h="81279">
                  <a:moveTo>
                    <a:pt x="644245" y="0"/>
                  </a:moveTo>
                  <a:lnTo>
                    <a:pt x="644245" y="26898"/>
                  </a:lnTo>
                  <a:lnTo>
                    <a:pt x="671169" y="35864"/>
                  </a:lnTo>
                  <a:lnTo>
                    <a:pt x="711517" y="58292"/>
                  </a:lnTo>
                  <a:lnTo>
                    <a:pt x="720496" y="80721"/>
                  </a:lnTo>
                </a:path>
                <a:path w="720725" h="81279">
                  <a:moveTo>
                    <a:pt x="310921" y="20904"/>
                  </a:moveTo>
                  <a:lnTo>
                    <a:pt x="644245" y="20904"/>
                  </a:lnTo>
                </a:path>
                <a:path w="720725" h="81279">
                  <a:moveTo>
                    <a:pt x="296722" y="24650"/>
                  </a:moveTo>
                  <a:lnTo>
                    <a:pt x="0" y="23914"/>
                  </a:lnTo>
                </a:path>
                <a:path w="720725" h="81279">
                  <a:moveTo>
                    <a:pt x="296722" y="24650"/>
                  </a:moveTo>
                  <a:lnTo>
                    <a:pt x="373697" y="50825"/>
                  </a:lnTo>
                  <a:lnTo>
                    <a:pt x="373697" y="71742"/>
                  </a:lnTo>
                </a:path>
                <a:path w="720725" h="81279">
                  <a:moveTo>
                    <a:pt x="388645" y="59791"/>
                  </a:moveTo>
                  <a:lnTo>
                    <a:pt x="711517" y="5979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0" name="object 41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213095" y="3802252"/>
              <a:ext cx="274015" cy="139103"/>
            </a:xfrm>
            <a:prstGeom prst="rect">
              <a:avLst/>
            </a:prstGeom>
          </p:spPr>
        </p:pic>
      </p:grpSp>
      <p:sp>
        <p:nvSpPr>
          <p:cNvPr id="411" name="object 411"/>
          <p:cNvSpPr/>
          <p:nvPr/>
        </p:nvSpPr>
        <p:spPr>
          <a:xfrm>
            <a:off x="10438891" y="2838881"/>
            <a:ext cx="170180" cy="387350"/>
          </a:xfrm>
          <a:custGeom>
            <a:avLst/>
            <a:gdLst/>
            <a:ahLst/>
            <a:cxnLst/>
            <a:rect l="l" t="t" r="r" b="b"/>
            <a:pathLst>
              <a:path w="170179" h="387350">
                <a:moveTo>
                  <a:pt x="149479" y="20929"/>
                </a:moveTo>
                <a:lnTo>
                  <a:pt x="0" y="159956"/>
                </a:lnTo>
              </a:path>
              <a:path w="170179" h="387350">
                <a:moveTo>
                  <a:pt x="61290" y="106883"/>
                </a:moveTo>
                <a:lnTo>
                  <a:pt x="61290" y="387146"/>
                </a:lnTo>
              </a:path>
              <a:path w="170179" h="387350">
                <a:moveTo>
                  <a:pt x="72504" y="91186"/>
                </a:moveTo>
                <a:lnTo>
                  <a:pt x="72504" y="371462"/>
                </a:lnTo>
              </a:path>
              <a:path w="170179" h="387350">
                <a:moveTo>
                  <a:pt x="113601" y="52324"/>
                </a:moveTo>
                <a:lnTo>
                  <a:pt x="113601" y="312813"/>
                </a:lnTo>
              </a:path>
              <a:path w="170179" h="387350">
                <a:moveTo>
                  <a:pt x="124015" y="49339"/>
                </a:moveTo>
                <a:lnTo>
                  <a:pt x="124015" y="170408"/>
                </a:lnTo>
                <a:lnTo>
                  <a:pt x="124015" y="298234"/>
                </a:lnTo>
              </a:path>
              <a:path w="170179" h="387350">
                <a:moveTo>
                  <a:pt x="160858" y="22440"/>
                </a:moveTo>
                <a:lnTo>
                  <a:pt x="160858" y="247878"/>
                </a:lnTo>
              </a:path>
              <a:path w="170179" h="387350">
                <a:moveTo>
                  <a:pt x="169862" y="9804"/>
                </a:moveTo>
                <a:lnTo>
                  <a:pt x="169862" y="235267"/>
                </a:lnTo>
              </a:path>
              <a:path w="170179" h="387350">
                <a:moveTo>
                  <a:pt x="14211" y="97917"/>
                </a:moveTo>
                <a:lnTo>
                  <a:pt x="14352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10649661" y="3819487"/>
            <a:ext cx="242570" cy="0"/>
          </a:xfrm>
          <a:custGeom>
            <a:avLst/>
            <a:gdLst/>
            <a:ahLst/>
            <a:cxnLst/>
            <a:rect l="l" t="t" r="r" b="b"/>
            <a:pathLst>
              <a:path w="242570">
                <a:moveTo>
                  <a:pt x="0" y="0"/>
                </a:moveTo>
                <a:lnTo>
                  <a:pt x="24215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10679558" y="3878529"/>
            <a:ext cx="212725" cy="45720"/>
          </a:xfrm>
          <a:custGeom>
            <a:avLst/>
            <a:gdLst/>
            <a:ahLst/>
            <a:cxnLst/>
            <a:rect l="l" t="t" r="r" b="b"/>
            <a:pathLst>
              <a:path w="212725" h="45720">
                <a:moveTo>
                  <a:pt x="65023" y="45580"/>
                </a:moveTo>
                <a:lnTo>
                  <a:pt x="212255" y="45580"/>
                </a:lnTo>
                <a:lnTo>
                  <a:pt x="170408" y="0"/>
                </a:ln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4" name="object 414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1113758" y="3479369"/>
            <a:ext cx="158521" cy="225793"/>
          </a:xfrm>
          <a:prstGeom prst="rect">
            <a:avLst/>
          </a:prstGeom>
        </p:spPr>
      </p:pic>
      <p:sp>
        <p:nvSpPr>
          <p:cNvPr id="415" name="object 415"/>
          <p:cNvSpPr/>
          <p:nvPr/>
        </p:nvSpPr>
        <p:spPr>
          <a:xfrm>
            <a:off x="10909757" y="3995865"/>
            <a:ext cx="149860" cy="102235"/>
          </a:xfrm>
          <a:custGeom>
            <a:avLst/>
            <a:gdLst/>
            <a:ahLst/>
            <a:cxnLst/>
            <a:rect l="l" t="t" r="r" b="b"/>
            <a:pathLst>
              <a:path w="149860" h="102235">
                <a:moveTo>
                  <a:pt x="0" y="101650"/>
                </a:moveTo>
                <a:lnTo>
                  <a:pt x="56794" y="101650"/>
                </a:lnTo>
                <a:lnTo>
                  <a:pt x="86690" y="71742"/>
                </a:lnTo>
              </a:path>
              <a:path w="149860" h="102235">
                <a:moveTo>
                  <a:pt x="101650" y="56426"/>
                </a:moveTo>
                <a:lnTo>
                  <a:pt x="14946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10576420" y="4025760"/>
            <a:ext cx="109220" cy="5080"/>
          </a:xfrm>
          <a:custGeom>
            <a:avLst/>
            <a:gdLst/>
            <a:ahLst/>
            <a:cxnLst/>
            <a:rect l="l" t="t" r="r" b="b"/>
            <a:pathLst>
              <a:path w="109220" h="5079">
                <a:moveTo>
                  <a:pt x="0" y="0"/>
                </a:moveTo>
                <a:lnTo>
                  <a:pt x="109131" y="44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10518115" y="2864308"/>
            <a:ext cx="116839" cy="264795"/>
          </a:xfrm>
          <a:custGeom>
            <a:avLst/>
            <a:gdLst/>
            <a:ahLst/>
            <a:cxnLst/>
            <a:rect l="l" t="t" r="r" b="b"/>
            <a:pathLst>
              <a:path w="116839" h="264794">
                <a:moveTo>
                  <a:pt x="0" y="74739"/>
                </a:moveTo>
                <a:lnTo>
                  <a:pt x="29883" y="264566"/>
                </a:lnTo>
              </a:path>
              <a:path w="116839" h="264794">
                <a:moveTo>
                  <a:pt x="53822" y="251129"/>
                </a:moveTo>
                <a:lnTo>
                  <a:pt x="74739" y="0"/>
                </a:lnTo>
              </a:path>
              <a:path w="116839" h="264794">
                <a:moveTo>
                  <a:pt x="98653" y="61277"/>
                </a:moveTo>
                <a:lnTo>
                  <a:pt x="116611" y="17189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11235613" y="3432328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79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9041270" y="3072080"/>
            <a:ext cx="1203325" cy="206375"/>
          </a:xfrm>
          <a:custGeom>
            <a:avLst/>
            <a:gdLst/>
            <a:ahLst/>
            <a:cxnLst/>
            <a:rect l="l" t="t" r="r" b="b"/>
            <a:pathLst>
              <a:path w="1203325" h="206375">
                <a:moveTo>
                  <a:pt x="0" y="0"/>
                </a:moveTo>
                <a:lnTo>
                  <a:pt x="846048" y="206286"/>
                </a:lnTo>
                <a:lnTo>
                  <a:pt x="1203299" y="2032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9307335" y="2844863"/>
            <a:ext cx="18415" cy="143510"/>
          </a:xfrm>
          <a:custGeom>
            <a:avLst/>
            <a:gdLst/>
            <a:ahLst/>
            <a:cxnLst/>
            <a:rect l="l" t="t" r="r" b="b"/>
            <a:pathLst>
              <a:path w="18414" h="143510">
                <a:moveTo>
                  <a:pt x="17945" y="0"/>
                </a:moveTo>
                <a:lnTo>
                  <a:pt x="17945" y="143509"/>
                </a:lnTo>
              </a:path>
              <a:path w="18414" h="143510">
                <a:moveTo>
                  <a:pt x="0" y="25793"/>
                </a:moveTo>
                <a:lnTo>
                  <a:pt x="0" y="13004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9836505" y="2847860"/>
            <a:ext cx="63500" cy="1270"/>
          </a:xfrm>
          <a:custGeom>
            <a:avLst/>
            <a:gdLst/>
            <a:ahLst/>
            <a:cxnLst/>
            <a:rect l="l" t="t" r="r" b="b"/>
            <a:pathLst>
              <a:path w="63500" h="1269">
                <a:moveTo>
                  <a:pt x="63449" y="647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8946350" y="2782087"/>
            <a:ext cx="146050" cy="289560"/>
          </a:xfrm>
          <a:custGeom>
            <a:avLst/>
            <a:gdLst/>
            <a:ahLst/>
            <a:cxnLst/>
            <a:rect l="l" t="t" r="r" b="b"/>
            <a:pathLst>
              <a:path w="146050" h="289560">
                <a:moveTo>
                  <a:pt x="0" y="0"/>
                </a:moveTo>
                <a:lnTo>
                  <a:pt x="0" y="262343"/>
                </a:lnTo>
                <a:lnTo>
                  <a:pt x="58292" y="266814"/>
                </a:lnTo>
                <a:lnTo>
                  <a:pt x="145732" y="289242"/>
                </a:lnTo>
                <a:lnTo>
                  <a:pt x="145732" y="230949"/>
                </a:lnTo>
                <a:lnTo>
                  <a:pt x="133413" y="228701"/>
                </a:lnTo>
                <a:lnTo>
                  <a:pt x="133413" y="253377"/>
                </a:lnTo>
                <a:lnTo>
                  <a:pt x="99771" y="243281"/>
                </a:lnTo>
                <a:lnTo>
                  <a:pt x="99771" y="2634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3" name="object 423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0513594" y="3527578"/>
            <a:ext cx="204127" cy="158165"/>
          </a:xfrm>
          <a:prstGeom prst="rect">
            <a:avLst/>
          </a:prstGeom>
        </p:spPr>
      </p:pic>
      <p:sp>
        <p:nvSpPr>
          <p:cNvPr id="424" name="object 424"/>
          <p:cNvSpPr/>
          <p:nvPr/>
        </p:nvSpPr>
        <p:spPr>
          <a:xfrm>
            <a:off x="10336491" y="3735031"/>
            <a:ext cx="0" cy="69850"/>
          </a:xfrm>
          <a:custGeom>
            <a:avLst/>
            <a:gdLst/>
            <a:ahLst/>
            <a:cxnLst/>
            <a:rect l="l" t="t" r="r" b="b"/>
            <a:pathLst>
              <a:path h="69850">
                <a:moveTo>
                  <a:pt x="0" y="0"/>
                </a:moveTo>
                <a:lnTo>
                  <a:pt x="0" y="695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10849966" y="3822459"/>
            <a:ext cx="15875" cy="56515"/>
          </a:xfrm>
          <a:custGeom>
            <a:avLst/>
            <a:gdLst/>
            <a:ahLst/>
            <a:cxnLst/>
            <a:rect l="l" t="t" r="r" b="b"/>
            <a:pathLst>
              <a:path w="15875" h="56514">
                <a:moveTo>
                  <a:pt x="0" y="56070"/>
                </a:moveTo>
                <a:lnTo>
                  <a:pt x="0" y="33642"/>
                </a:lnTo>
                <a:lnTo>
                  <a:pt x="15684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10668356" y="3907676"/>
            <a:ext cx="65405" cy="52069"/>
          </a:xfrm>
          <a:custGeom>
            <a:avLst/>
            <a:gdLst/>
            <a:ahLst/>
            <a:cxnLst/>
            <a:rect l="l" t="t" r="r" b="b"/>
            <a:pathLst>
              <a:path w="65404" h="52070">
                <a:moveTo>
                  <a:pt x="0" y="51562"/>
                </a:moveTo>
                <a:lnTo>
                  <a:pt x="0" y="2235"/>
                </a:lnTo>
                <a:lnTo>
                  <a:pt x="6501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10920590" y="3923373"/>
            <a:ext cx="10160" cy="123825"/>
          </a:xfrm>
          <a:custGeom>
            <a:avLst/>
            <a:gdLst/>
            <a:ahLst/>
            <a:cxnLst/>
            <a:rect l="l" t="t" r="r" b="b"/>
            <a:pathLst>
              <a:path w="10160" h="123825">
                <a:moveTo>
                  <a:pt x="10096" y="11214"/>
                </a:moveTo>
                <a:lnTo>
                  <a:pt x="10096" y="60528"/>
                </a:lnTo>
              </a:path>
              <a:path w="10160" h="123825">
                <a:moveTo>
                  <a:pt x="0" y="0"/>
                </a:moveTo>
                <a:lnTo>
                  <a:pt x="0" y="1233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1423967" y="3996787"/>
            <a:ext cx="386080" cy="10160"/>
          </a:xfrm>
          <a:custGeom>
            <a:avLst/>
            <a:gdLst/>
            <a:ahLst/>
            <a:cxnLst/>
            <a:rect l="l" t="t" r="r" b="b"/>
            <a:pathLst>
              <a:path w="386079" h="10160">
                <a:moveTo>
                  <a:pt x="0" y="9542"/>
                </a:moveTo>
                <a:lnTo>
                  <a:pt x="47308" y="7385"/>
                </a:lnTo>
                <a:lnTo>
                  <a:pt x="94626" y="3089"/>
                </a:lnTo>
                <a:lnTo>
                  <a:pt x="141940" y="0"/>
                </a:lnTo>
                <a:lnTo>
                  <a:pt x="189242" y="1465"/>
                </a:lnTo>
                <a:lnTo>
                  <a:pt x="237172" y="2945"/>
                </a:lnTo>
                <a:lnTo>
                  <a:pt x="289883" y="1598"/>
                </a:lnTo>
                <a:lnTo>
                  <a:pt x="341375" y="2204"/>
                </a:lnTo>
                <a:lnTo>
                  <a:pt x="385648" y="95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8720964" y="4019792"/>
            <a:ext cx="141605" cy="46355"/>
          </a:xfrm>
          <a:custGeom>
            <a:avLst/>
            <a:gdLst/>
            <a:ahLst/>
            <a:cxnLst/>
            <a:rect l="l" t="t" r="r" b="b"/>
            <a:pathLst>
              <a:path w="141604" h="46354">
                <a:moveTo>
                  <a:pt x="78155" y="0"/>
                </a:moveTo>
                <a:lnTo>
                  <a:pt x="63714" y="117"/>
                </a:lnTo>
                <a:lnTo>
                  <a:pt x="51790" y="2119"/>
                </a:lnTo>
                <a:lnTo>
                  <a:pt x="43676" y="8824"/>
                </a:lnTo>
                <a:lnTo>
                  <a:pt x="40665" y="23050"/>
                </a:lnTo>
                <a:lnTo>
                  <a:pt x="29573" y="23838"/>
                </a:lnTo>
                <a:lnTo>
                  <a:pt x="18870" y="23617"/>
                </a:lnTo>
                <a:lnTo>
                  <a:pt x="8898" y="24827"/>
                </a:lnTo>
                <a:lnTo>
                  <a:pt x="0" y="29908"/>
                </a:lnTo>
                <a:lnTo>
                  <a:pt x="22744" y="41262"/>
                </a:lnTo>
                <a:lnTo>
                  <a:pt x="46104" y="45988"/>
                </a:lnTo>
                <a:lnTo>
                  <a:pt x="70201" y="45401"/>
                </a:lnTo>
                <a:lnTo>
                  <a:pt x="95161" y="40817"/>
                </a:lnTo>
                <a:lnTo>
                  <a:pt x="95708" y="31525"/>
                </a:lnTo>
                <a:lnTo>
                  <a:pt x="93256" y="23621"/>
                </a:lnTo>
                <a:lnTo>
                  <a:pt x="90489" y="15603"/>
                </a:lnTo>
                <a:lnTo>
                  <a:pt x="90093" y="5968"/>
                </a:lnTo>
                <a:lnTo>
                  <a:pt x="78155" y="0"/>
                </a:lnTo>
              </a:path>
              <a:path w="141604" h="46354">
                <a:moveTo>
                  <a:pt x="122986" y="23914"/>
                </a:moveTo>
                <a:lnTo>
                  <a:pt x="117843" y="24256"/>
                </a:lnTo>
                <a:lnTo>
                  <a:pt x="113576" y="26263"/>
                </a:lnTo>
                <a:lnTo>
                  <a:pt x="108496" y="27419"/>
                </a:lnTo>
                <a:lnTo>
                  <a:pt x="107670" y="31965"/>
                </a:lnTo>
                <a:lnTo>
                  <a:pt x="107734" y="36791"/>
                </a:lnTo>
                <a:lnTo>
                  <a:pt x="108407" y="41376"/>
                </a:lnTo>
                <a:lnTo>
                  <a:pt x="113563" y="43230"/>
                </a:lnTo>
                <a:lnTo>
                  <a:pt x="121158" y="41122"/>
                </a:lnTo>
                <a:lnTo>
                  <a:pt x="125895" y="41097"/>
                </a:lnTo>
                <a:lnTo>
                  <a:pt x="132359" y="41097"/>
                </a:lnTo>
                <a:lnTo>
                  <a:pt x="137160" y="44030"/>
                </a:lnTo>
                <a:lnTo>
                  <a:pt x="141503" y="38912"/>
                </a:lnTo>
                <a:lnTo>
                  <a:pt x="136271" y="34401"/>
                </a:lnTo>
                <a:lnTo>
                  <a:pt x="129141" y="31740"/>
                </a:lnTo>
                <a:lnTo>
                  <a:pt x="121870" y="29007"/>
                </a:lnTo>
                <a:lnTo>
                  <a:pt x="116217" y="24282"/>
                </a:lnTo>
                <a:lnTo>
                  <a:pt x="114414" y="23774"/>
                </a:lnTo>
                <a:lnTo>
                  <a:pt x="113677" y="24637"/>
                </a:lnTo>
                <a:lnTo>
                  <a:pt x="114020" y="268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8502929" y="4022206"/>
            <a:ext cx="151130" cy="53340"/>
          </a:xfrm>
          <a:custGeom>
            <a:avLst/>
            <a:gdLst/>
            <a:ahLst/>
            <a:cxnLst/>
            <a:rect l="l" t="t" r="r" b="b"/>
            <a:pathLst>
              <a:path w="151129" h="53339">
                <a:moveTo>
                  <a:pt x="125768" y="3554"/>
                </a:moveTo>
                <a:lnTo>
                  <a:pt x="116053" y="5744"/>
                </a:lnTo>
                <a:lnTo>
                  <a:pt x="112717" y="13947"/>
                </a:lnTo>
                <a:lnTo>
                  <a:pt x="117665" y="21558"/>
                </a:lnTo>
                <a:lnTo>
                  <a:pt x="132803" y="21969"/>
                </a:lnTo>
                <a:lnTo>
                  <a:pt x="139466" y="20131"/>
                </a:lnTo>
                <a:lnTo>
                  <a:pt x="146431" y="17035"/>
                </a:lnTo>
                <a:lnTo>
                  <a:pt x="150766" y="12053"/>
                </a:lnTo>
                <a:lnTo>
                  <a:pt x="149542" y="4557"/>
                </a:lnTo>
                <a:lnTo>
                  <a:pt x="145174" y="1023"/>
                </a:lnTo>
                <a:lnTo>
                  <a:pt x="138817" y="0"/>
                </a:lnTo>
                <a:lnTo>
                  <a:pt x="131879" y="255"/>
                </a:lnTo>
                <a:lnTo>
                  <a:pt x="125768" y="557"/>
                </a:lnTo>
              </a:path>
              <a:path w="151129" h="53339">
                <a:moveTo>
                  <a:pt x="98869" y="24484"/>
                </a:moveTo>
                <a:lnTo>
                  <a:pt x="89522" y="19809"/>
                </a:lnTo>
                <a:lnTo>
                  <a:pt x="81840" y="16275"/>
                </a:lnTo>
                <a:lnTo>
                  <a:pt x="74075" y="14609"/>
                </a:lnTo>
                <a:lnTo>
                  <a:pt x="64477" y="15543"/>
                </a:lnTo>
                <a:lnTo>
                  <a:pt x="55772" y="16869"/>
                </a:lnTo>
                <a:lnTo>
                  <a:pt x="46504" y="17527"/>
                </a:lnTo>
                <a:lnTo>
                  <a:pt x="37003" y="18047"/>
                </a:lnTo>
                <a:lnTo>
                  <a:pt x="27597" y="18959"/>
                </a:lnTo>
                <a:lnTo>
                  <a:pt x="29726" y="30989"/>
                </a:lnTo>
                <a:lnTo>
                  <a:pt x="40935" y="41408"/>
                </a:lnTo>
                <a:lnTo>
                  <a:pt x="55282" y="48743"/>
                </a:lnTo>
                <a:lnTo>
                  <a:pt x="66827" y="51522"/>
                </a:lnTo>
                <a:lnTo>
                  <a:pt x="76312" y="49274"/>
                </a:lnTo>
                <a:lnTo>
                  <a:pt x="85272" y="43265"/>
                </a:lnTo>
                <a:lnTo>
                  <a:pt x="91525" y="34625"/>
                </a:lnTo>
                <a:lnTo>
                  <a:pt x="92887" y="24484"/>
                </a:lnTo>
              </a:path>
              <a:path w="151129" h="53339">
                <a:moveTo>
                  <a:pt x="42062" y="42429"/>
                </a:moveTo>
                <a:lnTo>
                  <a:pt x="31491" y="33715"/>
                </a:lnTo>
                <a:lnTo>
                  <a:pt x="18207" y="29152"/>
                </a:lnTo>
                <a:lnTo>
                  <a:pt x="6334" y="31079"/>
                </a:lnTo>
                <a:lnTo>
                  <a:pt x="0" y="41832"/>
                </a:lnTo>
                <a:lnTo>
                  <a:pt x="2711" y="53074"/>
                </a:lnTo>
                <a:lnTo>
                  <a:pt x="13052" y="53281"/>
                </a:lnTo>
                <a:lnTo>
                  <a:pt x="26560" y="48525"/>
                </a:lnTo>
                <a:lnTo>
                  <a:pt x="38773" y="44880"/>
                </a:lnTo>
                <a:lnTo>
                  <a:pt x="39509" y="43127"/>
                </a:lnTo>
                <a:lnTo>
                  <a:pt x="39611" y="41311"/>
                </a:lnTo>
                <a:lnTo>
                  <a:pt x="39065" y="3941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9062974" y="4062552"/>
            <a:ext cx="161925" cy="40640"/>
          </a:xfrm>
          <a:custGeom>
            <a:avLst/>
            <a:gdLst/>
            <a:ahLst/>
            <a:cxnLst/>
            <a:rect l="l" t="t" r="r" b="b"/>
            <a:pathLst>
              <a:path w="161925" h="40639">
                <a:moveTo>
                  <a:pt x="154673" y="17030"/>
                </a:moveTo>
                <a:lnTo>
                  <a:pt x="141683" y="12456"/>
                </a:lnTo>
                <a:lnTo>
                  <a:pt x="130125" y="7672"/>
                </a:lnTo>
                <a:lnTo>
                  <a:pt x="119484" y="7567"/>
                </a:lnTo>
                <a:lnTo>
                  <a:pt x="109245" y="17030"/>
                </a:lnTo>
                <a:lnTo>
                  <a:pt x="123032" y="27863"/>
                </a:lnTo>
                <a:lnTo>
                  <a:pt x="135091" y="36741"/>
                </a:lnTo>
                <a:lnTo>
                  <a:pt x="147305" y="38751"/>
                </a:lnTo>
                <a:lnTo>
                  <a:pt x="161556" y="28981"/>
                </a:lnTo>
                <a:lnTo>
                  <a:pt x="161429" y="24510"/>
                </a:lnTo>
                <a:lnTo>
                  <a:pt x="159143" y="22504"/>
                </a:lnTo>
                <a:lnTo>
                  <a:pt x="154673" y="22987"/>
                </a:lnTo>
              </a:path>
              <a:path w="161925" h="40639">
                <a:moveTo>
                  <a:pt x="70967" y="22987"/>
                </a:moveTo>
                <a:lnTo>
                  <a:pt x="64585" y="14642"/>
                </a:lnTo>
                <a:lnTo>
                  <a:pt x="55889" y="8707"/>
                </a:lnTo>
                <a:lnTo>
                  <a:pt x="46178" y="4165"/>
                </a:lnTo>
                <a:lnTo>
                  <a:pt x="36753" y="0"/>
                </a:lnTo>
                <a:lnTo>
                  <a:pt x="28621" y="8077"/>
                </a:lnTo>
                <a:lnTo>
                  <a:pt x="20653" y="14338"/>
                </a:lnTo>
                <a:lnTo>
                  <a:pt x="11547" y="17941"/>
                </a:lnTo>
                <a:lnTo>
                  <a:pt x="0" y="18046"/>
                </a:lnTo>
                <a:lnTo>
                  <a:pt x="4611" y="29368"/>
                </a:lnTo>
                <a:lnTo>
                  <a:pt x="19457" y="36868"/>
                </a:lnTo>
                <a:lnTo>
                  <a:pt x="37574" y="40424"/>
                </a:lnTo>
                <a:lnTo>
                  <a:pt x="51993" y="39916"/>
                </a:lnTo>
                <a:lnTo>
                  <a:pt x="52603" y="36639"/>
                </a:lnTo>
                <a:lnTo>
                  <a:pt x="53327" y="33388"/>
                </a:lnTo>
                <a:lnTo>
                  <a:pt x="54140" y="30149"/>
                </a:lnTo>
                <a:lnTo>
                  <a:pt x="57569" y="29222"/>
                </a:lnTo>
                <a:lnTo>
                  <a:pt x="60985" y="28346"/>
                </a:lnTo>
                <a:lnTo>
                  <a:pt x="64414" y="27508"/>
                </a:lnTo>
                <a:lnTo>
                  <a:pt x="65417" y="23888"/>
                </a:lnTo>
                <a:lnTo>
                  <a:pt x="63614" y="22390"/>
                </a:lnTo>
                <a:lnTo>
                  <a:pt x="59016" y="229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1456946" y="4019382"/>
            <a:ext cx="74930" cy="30480"/>
          </a:xfrm>
          <a:custGeom>
            <a:avLst/>
            <a:gdLst/>
            <a:ahLst/>
            <a:cxnLst/>
            <a:rect l="l" t="t" r="r" b="b"/>
            <a:pathLst>
              <a:path w="74929" h="30479">
                <a:moveTo>
                  <a:pt x="20830" y="12359"/>
                </a:moveTo>
                <a:lnTo>
                  <a:pt x="0" y="13693"/>
                </a:lnTo>
                <a:lnTo>
                  <a:pt x="5404" y="25289"/>
                </a:lnTo>
                <a:lnTo>
                  <a:pt x="20017" y="30420"/>
                </a:lnTo>
                <a:lnTo>
                  <a:pt x="26812" y="12359"/>
                </a:lnTo>
              </a:path>
              <a:path w="74929" h="30479">
                <a:moveTo>
                  <a:pt x="74653" y="6377"/>
                </a:moveTo>
                <a:lnTo>
                  <a:pt x="66298" y="3008"/>
                </a:lnTo>
                <a:lnTo>
                  <a:pt x="57574" y="705"/>
                </a:lnTo>
                <a:lnTo>
                  <a:pt x="48674" y="0"/>
                </a:lnTo>
                <a:lnTo>
                  <a:pt x="39791" y="1424"/>
                </a:lnTo>
                <a:lnTo>
                  <a:pt x="39245" y="4764"/>
                </a:lnTo>
                <a:lnTo>
                  <a:pt x="38470" y="8079"/>
                </a:lnTo>
                <a:lnTo>
                  <a:pt x="37505" y="11343"/>
                </a:lnTo>
                <a:lnTo>
                  <a:pt x="34686" y="12803"/>
                </a:lnTo>
                <a:lnTo>
                  <a:pt x="31752" y="13172"/>
                </a:lnTo>
                <a:lnTo>
                  <a:pt x="28729" y="12498"/>
                </a:lnTo>
                <a:lnTo>
                  <a:pt x="39655" y="13184"/>
                </a:lnTo>
                <a:lnTo>
                  <a:pt x="49065" y="16353"/>
                </a:lnTo>
                <a:lnTo>
                  <a:pt x="58290" y="17560"/>
                </a:lnTo>
                <a:lnTo>
                  <a:pt x="68658" y="123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3" name="object 433"/>
          <p:cNvGrpSpPr/>
          <p:nvPr/>
        </p:nvGrpSpPr>
        <p:grpSpPr>
          <a:xfrm>
            <a:off x="8714720" y="2526119"/>
            <a:ext cx="222250" cy="380365"/>
            <a:chOff x="3660120" y="2526118"/>
            <a:chExt cx="222250" cy="380365"/>
          </a:xfrm>
        </p:grpSpPr>
        <p:sp>
          <p:nvSpPr>
            <p:cNvPr id="434" name="object 434"/>
            <p:cNvSpPr/>
            <p:nvPr/>
          </p:nvSpPr>
          <p:spPr>
            <a:xfrm>
              <a:off x="3662406" y="2528404"/>
              <a:ext cx="217804" cy="375285"/>
            </a:xfrm>
            <a:custGeom>
              <a:avLst/>
              <a:gdLst/>
              <a:ahLst/>
              <a:cxnLst/>
              <a:rect l="l" t="t" r="r" b="b"/>
              <a:pathLst>
                <a:path w="217804" h="375285">
                  <a:moveTo>
                    <a:pt x="62122" y="0"/>
                  </a:moveTo>
                  <a:lnTo>
                    <a:pt x="33393" y="18608"/>
                  </a:lnTo>
                  <a:lnTo>
                    <a:pt x="12888" y="52898"/>
                  </a:lnTo>
                  <a:lnTo>
                    <a:pt x="1470" y="99369"/>
                  </a:lnTo>
                  <a:lnTo>
                    <a:pt x="0" y="154523"/>
                  </a:lnTo>
                  <a:lnTo>
                    <a:pt x="9341" y="214858"/>
                  </a:lnTo>
                  <a:lnTo>
                    <a:pt x="28819" y="272735"/>
                  </a:lnTo>
                  <a:lnTo>
                    <a:pt x="55458" y="320388"/>
                  </a:lnTo>
                  <a:lnTo>
                    <a:pt x="86871" y="355138"/>
                  </a:lnTo>
                  <a:lnTo>
                    <a:pt x="120672" y="374305"/>
                  </a:lnTo>
                  <a:lnTo>
                    <a:pt x="154476" y="375208"/>
                  </a:lnTo>
                  <a:lnTo>
                    <a:pt x="183750" y="356776"/>
                  </a:lnTo>
                  <a:lnTo>
                    <a:pt x="204594" y="322241"/>
                  </a:lnTo>
                  <a:lnTo>
                    <a:pt x="216124" y="275220"/>
                  </a:lnTo>
                  <a:lnTo>
                    <a:pt x="217455" y="219331"/>
                  </a:lnTo>
                  <a:lnTo>
                    <a:pt x="207702" y="158191"/>
                  </a:lnTo>
                  <a:lnTo>
                    <a:pt x="187881" y="100365"/>
                  </a:lnTo>
                  <a:lnTo>
                    <a:pt x="161006" y="53066"/>
                  </a:lnTo>
                  <a:lnTo>
                    <a:pt x="129483" y="18860"/>
                  </a:lnTo>
                  <a:lnTo>
                    <a:pt x="95720" y="315"/>
                  </a:lnTo>
                  <a:lnTo>
                    <a:pt x="62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3662406" y="2528404"/>
              <a:ext cx="217804" cy="375285"/>
            </a:xfrm>
            <a:custGeom>
              <a:avLst/>
              <a:gdLst/>
              <a:ahLst/>
              <a:cxnLst/>
              <a:rect l="l" t="t" r="r" b="b"/>
              <a:pathLst>
                <a:path w="217804" h="375285">
                  <a:moveTo>
                    <a:pt x="207702" y="158191"/>
                  </a:moveTo>
                  <a:lnTo>
                    <a:pt x="217455" y="219331"/>
                  </a:lnTo>
                  <a:lnTo>
                    <a:pt x="216124" y="275220"/>
                  </a:lnTo>
                  <a:lnTo>
                    <a:pt x="204594" y="322241"/>
                  </a:lnTo>
                  <a:lnTo>
                    <a:pt x="183750" y="356776"/>
                  </a:lnTo>
                  <a:lnTo>
                    <a:pt x="154476" y="375208"/>
                  </a:lnTo>
                  <a:lnTo>
                    <a:pt x="120672" y="374305"/>
                  </a:lnTo>
                  <a:lnTo>
                    <a:pt x="86871" y="355138"/>
                  </a:lnTo>
                  <a:lnTo>
                    <a:pt x="55458" y="320388"/>
                  </a:lnTo>
                  <a:lnTo>
                    <a:pt x="28819" y="272735"/>
                  </a:lnTo>
                  <a:lnTo>
                    <a:pt x="9341" y="214858"/>
                  </a:lnTo>
                  <a:lnTo>
                    <a:pt x="0" y="154523"/>
                  </a:lnTo>
                  <a:lnTo>
                    <a:pt x="1470" y="99369"/>
                  </a:lnTo>
                  <a:lnTo>
                    <a:pt x="12888" y="52898"/>
                  </a:lnTo>
                  <a:lnTo>
                    <a:pt x="33393" y="18608"/>
                  </a:lnTo>
                  <a:lnTo>
                    <a:pt x="62122" y="0"/>
                  </a:lnTo>
                  <a:lnTo>
                    <a:pt x="95720" y="315"/>
                  </a:lnTo>
                  <a:lnTo>
                    <a:pt x="129483" y="18860"/>
                  </a:lnTo>
                  <a:lnTo>
                    <a:pt x="161006" y="53066"/>
                  </a:lnTo>
                  <a:lnTo>
                    <a:pt x="187881" y="100365"/>
                  </a:lnTo>
                  <a:lnTo>
                    <a:pt x="207702" y="15819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6" name="object 43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782494" y="2645613"/>
              <a:ext cx="70922" cy="119964"/>
            </a:xfrm>
            <a:prstGeom prst="rect">
              <a:avLst/>
            </a:prstGeom>
          </p:spPr>
        </p:pic>
      </p:grpSp>
      <p:sp>
        <p:nvSpPr>
          <p:cNvPr id="437" name="object 437"/>
          <p:cNvSpPr/>
          <p:nvPr/>
        </p:nvSpPr>
        <p:spPr>
          <a:xfrm>
            <a:off x="8347684" y="2046656"/>
            <a:ext cx="184150" cy="47625"/>
          </a:xfrm>
          <a:custGeom>
            <a:avLst/>
            <a:gdLst/>
            <a:ahLst/>
            <a:cxnLst/>
            <a:rect l="l" t="t" r="r" b="b"/>
            <a:pathLst>
              <a:path w="184150" h="47625">
                <a:moveTo>
                  <a:pt x="0" y="0"/>
                </a:moveTo>
                <a:lnTo>
                  <a:pt x="183845" y="38112"/>
                </a:lnTo>
                <a:lnTo>
                  <a:pt x="181610" y="47078"/>
                </a:lnTo>
                <a:lnTo>
                  <a:pt x="0" y="8966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8362619" y="2145297"/>
            <a:ext cx="184150" cy="47625"/>
          </a:xfrm>
          <a:custGeom>
            <a:avLst/>
            <a:gdLst/>
            <a:ahLst/>
            <a:cxnLst/>
            <a:rect l="l" t="t" r="r" b="b"/>
            <a:pathLst>
              <a:path w="184150" h="47625">
                <a:moveTo>
                  <a:pt x="0" y="0"/>
                </a:moveTo>
                <a:lnTo>
                  <a:pt x="183857" y="38125"/>
                </a:lnTo>
                <a:lnTo>
                  <a:pt x="181622" y="47091"/>
                </a:lnTo>
                <a:lnTo>
                  <a:pt x="0" y="8978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8383550" y="2282825"/>
            <a:ext cx="178435" cy="44450"/>
          </a:xfrm>
          <a:custGeom>
            <a:avLst/>
            <a:gdLst/>
            <a:ahLst/>
            <a:cxnLst/>
            <a:rect l="l" t="t" r="r" b="b"/>
            <a:pathLst>
              <a:path w="178435" h="44450">
                <a:moveTo>
                  <a:pt x="0" y="0"/>
                </a:moveTo>
                <a:lnTo>
                  <a:pt x="178257" y="35128"/>
                </a:lnTo>
                <a:lnTo>
                  <a:pt x="176022" y="44094"/>
                </a:lnTo>
                <a:lnTo>
                  <a:pt x="0" y="8978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548357" y="2091499"/>
            <a:ext cx="113664" cy="148590"/>
          </a:xfrm>
          <a:custGeom>
            <a:avLst/>
            <a:gdLst/>
            <a:ahLst/>
            <a:cxnLst/>
            <a:rect l="l" t="t" r="r" b="b"/>
            <a:pathLst>
              <a:path w="113664" h="148589">
                <a:moveTo>
                  <a:pt x="0" y="8966"/>
                </a:moveTo>
                <a:lnTo>
                  <a:pt x="103136" y="57175"/>
                </a:lnTo>
                <a:lnTo>
                  <a:pt x="107632" y="59410"/>
                </a:lnTo>
                <a:lnTo>
                  <a:pt x="106502" y="51562"/>
                </a:lnTo>
                <a:lnTo>
                  <a:pt x="103136" y="48196"/>
                </a:lnTo>
                <a:lnTo>
                  <a:pt x="0" y="0"/>
                </a:lnTo>
                <a:lnTo>
                  <a:pt x="0" y="8966"/>
                </a:lnTo>
              </a:path>
              <a:path w="113664" h="148589">
                <a:moveTo>
                  <a:pt x="11214" y="107619"/>
                </a:moveTo>
                <a:lnTo>
                  <a:pt x="108737" y="147980"/>
                </a:lnTo>
                <a:lnTo>
                  <a:pt x="113233" y="147980"/>
                </a:lnTo>
                <a:lnTo>
                  <a:pt x="112102" y="141249"/>
                </a:lnTo>
                <a:lnTo>
                  <a:pt x="10083" y="98653"/>
                </a:lnTo>
                <a:lnTo>
                  <a:pt x="11214" y="107619"/>
                </a:lnTo>
                <a:close/>
              </a:path>
              <a:path w="113664" h="148589">
                <a:moveTo>
                  <a:pt x="12331" y="97523"/>
                </a:moveTo>
                <a:lnTo>
                  <a:pt x="91935" y="57175"/>
                </a:lnTo>
                <a:lnTo>
                  <a:pt x="96558" y="54089"/>
                </a:lnTo>
                <a:lnTo>
                  <a:pt x="87439" y="50444"/>
                </a:lnTo>
                <a:lnTo>
                  <a:pt x="7848" y="90792"/>
                </a:lnTo>
                <a:lnTo>
                  <a:pt x="12331" y="9752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570785" y="2243214"/>
            <a:ext cx="100330" cy="159385"/>
          </a:xfrm>
          <a:custGeom>
            <a:avLst/>
            <a:gdLst/>
            <a:ahLst/>
            <a:cxnLst/>
            <a:rect l="l" t="t" r="r" b="b"/>
            <a:pathLst>
              <a:path w="100329" h="159385">
                <a:moveTo>
                  <a:pt x="0" y="65773"/>
                </a:moveTo>
                <a:lnTo>
                  <a:pt x="8953" y="65773"/>
                </a:lnTo>
                <a:lnTo>
                  <a:pt x="21297" y="73621"/>
                </a:lnTo>
                <a:lnTo>
                  <a:pt x="23533" y="91554"/>
                </a:lnTo>
                <a:lnTo>
                  <a:pt x="3352" y="89319"/>
                </a:lnTo>
                <a:lnTo>
                  <a:pt x="0" y="65773"/>
                </a:lnTo>
                <a:close/>
              </a:path>
              <a:path w="100329" h="159385">
                <a:moveTo>
                  <a:pt x="19050" y="72123"/>
                </a:moveTo>
                <a:lnTo>
                  <a:pt x="87439" y="8216"/>
                </a:lnTo>
                <a:lnTo>
                  <a:pt x="90055" y="5232"/>
                </a:lnTo>
                <a:lnTo>
                  <a:pt x="86309" y="0"/>
                </a:lnTo>
                <a:lnTo>
                  <a:pt x="81826" y="2984"/>
                </a:lnTo>
                <a:lnTo>
                  <a:pt x="13449" y="66890"/>
                </a:lnTo>
                <a:lnTo>
                  <a:pt x="19050" y="72123"/>
                </a:lnTo>
              </a:path>
              <a:path w="100329" h="159385">
                <a:moveTo>
                  <a:pt x="93040" y="84264"/>
                </a:moveTo>
                <a:lnTo>
                  <a:pt x="68376" y="80911"/>
                </a:lnTo>
                <a:lnTo>
                  <a:pt x="62776" y="73621"/>
                </a:lnTo>
                <a:lnTo>
                  <a:pt x="58292" y="72491"/>
                </a:lnTo>
                <a:lnTo>
                  <a:pt x="62776" y="68008"/>
                </a:lnTo>
                <a:lnTo>
                  <a:pt x="93040" y="73063"/>
                </a:lnTo>
                <a:lnTo>
                  <a:pt x="99771" y="74739"/>
                </a:lnTo>
                <a:lnTo>
                  <a:pt x="97523" y="84836"/>
                </a:lnTo>
                <a:lnTo>
                  <a:pt x="93040" y="84264"/>
                </a:lnTo>
              </a:path>
              <a:path w="100329" h="159385">
                <a:moveTo>
                  <a:pt x="54927" y="153212"/>
                </a:moveTo>
                <a:lnTo>
                  <a:pt x="58292" y="72491"/>
                </a:lnTo>
                <a:lnTo>
                  <a:pt x="60528" y="73063"/>
                </a:lnTo>
                <a:lnTo>
                  <a:pt x="64452" y="76428"/>
                </a:lnTo>
                <a:lnTo>
                  <a:pt x="68376" y="80911"/>
                </a:lnTo>
                <a:lnTo>
                  <a:pt x="65011" y="153771"/>
                </a:lnTo>
                <a:lnTo>
                  <a:pt x="64452" y="159385"/>
                </a:lnTo>
                <a:lnTo>
                  <a:pt x="54368" y="157137"/>
                </a:lnTo>
                <a:lnTo>
                  <a:pt x="54927" y="1532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8662340" y="2141575"/>
            <a:ext cx="103505" cy="143510"/>
          </a:xfrm>
          <a:custGeom>
            <a:avLst/>
            <a:gdLst/>
            <a:ahLst/>
            <a:cxnLst/>
            <a:rect l="l" t="t" r="r" b="b"/>
            <a:pathLst>
              <a:path w="103504" h="143510">
                <a:moveTo>
                  <a:pt x="0" y="8204"/>
                </a:moveTo>
                <a:lnTo>
                  <a:pt x="91173" y="48577"/>
                </a:lnTo>
                <a:lnTo>
                  <a:pt x="96405" y="50812"/>
                </a:lnTo>
                <a:lnTo>
                  <a:pt x="97154" y="42595"/>
                </a:lnTo>
                <a:lnTo>
                  <a:pt x="91173" y="40347"/>
                </a:lnTo>
                <a:lnTo>
                  <a:pt x="0" y="0"/>
                </a:lnTo>
                <a:lnTo>
                  <a:pt x="0" y="8204"/>
                </a:lnTo>
              </a:path>
              <a:path w="103504" h="143510">
                <a:moveTo>
                  <a:pt x="7467" y="102387"/>
                </a:moveTo>
                <a:lnTo>
                  <a:pt x="97904" y="141249"/>
                </a:lnTo>
                <a:lnTo>
                  <a:pt x="102387" y="143497"/>
                </a:lnTo>
                <a:lnTo>
                  <a:pt x="103136" y="134531"/>
                </a:lnTo>
                <a:lnTo>
                  <a:pt x="96405" y="132283"/>
                </a:lnTo>
                <a:lnTo>
                  <a:pt x="5968" y="93421"/>
                </a:lnTo>
                <a:lnTo>
                  <a:pt x="7467" y="102387"/>
                </a:lnTo>
              </a:path>
              <a:path w="103504" h="143510">
                <a:moveTo>
                  <a:pt x="94919" y="124066"/>
                </a:moveTo>
                <a:lnTo>
                  <a:pt x="1485" y="25400"/>
                </a:lnTo>
                <a:lnTo>
                  <a:pt x="736" y="12700"/>
                </a:lnTo>
                <a:lnTo>
                  <a:pt x="94170" y="111353"/>
                </a:lnTo>
                <a:lnTo>
                  <a:pt x="101638" y="118833"/>
                </a:lnTo>
                <a:lnTo>
                  <a:pt x="97891" y="127038"/>
                </a:lnTo>
                <a:lnTo>
                  <a:pt x="94919" y="1240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8423998" y="2043963"/>
            <a:ext cx="14604" cy="21590"/>
          </a:xfrm>
          <a:custGeom>
            <a:avLst/>
            <a:gdLst/>
            <a:ahLst/>
            <a:cxnLst/>
            <a:rect l="l" t="t" r="r" b="b"/>
            <a:pathLst>
              <a:path w="14604" h="21589">
                <a:moveTo>
                  <a:pt x="14211" y="21462"/>
                </a:moveTo>
                <a:lnTo>
                  <a:pt x="12344" y="7391"/>
                </a:lnTo>
                <a:lnTo>
                  <a:pt x="11137" y="1714"/>
                </a:lnTo>
                <a:lnTo>
                  <a:pt x="0" y="0"/>
                </a:lnTo>
                <a:lnTo>
                  <a:pt x="1155" y="6794"/>
                </a:lnTo>
                <a:lnTo>
                  <a:pt x="2781" y="19088"/>
                </a:lnTo>
                <a:lnTo>
                  <a:pt x="14211" y="214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8361133" y="2027034"/>
            <a:ext cx="90170" cy="137160"/>
          </a:xfrm>
          <a:custGeom>
            <a:avLst/>
            <a:gdLst/>
            <a:ahLst/>
            <a:cxnLst/>
            <a:rect l="l" t="t" r="r" b="b"/>
            <a:pathLst>
              <a:path w="90170" h="137160">
                <a:moveTo>
                  <a:pt x="12649" y="25031"/>
                </a:moveTo>
                <a:lnTo>
                  <a:pt x="10083" y="6730"/>
                </a:lnTo>
                <a:lnTo>
                  <a:pt x="8966" y="1117"/>
                </a:lnTo>
                <a:lnTo>
                  <a:pt x="0" y="0"/>
                </a:lnTo>
                <a:lnTo>
                  <a:pt x="1117" y="6730"/>
                </a:lnTo>
                <a:lnTo>
                  <a:pt x="3403" y="23113"/>
                </a:lnTo>
                <a:lnTo>
                  <a:pt x="12649" y="25031"/>
                </a:lnTo>
              </a:path>
              <a:path w="90170" h="137160">
                <a:moveTo>
                  <a:pt x="26403" y="123431"/>
                </a:moveTo>
                <a:lnTo>
                  <a:pt x="13944" y="34340"/>
                </a:lnTo>
                <a:lnTo>
                  <a:pt x="4698" y="32397"/>
                </a:lnTo>
                <a:lnTo>
                  <a:pt x="17144" y="121513"/>
                </a:lnTo>
                <a:lnTo>
                  <a:pt x="26403" y="123431"/>
                </a:lnTo>
                <a:close/>
              </a:path>
              <a:path w="90170" h="137160">
                <a:moveTo>
                  <a:pt x="90157" y="136651"/>
                </a:moveTo>
                <a:lnTo>
                  <a:pt x="78346" y="47853"/>
                </a:lnTo>
                <a:lnTo>
                  <a:pt x="66890" y="45453"/>
                </a:lnTo>
                <a:lnTo>
                  <a:pt x="78612" y="134264"/>
                </a:lnTo>
                <a:lnTo>
                  <a:pt x="90157" y="13665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379574" y="2157831"/>
            <a:ext cx="119380" cy="382270"/>
          </a:xfrm>
          <a:custGeom>
            <a:avLst/>
            <a:gdLst/>
            <a:ahLst/>
            <a:cxnLst/>
            <a:rect l="l" t="t" r="r" b="b"/>
            <a:pathLst>
              <a:path w="119379" h="382269">
                <a:moveTo>
                  <a:pt x="79387" y="149009"/>
                </a:moveTo>
                <a:lnTo>
                  <a:pt x="104457" y="352577"/>
                </a:lnTo>
                <a:lnTo>
                  <a:pt x="119075" y="382104"/>
                </a:lnTo>
                <a:lnTo>
                  <a:pt x="91084" y="151345"/>
                </a:lnTo>
                <a:lnTo>
                  <a:pt x="79387" y="149009"/>
                </a:lnTo>
                <a:close/>
              </a:path>
              <a:path w="119379" h="382269">
                <a:moveTo>
                  <a:pt x="89827" y="141909"/>
                </a:moveTo>
                <a:lnTo>
                  <a:pt x="72974" y="15316"/>
                </a:lnTo>
                <a:lnTo>
                  <a:pt x="61417" y="12890"/>
                </a:lnTo>
                <a:lnTo>
                  <a:pt x="78143" y="139611"/>
                </a:lnTo>
                <a:lnTo>
                  <a:pt x="89827" y="141909"/>
                </a:lnTo>
                <a:close/>
              </a:path>
              <a:path w="119379" h="382269">
                <a:moveTo>
                  <a:pt x="27089" y="129552"/>
                </a:moveTo>
                <a:lnTo>
                  <a:pt x="9258" y="1943"/>
                </a:lnTo>
                <a:lnTo>
                  <a:pt x="0" y="0"/>
                </a:lnTo>
                <a:lnTo>
                  <a:pt x="17843" y="127723"/>
                </a:lnTo>
                <a:lnTo>
                  <a:pt x="27089" y="129552"/>
                </a:lnTo>
                <a:close/>
              </a:path>
              <a:path w="119379" h="382269">
                <a:moveTo>
                  <a:pt x="19126" y="136982"/>
                </a:moveTo>
                <a:lnTo>
                  <a:pt x="27520" y="197116"/>
                </a:lnTo>
                <a:lnTo>
                  <a:pt x="39827" y="220662"/>
                </a:lnTo>
                <a:lnTo>
                  <a:pt x="28397" y="138836"/>
                </a:lnTo>
                <a:lnTo>
                  <a:pt x="19126" y="13698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8670557" y="2389696"/>
            <a:ext cx="266065" cy="75565"/>
          </a:xfrm>
          <a:custGeom>
            <a:avLst/>
            <a:gdLst/>
            <a:ahLst/>
            <a:cxnLst/>
            <a:rect l="l" t="t" r="r" b="b"/>
            <a:pathLst>
              <a:path w="266064" h="75564">
                <a:moveTo>
                  <a:pt x="130048" y="8978"/>
                </a:moveTo>
                <a:lnTo>
                  <a:pt x="8966" y="14579"/>
                </a:lnTo>
                <a:lnTo>
                  <a:pt x="3352" y="14579"/>
                </a:lnTo>
                <a:lnTo>
                  <a:pt x="0" y="4495"/>
                </a:lnTo>
                <a:lnTo>
                  <a:pt x="7848" y="5613"/>
                </a:lnTo>
                <a:lnTo>
                  <a:pt x="128930" y="0"/>
                </a:lnTo>
                <a:lnTo>
                  <a:pt x="137896" y="0"/>
                </a:lnTo>
                <a:lnTo>
                  <a:pt x="137896" y="10096"/>
                </a:lnTo>
                <a:lnTo>
                  <a:pt x="130048" y="8978"/>
                </a:lnTo>
              </a:path>
              <a:path w="266064" h="75564">
                <a:moveTo>
                  <a:pt x="179374" y="20193"/>
                </a:moveTo>
                <a:lnTo>
                  <a:pt x="265696" y="49339"/>
                </a:lnTo>
                <a:lnTo>
                  <a:pt x="265696" y="57175"/>
                </a:lnTo>
                <a:lnTo>
                  <a:pt x="225336" y="52692"/>
                </a:lnTo>
                <a:lnTo>
                  <a:pt x="180492" y="31394"/>
                </a:lnTo>
                <a:lnTo>
                  <a:pt x="179374" y="20193"/>
                </a:lnTo>
                <a:close/>
              </a:path>
              <a:path w="266064" h="75564">
                <a:moveTo>
                  <a:pt x="121069" y="22428"/>
                </a:moveTo>
                <a:lnTo>
                  <a:pt x="179374" y="20193"/>
                </a:lnTo>
                <a:lnTo>
                  <a:pt x="180492" y="31394"/>
                </a:lnTo>
                <a:lnTo>
                  <a:pt x="225336" y="52692"/>
                </a:lnTo>
                <a:lnTo>
                  <a:pt x="211886" y="53822"/>
                </a:lnTo>
                <a:lnTo>
                  <a:pt x="121069" y="22428"/>
                </a:lnTo>
                <a:close/>
              </a:path>
              <a:path w="266064" h="75564">
                <a:moveTo>
                  <a:pt x="48209" y="13462"/>
                </a:moveTo>
                <a:lnTo>
                  <a:pt x="155562" y="55067"/>
                </a:lnTo>
                <a:lnTo>
                  <a:pt x="163677" y="58305"/>
                </a:lnTo>
                <a:lnTo>
                  <a:pt x="164795" y="49339"/>
                </a:lnTo>
                <a:lnTo>
                  <a:pt x="156946" y="45974"/>
                </a:lnTo>
                <a:lnTo>
                  <a:pt x="67259" y="11214"/>
                </a:lnTo>
                <a:lnTo>
                  <a:pt x="48209" y="13462"/>
                </a:lnTo>
              </a:path>
              <a:path w="266064" h="75564">
                <a:moveTo>
                  <a:pt x="211886" y="53822"/>
                </a:moveTo>
                <a:lnTo>
                  <a:pt x="121069" y="22428"/>
                </a:lnTo>
                <a:lnTo>
                  <a:pt x="121881" y="32372"/>
                </a:lnTo>
                <a:lnTo>
                  <a:pt x="156946" y="45974"/>
                </a:lnTo>
                <a:lnTo>
                  <a:pt x="164795" y="49339"/>
                </a:lnTo>
                <a:lnTo>
                  <a:pt x="163677" y="58305"/>
                </a:lnTo>
                <a:lnTo>
                  <a:pt x="155562" y="55067"/>
                </a:lnTo>
                <a:lnTo>
                  <a:pt x="122656" y="42316"/>
                </a:lnTo>
                <a:lnTo>
                  <a:pt x="123316" y="50457"/>
                </a:lnTo>
                <a:lnTo>
                  <a:pt x="165925" y="70637"/>
                </a:lnTo>
                <a:lnTo>
                  <a:pt x="214122" y="75120"/>
                </a:lnTo>
                <a:lnTo>
                  <a:pt x="211886" y="5382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8559191" y="2199120"/>
            <a:ext cx="64769" cy="58419"/>
          </a:xfrm>
          <a:custGeom>
            <a:avLst/>
            <a:gdLst/>
            <a:ahLst/>
            <a:cxnLst/>
            <a:rect l="l" t="t" r="r" b="b"/>
            <a:pathLst>
              <a:path w="64770" h="58419">
                <a:moveTo>
                  <a:pt x="8966" y="3733"/>
                </a:moveTo>
                <a:lnTo>
                  <a:pt x="58305" y="50076"/>
                </a:lnTo>
                <a:lnTo>
                  <a:pt x="64287" y="55308"/>
                </a:lnTo>
                <a:lnTo>
                  <a:pt x="56057" y="58293"/>
                </a:lnTo>
                <a:lnTo>
                  <a:pt x="49339" y="52311"/>
                </a:lnTo>
                <a:lnTo>
                  <a:pt x="0" y="5969"/>
                </a:lnTo>
                <a:lnTo>
                  <a:pt x="381" y="0"/>
                </a:lnTo>
                <a:lnTo>
                  <a:pt x="8966" y="373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8" name="object 448"/>
          <p:cNvGrpSpPr/>
          <p:nvPr/>
        </p:nvGrpSpPr>
        <p:grpSpPr>
          <a:xfrm>
            <a:off x="8486635" y="2075764"/>
            <a:ext cx="389890" cy="601980"/>
            <a:chOff x="3432035" y="2075764"/>
            <a:chExt cx="389890" cy="601980"/>
          </a:xfrm>
        </p:grpSpPr>
        <p:sp>
          <p:nvSpPr>
            <p:cNvPr id="449" name="object 449"/>
            <p:cNvSpPr/>
            <p:nvPr/>
          </p:nvSpPr>
          <p:spPr>
            <a:xfrm>
              <a:off x="3434321" y="2078050"/>
              <a:ext cx="298450" cy="597535"/>
            </a:xfrm>
            <a:custGeom>
              <a:avLst/>
              <a:gdLst/>
              <a:ahLst/>
              <a:cxnLst/>
              <a:rect l="l" t="t" r="r" b="b"/>
              <a:pathLst>
                <a:path w="298450" h="597535">
                  <a:moveTo>
                    <a:pt x="276161" y="322275"/>
                  </a:moveTo>
                  <a:lnTo>
                    <a:pt x="276923" y="333717"/>
                  </a:lnTo>
                  <a:lnTo>
                    <a:pt x="291858" y="339509"/>
                  </a:lnTo>
                  <a:lnTo>
                    <a:pt x="290791" y="321589"/>
                  </a:lnTo>
                  <a:lnTo>
                    <a:pt x="276161" y="322275"/>
                  </a:lnTo>
                  <a:close/>
                </a:path>
                <a:path w="298450" h="597535">
                  <a:moveTo>
                    <a:pt x="264591" y="103873"/>
                  </a:moveTo>
                  <a:lnTo>
                    <a:pt x="270573" y="106121"/>
                  </a:lnTo>
                  <a:lnTo>
                    <a:pt x="269824" y="114338"/>
                  </a:lnTo>
                  <a:lnTo>
                    <a:pt x="264591" y="112102"/>
                  </a:lnTo>
                  <a:lnTo>
                    <a:pt x="261988" y="110934"/>
                  </a:lnTo>
                  <a:lnTo>
                    <a:pt x="266166" y="173380"/>
                  </a:lnTo>
                  <a:lnTo>
                    <a:pt x="267588" y="174878"/>
                  </a:lnTo>
                  <a:lnTo>
                    <a:pt x="275056" y="182359"/>
                  </a:lnTo>
                  <a:lnTo>
                    <a:pt x="271310" y="190563"/>
                  </a:lnTo>
                  <a:lnTo>
                    <a:pt x="268338" y="187591"/>
                  </a:lnTo>
                  <a:lnTo>
                    <a:pt x="267030" y="186220"/>
                  </a:lnTo>
                  <a:lnTo>
                    <a:pt x="267614" y="194856"/>
                  </a:lnTo>
                  <a:lnTo>
                    <a:pt x="269824" y="195808"/>
                  </a:lnTo>
                  <a:lnTo>
                    <a:pt x="276555" y="198056"/>
                  </a:lnTo>
                  <a:lnTo>
                    <a:pt x="275805" y="207022"/>
                  </a:lnTo>
                  <a:lnTo>
                    <a:pt x="271322" y="204774"/>
                  </a:lnTo>
                  <a:lnTo>
                    <a:pt x="268185" y="203428"/>
                  </a:lnTo>
                  <a:lnTo>
                    <a:pt x="275551" y="313270"/>
                  </a:lnTo>
                  <a:lnTo>
                    <a:pt x="290271" y="312585"/>
                  </a:lnTo>
                  <a:lnTo>
                    <a:pt x="278053" y="104813"/>
                  </a:lnTo>
                  <a:lnTo>
                    <a:pt x="275478" y="96876"/>
                  </a:lnTo>
                  <a:lnTo>
                    <a:pt x="269782" y="94162"/>
                  </a:lnTo>
                  <a:lnTo>
                    <a:pt x="264016" y="95513"/>
                  </a:lnTo>
                  <a:lnTo>
                    <a:pt x="261226" y="99771"/>
                  </a:lnTo>
                  <a:lnTo>
                    <a:pt x="261416" y="102463"/>
                  </a:lnTo>
                  <a:lnTo>
                    <a:pt x="264591" y="103873"/>
                  </a:lnTo>
                </a:path>
                <a:path w="298450" h="597535">
                  <a:moveTo>
                    <a:pt x="191350" y="305676"/>
                  </a:moveTo>
                  <a:lnTo>
                    <a:pt x="275056" y="302691"/>
                  </a:lnTo>
                  <a:lnTo>
                    <a:pt x="275551" y="313270"/>
                  </a:lnTo>
                  <a:lnTo>
                    <a:pt x="191947" y="317144"/>
                  </a:lnTo>
                  <a:lnTo>
                    <a:pt x="191350" y="305676"/>
                  </a:lnTo>
                  <a:close/>
                </a:path>
                <a:path w="298450" h="597535">
                  <a:moveTo>
                    <a:pt x="182372" y="178612"/>
                  </a:moveTo>
                  <a:lnTo>
                    <a:pt x="244411" y="259334"/>
                  </a:lnTo>
                  <a:lnTo>
                    <a:pt x="248145" y="264566"/>
                  </a:lnTo>
                  <a:lnTo>
                    <a:pt x="251142" y="255600"/>
                  </a:lnTo>
                  <a:lnTo>
                    <a:pt x="245910" y="248119"/>
                  </a:lnTo>
                  <a:lnTo>
                    <a:pt x="183883" y="167398"/>
                  </a:lnTo>
                  <a:lnTo>
                    <a:pt x="180886" y="165912"/>
                  </a:lnTo>
                  <a:lnTo>
                    <a:pt x="182372" y="178612"/>
                  </a:lnTo>
                </a:path>
                <a:path w="298450" h="597535">
                  <a:moveTo>
                    <a:pt x="249656" y="220472"/>
                  </a:moveTo>
                  <a:lnTo>
                    <a:pt x="246087" y="248450"/>
                  </a:lnTo>
                  <a:lnTo>
                    <a:pt x="250901" y="255663"/>
                  </a:lnTo>
                  <a:lnTo>
                    <a:pt x="248234" y="263969"/>
                  </a:lnTo>
                  <a:lnTo>
                    <a:pt x="244665" y="259588"/>
                  </a:lnTo>
                  <a:lnTo>
                    <a:pt x="239179" y="302691"/>
                  </a:lnTo>
                  <a:lnTo>
                    <a:pt x="248145" y="302691"/>
                  </a:lnTo>
                  <a:lnTo>
                    <a:pt x="258610" y="220472"/>
                  </a:lnTo>
                  <a:lnTo>
                    <a:pt x="260121" y="213753"/>
                  </a:lnTo>
                  <a:lnTo>
                    <a:pt x="250393" y="213753"/>
                  </a:lnTo>
                  <a:lnTo>
                    <a:pt x="249656" y="220472"/>
                  </a:lnTo>
                </a:path>
                <a:path w="298450" h="597535">
                  <a:moveTo>
                    <a:pt x="201256" y="187769"/>
                  </a:moveTo>
                  <a:lnTo>
                    <a:pt x="249466" y="195618"/>
                  </a:lnTo>
                  <a:lnTo>
                    <a:pt x="270090" y="203949"/>
                  </a:lnTo>
                  <a:lnTo>
                    <a:pt x="204609" y="194500"/>
                  </a:lnTo>
                  <a:lnTo>
                    <a:pt x="201256" y="187769"/>
                  </a:lnTo>
                  <a:close/>
                </a:path>
                <a:path w="298450" h="597535">
                  <a:moveTo>
                    <a:pt x="178638" y="328841"/>
                  </a:moveTo>
                  <a:lnTo>
                    <a:pt x="145961" y="320954"/>
                  </a:lnTo>
                  <a:lnTo>
                    <a:pt x="143497" y="323646"/>
                  </a:lnTo>
                  <a:lnTo>
                    <a:pt x="136956" y="321830"/>
                  </a:lnTo>
                  <a:lnTo>
                    <a:pt x="136855" y="318744"/>
                  </a:lnTo>
                  <a:lnTo>
                    <a:pt x="88950" y="307162"/>
                  </a:lnTo>
                  <a:lnTo>
                    <a:pt x="89700" y="315391"/>
                  </a:lnTo>
                  <a:lnTo>
                    <a:pt x="179387" y="337058"/>
                  </a:lnTo>
                  <a:lnTo>
                    <a:pt x="185559" y="338378"/>
                  </a:lnTo>
                  <a:lnTo>
                    <a:pt x="187236" y="331279"/>
                  </a:lnTo>
                  <a:lnTo>
                    <a:pt x="178638" y="328841"/>
                  </a:lnTo>
                </a:path>
                <a:path w="298450" h="597535">
                  <a:moveTo>
                    <a:pt x="278980" y="351078"/>
                  </a:moveTo>
                  <a:lnTo>
                    <a:pt x="193217" y="330720"/>
                  </a:lnTo>
                  <a:lnTo>
                    <a:pt x="193967" y="338937"/>
                  </a:lnTo>
                  <a:lnTo>
                    <a:pt x="279730" y="359308"/>
                  </a:lnTo>
                  <a:lnTo>
                    <a:pt x="285889" y="360616"/>
                  </a:lnTo>
                  <a:lnTo>
                    <a:pt x="287578" y="353504"/>
                  </a:lnTo>
                  <a:lnTo>
                    <a:pt x="278980" y="351078"/>
                  </a:lnTo>
                </a:path>
                <a:path w="298450" h="597535">
                  <a:moveTo>
                    <a:pt x="100355" y="416483"/>
                  </a:moveTo>
                  <a:lnTo>
                    <a:pt x="183311" y="345287"/>
                  </a:lnTo>
                  <a:lnTo>
                    <a:pt x="188366" y="341922"/>
                  </a:lnTo>
                  <a:lnTo>
                    <a:pt x="189484" y="350329"/>
                  </a:lnTo>
                  <a:lnTo>
                    <a:pt x="184442" y="354812"/>
                  </a:lnTo>
                  <a:lnTo>
                    <a:pt x="101473" y="426008"/>
                  </a:lnTo>
                  <a:lnTo>
                    <a:pt x="100355" y="416483"/>
                  </a:lnTo>
                </a:path>
                <a:path w="298450" h="597535">
                  <a:moveTo>
                    <a:pt x="201256" y="434416"/>
                  </a:moveTo>
                  <a:lnTo>
                    <a:pt x="281584" y="365480"/>
                  </a:lnTo>
                  <a:lnTo>
                    <a:pt x="286473" y="362216"/>
                  </a:lnTo>
                  <a:lnTo>
                    <a:pt x="287553" y="370370"/>
                  </a:lnTo>
                  <a:lnTo>
                    <a:pt x="282663" y="374713"/>
                  </a:lnTo>
                  <a:lnTo>
                    <a:pt x="202336" y="443636"/>
                  </a:lnTo>
                  <a:lnTo>
                    <a:pt x="201256" y="434416"/>
                  </a:lnTo>
                </a:path>
                <a:path w="298450" h="597535">
                  <a:moveTo>
                    <a:pt x="192633" y="326136"/>
                  </a:moveTo>
                  <a:lnTo>
                    <a:pt x="190601" y="326224"/>
                  </a:lnTo>
                  <a:lnTo>
                    <a:pt x="184988" y="326224"/>
                  </a:lnTo>
                  <a:lnTo>
                    <a:pt x="181635" y="316141"/>
                  </a:lnTo>
                  <a:lnTo>
                    <a:pt x="189484" y="317258"/>
                  </a:lnTo>
                  <a:lnTo>
                    <a:pt x="191947" y="317144"/>
                  </a:lnTo>
                  <a:lnTo>
                    <a:pt x="171919" y="56045"/>
                  </a:lnTo>
                  <a:lnTo>
                    <a:pt x="168595" y="49157"/>
                  </a:lnTo>
                  <a:lnTo>
                    <a:pt x="162755" y="46932"/>
                  </a:lnTo>
                  <a:lnTo>
                    <a:pt x="157198" y="48422"/>
                  </a:lnTo>
                  <a:lnTo>
                    <a:pt x="154724" y="52679"/>
                  </a:lnTo>
                  <a:lnTo>
                    <a:pt x="155194" y="58204"/>
                  </a:lnTo>
                  <a:lnTo>
                    <a:pt x="162572" y="61645"/>
                  </a:lnTo>
                  <a:lnTo>
                    <a:pt x="165938" y="65011"/>
                  </a:lnTo>
                  <a:lnTo>
                    <a:pt x="167068" y="72859"/>
                  </a:lnTo>
                  <a:lnTo>
                    <a:pt x="162572" y="70624"/>
                  </a:lnTo>
                  <a:lnTo>
                    <a:pt x="155994" y="67538"/>
                  </a:lnTo>
                  <a:lnTo>
                    <a:pt x="163106" y="151180"/>
                  </a:lnTo>
                  <a:lnTo>
                    <a:pt x="171538" y="154698"/>
                  </a:lnTo>
                  <a:lnTo>
                    <a:pt x="172669" y="161429"/>
                  </a:lnTo>
                  <a:lnTo>
                    <a:pt x="168173" y="161429"/>
                  </a:lnTo>
                  <a:lnTo>
                    <a:pt x="163830" y="159626"/>
                  </a:lnTo>
                  <a:lnTo>
                    <a:pt x="164528" y="167767"/>
                  </a:lnTo>
                  <a:lnTo>
                    <a:pt x="168605" y="165900"/>
                  </a:lnTo>
                  <a:lnTo>
                    <a:pt x="171754" y="170586"/>
                  </a:lnTo>
                  <a:lnTo>
                    <a:pt x="169303" y="173380"/>
                  </a:lnTo>
                  <a:lnTo>
                    <a:pt x="167551" y="180467"/>
                  </a:lnTo>
                  <a:lnTo>
                    <a:pt x="171780" y="237705"/>
                  </a:lnTo>
                  <a:lnTo>
                    <a:pt x="174904" y="238226"/>
                  </a:lnTo>
                  <a:lnTo>
                    <a:pt x="181635" y="239902"/>
                  </a:lnTo>
                  <a:lnTo>
                    <a:pt x="179387" y="249999"/>
                  </a:lnTo>
                  <a:lnTo>
                    <a:pt x="174904" y="249427"/>
                  </a:lnTo>
                  <a:lnTo>
                    <a:pt x="172631" y="249123"/>
                  </a:lnTo>
                  <a:lnTo>
                    <a:pt x="178511" y="328815"/>
                  </a:lnTo>
                  <a:lnTo>
                    <a:pt x="187236" y="331279"/>
                  </a:lnTo>
                  <a:lnTo>
                    <a:pt x="185559" y="338378"/>
                  </a:lnTo>
                  <a:lnTo>
                    <a:pt x="179387" y="337058"/>
                  </a:lnTo>
                  <a:lnTo>
                    <a:pt x="179120" y="337007"/>
                  </a:lnTo>
                  <a:lnTo>
                    <a:pt x="179933" y="348183"/>
                  </a:lnTo>
                  <a:lnTo>
                    <a:pt x="183311" y="345287"/>
                  </a:lnTo>
                  <a:lnTo>
                    <a:pt x="188366" y="341922"/>
                  </a:lnTo>
                  <a:lnTo>
                    <a:pt x="189484" y="350329"/>
                  </a:lnTo>
                  <a:lnTo>
                    <a:pt x="184442" y="354812"/>
                  </a:lnTo>
                  <a:lnTo>
                    <a:pt x="180670" y="358051"/>
                  </a:lnTo>
                  <a:lnTo>
                    <a:pt x="189103" y="472338"/>
                  </a:lnTo>
                  <a:lnTo>
                    <a:pt x="203682" y="470103"/>
                  </a:lnTo>
                  <a:lnTo>
                    <a:pt x="192633" y="326136"/>
                  </a:lnTo>
                </a:path>
                <a:path w="298450" h="597535">
                  <a:moveTo>
                    <a:pt x="292430" y="349364"/>
                  </a:moveTo>
                  <a:lnTo>
                    <a:pt x="277583" y="343611"/>
                  </a:lnTo>
                  <a:lnTo>
                    <a:pt x="278079" y="350862"/>
                  </a:lnTo>
                  <a:lnTo>
                    <a:pt x="278980" y="351078"/>
                  </a:lnTo>
                  <a:lnTo>
                    <a:pt x="287578" y="353504"/>
                  </a:lnTo>
                  <a:lnTo>
                    <a:pt x="285889" y="360616"/>
                  </a:lnTo>
                  <a:lnTo>
                    <a:pt x="279730" y="359308"/>
                  </a:lnTo>
                  <a:lnTo>
                    <a:pt x="278625" y="359041"/>
                  </a:lnTo>
                  <a:lnTo>
                    <a:pt x="279196" y="367525"/>
                  </a:lnTo>
                  <a:lnTo>
                    <a:pt x="281584" y="365480"/>
                  </a:lnTo>
                  <a:lnTo>
                    <a:pt x="286473" y="362216"/>
                  </a:lnTo>
                  <a:lnTo>
                    <a:pt x="287553" y="370370"/>
                  </a:lnTo>
                  <a:lnTo>
                    <a:pt x="282663" y="374713"/>
                  </a:lnTo>
                  <a:lnTo>
                    <a:pt x="279844" y="377139"/>
                  </a:lnTo>
                  <a:lnTo>
                    <a:pt x="284772" y="450672"/>
                  </a:lnTo>
                  <a:lnTo>
                    <a:pt x="298234" y="447865"/>
                  </a:lnTo>
                  <a:lnTo>
                    <a:pt x="292430" y="349364"/>
                  </a:lnTo>
                </a:path>
                <a:path w="298450" h="597535">
                  <a:moveTo>
                    <a:pt x="0" y="374510"/>
                  </a:moveTo>
                  <a:lnTo>
                    <a:pt x="91821" y="388035"/>
                  </a:lnTo>
                  <a:lnTo>
                    <a:pt x="89560" y="397116"/>
                  </a:lnTo>
                  <a:lnTo>
                    <a:pt x="1219" y="383882"/>
                  </a:lnTo>
                  <a:lnTo>
                    <a:pt x="0" y="374510"/>
                  </a:lnTo>
                  <a:close/>
                </a:path>
                <a:path w="298450" h="597535">
                  <a:moveTo>
                    <a:pt x="104838" y="597255"/>
                  </a:moveTo>
                  <a:lnTo>
                    <a:pt x="82753" y="396087"/>
                  </a:lnTo>
                  <a:lnTo>
                    <a:pt x="89560" y="397116"/>
                  </a:lnTo>
                  <a:lnTo>
                    <a:pt x="91821" y="388035"/>
                  </a:lnTo>
                  <a:lnTo>
                    <a:pt x="81686" y="386537"/>
                  </a:lnTo>
                  <a:lnTo>
                    <a:pt x="66255" y="247992"/>
                  </a:lnTo>
                  <a:lnTo>
                    <a:pt x="70650" y="248869"/>
                  </a:lnTo>
                  <a:lnTo>
                    <a:pt x="72885" y="239902"/>
                  </a:lnTo>
                  <a:lnTo>
                    <a:pt x="65189" y="238391"/>
                  </a:lnTo>
                  <a:lnTo>
                    <a:pt x="51269" y="113487"/>
                  </a:lnTo>
                  <a:lnTo>
                    <a:pt x="55321" y="114338"/>
                  </a:lnTo>
                  <a:lnTo>
                    <a:pt x="57556" y="105371"/>
                  </a:lnTo>
                  <a:lnTo>
                    <a:pt x="50203" y="103847"/>
                  </a:lnTo>
                  <a:lnTo>
                    <a:pt x="40373" y="15684"/>
                  </a:lnTo>
                  <a:lnTo>
                    <a:pt x="42608" y="6718"/>
                  </a:lnTo>
                  <a:lnTo>
                    <a:pt x="44856" y="749"/>
                  </a:lnTo>
                  <a:lnTo>
                    <a:pt x="56070" y="0"/>
                  </a:lnTo>
                  <a:lnTo>
                    <a:pt x="57556" y="7467"/>
                  </a:lnTo>
                  <a:lnTo>
                    <a:pt x="113245" y="544004"/>
                  </a:lnTo>
                  <a:lnTo>
                    <a:pt x="110551" y="555478"/>
                  </a:lnTo>
                  <a:lnTo>
                    <a:pt x="107884" y="570420"/>
                  </a:lnTo>
                  <a:lnTo>
                    <a:pt x="105796" y="585466"/>
                  </a:lnTo>
                  <a:lnTo>
                    <a:pt x="104838" y="5972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0" name="object 45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711206" y="2186736"/>
              <a:ext cx="99872" cy="63995"/>
            </a:xfrm>
            <a:prstGeom prst="rect">
              <a:avLst/>
            </a:prstGeom>
          </p:spPr>
        </p:pic>
        <p:sp>
          <p:nvSpPr>
            <p:cNvPr id="451" name="object 451"/>
            <p:cNvSpPr/>
            <p:nvPr/>
          </p:nvSpPr>
          <p:spPr>
            <a:xfrm>
              <a:off x="3719461" y="2283472"/>
              <a:ext cx="100330" cy="241300"/>
            </a:xfrm>
            <a:custGeom>
              <a:avLst/>
              <a:gdLst/>
              <a:ahLst/>
              <a:cxnLst/>
              <a:rect l="l" t="t" r="r" b="b"/>
              <a:pathLst>
                <a:path w="100329" h="241300">
                  <a:moveTo>
                    <a:pt x="88569" y="47663"/>
                  </a:moveTo>
                  <a:lnTo>
                    <a:pt x="0" y="8407"/>
                  </a:lnTo>
                  <a:lnTo>
                    <a:pt x="0" y="0"/>
                  </a:lnTo>
                  <a:lnTo>
                    <a:pt x="88569" y="39242"/>
                  </a:lnTo>
                  <a:lnTo>
                    <a:pt x="95300" y="42049"/>
                  </a:lnTo>
                  <a:lnTo>
                    <a:pt x="91935" y="49529"/>
                  </a:lnTo>
                  <a:lnTo>
                    <a:pt x="88569" y="47663"/>
                  </a:lnTo>
                </a:path>
                <a:path w="100329" h="241300">
                  <a:moveTo>
                    <a:pt x="86334" y="121919"/>
                  </a:moveTo>
                  <a:lnTo>
                    <a:pt x="4114" y="93522"/>
                  </a:lnTo>
                  <a:lnTo>
                    <a:pt x="4114" y="103987"/>
                  </a:lnTo>
                  <a:lnTo>
                    <a:pt x="12623" y="106819"/>
                  </a:lnTo>
                  <a:lnTo>
                    <a:pt x="25425" y="106222"/>
                  </a:lnTo>
                  <a:lnTo>
                    <a:pt x="31280" y="106222"/>
                  </a:lnTo>
                  <a:lnTo>
                    <a:pt x="33248" y="110502"/>
                  </a:lnTo>
                  <a:lnTo>
                    <a:pt x="31750" y="113182"/>
                  </a:lnTo>
                  <a:lnTo>
                    <a:pt x="75869" y="126415"/>
                  </a:lnTo>
                  <a:lnTo>
                    <a:pt x="99783" y="132384"/>
                  </a:lnTo>
                  <a:lnTo>
                    <a:pt x="99783" y="127901"/>
                  </a:lnTo>
                  <a:lnTo>
                    <a:pt x="93802" y="123418"/>
                  </a:lnTo>
                  <a:lnTo>
                    <a:pt x="86334" y="121919"/>
                  </a:lnTo>
                </a:path>
                <a:path w="100329" h="241300">
                  <a:moveTo>
                    <a:pt x="11963" y="211620"/>
                  </a:moveTo>
                  <a:lnTo>
                    <a:pt x="85953" y="229552"/>
                  </a:lnTo>
                  <a:lnTo>
                    <a:pt x="93802" y="230670"/>
                  </a:lnTo>
                  <a:lnTo>
                    <a:pt x="93802" y="240766"/>
                  </a:lnTo>
                  <a:lnTo>
                    <a:pt x="47564" y="228714"/>
                  </a:lnTo>
                  <a:lnTo>
                    <a:pt x="13093" y="220586"/>
                  </a:lnTo>
                  <a:lnTo>
                    <a:pt x="11963" y="2116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2" name="object 452"/>
          <p:cNvSpPr/>
          <p:nvPr/>
        </p:nvSpPr>
        <p:spPr>
          <a:xfrm>
            <a:off x="8362282" y="2630798"/>
            <a:ext cx="29209" cy="42545"/>
          </a:xfrm>
          <a:custGeom>
            <a:avLst/>
            <a:gdLst/>
            <a:ahLst/>
            <a:cxnLst/>
            <a:rect l="l" t="t" r="r" b="b"/>
            <a:pathLst>
              <a:path w="29210" h="42544">
                <a:moveTo>
                  <a:pt x="27275" y="16923"/>
                </a:moveTo>
                <a:lnTo>
                  <a:pt x="29076" y="25532"/>
                </a:lnTo>
                <a:lnTo>
                  <a:pt x="28635" y="33209"/>
                </a:lnTo>
                <a:lnTo>
                  <a:pt x="26130" y="39131"/>
                </a:lnTo>
                <a:lnTo>
                  <a:pt x="21738" y="42475"/>
                </a:lnTo>
                <a:lnTo>
                  <a:pt x="16209" y="42490"/>
                </a:lnTo>
                <a:lnTo>
                  <a:pt x="10620" y="39313"/>
                </a:lnTo>
                <a:lnTo>
                  <a:pt x="5605" y="33489"/>
                </a:lnTo>
                <a:lnTo>
                  <a:pt x="1799" y="25559"/>
                </a:lnTo>
                <a:lnTo>
                  <a:pt x="0" y="16957"/>
                </a:lnTo>
                <a:lnTo>
                  <a:pt x="445" y="9282"/>
                </a:lnTo>
                <a:lnTo>
                  <a:pt x="2954" y="3358"/>
                </a:lnTo>
                <a:lnTo>
                  <a:pt x="7349" y="7"/>
                </a:lnTo>
                <a:lnTo>
                  <a:pt x="12873" y="0"/>
                </a:lnTo>
                <a:lnTo>
                  <a:pt x="18464" y="3178"/>
                </a:lnTo>
                <a:lnTo>
                  <a:pt x="23479" y="9001"/>
                </a:lnTo>
                <a:lnTo>
                  <a:pt x="27275" y="1692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8299035" y="2490725"/>
            <a:ext cx="29209" cy="42545"/>
          </a:xfrm>
          <a:custGeom>
            <a:avLst/>
            <a:gdLst/>
            <a:ahLst/>
            <a:cxnLst/>
            <a:rect l="l" t="t" r="r" b="b"/>
            <a:pathLst>
              <a:path w="29210" h="42544">
                <a:moveTo>
                  <a:pt x="27275" y="16928"/>
                </a:moveTo>
                <a:lnTo>
                  <a:pt x="29076" y="25538"/>
                </a:lnTo>
                <a:lnTo>
                  <a:pt x="28636" y="33215"/>
                </a:lnTo>
                <a:lnTo>
                  <a:pt x="26130" y="39137"/>
                </a:lnTo>
                <a:lnTo>
                  <a:pt x="21738" y="42481"/>
                </a:lnTo>
                <a:lnTo>
                  <a:pt x="16210" y="42495"/>
                </a:lnTo>
                <a:lnTo>
                  <a:pt x="10621" y="39319"/>
                </a:lnTo>
                <a:lnTo>
                  <a:pt x="5606" y="33494"/>
                </a:lnTo>
                <a:lnTo>
                  <a:pt x="1799" y="25564"/>
                </a:lnTo>
                <a:lnTo>
                  <a:pt x="0" y="16962"/>
                </a:lnTo>
                <a:lnTo>
                  <a:pt x="443" y="9288"/>
                </a:lnTo>
                <a:lnTo>
                  <a:pt x="2949" y="3363"/>
                </a:lnTo>
                <a:lnTo>
                  <a:pt x="7336" y="12"/>
                </a:lnTo>
                <a:lnTo>
                  <a:pt x="12868" y="0"/>
                </a:lnTo>
                <a:lnTo>
                  <a:pt x="18463" y="3179"/>
                </a:lnTo>
                <a:lnTo>
                  <a:pt x="23479" y="9004"/>
                </a:lnTo>
                <a:lnTo>
                  <a:pt x="27275" y="169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8325945" y="2815845"/>
            <a:ext cx="29209" cy="42545"/>
          </a:xfrm>
          <a:custGeom>
            <a:avLst/>
            <a:gdLst/>
            <a:ahLst/>
            <a:cxnLst/>
            <a:rect l="l" t="t" r="r" b="b"/>
            <a:pathLst>
              <a:path w="29210" h="42544">
                <a:moveTo>
                  <a:pt x="27277" y="16941"/>
                </a:moveTo>
                <a:lnTo>
                  <a:pt x="29076" y="25541"/>
                </a:lnTo>
                <a:lnTo>
                  <a:pt x="28633" y="33211"/>
                </a:lnTo>
                <a:lnTo>
                  <a:pt x="26127" y="39131"/>
                </a:lnTo>
                <a:lnTo>
                  <a:pt x="21740" y="42481"/>
                </a:lnTo>
                <a:lnTo>
                  <a:pt x="16210" y="42495"/>
                </a:lnTo>
                <a:lnTo>
                  <a:pt x="10618" y="39318"/>
                </a:lnTo>
                <a:lnTo>
                  <a:pt x="5602" y="33494"/>
                </a:lnTo>
                <a:lnTo>
                  <a:pt x="1801" y="25564"/>
                </a:lnTo>
                <a:lnTo>
                  <a:pt x="0" y="16962"/>
                </a:lnTo>
                <a:lnTo>
                  <a:pt x="440" y="9288"/>
                </a:lnTo>
                <a:lnTo>
                  <a:pt x="2946" y="3363"/>
                </a:lnTo>
                <a:lnTo>
                  <a:pt x="7338" y="12"/>
                </a:lnTo>
                <a:lnTo>
                  <a:pt x="12870" y="0"/>
                </a:lnTo>
                <a:lnTo>
                  <a:pt x="18465" y="3180"/>
                </a:lnTo>
                <a:lnTo>
                  <a:pt x="23481" y="9009"/>
                </a:lnTo>
                <a:lnTo>
                  <a:pt x="27277" y="1694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8562121" y="3111813"/>
            <a:ext cx="29209" cy="42545"/>
          </a:xfrm>
          <a:custGeom>
            <a:avLst/>
            <a:gdLst/>
            <a:ahLst/>
            <a:cxnLst/>
            <a:rect l="l" t="t" r="r" b="b"/>
            <a:pathLst>
              <a:path w="29210" h="42544">
                <a:moveTo>
                  <a:pt x="27282" y="16934"/>
                </a:moveTo>
                <a:lnTo>
                  <a:pt x="29082" y="25536"/>
                </a:lnTo>
                <a:lnTo>
                  <a:pt x="28636" y="33210"/>
                </a:lnTo>
                <a:lnTo>
                  <a:pt x="26127" y="39135"/>
                </a:lnTo>
                <a:lnTo>
                  <a:pt x="21732" y="42486"/>
                </a:lnTo>
                <a:lnTo>
                  <a:pt x="16210" y="42495"/>
                </a:lnTo>
                <a:lnTo>
                  <a:pt x="10621" y="39318"/>
                </a:lnTo>
                <a:lnTo>
                  <a:pt x="5607" y="33492"/>
                </a:lnTo>
                <a:lnTo>
                  <a:pt x="1806" y="25557"/>
                </a:lnTo>
                <a:lnTo>
                  <a:pt x="0" y="16957"/>
                </a:lnTo>
                <a:lnTo>
                  <a:pt x="441" y="9285"/>
                </a:lnTo>
                <a:lnTo>
                  <a:pt x="2949" y="3361"/>
                </a:lnTo>
                <a:lnTo>
                  <a:pt x="7343" y="5"/>
                </a:lnTo>
                <a:lnTo>
                  <a:pt x="12868" y="0"/>
                </a:lnTo>
                <a:lnTo>
                  <a:pt x="18461" y="3183"/>
                </a:lnTo>
                <a:lnTo>
                  <a:pt x="23479" y="9009"/>
                </a:lnTo>
                <a:lnTo>
                  <a:pt x="27282" y="169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8729540" y="3194025"/>
            <a:ext cx="29209" cy="42545"/>
          </a:xfrm>
          <a:custGeom>
            <a:avLst/>
            <a:gdLst/>
            <a:ahLst/>
            <a:cxnLst/>
            <a:rect l="l" t="t" r="r" b="b"/>
            <a:pathLst>
              <a:path w="29210" h="42544">
                <a:moveTo>
                  <a:pt x="27275" y="16928"/>
                </a:moveTo>
                <a:lnTo>
                  <a:pt x="29074" y="25536"/>
                </a:lnTo>
                <a:lnTo>
                  <a:pt x="28631" y="33210"/>
                </a:lnTo>
                <a:lnTo>
                  <a:pt x="26125" y="39131"/>
                </a:lnTo>
                <a:lnTo>
                  <a:pt x="21738" y="42481"/>
                </a:lnTo>
                <a:lnTo>
                  <a:pt x="16208" y="42490"/>
                </a:lnTo>
                <a:lnTo>
                  <a:pt x="10616" y="39314"/>
                </a:lnTo>
                <a:lnTo>
                  <a:pt x="5600" y="33492"/>
                </a:lnTo>
                <a:lnTo>
                  <a:pt x="1799" y="25564"/>
                </a:lnTo>
                <a:lnTo>
                  <a:pt x="0" y="16964"/>
                </a:lnTo>
                <a:lnTo>
                  <a:pt x="445" y="9293"/>
                </a:lnTo>
                <a:lnTo>
                  <a:pt x="2954" y="3369"/>
                </a:lnTo>
                <a:lnTo>
                  <a:pt x="7349" y="12"/>
                </a:lnTo>
                <a:lnTo>
                  <a:pt x="12873" y="0"/>
                </a:lnTo>
                <a:lnTo>
                  <a:pt x="18464" y="3179"/>
                </a:lnTo>
                <a:lnTo>
                  <a:pt x="23479" y="9004"/>
                </a:lnTo>
                <a:lnTo>
                  <a:pt x="27275" y="169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8840157" y="3119293"/>
            <a:ext cx="29209" cy="42545"/>
          </a:xfrm>
          <a:custGeom>
            <a:avLst/>
            <a:gdLst/>
            <a:ahLst/>
            <a:cxnLst/>
            <a:rect l="l" t="t" r="r" b="b"/>
            <a:pathLst>
              <a:path w="29210" h="42544">
                <a:moveTo>
                  <a:pt x="27275" y="16921"/>
                </a:moveTo>
                <a:lnTo>
                  <a:pt x="29074" y="25529"/>
                </a:lnTo>
                <a:lnTo>
                  <a:pt x="28631" y="33203"/>
                </a:lnTo>
                <a:lnTo>
                  <a:pt x="26125" y="39124"/>
                </a:lnTo>
                <a:lnTo>
                  <a:pt x="21738" y="42474"/>
                </a:lnTo>
                <a:lnTo>
                  <a:pt x="16208" y="42483"/>
                </a:lnTo>
                <a:lnTo>
                  <a:pt x="10616" y="39307"/>
                </a:lnTo>
                <a:lnTo>
                  <a:pt x="5600" y="33485"/>
                </a:lnTo>
                <a:lnTo>
                  <a:pt x="1799" y="25557"/>
                </a:lnTo>
                <a:lnTo>
                  <a:pt x="0" y="16957"/>
                </a:lnTo>
                <a:lnTo>
                  <a:pt x="445" y="9285"/>
                </a:lnTo>
                <a:lnTo>
                  <a:pt x="2954" y="3362"/>
                </a:lnTo>
                <a:lnTo>
                  <a:pt x="7349" y="5"/>
                </a:lnTo>
                <a:lnTo>
                  <a:pt x="12873" y="0"/>
                </a:lnTo>
                <a:lnTo>
                  <a:pt x="18464" y="3181"/>
                </a:lnTo>
                <a:lnTo>
                  <a:pt x="23479" y="9004"/>
                </a:lnTo>
                <a:lnTo>
                  <a:pt x="27275" y="1692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8" name="object 458"/>
          <p:cNvGrpSpPr/>
          <p:nvPr/>
        </p:nvGrpSpPr>
        <p:grpSpPr>
          <a:xfrm>
            <a:off x="8592246" y="2526119"/>
            <a:ext cx="294640" cy="412115"/>
            <a:chOff x="3537646" y="2526118"/>
            <a:chExt cx="294640" cy="412115"/>
          </a:xfrm>
        </p:grpSpPr>
        <p:sp>
          <p:nvSpPr>
            <p:cNvPr id="459" name="object 459"/>
            <p:cNvSpPr/>
            <p:nvPr/>
          </p:nvSpPr>
          <p:spPr>
            <a:xfrm>
              <a:off x="3539932" y="2528404"/>
              <a:ext cx="267335" cy="407034"/>
            </a:xfrm>
            <a:custGeom>
              <a:avLst/>
              <a:gdLst/>
              <a:ahLst/>
              <a:cxnLst/>
              <a:rect l="l" t="t" r="r" b="b"/>
              <a:pathLst>
                <a:path w="267335" h="407035">
                  <a:moveTo>
                    <a:pt x="184596" y="0"/>
                  </a:moveTo>
                  <a:lnTo>
                    <a:pt x="51818" y="29464"/>
                  </a:lnTo>
                  <a:lnTo>
                    <a:pt x="26588" y="51978"/>
                  </a:lnTo>
                  <a:lnTo>
                    <a:pt x="9086" y="89626"/>
                  </a:lnTo>
                  <a:lnTo>
                    <a:pt x="0" y="138709"/>
                  </a:lnTo>
                  <a:lnTo>
                    <a:pt x="15" y="195528"/>
                  </a:lnTo>
                  <a:lnTo>
                    <a:pt x="9819" y="256387"/>
                  </a:lnTo>
                  <a:lnTo>
                    <a:pt x="28631" y="313512"/>
                  </a:lnTo>
                  <a:lnTo>
                    <a:pt x="53595" y="359292"/>
                  </a:lnTo>
                  <a:lnTo>
                    <a:pt x="82514" y="391254"/>
                  </a:lnTo>
                  <a:lnTo>
                    <a:pt x="113193" y="406925"/>
                  </a:lnTo>
                  <a:lnTo>
                    <a:pt x="143435" y="403834"/>
                  </a:lnTo>
                  <a:lnTo>
                    <a:pt x="267273" y="377723"/>
                  </a:lnTo>
                  <a:lnTo>
                    <a:pt x="267108" y="376986"/>
                  </a:lnTo>
                  <a:lnTo>
                    <a:pt x="235073" y="371312"/>
                  </a:lnTo>
                  <a:lnTo>
                    <a:pt x="203538" y="350032"/>
                  </a:lnTo>
                  <a:lnTo>
                    <a:pt x="174491" y="315376"/>
                  </a:lnTo>
                  <a:lnTo>
                    <a:pt x="149921" y="269574"/>
                  </a:lnTo>
                  <a:lnTo>
                    <a:pt x="131815" y="214858"/>
                  </a:lnTo>
                  <a:lnTo>
                    <a:pt x="122474" y="154523"/>
                  </a:lnTo>
                  <a:lnTo>
                    <a:pt x="123944" y="99369"/>
                  </a:lnTo>
                  <a:lnTo>
                    <a:pt x="135363" y="52898"/>
                  </a:lnTo>
                  <a:lnTo>
                    <a:pt x="155868" y="18608"/>
                  </a:lnTo>
                  <a:lnTo>
                    <a:pt x="1845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539932" y="2528404"/>
              <a:ext cx="267335" cy="407034"/>
            </a:xfrm>
            <a:custGeom>
              <a:avLst/>
              <a:gdLst/>
              <a:ahLst/>
              <a:cxnLst/>
              <a:rect l="l" t="t" r="r" b="b"/>
              <a:pathLst>
                <a:path w="267335" h="407035">
                  <a:moveTo>
                    <a:pt x="131815" y="214858"/>
                  </a:moveTo>
                  <a:lnTo>
                    <a:pt x="122474" y="154523"/>
                  </a:lnTo>
                  <a:lnTo>
                    <a:pt x="123944" y="99369"/>
                  </a:lnTo>
                  <a:lnTo>
                    <a:pt x="135363" y="52898"/>
                  </a:lnTo>
                  <a:lnTo>
                    <a:pt x="155868" y="18608"/>
                  </a:lnTo>
                  <a:lnTo>
                    <a:pt x="184596" y="0"/>
                  </a:lnTo>
                  <a:lnTo>
                    <a:pt x="51818" y="29464"/>
                  </a:lnTo>
                  <a:lnTo>
                    <a:pt x="26588" y="51978"/>
                  </a:lnTo>
                  <a:lnTo>
                    <a:pt x="9086" y="89626"/>
                  </a:lnTo>
                  <a:lnTo>
                    <a:pt x="0" y="138709"/>
                  </a:lnTo>
                  <a:lnTo>
                    <a:pt x="15" y="195528"/>
                  </a:lnTo>
                  <a:lnTo>
                    <a:pt x="9819" y="256387"/>
                  </a:lnTo>
                  <a:lnTo>
                    <a:pt x="28631" y="313512"/>
                  </a:lnTo>
                  <a:lnTo>
                    <a:pt x="53595" y="359292"/>
                  </a:lnTo>
                  <a:lnTo>
                    <a:pt x="82514" y="391254"/>
                  </a:lnTo>
                  <a:lnTo>
                    <a:pt x="113193" y="406925"/>
                  </a:lnTo>
                  <a:lnTo>
                    <a:pt x="143435" y="403834"/>
                  </a:lnTo>
                  <a:lnTo>
                    <a:pt x="267273" y="377723"/>
                  </a:lnTo>
                  <a:lnTo>
                    <a:pt x="267108" y="376986"/>
                  </a:lnTo>
                  <a:lnTo>
                    <a:pt x="235073" y="371312"/>
                  </a:lnTo>
                  <a:lnTo>
                    <a:pt x="203538" y="350032"/>
                  </a:lnTo>
                  <a:lnTo>
                    <a:pt x="174491" y="315376"/>
                  </a:lnTo>
                  <a:lnTo>
                    <a:pt x="149921" y="269574"/>
                  </a:lnTo>
                  <a:lnTo>
                    <a:pt x="131815" y="2148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1" name="object 46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749035" y="2645613"/>
              <a:ext cx="83214" cy="127888"/>
            </a:xfrm>
            <a:prstGeom prst="rect">
              <a:avLst/>
            </a:prstGeom>
          </p:spPr>
        </p:pic>
      </p:grpSp>
      <p:sp>
        <p:nvSpPr>
          <p:cNvPr id="462" name="object 462"/>
          <p:cNvSpPr/>
          <p:nvPr/>
        </p:nvSpPr>
        <p:spPr>
          <a:xfrm>
            <a:off x="8466519" y="3111794"/>
            <a:ext cx="47625" cy="65405"/>
          </a:xfrm>
          <a:custGeom>
            <a:avLst/>
            <a:gdLst/>
            <a:ahLst/>
            <a:cxnLst/>
            <a:rect l="l" t="t" r="r" b="b"/>
            <a:pathLst>
              <a:path w="47625" h="65405">
                <a:moveTo>
                  <a:pt x="38112" y="64933"/>
                </a:moveTo>
                <a:lnTo>
                  <a:pt x="37876" y="22957"/>
                </a:lnTo>
                <a:lnTo>
                  <a:pt x="15130" y="0"/>
                </a:lnTo>
                <a:lnTo>
                  <a:pt x="7845" y="1860"/>
                </a:lnTo>
                <a:lnTo>
                  <a:pt x="2241" y="4980"/>
                </a:lnTo>
                <a:lnTo>
                  <a:pt x="0" y="66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8681771" y="3275368"/>
            <a:ext cx="38735" cy="40640"/>
          </a:xfrm>
          <a:custGeom>
            <a:avLst/>
            <a:gdLst/>
            <a:ahLst/>
            <a:cxnLst/>
            <a:rect l="l" t="t" r="r" b="b"/>
            <a:pathLst>
              <a:path w="38735" h="40639">
                <a:moveTo>
                  <a:pt x="0" y="26924"/>
                </a:moveTo>
                <a:lnTo>
                  <a:pt x="0" y="0"/>
                </a:lnTo>
                <a:lnTo>
                  <a:pt x="33629" y="13449"/>
                </a:lnTo>
                <a:lnTo>
                  <a:pt x="38112" y="4036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4" name="object 46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8253463" y="2295486"/>
            <a:ext cx="80784" cy="274802"/>
          </a:xfrm>
          <a:prstGeom prst="rect">
            <a:avLst/>
          </a:prstGeom>
        </p:spPr>
      </p:pic>
      <p:sp>
        <p:nvSpPr>
          <p:cNvPr id="465" name="object 465"/>
          <p:cNvSpPr/>
          <p:nvPr/>
        </p:nvSpPr>
        <p:spPr>
          <a:xfrm>
            <a:off x="8728850" y="3322459"/>
            <a:ext cx="635" cy="43180"/>
          </a:xfrm>
          <a:custGeom>
            <a:avLst/>
            <a:gdLst/>
            <a:ahLst/>
            <a:cxnLst/>
            <a:rect l="l" t="t" r="r" b="b"/>
            <a:pathLst>
              <a:path w="635" h="43179">
                <a:moveTo>
                  <a:pt x="165" y="-2285"/>
                </a:moveTo>
                <a:lnTo>
                  <a:pt x="165" y="44894"/>
                </a:lnTo>
              </a:path>
            </a:pathLst>
          </a:custGeom>
          <a:ln w="490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6" name="object 466"/>
          <p:cNvGrpSpPr/>
          <p:nvPr/>
        </p:nvGrpSpPr>
        <p:grpSpPr>
          <a:xfrm>
            <a:off x="8401444" y="3079877"/>
            <a:ext cx="570865" cy="286385"/>
            <a:chOff x="3346843" y="3079876"/>
            <a:chExt cx="570865" cy="286385"/>
          </a:xfrm>
        </p:grpSpPr>
        <p:sp>
          <p:nvSpPr>
            <p:cNvPr id="467" name="object 467"/>
            <p:cNvSpPr/>
            <p:nvPr/>
          </p:nvSpPr>
          <p:spPr>
            <a:xfrm>
              <a:off x="3349129" y="3082162"/>
              <a:ext cx="268605" cy="267335"/>
            </a:xfrm>
            <a:custGeom>
              <a:avLst/>
              <a:gdLst/>
              <a:ahLst/>
              <a:cxnLst/>
              <a:rect l="l" t="t" r="r" b="b"/>
              <a:pathLst>
                <a:path w="268604" h="267335">
                  <a:moveTo>
                    <a:pt x="0" y="16078"/>
                  </a:moveTo>
                  <a:lnTo>
                    <a:pt x="17513" y="0"/>
                  </a:lnTo>
                </a:path>
                <a:path w="268604" h="267335">
                  <a:moveTo>
                    <a:pt x="10083" y="30657"/>
                  </a:moveTo>
                  <a:lnTo>
                    <a:pt x="25450" y="15379"/>
                  </a:lnTo>
                </a:path>
                <a:path w="268604" h="267335">
                  <a:moveTo>
                    <a:pt x="17945" y="47459"/>
                  </a:moveTo>
                  <a:lnTo>
                    <a:pt x="34912" y="29260"/>
                  </a:lnTo>
                </a:path>
                <a:path w="268604" h="267335">
                  <a:moveTo>
                    <a:pt x="29159" y="63157"/>
                  </a:moveTo>
                  <a:lnTo>
                    <a:pt x="45707" y="43891"/>
                  </a:lnTo>
                </a:path>
                <a:path w="268604" h="267335">
                  <a:moveTo>
                    <a:pt x="56667" y="59308"/>
                  </a:moveTo>
                  <a:lnTo>
                    <a:pt x="40360" y="79971"/>
                  </a:lnTo>
                </a:path>
                <a:path w="268604" h="267335">
                  <a:moveTo>
                    <a:pt x="68440" y="72478"/>
                  </a:moveTo>
                  <a:lnTo>
                    <a:pt x="51574" y="95681"/>
                  </a:lnTo>
                </a:path>
                <a:path w="268604" h="267335">
                  <a:moveTo>
                    <a:pt x="79476" y="86982"/>
                  </a:moveTo>
                  <a:lnTo>
                    <a:pt x="63906" y="110248"/>
                  </a:lnTo>
                </a:path>
                <a:path w="268604" h="267335">
                  <a:moveTo>
                    <a:pt x="91338" y="101358"/>
                  </a:moveTo>
                  <a:lnTo>
                    <a:pt x="76238" y="125945"/>
                  </a:lnTo>
                </a:path>
                <a:path w="268604" h="267335">
                  <a:moveTo>
                    <a:pt x="103758" y="114655"/>
                  </a:moveTo>
                  <a:lnTo>
                    <a:pt x="88569" y="141643"/>
                  </a:lnTo>
                </a:path>
                <a:path w="268604" h="267335">
                  <a:moveTo>
                    <a:pt x="116560" y="128917"/>
                  </a:moveTo>
                  <a:lnTo>
                    <a:pt x="103149" y="155079"/>
                  </a:lnTo>
                </a:path>
                <a:path w="268604" h="267335">
                  <a:moveTo>
                    <a:pt x="128689" y="140588"/>
                  </a:moveTo>
                  <a:lnTo>
                    <a:pt x="116598" y="166293"/>
                  </a:lnTo>
                </a:path>
                <a:path w="268604" h="267335">
                  <a:moveTo>
                    <a:pt x="142176" y="151066"/>
                  </a:moveTo>
                  <a:lnTo>
                    <a:pt x="128930" y="182003"/>
                  </a:lnTo>
                </a:path>
                <a:path w="268604" h="267335">
                  <a:moveTo>
                    <a:pt x="154901" y="163398"/>
                  </a:moveTo>
                  <a:lnTo>
                    <a:pt x="144627" y="189852"/>
                  </a:lnTo>
                </a:path>
                <a:path w="268604" h="267335">
                  <a:moveTo>
                    <a:pt x="168224" y="174307"/>
                  </a:moveTo>
                  <a:lnTo>
                    <a:pt x="158076" y="203301"/>
                  </a:lnTo>
                </a:path>
                <a:path w="268604" h="267335">
                  <a:moveTo>
                    <a:pt x="181343" y="183426"/>
                  </a:moveTo>
                  <a:lnTo>
                    <a:pt x="171526" y="214515"/>
                  </a:lnTo>
                </a:path>
                <a:path w="268604" h="267335">
                  <a:moveTo>
                    <a:pt x="195402" y="193611"/>
                  </a:moveTo>
                  <a:lnTo>
                    <a:pt x="186105" y="226847"/>
                  </a:lnTo>
                </a:path>
                <a:path w="268604" h="267335">
                  <a:moveTo>
                    <a:pt x="209892" y="200634"/>
                  </a:moveTo>
                  <a:lnTo>
                    <a:pt x="201802" y="233565"/>
                  </a:lnTo>
                </a:path>
                <a:path w="268604" h="267335">
                  <a:moveTo>
                    <a:pt x="224307" y="208610"/>
                  </a:moveTo>
                  <a:lnTo>
                    <a:pt x="216369" y="245897"/>
                  </a:lnTo>
                </a:path>
                <a:path w="268604" h="267335">
                  <a:moveTo>
                    <a:pt x="239483" y="216420"/>
                  </a:moveTo>
                  <a:lnTo>
                    <a:pt x="233197" y="251498"/>
                  </a:lnTo>
                </a:path>
                <a:path w="268604" h="267335">
                  <a:moveTo>
                    <a:pt x="254533" y="223202"/>
                  </a:moveTo>
                  <a:lnTo>
                    <a:pt x="248881" y="261594"/>
                  </a:lnTo>
                </a:path>
                <a:path w="268604" h="267335">
                  <a:moveTo>
                    <a:pt x="268084" y="228536"/>
                  </a:moveTo>
                  <a:lnTo>
                    <a:pt x="263461" y="2671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624922" y="3313379"/>
              <a:ext cx="4445" cy="41910"/>
            </a:xfrm>
            <a:custGeom>
              <a:avLst/>
              <a:gdLst/>
              <a:ahLst/>
              <a:cxnLst/>
              <a:rect l="l" t="t" r="r" b="b"/>
              <a:pathLst>
                <a:path w="4445" h="41910">
                  <a:moveTo>
                    <a:pt x="2000" y="-2285"/>
                  </a:moveTo>
                  <a:lnTo>
                    <a:pt x="2000" y="43878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638372" y="3316452"/>
              <a:ext cx="3175" cy="40005"/>
            </a:xfrm>
            <a:custGeom>
              <a:avLst/>
              <a:gdLst/>
              <a:ahLst/>
              <a:cxnLst/>
              <a:rect l="l" t="t" r="r" b="b"/>
              <a:pathLst>
                <a:path w="3175" h="40004">
                  <a:moveTo>
                    <a:pt x="1428" y="-2285"/>
                  </a:moveTo>
                  <a:lnTo>
                    <a:pt x="1428" y="41922"/>
                  </a:lnTo>
                </a:path>
              </a:pathLst>
            </a:custGeom>
            <a:ln w="74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651072" y="3319487"/>
              <a:ext cx="2540" cy="41910"/>
            </a:xfrm>
            <a:custGeom>
              <a:avLst/>
              <a:gdLst/>
              <a:ahLst/>
              <a:cxnLst/>
              <a:rect l="l" t="t" r="r" b="b"/>
              <a:pathLst>
                <a:path w="2539" h="41910">
                  <a:moveTo>
                    <a:pt x="1028" y="-2285"/>
                  </a:moveTo>
                  <a:lnTo>
                    <a:pt x="1028" y="44119"/>
                  </a:lnTo>
                </a:path>
              </a:pathLst>
            </a:custGeom>
            <a:ln w="66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3662286" y="3321710"/>
              <a:ext cx="1270" cy="41910"/>
            </a:xfrm>
            <a:custGeom>
              <a:avLst/>
              <a:gdLst/>
              <a:ahLst/>
              <a:cxnLst/>
              <a:rect l="l" t="t" r="r" b="b"/>
              <a:pathLst>
                <a:path w="1270" h="41910">
                  <a:moveTo>
                    <a:pt x="609" y="-2285"/>
                  </a:moveTo>
                  <a:lnTo>
                    <a:pt x="609" y="44132"/>
                  </a:lnTo>
                </a:path>
              </a:pathLst>
            </a:custGeom>
            <a:ln w="57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693680" y="3175203"/>
              <a:ext cx="221615" cy="173990"/>
            </a:xfrm>
            <a:custGeom>
              <a:avLst/>
              <a:gdLst/>
              <a:ahLst/>
              <a:cxnLst/>
              <a:rect l="l" t="t" r="r" b="b"/>
              <a:pathLst>
                <a:path w="221614" h="173989">
                  <a:moveTo>
                    <a:pt x="0" y="161467"/>
                  </a:moveTo>
                  <a:lnTo>
                    <a:pt x="22428" y="161467"/>
                  </a:lnTo>
                  <a:lnTo>
                    <a:pt x="31394" y="173418"/>
                  </a:lnTo>
                  <a:lnTo>
                    <a:pt x="43345" y="167436"/>
                  </a:lnTo>
                  <a:lnTo>
                    <a:pt x="49326" y="155486"/>
                  </a:lnTo>
                </a:path>
                <a:path w="221614" h="173989">
                  <a:moveTo>
                    <a:pt x="62776" y="153987"/>
                  </a:moveTo>
                  <a:lnTo>
                    <a:pt x="92684" y="152476"/>
                  </a:lnTo>
                  <a:lnTo>
                    <a:pt x="92684" y="142024"/>
                  </a:lnTo>
                  <a:lnTo>
                    <a:pt x="110616" y="130060"/>
                  </a:lnTo>
                </a:path>
                <a:path w="221614" h="173989">
                  <a:moveTo>
                    <a:pt x="113614" y="145021"/>
                  </a:moveTo>
                  <a:lnTo>
                    <a:pt x="122580" y="153987"/>
                  </a:lnTo>
                </a:path>
                <a:path w="221614" h="173989">
                  <a:moveTo>
                    <a:pt x="131546" y="146507"/>
                  </a:moveTo>
                  <a:lnTo>
                    <a:pt x="134531" y="116611"/>
                  </a:lnTo>
                  <a:lnTo>
                    <a:pt x="144995" y="100164"/>
                  </a:lnTo>
                  <a:lnTo>
                    <a:pt x="159943" y="98666"/>
                  </a:lnTo>
                  <a:lnTo>
                    <a:pt x="173393" y="97180"/>
                  </a:lnTo>
                </a:path>
                <a:path w="221614" h="173989">
                  <a:moveTo>
                    <a:pt x="165925" y="80733"/>
                  </a:moveTo>
                  <a:lnTo>
                    <a:pt x="173393" y="89700"/>
                  </a:lnTo>
                </a:path>
                <a:path w="221614" h="173989">
                  <a:moveTo>
                    <a:pt x="203301" y="22428"/>
                  </a:moveTo>
                  <a:lnTo>
                    <a:pt x="221234" y="25438"/>
                  </a:lnTo>
                  <a:lnTo>
                    <a:pt x="206286" y="37388"/>
                  </a:lnTo>
                  <a:lnTo>
                    <a:pt x="191338" y="53835"/>
                  </a:lnTo>
                </a:path>
                <a:path w="221614" h="173989">
                  <a:moveTo>
                    <a:pt x="215252" y="43370"/>
                  </a:moveTo>
                  <a:lnTo>
                    <a:pt x="213766" y="55321"/>
                  </a:lnTo>
                  <a:lnTo>
                    <a:pt x="189839" y="79248"/>
                  </a:lnTo>
                  <a:lnTo>
                    <a:pt x="188353" y="94195"/>
                  </a:lnTo>
                </a:path>
                <a:path w="221614" h="173989">
                  <a:moveTo>
                    <a:pt x="121081" y="49339"/>
                  </a:moveTo>
                  <a:lnTo>
                    <a:pt x="110616" y="58318"/>
                  </a:lnTo>
                  <a:lnTo>
                    <a:pt x="101650" y="80733"/>
                  </a:lnTo>
                  <a:lnTo>
                    <a:pt x="100152" y="95681"/>
                  </a:lnTo>
                </a:path>
                <a:path w="221614" h="173989">
                  <a:moveTo>
                    <a:pt x="115112" y="0"/>
                  </a:moveTo>
                  <a:lnTo>
                    <a:pt x="128562" y="37388"/>
                  </a:lnTo>
                </a:path>
                <a:path w="221614" h="173989">
                  <a:moveTo>
                    <a:pt x="65773" y="92697"/>
                  </a:moveTo>
                  <a:lnTo>
                    <a:pt x="52324" y="101650"/>
                  </a:lnTo>
                  <a:lnTo>
                    <a:pt x="56807" y="119595"/>
                  </a:lnTo>
                  <a:lnTo>
                    <a:pt x="31394" y="12259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3" name="object 473"/>
          <p:cNvSpPr/>
          <p:nvPr/>
        </p:nvSpPr>
        <p:spPr>
          <a:xfrm>
            <a:off x="9048737" y="3121406"/>
            <a:ext cx="41910" cy="20955"/>
          </a:xfrm>
          <a:custGeom>
            <a:avLst/>
            <a:gdLst/>
            <a:ahLst/>
            <a:cxnLst/>
            <a:rect l="l" t="t" r="r" b="b"/>
            <a:pathLst>
              <a:path w="41910" h="20955">
                <a:moveTo>
                  <a:pt x="41846" y="10464"/>
                </a:moveTo>
                <a:lnTo>
                  <a:pt x="41846" y="16255"/>
                </a:lnTo>
                <a:lnTo>
                  <a:pt x="32486" y="20942"/>
                </a:lnTo>
                <a:lnTo>
                  <a:pt x="20929" y="20942"/>
                </a:lnTo>
                <a:lnTo>
                  <a:pt x="9372" y="20942"/>
                </a:lnTo>
                <a:lnTo>
                  <a:pt x="0" y="16255"/>
                </a:lnTo>
                <a:lnTo>
                  <a:pt x="0" y="10464"/>
                </a:lnTo>
                <a:lnTo>
                  <a:pt x="0" y="4699"/>
                </a:lnTo>
                <a:lnTo>
                  <a:pt x="9372" y="0"/>
                </a:lnTo>
                <a:lnTo>
                  <a:pt x="20929" y="0"/>
                </a:lnTo>
                <a:lnTo>
                  <a:pt x="32486" y="0"/>
                </a:lnTo>
                <a:lnTo>
                  <a:pt x="41846" y="4699"/>
                </a:lnTo>
                <a:lnTo>
                  <a:pt x="41846" y="1046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9528568" y="3242488"/>
            <a:ext cx="30480" cy="12065"/>
          </a:xfrm>
          <a:custGeom>
            <a:avLst/>
            <a:gdLst/>
            <a:ahLst/>
            <a:cxnLst/>
            <a:rect l="l" t="t" r="r" b="b"/>
            <a:pathLst>
              <a:path w="30479" h="12064">
                <a:moveTo>
                  <a:pt x="29895" y="5969"/>
                </a:moveTo>
                <a:lnTo>
                  <a:pt x="29895" y="9271"/>
                </a:lnTo>
                <a:lnTo>
                  <a:pt x="23202" y="11963"/>
                </a:lnTo>
                <a:lnTo>
                  <a:pt x="14947" y="11963"/>
                </a:lnTo>
                <a:lnTo>
                  <a:pt x="6692" y="11963"/>
                </a:lnTo>
                <a:lnTo>
                  <a:pt x="0" y="9271"/>
                </a:lnTo>
                <a:lnTo>
                  <a:pt x="0" y="5969"/>
                </a:lnTo>
                <a:lnTo>
                  <a:pt x="0" y="2679"/>
                </a:lnTo>
                <a:lnTo>
                  <a:pt x="6692" y="0"/>
                </a:lnTo>
                <a:lnTo>
                  <a:pt x="14947" y="0"/>
                </a:lnTo>
                <a:lnTo>
                  <a:pt x="23202" y="0"/>
                </a:lnTo>
                <a:lnTo>
                  <a:pt x="29895" y="2679"/>
                </a:lnTo>
                <a:lnTo>
                  <a:pt x="29895" y="59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5" name="object 475"/>
          <p:cNvGrpSpPr/>
          <p:nvPr/>
        </p:nvGrpSpPr>
        <p:grpSpPr>
          <a:xfrm>
            <a:off x="8324685" y="5076063"/>
            <a:ext cx="2830195" cy="1535430"/>
            <a:chOff x="3270084" y="5076063"/>
            <a:chExt cx="2830195" cy="1535430"/>
          </a:xfrm>
        </p:grpSpPr>
        <p:sp>
          <p:nvSpPr>
            <p:cNvPr id="476" name="object 476"/>
            <p:cNvSpPr/>
            <p:nvPr/>
          </p:nvSpPr>
          <p:spPr>
            <a:xfrm>
              <a:off x="5135206" y="5079492"/>
              <a:ext cx="961390" cy="1414780"/>
            </a:xfrm>
            <a:custGeom>
              <a:avLst/>
              <a:gdLst/>
              <a:ahLst/>
              <a:cxnLst/>
              <a:rect l="l" t="t" r="r" b="b"/>
              <a:pathLst>
                <a:path w="961389" h="1414779">
                  <a:moveTo>
                    <a:pt x="406400" y="250596"/>
                  </a:moveTo>
                  <a:lnTo>
                    <a:pt x="0" y="226771"/>
                  </a:lnTo>
                  <a:lnTo>
                    <a:pt x="0" y="12763"/>
                  </a:lnTo>
                  <a:lnTo>
                    <a:pt x="406400" y="21678"/>
                  </a:lnTo>
                  <a:lnTo>
                    <a:pt x="406400" y="250596"/>
                  </a:lnTo>
                  <a:close/>
                </a:path>
                <a:path w="961389" h="1414779">
                  <a:moveTo>
                    <a:pt x="406400" y="250596"/>
                  </a:moveTo>
                  <a:lnTo>
                    <a:pt x="765225" y="224345"/>
                  </a:lnTo>
                  <a:lnTo>
                    <a:pt x="765225" y="8915"/>
                  </a:lnTo>
                  <a:lnTo>
                    <a:pt x="406400" y="21678"/>
                  </a:lnTo>
                  <a:lnTo>
                    <a:pt x="406400" y="250596"/>
                  </a:lnTo>
                  <a:close/>
                </a:path>
                <a:path w="961389" h="1414779">
                  <a:moveTo>
                    <a:pt x="0" y="223596"/>
                  </a:moveTo>
                  <a:lnTo>
                    <a:pt x="288912" y="598258"/>
                  </a:lnTo>
                  <a:lnTo>
                    <a:pt x="346062" y="604608"/>
                  </a:lnTo>
                  <a:lnTo>
                    <a:pt x="406400" y="250596"/>
                  </a:lnTo>
                </a:path>
                <a:path w="961389" h="1414779">
                  <a:moveTo>
                    <a:pt x="0" y="12763"/>
                  </a:moveTo>
                  <a:lnTo>
                    <a:pt x="358825" y="0"/>
                  </a:lnTo>
                  <a:lnTo>
                    <a:pt x="765225" y="8915"/>
                  </a:lnTo>
                </a:path>
                <a:path w="961389" h="1414779">
                  <a:moveTo>
                    <a:pt x="346062" y="604608"/>
                  </a:moveTo>
                  <a:lnTo>
                    <a:pt x="409575" y="598258"/>
                  </a:lnTo>
                  <a:lnTo>
                    <a:pt x="765225" y="224345"/>
                  </a:lnTo>
                </a:path>
                <a:path w="961389" h="1414779">
                  <a:moveTo>
                    <a:pt x="425373" y="581647"/>
                  </a:moveTo>
                  <a:lnTo>
                    <a:pt x="493547" y="593051"/>
                  </a:lnTo>
                  <a:lnTo>
                    <a:pt x="314490" y="618045"/>
                  </a:lnTo>
                  <a:lnTo>
                    <a:pt x="202869" y="600100"/>
                  </a:lnTo>
                  <a:lnTo>
                    <a:pt x="282194" y="589559"/>
                  </a:lnTo>
                </a:path>
                <a:path w="961389" h="1414779">
                  <a:moveTo>
                    <a:pt x="493547" y="593051"/>
                  </a:moveTo>
                  <a:lnTo>
                    <a:pt x="493547" y="618883"/>
                  </a:lnTo>
                  <a:lnTo>
                    <a:pt x="314490" y="643864"/>
                  </a:lnTo>
                  <a:lnTo>
                    <a:pt x="202869" y="625919"/>
                  </a:lnTo>
                  <a:lnTo>
                    <a:pt x="202869" y="600100"/>
                  </a:lnTo>
                </a:path>
                <a:path w="961389" h="1414779">
                  <a:moveTo>
                    <a:pt x="453682" y="624446"/>
                  </a:moveTo>
                  <a:lnTo>
                    <a:pt x="453682" y="696671"/>
                  </a:lnTo>
                  <a:lnTo>
                    <a:pt x="455603" y="716966"/>
                  </a:lnTo>
                  <a:lnTo>
                    <a:pt x="461845" y="733415"/>
                  </a:lnTo>
                  <a:lnTo>
                    <a:pt x="473120" y="743687"/>
                  </a:lnTo>
                  <a:lnTo>
                    <a:pt x="490143" y="745451"/>
                  </a:lnTo>
                  <a:lnTo>
                    <a:pt x="513634" y="742051"/>
                  </a:lnTo>
                  <a:lnTo>
                    <a:pt x="539137" y="738828"/>
                  </a:lnTo>
                  <a:lnTo>
                    <a:pt x="559606" y="736425"/>
                  </a:lnTo>
                  <a:lnTo>
                    <a:pt x="567994" y="735482"/>
                  </a:lnTo>
                  <a:lnTo>
                    <a:pt x="567994" y="839558"/>
                  </a:lnTo>
                  <a:lnTo>
                    <a:pt x="565714" y="857907"/>
                  </a:lnTo>
                  <a:lnTo>
                    <a:pt x="559031" y="876854"/>
                  </a:lnTo>
                  <a:lnTo>
                    <a:pt x="548181" y="892231"/>
                  </a:lnTo>
                  <a:lnTo>
                    <a:pt x="533400" y="899871"/>
                  </a:lnTo>
                  <a:lnTo>
                    <a:pt x="380885" y="922108"/>
                  </a:lnTo>
                </a:path>
                <a:path w="961389" h="1414779">
                  <a:moveTo>
                    <a:pt x="961224" y="553008"/>
                  </a:moveTo>
                  <a:lnTo>
                    <a:pt x="961224" y="669290"/>
                  </a:lnTo>
                  <a:lnTo>
                    <a:pt x="787387" y="696785"/>
                  </a:lnTo>
                  <a:lnTo>
                    <a:pt x="787387" y="574446"/>
                  </a:lnTo>
                  <a:lnTo>
                    <a:pt x="961224" y="553008"/>
                  </a:lnTo>
                  <a:close/>
                </a:path>
                <a:path w="961389" h="1414779">
                  <a:moveTo>
                    <a:pt x="930275" y="672071"/>
                  </a:moveTo>
                  <a:lnTo>
                    <a:pt x="930275" y="989025"/>
                  </a:lnTo>
                  <a:lnTo>
                    <a:pt x="756437" y="1028217"/>
                  </a:lnTo>
                  <a:lnTo>
                    <a:pt x="756437" y="702170"/>
                  </a:lnTo>
                  <a:lnTo>
                    <a:pt x="930275" y="672071"/>
                  </a:lnTo>
                  <a:close/>
                </a:path>
                <a:path w="961389" h="1414779">
                  <a:moveTo>
                    <a:pt x="899718" y="996315"/>
                  </a:moveTo>
                  <a:lnTo>
                    <a:pt x="899718" y="1365021"/>
                  </a:lnTo>
                  <a:lnTo>
                    <a:pt x="725893" y="1414335"/>
                  </a:lnTo>
                  <a:lnTo>
                    <a:pt x="725893" y="1034732"/>
                  </a:lnTo>
                  <a:lnTo>
                    <a:pt x="899718" y="996315"/>
                  </a:lnTo>
                  <a:close/>
                </a:path>
                <a:path w="961389" h="1414779">
                  <a:moveTo>
                    <a:pt x="787387" y="574446"/>
                  </a:moveTo>
                  <a:lnTo>
                    <a:pt x="470814" y="533857"/>
                  </a:lnTo>
                </a:path>
                <a:path w="961389" h="1414779">
                  <a:moveTo>
                    <a:pt x="961224" y="553008"/>
                  </a:moveTo>
                  <a:lnTo>
                    <a:pt x="502412" y="500659"/>
                  </a:lnTo>
                </a:path>
                <a:path w="961389" h="1414779">
                  <a:moveTo>
                    <a:pt x="567994" y="735482"/>
                  </a:moveTo>
                  <a:lnTo>
                    <a:pt x="455447" y="716089"/>
                  </a:lnTo>
                </a:path>
                <a:path w="961389" h="1414779">
                  <a:moveTo>
                    <a:pt x="471919" y="587349"/>
                  </a:moveTo>
                  <a:lnTo>
                    <a:pt x="513276" y="558771"/>
                  </a:lnTo>
                  <a:lnTo>
                    <a:pt x="569215" y="551124"/>
                  </a:lnTo>
                  <a:lnTo>
                    <a:pt x="608184" y="562103"/>
                  </a:lnTo>
                  <a:lnTo>
                    <a:pt x="644494" y="584985"/>
                  </a:lnTo>
                  <a:lnTo>
                    <a:pt x="676335" y="618276"/>
                  </a:lnTo>
                  <a:lnTo>
                    <a:pt x="701896" y="660481"/>
                  </a:lnTo>
                  <a:lnTo>
                    <a:pt x="719366" y="710107"/>
                  </a:lnTo>
                  <a:lnTo>
                    <a:pt x="726586" y="762239"/>
                  </a:lnTo>
                  <a:lnTo>
                    <a:pt x="723218" y="811471"/>
                  </a:lnTo>
                  <a:lnTo>
                    <a:pt x="710184" y="855651"/>
                  </a:lnTo>
                  <a:lnTo>
                    <a:pt x="688403" y="892627"/>
                  </a:lnTo>
                  <a:lnTo>
                    <a:pt x="658797" y="920247"/>
                  </a:lnTo>
                  <a:lnTo>
                    <a:pt x="622287" y="936358"/>
                  </a:lnTo>
                  <a:lnTo>
                    <a:pt x="597311" y="939520"/>
                  </a:lnTo>
                  <a:lnTo>
                    <a:pt x="572401" y="937194"/>
                  </a:lnTo>
                  <a:lnTo>
                    <a:pt x="548006" y="929752"/>
                  </a:lnTo>
                  <a:lnTo>
                    <a:pt x="524573" y="917562"/>
                  </a:lnTo>
                </a:path>
                <a:path w="961389" h="1414779">
                  <a:moveTo>
                    <a:pt x="487946" y="613587"/>
                  </a:moveTo>
                  <a:lnTo>
                    <a:pt x="531113" y="589940"/>
                  </a:lnTo>
                  <a:lnTo>
                    <a:pt x="570559" y="588912"/>
                  </a:lnTo>
                  <a:lnTo>
                    <a:pt x="608565" y="603470"/>
                  </a:lnTo>
                  <a:lnTo>
                    <a:pt x="642543" y="631477"/>
                  </a:lnTo>
                  <a:lnTo>
                    <a:pt x="669908" y="670800"/>
                  </a:lnTo>
                  <a:lnTo>
                    <a:pt x="688073" y="719302"/>
                  </a:lnTo>
                  <a:lnTo>
                    <a:pt x="694161" y="770765"/>
                  </a:lnTo>
                  <a:lnTo>
                    <a:pt x="687869" y="818269"/>
                  </a:lnTo>
                  <a:lnTo>
                    <a:pt x="670512" y="858736"/>
                  </a:lnTo>
                  <a:lnTo>
                    <a:pt x="643407" y="889092"/>
                  </a:lnTo>
                  <a:lnTo>
                    <a:pt x="607872" y="906259"/>
                  </a:lnTo>
                  <a:lnTo>
                    <a:pt x="586400" y="908881"/>
                  </a:lnTo>
                  <a:lnTo>
                    <a:pt x="575672" y="908341"/>
                  </a:lnTo>
                  <a:lnTo>
                    <a:pt x="565023" y="906627"/>
                  </a:lnTo>
                </a:path>
                <a:path w="961389" h="1414779">
                  <a:moveTo>
                    <a:pt x="495820" y="611403"/>
                  </a:moveTo>
                  <a:lnTo>
                    <a:pt x="539588" y="616648"/>
                  </a:lnTo>
                  <a:lnTo>
                    <a:pt x="579928" y="641261"/>
                  </a:lnTo>
                  <a:lnTo>
                    <a:pt x="612783" y="681894"/>
                  </a:lnTo>
                  <a:lnTo>
                    <a:pt x="634098" y="735203"/>
                  </a:lnTo>
                  <a:lnTo>
                    <a:pt x="639846" y="783725"/>
                  </a:lnTo>
                  <a:lnTo>
                    <a:pt x="633916" y="828513"/>
                  </a:lnTo>
                  <a:lnTo>
                    <a:pt x="617548" y="866668"/>
                  </a:lnTo>
                  <a:lnTo>
                    <a:pt x="591985" y="895289"/>
                  </a:lnTo>
                  <a:lnTo>
                    <a:pt x="558469" y="911479"/>
                  </a:lnTo>
                  <a:lnTo>
                    <a:pt x="542698" y="913814"/>
                  </a:lnTo>
                  <a:lnTo>
                    <a:pt x="526921" y="913303"/>
                  </a:lnTo>
                  <a:lnTo>
                    <a:pt x="511322" y="910098"/>
                  </a:lnTo>
                  <a:lnTo>
                    <a:pt x="496087" y="904354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7" name="object 47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581738" y="5719597"/>
              <a:ext cx="167621" cy="250456"/>
            </a:xfrm>
            <a:prstGeom prst="rect">
              <a:avLst/>
            </a:prstGeom>
          </p:spPr>
        </p:pic>
        <p:sp>
          <p:nvSpPr>
            <p:cNvPr id="478" name="object 478"/>
            <p:cNvSpPr/>
            <p:nvPr/>
          </p:nvSpPr>
          <p:spPr>
            <a:xfrm>
              <a:off x="3363810" y="5512155"/>
              <a:ext cx="2152650" cy="1096010"/>
            </a:xfrm>
            <a:custGeom>
              <a:avLst/>
              <a:gdLst/>
              <a:ahLst/>
              <a:cxnLst/>
              <a:rect l="l" t="t" r="r" b="b"/>
              <a:pathLst>
                <a:path w="2152650" h="1096009">
                  <a:moveTo>
                    <a:pt x="2085886" y="211200"/>
                  </a:moveTo>
                  <a:lnTo>
                    <a:pt x="2085886" y="185381"/>
                  </a:lnTo>
                </a:path>
                <a:path w="2152650" h="1096009">
                  <a:moveTo>
                    <a:pt x="1981339" y="66763"/>
                  </a:moveTo>
                  <a:lnTo>
                    <a:pt x="1939670" y="60820"/>
                  </a:lnTo>
                  <a:lnTo>
                    <a:pt x="1939670" y="189407"/>
                  </a:lnTo>
                </a:path>
                <a:path w="2152650" h="1096009">
                  <a:moveTo>
                    <a:pt x="1939670" y="60820"/>
                  </a:moveTo>
                  <a:lnTo>
                    <a:pt x="1971814" y="53670"/>
                  </a:lnTo>
                </a:path>
                <a:path w="2152650" h="1096009">
                  <a:moveTo>
                    <a:pt x="0" y="386549"/>
                  </a:moveTo>
                  <a:lnTo>
                    <a:pt x="1786674" y="163321"/>
                  </a:lnTo>
                  <a:lnTo>
                    <a:pt x="1992071" y="198069"/>
                  </a:lnTo>
                  <a:lnTo>
                    <a:pt x="166179" y="444957"/>
                  </a:lnTo>
                  <a:lnTo>
                    <a:pt x="0" y="386549"/>
                  </a:lnTo>
                  <a:close/>
                </a:path>
                <a:path w="2152650" h="1096009">
                  <a:moveTo>
                    <a:pt x="166179" y="444957"/>
                  </a:moveTo>
                  <a:lnTo>
                    <a:pt x="166039" y="582688"/>
                  </a:lnTo>
                  <a:lnTo>
                    <a:pt x="1992071" y="302602"/>
                  </a:lnTo>
                  <a:lnTo>
                    <a:pt x="1992071" y="198069"/>
                  </a:lnTo>
                  <a:lnTo>
                    <a:pt x="166179" y="444957"/>
                  </a:lnTo>
                  <a:close/>
                </a:path>
                <a:path w="2152650" h="1096009">
                  <a:moveTo>
                    <a:pt x="2152611" y="679538"/>
                  </a:moveTo>
                  <a:lnTo>
                    <a:pt x="2152611" y="330034"/>
                  </a:lnTo>
                  <a:lnTo>
                    <a:pt x="293433" y="633895"/>
                  </a:lnTo>
                  <a:lnTo>
                    <a:pt x="293433" y="1095857"/>
                  </a:lnTo>
                  <a:lnTo>
                    <a:pt x="2152611" y="679538"/>
                  </a:lnTo>
                  <a:close/>
                </a:path>
                <a:path w="2152650" h="1096009">
                  <a:moveTo>
                    <a:pt x="1992071" y="302602"/>
                  </a:moveTo>
                  <a:lnTo>
                    <a:pt x="2152611" y="330034"/>
                  </a:lnTo>
                  <a:lnTo>
                    <a:pt x="293433" y="633895"/>
                  </a:lnTo>
                  <a:lnTo>
                    <a:pt x="166039" y="582688"/>
                  </a:lnTo>
                  <a:lnTo>
                    <a:pt x="1992071" y="302602"/>
                  </a:lnTo>
                  <a:close/>
                </a:path>
                <a:path w="2152650" h="1096009">
                  <a:moveTo>
                    <a:pt x="452551" y="329666"/>
                  </a:moveTo>
                  <a:lnTo>
                    <a:pt x="452551" y="80759"/>
                  </a:lnTo>
                  <a:lnTo>
                    <a:pt x="1030096" y="25476"/>
                  </a:lnTo>
                  <a:lnTo>
                    <a:pt x="1030096" y="256082"/>
                  </a:lnTo>
                </a:path>
                <a:path w="2152650" h="1096009">
                  <a:moveTo>
                    <a:pt x="1118933" y="246748"/>
                  </a:moveTo>
                  <a:lnTo>
                    <a:pt x="1118933" y="145910"/>
                  </a:lnTo>
                  <a:lnTo>
                    <a:pt x="1030096" y="152895"/>
                  </a:lnTo>
                </a:path>
                <a:path w="2152650" h="1096009">
                  <a:moveTo>
                    <a:pt x="1118933" y="145910"/>
                  </a:moveTo>
                  <a:lnTo>
                    <a:pt x="1030096" y="128943"/>
                  </a:lnTo>
                </a:path>
                <a:path w="2152650" h="1096009">
                  <a:moveTo>
                    <a:pt x="452551" y="80759"/>
                  </a:moveTo>
                  <a:lnTo>
                    <a:pt x="288836" y="48437"/>
                  </a:lnTo>
                  <a:lnTo>
                    <a:pt x="288836" y="347751"/>
                  </a:lnTo>
                </a:path>
                <a:path w="2152650" h="1096009">
                  <a:moveTo>
                    <a:pt x="288836" y="48437"/>
                  </a:moveTo>
                  <a:lnTo>
                    <a:pt x="860717" y="0"/>
                  </a:lnTo>
                  <a:lnTo>
                    <a:pt x="1030096" y="25476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9" name="object 47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604806" y="5647245"/>
              <a:ext cx="198577" cy="224129"/>
            </a:xfrm>
            <a:prstGeom prst="rect">
              <a:avLst/>
            </a:prstGeom>
          </p:spPr>
        </p:pic>
        <p:sp>
          <p:nvSpPr>
            <p:cNvPr id="480" name="object 480"/>
            <p:cNvSpPr/>
            <p:nvPr/>
          </p:nvSpPr>
          <p:spPr>
            <a:xfrm>
              <a:off x="3273513" y="5979744"/>
              <a:ext cx="89535" cy="12065"/>
            </a:xfrm>
            <a:custGeom>
              <a:avLst/>
              <a:gdLst/>
              <a:ahLst/>
              <a:cxnLst/>
              <a:rect l="l" t="t" r="r" b="b"/>
              <a:pathLst>
                <a:path w="89535" h="12064">
                  <a:moveTo>
                    <a:pt x="0" y="12052"/>
                  </a:moveTo>
                  <a:lnTo>
                    <a:pt x="89242" y="0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1" name="object 481"/>
          <p:cNvGrpSpPr/>
          <p:nvPr/>
        </p:nvGrpSpPr>
        <p:grpSpPr>
          <a:xfrm>
            <a:off x="7981646" y="5597830"/>
            <a:ext cx="608330" cy="909319"/>
            <a:chOff x="2927046" y="5597829"/>
            <a:chExt cx="608330" cy="909319"/>
          </a:xfrm>
        </p:grpSpPr>
        <p:pic>
          <p:nvPicPr>
            <p:cNvPr id="482" name="object 48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927046" y="5597829"/>
              <a:ext cx="229030" cy="110043"/>
            </a:xfrm>
            <a:prstGeom prst="rect">
              <a:avLst/>
            </a:prstGeom>
          </p:spPr>
        </p:pic>
        <p:sp>
          <p:nvSpPr>
            <p:cNvPr id="483" name="object 483"/>
            <p:cNvSpPr/>
            <p:nvPr/>
          </p:nvSpPr>
          <p:spPr>
            <a:xfrm>
              <a:off x="3024631" y="5663386"/>
              <a:ext cx="285750" cy="840105"/>
            </a:xfrm>
            <a:custGeom>
              <a:avLst/>
              <a:gdLst/>
              <a:ahLst/>
              <a:cxnLst/>
              <a:rect l="l" t="t" r="r" b="b"/>
              <a:pathLst>
                <a:path w="285750" h="840104">
                  <a:moveTo>
                    <a:pt x="11899" y="38177"/>
                  </a:moveTo>
                  <a:lnTo>
                    <a:pt x="190500" y="416789"/>
                  </a:lnTo>
                  <a:lnTo>
                    <a:pt x="206762" y="459574"/>
                  </a:lnTo>
                  <a:lnTo>
                    <a:pt x="222312" y="527290"/>
                  </a:lnTo>
                  <a:lnTo>
                    <a:pt x="223837" y="562039"/>
                  </a:lnTo>
                  <a:lnTo>
                    <a:pt x="223837" y="839851"/>
                  </a:lnTo>
                  <a:lnTo>
                    <a:pt x="285750" y="828739"/>
                  </a:lnTo>
                  <a:lnTo>
                    <a:pt x="285750" y="578714"/>
                  </a:lnTo>
                  <a:lnTo>
                    <a:pt x="281729" y="516097"/>
                  </a:lnTo>
                  <a:lnTo>
                    <a:pt x="270737" y="459540"/>
                  </a:lnTo>
                  <a:lnTo>
                    <a:pt x="254373" y="408811"/>
                  </a:lnTo>
                  <a:lnTo>
                    <a:pt x="234239" y="363683"/>
                  </a:lnTo>
                  <a:lnTo>
                    <a:pt x="211937" y="323927"/>
                  </a:lnTo>
                  <a:lnTo>
                    <a:pt x="28575" y="4839"/>
                  </a:lnTo>
                  <a:lnTo>
                    <a:pt x="20181" y="0"/>
                  </a:lnTo>
                  <a:lnTo>
                    <a:pt x="9172" y="1193"/>
                  </a:lnTo>
                  <a:lnTo>
                    <a:pt x="721" y="7184"/>
                  </a:lnTo>
                  <a:lnTo>
                    <a:pt x="0" y="16739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4" name="object 48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997432" y="6221158"/>
              <a:ext cx="78215" cy="138747"/>
            </a:xfrm>
            <a:prstGeom prst="rect">
              <a:avLst/>
            </a:prstGeom>
          </p:spPr>
        </p:pic>
        <p:sp>
          <p:nvSpPr>
            <p:cNvPr id="485" name="object 485"/>
            <p:cNvSpPr/>
            <p:nvPr/>
          </p:nvSpPr>
          <p:spPr>
            <a:xfrm>
              <a:off x="2955124" y="6080975"/>
              <a:ext cx="227329" cy="365125"/>
            </a:xfrm>
            <a:custGeom>
              <a:avLst/>
              <a:gdLst/>
              <a:ahLst/>
              <a:cxnLst/>
              <a:rect l="l" t="t" r="r" b="b"/>
              <a:pathLst>
                <a:path w="227330" h="365125">
                  <a:moveTo>
                    <a:pt x="38315" y="62115"/>
                  </a:moveTo>
                  <a:lnTo>
                    <a:pt x="91578" y="61548"/>
                  </a:lnTo>
                  <a:lnTo>
                    <a:pt x="122459" y="90984"/>
                  </a:lnTo>
                  <a:lnTo>
                    <a:pt x="147330" y="137767"/>
                  </a:lnTo>
                  <a:lnTo>
                    <a:pt x="162826" y="197281"/>
                  </a:lnTo>
                  <a:lnTo>
                    <a:pt x="165571" y="259116"/>
                  </a:lnTo>
                  <a:lnTo>
                    <a:pt x="155632" y="311799"/>
                  </a:lnTo>
                  <a:lnTo>
                    <a:pt x="134776" y="349148"/>
                  </a:lnTo>
                  <a:lnTo>
                    <a:pt x="104775" y="364985"/>
                  </a:lnTo>
                  <a:lnTo>
                    <a:pt x="72717" y="357821"/>
                  </a:lnTo>
                  <a:lnTo>
                    <a:pt x="44088" y="333564"/>
                  </a:lnTo>
                  <a:lnTo>
                    <a:pt x="21010" y="296869"/>
                  </a:lnTo>
                  <a:lnTo>
                    <a:pt x="5606" y="252392"/>
                  </a:lnTo>
                  <a:lnTo>
                    <a:pt x="0" y="204787"/>
                  </a:lnTo>
                  <a:lnTo>
                    <a:pt x="0" y="0"/>
                  </a:lnTo>
                  <a:lnTo>
                    <a:pt x="40144" y="22212"/>
                  </a:lnTo>
                  <a:lnTo>
                    <a:pt x="38315" y="62115"/>
                  </a:lnTo>
                </a:path>
                <a:path w="227330" h="365125">
                  <a:moveTo>
                    <a:pt x="104775" y="364985"/>
                  </a:moveTo>
                  <a:lnTo>
                    <a:pt x="167411" y="349681"/>
                  </a:lnTo>
                  <a:lnTo>
                    <a:pt x="196717" y="333001"/>
                  </a:lnTo>
                  <a:lnTo>
                    <a:pt x="217200" y="296478"/>
                  </a:lnTo>
                  <a:lnTo>
                    <a:pt x="227031" y="245415"/>
                  </a:lnTo>
                  <a:lnTo>
                    <a:pt x="224383" y="185115"/>
                  </a:lnTo>
                  <a:lnTo>
                    <a:pt x="209294" y="126692"/>
                  </a:lnTo>
                  <a:lnTo>
                    <a:pt x="185083" y="80749"/>
                  </a:lnTo>
                  <a:lnTo>
                    <a:pt x="154814" y="51852"/>
                  </a:lnTo>
                  <a:lnTo>
                    <a:pt x="121551" y="44564"/>
                  </a:lnTo>
                  <a:lnTo>
                    <a:pt x="58051" y="54076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6" name="object 48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951695" y="6048133"/>
              <a:ext cx="300202" cy="211683"/>
            </a:xfrm>
            <a:prstGeom prst="rect">
              <a:avLst/>
            </a:prstGeom>
          </p:spPr>
        </p:pic>
        <p:sp>
          <p:nvSpPr>
            <p:cNvPr id="487" name="object 487"/>
            <p:cNvSpPr/>
            <p:nvPr/>
          </p:nvSpPr>
          <p:spPr>
            <a:xfrm>
              <a:off x="3069882" y="5898705"/>
              <a:ext cx="461645" cy="551180"/>
            </a:xfrm>
            <a:custGeom>
              <a:avLst/>
              <a:gdLst/>
              <a:ahLst/>
              <a:cxnLst/>
              <a:rect l="l" t="t" r="r" b="b"/>
              <a:pathLst>
                <a:path w="461645" h="551179">
                  <a:moveTo>
                    <a:pt x="192938" y="129590"/>
                  </a:moveTo>
                  <a:lnTo>
                    <a:pt x="271068" y="120142"/>
                  </a:lnTo>
                  <a:lnTo>
                    <a:pt x="302937" y="122632"/>
                  </a:lnTo>
                  <a:lnTo>
                    <a:pt x="335626" y="135239"/>
                  </a:lnTo>
                  <a:lnTo>
                    <a:pt x="367574" y="157019"/>
                  </a:lnTo>
                  <a:lnTo>
                    <a:pt x="397217" y="187029"/>
                  </a:lnTo>
                  <a:lnTo>
                    <a:pt x="422994" y="224327"/>
                  </a:lnTo>
                  <a:lnTo>
                    <a:pt x="443340" y="267971"/>
                  </a:lnTo>
                  <a:lnTo>
                    <a:pt x="456694" y="317016"/>
                  </a:lnTo>
                  <a:lnTo>
                    <a:pt x="461492" y="370522"/>
                  </a:lnTo>
                  <a:lnTo>
                    <a:pt x="454866" y="435103"/>
                  </a:lnTo>
                  <a:lnTo>
                    <a:pt x="437765" y="479529"/>
                  </a:lnTo>
                  <a:lnTo>
                    <a:pt x="388815" y="524124"/>
                  </a:lnTo>
                  <a:lnTo>
                    <a:pt x="285737" y="550570"/>
                  </a:lnTo>
                  <a:lnTo>
                    <a:pt x="309610" y="542163"/>
                  </a:lnTo>
                  <a:lnTo>
                    <a:pt x="335538" y="525645"/>
                  </a:lnTo>
                  <a:lnTo>
                    <a:pt x="359295" y="496898"/>
                  </a:lnTo>
                  <a:lnTo>
                    <a:pt x="376650" y="451808"/>
                  </a:lnTo>
                  <a:lnTo>
                    <a:pt x="383374" y="386257"/>
                  </a:lnTo>
                  <a:lnTo>
                    <a:pt x="378504" y="331944"/>
                  </a:lnTo>
                  <a:lnTo>
                    <a:pt x="364951" y="282160"/>
                  </a:lnTo>
                  <a:lnTo>
                    <a:pt x="344301" y="237861"/>
                  </a:lnTo>
                  <a:lnTo>
                    <a:pt x="318139" y="200004"/>
                  </a:lnTo>
                  <a:lnTo>
                    <a:pt x="288053" y="169545"/>
                  </a:lnTo>
                  <a:lnTo>
                    <a:pt x="255628" y="147440"/>
                  </a:lnTo>
                  <a:lnTo>
                    <a:pt x="222450" y="134645"/>
                  </a:lnTo>
                  <a:lnTo>
                    <a:pt x="190106" y="132118"/>
                  </a:lnTo>
                </a:path>
                <a:path w="461645" h="551179">
                  <a:moveTo>
                    <a:pt x="0" y="152895"/>
                  </a:moveTo>
                  <a:lnTo>
                    <a:pt x="119037" y="138544"/>
                  </a:lnTo>
                </a:path>
                <a:path w="461645" h="551179">
                  <a:moveTo>
                    <a:pt x="265290" y="118237"/>
                  </a:moveTo>
                  <a:lnTo>
                    <a:pt x="203631" y="93091"/>
                  </a:lnTo>
                  <a:lnTo>
                    <a:pt x="203631" y="124320"/>
                  </a:lnTo>
                </a:path>
                <a:path w="461645" h="551179">
                  <a:moveTo>
                    <a:pt x="293928" y="0"/>
                  </a:moveTo>
                  <a:lnTo>
                    <a:pt x="293928" y="118757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8" name="object 4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045015" y="6386309"/>
              <a:ext cx="206883" cy="89082"/>
            </a:xfrm>
            <a:prstGeom prst="rect">
              <a:avLst/>
            </a:prstGeom>
          </p:spPr>
        </p:pic>
        <p:sp>
          <p:nvSpPr>
            <p:cNvPr id="489" name="object 489"/>
            <p:cNvSpPr/>
            <p:nvPr/>
          </p:nvSpPr>
          <p:spPr>
            <a:xfrm>
              <a:off x="3265131" y="6042075"/>
              <a:ext cx="160020" cy="408940"/>
            </a:xfrm>
            <a:custGeom>
              <a:avLst/>
              <a:gdLst/>
              <a:ahLst/>
              <a:cxnLst/>
              <a:rect l="l" t="t" r="r" b="b"/>
              <a:pathLst>
                <a:path w="160020" h="408939">
                  <a:moveTo>
                    <a:pt x="90487" y="407200"/>
                  </a:moveTo>
                  <a:lnTo>
                    <a:pt x="80482" y="408424"/>
                  </a:lnTo>
                  <a:lnTo>
                    <a:pt x="69359" y="408087"/>
                  </a:lnTo>
                  <a:lnTo>
                    <a:pt x="58681" y="405519"/>
                  </a:lnTo>
                  <a:lnTo>
                    <a:pt x="50012" y="400050"/>
                  </a:lnTo>
                  <a:lnTo>
                    <a:pt x="90487" y="388137"/>
                  </a:lnTo>
                  <a:lnTo>
                    <a:pt x="112672" y="375408"/>
                  </a:lnTo>
                  <a:lnTo>
                    <a:pt x="131244" y="353766"/>
                  </a:lnTo>
                  <a:lnTo>
                    <a:pt x="145666" y="324815"/>
                  </a:lnTo>
                  <a:lnTo>
                    <a:pt x="155400" y="290159"/>
                  </a:lnTo>
                  <a:lnTo>
                    <a:pt x="159908" y="251401"/>
                  </a:lnTo>
                  <a:lnTo>
                    <a:pt x="158653" y="210146"/>
                  </a:lnTo>
                  <a:lnTo>
                    <a:pt x="151097" y="167998"/>
                  </a:lnTo>
                  <a:lnTo>
                    <a:pt x="136704" y="126561"/>
                  </a:lnTo>
                  <a:lnTo>
                    <a:pt x="114935" y="87439"/>
                  </a:lnTo>
                  <a:lnTo>
                    <a:pt x="85253" y="52235"/>
                  </a:lnTo>
                  <a:lnTo>
                    <a:pt x="47120" y="22554"/>
                  </a:lnTo>
                  <a:lnTo>
                    <a:pt x="0" y="0"/>
                  </a:lnTo>
                </a:path>
              </a:pathLst>
            </a:custGeom>
            <a:ln w="68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0" name="object 490"/>
          <p:cNvGrpSpPr/>
          <p:nvPr/>
        </p:nvGrpSpPr>
        <p:grpSpPr>
          <a:xfrm>
            <a:off x="8075803" y="5423496"/>
            <a:ext cx="3117215" cy="1753870"/>
            <a:chOff x="3021202" y="5423496"/>
            <a:chExt cx="3117215" cy="1753870"/>
          </a:xfrm>
        </p:grpSpPr>
        <p:sp>
          <p:nvSpPr>
            <p:cNvPr id="491" name="object 491"/>
            <p:cNvSpPr/>
            <p:nvPr/>
          </p:nvSpPr>
          <p:spPr>
            <a:xfrm>
              <a:off x="3110039" y="6307175"/>
              <a:ext cx="2729865" cy="866775"/>
            </a:xfrm>
            <a:custGeom>
              <a:avLst/>
              <a:gdLst/>
              <a:ahLst/>
              <a:cxnLst/>
              <a:rect l="l" t="t" r="r" b="b"/>
              <a:pathLst>
                <a:path w="2729865" h="866775">
                  <a:moveTo>
                    <a:pt x="0" y="555510"/>
                  </a:moveTo>
                  <a:lnTo>
                    <a:pt x="0" y="347154"/>
                  </a:lnTo>
                  <a:lnTo>
                    <a:pt x="370395" y="612762"/>
                  </a:lnTo>
                  <a:lnTo>
                    <a:pt x="370395" y="866508"/>
                  </a:lnTo>
                  <a:lnTo>
                    <a:pt x="0" y="555510"/>
                  </a:lnTo>
                  <a:close/>
                </a:path>
                <a:path w="2729865" h="866775">
                  <a:moveTo>
                    <a:pt x="370395" y="612762"/>
                  </a:moveTo>
                  <a:lnTo>
                    <a:pt x="2729826" y="0"/>
                  </a:lnTo>
                  <a:lnTo>
                    <a:pt x="2729826" y="177546"/>
                  </a:lnTo>
                  <a:lnTo>
                    <a:pt x="370395" y="866508"/>
                  </a:lnTo>
                  <a:lnTo>
                    <a:pt x="370395" y="612762"/>
                  </a:lnTo>
                  <a:close/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764127" y="6823278"/>
              <a:ext cx="344170" cy="108585"/>
            </a:xfrm>
            <a:custGeom>
              <a:avLst/>
              <a:gdLst/>
              <a:ahLst/>
              <a:cxnLst/>
              <a:rect l="l" t="t" r="r" b="b"/>
              <a:pathLst>
                <a:path w="344170" h="108584">
                  <a:moveTo>
                    <a:pt x="299173" y="0"/>
                  </a:moveTo>
                  <a:lnTo>
                    <a:pt x="0" y="80022"/>
                  </a:lnTo>
                  <a:lnTo>
                    <a:pt x="39090" y="108229"/>
                  </a:lnTo>
                  <a:lnTo>
                    <a:pt x="343979" y="25082"/>
                  </a:lnTo>
                  <a:lnTo>
                    <a:pt x="299173" y="0"/>
                  </a:lnTo>
                  <a:close/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764127" y="6903300"/>
              <a:ext cx="39370" cy="215265"/>
            </a:xfrm>
            <a:custGeom>
              <a:avLst/>
              <a:gdLst/>
              <a:ahLst/>
              <a:cxnLst/>
              <a:rect l="l" t="t" r="r" b="b"/>
              <a:pathLst>
                <a:path w="39370" h="215265">
                  <a:moveTo>
                    <a:pt x="0" y="0"/>
                  </a:moveTo>
                  <a:lnTo>
                    <a:pt x="0" y="187147"/>
                  </a:lnTo>
                  <a:lnTo>
                    <a:pt x="39090" y="214960"/>
                  </a:lnTo>
                  <a:lnTo>
                    <a:pt x="39090" y="28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764127" y="6903300"/>
              <a:ext cx="39370" cy="215265"/>
            </a:xfrm>
            <a:custGeom>
              <a:avLst/>
              <a:gdLst/>
              <a:ahLst/>
              <a:cxnLst/>
              <a:rect l="l" t="t" r="r" b="b"/>
              <a:pathLst>
                <a:path w="39370" h="215265">
                  <a:moveTo>
                    <a:pt x="0" y="187147"/>
                  </a:moveTo>
                  <a:lnTo>
                    <a:pt x="39090" y="214960"/>
                  </a:lnTo>
                  <a:lnTo>
                    <a:pt x="39090" y="28206"/>
                  </a:lnTo>
                  <a:lnTo>
                    <a:pt x="0" y="0"/>
                  </a:lnTo>
                  <a:lnTo>
                    <a:pt x="0" y="187147"/>
                  </a:lnTo>
                  <a:close/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862831" y="6889737"/>
              <a:ext cx="257175" cy="86995"/>
            </a:xfrm>
            <a:custGeom>
              <a:avLst/>
              <a:gdLst/>
              <a:ahLst/>
              <a:cxnLst/>
              <a:rect l="l" t="t" r="r" b="b"/>
              <a:pathLst>
                <a:path w="257175" h="86995">
                  <a:moveTo>
                    <a:pt x="200799" y="0"/>
                  </a:moveTo>
                  <a:lnTo>
                    <a:pt x="0" y="54825"/>
                  </a:lnTo>
                  <a:lnTo>
                    <a:pt x="51765" y="86893"/>
                  </a:lnTo>
                  <a:lnTo>
                    <a:pt x="256641" y="29819"/>
                  </a:lnTo>
                  <a:lnTo>
                    <a:pt x="200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862831" y="6889737"/>
              <a:ext cx="257175" cy="86995"/>
            </a:xfrm>
            <a:custGeom>
              <a:avLst/>
              <a:gdLst/>
              <a:ahLst/>
              <a:cxnLst/>
              <a:rect l="l" t="t" r="r" b="b"/>
              <a:pathLst>
                <a:path w="257175" h="86995">
                  <a:moveTo>
                    <a:pt x="200799" y="0"/>
                  </a:moveTo>
                  <a:lnTo>
                    <a:pt x="0" y="54825"/>
                  </a:lnTo>
                  <a:lnTo>
                    <a:pt x="51765" y="86893"/>
                  </a:lnTo>
                  <a:lnTo>
                    <a:pt x="256641" y="29819"/>
                  </a:lnTo>
                  <a:lnTo>
                    <a:pt x="200799" y="0"/>
                  </a:lnTo>
                  <a:close/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7" name="object 49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859402" y="6916127"/>
              <a:ext cx="263499" cy="197459"/>
            </a:xfrm>
            <a:prstGeom prst="rect">
              <a:avLst/>
            </a:prstGeom>
          </p:spPr>
        </p:pic>
        <p:sp>
          <p:nvSpPr>
            <p:cNvPr id="498" name="object 498"/>
            <p:cNvSpPr/>
            <p:nvPr/>
          </p:nvSpPr>
          <p:spPr>
            <a:xfrm>
              <a:off x="3803218" y="6848360"/>
              <a:ext cx="305435" cy="270510"/>
            </a:xfrm>
            <a:custGeom>
              <a:avLst/>
              <a:gdLst/>
              <a:ahLst/>
              <a:cxnLst/>
              <a:rect l="l" t="t" r="r" b="b"/>
              <a:pathLst>
                <a:path w="305435" h="270509">
                  <a:moveTo>
                    <a:pt x="304888" y="0"/>
                  </a:moveTo>
                  <a:lnTo>
                    <a:pt x="0" y="83146"/>
                  </a:lnTo>
                  <a:lnTo>
                    <a:pt x="0" y="269900"/>
                  </a:lnTo>
                  <a:lnTo>
                    <a:pt x="82232" y="246214"/>
                  </a:lnTo>
                  <a:lnTo>
                    <a:pt x="59613" y="229997"/>
                  </a:lnTo>
                  <a:lnTo>
                    <a:pt x="59613" y="96202"/>
                  </a:lnTo>
                  <a:lnTo>
                    <a:pt x="260413" y="41376"/>
                  </a:lnTo>
                  <a:lnTo>
                    <a:pt x="304888" y="61671"/>
                  </a:lnTo>
                  <a:lnTo>
                    <a:pt x="304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803218" y="6848360"/>
              <a:ext cx="305435" cy="270510"/>
            </a:xfrm>
            <a:custGeom>
              <a:avLst/>
              <a:gdLst/>
              <a:ahLst/>
              <a:cxnLst/>
              <a:rect l="l" t="t" r="r" b="b"/>
              <a:pathLst>
                <a:path w="305435" h="270509">
                  <a:moveTo>
                    <a:pt x="304888" y="61671"/>
                  </a:moveTo>
                  <a:lnTo>
                    <a:pt x="304888" y="0"/>
                  </a:lnTo>
                  <a:lnTo>
                    <a:pt x="0" y="83146"/>
                  </a:lnTo>
                  <a:lnTo>
                    <a:pt x="0" y="269900"/>
                  </a:lnTo>
                  <a:lnTo>
                    <a:pt x="82232" y="246214"/>
                  </a:lnTo>
                  <a:lnTo>
                    <a:pt x="59613" y="229997"/>
                  </a:lnTo>
                  <a:lnTo>
                    <a:pt x="59613" y="96202"/>
                  </a:lnTo>
                  <a:lnTo>
                    <a:pt x="260413" y="41376"/>
                  </a:lnTo>
                  <a:lnTo>
                    <a:pt x="304888" y="61671"/>
                  </a:lnTo>
                  <a:close/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0" name="object 50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021202" y="5423496"/>
              <a:ext cx="3116872" cy="1310817"/>
            </a:xfrm>
            <a:prstGeom prst="rect">
              <a:avLst/>
            </a:prstGeom>
          </p:spPr>
        </p:pic>
      </p:grpSp>
      <p:sp>
        <p:nvSpPr>
          <p:cNvPr id="501" name="object 501"/>
          <p:cNvSpPr txBox="1"/>
          <p:nvPr/>
        </p:nvSpPr>
        <p:spPr>
          <a:xfrm>
            <a:off x="5761990" y="545235"/>
            <a:ext cx="10795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Minería/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Perforación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7957753" y="488084"/>
            <a:ext cx="45910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La.CC.a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menudo.se.prefiere.en.las.aplicaciones.de.alta.potencia.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requeridos.en.la.industria.de.la.minería.y.la.perforación..Los.accionamientos.DC.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ventajas.en.tamaño.y.costo..Son.resistentes,.confiables.y.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probado.en.la.industria.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5761990" y="4339997"/>
            <a:ext cx="732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solidFill>
                  <a:srgbClr val="171514"/>
                </a:solidFill>
                <a:latin typeface="Arial"/>
                <a:cs typeface="Arial"/>
              </a:rPr>
              <a:t>extrusión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7957757" y="4322216"/>
            <a:ext cx="40341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La.extrusión.es.una.industria.competitiva.en.precio..DC.ofrece.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soluciones.en.la.gama.de.60.a.1000.HP.que.comúnmente.se.utiliza.  en.aplicaciones.de.extrusión.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0258" y="2609177"/>
            <a:ext cx="713740" cy="997585"/>
          </a:xfrm>
          <a:custGeom>
            <a:avLst/>
            <a:gdLst/>
            <a:ahLst/>
            <a:cxnLst/>
            <a:rect l="l" t="t" r="r" b="b"/>
            <a:pathLst>
              <a:path w="713739" h="997585">
                <a:moveTo>
                  <a:pt x="563270" y="0"/>
                </a:moveTo>
                <a:lnTo>
                  <a:pt x="353542" y="210439"/>
                </a:lnTo>
                <a:lnTo>
                  <a:pt x="149999" y="0"/>
                </a:lnTo>
                <a:lnTo>
                  <a:pt x="149999" y="600811"/>
                </a:lnTo>
                <a:lnTo>
                  <a:pt x="0" y="600811"/>
                </a:lnTo>
                <a:lnTo>
                  <a:pt x="356641" y="997242"/>
                </a:lnTo>
                <a:lnTo>
                  <a:pt x="713270" y="600811"/>
                </a:lnTo>
                <a:lnTo>
                  <a:pt x="563270" y="600811"/>
                </a:lnTo>
                <a:lnTo>
                  <a:pt x="563270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807262" y="2260803"/>
            <a:ext cx="4107179" cy="182880"/>
            <a:chOff x="2752661" y="2260803"/>
            <a:chExt cx="4107179" cy="182880"/>
          </a:xfrm>
        </p:grpSpPr>
        <p:sp>
          <p:nvSpPr>
            <p:cNvPr id="4" name="object 4"/>
            <p:cNvSpPr/>
            <p:nvPr/>
          </p:nvSpPr>
          <p:spPr>
            <a:xfrm>
              <a:off x="2752661" y="2260803"/>
              <a:ext cx="4107179" cy="182880"/>
            </a:xfrm>
            <a:custGeom>
              <a:avLst/>
              <a:gdLst/>
              <a:ahLst/>
              <a:cxnLst/>
              <a:rect l="l" t="t" r="r" b="b"/>
              <a:pathLst>
                <a:path w="4107179" h="182880">
                  <a:moveTo>
                    <a:pt x="4107141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4107141" y="182625"/>
                  </a:lnTo>
                  <a:lnTo>
                    <a:pt x="410714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3994" y="2304732"/>
              <a:ext cx="1710905" cy="9489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4600" y="2782647"/>
            <a:ext cx="1804174" cy="6611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20697" y="2625865"/>
            <a:ext cx="2559659" cy="9418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8022514" y="3266898"/>
            <a:ext cx="292735" cy="94615"/>
            <a:chOff x="2967913" y="3266897"/>
            <a:chExt cx="292735" cy="9461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7913" y="3266897"/>
              <a:ext cx="218541" cy="9438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28720" y="3270859"/>
              <a:ext cx="32384" cy="71120"/>
            </a:xfrm>
            <a:custGeom>
              <a:avLst/>
              <a:gdLst/>
              <a:ahLst/>
              <a:cxnLst/>
              <a:rect l="l" t="t" r="r" b="b"/>
              <a:pathLst>
                <a:path w="32385" h="71120">
                  <a:moveTo>
                    <a:pt x="31902" y="0"/>
                  </a:moveTo>
                  <a:lnTo>
                    <a:pt x="18796" y="0"/>
                  </a:lnTo>
                  <a:lnTo>
                    <a:pt x="12966" y="4203"/>
                  </a:lnTo>
                  <a:lnTo>
                    <a:pt x="6705" y="7759"/>
                  </a:lnTo>
                  <a:lnTo>
                    <a:pt x="0" y="10668"/>
                  </a:lnTo>
                  <a:lnTo>
                    <a:pt x="0" y="24790"/>
                  </a:lnTo>
                  <a:lnTo>
                    <a:pt x="16560" y="15748"/>
                  </a:lnTo>
                  <a:lnTo>
                    <a:pt x="16560" y="70916"/>
                  </a:lnTo>
                  <a:lnTo>
                    <a:pt x="31902" y="70916"/>
                  </a:lnTo>
                  <a:lnTo>
                    <a:pt x="319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810258" y="3462071"/>
            <a:ext cx="4104640" cy="852169"/>
            <a:chOff x="2755658" y="3462070"/>
            <a:chExt cx="4104640" cy="852169"/>
          </a:xfrm>
        </p:grpSpPr>
        <p:sp>
          <p:nvSpPr>
            <p:cNvPr id="12" name="object 12"/>
            <p:cNvSpPr/>
            <p:nvPr/>
          </p:nvSpPr>
          <p:spPr>
            <a:xfrm>
              <a:off x="2975762" y="3616363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55658" y="3462070"/>
              <a:ext cx="713740" cy="837565"/>
            </a:xfrm>
            <a:custGeom>
              <a:avLst/>
              <a:gdLst/>
              <a:ahLst/>
              <a:cxnLst/>
              <a:rect l="l" t="t" r="r" b="b"/>
              <a:pathLst>
                <a:path w="713739" h="837564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440804"/>
                  </a:lnTo>
                  <a:lnTo>
                    <a:pt x="0" y="440804"/>
                  </a:lnTo>
                  <a:lnTo>
                    <a:pt x="356641" y="837234"/>
                  </a:lnTo>
                  <a:lnTo>
                    <a:pt x="713270" y="440804"/>
                  </a:lnTo>
                  <a:lnTo>
                    <a:pt x="563270" y="440804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2541" y="3959771"/>
              <a:ext cx="218528" cy="9438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16224" y="3962831"/>
              <a:ext cx="50165" cy="72390"/>
            </a:xfrm>
            <a:custGeom>
              <a:avLst/>
              <a:gdLst/>
              <a:ahLst/>
              <a:cxnLst/>
              <a:rect l="l" t="t" r="r" b="b"/>
              <a:pathLst>
                <a:path w="50164" h="72389">
                  <a:moveTo>
                    <a:pt x="32918" y="0"/>
                  </a:moveTo>
                  <a:lnTo>
                    <a:pt x="18084" y="0"/>
                  </a:lnTo>
                  <a:lnTo>
                    <a:pt x="12293" y="1650"/>
                  </a:lnTo>
                  <a:lnTo>
                    <a:pt x="3352" y="8636"/>
                  </a:lnTo>
                  <a:lnTo>
                    <a:pt x="1015" y="13982"/>
                  </a:lnTo>
                  <a:lnTo>
                    <a:pt x="1015" y="21031"/>
                  </a:lnTo>
                  <a:lnTo>
                    <a:pt x="16560" y="21031"/>
                  </a:lnTo>
                  <a:lnTo>
                    <a:pt x="16560" y="18859"/>
                  </a:lnTo>
                  <a:lnTo>
                    <a:pt x="17030" y="16865"/>
                  </a:lnTo>
                  <a:lnTo>
                    <a:pt x="19481" y="12115"/>
                  </a:lnTo>
                  <a:lnTo>
                    <a:pt x="21983" y="10655"/>
                  </a:lnTo>
                  <a:lnTo>
                    <a:pt x="28079" y="10655"/>
                  </a:lnTo>
                  <a:lnTo>
                    <a:pt x="30124" y="11493"/>
                  </a:lnTo>
                  <a:lnTo>
                    <a:pt x="33172" y="14808"/>
                  </a:lnTo>
                  <a:lnTo>
                    <a:pt x="33934" y="16992"/>
                  </a:lnTo>
                  <a:lnTo>
                    <a:pt x="33934" y="22885"/>
                  </a:lnTo>
                  <a:lnTo>
                    <a:pt x="31978" y="26746"/>
                  </a:lnTo>
                  <a:lnTo>
                    <a:pt x="26073" y="33591"/>
                  </a:lnTo>
                  <a:lnTo>
                    <a:pt x="22859" y="36741"/>
                  </a:lnTo>
                  <a:lnTo>
                    <a:pt x="0" y="57505"/>
                  </a:lnTo>
                  <a:lnTo>
                    <a:pt x="0" y="71818"/>
                  </a:lnTo>
                  <a:lnTo>
                    <a:pt x="49783" y="71818"/>
                  </a:lnTo>
                  <a:lnTo>
                    <a:pt x="49783" y="60032"/>
                  </a:lnTo>
                  <a:lnTo>
                    <a:pt x="15849" y="60756"/>
                  </a:lnTo>
                  <a:lnTo>
                    <a:pt x="25393" y="52798"/>
                  </a:lnTo>
                  <a:lnTo>
                    <a:pt x="49377" y="23901"/>
                  </a:lnTo>
                  <a:lnTo>
                    <a:pt x="49377" y="13614"/>
                  </a:lnTo>
                  <a:lnTo>
                    <a:pt x="47256" y="8966"/>
                  </a:lnTo>
                  <a:lnTo>
                    <a:pt x="38798" y="1790"/>
                  </a:lnTo>
                  <a:lnTo>
                    <a:pt x="329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75762" y="4311700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60305" y="3688981"/>
              <a:ext cx="3152902" cy="561466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8620697" y="4377029"/>
            <a:ext cx="2577465" cy="339090"/>
            <a:chOff x="3566096" y="4377029"/>
            <a:chExt cx="2577465" cy="33909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6096" y="4377029"/>
              <a:ext cx="2553766" cy="33906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134900" y="4686935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8127" y="0"/>
                  </a:moveTo>
                  <a:lnTo>
                    <a:pt x="0" y="0"/>
                  </a:lnTo>
                  <a:lnTo>
                    <a:pt x="0" y="8737"/>
                  </a:lnTo>
                  <a:lnTo>
                    <a:pt x="8127" y="8737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810258" y="4164164"/>
            <a:ext cx="4104640" cy="614680"/>
            <a:chOff x="2755658" y="4164164"/>
            <a:chExt cx="4104640" cy="614680"/>
          </a:xfrm>
        </p:grpSpPr>
        <p:sp>
          <p:nvSpPr>
            <p:cNvPr id="22" name="object 22"/>
            <p:cNvSpPr/>
            <p:nvPr/>
          </p:nvSpPr>
          <p:spPr>
            <a:xfrm>
              <a:off x="2755658" y="4164164"/>
              <a:ext cx="713740" cy="586105"/>
            </a:xfrm>
            <a:custGeom>
              <a:avLst/>
              <a:gdLst/>
              <a:ahLst/>
              <a:cxnLst/>
              <a:rect l="l" t="t" r="r" b="b"/>
              <a:pathLst>
                <a:path w="713739" h="586104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189344"/>
                  </a:lnTo>
                  <a:lnTo>
                    <a:pt x="0" y="189344"/>
                  </a:lnTo>
                  <a:lnTo>
                    <a:pt x="356641" y="585774"/>
                  </a:lnTo>
                  <a:lnTo>
                    <a:pt x="713270" y="189344"/>
                  </a:lnTo>
                  <a:lnTo>
                    <a:pt x="563270" y="189344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61322" y="4410405"/>
              <a:ext cx="218528" cy="9438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216122" y="4413453"/>
              <a:ext cx="49530" cy="73660"/>
            </a:xfrm>
            <a:custGeom>
              <a:avLst/>
              <a:gdLst/>
              <a:ahLst/>
              <a:cxnLst/>
              <a:rect l="l" t="t" r="r" b="b"/>
              <a:pathLst>
                <a:path w="49529" h="73660">
                  <a:moveTo>
                    <a:pt x="32994" y="0"/>
                  </a:moveTo>
                  <a:lnTo>
                    <a:pt x="20789" y="0"/>
                  </a:lnTo>
                  <a:lnTo>
                    <a:pt x="17056" y="647"/>
                  </a:lnTo>
                  <a:lnTo>
                    <a:pt x="914" y="19812"/>
                  </a:lnTo>
                  <a:lnTo>
                    <a:pt x="16459" y="19812"/>
                  </a:lnTo>
                  <a:lnTo>
                    <a:pt x="16459" y="16967"/>
                  </a:lnTo>
                  <a:lnTo>
                    <a:pt x="17284" y="14782"/>
                  </a:lnTo>
                  <a:lnTo>
                    <a:pt x="20612" y="11747"/>
                  </a:lnTo>
                  <a:lnTo>
                    <a:pt x="22656" y="10972"/>
                  </a:lnTo>
                  <a:lnTo>
                    <a:pt x="27533" y="10972"/>
                  </a:lnTo>
                  <a:lnTo>
                    <a:pt x="29603" y="11722"/>
                  </a:lnTo>
                  <a:lnTo>
                    <a:pt x="32994" y="14706"/>
                  </a:lnTo>
                  <a:lnTo>
                    <a:pt x="33832" y="16776"/>
                  </a:lnTo>
                  <a:lnTo>
                    <a:pt x="33832" y="23875"/>
                  </a:lnTo>
                  <a:lnTo>
                    <a:pt x="31762" y="26924"/>
                  </a:lnTo>
                  <a:lnTo>
                    <a:pt x="25196" y="29502"/>
                  </a:lnTo>
                  <a:lnTo>
                    <a:pt x="21399" y="29984"/>
                  </a:lnTo>
                  <a:lnTo>
                    <a:pt x="16256" y="29984"/>
                  </a:lnTo>
                  <a:lnTo>
                    <a:pt x="16256" y="41859"/>
                  </a:lnTo>
                  <a:lnTo>
                    <a:pt x="21704" y="41859"/>
                  </a:lnTo>
                  <a:lnTo>
                    <a:pt x="25590" y="42303"/>
                  </a:lnTo>
                  <a:lnTo>
                    <a:pt x="31851" y="44678"/>
                  </a:lnTo>
                  <a:lnTo>
                    <a:pt x="33832" y="47726"/>
                  </a:lnTo>
                  <a:lnTo>
                    <a:pt x="33832" y="55168"/>
                  </a:lnTo>
                  <a:lnTo>
                    <a:pt x="33007" y="57492"/>
                  </a:lnTo>
                  <a:lnTo>
                    <a:pt x="29667" y="61087"/>
                  </a:lnTo>
                  <a:lnTo>
                    <a:pt x="27431" y="61975"/>
                  </a:lnTo>
                  <a:lnTo>
                    <a:pt x="20967" y="61975"/>
                  </a:lnTo>
                  <a:lnTo>
                    <a:pt x="18338" y="60655"/>
                  </a:lnTo>
                  <a:lnTo>
                    <a:pt x="15887" y="56527"/>
                  </a:lnTo>
                  <a:lnTo>
                    <a:pt x="15443" y="54698"/>
                  </a:lnTo>
                  <a:lnTo>
                    <a:pt x="15443" y="52527"/>
                  </a:lnTo>
                  <a:lnTo>
                    <a:pt x="0" y="52527"/>
                  </a:lnTo>
                  <a:lnTo>
                    <a:pt x="0" y="59778"/>
                  </a:lnTo>
                  <a:lnTo>
                    <a:pt x="2171" y="65125"/>
                  </a:lnTo>
                  <a:lnTo>
                    <a:pt x="10426" y="71767"/>
                  </a:lnTo>
                  <a:lnTo>
                    <a:pt x="16129" y="73355"/>
                  </a:lnTo>
                  <a:lnTo>
                    <a:pt x="30949" y="73355"/>
                  </a:lnTo>
                  <a:lnTo>
                    <a:pt x="37084" y="71361"/>
                  </a:lnTo>
                  <a:lnTo>
                    <a:pt x="46837" y="63372"/>
                  </a:lnTo>
                  <a:lnTo>
                    <a:pt x="49275" y="58394"/>
                  </a:lnTo>
                  <a:lnTo>
                    <a:pt x="49275" y="48094"/>
                  </a:lnTo>
                  <a:lnTo>
                    <a:pt x="47917" y="44437"/>
                  </a:lnTo>
                  <a:lnTo>
                    <a:pt x="42773" y="38811"/>
                  </a:lnTo>
                  <a:lnTo>
                    <a:pt x="39395" y="36779"/>
                  </a:lnTo>
                  <a:lnTo>
                    <a:pt x="35051" y="35356"/>
                  </a:lnTo>
                  <a:lnTo>
                    <a:pt x="38303" y="34416"/>
                  </a:lnTo>
                  <a:lnTo>
                    <a:pt x="40982" y="33096"/>
                  </a:lnTo>
                  <a:lnTo>
                    <a:pt x="46799" y="28422"/>
                  </a:lnTo>
                  <a:lnTo>
                    <a:pt x="48666" y="24383"/>
                  </a:lnTo>
                  <a:lnTo>
                    <a:pt x="48666" y="14503"/>
                  </a:lnTo>
                  <a:lnTo>
                    <a:pt x="46939" y="10299"/>
                  </a:lnTo>
                  <a:lnTo>
                    <a:pt x="39217" y="2247"/>
                  </a:lnTo>
                  <a:lnTo>
                    <a:pt x="32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75762" y="4776381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20696" y="4842370"/>
            <a:ext cx="3004248" cy="94386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7810258" y="4606659"/>
            <a:ext cx="4104640" cy="882015"/>
            <a:chOff x="2755658" y="4606658"/>
            <a:chExt cx="4104640" cy="882015"/>
          </a:xfrm>
        </p:grpSpPr>
        <p:sp>
          <p:nvSpPr>
            <p:cNvPr id="28" name="object 28"/>
            <p:cNvSpPr/>
            <p:nvPr/>
          </p:nvSpPr>
          <p:spPr>
            <a:xfrm>
              <a:off x="2755658" y="4606658"/>
              <a:ext cx="713740" cy="860425"/>
            </a:xfrm>
            <a:custGeom>
              <a:avLst/>
              <a:gdLst/>
              <a:ahLst/>
              <a:cxnLst/>
              <a:rect l="l" t="t" r="r" b="b"/>
              <a:pathLst>
                <a:path w="713739" h="860425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463651"/>
                  </a:lnTo>
                  <a:lnTo>
                    <a:pt x="0" y="463651"/>
                  </a:lnTo>
                  <a:lnTo>
                    <a:pt x="356641" y="860082"/>
                  </a:lnTo>
                  <a:lnTo>
                    <a:pt x="713270" y="463651"/>
                  </a:lnTo>
                  <a:lnTo>
                    <a:pt x="563270" y="463651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62287" y="5127218"/>
              <a:ext cx="218528" cy="9438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5055" y="5131181"/>
              <a:ext cx="53340" cy="71120"/>
            </a:xfrm>
            <a:custGeom>
              <a:avLst/>
              <a:gdLst/>
              <a:ahLst/>
              <a:cxnLst/>
              <a:rect l="l" t="t" r="r" b="b"/>
              <a:pathLst>
                <a:path w="53339" h="71120">
                  <a:moveTo>
                    <a:pt x="43484" y="55473"/>
                  </a:moveTo>
                  <a:lnTo>
                    <a:pt x="28448" y="55473"/>
                  </a:lnTo>
                  <a:lnTo>
                    <a:pt x="28448" y="70916"/>
                  </a:lnTo>
                  <a:lnTo>
                    <a:pt x="43484" y="70916"/>
                  </a:lnTo>
                  <a:lnTo>
                    <a:pt x="43484" y="55473"/>
                  </a:lnTo>
                  <a:close/>
                </a:path>
                <a:path w="53339" h="71120">
                  <a:moveTo>
                    <a:pt x="43586" y="0"/>
                  </a:moveTo>
                  <a:lnTo>
                    <a:pt x="28448" y="0"/>
                  </a:lnTo>
                  <a:lnTo>
                    <a:pt x="0" y="41757"/>
                  </a:lnTo>
                  <a:lnTo>
                    <a:pt x="0" y="55473"/>
                  </a:lnTo>
                  <a:lnTo>
                    <a:pt x="53136" y="55473"/>
                  </a:lnTo>
                  <a:lnTo>
                    <a:pt x="53136" y="44094"/>
                  </a:lnTo>
                  <a:lnTo>
                    <a:pt x="11391" y="44094"/>
                  </a:lnTo>
                  <a:lnTo>
                    <a:pt x="29463" y="17576"/>
                  </a:lnTo>
                  <a:lnTo>
                    <a:pt x="43545" y="17576"/>
                  </a:lnTo>
                  <a:lnTo>
                    <a:pt x="43586" y="0"/>
                  </a:lnTo>
                  <a:close/>
                </a:path>
                <a:path w="53339" h="71120">
                  <a:moveTo>
                    <a:pt x="43545" y="17576"/>
                  </a:moveTo>
                  <a:lnTo>
                    <a:pt x="29463" y="17576"/>
                  </a:lnTo>
                  <a:lnTo>
                    <a:pt x="29463" y="44094"/>
                  </a:lnTo>
                  <a:lnTo>
                    <a:pt x="53136" y="44094"/>
                  </a:lnTo>
                  <a:lnTo>
                    <a:pt x="53136" y="43789"/>
                  </a:lnTo>
                  <a:lnTo>
                    <a:pt x="43484" y="43789"/>
                  </a:lnTo>
                  <a:lnTo>
                    <a:pt x="43545" y="175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75762" y="5486158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617750" y="5566207"/>
            <a:ext cx="2720975" cy="94615"/>
            <a:chOff x="3563149" y="5566206"/>
            <a:chExt cx="2720975" cy="9461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63149" y="5566206"/>
              <a:ext cx="1207389" cy="9438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82019" y="5566206"/>
              <a:ext cx="1502016" cy="76708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7810258" y="5330482"/>
            <a:ext cx="4104640" cy="653415"/>
            <a:chOff x="2755658" y="5330481"/>
            <a:chExt cx="4104640" cy="653415"/>
          </a:xfrm>
        </p:grpSpPr>
        <p:sp>
          <p:nvSpPr>
            <p:cNvPr id="36" name="object 36"/>
            <p:cNvSpPr/>
            <p:nvPr/>
          </p:nvSpPr>
          <p:spPr>
            <a:xfrm>
              <a:off x="2755658" y="5330481"/>
              <a:ext cx="713740" cy="631825"/>
            </a:xfrm>
            <a:custGeom>
              <a:avLst/>
              <a:gdLst/>
              <a:ahLst/>
              <a:cxnLst/>
              <a:rect l="l" t="t" r="r" b="b"/>
              <a:pathLst>
                <a:path w="713739" h="631825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235064"/>
                  </a:lnTo>
                  <a:lnTo>
                    <a:pt x="0" y="235064"/>
                  </a:lnTo>
                  <a:lnTo>
                    <a:pt x="356641" y="631494"/>
                  </a:lnTo>
                  <a:lnTo>
                    <a:pt x="713270" y="235064"/>
                  </a:lnTo>
                  <a:lnTo>
                    <a:pt x="563270" y="235064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61728" y="5622442"/>
              <a:ext cx="218528" cy="9438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216630" y="5626417"/>
              <a:ext cx="49530" cy="73025"/>
            </a:xfrm>
            <a:custGeom>
              <a:avLst/>
              <a:gdLst/>
              <a:ahLst/>
              <a:cxnLst/>
              <a:rect l="l" t="t" r="r" b="b"/>
              <a:pathLst>
                <a:path w="49529" h="73025">
                  <a:moveTo>
                    <a:pt x="45212" y="0"/>
                  </a:moveTo>
                  <a:lnTo>
                    <a:pt x="2235" y="0"/>
                  </a:lnTo>
                  <a:lnTo>
                    <a:pt x="609" y="42049"/>
                  </a:lnTo>
                  <a:lnTo>
                    <a:pt x="15341" y="42456"/>
                  </a:lnTo>
                  <a:lnTo>
                    <a:pt x="16090" y="40093"/>
                  </a:lnTo>
                  <a:lnTo>
                    <a:pt x="17221" y="38315"/>
                  </a:lnTo>
                  <a:lnTo>
                    <a:pt x="20269" y="35941"/>
                  </a:lnTo>
                  <a:lnTo>
                    <a:pt x="22148" y="35344"/>
                  </a:lnTo>
                  <a:lnTo>
                    <a:pt x="27635" y="35344"/>
                  </a:lnTo>
                  <a:lnTo>
                    <a:pt x="30073" y="36601"/>
                  </a:lnTo>
                  <a:lnTo>
                    <a:pt x="33121" y="41338"/>
                  </a:lnTo>
                  <a:lnTo>
                    <a:pt x="33832" y="44323"/>
                  </a:lnTo>
                  <a:lnTo>
                    <a:pt x="33832" y="52450"/>
                  </a:lnTo>
                  <a:lnTo>
                    <a:pt x="32842" y="55765"/>
                  </a:lnTo>
                  <a:lnTo>
                    <a:pt x="28841" y="60236"/>
                  </a:lnTo>
                  <a:lnTo>
                    <a:pt x="26352" y="61353"/>
                  </a:lnTo>
                  <a:lnTo>
                    <a:pt x="21005" y="61353"/>
                  </a:lnTo>
                  <a:lnTo>
                    <a:pt x="19075" y="60655"/>
                  </a:lnTo>
                  <a:lnTo>
                    <a:pt x="15887" y="57594"/>
                  </a:lnTo>
                  <a:lnTo>
                    <a:pt x="15036" y="55676"/>
                  </a:lnTo>
                  <a:lnTo>
                    <a:pt x="15036" y="53428"/>
                  </a:lnTo>
                  <a:lnTo>
                    <a:pt x="0" y="53428"/>
                  </a:lnTo>
                  <a:lnTo>
                    <a:pt x="0" y="59740"/>
                  </a:lnTo>
                  <a:lnTo>
                    <a:pt x="2438" y="64579"/>
                  </a:lnTo>
                  <a:lnTo>
                    <a:pt x="11582" y="70942"/>
                  </a:lnTo>
                  <a:lnTo>
                    <a:pt x="17068" y="72428"/>
                  </a:lnTo>
                  <a:lnTo>
                    <a:pt x="32245" y="72428"/>
                  </a:lnTo>
                  <a:lnTo>
                    <a:pt x="38747" y="69659"/>
                  </a:lnTo>
                  <a:lnTo>
                    <a:pt x="47142" y="59423"/>
                  </a:lnTo>
                  <a:lnTo>
                    <a:pt x="49072" y="53632"/>
                  </a:lnTo>
                  <a:lnTo>
                    <a:pt x="49072" y="39814"/>
                  </a:lnTo>
                  <a:lnTo>
                    <a:pt x="47015" y="34264"/>
                  </a:lnTo>
                  <a:lnTo>
                    <a:pt x="39014" y="26136"/>
                  </a:lnTo>
                  <a:lnTo>
                    <a:pt x="34099" y="24168"/>
                  </a:lnTo>
                  <a:lnTo>
                    <a:pt x="24688" y="24168"/>
                  </a:lnTo>
                  <a:lnTo>
                    <a:pt x="21742" y="24777"/>
                  </a:lnTo>
                  <a:lnTo>
                    <a:pt x="18021" y="26606"/>
                  </a:lnTo>
                  <a:lnTo>
                    <a:pt x="16497" y="27698"/>
                  </a:lnTo>
                  <a:lnTo>
                    <a:pt x="14731" y="29248"/>
                  </a:lnTo>
                  <a:lnTo>
                    <a:pt x="15646" y="11569"/>
                  </a:lnTo>
                  <a:lnTo>
                    <a:pt x="45212" y="11569"/>
                  </a:lnTo>
                  <a:lnTo>
                    <a:pt x="45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75762" y="5981395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8618157" y="6049174"/>
            <a:ext cx="3145155" cy="359410"/>
            <a:chOff x="3563556" y="6049174"/>
            <a:chExt cx="3145155" cy="359410"/>
          </a:xfrm>
        </p:grpSpPr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66096" y="6049174"/>
              <a:ext cx="1293139" cy="7670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63556" y="6050698"/>
              <a:ext cx="3144570" cy="357492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7810258" y="5832742"/>
            <a:ext cx="4104640" cy="653415"/>
            <a:chOff x="2755658" y="5832741"/>
            <a:chExt cx="4104640" cy="653415"/>
          </a:xfrm>
        </p:grpSpPr>
        <p:sp>
          <p:nvSpPr>
            <p:cNvPr id="44" name="object 44"/>
            <p:cNvSpPr/>
            <p:nvPr/>
          </p:nvSpPr>
          <p:spPr>
            <a:xfrm>
              <a:off x="2755658" y="5832741"/>
              <a:ext cx="713740" cy="631825"/>
            </a:xfrm>
            <a:custGeom>
              <a:avLst/>
              <a:gdLst/>
              <a:ahLst/>
              <a:cxnLst/>
              <a:rect l="l" t="t" r="r" b="b"/>
              <a:pathLst>
                <a:path w="713739" h="631825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235051"/>
                  </a:lnTo>
                  <a:lnTo>
                    <a:pt x="0" y="235051"/>
                  </a:lnTo>
                  <a:lnTo>
                    <a:pt x="356641" y="631494"/>
                  </a:lnTo>
                  <a:lnTo>
                    <a:pt x="713270" y="235051"/>
                  </a:lnTo>
                  <a:lnTo>
                    <a:pt x="563270" y="235051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62795" y="6124701"/>
              <a:ext cx="218528" cy="9438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217799" y="6127749"/>
              <a:ext cx="50165" cy="73660"/>
            </a:xfrm>
            <a:custGeom>
              <a:avLst/>
              <a:gdLst/>
              <a:ahLst/>
              <a:cxnLst/>
              <a:rect l="l" t="t" r="r" b="b"/>
              <a:pathLst>
                <a:path w="50164" h="73660">
                  <a:moveTo>
                    <a:pt x="33667" y="0"/>
                  </a:moveTo>
                  <a:lnTo>
                    <a:pt x="20256" y="0"/>
                  </a:lnTo>
                  <a:lnTo>
                    <a:pt x="14224" y="2095"/>
                  </a:lnTo>
                  <a:lnTo>
                    <a:pt x="6032" y="9817"/>
                  </a:lnTo>
                  <a:lnTo>
                    <a:pt x="3390" y="14935"/>
                  </a:lnTo>
                  <a:lnTo>
                    <a:pt x="609" y="26784"/>
                  </a:lnTo>
                  <a:lnTo>
                    <a:pt x="0" y="33261"/>
                  </a:lnTo>
                  <a:lnTo>
                    <a:pt x="0" y="51206"/>
                  </a:lnTo>
                  <a:lnTo>
                    <a:pt x="1663" y="58864"/>
                  </a:lnTo>
                  <a:lnTo>
                    <a:pt x="8978" y="70243"/>
                  </a:lnTo>
                  <a:lnTo>
                    <a:pt x="15709" y="73355"/>
                  </a:lnTo>
                  <a:lnTo>
                    <a:pt x="32512" y="73355"/>
                  </a:lnTo>
                  <a:lnTo>
                    <a:pt x="38493" y="71069"/>
                  </a:lnTo>
                  <a:lnTo>
                    <a:pt x="47713" y="61975"/>
                  </a:lnTo>
                  <a:lnTo>
                    <a:pt x="22694" y="61975"/>
                  </a:lnTo>
                  <a:lnTo>
                    <a:pt x="20459" y="60998"/>
                  </a:lnTo>
                  <a:lnTo>
                    <a:pt x="18694" y="59029"/>
                  </a:lnTo>
                  <a:lnTo>
                    <a:pt x="16738" y="56794"/>
                  </a:lnTo>
                  <a:lnTo>
                    <a:pt x="15779" y="53746"/>
                  </a:lnTo>
                  <a:lnTo>
                    <a:pt x="15748" y="45986"/>
                  </a:lnTo>
                  <a:lnTo>
                    <a:pt x="16598" y="43014"/>
                  </a:lnTo>
                  <a:lnTo>
                    <a:pt x="19977" y="38265"/>
                  </a:lnTo>
                  <a:lnTo>
                    <a:pt x="22390" y="37084"/>
                  </a:lnTo>
                  <a:lnTo>
                    <a:pt x="48629" y="37084"/>
                  </a:lnTo>
                  <a:lnTo>
                    <a:pt x="47917" y="35217"/>
                  </a:lnTo>
                  <a:lnTo>
                    <a:pt x="43880" y="31394"/>
                  </a:lnTo>
                  <a:lnTo>
                    <a:pt x="15748" y="31394"/>
                  </a:lnTo>
                  <a:lnTo>
                    <a:pt x="15764" y="25704"/>
                  </a:lnTo>
                  <a:lnTo>
                    <a:pt x="16256" y="21577"/>
                  </a:lnTo>
                  <a:lnTo>
                    <a:pt x="18910" y="13779"/>
                  </a:lnTo>
                  <a:lnTo>
                    <a:pt x="21983" y="11379"/>
                  </a:lnTo>
                  <a:lnTo>
                    <a:pt x="48496" y="11379"/>
                  </a:lnTo>
                  <a:lnTo>
                    <a:pt x="46774" y="7696"/>
                  </a:lnTo>
                  <a:lnTo>
                    <a:pt x="38506" y="1460"/>
                  </a:lnTo>
                  <a:lnTo>
                    <a:pt x="33667" y="0"/>
                  </a:lnTo>
                  <a:close/>
                </a:path>
                <a:path w="50164" h="73660">
                  <a:moveTo>
                    <a:pt x="48629" y="37084"/>
                  </a:moveTo>
                  <a:lnTo>
                    <a:pt x="28549" y="37084"/>
                  </a:lnTo>
                  <a:lnTo>
                    <a:pt x="30924" y="38138"/>
                  </a:lnTo>
                  <a:lnTo>
                    <a:pt x="34302" y="42329"/>
                  </a:lnTo>
                  <a:lnTo>
                    <a:pt x="35153" y="45351"/>
                  </a:lnTo>
                  <a:lnTo>
                    <a:pt x="35153" y="53746"/>
                  </a:lnTo>
                  <a:lnTo>
                    <a:pt x="34074" y="57099"/>
                  </a:lnTo>
                  <a:lnTo>
                    <a:pt x="30213" y="61099"/>
                  </a:lnTo>
                  <a:lnTo>
                    <a:pt x="28041" y="61975"/>
                  </a:lnTo>
                  <a:lnTo>
                    <a:pt x="47713" y="61975"/>
                  </a:lnTo>
                  <a:lnTo>
                    <a:pt x="50088" y="55816"/>
                  </a:lnTo>
                  <a:lnTo>
                    <a:pt x="50088" y="40906"/>
                  </a:lnTo>
                  <a:lnTo>
                    <a:pt x="48629" y="37084"/>
                  </a:lnTo>
                  <a:close/>
                </a:path>
                <a:path w="50164" h="73660">
                  <a:moveTo>
                    <a:pt x="35140" y="25704"/>
                  </a:moveTo>
                  <a:lnTo>
                    <a:pt x="26377" y="25704"/>
                  </a:lnTo>
                  <a:lnTo>
                    <a:pt x="23380" y="26314"/>
                  </a:lnTo>
                  <a:lnTo>
                    <a:pt x="18554" y="28549"/>
                  </a:lnTo>
                  <a:lnTo>
                    <a:pt x="16903" y="29832"/>
                  </a:lnTo>
                  <a:lnTo>
                    <a:pt x="15748" y="31394"/>
                  </a:lnTo>
                  <a:lnTo>
                    <a:pt x="43880" y="31394"/>
                  </a:lnTo>
                  <a:lnTo>
                    <a:pt x="39763" y="27495"/>
                  </a:lnTo>
                  <a:lnTo>
                    <a:pt x="35140" y="25704"/>
                  </a:lnTo>
                  <a:close/>
                </a:path>
                <a:path w="50164" h="73660">
                  <a:moveTo>
                    <a:pt x="48496" y="11379"/>
                  </a:moveTo>
                  <a:lnTo>
                    <a:pt x="28587" y="11379"/>
                  </a:lnTo>
                  <a:lnTo>
                    <a:pt x="30365" y="11950"/>
                  </a:lnTo>
                  <a:lnTo>
                    <a:pt x="33223" y="14262"/>
                  </a:lnTo>
                  <a:lnTo>
                    <a:pt x="33934" y="16052"/>
                  </a:lnTo>
                  <a:lnTo>
                    <a:pt x="33934" y="18491"/>
                  </a:lnTo>
                  <a:lnTo>
                    <a:pt x="48971" y="18491"/>
                  </a:lnTo>
                  <a:lnTo>
                    <a:pt x="48971" y="12395"/>
                  </a:lnTo>
                  <a:lnTo>
                    <a:pt x="48496" y="11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975762" y="6483642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object 4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620696" y="6534264"/>
            <a:ext cx="3262820" cy="96215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7810258" y="6336956"/>
            <a:ext cx="4104640" cy="899794"/>
            <a:chOff x="2755658" y="6336956"/>
            <a:chExt cx="4104640" cy="899794"/>
          </a:xfrm>
        </p:grpSpPr>
        <p:sp>
          <p:nvSpPr>
            <p:cNvPr id="50" name="object 50"/>
            <p:cNvSpPr/>
            <p:nvPr/>
          </p:nvSpPr>
          <p:spPr>
            <a:xfrm>
              <a:off x="2755658" y="6336956"/>
              <a:ext cx="713740" cy="878205"/>
            </a:xfrm>
            <a:custGeom>
              <a:avLst/>
              <a:gdLst/>
              <a:ahLst/>
              <a:cxnLst/>
              <a:rect l="l" t="t" r="r" b="b"/>
              <a:pathLst>
                <a:path w="713739" h="878204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481190"/>
                  </a:lnTo>
                  <a:lnTo>
                    <a:pt x="0" y="481190"/>
                  </a:lnTo>
                  <a:lnTo>
                    <a:pt x="356641" y="877620"/>
                  </a:lnTo>
                  <a:lnTo>
                    <a:pt x="713270" y="481190"/>
                  </a:lnTo>
                  <a:lnTo>
                    <a:pt x="563270" y="481190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61919" y="6852183"/>
              <a:ext cx="218541" cy="9439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216833" y="6856158"/>
              <a:ext cx="48260" cy="71120"/>
            </a:xfrm>
            <a:custGeom>
              <a:avLst/>
              <a:gdLst/>
              <a:ahLst/>
              <a:cxnLst/>
              <a:rect l="l" t="t" r="r" b="b"/>
              <a:pathLst>
                <a:path w="48260" h="71120">
                  <a:moveTo>
                    <a:pt x="48056" y="0"/>
                  </a:moveTo>
                  <a:lnTo>
                    <a:pt x="0" y="0"/>
                  </a:lnTo>
                  <a:lnTo>
                    <a:pt x="0" y="11785"/>
                  </a:lnTo>
                  <a:lnTo>
                    <a:pt x="32613" y="11785"/>
                  </a:lnTo>
                  <a:lnTo>
                    <a:pt x="6705" y="70904"/>
                  </a:lnTo>
                  <a:lnTo>
                    <a:pt x="23672" y="70904"/>
                  </a:lnTo>
                  <a:lnTo>
                    <a:pt x="48056" y="12598"/>
                  </a:lnTo>
                  <a:lnTo>
                    <a:pt x="48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75762" y="7233996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18157" y="7310284"/>
            <a:ext cx="3206343" cy="332638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11344211" y="2944774"/>
            <a:ext cx="175260" cy="577850"/>
            <a:chOff x="6289611" y="2944774"/>
            <a:chExt cx="175260" cy="577850"/>
          </a:xfrm>
        </p:grpSpPr>
        <p:sp>
          <p:nvSpPr>
            <p:cNvPr id="56" name="object 56"/>
            <p:cNvSpPr/>
            <p:nvPr/>
          </p:nvSpPr>
          <p:spPr>
            <a:xfrm>
              <a:off x="6291897" y="3186518"/>
              <a:ext cx="165100" cy="334010"/>
            </a:xfrm>
            <a:custGeom>
              <a:avLst/>
              <a:gdLst/>
              <a:ahLst/>
              <a:cxnLst/>
              <a:rect l="l" t="t" r="r" b="b"/>
              <a:pathLst>
                <a:path w="165100" h="334010">
                  <a:moveTo>
                    <a:pt x="138099" y="308902"/>
                  </a:moveTo>
                  <a:lnTo>
                    <a:pt x="24574" y="302374"/>
                  </a:lnTo>
                  <a:lnTo>
                    <a:pt x="23037" y="20561"/>
                  </a:lnTo>
                  <a:lnTo>
                    <a:pt x="136575" y="26454"/>
                  </a:lnTo>
                  <a:lnTo>
                    <a:pt x="138099" y="308902"/>
                  </a:lnTo>
                  <a:close/>
                </a:path>
                <a:path w="165100" h="334010">
                  <a:moveTo>
                    <a:pt x="164706" y="333794"/>
                  </a:moveTo>
                  <a:lnTo>
                    <a:pt x="2222" y="324688"/>
                  </a:lnTo>
                  <a:lnTo>
                    <a:pt x="0" y="0"/>
                  </a:lnTo>
                  <a:lnTo>
                    <a:pt x="162471" y="8356"/>
                  </a:lnTo>
                  <a:lnTo>
                    <a:pt x="164706" y="333794"/>
                  </a:lnTo>
                  <a:close/>
                </a:path>
                <a:path w="165100" h="334010">
                  <a:moveTo>
                    <a:pt x="138036" y="303542"/>
                  </a:moveTo>
                  <a:lnTo>
                    <a:pt x="28460" y="297230"/>
                  </a:lnTo>
                  <a:lnTo>
                    <a:pt x="26936" y="211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16814" y="3223907"/>
              <a:ext cx="114109" cy="13785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291897" y="2947060"/>
              <a:ext cx="170180" cy="568960"/>
            </a:xfrm>
            <a:custGeom>
              <a:avLst/>
              <a:gdLst/>
              <a:ahLst/>
              <a:cxnLst/>
              <a:rect l="l" t="t" r="r" b="b"/>
              <a:pathLst>
                <a:path w="170179" h="568960">
                  <a:moveTo>
                    <a:pt x="166649" y="241807"/>
                  </a:moveTo>
                  <a:lnTo>
                    <a:pt x="7429" y="233489"/>
                  </a:lnTo>
                  <a:lnTo>
                    <a:pt x="0" y="239458"/>
                  </a:lnTo>
                </a:path>
                <a:path w="170179" h="568960">
                  <a:moveTo>
                    <a:pt x="170091" y="568490"/>
                  </a:moveTo>
                  <a:lnTo>
                    <a:pt x="16677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11646967" y="3224937"/>
            <a:ext cx="23495" cy="23495"/>
          </a:xfrm>
          <a:custGeom>
            <a:avLst/>
            <a:gdLst/>
            <a:ahLst/>
            <a:cxnLst/>
            <a:rect l="l" t="t" r="r" b="b"/>
            <a:pathLst>
              <a:path w="23495" h="23494">
                <a:moveTo>
                  <a:pt x="23114" y="11569"/>
                </a:moveTo>
                <a:lnTo>
                  <a:pt x="23101" y="17957"/>
                </a:lnTo>
                <a:lnTo>
                  <a:pt x="17932" y="23113"/>
                </a:lnTo>
                <a:lnTo>
                  <a:pt x="11544" y="23126"/>
                </a:lnTo>
                <a:lnTo>
                  <a:pt x="5156" y="23101"/>
                </a:lnTo>
                <a:lnTo>
                  <a:pt x="0" y="17919"/>
                </a:lnTo>
                <a:lnTo>
                  <a:pt x="0" y="11556"/>
                </a:lnTo>
                <a:lnTo>
                  <a:pt x="12" y="5168"/>
                </a:lnTo>
                <a:lnTo>
                  <a:pt x="5181" y="0"/>
                </a:lnTo>
                <a:lnTo>
                  <a:pt x="11569" y="12"/>
                </a:lnTo>
                <a:lnTo>
                  <a:pt x="17945" y="12"/>
                </a:lnTo>
                <a:lnTo>
                  <a:pt x="23126" y="5194"/>
                </a:lnTo>
                <a:lnTo>
                  <a:pt x="23114" y="115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703787" y="2520543"/>
            <a:ext cx="27305" cy="39370"/>
          </a:xfrm>
          <a:custGeom>
            <a:avLst/>
            <a:gdLst/>
            <a:ahLst/>
            <a:cxnLst/>
            <a:rect l="l" t="t" r="r" b="b"/>
            <a:pathLst>
              <a:path w="27304" h="39369">
                <a:moveTo>
                  <a:pt x="19100" y="11722"/>
                </a:moveTo>
                <a:lnTo>
                  <a:pt x="19100" y="6362"/>
                </a:lnTo>
                <a:lnTo>
                  <a:pt x="19100" y="3098"/>
                </a:lnTo>
                <a:lnTo>
                  <a:pt x="16598" y="317"/>
                </a:lnTo>
                <a:lnTo>
                  <a:pt x="13500" y="165"/>
                </a:lnTo>
                <a:lnTo>
                  <a:pt x="10401" y="0"/>
                </a:lnTo>
                <a:lnTo>
                  <a:pt x="7886" y="2527"/>
                </a:lnTo>
                <a:lnTo>
                  <a:pt x="7874" y="5791"/>
                </a:lnTo>
                <a:lnTo>
                  <a:pt x="7861" y="11150"/>
                </a:lnTo>
                <a:lnTo>
                  <a:pt x="3238" y="13144"/>
                </a:lnTo>
                <a:lnTo>
                  <a:pt x="0" y="17881"/>
                </a:lnTo>
                <a:lnTo>
                  <a:pt x="0" y="23596"/>
                </a:lnTo>
                <a:lnTo>
                  <a:pt x="0" y="31407"/>
                </a:lnTo>
                <a:lnTo>
                  <a:pt x="6007" y="38061"/>
                </a:lnTo>
                <a:lnTo>
                  <a:pt x="13462" y="38455"/>
                </a:lnTo>
                <a:lnTo>
                  <a:pt x="20891" y="38849"/>
                </a:lnTo>
                <a:lnTo>
                  <a:pt x="26924" y="32804"/>
                </a:lnTo>
                <a:lnTo>
                  <a:pt x="26936" y="24993"/>
                </a:lnTo>
                <a:lnTo>
                  <a:pt x="26949" y="19265"/>
                </a:lnTo>
                <a:lnTo>
                  <a:pt x="23723" y="14211"/>
                </a:lnTo>
                <a:lnTo>
                  <a:pt x="19100" y="1172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337608" y="2519680"/>
            <a:ext cx="24765" cy="38735"/>
          </a:xfrm>
          <a:custGeom>
            <a:avLst/>
            <a:gdLst/>
            <a:ahLst/>
            <a:cxnLst/>
            <a:rect l="l" t="t" r="r" b="b"/>
            <a:pathLst>
              <a:path w="24764" h="38735">
                <a:moveTo>
                  <a:pt x="24764" y="17145"/>
                </a:moveTo>
                <a:lnTo>
                  <a:pt x="23393" y="14859"/>
                </a:lnTo>
                <a:lnTo>
                  <a:pt x="21424" y="12979"/>
                </a:lnTo>
                <a:lnTo>
                  <a:pt x="19113" y="11722"/>
                </a:lnTo>
                <a:lnTo>
                  <a:pt x="19113" y="6362"/>
                </a:lnTo>
                <a:lnTo>
                  <a:pt x="19113" y="3098"/>
                </a:lnTo>
                <a:lnTo>
                  <a:pt x="16624" y="330"/>
                </a:lnTo>
                <a:lnTo>
                  <a:pt x="13512" y="165"/>
                </a:lnTo>
                <a:lnTo>
                  <a:pt x="10413" y="0"/>
                </a:lnTo>
                <a:lnTo>
                  <a:pt x="7899" y="2527"/>
                </a:lnTo>
                <a:lnTo>
                  <a:pt x="7899" y="5778"/>
                </a:lnTo>
                <a:lnTo>
                  <a:pt x="7886" y="11150"/>
                </a:lnTo>
                <a:lnTo>
                  <a:pt x="3251" y="13144"/>
                </a:lnTo>
                <a:lnTo>
                  <a:pt x="25" y="17868"/>
                </a:lnTo>
                <a:lnTo>
                  <a:pt x="25" y="23583"/>
                </a:lnTo>
                <a:lnTo>
                  <a:pt x="0" y="31419"/>
                </a:lnTo>
                <a:lnTo>
                  <a:pt x="6032" y="38087"/>
                </a:lnTo>
                <a:lnTo>
                  <a:pt x="13462" y="38455"/>
                </a:lnTo>
                <a:lnTo>
                  <a:pt x="17183" y="38658"/>
                </a:lnTo>
                <a:lnTo>
                  <a:pt x="20548" y="37236"/>
                </a:lnTo>
                <a:lnTo>
                  <a:pt x="22987" y="3481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11241659" y="2909202"/>
            <a:ext cx="490220" cy="620395"/>
            <a:chOff x="6187059" y="2909201"/>
            <a:chExt cx="490220" cy="620395"/>
          </a:xfrm>
        </p:grpSpPr>
        <p:sp>
          <p:nvSpPr>
            <p:cNvPr id="63" name="object 63"/>
            <p:cNvSpPr/>
            <p:nvPr/>
          </p:nvSpPr>
          <p:spPr>
            <a:xfrm>
              <a:off x="6189345" y="2934601"/>
              <a:ext cx="437515" cy="593090"/>
            </a:xfrm>
            <a:custGeom>
              <a:avLst/>
              <a:gdLst/>
              <a:ahLst/>
              <a:cxnLst/>
              <a:rect l="l" t="t" r="r" b="b"/>
              <a:pathLst>
                <a:path w="437515" h="593089">
                  <a:moveTo>
                    <a:pt x="106984" y="247878"/>
                  </a:moveTo>
                  <a:lnTo>
                    <a:pt x="106032" y="4483"/>
                  </a:lnTo>
                </a:path>
                <a:path w="437515" h="593089">
                  <a:moveTo>
                    <a:pt x="104482" y="571347"/>
                  </a:moveTo>
                  <a:lnTo>
                    <a:pt x="2171" y="564819"/>
                  </a:lnTo>
                  <a:lnTo>
                    <a:pt x="0" y="0"/>
                  </a:lnTo>
                  <a:lnTo>
                    <a:pt x="436346" y="16878"/>
                  </a:lnTo>
                  <a:lnTo>
                    <a:pt x="437095" y="592620"/>
                  </a:lnTo>
                  <a:lnTo>
                    <a:pt x="272630" y="582104"/>
                  </a:lnTo>
                  <a:lnTo>
                    <a:pt x="267258" y="5857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317856" y="2960916"/>
              <a:ext cx="118110" cy="34925"/>
            </a:xfrm>
            <a:custGeom>
              <a:avLst/>
              <a:gdLst/>
              <a:ahLst/>
              <a:cxnLst/>
              <a:rect l="l" t="t" r="r" b="b"/>
              <a:pathLst>
                <a:path w="118110" h="34925">
                  <a:moveTo>
                    <a:pt x="38" y="0"/>
                  </a:moveTo>
                  <a:lnTo>
                    <a:pt x="0" y="30759"/>
                  </a:lnTo>
                  <a:lnTo>
                    <a:pt x="118059" y="34518"/>
                  </a:lnTo>
                  <a:lnTo>
                    <a:pt x="118084" y="377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324321" y="2968142"/>
              <a:ext cx="106045" cy="20320"/>
            </a:xfrm>
            <a:custGeom>
              <a:avLst/>
              <a:gdLst/>
              <a:ahLst/>
              <a:cxnLst/>
              <a:rect l="l" t="t" r="r" b="b"/>
              <a:pathLst>
                <a:path w="106045" h="20319">
                  <a:moveTo>
                    <a:pt x="12700" y="8318"/>
                  </a:moveTo>
                  <a:lnTo>
                    <a:pt x="8978" y="6972"/>
                  </a:lnTo>
                  <a:lnTo>
                    <a:pt x="8305" y="6692"/>
                  </a:lnTo>
                  <a:lnTo>
                    <a:pt x="6045" y="5689"/>
                  </a:lnTo>
                  <a:lnTo>
                    <a:pt x="4546" y="4559"/>
                  </a:lnTo>
                  <a:lnTo>
                    <a:pt x="4686" y="4292"/>
                  </a:lnTo>
                  <a:lnTo>
                    <a:pt x="4699" y="3759"/>
                  </a:lnTo>
                  <a:lnTo>
                    <a:pt x="5613" y="3060"/>
                  </a:lnTo>
                  <a:lnTo>
                    <a:pt x="8458" y="3060"/>
                  </a:lnTo>
                  <a:lnTo>
                    <a:pt x="10858" y="3848"/>
                  </a:lnTo>
                  <a:lnTo>
                    <a:pt x="11544" y="4051"/>
                  </a:lnTo>
                  <a:lnTo>
                    <a:pt x="11557" y="3060"/>
                  </a:lnTo>
                  <a:lnTo>
                    <a:pt x="11595" y="876"/>
                  </a:lnTo>
                  <a:lnTo>
                    <a:pt x="9232" y="215"/>
                  </a:lnTo>
                  <a:lnTo>
                    <a:pt x="4762" y="0"/>
                  </a:lnTo>
                  <a:lnTo>
                    <a:pt x="152" y="812"/>
                  </a:lnTo>
                  <a:lnTo>
                    <a:pt x="0" y="8547"/>
                  </a:lnTo>
                  <a:lnTo>
                    <a:pt x="3695" y="9537"/>
                  </a:lnTo>
                  <a:lnTo>
                    <a:pt x="5321" y="10337"/>
                  </a:lnTo>
                  <a:lnTo>
                    <a:pt x="4660" y="9918"/>
                  </a:lnTo>
                  <a:lnTo>
                    <a:pt x="6985" y="11163"/>
                  </a:lnTo>
                  <a:lnTo>
                    <a:pt x="7861" y="11493"/>
                  </a:lnTo>
                  <a:lnTo>
                    <a:pt x="7823" y="13284"/>
                  </a:lnTo>
                  <a:lnTo>
                    <a:pt x="6426" y="13690"/>
                  </a:lnTo>
                  <a:lnTo>
                    <a:pt x="3924" y="13627"/>
                  </a:lnTo>
                  <a:lnTo>
                    <a:pt x="139" y="12712"/>
                  </a:lnTo>
                  <a:lnTo>
                    <a:pt x="76" y="16014"/>
                  </a:lnTo>
                  <a:lnTo>
                    <a:pt x="1498" y="16586"/>
                  </a:lnTo>
                  <a:lnTo>
                    <a:pt x="9220" y="17081"/>
                  </a:lnTo>
                  <a:lnTo>
                    <a:pt x="12573" y="15303"/>
                  </a:lnTo>
                  <a:lnTo>
                    <a:pt x="12598" y="13690"/>
                  </a:lnTo>
                  <a:lnTo>
                    <a:pt x="12661" y="9918"/>
                  </a:lnTo>
                  <a:lnTo>
                    <a:pt x="12700" y="8318"/>
                  </a:lnTo>
                  <a:close/>
                </a:path>
                <a:path w="106045" h="20319">
                  <a:moveTo>
                    <a:pt x="19951" y="812"/>
                  </a:moveTo>
                  <a:lnTo>
                    <a:pt x="14986" y="673"/>
                  </a:lnTo>
                  <a:lnTo>
                    <a:pt x="14681" y="16700"/>
                  </a:lnTo>
                  <a:lnTo>
                    <a:pt x="19634" y="16852"/>
                  </a:lnTo>
                  <a:lnTo>
                    <a:pt x="19951" y="812"/>
                  </a:lnTo>
                  <a:close/>
                </a:path>
                <a:path w="106045" h="20319">
                  <a:moveTo>
                    <a:pt x="35648" y="1308"/>
                  </a:moveTo>
                  <a:lnTo>
                    <a:pt x="23609" y="965"/>
                  </a:lnTo>
                  <a:lnTo>
                    <a:pt x="23317" y="16954"/>
                  </a:lnTo>
                  <a:lnTo>
                    <a:pt x="35369" y="17310"/>
                  </a:lnTo>
                  <a:lnTo>
                    <a:pt x="35420" y="14173"/>
                  </a:lnTo>
                  <a:lnTo>
                    <a:pt x="28117" y="13970"/>
                  </a:lnTo>
                  <a:lnTo>
                    <a:pt x="28181" y="10299"/>
                  </a:lnTo>
                  <a:lnTo>
                    <a:pt x="34429" y="10477"/>
                  </a:lnTo>
                  <a:lnTo>
                    <a:pt x="34493" y="7708"/>
                  </a:lnTo>
                  <a:lnTo>
                    <a:pt x="28232" y="7531"/>
                  </a:lnTo>
                  <a:lnTo>
                    <a:pt x="28295" y="4241"/>
                  </a:lnTo>
                  <a:lnTo>
                    <a:pt x="35585" y="4432"/>
                  </a:lnTo>
                  <a:lnTo>
                    <a:pt x="35648" y="1308"/>
                  </a:lnTo>
                  <a:close/>
                </a:path>
                <a:path w="106045" h="20319">
                  <a:moveTo>
                    <a:pt x="58039" y="1930"/>
                  </a:moveTo>
                  <a:lnTo>
                    <a:pt x="52349" y="1739"/>
                  </a:lnTo>
                  <a:lnTo>
                    <a:pt x="47980" y="10922"/>
                  </a:lnTo>
                  <a:lnTo>
                    <a:pt x="44221" y="1524"/>
                  </a:lnTo>
                  <a:lnTo>
                    <a:pt x="38239" y="1346"/>
                  </a:lnTo>
                  <a:lnTo>
                    <a:pt x="37934" y="17399"/>
                  </a:lnTo>
                  <a:lnTo>
                    <a:pt x="41313" y="17487"/>
                  </a:lnTo>
                  <a:lnTo>
                    <a:pt x="41516" y="7569"/>
                  </a:lnTo>
                  <a:lnTo>
                    <a:pt x="45478" y="17780"/>
                  </a:lnTo>
                  <a:lnTo>
                    <a:pt x="48742" y="17881"/>
                  </a:lnTo>
                  <a:lnTo>
                    <a:pt x="53187" y="7886"/>
                  </a:lnTo>
                  <a:lnTo>
                    <a:pt x="52997" y="17818"/>
                  </a:lnTo>
                  <a:lnTo>
                    <a:pt x="57721" y="17957"/>
                  </a:lnTo>
                  <a:lnTo>
                    <a:pt x="58039" y="1930"/>
                  </a:lnTo>
                  <a:close/>
                </a:path>
                <a:path w="106045" h="20319">
                  <a:moveTo>
                    <a:pt x="73710" y="2438"/>
                  </a:moveTo>
                  <a:lnTo>
                    <a:pt x="61683" y="2070"/>
                  </a:lnTo>
                  <a:lnTo>
                    <a:pt x="61379" y="18084"/>
                  </a:lnTo>
                  <a:lnTo>
                    <a:pt x="73456" y="18415"/>
                  </a:lnTo>
                  <a:lnTo>
                    <a:pt x="73520" y="15303"/>
                  </a:lnTo>
                  <a:lnTo>
                    <a:pt x="66179" y="15087"/>
                  </a:lnTo>
                  <a:lnTo>
                    <a:pt x="66255" y="11417"/>
                  </a:lnTo>
                  <a:lnTo>
                    <a:pt x="72504" y="11582"/>
                  </a:lnTo>
                  <a:lnTo>
                    <a:pt x="72567" y="8826"/>
                  </a:lnTo>
                  <a:lnTo>
                    <a:pt x="66306" y="8648"/>
                  </a:lnTo>
                  <a:lnTo>
                    <a:pt x="66370" y="5334"/>
                  </a:lnTo>
                  <a:lnTo>
                    <a:pt x="73660" y="5549"/>
                  </a:lnTo>
                  <a:lnTo>
                    <a:pt x="73710" y="2438"/>
                  </a:lnTo>
                  <a:close/>
                </a:path>
                <a:path w="106045" h="20319">
                  <a:moveTo>
                    <a:pt x="90563" y="2933"/>
                  </a:moveTo>
                  <a:lnTo>
                    <a:pt x="87223" y="2819"/>
                  </a:lnTo>
                  <a:lnTo>
                    <a:pt x="87033" y="12382"/>
                  </a:lnTo>
                  <a:lnTo>
                    <a:pt x="81749" y="2654"/>
                  </a:lnTo>
                  <a:lnTo>
                    <a:pt x="76301" y="2501"/>
                  </a:lnTo>
                  <a:lnTo>
                    <a:pt x="75996" y="18491"/>
                  </a:lnTo>
                  <a:lnTo>
                    <a:pt x="79362" y="18580"/>
                  </a:lnTo>
                  <a:lnTo>
                    <a:pt x="79552" y="8521"/>
                  </a:lnTo>
                  <a:lnTo>
                    <a:pt x="84937" y="18757"/>
                  </a:lnTo>
                  <a:lnTo>
                    <a:pt x="90258" y="18910"/>
                  </a:lnTo>
                  <a:lnTo>
                    <a:pt x="90563" y="2933"/>
                  </a:lnTo>
                  <a:close/>
                </a:path>
                <a:path w="106045" h="20319">
                  <a:moveTo>
                    <a:pt x="105664" y="11049"/>
                  </a:moveTo>
                  <a:lnTo>
                    <a:pt x="101930" y="9677"/>
                  </a:lnTo>
                  <a:lnTo>
                    <a:pt x="100596" y="9105"/>
                  </a:lnTo>
                  <a:lnTo>
                    <a:pt x="98996" y="8382"/>
                  </a:lnTo>
                  <a:lnTo>
                    <a:pt x="97510" y="7277"/>
                  </a:lnTo>
                  <a:lnTo>
                    <a:pt x="97637" y="6477"/>
                  </a:lnTo>
                  <a:lnTo>
                    <a:pt x="98564" y="5778"/>
                  </a:lnTo>
                  <a:lnTo>
                    <a:pt x="101422" y="5778"/>
                  </a:lnTo>
                  <a:lnTo>
                    <a:pt x="104495" y="6781"/>
                  </a:lnTo>
                  <a:lnTo>
                    <a:pt x="104508" y="5778"/>
                  </a:lnTo>
                  <a:lnTo>
                    <a:pt x="104559" y="3606"/>
                  </a:lnTo>
                  <a:lnTo>
                    <a:pt x="102196" y="2933"/>
                  </a:lnTo>
                  <a:lnTo>
                    <a:pt x="97713" y="2717"/>
                  </a:lnTo>
                  <a:lnTo>
                    <a:pt x="93103" y="3517"/>
                  </a:lnTo>
                  <a:lnTo>
                    <a:pt x="92964" y="11239"/>
                  </a:lnTo>
                  <a:lnTo>
                    <a:pt x="96659" y="12255"/>
                  </a:lnTo>
                  <a:lnTo>
                    <a:pt x="98285" y="13055"/>
                  </a:lnTo>
                  <a:lnTo>
                    <a:pt x="97624" y="12649"/>
                  </a:lnTo>
                  <a:lnTo>
                    <a:pt x="99949" y="13881"/>
                  </a:lnTo>
                  <a:lnTo>
                    <a:pt x="100812" y="14211"/>
                  </a:lnTo>
                  <a:lnTo>
                    <a:pt x="100774" y="16002"/>
                  </a:lnTo>
                  <a:lnTo>
                    <a:pt x="99377" y="16395"/>
                  </a:lnTo>
                  <a:lnTo>
                    <a:pt x="96888" y="16332"/>
                  </a:lnTo>
                  <a:lnTo>
                    <a:pt x="93103" y="15405"/>
                  </a:lnTo>
                  <a:lnTo>
                    <a:pt x="93040" y="18719"/>
                  </a:lnTo>
                  <a:lnTo>
                    <a:pt x="94462" y="19304"/>
                  </a:lnTo>
                  <a:lnTo>
                    <a:pt x="102184" y="19799"/>
                  </a:lnTo>
                  <a:lnTo>
                    <a:pt x="105524" y="18008"/>
                  </a:lnTo>
                  <a:lnTo>
                    <a:pt x="105549" y="16395"/>
                  </a:lnTo>
                  <a:lnTo>
                    <a:pt x="105625" y="12649"/>
                  </a:lnTo>
                  <a:lnTo>
                    <a:pt x="105664" y="11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89345" y="2911487"/>
              <a:ext cx="485775" cy="615950"/>
            </a:xfrm>
            <a:custGeom>
              <a:avLst/>
              <a:gdLst/>
              <a:ahLst/>
              <a:cxnLst/>
              <a:rect l="l" t="t" r="r" b="b"/>
              <a:pathLst>
                <a:path w="485775" h="615950">
                  <a:moveTo>
                    <a:pt x="437095" y="615734"/>
                  </a:moveTo>
                  <a:lnTo>
                    <a:pt x="478345" y="562864"/>
                  </a:lnTo>
                  <a:lnTo>
                    <a:pt x="485254" y="9207"/>
                  </a:lnTo>
                  <a:lnTo>
                    <a:pt x="436346" y="39992"/>
                  </a:lnTo>
                </a:path>
                <a:path w="485775" h="615950">
                  <a:moveTo>
                    <a:pt x="0" y="23114"/>
                  </a:moveTo>
                  <a:lnTo>
                    <a:pt x="6582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/>
          <p:nvPr/>
        </p:nvSpPr>
        <p:spPr>
          <a:xfrm>
            <a:off x="11316856" y="2495906"/>
            <a:ext cx="57785" cy="170815"/>
          </a:xfrm>
          <a:custGeom>
            <a:avLst/>
            <a:gdLst/>
            <a:ahLst/>
            <a:cxnLst/>
            <a:rect l="l" t="t" r="r" b="b"/>
            <a:pathLst>
              <a:path w="57785" h="170814">
                <a:moveTo>
                  <a:pt x="7213" y="170662"/>
                </a:moveTo>
                <a:lnTo>
                  <a:pt x="7277" y="110515"/>
                </a:lnTo>
                <a:lnTo>
                  <a:pt x="0" y="108737"/>
                </a:lnTo>
                <a:lnTo>
                  <a:pt x="1777" y="15265"/>
                </a:lnTo>
                <a:lnTo>
                  <a:pt x="1968" y="4686"/>
                </a:lnTo>
                <a:lnTo>
                  <a:pt x="11836" y="0"/>
                </a:lnTo>
                <a:lnTo>
                  <a:pt x="16700" y="101"/>
                </a:lnTo>
                <a:lnTo>
                  <a:pt x="57353" y="368"/>
                </a:lnTo>
                <a:lnTo>
                  <a:pt x="57353" y="817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11297463" y="2495753"/>
            <a:ext cx="448309" cy="1005840"/>
            <a:chOff x="6242862" y="2495753"/>
            <a:chExt cx="448309" cy="1005840"/>
          </a:xfrm>
        </p:grpSpPr>
        <p:sp>
          <p:nvSpPr>
            <p:cNvPr id="69" name="object 69"/>
            <p:cNvSpPr/>
            <p:nvPr/>
          </p:nvSpPr>
          <p:spPr>
            <a:xfrm>
              <a:off x="6639001" y="2498039"/>
              <a:ext cx="50165" cy="1001394"/>
            </a:xfrm>
            <a:custGeom>
              <a:avLst/>
              <a:gdLst/>
              <a:ahLst/>
              <a:cxnLst/>
              <a:rect l="l" t="t" r="r" b="b"/>
              <a:pathLst>
                <a:path w="50165" h="1001395">
                  <a:moveTo>
                    <a:pt x="11175" y="999159"/>
                  </a:moveTo>
                  <a:lnTo>
                    <a:pt x="34340" y="999591"/>
                  </a:lnTo>
                  <a:lnTo>
                    <a:pt x="42862" y="1000988"/>
                  </a:lnTo>
                  <a:lnTo>
                    <a:pt x="45364" y="997369"/>
                  </a:lnTo>
                  <a:lnTo>
                    <a:pt x="45542" y="987615"/>
                  </a:lnTo>
                  <a:lnTo>
                    <a:pt x="49504" y="13093"/>
                  </a:lnTo>
                  <a:lnTo>
                    <a:pt x="49644" y="5778"/>
                  </a:lnTo>
                  <a:lnTo>
                    <a:pt x="44869" y="0"/>
                  </a:lnTo>
                  <a:lnTo>
                    <a:pt x="37553" y="673"/>
                  </a:lnTo>
                  <a:lnTo>
                    <a:pt x="152" y="380"/>
                  </a:lnTo>
                  <a:lnTo>
                    <a:pt x="0" y="1064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42862" y="2496921"/>
              <a:ext cx="443953" cy="455498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10626700" y="2886316"/>
            <a:ext cx="431165" cy="645160"/>
            <a:chOff x="5572099" y="2886316"/>
            <a:chExt cx="431165" cy="645160"/>
          </a:xfrm>
        </p:grpSpPr>
        <p:sp>
          <p:nvSpPr>
            <p:cNvPr id="72" name="object 72"/>
            <p:cNvSpPr/>
            <p:nvPr/>
          </p:nvSpPr>
          <p:spPr>
            <a:xfrm>
              <a:off x="5702884" y="2993732"/>
              <a:ext cx="116205" cy="30480"/>
            </a:xfrm>
            <a:custGeom>
              <a:avLst/>
              <a:gdLst/>
              <a:ahLst/>
              <a:cxnLst/>
              <a:rect l="l" t="t" r="r" b="b"/>
              <a:pathLst>
                <a:path w="116204" h="30480">
                  <a:moveTo>
                    <a:pt x="25" y="0"/>
                  </a:moveTo>
                  <a:lnTo>
                    <a:pt x="0" y="30124"/>
                  </a:lnTo>
                  <a:lnTo>
                    <a:pt x="115697" y="30251"/>
                  </a:lnTo>
                  <a:lnTo>
                    <a:pt x="115722" y="13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09221" y="3000336"/>
              <a:ext cx="104139" cy="17145"/>
            </a:xfrm>
            <a:custGeom>
              <a:avLst/>
              <a:gdLst/>
              <a:ahLst/>
              <a:cxnLst/>
              <a:rect l="l" t="t" r="r" b="b"/>
              <a:pathLst>
                <a:path w="104139" h="17144">
                  <a:moveTo>
                    <a:pt x="12446" y="8051"/>
                  </a:moveTo>
                  <a:lnTo>
                    <a:pt x="8788" y="6832"/>
                  </a:lnTo>
                  <a:lnTo>
                    <a:pt x="5918" y="5664"/>
                  </a:lnTo>
                  <a:lnTo>
                    <a:pt x="4445" y="4610"/>
                  </a:lnTo>
                  <a:lnTo>
                    <a:pt x="4584" y="4356"/>
                  </a:lnTo>
                  <a:lnTo>
                    <a:pt x="4699" y="3733"/>
                  </a:lnTo>
                  <a:lnTo>
                    <a:pt x="5486" y="3124"/>
                  </a:lnTo>
                  <a:lnTo>
                    <a:pt x="6896" y="3060"/>
                  </a:lnTo>
                  <a:lnTo>
                    <a:pt x="8280" y="3035"/>
                  </a:lnTo>
                  <a:lnTo>
                    <a:pt x="10642" y="3733"/>
                  </a:lnTo>
                  <a:lnTo>
                    <a:pt x="11303" y="3911"/>
                  </a:lnTo>
                  <a:lnTo>
                    <a:pt x="11315" y="3035"/>
                  </a:lnTo>
                  <a:lnTo>
                    <a:pt x="11353" y="800"/>
                  </a:lnTo>
                  <a:lnTo>
                    <a:pt x="9042" y="215"/>
                  </a:lnTo>
                  <a:lnTo>
                    <a:pt x="4660" y="152"/>
                  </a:lnTo>
                  <a:lnTo>
                    <a:pt x="139" y="1066"/>
                  </a:lnTo>
                  <a:lnTo>
                    <a:pt x="0" y="8648"/>
                  </a:lnTo>
                  <a:lnTo>
                    <a:pt x="3581" y="9499"/>
                  </a:lnTo>
                  <a:lnTo>
                    <a:pt x="5219" y="10261"/>
                  </a:lnTo>
                  <a:lnTo>
                    <a:pt x="4572" y="9867"/>
                  </a:lnTo>
                  <a:lnTo>
                    <a:pt x="6477" y="10820"/>
                  </a:lnTo>
                  <a:lnTo>
                    <a:pt x="6832" y="11023"/>
                  </a:lnTo>
                  <a:lnTo>
                    <a:pt x="7696" y="11303"/>
                  </a:lnTo>
                  <a:lnTo>
                    <a:pt x="7658" y="13068"/>
                  </a:lnTo>
                  <a:lnTo>
                    <a:pt x="6299" y="13500"/>
                  </a:lnTo>
                  <a:lnTo>
                    <a:pt x="3835" y="13500"/>
                  </a:lnTo>
                  <a:lnTo>
                    <a:pt x="139" y="12712"/>
                  </a:lnTo>
                  <a:lnTo>
                    <a:pt x="76" y="15951"/>
                  </a:lnTo>
                  <a:lnTo>
                    <a:pt x="1473" y="16497"/>
                  </a:lnTo>
                  <a:lnTo>
                    <a:pt x="9029" y="16725"/>
                  </a:lnTo>
                  <a:lnTo>
                    <a:pt x="12306" y="14897"/>
                  </a:lnTo>
                  <a:lnTo>
                    <a:pt x="12331" y="13500"/>
                  </a:lnTo>
                  <a:lnTo>
                    <a:pt x="12407" y="9867"/>
                  </a:lnTo>
                  <a:lnTo>
                    <a:pt x="12446" y="8051"/>
                  </a:lnTo>
                  <a:close/>
                </a:path>
                <a:path w="104139" h="17144">
                  <a:moveTo>
                    <a:pt x="19545" y="469"/>
                  </a:moveTo>
                  <a:lnTo>
                    <a:pt x="14693" y="482"/>
                  </a:lnTo>
                  <a:lnTo>
                    <a:pt x="14389" y="16192"/>
                  </a:lnTo>
                  <a:lnTo>
                    <a:pt x="19253" y="16192"/>
                  </a:lnTo>
                  <a:lnTo>
                    <a:pt x="19545" y="469"/>
                  </a:lnTo>
                  <a:close/>
                </a:path>
                <a:path w="104139" h="17144">
                  <a:moveTo>
                    <a:pt x="34925" y="482"/>
                  </a:moveTo>
                  <a:lnTo>
                    <a:pt x="23139" y="520"/>
                  </a:lnTo>
                  <a:lnTo>
                    <a:pt x="22847" y="16192"/>
                  </a:lnTo>
                  <a:lnTo>
                    <a:pt x="34671" y="16167"/>
                  </a:lnTo>
                  <a:lnTo>
                    <a:pt x="34721" y="13093"/>
                  </a:lnTo>
                  <a:lnTo>
                    <a:pt x="27546" y="13119"/>
                  </a:lnTo>
                  <a:lnTo>
                    <a:pt x="27609" y="9525"/>
                  </a:lnTo>
                  <a:lnTo>
                    <a:pt x="33743" y="9512"/>
                  </a:lnTo>
                  <a:lnTo>
                    <a:pt x="33794" y="6807"/>
                  </a:lnTo>
                  <a:lnTo>
                    <a:pt x="27660" y="6819"/>
                  </a:lnTo>
                  <a:lnTo>
                    <a:pt x="27724" y="3556"/>
                  </a:lnTo>
                  <a:lnTo>
                    <a:pt x="34861" y="3556"/>
                  </a:lnTo>
                  <a:lnTo>
                    <a:pt x="34925" y="482"/>
                  </a:lnTo>
                  <a:close/>
                </a:path>
                <a:path w="104139" h="17144">
                  <a:moveTo>
                    <a:pt x="56857" y="419"/>
                  </a:moveTo>
                  <a:lnTo>
                    <a:pt x="51295" y="431"/>
                  </a:lnTo>
                  <a:lnTo>
                    <a:pt x="47002" y="9537"/>
                  </a:lnTo>
                  <a:lnTo>
                    <a:pt x="43332" y="431"/>
                  </a:lnTo>
                  <a:lnTo>
                    <a:pt x="37465" y="444"/>
                  </a:lnTo>
                  <a:lnTo>
                    <a:pt x="37160" y="16154"/>
                  </a:lnTo>
                  <a:lnTo>
                    <a:pt x="40500" y="16154"/>
                  </a:lnTo>
                  <a:lnTo>
                    <a:pt x="40678" y="6438"/>
                  </a:lnTo>
                  <a:lnTo>
                    <a:pt x="44564" y="16319"/>
                  </a:lnTo>
                  <a:lnTo>
                    <a:pt x="47764" y="16319"/>
                  </a:lnTo>
                  <a:lnTo>
                    <a:pt x="52108" y="6413"/>
                  </a:lnTo>
                  <a:lnTo>
                    <a:pt x="51917" y="16129"/>
                  </a:lnTo>
                  <a:lnTo>
                    <a:pt x="56565" y="16129"/>
                  </a:lnTo>
                  <a:lnTo>
                    <a:pt x="56857" y="419"/>
                  </a:lnTo>
                  <a:close/>
                </a:path>
                <a:path w="104139" h="17144">
                  <a:moveTo>
                    <a:pt x="72237" y="431"/>
                  </a:moveTo>
                  <a:lnTo>
                    <a:pt x="60452" y="444"/>
                  </a:lnTo>
                  <a:lnTo>
                    <a:pt x="60159" y="16116"/>
                  </a:lnTo>
                  <a:lnTo>
                    <a:pt x="71983" y="16103"/>
                  </a:lnTo>
                  <a:lnTo>
                    <a:pt x="72034" y="13042"/>
                  </a:lnTo>
                  <a:lnTo>
                    <a:pt x="64846" y="13068"/>
                  </a:lnTo>
                  <a:lnTo>
                    <a:pt x="64922" y="9461"/>
                  </a:lnTo>
                  <a:lnTo>
                    <a:pt x="71056" y="9448"/>
                  </a:lnTo>
                  <a:lnTo>
                    <a:pt x="71107" y="6743"/>
                  </a:lnTo>
                  <a:lnTo>
                    <a:pt x="64973" y="6756"/>
                  </a:lnTo>
                  <a:lnTo>
                    <a:pt x="65036" y="3505"/>
                  </a:lnTo>
                  <a:lnTo>
                    <a:pt x="72174" y="3492"/>
                  </a:lnTo>
                  <a:lnTo>
                    <a:pt x="72237" y="431"/>
                  </a:lnTo>
                  <a:close/>
                </a:path>
                <a:path w="104139" h="17144">
                  <a:moveTo>
                    <a:pt x="88747" y="406"/>
                  </a:moveTo>
                  <a:lnTo>
                    <a:pt x="85471" y="419"/>
                  </a:lnTo>
                  <a:lnTo>
                    <a:pt x="85293" y="9779"/>
                  </a:lnTo>
                  <a:lnTo>
                    <a:pt x="80124" y="419"/>
                  </a:lnTo>
                  <a:lnTo>
                    <a:pt x="74777" y="431"/>
                  </a:lnTo>
                  <a:lnTo>
                    <a:pt x="74472" y="16090"/>
                  </a:lnTo>
                  <a:lnTo>
                    <a:pt x="77762" y="16090"/>
                  </a:lnTo>
                  <a:lnTo>
                    <a:pt x="77952" y="6235"/>
                  </a:lnTo>
                  <a:lnTo>
                    <a:pt x="83235" y="16090"/>
                  </a:lnTo>
                  <a:lnTo>
                    <a:pt x="88455" y="16078"/>
                  </a:lnTo>
                  <a:lnTo>
                    <a:pt x="88747" y="406"/>
                  </a:lnTo>
                  <a:close/>
                </a:path>
                <a:path w="104139" h="17144">
                  <a:moveTo>
                    <a:pt x="103530" y="7899"/>
                  </a:moveTo>
                  <a:lnTo>
                    <a:pt x="99885" y="6692"/>
                  </a:lnTo>
                  <a:lnTo>
                    <a:pt x="97015" y="5511"/>
                  </a:lnTo>
                  <a:lnTo>
                    <a:pt x="95554" y="4457"/>
                  </a:lnTo>
                  <a:lnTo>
                    <a:pt x="95669" y="4191"/>
                  </a:lnTo>
                  <a:lnTo>
                    <a:pt x="95694" y="3683"/>
                  </a:lnTo>
                  <a:lnTo>
                    <a:pt x="96583" y="2959"/>
                  </a:lnTo>
                  <a:lnTo>
                    <a:pt x="97980" y="2946"/>
                  </a:lnTo>
                  <a:lnTo>
                    <a:pt x="99377" y="2882"/>
                  </a:lnTo>
                  <a:lnTo>
                    <a:pt x="102387" y="3759"/>
                  </a:lnTo>
                  <a:lnTo>
                    <a:pt x="102400" y="2882"/>
                  </a:lnTo>
                  <a:lnTo>
                    <a:pt x="102438" y="635"/>
                  </a:lnTo>
                  <a:lnTo>
                    <a:pt x="100139" y="76"/>
                  </a:lnTo>
                  <a:lnTo>
                    <a:pt x="95758" y="0"/>
                  </a:lnTo>
                  <a:lnTo>
                    <a:pt x="91236" y="914"/>
                  </a:lnTo>
                  <a:lnTo>
                    <a:pt x="91084" y="8496"/>
                  </a:lnTo>
                  <a:lnTo>
                    <a:pt x="94703" y="9359"/>
                  </a:lnTo>
                  <a:lnTo>
                    <a:pt x="96304" y="10109"/>
                  </a:lnTo>
                  <a:lnTo>
                    <a:pt x="95656" y="9715"/>
                  </a:lnTo>
                  <a:lnTo>
                    <a:pt x="97929" y="10858"/>
                  </a:lnTo>
                  <a:lnTo>
                    <a:pt x="98780" y="11163"/>
                  </a:lnTo>
                  <a:lnTo>
                    <a:pt x="98755" y="12903"/>
                  </a:lnTo>
                  <a:lnTo>
                    <a:pt x="97383" y="13347"/>
                  </a:lnTo>
                  <a:lnTo>
                    <a:pt x="94932" y="13347"/>
                  </a:lnTo>
                  <a:lnTo>
                    <a:pt x="91236" y="12560"/>
                  </a:lnTo>
                  <a:lnTo>
                    <a:pt x="91173" y="15811"/>
                  </a:lnTo>
                  <a:lnTo>
                    <a:pt x="92557" y="16344"/>
                  </a:lnTo>
                  <a:lnTo>
                    <a:pt x="100139" y="16586"/>
                  </a:lnTo>
                  <a:lnTo>
                    <a:pt x="103403" y="14732"/>
                  </a:lnTo>
                  <a:lnTo>
                    <a:pt x="103428" y="13347"/>
                  </a:lnTo>
                  <a:lnTo>
                    <a:pt x="103492" y="9715"/>
                  </a:lnTo>
                  <a:lnTo>
                    <a:pt x="103530" y="7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74385" y="2967621"/>
              <a:ext cx="426720" cy="561340"/>
            </a:xfrm>
            <a:custGeom>
              <a:avLst/>
              <a:gdLst/>
              <a:ahLst/>
              <a:cxnLst/>
              <a:rect l="l" t="t" r="r" b="b"/>
              <a:pathLst>
                <a:path w="426720" h="561339">
                  <a:moveTo>
                    <a:pt x="104673" y="1981"/>
                  </a:moveTo>
                  <a:lnTo>
                    <a:pt x="104051" y="558164"/>
                  </a:lnTo>
                </a:path>
                <a:path w="426720" h="561339">
                  <a:moveTo>
                    <a:pt x="267233" y="5079"/>
                  </a:moveTo>
                  <a:lnTo>
                    <a:pt x="266623" y="561276"/>
                  </a:lnTo>
                </a:path>
                <a:path w="426720" h="561339">
                  <a:moveTo>
                    <a:pt x="425780" y="561060"/>
                  </a:moveTo>
                  <a:lnTo>
                    <a:pt x="0" y="560603"/>
                  </a:lnTo>
                  <a:lnTo>
                    <a:pt x="622" y="0"/>
                  </a:lnTo>
                  <a:lnTo>
                    <a:pt x="426402" y="469"/>
                  </a:lnTo>
                  <a:lnTo>
                    <a:pt x="425780" y="561060"/>
                  </a:lnTo>
                  <a:close/>
                </a:path>
                <a:path w="426720" h="561339">
                  <a:moveTo>
                    <a:pt x="419925" y="281012"/>
                  </a:moveTo>
                  <a:lnTo>
                    <a:pt x="419925" y="287413"/>
                  </a:lnTo>
                  <a:lnTo>
                    <a:pt x="414731" y="292595"/>
                  </a:lnTo>
                  <a:lnTo>
                    <a:pt x="408343" y="292595"/>
                  </a:lnTo>
                  <a:lnTo>
                    <a:pt x="401942" y="292582"/>
                  </a:lnTo>
                  <a:lnTo>
                    <a:pt x="396760" y="287388"/>
                  </a:lnTo>
                  <a:lnTo>
                    <a:pt x="396760" y="280987"/>
                  </a:lnTo>
                  <a:lnTo>
                    <a:pt x="396773" y="274599"/>
                  </a:lnTo>
                  <a:lnTo>
                    <a:pt x="401967" y="269405"/>
                  </a:lnTo>
                  <a:lnTo>
                    <a:pt x="408368" y="269430"/>
                  </a:lnTo>
                  <a:lnTo>
                    <a:pt x="414743" y="269430"/>
                  </a:lnTo>
                  <a:lnTo>
                    <a:pt x="419950" y="274612"/>
                  </a:lnTo>
                  <a:lnTo>
                    <a:pt x="419925" y="281012"/>
                  </a:lnTo>
                </a:path>
                <a:path w="426720" h="561339">
                  <a:moveTo>
                    <a:pt x="245478" y="548690"/>
                  </a:moveTo>
                  <a:lnTo>
                    <a:pt x="127749" y="548563"/>
                  </a:lnTo>
                  <a:lnTo>
                    <a:pt x="128066" y="267525"/>
                  </a:lnTo>
                  <a:lnTo>
                    <a:pt x="245795" y="267665"/>
                  </a:lnTo>
                  <a:lnTo>
                    <a:pt x="245478" y="5486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99213" y="3240150"/>
              <a:ext cx="123278" cy="268833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5575007" y="2888602"/>
              <a:ext cx="426084" cy="80010"/>
            </a:xfrm>
            <a:custGeom>
              <a:avLst/>
              <a:gdLst/>
              <a:ahLst/>
              <a:cxnLst/>
              <a:rect l="l" t="t" r="r" b="b"/>
              <a:pathLst>
                <a:path w="426085" h="80010">
                  <a:moveTo>
                    <a:pt x="0" y="79019"/>
                  </a:moveTo>
                  <a:lnTo>
                    <a:pt x="12611" y="57302"/>
                  </a:lnTo>
                  <a:lnTo>
                    <a:pt x="413905" y="57746"/>
                  </a:lnTo>
                  <a:lnTo>
                    <a:pt x="425780" y="79489"/>
                  </a:lnTo>
                </a:path>
                <a:path w="426085" h="80010">
                  <a:moveTo>
                    <a:pt x="33235" y="62572"/>
                  </a:moveTo>
                  <a:lnTo>
                    <a:pt x="33223" y="78435"/>
                  </a:lnTo>
                </a:path>
                <a:path w="426085" h="80010">
                  <a:moveTo>
                    <a:pt x="80797" y="63487"/>
                  </a:moveTo>
                  <a:lnTo>
                    <a:pt x="80784" y="79349"/>
                  </a:lnTo>
                </a:path>
                <a:path w="426085" h="80010">
                  <a:moveTo>
                    <a:pt x="125958" y="61912"/>
                  </a:moveTo>
                  <a:lnTo>
                    <a:pt x="125945" y="76517"/>
                  </a:lnTo>
                </a:path>
                <a:path w="426085" h="80010">
                  <a:moveTo>
                    <a:pt x="137845" y="77990"/>
                  </a:moveTo>
                  <a:lnTo>
                    <a:pt x="137858" y="69418"/>
                  </a:lnTo>
                  <a:lnTo>
                    <a:pt x="189230" y="69481"/>
                  </a:lnTo>
                  <a:lnTo>
                    <a:pt x="189217" y="78955"/>
                  </a:lnTo>
                </a:path>
                <a:path w="426085" h="80010">
                  <a:moveTo>
                    <a:pt x="263448" y="79159"/>
                  </a:moveTo>
                  <a:lnTo>
                    <a:pt x="263461" y="66992"/>
                  </a:lnTo>
                  <a:lnTo>
                    <a:pt x="280746" y="67005"/>
                  </a:lnTo>
                </a:path>
                <a:path w="426085" h="80010">
                  <a:moveTo>
                    <a:pt x="281838" y="74637"/>
                  </a:moveTo>
                  <a:lnTo>
                    <a:pt x="324548" y="74688"/>
                  </a:lnTo>
                  <a:lnTo>
                    <a:pt x="324561" y="66941"/>
                  </a:lnTo>
                  <a:lnTo>
                    <a:pt x="336905" y="66941"/>
                  </a:lnTo>
                  <a:lnTo>
                    <a:pt x="336892" y="79362"/>
                  </a:lnTo>
                </a:path>
                <a:path w="426085" h="80010">
                  <a:moveTo>
                    <a:pt x="346671" y="64897"/>
                  </a:moveTo>
                  <a:lnTo>
                    <a:pt x="407670" y="64973"/>
                  </a:lnTo>
                </a:path>
                <a:path w="426085" h="80010">
                  <a:moveTo>
                    <a:pt x="13893" y="53670"/>
                  </a:moveTo>
                  <a:lnTo>
                    <a:pt x="13957" y="0"/>
                  </a:lnTo>
                  <a:lnTo>
                    <a:pt x="73494" y="63"/>
                  </a:lnTo>
                  <a:lnTo>
                    <a:pt x="73431" y="56019"/>
                  </a:lnTo>
                </a:path>
                <a:path w="426085" h="80010">
                  <a:moveTo>
                    <a:pt x="355371" y="56515"/>
                  </a:moveTo>
                  <a:lnTo>
                    <a:pt x="355434" y="444"/>
                  </a:lnTo>
                  <a:lnTo>
                    <a:pt x="411391" y="495"/>
                  </a:lnTo>
                  <a:lnTo>
                    <a:pt x="411314" y="55181"/>
                  </a:lnTo>
                </a:path>
                <a:path w="426085" h="80010">
                  <a:moveTo>
                    <a:pt x="44538" y="29197"/>
                  </a:moveTo>
                  <a:lnTo>
                    <a:pt x="44551" y="12915"/>
                  </a:lnTo>
                  <a:lnTo>
                    <a:pt x="44551" y="11226"/>
                  </a:lnTo>
                  <a:lnTo>
                    <a:pt x="43180" y="9855"/>
                  </a:lnTo>
                  <a:lnTo>
                    <a:pt x="41490" y="9867"/>
                  </a:lnTo>
                  <a:lnTo>
                    <a:pt x="39801" y="9855"/>
                  </a:lnTo>
                  <a:lnTo>
                    <a:pt x="38442" y="11214"/>
                  </a:lnTo>
                  <a:lnTo>
                    <a:pt x="38430" y="12915"/>
                  </a:lnTo>
                  <a:lnTo>
                    <a:pt x="38417" y="29184"/>
                  </a:lnTo>
                  <a:lnTo>
                    <a:pt x="35433" y="30403"/>
                  </a:lnTo>
                  <a:lnTo>
                    <a:pt x="33337" y="33299"/>
                  </a:lnTo>
                  <a:lnTo>
                    <a:pt x="33337" y="36703"/>
                  </a:lnTo>
                  <a:lnTo>
                    <a:pt x="33337" y="41186"/>
                  </a:lnTo>
                  <a:lnTo>
                    <a:pt x="36969" y="44831"/>
                  </a:lnTo>
                  <a:lnTo>
                    <a:pt x="41452" y="44843"/>
                  </a:lnTo>
                  <a:lnTo>
                    <a:pt x="45948" y="44843"/>
                  </a:lnTo>
                  <a:lnTo>
                    <a:pt x="49580" y="41211"/>
                  </a:lnTo>
                  <a:lnTo>
                    <a:pt x="49593" y="36703"/>
                  </a:lnTo>
                  <a:lnTo>
                    <a:pt x="49593" y="33312"/>
                  </a:lnTo>
                  <a:lnTo>
                    <a:pt x="47498" y="30403"/>
                  </a:lnTo>
                  <a:lnTo>
                    <a:pt x="44538" y="29197"/>
                  </a:lnTo>
                </a:path>
                <a:path w="426085" h="80010">
                  <a:moveTo>
                    <a:pt x="387159" y="29565"/>
                  </a:moveTo>
                  <a:lnTo>
                    <a:pt x="387172" y="13296"/>
                  </a:lnTo>
                  <a:lnTo>
                    <a:pt x="387172" y="11607"/>
                  </a:lnTo>
                  <a:lnTo>
                    <a:pt x="385800" y="10236"/>
                  </a:lnTo>
                  <a:lnTo>
                    <a:pt x="384111" y="10236"/>
                  </a:lnTo>
                  <a:lnTo>
                    <a:pt x="382422" y="10236"/>
                  </a:lnTo>
                  <a:lnTo>
                    <a:pt x="381063" y="11607"/>
                  </a:lnTo>
                  <a:lnTo>
                    <a:pt x="381050" y="13296"/>
                  </a:lnTo>
                  <a:lnTo>
                    <a:pt x="381038" y="29552"/>
                  </a:lnTo>
                  <a:lnTo>
                    <a:pt x="378066" y="30772"/>
                  </a:lnTo>
                  <a:lnTo>
                    <a:pt x="375958" y="33680"/>
                  </a:lnTo>
                  <a:lnTo>
                    <a:pt x="375958" y="37071"/>
                  </a:lnTo>
                  <a:lnTo>
                    <a:pt x="375958" y="41567"/>
                  </a:lnTo>
                  <a:lnTo>
                    <a:pt x="379590" y="45199"/>
                  </a:lnTo>
                  <a:lnTo>
                    <a:pt x="384073" y="45199"/>
                  </a:lnTo>
                  <a:lnTo>
                    <a:pt x="388569" y="45212"/>
                  </a:lnTo>
                  <a:lnTo>
                    <a:pt x="392201" y="41592"/>
                  </a:lnTo>
                  <a:lnTo>
                    <a:pt x="392214" y="37096"/>
                  </a:lnTo>
                  <a:lnTo>
                    <a:pt x="392214" y="33693"/>
                  </a:lnTo>
                  <a:lnTo>
                    <a:pt x="390131" y="30772"/>
                  </a:lnTo>
                  <a:lnTo>
                    <a:pt x="387159" y="295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8616023" y="4983608"/>
            <a:ext cx="3211195" cy="447675"/>
            <a:chOff x="3561422" y="4983607"/>
            <a:chExt cx="3211195" cy="447675"/>
          </a:xfrm>
        </p:grpSpPr>
        <p:sp>
          <p:nvSpPr>
            <p:cNvPr id="78" name="object 78"/>
            <p:cNvSpPr/>
            <p:nvPr/>
          </p:nvSpPr>
          <p:spPr>
            <a:xfrm>
              <a:off x="6764210" y="5049647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8127" y="0"/>
                  </a:moveTo>
                  <a:lnTo>
                    <a:pt x="0" y="0"/>
                  </a:lnTo>
                  <a:lnTo>
                    <a:pt x="0" y="8737"/>
                  </a:lnTo>
                  <a:lnTo>
                    <a:pt x="8127" y="8737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61422" y="4983607"/>
              <a:ext cx="3187750" cy="447230"/>
            </a:xfrm>
            <a:prstGeom prst="rect">
              <a:avLst/>
            </a:prstGeom>
          </p:spPr>
        </p:pic>
      </p:grpSp>
      <p:pic>
        <p:nvPicPr>
          <p:cNvPr id="80" name="object 8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18156" y="5692978"/>
            <a:ext cx="3288118" cy="210718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615211" y="6700406"/>
            <a:ext cx="3299917" cy="446519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7810258" y="7090042"/>
            <a:ext cx="4104640" cy="672465"/>
            <a:chOff x="2755658" y="7090041"/>
            <a:chExt cx="4104640" cy="672465"/>
          </a:xfrm>
        </p:grpSpPr>
        <p:sp>
          <p:nvSpPr>
            <p:cNvPr id="83" name="object 83"/>
            <p:cNvSpPr/>
            <p:nvPr/>
          </p:nvSpPr>
          <p:spPr>
            <a:xfrm>
              <a:off x="2755658" y="7090041"/>
              <a:ext cx="713740" cy="631825"/>
            </a:xfrm>
            <a:custGeom>
              <a:avLst/>
              <a:gdLst/>
              <a:ahLst/>
              <a:cxnLst/>
              <a:rect l="l" t="t" r="r" b="b"/>
              <a:pathLst>
                <a:path w="713739" h="631825">
                  <a:moveTo>
                    <a:pt x="563270" y="0"/>
                  </a:moveTo>
                  <a:lnTo>
                    <a:pt x="353542" y="210439"/>
                  </a:lnTo>
                  <a:lnTo>
                    <a:pt x="149999" y="0"/>
                  </a:lnTo>
                  <a:lnTo>
                    <a:pt x="149999" y="235051"/>
                  </a:lnTo>
                  <a:lnTo>
                    <a:pt x="0" y="235051"/>
                  </a:lnTo>
                  <a:lnTo>
                    <a:pt x="356641" y="631494"/>
                  </a:lnTo>
                  <a:lnTo>
                    <a:pt x="713270" y="235051"/>
                  </a:lnTo>
                  <a:lnTo>
                    <a:pt x="563270" y="235051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62795" y="7382001"/>
              <a:ext cx="218528" cy="94386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3216884" y="7385049"/>
              <a:ext cx="50800" cy="73660"/>
            </a:xfrm>
            <a:custGeom>
              <a:avLst/>
              <a:gdLst/>
              <a:ahLst/>
              <a:cxnLst/>
              <a:rect l="l" t="t" r="r" b="b"/>
              <a:pathLst>
                <a:path w="50800" h="73659">
                  <a:moveTo>
                    <a:pt x="32613" y="0"/>
                  </a:moveTo>
                  <a:lnTo>
                    <a:pt x="18122" y="0"/>
                  </a:lnTo>
                  <a:lnTo>
                    <a:pt x="12255" y="1816"/>
                  </a:lnTo>
                  <a:lnTo>
                    <a:pt x="3187" y="9067"/>
                  </a:lnTo>
                  <a:lnTo>
                    <a:pt x="952" y="13576"/>
                  </a:lnTo>
                  <a:lnTo>
                    <a:pt x="940" y="23329"/>
                  </a:lnTo>
                  <a:lnTo>
                    <a:pt x="2336" y="26784"/>
                  </a:lnTo>
                  <a:lnTo>
                    <a:pt x="5181" y="29768"/>
                  </a:lnTo>
                  <a:lnTo>
                    <a:pt x="7823" y="32473"/>
                  </a:lnTo>
                  <a:lnTo>
                    <a:pt x="11010" y="34137"/>
                  </a:lnTo>
                  <a:lnTo>
                    <a:pt x="14731" y="34747"/>
                  </a:lnTo>
                  <a:lnTo>
                    <a:pt x="10121" y="36106"/>
                  </a:lnTo>
                  <a:lnTo>
                    <a:pt x="6565" y="38201"/>
                  </a:lnTo>
                  <a:lnTo>
                    <a:pt x="1358" y="44157"/>
                  </a:lnTo>
                  <a:lnTo>
                    <a:pt x="44" y="47891"/>
                  </a:lnTo>
                  <a:lnTo>
                    <a:pt x="0" y="58991"/>
                  </a:lnTo>
                  <a:lnTo>
                    <a:pt x="2578" y="64109"/>
                  </a:lnTo>
                  <a:lnTo>
                    <a:pt x="12458" y="71564"/>
                  </a:lnTo>
                  <a:lnTo>
                    <a:pt x="18326" y="73355"/>
                  </a:lnTo>
                  <a:lnTo>
                    <a:pt x="32207" y="73355"/>
                  </a:lnTo>
                  <a:lnTo>
                    <a:pt x="38061" y="71526"/>
                  </a:lnTo>
                  <a:lnTo>
                    <a:pt x="48018" y="63944"/>
                  </a:lnTo>
                  <a:lnTo>
                    <a:pt x="48759" y="62483"/>
                  </a:lnTo>
                  <a:lnTo>
                    <a:pt x="22720" y="62483"/>
                  </a:lnTo>
                  <a:lnTo>
                    <a:pt x="20485" y="61671"/>
                  </a:lnTo>
                  <a:lnTo>
                    <a:pt x="16357" y="58140"/>
                  </a:lnTo>
                  <a:lnTo>
                    <a:pt x="15239" y="55333"/>
                  </a:lnTo>
                  <a:lnTo>
                    <a:pt x="15239" y="48501"/>
                  </a:lnTo>
                  <a:lnTo>
                    <a:pt x="16243" y="46012"/>
                  </a:lnTo>
                  <a:lnTo>
                    <a:pt x="20231" y="42278"/>
                  </a:lnTo>
                  <a:lnTo>
                    <a:pt x="22593" y="41351"/>
                  </a:lnTo>
                  <a:lnTo>
                    <a:pt x="46907" y="41351"/>
                  </a:lnTo>
                  <a:lnTo>
                    <a:pt x="44094" y="38163"/>
                  </a:lnTo>
                  <a:lnTo>
                    <a:pt x="40538" y="36106"/>
                  </a:lnTo>
                  <a:lnTo>
                    <a:pt x="35864" y="34747"/>
                  </a:lnTo>
                  <a:lnTo>
                    <a:pt x="39725" y="34137"/>
                  </a:lnTo>
                  <a:lnTo>
                    <a:pt x="42989" y="32423"/>
                  </a:lnTo>
                  <a:lnTo>
                    <a:pt x="46105" y="29159"/>
                  </a:lnTo>
                  <a:lnTo>
                    <a:pt x="22593" y="29159"/>
                  </a:lnTo>
                  <a:lnTo>
                    <a:pt x="20396" y="28282"/>
                  </a:lnTo>
                  <a:lnTo>
                    <a:pt x="17005" y="24752"/>
                  </a:lnTo>
                  <a:lnTo>
                    <a:pt x="16179" y="22656"/>
                  </a:lnTo>
                  <a:lnTo>
                    <a:pt x="16154" y="17373"/>
                  </a:lnTo>
                  <a:lnTo>
                    <a:pt x="17030" y="15239"/>
                  </a:lnTo>
                  <a:lnTo>
                    <a:pt x="20561" y="11988"/>
                  </a:lnTo>
                  <a:lnTo>
                    <a:pt x="22720" y="11175"/>
                  </a:lnTo>
                  <a:lnTo>
                    <a:pt x="48515" y="11175"/>
                  </a:lnTo>
                  <a:lnTo>
                    <a:pt x="47447" y="8978"/>
                  </a:lnTo>
                  <a:lnTo>
                    <a:pt x="38506" y="1790"/>
                  </a:lnTo>
                  <a:lnTo>
                    <a:pt x="32613" y="0"/>
                  </a:lnTo>
                  <a:close/>
                </a:path>
                <a:path w="50800" h="73659">
                  <a:moveTo>
                    <a:pt x="46907" y="41351"/>
                  </a:moveTo>
                  <a:lnTo>
                    <a:pt x="28079" y="41351"/>
                  </a:lnTo>
                  <a:lnTo>
                    <a:pt x="30441" y="42303"/>
                  </a:lnTo>
                  <a:lnTo>
                    <a:pt x="34378" y="46088"/>
                  </a:lnTo>
                  <a:lnTo>
                    <a:pt x="35331" y="48501"/>
                  </a:lnTo>
                  <a:lnTo>
                    <a:pt x="35356" y="55333"/>
                  </a:lnTo>
                  <a:lnTo>
                    <a:pt x="34201" y="58178"/>
                  </a:lnTo>
                  <a:lnTo>
                    <a:pt x="30073" y="61709"/>
                  </a:lnTo>
                  <a:lnTo>
                    <a:pt x="27876" y="62483"/>
                  </a:lnTo>
                  <a:lnTo>
                    <a:pt x="48759" y="62483"/>
                  </a:lnTo>
                  <a:lnTo>
                    <a:pt x="50532" y="58991"/>
                  </a:lnTo>
                  <a:lnTo>
                    <a:pt x="50596" y="47891"/>
                  </a:lnTo>
                  <a:lnTo>
                    <a:pt x="49237" y="43992"/>
                  </a:lnTo>
                  <a:lnTo>
                    <a:pt x="46907" y="41351"/>
                  </a:lnTo>
                  <a:close/>
                </a:path>
                <a:path w="50800" h="73659">
                  <a:moveTo>
                    <a:pt x="48515" y="11175"/>
                  </a:moveTo>
                  <a:lnTo>
                    <a:pt x="27876" y="11175"/>
                  </a:lnTo>
                  <a:lnTo>
                    <a:pt x="30035" y="11988"/>
                  </a:lnTo>
                  <a:lnTo>
                    <a:pt x="33566" y="15239"/>
                  </a:lnTo>
                  <a:lnTo>
                    <a:pt x="34442" y="17373"/>
                  </a:lnTo>
                  <a:lnTo>
                    <a:pt x="34442" y="22656"/>
                  </a:lnTo>
                  <a:lnTo>
                    <a:pt x="33616" y="24841"/>
                  </a:lnTo>
                  <a:lnTo>
                    <a:pt x="30289" y="28295"/>
                  </a:lnTo>
                  <a:lnTo>
                    <a:pt x="28079" y="29159"/>
                  </a:lnTo>
                  <a:lnTo>
                    <a:pt x="46105" y="29159"/>
                  </a:lnTo>
                  <a:lnTo>
                    <a:pt x="48358" y="26784"/>
                  </a:lnTo>
                  <a:lnTo>
                    <a:pt x="49682" y="23329"/>
                  </a:lnTo>
                  <a:lnTo>
                    <a:pt x="49682" y="13576"/>
                  </a:lnTo>
                  <a:lnTo>
                    <a:pt x="48515" y="111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75762" y="7759776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7" name="object 8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618157" y="7835863"/>
            <a:ext cx="3080765" cy="332841"/>
          </a:xfrm>
          <a:prstGeom prst="rect">
            <a:avLst/>
          </a:prstGeom>
        </p:spPr>
      </p:pic>
      <p:grpSp>
        <p:nvGrpSpPr>
          <p:cNvPr id="88" name="object 88"/>
          <p:cNvGrpSpPr/>
          <p:nvPr/>
        </p:nvGrpSpPr>
        <p:grpSpPr>
          <a:xfrm>
            <a:off x="7810258" y="7615822"/>
            <a:ext cx="713740" cy="631825"/>
            <a:chOff x="2755658" y="7615821"/>
            <a:chExt cx="713740" cy="631825"/>
          </a:xfrm>
        </p:grpSpPr>
        <p:sp>
          <p:nvSpPr>
            <p:cNvPr id="89" name="object 89"/>
            <p:cNvSpPr/>
            <p:nvPr/>
          </p:nvSpPr>
          <p:spPr>
            <a:xfrm>
              <a:off x="2755658" y="7615821"/>
              <a:ext cx="713740" cy="631825"/>
            </a:xfrm>
            <a:custGeom>
              <a:avLst/>
              <a:gdLst/>
              <a:ahLst/>
              <a:cxnLst/>
              <a:rect l="l" t="t" r="r" b="b"/>
              <a:pathLst>
                <a:path w="713739" h="631825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235051"/>
                  </a:lnTo>
                  <a:lnTo>
                    <a:pt x="0" y="235051"/>
                  </a:lnTo>
                  <a:lnTo>
                    <a:pt x="356641" y="631494"/>
                  </a:lnTo>
                  <a:lnTo>
                    <a:pt x="713270" y="235051"/>
                  </a:lnTo>
                  <a:lnTo>
                    <a:pt x="563270" y="235051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62795" y="7907782"/>
              <a:ext cx="218528" cy="94386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3216478" y="7910830"/>
              <a:ext cx="50165" cy="73660"/>
            </a:xfrm>
            <a:custGeom>
              <a:avLst/>
              <a:gdLst/>
              <a:ahLst/>
              <a:cxnLst/>
              <a:rect l="l" t="t" r="r" b="b"/>
              <a:pathLst>
                <a:path w="50164" h="73659">
                  <a:moveTo>
                    <a:pt x="16052" y="54559"/>
                  </a:moveTo>
                  <a:lnTo>
                    <a:pt x="812" y="54559"/>
                  </a:lnTo>
                  <a:lnTo>
                    <a:pt x="812" y="60794"/>
                  </a:lnTo>
                  <a:lnTo>
                    <a:pt x="2679" y="65481"/>
                  </a:lnTo>
                  <a:lnTo>
                    <a:pt x="10121" y="71780"/>
                  </a:lnTo>
                  <a:lnTo>
                    <a:pt x="15582" y="73355"/>
                  </a:lnTo>
                  <a:lnTo>
                    <a:pt x="31902" y="73355"/>
                  </a:lnTo>
                  <a:lnTo>
                    <a:pt x="38607" y="70675"/>
                  </a:lnTo>
                  <a:lnTo>
                    <a:pt x="42875" y="65328"/>
                  </a:lnTo>
                  <a:lnTo>
                    <a:pt x="44868" y="61976"/>
                  </a:lnTo>
                  <a:lnTo>
                    <a:pt x="21336" y="61976"/>
                  </a:lnTo>
                  <a:lnTo>
                    <a:pt x="19570" y="61328"/>
                  </a:lnTo>
                  <a:lnTo>
                    <a:pt x="17005" y="58762"/>
                  </a:lnTo>
                  <a:lnTo>
                    <a:pt x="16256" y="56934"/>
                  </a:lnTo>
                  <a:lnTo>
                    <a:pt x="16052" y="54559"/>
                  </a:lnTo>
                  <a:close/>
                </a:path>
                <a:path w="50164" h="73659">
                  <a:moveTo>
                    <a:pt x="49815" y="40741"/>
                  </a:moveTo>
                  <a:lnTo>
                    <a:pt x="34645" y="40741"/>
                  </a:lnTo>
                  <a:lnTo>
                    <a:pt x="34645" y="47447"/>
                  </a:lnTo>
                  <a:lnTo>
                    <a:pt x="34099" y="52285"/>
                  </a:lnTo>
                  <a:lnTo>
                    <a:pt x="31394" y="59740"/>
                  </a:lnTo>
                  <a:lnTo>
                    <a:pt x="28244" y="61976"/>
                  </a:lnTo>
                  <a:lnTo>
                    <a:pt x="44868" y="61976"/>
                  </a:lnTo>
                  <a:lnTo>
                    <a:pt x="46032" y="60018"/>
                  </a:lnTo>
                  <a:lnTo>
                    <a:pt x="48286" y="53135"/>
                  </a:lnTo>
                  <a:lnTo>
                    <a:pt x="49601" y="44907"/>
                  </a:lnTo>
                  <a:lnTo>
                    <a:pt x="49724" y="42773"/>
                  </a:lnTo>
                  <a:lnTo>
                    <a:pt x="49815" y="40741"/>
                  </a:lnTo>
                  <a:close/>
                </a:path>
                <a:path w="50164" h="73659">
                  <a:moveTo>
                    <a:pt x="34925" y="0"/>
                  </a:moveTo>
                  <a:lnTo>
                    <a:pt x="17373" y="0"/>
                  </a:lnTo>
                  <a:lnTo>
                    <a:pt x="11264" y="2184"/>
                  </a:lnTo>
                  <a:lnTo>
                    <a:pt x="2247" y="10922"/>
                  </a:lnTo>
                  <a:lnTo>
                    <a:pt x="91" y="16294"/>
                  </a:lnTo>
                  <a:lnTo>
                    <a:pt x="0" y="28854"/>
                  </a:lnTo>
                  <a:lnTo>
                    <a:pt x="1485" y="33629"/>
                  </a:lnTo>
                  <a:lnTo>
                    <a:pt x="8331" y="42976"/>
                  </a:lnTo>
                  <a:lnTo>
                    <a:pt x="14122" y="45618"/>
                  </a:lnTo>
                  <a:lnTo>
                    <a:pt x="24015" y="45618"/>
                  </a:lnTo>
                  <a:lnTo>
                    <a:pt x="34645" y="40741"/>
                  </a:lnTo>
                  <a:lnTo>
                    <a:pt x="49815" y="40741"/>
                  </a:lnTo>
                  <a:lnTo>
                    <a:pt x="50088" y="34645"/>
                  </a:lnTo>
                  <a:lnTo>
                    <a:pt x="50088" y="34239"/>
                  </a:lnTo>
                  <a:lnTo>
                    <a:pt x="21336" y="34239"/>
                  </a:lnTo>
                  <a:lnTo>
                    <a:pt x="18859" y="33058"/>
                  </a:lnTo>
                  <a:lnTo>
                    <a:pt x="15748" y="28651"/>
                  </a:lnTo>
                  <a:lnTo>
                    <a:pt x="15036" y="26009"/>
                  </a:lnTo>
                  <a:lnTo>
                    <a:pt x="15036" y="19570"/>
                  </a:lnTo>
                  <a:lnTo>
                    <a:pt x="15836" y="16878"/>
                  </a:lnTo>
                  <a:lnTo>
                    <a:pt x="19011" y="12484"/>
                  </a:lnTo>
                  <a:lnTo>
                    <a:pt x="21501" y="11379"/>
                  </a:lnTo>
                  <a:lnTo>
                    <a:pt x="45896" y="11379"/>
                  </a:lnTo>
                  <a:lnTo>
                    <a:pt x="41795" y="3695"/>
                  </a:lnTo>
                  <a:lnTo>
                    <a:pt x="34925" y="0"/>
                  </a:lnTo>
                  <a:close/>
                </a:path>
                <a:path w="50164" h="73659">
                  <a:moveTo>
                    <a:pt x="45896" y="11379"/>
                  </a:moveTo>
                  <a:lnTo>
                    <a:pt x="27940" y="11379"/>
                  </a:lnTo>
                  <a:lnTo>
                    <a:pt x="30276" y="12357"/>
                  </a:lnTo>
                  <a:lnTo>
                    <a:pt x="33528" y="16294"/>
                  </a:lnTo>
                  <a:lnTo>
                    <a:pt x="34340" y="18961"/>
                  </a:lnTo>
                  <a:lnTo>
                    <a:pt x="34321" y="26009"/>
                  </a:lnTo>
                  <a:lnTo>
                    <a:pt x="33514" y="28651"/>
                  </a:lnTo>
                  <a:lnTo>
                    <a:pt x="33433" y="28854"/>
                  </a:lnTo>
                  <a:lnTo>
                    <a:pt x="29933" y="33159"/>
                  </a:lnTo>
                  <a:lnTo>
                    <a:pt x="27571" y="34239"/>
                  </a:lnTo>
                  <a:lnTo>
                    <a:pt x="50088" y="34239"/>
                  </a:lnTo>
                  <a:lnTo>
                    <a:pt x="50088" y="24345"/>
                  </a:lnTo>
                  <a:lnTo>
                    <a:pt x="48628" y="16497"/>
                  </a:lnTo>
                  <a:lnTo>
                    <a:pt x="45896" y="11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7792086" y="585470"/>
            <a:ext cx="28263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792086" y="1883409"/>
            <a:ext cx="3880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El.diagrama.de.flujo.siguiente.junto.con.las.tablas.de.selección,.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ayudarle.a.seleccionar.la.unidad.de.CC.adecuada.para.su.aplicación.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5993" y="944017"/>
            <a:ext cx="713740" cy="608965"/>
          </a:xfrm>
          <a:custGeom>
            <a:avLst/>
            <a:gdLst/>
            <a:ahLst/>
            <a:cxnLst/>
            <a:rect l="l" t="t" r="r" b="b"/>
            <a:pathLst>
              <a:path w="713739" h="608965">
                <a:moveTo>
                  <a:pt x="563270" y="0"/>
                </a:moveTo>
                <a:lnTo>
                  <a:pt x="353542" y="210439"/>
                </a:lnTo>
                <a:lnTo>
                  <a:pt x="149999" y="0"/>
                </a:lnTo>
                <a:lnTo>
                  <a:pt x="149999" y="212204"/>
                </a:lnTo>
                <a:lnTo>
                  <a:pt x="0" y="212204"/>
                </a:lnTo>
                <a:lnTo>
                  <a:pt x="356641" y="608634"/>
                </a:lnTo>
                <a:lnTo>
                  <a:pt x="713270" y="212204"/>
                </a:lnTo>
                <a:lnTo>
                  <a:pt x="563270" y="212204"/>
                </a:lnTo>
                <a:lnTo>
                  <a:pt x="563270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72997" y="595655"/>
            <a:ext cx="4107179" cy="182880"/>
            <a:chOff x="2918396" y="595655"/>
            <a:chExt cx="4107179" cy="182880"/>
          </a:xfrm>
        </p:grpSpPr>
        <p:sp>
          <p:nvSpPr>
            <p:cNvPr id="4" name="object 4"/>
            <p:cNvSpPr/>
            <p:nvPr/>
          </p:nvSpPr>
          <p:spPr>
            <a:xfrm>
              <a:off x="2918396" y="595655"/>
              <a:ext cx="4107179" cy="182880"/>
            </a:xfrm>
            <a:custGeom>
              <a:avLst/>
              <a:gdLst/>
              <a:ahLst/>
              <a:cxnLst/>
              <a:rect l="l" t="t" r="r" b="b"/>
              <a:pathLst>
                <a:path w="4107179" h="182879">
                  <a:moveTo>
                    <a:pt x="4107141" y="0"/>
                  </a:moveTo>
                  <a:lnTo>
                    <a:pt x="0" y="0"/>
                  </a:lnTo>
                  <a:lnTo>
                    <a:pt x="0" y="182625"/>
                  </a:lnTo>
                  <a:lnTo>
                    <a:pt x="4107141" y="182625"/>
                  </a:lnTo>
                  <a:lnTo>
                    <a:pt x="410714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69729" y="639584"/>
              <a:ext cx="1710905" cy="9489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8780946" y="959193"/>
            <a:ext cx="3033395" cy="485775"/>
            <a:chOff x="3726345" y="959192"/>
            <a:chExt cx="3033395" cy="4857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6345" y="959192"/>
              <a:ext cx="3033102" cy="4856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61467" y="1234833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5" h="73659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157325" y="1213117"/>
            <a:ext cx="354965" cy="94615"/>
            <a:chOff x="3102724" y="1213116"/>
            <a:chExt cx="354965" cy="9461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2724" y="1213116"/>
              <a:ext cx="218528" cy="943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3518" y="1216177"/>
              <a:ext cx="93776" cy="7334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7975993" y="1431163"/>
            <a:ext cx="4104640" cy="806450"/>
            <a:chOff x="2921393" y="1431163"/>
            <a:chExt cx="4104640" cy="806450"/>
          </a:xfrm>
        </p:grpSpPr>
        <p:sp>
          <p:nvSpPr>
            <p:cNvPr id="13" name="object 13"/>
            <p:cNvSpPr/>
            <p:nvPr/>
          </p:nvSpPr>
          <p:spPr>
            <a:xfrm>
              <a:off x="3141497" y="1585442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21393" y="1431163"/>
              <a:ext cx="713740" cy="791845"/>
            </a:xfrm>
            <a:custGeom>
              <a:avLst/>
              <a:gdLst/>
              <a:ahLst/>
              <a:cxnLst/>
              <a:rect l="l" t="t" r="r" b="b"/>
              <a:pathLst>
                <a:path w="713739" h="791844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395084"/>
                  </a:lnTo>
                  <a:lnTo>
                    <a:pt x="0" y="395084"/>
                  </a:lnTo>
                  <a:lnTo>
                    <a:pt x="356641" y="791514"/>
                  </a:lnTo>
                  <a:lnTo>
                    <a:pt x="713270" y="395084"/>
                  </a:lnTo>
                  <a:lnTo>
                    <a:pt x="563270" y="395084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0242" y="1883143"/>
              <a:ext cx="218528" cy="9438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71037" y="1887105"/>
              <a:ext cx="78740" cy="7091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141497" y="2235060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29313" y="1658061"/>
              <a:ext cx="3169225" cy="462318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780945" y="2300390"/>
            <a:ext cx="3199714" cy="59540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7975993" y="2087537"/>
            <a:ext cx="4104640" cy="889000"/>
            <a:chOff x="2921393" y="2087537"/>
            <a:chExt cx="4104640" cy="889000"/>
          </a:xfrm>
        </p:grpSpPr>
        <p:sp>
          <p:nvSpPr>
            <p:cNvPr id="21" name="object 21"/>
            <p:cNvSpPr/>
            <p:nvPr/>
          </p:nvSpPr>
          <p:spPr>
            <a:xfrm>
              <a:off x="2921393" y="2087537"/>
              <a:ext cx="713740" cy="860425"/>
            </a:xfrm>
            <a:custGeom>
              <a:avLst/>
              <a:gdLst/>
              <a:ahLst/>
              <a:cxnLst/>
              <a:rect l="l" t="t" r="r" b="b"/>
              <a:pathLst>
                <a:path w="713739" h="860425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463651"/>
                  </a:lnTo>
                  <a:lnTo>
                    <a:pt x="0" y="463651"/>
                  </a:lnTo>
                  <a:lnTo>
                    <a:pt x="356641" y="860094"/>
                  </a:lnTo>
                  <a:lnTo>
                    <a:pt x="713270" y="463651"/>
                  </a:lnTo>
                  <a:lnTo>
                    <a:pt x="563270" y="463651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00031" y="2608097"/>
              <a:ext cx="218528" cy="9438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60826" y="2611145"/>
              <a:ext cx="99161" cy="7183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141497" y="2974060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780844" y="3062923"/>
            <a:ext cx="2761615" cy="212725"/>
            <a:chOff x="3726243" y="3062922"/>
            <a:chExt cx="2761615" cy="212725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26243" y="3062922"/>
              <a:ext cx="2401570" cy="21243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139192" y="3064446"/>
              <a:ext cx="348615" cy="93980"/>
            </a:xfrm>
            <a:custGeom>
              <a:avLst/>
              <a:gdLst/>
              <a:ahLst/>
              <a:cxnLst/>
              <a:rect l="l" t="t" r="r" b="b"/>
              <a:pathLst>
                <a:path w="348614" h="93980">
                  <a:moveTo>
                    <a:pt x="15036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15036" y="73355"/>
                  </a:lnTo>
                  <a:lnTo>
                    <a:pt x="15036" y="0"/>
                  </a:lnTo>
                  <a:close/>
                </a:path>
                <a:path w="348614" h="93980">
                  <a:moveTo>
                    <a:pt x="44094" y="0"/>
                  </a:moveTo>
                  <a:lnTo>
                    <a:pt x="29057" y="0"/>
                  </a:lnTo>
                  <a:lnTo>
                    <a:pt x="29057" y="73355"/>
                  </a:lnTo>
                  <a:lnTo>
                    <a:pt x="44094" y="73355"/>
                  </a:lnTo>
                  <a:lnTo>
                    <a:pt x="44094" y="0"/>
                  </a:lnTo>
                  <a:close/>
                </a:path>
                <a:path w="348614" h="93980">
                  <a:moveTo>
                    <a:pt x="108407" y="39954"/>
                  </a:moveTo>
                  <a:lnTo>
                    <a:pt x="106311" y="33655"/>
                  </a:lnTo>
                  <a:lnTo>
                    <a:pt x="104063" y="31089"/>
                  </a:lnTo>
                  <a:lnTo>
                    <a:pt x="97434" y="23495"/>
                  </a:lnTo>
                  <a:lnTo>
                    <a:pt x="93167" y="21818"/>
                  </a:lnTo>
                  <a:lnTo>
                    <a:pt x="93167" y="41452"/>
                  </a:lnTo>
                  <a:lnTo>
                    <a:pt x="93167" y="53848"/>
                  </a:lnTo>
                  <a:lnTo>
                    <a:pt x="92151" y="58483"/>
                  </a:lnTo>
                  <a:lnTo>
                    <a:pt x="88353" y="63703"/>
                  </a:lnTo>
                  <a:lnTo>
                    <a:pt x="85686" y="64922"/>
                  </a:lnTo>
                  <a:lnTo>
                    <a:pt x="74510" y="64922"/>
                  </a:lnTo>
                  <a:lnTo>
                    <a:pt x="70713" y="59436"/>
                  </a:lnTo>
                  <a:lnTo>
                    <a:pt x="70713" y="42570"/>
                  </a:lnTo>
                  <a:lnTo>
                    <a:pt x="71666" y="38201"/>
                  </a:lnTo>
                  <a:lnTo>
                    <a:pt x="75450" y="32512"/>
                  </a:lnTo>
                  <a:lnTo>
                    <a:pt x="78232" y="31089"/>
                  </a:lnTo>
                  <a:lnTo>
                    <a:pt x="85344" y="31089"/>
                  </a:lnTo>
                  <a:lnTo>
                    <a:pt x="88023" y="32232"/>
                  </a:lnTo>
                  <a:lnTo>
                    <a:pt x="92087" y="37185"/>
                  </a:lnTo>
                  <a:lnTo>
                    <a:pt x="93167" y="41452"/>
                  </a:lnTo>
                  <a:lnTo>
                    <a:pt x="93167" y="21818"/>
                  </a:lnTo>
                  <a:lnTo>
                    <a:pt x="90690" y="20828"/>
                  </a:lnTo>
                  <a:lnTo>
                    <a:pt x="72682" y="20828"/>
                  </a:lnTo>
                  <a:lnTo>
                    <a:pt x="65735" y="23837"/>
                  </a:lnTo>
                  <a:lnTo>
                    <a:pt x="57340" y="34671"/>
                  </a:lnTo>
                  <a:lnTo>
                    <a:pt x="55473" y="40767"/>
                  </a:lnTo>
                  <a:lnTo>
                    <a:pt x="55473" y="56819"/>
                  </a:lnTo>
                  <a:lnTo>
                    <a:pt x="58013" y="63601"/>
                  </a:lnTo>
                  <a:lnTo>
                    <a:pt x="67767" y="72948"/>
                  </a:lnTo>
                  <a:lnTo>
                    <a:pt x="73939" y="75184"/>
                  </a:lnTo>
                  <a:lnTo>
                    <a:pt x="90398" y="75184"/>
                  </a:lnTo>
                  <a:lnTo>
                    <a:pt x="97193" y="72402"/>
                  </a:lnTo>
                  <a:lnTo>
                    <a:pt x="103657" y="64922"/>
                  </a:lnTo>
                  <a:lnTo>
                    <a:pt x="106273" y="61899"/>
                  </a:lnTo>
                  <a:lnTo>
                    <a:pt x="108407" y="55537"/>
                  </a:lnTo>
                  <a:lnTo>
                    <a:pt x="108407" y="39954"/>
                  </a:lnTo>
                  <a:close/>
                </a:path>
                <a:path w="348614" h="93980">
                  <a:moveTo>
                    <a:pt x="201066" y="22047"/>
                  </a:moveTo>
                  <a:lnTo>
                    <a:pt x="186131" y="22047"/>
                  </a:lnTo>
                  <a:lnTo>
                    <a:pt x="176174" y="60744"/>
                  </a:lnTo>
                  <a:lnTo>
                    <a:pt x="165404" y="22047"/>
                  </a:lnTo>
                  <a:lnTo>
                    <a:pt x="148844" y="22047"/>
                  </a:lnTo>
                  <a:lnTo>
                    <a:pt x="137972" y="60744"/>
                  </a:lnTo>
                  <a:lnTo>
                    <a:pt x="128524" y="22047"/>
                  </a:lnTo>
                  <a:lnTo>
                    <a:pt x="112572" y="22047"/>
                  </a:lnTo>
                  <a:lnTo>
                    <a:pt x="129336" y="73355"/>
                  </a:lnTo>
                  <a:lnTo>
                    <a:pt x="145884" y="73355"/>
                  </a:lnTo>
                  <a:lnTo>
                    <a:pt x="156667" y="35356"/>
                  </a:lnTo>
                  <a:lnTo>
                    <a:pt x="167233" y="73355"/>
                  </a:lnTo>
                  <a:lnTo>
                    <a:pt x="183591" y="73355"/>
                  </a:lnTo>
                  <a:lnTo>
                    <a:pt x="201066" y="22047"/>
                  </a:lnTo>
                  <a:close/>
                </a:path>
                <a:path w="348614" h="93980">
                  <a:moveTo>
                    <a:pt x="223926" y="22047"/>
                  </a:moveTo>
                  <a:lnTo>
                    <a:pt x="208889" y="22047"/>
                  </a:lnTo>
                  <a:lnTo>
                    <a:pt x="208889" y="73355"/>
                  </a:lnTo>
                  <a:lnTo>
                    <a:pt x="223926" y="73355"/>
                  </a:lnTo>
                  <a:lnTo>
                    <a:pt x="223926" y="22047"/>
                  </a:lnTo>
                  <a:close/>
                </a:path>
                <a:path w="348614" h="93980">
                  <a:moveTo>
                    <a:pt x="224434" y="0"/>
                  </a:moveTo>
                  <a:lnTo>
                    <a:pt x="208381" y="0"/>
                  </a:lnTo>
                  <a:lnTo>
                    <a:pt x="208381" y="13106"/>
                  </a:lnTo>
                  <a:lnTo>
                    <a:pt x="224434" y="13106"/>
                  </a:lnTo>
                  <a:lnTo>
                    <a:pt x="224434" y="0"/>
                  </a:lnTo>
                  <a:close/>
                </a:path>
                <a:path w="348614" h="93980">
                  <a:moveTo>
                    <a:pt x="286004" y="73355"/>
                  </a:moveTo>
                  <a:lnTo>
                    <a:pt x="285661" y="33502"/>
                  </a:lnTo>
                  <a:lnTo>
                    <a:pt x="273608" y="20624"/>
                  </a:lnTo>
                  <a:lnTo>
                    <a:pt x="264388" y="20624"/>
                  </a:lnTo>
                  <a:lnTo>
                    <a:pt x="260400" y="21844"/>
                  </a:lnTo>
                  <a:lnTo>
                    <a:pt x="255384" y="25628"/>
                  </a:lnTo>
                  <a:lnTo>
                    <a:pt x="253822" y="27393"/>
                  </a:lnTo>
                  <a:lnTo>
                    <a:pt x="252476" y="29565"/>
                  </a:lnTo>
                  <a:lnTo>
                    <a:pt x="252069" y="22047"/>
                  </a:lnTo>
                  <a:lnTo>
                    <a:pt x="237540" y="22047"/>
                  </a:lnTo>
                  <a:lnTo>
                    <a:pt x="237947" y="30238"/>
                  </a:lnTo>
                  <a:lnTo>
                    <a:pt x="237947" y="73355"/>
                  </a:lnTo>
                  <a:lnTo>
                    <a:pt x="252984" y="73355"/>
                  </a:lnTo>
                  <a:lnTo>
                    <a:pt x="252984" y="38227"/>
                  </a:lnTo>
                  <a:lnTo>
                    <a:pt x="254063" y="35458"/>
                  </a:lnTo>
                  <a:lnTo>
                    <a:pt x="257924" y="32207"/>
                  </a:lnTo>
                  <a:lnTo>
                    <a:pt x="260057" y="31496"/>
                  </a:lnTo>
                  <a:lnTo>
                    <a:pt x="265480" y="31496"/>
                  </a:lnTo>
                  <a:lnTo>
                    <a:pt x="267576" y="32385"/>
                  </a:lnTo>
                  <a:lnTo>
                    <a:pt x="270281" y="35979"/>
                  </a:lnTo>
                  <a:lnTo>
                    <a:pt x="270967" y="38811"/>
                  </a:lnTo>
                  <a:lnTo>
                    <a:pt x="270967" y="73355"/>
                  </a:lnTo>
                  <a:lnTo>
                    <a:pt x="286004" y="73355"/>
                  </a:lnTo>
                  <a:close/>
                </a:path>
                <a:path w="348614" h="93980">
                  <a:moveTo>
                    <a:pt x="348284" y="22047"/>
                  </a:moveTo>
                  <a:lnTo>
                    <a:pt x="334162" y="22047"/>
                  </a:lnTo>
                  <a:lnTo>
                    <a:pt x="333654" y="28854"/>
                  </a:lnTo>
                  <a:lnTo>
                    <a:pt x="333044" y="27876"/>
                  </a:lnTo>
                  <a:lnTo>
                    <a:pt x="333044" y="51714"/>
                  </a:lnTo>
                  <a:lnTo>
                    <a:pt x="332155" y="55257"/>
                  </a:lnTo>
                  <a:lnTo>
                    <a:pt x="328637" y="60553"/>
                  </a:lnTo>
                  <a:lnTo>
                    <a:pt x="325996" y="61874"/>
                  </a:lnTo>
                  <a:lnTo>
                    <a:pt x="319087" y="61874"/>
                  </a:lnTo>
                  <a:lnTo>
                    <a:pt x="316560" y="60553"/>
                  </a:lnTo>
                  <a:lnTo>
                    <a:pt x="313245" y="55346"/>
                  </a:lnTo>
                  <a:lnTo>
                    <a:pt x="312420" y="51714"/>
                  </a:lnTo>
                  <a:lnTo>
                    <a:pt x="312420" y="41719"/>
                  </a:lnTo>
                  <a:lnTo>
                    <a:pt x="333044" y="51714"/>
                  </a:lnTo>
                  <a:lnTo>
                    <a:pt x="333044" y="27876"/>
                  </a:lnTo>
                  <a:lnTo>
                    <a:pt x="332435" y="26885"/>
                  </a:lnTo>
                  <a:lnTo>
                    <a:pt x="331012" y="25323"/>
                  </a:lnTo>
                  <a:lnTo>
                    <a:pt x="329387" y="24180"/>
                  </a:lnTo>
                  <a:lnTo>
                    <a:pt x="326745" y="22275"/>
                  </a:lnTo>
                  <a:lnTo>
                    <a:pt x="323392" y="21336"/>
                  </a:lnTo>
                  <a:lnTo>
                    <a:pt x="312280" y="21336"/>
                  </a:lnTo>
                  <a:lnTo>
                    <a:pt x="306755" y="23939"/>
                  </a:lnTo>
                  <a:lnTo>
                    <a:pt x="299173" y="33832"/>
                  </a:lnTo>
                  <a:lnTo>
                    <a:pt x="297383" y="39751"/>
                  </a:lnTo>
                  <a:lnTo>
                    <a:pt x="297383" y="53771"/>
                  </a:lnTo>
                  <a:lnTo>
                    <a:pt x="299161" y="59537"/>
                  </a:lnTo>
                  <a:lnTo>
                    <a:pt x="306705" y="69494"/>
                  </a:lnTo>
                  <a:lnTo>
                    <a:pt x="312191" y="72136"/>
                  </a:lnTo>
                  <a:lnTo>
                    <a:pt x="321665" y="72136"/>
                  </a:lnTo>
                  <a:lnTo>
                    <a:pt x="323850" y="71755"/>
                  </a:lnTo>
                  <a:lnTo>
                    <a:pt x="328409" y="69926"/>
                  </a:lnTo>
                  <a:lnTo>
                    <a:pt x="330860" y="67970"/>
                  </a:lnTo>
                  <a:lnTo>
                    <a:pt x="333044" y="65125"/>
                  </a:lnTo>
                  <a:lnTo>
                    <a:pt x="332930" y="71755"/>
                  </a:lnTo>
                  <a:lnTo>
                    <a:pt x="325297" y="84023"/>
                  </a:lnTo>
                  <a:lnTo>
                    <a:pt x="320192" y="84023"/>
                  </a:lnTo>
                  <a:lnTo>
                    <a:pt x="318109" y="83413"/>
                  </a:lnTo>
                  <a:lnTo>
                    <a:pt x="315175" y="80975"/>
                  </a:lnTo>
                  <a:lnTo>
                    <a:pt x="314261" y="79209"/>
                  </a:lnTo>
                  <a:lnTo>
                    <a:pt x="313918" y="76911"/>
                  </a:lnTo>
                  <a:lnTo>
                    <a:pt x="299415" y="76911"/>
                  </a:lnTo>
                  <a:lnTo>
                    <a:pt x="299415" y="83680"/>
                  </a:lnTo>
                  <a:lnTo>
                    <a:pt x="302260" y="88392"/>
                  </a:lnTo>
                  <a:lnTo>
                    <a:pt x="311327" y="92583"/>
                  </a:lnTo>
                  <a:lnTo>
                    <a:pt x="316014" y="93370"/>
                  </a:lnTo>
                  <a:lnTo>
                    <a:pt x="329082" y="93370"/>
                  </a:lnTo>
                  <a:lnTo>
                    <a:pt x="334632" y="92278"/>
                  </a:lnTo>
                  <a:lnTo>
                    <a:pt x="344792" y="86791"/>
                  </a:lnTo>
                  <a:lnTo>
                    <a:pt x="346252" y="84023"/>
                  </a:lnTo>
                  <a:lnTo>
                    <a:pt x="347878" y="80975"/>
                  </a:lnTo>
                  <a:lnTo>
                    <a:pt x="347878" y="65125"/>
                  </a:lnTo>
                  <a:lnTo>
                    <a:pt x="347878" y="61874"/>
                  </a:lnTo>
                  <a:lnTo>
                    <a:pt x="347878" y="31597"/>
                  </a:lnTo>
                  <a:lnTo>
                    <a:pt x="347878" y="28854"/>
                  </a:lnTo>
                  <a:lnTo>
                    <a:pt x="347980" y="25323"/>
                  </a:lnTo>
                  <a:lnTo>
                    <a:pt x="348081" y="23939"/>
                  </a:lnTo>
                  <a:lnTo>
                    <a:pt x="348284" y="22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7975993" y="2827198"/>
            <a:ext cx="4104640" cy="1156335"/>
            <a:chOff x="2921393" y="2827197"/>
            <a:chExt cx="4104640" cy="1156335"/>
          </a:xfrm>
        </p:grpSpPr>
        <p:sp>
          <p:nvSpPr>
            <p:cNvPr id="29" name="object 29"/>
            <p:cNvSpPr/>
            <p:nvPr/>
          </p:nvSpPr>
          <p:spPr>
            <a:xfrm>
              <a:off x="2921393" y="2827197"/>
              <a:ext cx="713740" cy="1134745"/>
            </a:xfrm>
            <a:custGeom>
              <a:avLst/>
              <a:gdLst/>
              <a:ahLst/>
              <a:cxnLst/>
              <a:rect l="l" t="t" r="r" b="b"/>
              <a:pathLst>
                <a:path w="713739" h="1134745">
                  <a:moveTo>
                    <a:pt x="563270" y="0"/>
                  </a:moveTo>
                  <a:lnTo>
                    <a:pt x="353542" y="210438"/>
                  </a:lnTo>
                  <a:lnTo>
                    <a:pt x="149999" y="0"/>
                  </a:lnTo>
                  <a:lnTo>
                    <a:pt x="149999" y="737984"/>
                  </a:lnTo>
                  <a:lnTo>
                    <a:pt x="0" y="737984"/>
                  </a:lnTo>
                  <a:lnTo>
                    <a:pt x="356641" y="1134414"/>
                  </a:lnTo>
                  <a:lnTo>
                    <a:pt x="713270" y="737984"/>
                  </a:lnTo>
                  <a:lnTo>
                    <a:pt x="563270" y="737984"/>
                  </a:lnTo>
                  <a:lnTo>
                    <a:pt x="56327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00997" y="3622078"/>
              <a:ext cx="218528" cy="9439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61791" y="3625138"/>
              <a:ext cx="97231" cy="7334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141497" y="3981030"/>
              <a:ext cx="3884295" cy="0"/>
            </a:xfrm>
            <a:custGeom>
              <a:avLst/>
              <a:gdLst/>
              <a:ahLst/>
              <a:cxnLst/>
              <a:rect l="l" t="t" r="r" b="b"/>
              <a:pathLst>
                <a:path w="3884295">
                  <a:moveTo>
                    <a:pt x="0" y="0"/>
                  </a:moveTo>
                  <a:lnTo>
                    <a:pt x="38840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26345" y="3339896"/>
              <a:ext cx="3234232" cy="564870"/>
            </a:xfrm>
            <a:prstGeom prst="rect">
              <a:avLst/>
            </a:prstGeom>
          </p:spPr>
        </p:pic>
      </p:grp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7970520" y="5393500"/>
          <a:ext cx="3867150" cy="2360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0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0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678">
                <a:tc gridSpan="2"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Caballo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fuerza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49554" marR="116205" indent="-132715">
                        <a:lnSpc>
                          <a:spcPct val="147100"/>
                        </a:lnSpc>
                        <a:spcBef>
                          <a:spcPts val="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Armadura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clasificada 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7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Numero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catalogo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270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6RA7018-6FS22-0Z+X01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6RA7025-6FS22-0Z+X01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6RA7028-6FS22-0Z+X01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6RA7031-6FS22-0Z+X01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6RA7075-6FS22-0Z+X01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6RA7078-6FS22-0Z+X01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6RA7082-6FS22-0Z+X01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6RA7085-6FS22-0Z+X01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6RA7087-6FS22-0Z+X01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6RA7091-6FS22-0Z+X01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6RA7093-4GS22-0Z+X01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6RA7095-4GS22-0Z+X01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7957819" y="4458788"/>
            <a:ext cx="41116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Las.siguientes.tablas.proporcionan.números.de.catálogo.para.SIMOREG.DC.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unidades.de.hasta.1000.HP...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Para.unidades.mayores.consulte.su.Siemens.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Representante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61991" y="5229678"/>
            <a:ext cx="10775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Módulo</a:t>
            </a:r>
            <a:r>
              <a:rPr sz="9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poder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90179" y="872897"/>
          <a:ext cx="3867150" cy="2360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678">
                <a:tc gridSpan="2"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Caballo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fuerza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49554" marR="116205" indent="-132715">
                        <a:lnSpc>
                          <a:spcPct val="147100"/>
                        </a:lnSpc>
                        <a:spcBef>
                          <a:spcPts val="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Armadura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clasificada 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7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Numero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catalogo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270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6RA7018-6FS22-0Z+X01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6RA7025-6FS22-0Z+X01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6RA7028-6FS22-0Z+X01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6RA7031-6FS22-0Z+X01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6RA7075-6FS22-0Z+X01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6RA7078-6FS22-0Z+X01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6RA7082-6FS22-0Z+X01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6RA7085-6FS22-0Z+X01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6RA7087-6FS22-0Z+X01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6RA7091-6FS22-0Z+X01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6RA7093-4GS22-0Z+X01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6RA7095-4GS22-0Z+X01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790179" y="3959124"/>
          <a:ext cx="3867150" cy="2360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690">
                <a:tc gridSpan="2"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Caballo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fuerza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49554" marR="116205" indent="-132715">
                        <a:lnSpc>
                          <a:spcPct val="147100"/>
                        </a:lnSpc>
                        <a:spcBef>
                          <a:spcPts val="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Armadura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clasificada 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7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Numero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catalogo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270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6RA7013-2FS22-0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6RA7018-2FS22-0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6RA7025-2FS22-0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6RA7030-2FS22-0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6RA7072-2FS22-0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6RA7075-2FS22-0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6RA7077-2FS22-0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6RA7082-2FS22-0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6RA7083-2FS22-0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6RA7087-2FS22-0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6RA7091-2FS22-0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6RA7094-2FS22-0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90179" y="7056120"/>
          <a:ext cx="3867150" cy="2360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678">
                <a:tc gridSpan="2"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Caballo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fuerza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49554" marR="116205" indent="-132715">
                        <a:lnSpc>
                          <a:spcPct val="147100"/>
                        </a:lnSpc>
                        <a:spcBef>
                          <a:spcPts val="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Armadura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clasificada 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7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Numero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catalogo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50"/>
                        </a:lnSpc>
                        <a:spcBef>
                          <a:spcPts val="17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270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6RA7013-2FV62-0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6RA7018-2FV62-0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6RA7025-2FV62-0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6RA7030-2FV62-0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6RA7072-2FV62-0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6RA7075-2FV62-0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524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6RA7077-2FV62-0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6RA7082-2FV62-0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6RA7083-2FV62-0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6RA7087-2FV62-0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690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6RA7091-2FV62-0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684">
                <a:tc>
                  <a:txBody>
                    <a:bodyPr/>
                    <a:lstStyle/>
                    <a:p>
                      <a:pPr marL="82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10"/>
                        </a:lnSpc>
                        <a:spcBef>
                          <a:spcPts val="110"/>
                        </a:spcBef>
                      </a:pPr>
                      <a:r>
                        <a:rPr sz="10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060"/>
                        </a:lnSpc>
                        <a:spcBef>
                          <a:spcPts val="160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6RA7094-2FV62-0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581650" y="526184"/>
            <a:ext cx="1231900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Módulo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poder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Cuatro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Quad,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regeneración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1651" y="3405695"/>
            <a:ext cx="1731645" cy="3759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spcBef>
                <a:spcPts val="434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8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básica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380"/>
              </a:spcBef>
            </a:pP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Signle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Quad,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regeneración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1650" y="6545578"/>
            <a:ext cx="1231900" cy="32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8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básica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580"/>
              </a:spcBef>
            </a:pP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Cuatro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Quad,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regeneración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979" y="539750"/>
            <a:ext cx="4319270" cy="6732270"/>
            <a:chOff x="2913379" y="539750"/>
            <a:chExt cx="4319270" cy="6732270"/>
          </a:xfrm>
        </p:grpSpPr>
        <p:sp>
          <p:nvSpPr>
            <p:cNvPr id="3" name="object 3"/>
            <p:cNvSpPr/>
            <p:nvPr/>
          </p:nvSpPr>
          <p:spPr>
            <a:xfrm>
              <a:off x="2913379" y="539750"/>
              <a:ext cx="4319270" cy="6732270"/>
            </a:xfrm>
            <a:custGeom>
              <a:avLst/>
              <a:gdLst/>
              <a:ahLst/>
              <a:cxnLst/>
              <a:rect l="l" t="t" r="r" b="b"/>
              <a:pathLst>
                <a:path w="4319270" h="6732270">
                  <a:moveTo>
                    <a:pt x="4319270" y="0"/>
                  </a:moveTo>
                  <a:lnTo>
                    <a:pt x="0" y="0"/>
                  </a:lnTo>
                  <a:lnTo>
                    <a:pt x="0" y="6732270"/>
                  </a:lnTo>
                  <a:lnTo>
                    <a:pt x="4319270" y="6732270"/>
                  </a:lnTo>
                  <a:lnTo>
                    <a:pt x="431927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27615" y="3496005"/>
              <a:ext cx="661035" cy="681990"/>
            </a:xfrm>
            <a:custGeom>
              <a:avLst/>
              <a:gdLst/>
              <a:ahLst/>
              <a:cxnLst/>
              <a:rect l="l" t="t" r="r" b="b"/>
              <a:pathLst>
                <a:path w="661035" h="681989">
                  <a:moveTo>
                    <a:pt x="0" y="0"/>
                  </a:moveTo>
                  <a:lnTo>
                    <a:pt x="0" y="681697"/>
                  </a:lnTo>
                  <a:lnTo>
                    <a:pt x="660552" y="681697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32378" y="3553079"/>
              <a:ext cx="655955" cy="0"/>
            </a:xfrm>
            <a:custGeom>
              <a:avLst/>
              <a:gdLst/>
              <a:ahLst/>
              <a:cxnLst/>
              <a:rect l="l" t="t" r="r" b="b"/>
              <a:pathLst>
                <a:path w="655954">
                  <a:moveTo>
                    <a:pt x="0" y="0"/>
                  </a:moveTo>
                  <a:lnTo>
                    <a:pt x="655789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32378" y="3522433"/>
              <a:ext cx="655955" cy="655320"/>
            </a:xfrm>
            <a:custGeom>
              <a:avLst/>
              <a:gdLst/>
              <a:ahLst/>
              <a:cxnLst/>
              <a:rect l="l" t="t" r="r" b="b"/>
              <a:pathLst>
                <a:path w="655954" h="655320">
                  <a:moveTo>
                    <a:pt x="0" y="655269"/>
                  </a:moveTo>
                  <a:lnTo>
                    <a:pt x="655789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11194" y="3445611"/>
              <a:ext cx="480695" cy="838835"/>
            </a:xfrm>
            <a:custGeom>
              <a:avLst/>
              <a:gdLst/>
              <a:ahLst/>
              <a:cxnLst/>
              <a:rect l="l" t="t" r="r" b="b"/>
              <a:pathLst>
                <a:path w="480695" h="838835">
                  <a:moveTo>
                    <a:pt x="53644" y="300837"/>
                  </a:moveTo>
                  <a:lnTo>
                    <a:pt x="47142" y="300837"/>
                  </a:lnTo>
                  <a:lnTo>
                    <a:pt x="47142" y="333248"/>
                  </a:lnTo>
                  <a:lnTo>
                    <a:pt x="6502" y="333248"/>
                  </a:lnTo>
                  <a:lnTo>
                    <a:pt x="6502" y="300837"/>
                  </a:lnTo>
                  <a:lnTo>
                    <a:pt x="0" y="300837"/>
                  </a:lnTo>
                  <a:lnTo>
                    <a:pt x="0" y="374192"/>
                  </a:lnTo>
                  <a:lnTo>
                    <a:pt x="6502" y="374192"/>
                  </a:lnTo>
                  <a:lnTo>
                    <a:pt x="6502" y="339140"/>
                  </a:lnTo>
                  <a:lnTo>
                    <a:pt x="47142" y="339140"/>
                  </a:lnTo>
                  <a:lnTo>
                    <a:pt x="47142" y="374192"/>
                  </a:lnTo>
                  <a:lnTo>
                    <a:pt x="53644" y="374192"/>
                  </a:lnTo>
                  <a:lnTo>
                    <a:pt x="53644" y="300837"/>
                  </a:lnTo>
                  <a:close/>
                </a:path>
                <a:path w="480695" h="838835">
                  <a:moveTo>
                    <a:pt x="121716" y="318897"/>
                  </a:moveTo>
                  <a:lnTo>
                    <a:pt x="114604" y="305777"/>
                  </a:lnTo>
                  <a:lnTo>
                    <a:pt x="114604" y="316522"/>
                  </a:lnTo>
                  <a:lnTo>
                    <a:pt x="114604" y="327837"/>
                  </a:lnTo>
                  <a:lnTo>
                    <a:pt x="112128" y="332105"/>
                  </a:lnTo>
                  <a:lnTo>
                    <a:pt x="104406" y="335483"/>
                  </a:lnTo>
                  <a:lnTo>
                    <a:pt x="100037" y="336092"/>
                  </a:lnTo>
                  <a:lnTo>
                    <a:pt x="79857" y="336092"/>
                  </a:lnTo>
                  <a:lnTo>
                    <a:pt x="79857" y="306743"/>
                  </a:lnTo>
                  <a:lnTo>
                    <a:pt x="102273" y="306743"/>
                  </a:lnTo>
                  <a:lnTo>
                    <a:pt x="106984" y="307949"/>
                  </a:lnTo>
                  <a:lnTo>
                    <a:pt x="113080" y="312826"/>
                  </a:lnTo>
                  <a:lnTo>
                    <a:pt x="114604" y="316522"/>
                  </a:lnTo>
                  <a:lnTo>
                    <a:pt x="114604" y="305777"/>
                  </a:lnTo>
                  <a:lnTo>
                    <a:pt x="113449" y="304596"/>
                  </a:lnTo>
                  <a:lnTo>
                    <a:pt x="109791" y="302602"/>
                  </a:lnTo>
                  <a:lnTo>
                    <a:pt x="103022" y="301117"/>
                  </a:lnTo>
                  <a:lnTo>
                    <a:pt x="99161" y="300837"/>
                  </a:lnTo>
                  <a:lnTo>
                    <a:pt x="73355" y="300837"/>
                  </a:lnTo>
                  <a:lnTo>
                    <a:pt x="73355" y="374192"/>
                  </a:lnTo>
                  <a:lnTo>
                    <a:pt x="79857" y="374192"/>
                  </a:lnTo>
                  <a:lnTo>
                    <a:pt x="79857" y="341985"/>
                  </a:lnTo>
                  <a:lnTo>
                    <a:pt x="96583" y="341985"/>
                  </a:lnTo>
                  <a:lnTo>
                    <a:pt x="99415" y="341858"/>
                  </a:lnTo>
                  <a:lnTo>
                    <a:pt x="105308" y="341312"/>
                  </a:lnTo>
                  <a:lnTo>
                    <a:pt x="107924" y="340664"/>
                  </a:lnTo>
                  <a:lnTo>
                    <a:pt x="110236" y="339648"/>
                  </a:lnTo>
                  <a:lnTo>
                    <a:pt x="113957" y="338099"/>
                  </a:lnTo>
                  <a:lnTo>
                    <a:pt x="116306" y="336092"/>
                  </a:lnTo>
                  <a:lnTo>
                    <a:pt x="116801" y="335673"/>
                  </a:lnTo>
                  <a:lnTo>
                    <a:pt x="120726" y="329107"/>
                  </a:lnTo>
                  <a:lnTo>
                    <a:pt x="121716" y="325462"/>
                  </a:lnTo>
                  <a:lnTo>
                    <a:pt x="121716" y="318897"/>
                  </a:lnTo>
                  <a:close/>
                </a:path>
                <a:path w="480695" h="838835">
                  <a:moveTo>
                    <a:pt x="168656" y="0"/>
                  </a:moveTo>
                  <a:lnTo>
                    <a:pt x="115011" y="0"/>
                  </a:lnTo>
                  <a:lnTo>
                    <a:pt x="115011" y="5905"/>
                  </a:lnTo>
                  <a:lnTo>
                    <a:pt x="138582" y="5905"/>
                  </a:lnTo>
                  <a:lnTo>
                    <a:pt x="138582" y="73355"/>
                  </a:lnTo>
                  <a:lnTo>
                    <a:pt x="145084" y="73355"/>
                  </a:lnTo>
                  <a:lnTo>
                    <a:pt x="145084" y="5905"/>
                  </a:lnTo>
                  <a:lnTo>
                    <a:pt x="168656" y="5905"/>
                  </a:lnTo>
                  <a:lnTo>
                    <a:pt x="168656" y="0"/>
                  </a:lnTo>
                  <a:close/>
                </a:path>
                <a:path w="480695" h="838835">
                  <a:moveTo>
                    <a:pt x="480669" y="765365"/>
                  </a:moveTo>
                  <a:lnTo>
                    <a:pt x="474167" y="765365"/>
                  </a:lnTo>
                  <a:lnTo>
                    <a:pt x="474167" y="829259"/>
                  </a:lnTo>
                  <a:lnTo>
                    <a:pt x="434340" y="765365"/>
                  </a:lnTo>
                  <a:lnTo>
                    <a:pt x="427024" y="765365"/>
                  </a:lnTo>
                  <a:lnTo>
                    <a:pt x="427024" y="838708"/>
                  </a:lnTo>
                  <a:lnTo>
                    <a:pt x="433527" y="838708"/>
                  </a:lnTo>
                  <a:lnTo>
                    <a:pt x="433527" y="775919"/>
                  </a:lnTo>
                  <a:lnTo>
                    <a:pt x="472909" y="838733"/>
                  </a:lnTo>
                  <a:lnTo>
                    <a:pt x="480669" y="838708"/>
                  </a:lnTo>
                  <a:lnTo>
                    <a:pt x="480669" y="765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26891" y="4645253"/>
              <a:ext cx="660400" cy="681990"/>
            </a:xfrm>
            <a:custGeom>
              <a:avLst/>
              <a:gdLst/>
              <a:ahLst/>
              <a:cxnLst/>
              <a:rect l="l" t="t" r="r" b="b"/>
              <a:pathLst>
                <a:path w="660400" h="681989">
                  <a:moveTo>
                    <a:pt x="0" y="0"/>
                  </a:moveTo>
                  <a:lnTo>
                    <a:pt x="0" y="681685"/>
                  </a:lnTo>
                  <a:lnTo>
                    <a:pt x="660031" y="6816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26891" y="4702314"/>
              <a:ext cx="660400" cy="0"/>
            </a:xfrm>
            <a:custGeom>
              <a:avLst/>
              <a:gdLst/>
              <a:ahLst/>
              <a:cxnLst/>
              <a:rect l="l" t="t" r="r" b="b"/>
              <a:pathLst>
                <a:path w="660400">
                  <a:moveTo>
                    <a:pt x="0" y="0"/>
                  </a:moveTo>
                  <a:lnTo>
                    <a:pt x="660031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98062" y="4601412"/>
              <a:ext cx="376555" cy="833755"/>
            </a:xfrm>
            <a:custGeom>
              <a:avLst/>
              <a:gdLst/>
              <a:ahLst/>
              <a:cxnLst/>
              <a:rect l="l" t="t" r="r" b="b"/>
              <a:pathLst>
                <a:path w="376554" h="833754">
                  <a:moveTo>
                    <a:pt x="53644" y="0"/>
                  </a:moveTo>
                  <a:lnTo>
                    <a:pt x="47142" y="0"/>
                  </a:lnTo>
                  <a:lnTo>
                    <a:pt x="47142" y="32410"/>
                  </a:lnTo>
                  <a:lnTo>
                    <a:pt x="6502" y="32410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7142" y="38303"/>
                  </a:lnTo>
                  <a:lnTo>
                    <a:pt x="47142" y="73355"/>
                  </a:lnTo>
                  <a:lnTo>
                    <a:pt x="53644" y="73355"/>
                  </a:lnTo>
                  <a:lnTo>
                    <a:pt x="53644" y="0"/>
                  </a:lnTo>
                  <a:close/>
                </a:path>
                <a:path w="376554" h="833754">
                  <a:moveTo>
                    <a:pt x="58928" y="356628"/>
                  </a:moveTo>
                  <a:lnTo>
                    <a:pt x="5283" y="356628"/>
                  </a:lnTo>
                  <a:lnTo>
                    <a:pt x="5283" y="362521"/>
                  </a:lnTo>
                  <a:lnTo>
                    <a:pt x="28854" y="362521"/>
                  </a:lnTo>
                  <a:lnTo>
                    <a:pt x="28854" y="429971"/>
                  </a:lnTo>
                  <a:lnTo>
                    <a:pt x="35356" y="429971"/>
                  </a:lnTo>
                  <a:lnTo>
                    <a:pt x="35356" y="362521"/>
                  </a:lnTo>
                  <a:lnTo>
                    <a:pt x="58928" y="362521"/>
                  </a:lnTo>
                  <a:lnTo>
                    <a:pt x="58928" y="356628"/>
                  </a:lnTo>
                  <a:close/>
                </a:path>
                <a:path w="376554" h="833754">
                  <a:moveTo>
                    <a:pt x="121716" y="18059"/>
                  </a:moveTo>
                  <a:lnTo>
                    <a:pt x="121348" y="15684"/>
                  </a:lnTo>
                  <a:lnTo>
                    <a:pt x="119811" y="11074"/>
                  </a:lnTo>
                  <a:lnTo>
                    <a:pt x="118389" y="8775"/>
                  </a:lnTo>
                  <a:lnTo>
                    <a:pt x="115531" y="5905"/>
                  </a:lnTo>
                  <a:lnTo>
                    <a:pt x="114604" y="4953"/>
                  </a:lnTo>
                  <a:lnTo>
                    <a:pt x="114604" y="15684"/>
                  </a:lnTo>
                  <a:lnTo>
                    <a:pt x="114604" y="27000"/>
                  </a:lnTo>
                  <a:lnTo>
                    <a:pt x="112128" y="31267"/>
                  </a:lnTo>
                  <a:lnTo>
                    <a:pt x="104406" y="34645"/>
                  </a:lnTo>
                  <a:lnTo>
                    <a:pt x="100037" y="35255"/>
                  </a:lnTo>
                  <a:lnTo>
                    <a:pt x="79857" y="35255"/>
                  </a:lnTo>
                  <a:lnTo>
                    <a:pt x="79857" y="5905"/>
                  </a:lnTo>
                  <a:lnTo>
                    <a:pt x="102273" y="5905"/>
                  </a:lnTo>
                  <a:lnTo>
                    <a:pt x="106984" y="7112"/>
                  </a:lnTo>
                  <a:lnTo>
                    <a:pt x="113080" y="11988"/>
                  </a:lnTo>
                  <a:lnTo>
                    <a:pt x="114604" y="15684"/>
                  </a:lnTo>
                  <a:lnTo>
                    <a:pt x="114604" y="4953"/>
                  </a:lnTo>
                  <a:lnTo>
                    <a:pt x="113449" y="3759"/>
                  </a:lnTo>
                  <a:lnTo>
                    <a:pt x="109791" y="1765"/>
                  </a:lnTo>
                  <a:lnTo>
                    <a:pt x="103022" y="279"/>
                  </a:lnTo>
                  <a:lnTo>
                    <a:pt x="99161" y="0"/>
                  </a:lnTo>
                  <a:lnTo>
                    <a:pt x="73355" y="0"/>
                  </a:lnTo>
                  <a:lnTo>
                    <a:pt x="73355" y="73355"/>
                  </a:lnTo>
                  <a:lnTo>
                    <a:pt x="79857" y="73355"/>
                  </a:lnTo>
                  <a:lnTo>
                    <a:pt x="79857" y="41148"/>
                  </a:lnTo>
                  <a:lnTo>
                    <a:pt x="96583" y="41148"/>
                  </a:lnTo>
                  <a:lnTo>
                    <a:pt x="99415" y="41021"/>
                  </a:lnTo>
                  <a:lnTo>
                    <a:pt x="105308" y="40474"/>
                  </a:lnTo>
                  <a:lnTo>
                    <a:pt x="107924" y="39827"/>
                  </a:lnTo>
                  <a:lnTo>
                    <a:pt x="110236" y="38811"/>
                  </a:lnTo>
                  <a:lnTo>
                    <a:pt x="113957" y="37261"/>
                  </a:lnTo>
                  <a:lnTo>
                    <a:pt x="116306" y="35255"/>
                  </a:lnTo>
                  <a:lnTo>
                    <a:pt x="116801" y="34836"/>
                  </a:lnTo>
                  <a:lnTo>
                    <a:pt x="120726" y="28270"/>
                  </a:lnTo>
                  <a:lnTo>
                    <a:pt x="121716" y="24625"/>
                  </a:lnTo>
                  <a:lnTo>
                    <a:pt x="121716" y="18059"/>
                  </a:lnTo>
                  <a:close/>
                </a:path>
                <a:path w="376554" h="833754">
                  <a:moveTo>
                    <a:pt x="376428" y="759866"/>
                  </a:moveTo>
                  <a:lnTo>
                    <a:pt x="369925" y="759866"/>
                  </a:lnTo>
                  <a:lnTo>
                    <a:pt x="369925" y="823772"/>
                  </a:lnTo>
                  <a:lnTo>
                    <a:pt x="330098" y="759866"/>
                  </a:lnTo>
                  <a:lnTo>
                    <a:pt x="322783" y="759866"/>
                  </a:lnTo>
                  <a:lnTo>
                    <a:pt x="322783" y="833221"/>
                  </a:lnTo>
                  <a:lnTo>
                    <a:pt x="329285" y="833221"/>
                  </a:lnTo>
                  <a:lnTo>
                    <a:pt x="329285" y="770432"/>
                  </a:lnTo>
                  <a:lnTo>
                    <a:pt x="368668" y="833247"/>
                  </a:lnTo>
                  <a:lnTo>
                    <a:pt x="376428" y="833221"/>
                  </a:lnTo>
                  <a:lnTo>
                    <a:pt x="376428" y="759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53206" y="4647336"/>
              <a:ext cx="614680" cy="645795"/>
            </a:xfrm>
            <a:custGeom>
              <a:avLst/>
              <a:gdLst/>
              <a:ahLst/>
              <a:cxnLst/>
              <a:rect l="l" t="t" r="r" b="b"/>
              <a:pathLst>
                <a:path w="614679" h="645795">
                  <a:moveTo>
                    <a:pt x="0" y="0"/>
                  </a:moveTo>
                  <a:lnTo>
                    <a:pt x="28736" y="81591"/>
                  </a:lnTo>
                  <a:lnTo>
                    <a:pt x="59842" y="155962"/>
                  </a:lnTo>
                  <a:lnTo>
                    <a:pt x="92958" y="223453"/>
                  </a:lnTo>
                  <a:lnTo>
                    <a:pt x="127723" y="284400"/>
                  </a:lnTo>
                  <a:lnTo>
                    <a:pt x="163777" y="339142"/>
                  </a:lnTo>
                  <a:lnTo>
                    <a:pt x="200761" y="388017"/>
                  </a:lnTo>
                  <a:lnTo>
                    <a:pt x="238313" y="431363"/>
                  </a:lnTo>
                  <a:lnTo>
                    <a:pt x="276075" y="469518"/>
                  </a:lnTo>
                  <a:lnTo>
                    <a:pt x="313686" y="502821"/>
                  </a:lnTo>
                  <a:lnTo>
                    <a:pt x="350786" y="531609"/>
                  </a:lnTo>
                  <a:lnTo>
                    <a:pt x="387015" y="556220"/>
                  </a:lnTo>
                  <a:lnTo>
                    <a:pt x="422013" y="576993"/>
                  </a:lnTo>
                  <a:lnTo>
                    <a:pt x="486876" y="608376"/>
                  </a:lnTo>
                  <a:lnTo>
                    <a:pt x="542495" y="628463"/>
                  </a:lnTo>
                  <a:lnTo>
                    <a:pt x="585988" y="639958"/>
                  </a:lnTo>
                  <a:lnTo>
                    <a:pt x="602288" y="643329"/>
                  </a:lnTo>
                  <a:lnTo>
                    <a:pt x="614476" y="645566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26917" y="5784684"/>
              <a:ext cx="660400" cy="682625"/>
            </a:xfrm>
            <a:custGeom>
              <a:avLst/>
              <a:gdLst/>
              <a:ahLst/>
              <a:cxnLst/>
              <a:rect l="l" t="t" r="r" b="b"/>
              <a:pathLst>
                <a:path w="660400" h="682625">
                  <a:moveTo>
                    <a:pt x="0" y="0"/>
                  </a:moveTo>
                  <a:lnTo>
                    <a:pt x="0" y="682231"/>
                  </a:lnTo>
                  <a:lnTo>
                    <a:pt x="660031" y="6822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61613" y="6203454"/>
              <a:ext cx="519430" cy="360045"/>
            </a:xfrm>
            <a:custGeom>
              <a:avLst/>
              <a:gdLst/>
              <a:ahLst/>
              <a:cxnLst/>
              <a:rect l="l" t="t" r="r" b="b"/>
              <a:pathLst>
                <a:path w="519429" h="360045">
                  <a:moveTo>
                    <a:pt x="53644" y="0"/>
                  </a:moveTo>
                  <a:lnTo>
                    <a:pt x="0" y="0"/>
                  </a:lnTo>
                  <a:lnTo>
                    <a:pt x="0" y="5892"/>
                  </a:lnTo>
                  <a:lnTo>
                    <a:pt x="23571" y="5892"/>
                  </a:lnTo>
                  <a:lnTo>
                    <a:pt x="23571" y="73342"/>
                  </a:lnTo>
                  <a:lnTo>
                    <a:pt x="30073" y="73342"/>
                  </a:lnTo>
                  <a:lnTo>
                    <a:pt x="30073" y="5892"/>
                  </a:lnTo>
                  <a:lnTo>
                    <a:pt x="53644" y="5892"/>
                  </a:lnTo>
                  <a:lnTo>
                    <a:pt x="53644" y="0"/>
                  </a:lnTo>
                  <a:close/>
                </a:path>
                <a:path w="519429" h="360045">
                  <a:moveTo>
                    <a:pt x="228498" y="128003"/>
                  </a:moveTo>
                  <a:lnTo>
                    <a:pt x="221996" y="128003"/>
                  </a:lnTo>
                  <a:lnTo>
                    <a:pt x="221996" y="160413"/>
                  </a:lnTo>
                  <a:lnTo>
                    <a:pt x="181356" y="160413"/>
                  </a:lnTo>
                  <a:lnTo>
                    <a:pt x="181356" y="128003"/>
                  </a:lnTo>
                  <a:lnTo>
                    <a:pt x="174853" y="128003"/>
                  </a:lnTo>
                  <a:lnTo>
                    <a:pt x="174853" y="201358"/>
                  </a:lnTo>
                  <a:lnTo>
                    <a:pt x="181356" y="201358"/>
                  </a:lnTo>
                  <a:lnTo>
                    <a:pt x="181356" y="166306"/>
                  </a:lnTo>
                  <a:lnTo>
                    <a:pt x="221996" y="166306"/>
                  </a:lnTo>
                  <a:lnTo>
                    <a:pt x="221996" y="201358"/>
                  </a:lnTo>
                  <a:lnTo>
                    <a:pt x="228498" y="201358"/>
                  </a:lnTo>
                  <a:lnTo>
                    <a:pt x="228498" y="128003"/>
                  </a:lnTo>
                  <a:close/>
                </a:path>
                <a:path w="519429" h="360045">
                  <a:moveTo>
                    <a:pt x="296570" y="146062"/>
                  </a:moveTo>
                  <a:lnTo>
                    <a:pt x="296202" y="143687"/>
                  </a:lnTo>
                  <a:lnTo>
                    <a:pt x="294665" y="139077"/>
                  </a:lnTo>
                  <a:lnTo>
                    <a:pt x="293243" y="136779"/>
                  </a:lnTo>
                  <a:lnTo>
                    <a:pt x="290385" y="133908"/>
                  </a:lnTo>
                  <a:lnTo>
                    <a:pt x="289458" y="132956"/>
                  </a:lnTo>
                  <a:lnTo>
                    <a:pt x="289458" y="143687"/>
                  </a:lnTo>
                  <a:lnTo>
                    <a:pt x="289458" y="155003"/>
                  </a:lnTo>
                  <a:lnTo>
                    <a:pt x="286981" y="159270"/>
                  </a:lnTo>
                  <a:lnTo>
                    <a:pt x="279260" y="162648"/>
                  </a:lnTo>
                  <a:lnTo>
                    <a:pt x="274891" y="163258"/>
                  </a:lnTo>
                  <a:lnTo>
                    <a:pt x="254711" y="163258"/>
                  </a:lnTo>
                  <a:lnTo>
                    <a:pt x="254711" y="133908"/>
                  </a:lnTo>
                  <a:lnTo>
                    <a:pt x="277126" y="133908"/>
                  </a:lnTo>
                  <a:lnTo>
                    <a:pt x="281838" y="135115"/>
                  </a:lnTo>
                  <a:lnTo>
                    <a:pt x="287934" y="139992"/>
                  </a:lnTo>
                  <a:lnTo>
                    <a:pt x="289458" y="143687"/>
                  </a:lnTo>
                  <a:lnTo>
                    <a:pt x="289458" y="132956"/>
                  </a:lnTo>
                  <a:lnTo>
                    <a:pt x="288302" y="131762"/>
                  </a:lnTo>
                  <a:lnTo>
                    <a:pt x="284645" y="129768"/>
                  </a:lnTo>
                  <a:lnTo>
                    <a:pt x="277876" y="128282"/>
                  </a:lnTo>
                  <a:lnTo>
                    <a:pt x="274015" y="128003"/>
                  </a:lnTo>
                  <a:lnTo>
                    <a:pt x="248208" y="128003"/>
                  </a:lnTo>
                  <a:lnTo>
                    <a:pt x="248208" y="201358"/>
                  </a:lnTo>
                  <a:lnTo>
                    <a:pt x="254711" y="201358"/>
                  </a:lnTo>
                  <a:lnTo>
                    <a:pt x="254711" y="169151"/>
                  </a:lnTo>
                  <a:lnTo>
                    <a:pt x="271437" y="169151"/>
                  </a:lnTo>
                  <a:lnTo>
                    <a:pt x="274269" y="169024"/>
                  </a:lnTo>
                  <a:lnTo>
                    <a:pt x="280162" y="168478"/>
                  </a:lnTo>
                  <a:lnTo>
                    <a:pt x="282778" y="167830"/>
                  </a:lnTo>
                  <a:lnTo>
                    <a:pt x="285089" y="166814"/>
                  </a:lnTo>
                  <a:lnTo>
                    <a:pt x="288810" y="165265"/>
                  </a:lnTo>
                  <a:lnTo>
                    <a:pt x="291160" y="163258"/>
                  </a:lnTo>
                  <a:lnTo>
                    <a:pt x="291655" y="162839"/>
                  </a:lnTo>
                  <a:lnTo>
                    <a:pt x="295579" y="156273"/>
                  </a:lnTo>
                  <a:lnTo>
                    <a:pt x="296570" y="152628"/>
                  </a:lnTo>
                  <a:lnTo>
                    <a:pt x="296570" y="146062"/>
                  </a:lnTo>
                  <a:close/>
                </a:path>
                <a:path w="519429" h="360045">
                  <a:moveTo>
                    <a:pt x="519277" y="286194"/>
                  </a:moveTo>
                  <a:lnTo>
                    <a:pt x="512775" y="286194"/>
                  </a:lnTo>
                  <a:lnTo>
                    <a:pt x="512775" y="350100"/>
                  </a:lnTo>
                  <a:lnTo>
                    <a:pt x="472948" y="286194"/>
                  </a:lnTo>
                  <a:lnTo>
                    <a:pt x="465632" y="286194"/>
                  </a:lnTo>
                  <a:lnTo>
                    <a:pt x="465632" y="359549"/>
                  </a:lnTo>
                  <a:lnTo>
                    <a:pt x="472135" y="359549"/>
                  </a:lnTo>
                  <a:lnTo>
                    <a:pt x="472135" y="296760"/>
                  </a:lnTo>
                  <a:lnTo>
                    <a:pt x="511517" y="359575"/>
                  </a:lnTo>
                  <a:lnTo>
                    <a:pt x="519277" y="359549"/>
                  </a:lnTo>
                  <a:lnTo>
                    <a:pt x="519277" y="2861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95268" y="5789421"/>
              <a:ext cx="535940" cy="660400"/>
            </a:xfrm>
            <a:custGeom>
              <a:avLst/>
              <a:gdLst/>
              <a:ahLst/>
              <a:cxnLst/>
              <a:rect l="l" t="t" r="r" b="b"/>
              <a:pathLst>
                <a:path w="535939" h="660400">
                  <a:moveTo>
                    <a:pt x="0" y="660196"/>
                  </a:moveTo>
                  <a:lnTo>
                    <a:pt x="66567" y="623731"/>
                  </a:lnTo>
                  <a:lnTo>
                    <a:pt x="127276" y="585847"/>
                  </a:lnTo>
                  <a:lnTo>
                    <a:pt x="182409" y="546830"/>
                  </a:lnTo>
                  <a:lnTo>
                    <a:pt x="232246" y="506962"/>
                  </a:lnTo>
                  <a:lnTo>
                    <a:pt x="277070" y="466527"/>
                  </a:lnTo>
                  <a:lnTo>
                    <a:pt x="317161" y="425810"/>
                  </a:lnTo>
                  <a:lnTo>
                    <a:pt x="352802" y="385095"/>
                  </a:lnTo>
                  <a:lnTo>
                    <a:pt x="384274" y="344666"/>
                  </a:lnTo>
                  <a:lnTo>
                    <a:pt x="411859" y="304806"/>
                  </a:lnTo>
                  <a:lnTo>
                    <a:pt x="435837" y="265799"/>
                  </a:lnTo>
                  <a:lnTo>
                    <a:pt x="456492" y="227930"/>
                  </a:lnTo>
                  <a:lnTo>
                    <a:pt x="474103" y="191482"/>
                  </a:lnTo>
                  <a:lnTo>
                    <a:pt x="501324" y="123987"/>
                  </a:lnTo>
                  <a:lnTo>
                    <a:pt x="519753" y="65584"/>
                  </a:lnTo>
                  <a:lnTo>
                    <a:pt x="531642" y="18547"/>
                  </a:lnTo>
                  <a:lnTo>
                    <a:pt x="535838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50463" y="5782106"/>
              <a:ext cx="629285" cy="626745"/>
            </a:xfrm>
            <a:custGeom>
              <a:avLst/>
              <a:gdLst/>
              <a:ahLst/>
              <a:cxnLst/>
              <a:rect l="l" t="t" r="r" b="b"/>
              <a:pathLst>
                <a:path w="629285" h="626745">
                  <a:moveTo>
                    <a:pt x="0" y="626363"/>
                  </a:moveTo>
                  <a:lnTo>
                    <a:pt x="74478" y="594611"/>
                  </a:lnTo>
                  <a:lnTo>
                    <a:pt x="142751" y="561056"/>
                  </a:lnTo>
                  <a:lnTo>
                    <a:pt x="205102" y="525992"/>
                  </a:lnTo>
                  <a:lnTo>
                    <a:pt x="261816" y="489714"/>
                  </a:lnTo>
                  <a:lnTo>
                    <a:pt x="313177" y="452516"/>
                  </a:lnTo>
                  <a:lnTo>
                    <a:pt x="359467" y="414693"/>
                  </a:lnTo>
                  <a:lnTo>
                    <a:pt x="400972" y="376538"/>
                  </a:lnTo>
                  <a:lnTo>
                    <a:pt x="437975" y="338347"/>
                  </a:lnTo>
                  <a:lnTo>
                    <a:pt x="470760" y="300413"/>
                  </a:lnTo>
                  <a:lnTo>
                    <a:pt x="499612" y="263031"/>
                  </a:lnTo>
                  <a:lnTo>
                    <a:pt x="524814" y="226496"/>
                  </a:lnTo>
                  <a:lnTo>
                    <a:pt x="546649" y="191101"/>
                  </a:lnTo>
                  <a:lnTo>
                    <a:pt x="565403" y="157141"/>
                  </a:lnTo>
                  <a:lnTo>
                    <a:pt x="594801" y="94703"/>
                  </a:lnTo>
                  <a:lnTo>
                    <a:pt x="615278" y="41538"/>
                  </a:lnTo>
                  <a:lnTo>
                    <a:pt x="622881" y="19168"/>
                  </a:lnTo>
                  <a:lnTo>
                    <a:pt x="62910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12564" y="3750474"/>
              <a:ext cx="97155" cy="80645"/>
            </a:xfrm>
            <a:custGeom>
              <a:avLst/>
              <a:gdLst/>
              <a:ahLst/>
              <a:cxnLst/>
              <a:rect l="l" t="t" r="r" b="b"/>
              <a:pathLst>
                <a:path w="97154" h="80645">
                  <a:moveTo>
                    <a:pt x="60960" y="78473"/>
                  </a:moveTo>
                  <a:lnTo>
                    <a:pt x="60858" y="76746"/>
                  </a:lnTo>
                  <a:lnTo>
                    <a:pt x="59880" y="65214"/>
                  </a:lnTo>
                  <a:lnTo>
                    <a:pt x="59664" y="62674"/>
                  </a:lnTo>
                  <a:lnTo>
                    <a:pt x="59524" y="59728"/>
                  </a:lnTo>
                  <a:lnTo>
                    <a:pt x="59436" y="39154"/>
                  </a:lnTo>
                  <a:lnTo>
                    <a:pt x="59436" y="32296"/>
                  </a:lnTo>
                  <a:lnTo>
                    <a:pt x="59334" y="21018"/>
                  </a:lnTo>
                  <a:lnTo>
                    <a:pt x="54190" y="7467"/>
                  </a:lnTo>
                  <a:lnTo>
                    <a:pt x="52273" y="5372"/>
                  </a:lnTo>
                  <a:lnTo>
                    <a:pt x="48895" y="3302"/>
                  </a:lnTo>
                  <a:lnTo>
                    <a:pt x="40716" y="647"/>
                  </a:lnTo>
                  <a:lnTo>
                    <a:pt x="36245" y="0"/>
                  </a:lnTo>
                  <a:lnTo>
                    <a:pt x="23317" y="0"/>
                  </a:lnTo>
                  <a:lnTo>
                    <a:pt x="16840" y="1879"/>
                  </a:lnTo>
                  <a:lnTo>
                    <a:pt x="7543" y="9080"/>
                  </a:lnTo>
                  <a:lnTo>
                    <a:pt x="4775" y="14224"/>
                  </a:lnTo>
                  <a:lnTo>
                    <a:pt x="3657" y="21018"/>
                  </a:lnTo>
                  <a:lnTo>
                    <a:pt x="13411" y="21018"/>
                  </a:lnTo>
                  <a:lnTo>
                    <a:pt x="13716" y="18884"/>
                  </a:lnTo>
                  <a:lnTo>
                    <a:pt x="14147" y="17157"/>
                  </a:lnTo>
                  <a:lnTo>
                    <a:pt x="15265" y="14516"/>
                  </a:lnTo>
                  <a:lnTo>
                    <a:pt x="16052" y="13360"/>
                  </a:lnTo>
                  <a:lnTo>
                    <a:pt x="17068" y="12331"/>
                  </a:lnTo>
                  <a:lnTo>
                    <a:pt x="20015" y="9080"/>
                  </a:lnTo>
                  <a:lnTo>
                    <a:pt x="24892" y="7467"/>
                  </a:lnTo>
                  <a:lnTo>
                    <a:pt x="40132" y="7467"/>
                  </a:lnTo>
                  <a:lnTo>
                    <a:pt x="45618" y="9944"/>
                  </a:lnTo>
                  <a:lnTo>
                    <a:pt x="48158" y="14922"/>
                  </a:lnTo>
                  <a:lnTo>
                    <a:pt x="49580" y="17767"/>
                  </a:lnTo>
                  <a:lnTo>
                    <a:pt x="50292" y="23558"/>
                  </a:lnTo>
                  <a:lnTo>
                    <a:pt x="50292" y="32296"/>
                  </a:lnTo>
                  <a:lnTo>
                    <a:pt x="50292" y="39154"/>
                  </a:lnTo>
                  <a:lnTo>
                    <a:pt x="47853" y="59728"/>
                  </a:lnTo>
                  <a:lnTo>
                    <a:pt x="46126" y="63690"/>
                  </a:lnTo>
                  <a:lnTo>
                    <a:pt x="43408" y="66814"/>
                  </a:lnTo>
                  <a:lnTo>
                    <a:pt x="35991" y="71386"/>
                  </a:lnTo>
                  <a:lnTo>
                    <a:pt x="31699" y="72529"/>
                  </a:lnTo>
                  <a:lnTo>
                    <a:pt x="21132" y="72529"/>
                  </a:lnTo>
                  <a:lnTo>
                    <a:pt x="16764" y="70853"/>
                  </a:lnTo>
                  <a:lnTo>
                    <a:pt x="13716" y="67500"/>
                  </a:lnTo>
                  <a:lnTo>
                    <a:pt x="11176" y="64655"/>
                  </a:lnTo>
                  <a:lnTo>
                    <a:pt x="9906" y="61201"/>
                  </a:lnTo>
                  <a:lnTo>
                    <a:pt x="9906" y="53073"/>
                  </a:lnTo>
                  <a:lnTo>
                    <a:pt x="11176" y="49644"/>
                  </a:lnTo>
                  <a:lnTo>
                    <a:pt x="16256" y="44056"/>
                  </a:lnTo>
                  <a:lnTo>
                    <a:pt x="19913" y="42100"/>
                  </a:lnTo>
                  <a:lnTo>
                    <a:pt x="24688" y="40982"/>
                  </a:lnTo>
                  <a:lnTo>
                    <a:pt x="27940" y="40068"/>
                  </a:lnTo>
                  <a:lnTo>
                    <a:pt x="31318" y="39535"/>
                  </a:lnTo>
                  <a:lnTo>
                    <a:pt x="38328" y="39230"/>
                  </a:lnTo>
                  <a:lnTo>
                    <a:pt x="43484" y="39154"/>
                  </a:lnTo>
                  <a:lnTo>
                    <a:pt x="50292" y="39154"/>
                  </a:lnTo>
                  <a:lnTo>
                    <a:pt x="50292" y="32296"/>
                  </a:lnTo>
                  <a:lnTo>
                    <a:pt x="47548" y="31991"/>
                  </a:lnTo>
                  <a:lnTo>
                    <a:pt x="44602" y="31838"/>
                  </a:lnTo>
                  <a:lnTo>
                    <a:pt x="41452" y="31838"/>
                  </a:lnTo>
                  <a:lnTo>
                    <a:pt x="4076" y="44069"/>
                  </a:lnTo>
                  <a:lnTo>
                    <a:pt x="0" y="57594"/>
                  </a:lnTo>
                  <a:lnTo>
                    <a:pt x="0" y="64706"/>
                  </a:lnTo>
                  <a:lnTo>
                    <a:pt x="2641" y="70345"/>
                  </a:lnTo>
                  <a:lnTo>
                    <a:pt x="7924" y="74510"/>
                  </a:lnTo>
                  <a:lnTo>
                    <a:pt x="12598" y="78270"/>
                  </a:lnTo>
                  <a:lnTo>
                    <a:pt x="18389" y="80149"/>
                  </a:lnTo>
                  <a:lnTo>
                    <a:pt x="30988" y="80149"/>
                  </a:lnTo>
                  <a:lnTo>
                    <a:pt x="36042" y="78879"/>
                  </a:lnTo>
                  <a:lnTo>
                    <a:pt x="44881" y="73799"/>
                  </a:lnTo>
                  <a:lnTo>
                    <a:pt x="46113" y="72529"/>
                  </a:lnTo>
                  <a:lnTo>
                    <a:pt x="48514" y="70091"/>
                  </a:lnTo>
                  <a:lnTo>
                    <a:pt x="51358" y="65214"/>
                  </a:lnTo>
                  <a:lnTo>
                    <a:pt x="51816" y="78473"/>
                  </a:lnTo>
                  <a:lnTo>
                    <a:pt x="60960" y="78473"/>
                  </a:lnTo>
                  <a:close/>
                </a:path>
                <a:path w="97154" h="80645">
                  <a:moveTo>
                    <a:pt x="96621" y="65366"/>
                  </a:moveTo>
                  <a:lnTo>
                    <a:pt x="84429" y="65366"/>
                  </a:lnTo>
                  <a:lnTo>
                    <a:pt x="84429" y="78473"/>
                  </a:lnTo>
                  <a:lnTo>
                    <a:pt x="96621" y="78473"/>
                  </a:lnTo>
                  <a:lnTo>
                    <a:pt x="96621" y="65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62830" y="3844188"/>
              <a:ext cx="1913889" cy="0"/>
            </a:xfrm>
            <a:custGeom>
              <a:avLst/>
              <a:gdLst/>
              <a:ahLst/>
              <a:cxnLst/>
              <a:rect l="l" t="t" r="r" b="b"/>
              <a:pathLst>
                <a:path w="1913889">
                  <a:moveTo>
                    <a:pt x="0" y="0"/>
                  </a:moveTo>
                  <a:lnTo>
                    <a:pt x="1913534" y="0"/>
                  </a:lnTo>
                </a:path>
              </a:pathLst>
            </a:custGeom>
            <a:ln w="76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7441" y="4869243"/>
              <a:ext cx="67970" cy="11169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407052" y="4966157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12191" y="0"/>
                  </a:moveTo>
                  <a:lnTo>
                    <a:pt x="0" y="0"/>
                  </a:lnTo>
                  <a:lnTo>
                    <a:pt x="0" y="13106"/>
                  </a:lnTo>
                  <a:lnTo>
                    <a:pt x="12191" y="1310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72889" y="4994503"/>
              <a:ext cx="1913889" cy="0"/>
            </a:xfrm>
            <a:custGeom>
              <a:avLst/>
              <a:gdLst/>
              <a:ahLst/>
              <a:cxnLst/>
              <a:rect l="l" t="t" r="r" b="b"/>
              <a:pathLst>
                <a:path w="1913889">
                  <a:moveTo>
                    <a:pt x="0" y="0"/>
                  </a:moveTo>
                  <a:lnTo>
                    <a:pt x="1913534" y="0"/>
                  </a:lnTo>
                </a:path>
              </a:pathLst>
            </a:custGeom>
            <a:ln w="76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12564" y="6029159"/>
              <a:ext cx="97155" cy="80645"/>
            </a:xfrm>
            <a:custGeom>
              <a:avLst/>
              <a:gdLst/>
              <a:ahLst/>
              <a:cxnLst/>
              <a:rect l="l" t="t" r="r" b="b"/>
              <a:pathLst>
                <a:path w="97154" h="80645">
                  <a:moveTo>
                    <a:pt x="63398" y="23406"/>
                  </a:moveTo>
                  <a:lnTo>
                    <a:pt x="37998" y="0"/>
                  </a:lnTo>
                  <a:lnTo>
                    <a:pt x="24892" y="0"/>
                  </a:lnTo>
                  <a:lnTo>
                    <a:pt x="685" y="31318"/>
                  </a:lnTo>
                  <a:lnTo>
                    <a:pt x="0" y="41135"/>
                  </a:lnTo>
                  <a:lnTo>
                    <a:pt x="698" y="50660"/>
                  </a:lnTo>
                  <a:lnTo>
                    <a:pt x="24841" y="80149"/>
                  </a:lnTo>
                  <a:lnTo>
                    <a:pt x="42824" y="80149"/>
                  </a:lnTo>
                  <a:lnTo>
                    <a:pt x="49987" y="77711"/>
                  </a:lnTo>
                  <a:lnTo>
                    <a:pt x="59842" y="68465"/>
                  </a:lnTo>
                  <a:lnTo>
                    <a:pt x="62585" y="62420"/>
                  </a:lnTo>
                  <a:lnTo>
                    <a:pt x="63398" y="54698"/>
                  </a:lnTo>
                  <a:lnTo>
                    <a:pt x="53187" y="54698"/>
                  </a:lnTo>
                  <a:lnTo>
                    <a:pt x="53187" y="59372"/>
                  </a:lnTo>
                  <a:lnTo>
                    <a:pt x="51612" y="63334"/>
                  </a:lnTo>
                  <a:lnTo>
                    <a:pt x="44907" y="70243"/>
                  </a:lnTo>
                  <a:lnTo>
                    <a:pt x="40030" y="72072"/>
                  </a:lnTo>
                  <a:lnTo>
                    <a:pt x="30683" y="72072"/>
                  </a:lnTo>
                  <a:lnTo>
                    <a:pt x="9906" y="44640"/>
                  </a:lnTo>
                  <a:lnTo>
                    <a:pt x="9906" y="32448"/>
                  </a:lnTo>
                  <a:lnTo>
                    <a:pt x="11328" y="25539"/>
                  </a:lnTo>
                  <a:lnTo>
                    <a:pt x="18237" y="12128"/>
                  </a:lnTo>
                  <a:lnTo>
                    <a:pt x="24892" y="8216"/>
                  </a:lnTo>
                  <a:lnTo>
                    <a:pt x="40132" y="8216"/>
                  </a:lnTo>
                  <a:lnTo>
                    <a:pt x="44704" y="9842"/>
                  </a:lnTo>
                  <a:lnTo>
                    <a:pt x="50698" y="16052"/>
                  </a:lnTo>
                  <a:lnTo>
                    <a:pt x="52374" y="20358"/>
                  </a:lnTo>
                  <a:lnTo>
                    <a:pt x="52882" y="26047"/>
                  </a:lnTo>
                  <a:lnTo>
                    <a:pt x="63398" y="26047"/>
                  </a:lnTo>
                  <a:lnTo>
                    <a:pt x="63398" y="23406"/>
                  </a:lnTo>
                  <a:close/>
                </a:path>
                <a:path w="97154" h="80645">
                  <a:moveTo>
                    <a:pt x="96621" y="65366"/>
                  </a:moveTo>
                  <a:lnTo>
                    <a:pt x="84429" y="65366"/>
                  </a:lnTo>
                  <a:lnTo>
                    <a:pt x="84429" y="78473"/>
                  </a:lnTo>
                  <a:lnTo>
                    <a:pt x="96621" y="78473"/>
                  </a:lnTo>
                  <a:lnTo>
                    <a:pt x="96621" y="65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62830" y="6122873"/>
              <a:ext cx="1837689" cy="0"/>
            </a:xfrm>
            <a:custGeom>
              <a:avLst/>
              <a:gdLst/>
              <a:ahLst/>
              <a:cxnLst/>
              <a:rect l="l" t="t" r="r" b="b"/>
              <a:pathLst>
                <a:path w="1837689">
                  <a:moveTo>
                    <a:pt x="0" y="0"/>
                  </a:moveTo>
                  <a:lnTo>
                    <a:pt x="1837334" y="0"/>
                  </a:lnTo>
                </a:path>
              </a:pathLst>
            </a:custGeom>
            <a:ln w="762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6199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67979" y="539750"/>
            <a:ext cx="4319270" cy="630833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92075">
              <a:spcBef>
                <a:spcPts val="1180"/>
              </a:spcBef>
              <a:tabLst>
                <a:tab pos="39814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Los.parámetros.que.solo.pueden.leerse.se.denominan.</a:t>
            </a:r>
            <a:endParaRPr sz="1050">
              <a:latin typeface="Microsoft Sans Serif"/>
              <a:cs typeface="Microsoft Sans Serif"/>
            </a:endParaRPr>
          </a:p>
          <a:p>
            <a:pPr marL="398145">
              <a:spcBef>
                <a:spcPts val="150"/>
              </a:spcBef>
              <a:tabLst>
                <a:tab pos="1108710" algn="l"/>
              </a:tabLst>
            </a:pP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.parámetros.</a:t>
            </a:r>
            <a:endParaRPr sz="1050">
              <a:latin typeface="Microsoft Sans Serif"/>
              <a:cs typeface="Microsoft Sans Serif"/>
            </a:endParaRPr>
          </a:p>
          <a:p>
            <a:pPr marL="398145" marR="900430" indent="-306070">
              <a:lnSpc>
                <a:spcPct val="117400"/>
              </a:lnSpc>
              <a:spcBef>
                <a:spcPts val="1220"/>
              </a:spcBef>
              <a:tabLst>
                <a:tab pos="398145" algn="l"/>
                <a:tab pos="337820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Un.bloque.de.funciones.consta.de.varios.</a:t>
            </a:r>
            <a:r>
              <a:rPr sz="95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agrupados.juntos.para.realizar.una.tarea.específica.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98145" marR="485140" indent="-306070">
              <a:lnSpc>
                <a:spcPct val="113900"/>
              </a:lnSpc>
              <a:tabLst>
                <a:tab pos="398145" algn="l"/>
                <a:tab pos="10750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.es.el.término.usado.para.describir.el.método.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de.conectar.los.bloques.de.funciones.juntos.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98145" marR="426084" indent="-306070">
              <a:lnSpc>
                <a:spcPct val="113900"/>
              </a:lnSpc>
              <a:tabLst>
                <a:tab pos="398145" algn="l"/>
                <a:tab pos="3105785" algn="l"/>
                <a:tab pos="385064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bobinadoras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son.ejemplos.de.</a:t>
            </a: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98145" marR="356235" indent="-306070">
              <a:lnSpc>
                <a:spcPct val="106900"/>
              </a:lnSpc>
              <a:spcBef>
                <a:spcPts val="5"/>
              </a:spcBef>
              <a:tabLst>
                <a:tab pos="39814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Identifique.la.categoría.de.la.siguiente.velocidad,.par,. 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y.caballos.de.fuerza.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 marL="92075">
              <a:spcBef>
                <a:spcPts val="119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7479" y="56515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81650" y="1901190"/>
            <a:ext cx="702310" cy="37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3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7420" y="1877060"/>
            <a:ext cx="3811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1).SIMOREG;.2).15;.3).15;.4).b..Dividir.la.distancia.por.el.tiempo;. 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5).fuerza;.6).fuerza.externa.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651" y="2456180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7421" y="2422526"/>
            <a:ext cx="3726815" cy="3968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1).electroimán;.2).corriente;.3).CEMF;.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4).a..Imán.permanente,.b..Compuesto,.c..Shunt,.d..Serie.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1650" y="2992122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7421" y="2992122"/>
            <a:ext cx="38296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1).a..aumento;.2).c..no.gira;.3).derivación;.4).b..par;.5.flujo.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650" y="3357882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7421" y="3349376"/>
            <a:ext cx="3960495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1).a..aumentar;.2).250.VCC.o.500.VCC;.3).a..A,.b..B,.c..F,.d..H;.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4).base;.5).b..CA.a.CC;.6).538.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1650" y="3906523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7421" y="3912873"/>
            <a:ext cx="38677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1).I;.2).II;.3).Shunt;.4).Frenado.dinámico;.5).d..todas.las.arriba.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81650" y="4272283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77420" y="4275043"/>
            <a:ext cx="4105910" cy="3746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1).CUD1;.2).Adaptador.de.bus.local;.3).2;.4).Armadura;.5).2;.6).CUD1;.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7).b..EB1;.8).CBP2;.9).SLB;.10).SBP.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81650" y="4820923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77420" y="4801872"/>
            <a:ext cx="3698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1).visualización;.2).parámetros;.3).BICO;.4).constante.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fuerza;.5).a..Torque.Constante,.Caballos.de.potencia.Constante,.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Par.variable.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7820" y="552451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1" y="1874519"/>
            <a:ext cx="44037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El.examen.final.tiene.la.intención.de.ser.una.herramienta.de.aprendizaje..El.libro.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se.puede.usar.durante.el.examen..Se.hará.una.hoja.de.respuestas.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proporcionado..Después.de.completar.la.prueba,.envíe.la.hoja.de.respuestas.por.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calificar..Una.calificación.de.70%.o.mejor.es.aprobar..Al.examinar.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finalizada.la.prueba.se.expide.un.certificado..Aquellos.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recibir.una.puntuación.menos.del.70%.se.prestará.una.segunda.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3357882"/>
            <a:ext cx="7835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solidFill>
                  <a:srgbClr val="171514"/>
                </a:solidFill>
                <a:latin typeface="Arial"/>
                <a:cs typeface="Arial"/>
              </a:rPr>
              <a:t>Preguntas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58" y="3345182"/>
            <a:ext cx="194945" cy="54219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5179" y="3559812"/>
            <a:ext cx="43249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El.tipo.de.motor.CC.mejor.adecuado.para.su.uso.con.variadores.de.CC.es.el.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5240" y="3893822"/>
            <a:ext cx="1431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compuesto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serie.o.derivación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05240" y="4846323"/>
            <a:ext cx="34899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21030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.es.el.nombre.comercial.de.las.unidades.Siemens.DC.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05241" y="5173982"/>
            <a:ext cx="1438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  <a:tab pos="13836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SIMOREG.	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  <a:tab pos="13836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SIMOVERT.	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34040" y="5173982"/>
            <a:ext cx="1155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SIMOVIS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SIMOLINK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05240" y="5899151"/>
            <a:ext cx="4311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La.velocidad.base.de.un.motor.es.una.indicación.de.la.velocidad.que.girará.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(amperios).a.la.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flujo.(Φ).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05241" y="6454142"/>
            <a:ext cx="20415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armadura.voltaje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CEMF.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corriente.de.campo.(I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resistencia.del.inducido.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(R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05241" y="7360922"/>
            <a:ext cx="2616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  <a:tabLst>
                <a:tab pos="1477645" algn="l"/>
              </a:tabLst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Una.disminución.en.la.fuerza.de.flujo.de.campo.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(Φ).provoca.un.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05241" y="7917182"/>
            <a:ext cx="24072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disminución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inducido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voltaje del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inducido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disminución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7479" y="494434"/>
            <a:ext cx="194310" cy="373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7..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24900" y="696366"/>
            <a:ext cx="44792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22630" algn="l"/>
              </a:tabLst>
            </a:pP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.es.el.voltaje.inducido.en.un.conductor.de.inducido.de.un.m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24901" y="1225956"/>
            <a:ext cx="1577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2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CEMF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24901" y="2136547"/>
            <a:ext cx="3692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  <a:tabLst>
                <a:tab pos="722630" algn="l"/>
              </a:tabLst>
            </a:pP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.actual.se.refiere.a.la.cantidad.mínima.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de.corriente.que.fluye.del.ánodo.al.cátodo.para.mantener.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tiristor.encendido.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4901" y="2871878"/>
            <a:ext cx="15424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Inducido.actual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de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activación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Tenencia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Campo.actual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24900" y="3783740"/>
            <a:ext cx="3590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El.valor.del.voltaje.CC.rectificado.obtenido.de.un.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460.VCA.3Ø.cuando.los.tiristores.están.conectados.en.</a:t>
            </a:r>
            <a:endParaRPr sz="1100">
              <a:latin typeface="Microsoft Sans Serif"/>
              <a:cs typeface="Microsoft Sans Serif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758429" y="4154225"/>
          <a:ext cx="2131060" cy="1122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8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666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578485" algn="l"/>
                        </a:tabLst>
                      </a:pPr>
                      <a:r>
                        <a:rPr sz="12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2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	</a:t>
                      </a:r>
                      <a:r>
                        <a:rPr sz="11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60°.es.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.VCC.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1355"/>
                        </a:lnSpc>
                        <a:spcBef>
                          <a:spcPts val="705"/>
                        </a:spcBef>
                        <a:tabLst>
                          <a:tab pos="578485" algn="l"/>
                        </a:tabLst>
                      </a:pP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2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	</a:t>
                      </a:r>
                      <a:r>
                        <a:rPr sz="12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a..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9535" marB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55"/>
                        </a:lnSpc>
                        <a:spcBef>
                          <a:spcPts val="705"/>
                        </a:spcBef>
                      </a:pPr>
                      <a:r>
                        <a:rPr sz="12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95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  <a:tabLst>
                          <a:tab pos="578485" algn="l"/>
                        </a:tabLst>
                      </a:pP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2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	B..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255"/>
                        </a:lnSpc>
                        <a:spcBef>
                          <a:spcPts val="85"/>
                        </a:spcBef>
                      </a:pPr>
                      <a:r>
                        <a:rPr sz="11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310.5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31750">
                        <a:lnSpc>
                          <a:spcPts val="1340"/>
                        </a:lnSpc>
                        <a:tabLst>
                          <a:tab pos="578485" algn="l"/>
                        </a:tabLst>
                      </a:pP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2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	</a:t>
                      </a:r>
                      <a:r>
                        <a:rPr sz="12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C..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340"/>
                        </a:lnSpc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538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425"/>
                        </a:lnSpc>
                        <a:tabLst>
                          <a:tab pos="578485" algn="l"/>
                        </a:tabLst>
                      </a:pP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2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.	</a:t>
                      </a:r>
                      <a:r>
                        <a:rPr sz="12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D..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425"/>
                        </a:lnSpc>
                      </a:pPr>
                      <a:r>
                        <a:rPr sz="12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621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8777796" y="4334183"/>
            <a:ext cx="744855" cy="0"/>
          </a:xfrm>
          <a:custGeom>
            <a:avLst/>
            <a:gdLst/>
            <a:ahLst/>
            <a:cxnLst/>
            <a:rect l="l" t="t" r="r" b="b"/>
            <a:pathLst>
              <a:path w="744854">
                <a:moveTo>
                  <a:pt x="0" y="0"/>
                </a:moveTo>
                <a:lnTo>
                  <a:pt x="744321" y="0"/>
                </a:lnTo>
              </a:path>
            </a:pathLst>
          </a:custGeom>
          <a:ln w="8940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777479" y="5432199"/>
            <a:ext cx="194310" cy="26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8..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9..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41752" y="5613567"/>
            <a:ext cx="710565" cy="0"/>
          </a:xfrm>
          <a:custGeom>
            <a:avLst/>
            <a:gdLst/>
            <a:ahLst/>
            <a:cxnLst/>
            <a:rect l="l" t="t" r="r" b="b"/>
            <a:pathLst>
              <a:path w="710564">
                <a:moveTo>
                  <a:pt x="0" y="0"/>
                </a:moveTo>
                <a:lnTo>
                  <a:pt x="710488" y="0"/>
                </a:lnTo>
              </a:path>
            </a:pathLst>
          </a:custGeom>
          <a:ln w="8534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324901" y="5451250"/>
            <a:ext cx="12299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A.1-quad.drive.usa.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39541" y="5451250"/>
            <a:ext cx="15767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.tiristores.para.convertir.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4901" y="5634131"/>
            <a:ext cx="173164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CA.a.un.voltaje.variable.CC.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24901" y="5980840"/>
            <a:ext cx="981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  <a:tab pos="9264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4.	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  <a:tab pos="9264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6.	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96501" y="5980840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53701" y="5980840"/>
            <a:ext cx="657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24900" y="6520590"/>
            <a:ext cx="4514850" cy="566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  <a:tabLst>
                <a:tab pos="587375" algn="l"/>
              </a:tabLst>
            </a:pP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..es.un.método.que.a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veces.se.utiliza.en.unidades.de.un.cuadrángulo.como.un.medio.para.detener.un.motor.r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4901" y="7261000"/>
            <a:ext cx="16198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regeneración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Inversión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Frenado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dinámico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Armadura.reversa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46572" y="9467850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5240" y="1043080"/>
            <a:ext cx="31330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Regen.frena.más.rápidamente.de.la.velocidad.máxima.a.la.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base.velocidad</a:t>
            </a:r>
            <a:endParaRPr sz="8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</a:t>
            </a:r>
            <a:endParaRPr sz="1200">
              <a:latin typeface="Microsoft Sans Serif"/>
              <a:cs typeface="Microsoft Sans Serif"/>
            </a:endParaRPr>
          </a:p>
          <a:p>
            <a:pPr marL="12700" marR="2919095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62441" y="1617121"/>
            <a:ext cx="38804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Regen.frena.más.rápidamente.desde.la.velocidad.base.hasta.la.r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2441" y="1752024"/>
            <a:ext cx="2651125" cy="40640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spcBef>
                <a:spcPts val="475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periodos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bajos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Regen.puede.desarrollar.torque.a.velocidad.cero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62440" y="2929034"/>
            <a:ext cx="5105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5241" y="2871884"/>
            <a:ext cx="1438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836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  <a:tab pos="13836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Armadura.	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34040" y="2871884"/>
            <a:ext cx="881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2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CEMF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1" y="494441"/>
            <a:ext cx="3709035" cy="392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9435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10..	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¿Cuál.de.los.siguientes.es.</a:t>
            </a:r>
            <a:r>
              <a:rPr sz="1000" u="sng" spc="1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no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.una.ventaja.de.regen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sobre.el.frenado.dinámico?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  <a:tab pos="1169035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11..	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.la.sintonización.sintoniza.la.unidad.6RA70.a.la.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características.del.motor.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  <a:tab pos="1134745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12..	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.es.el.tablero.de.control.principal.del.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6RA70.que.controla.el.funcionamiento.del.accionamiento.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05240" y="3969163"/>
            <a:ext cx="9505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CUD1..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CUD2..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76841" y="3969163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34041" y="3969163"/>
            <a:ext cx="857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2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SLB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2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CBP2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21" y="4524154"/>
            <a:ext cx="35756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126615" algn="l"/>
              </a:tabLst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13..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CUD2.requiere.</a:t>
            </a:r>
            <a:r>
              <a:rPr sz="115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.instalar.en.el.6RA70.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05240" y="4883563"/>
            <a:ext cx="19786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adaptadora 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ADB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LBA.Local.Bus.Adapter 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ADB.y.LBA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Sin.hardware.adicional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05241" y="6529483"/>
            <a:ext cx="715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2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E.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76841" y="6529483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34040" y="6529483"/>
            <a:ext cx="716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2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GRAMO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21" y="4883563"/>
            <a:ext cx="4872355" cy="3552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14..	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Si.un.tablero.de.comunicaciones.(CBP2,.CBC,.o.CBD).es.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utilizado.con.una.placa.de.tecnología,.la.placa.de.comunicación.debe.coloca</a:t>
            </a:r>
            <a:endParaRPr sz="9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15..	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El.comando.para.iniciar.el.convertidor.6RA70.se.recibe.en.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  <a:tab pos="127000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.de.CUD1.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05241" y="7626763"/>
            <a:ext cx="1762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Terminal.106.de.XS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Terminal.4.de.X174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Terminal.37.de.X171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Terminal.14.de.X175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7480" y="500784"/>
            <a:ext cx="382142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16..</a:t>
            </a:r>
            <a:r>
              <a:rPr sz="1150" spc="10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El.equipo.de.elevación.es.un.ejemplo.de.una.carga.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24901" y="860194"/>
            <a:ext cx="1804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par.variable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24901" y="2323238"/>
            <a:ext cx="958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CBC.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CBP2.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96501" y="2323238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53701" y="2323238"/>
            <a:ext cx="789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CDB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2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PAS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24901" y="3080159"/>
            <a:ext cx="45002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88975" algn="l"/>
              </a:tabLst>
            </a:pP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.es.el.término.usado.para.describir.el.método.para.conectar.blo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24901" y="3426869"/>
            <a:ext cx="94170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SIMATIC.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SIMOVIS.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53701" y="3426869"/>
            <a:ext cx="109156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c..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BICO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d..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24901" y="4177440"/>
            <a:ext cx="36290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88975" algn="l"/>
              </a:tabLst>
            </a:pP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.es.un.ejemplo.de.un.parámetro.de.visualización.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4900" y="4517799"/>
            <a:ext cx="9378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P225.</a:t>
            </a:r>
            <a:r>
              <a:rPr sz="11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r038.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96501" y="4517799"/>
            <a:ext cx="66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53700" y="4517799"/>
            <a:ext cx="8934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K165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B0205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4900" y="5287420"/>
            <a:ext cx="45326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DC.MASTER,.variador.base,.cuatro.cuadretes,.para.usarse.con.amperios.de.inducido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77480" y="860195"/>
            <a:ext cx="3625215" cy="5799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  <a:tab pos="1270000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17..	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.se.utiliza.para.comunicarse.con.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PROFIBUS-DP.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18..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19..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tabLst>
                <a:tab pos="559435" algn="l"/>
              </a:tabLst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20..	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El.número.de.catálogo.correcto.para.un.SIMOREG.6RA70</a:t>
            </a:r>
            <a:endParaRPr sz="9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24900" y="5797960"/>
            <a:ext cx="208851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469265" algn="l"/>
              </a:tabLst>
            </a:pP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a..	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6RA7031-6FS22-0Z+X01 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	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6RA7031-6FV62-0Z+X01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C..	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6RA7030-2FS22-0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D..	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6RA7030-2FV62-0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6770" y="1131469"/>
            <a:ext cx="1783118" cy="118761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789348" y="6391719"/>
            <a:ext cx="2786380" cy="2632710"/>
            <a:chOff x="2734748" y="6391719"/>
            <a:chExt cx="2786380" cy="26327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9288" y="6732677"/>
              <a:ext cx="850431" cy="7053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4748" y="6391719"/>
              <a:ext cx="2785846" cy="263208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777479" y="527050"/>
            <a:ext cx="238506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7429" y="2670711"/>
            <a:ext cx="4302760" cy="188848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spcBef>
                <a:spcPts val="415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 marR="865505">
              <a:lnSpc>
                <a:spcPts val="1440"/>
              </a:lnSpc>
              <a:spcBef>
                <a:spcPts val="45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los.cursos.en.línea.de.quickSTEP.están.disponibles.en.http://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www.sea.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siemens.com/step.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455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26299"/>
              </a:lnSpc>
              <a:spcBef>
                <a:spcPts val="5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El.sitio.de.formación.quickSTEP.se.divide.en.tres.secciones:.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Cursos,.Descargas,.y.un.Glosario...Cursos.en.línea.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incluir..revisiones,.un.examen.final,.la.capacidad.de.imprimir.un.certificado.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de.finalización,.y.la.oportunidad.de.registrarse.en.la.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datos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capacitación.de.ventas.y.distribuidores.para.mantener.un.registro.de.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sus.logros.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651" y="3442334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7480" y="4714876"/>
            <a:ext cx="420687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Desde.este.sitio.se.puede.obtener.el.texto.completo.de.todos.los.cursos.STEP.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descargados.en.formato.PDF..Estos.archivos.contienen.los.más.recientes.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cambios.y.actualizaciones.a.los.cursos.STEP..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0640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Una.característica.única.del.sitio.quickSTEP.es.nuestro.glosario.pictórico..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Se.puede.acceder.al.glosario.pictórico.desde.cualquier.lugar.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un.curso.quickSTEP..Esto.permite.al.estudiante.buscar.un.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palabra.desconocida.sin.salir.del.área.de.trabajo.actual..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64496" y="8870315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6396</Words>
  <Application>Microsoft Office PowerPoint</Application>
  <PresentationFormat>Personalizado</PresentationFormat>
  <Paragraphs>1338</Paragraphs>
  <Slides>84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84</vt:i4>
      </vt:variant>
    </vt:vector>
  </HeadingPairs>
  <TitlesOfParts>
    <vt:vector size="89" baseType="lpstr">
      <vt:lpstr>Arial</vt:lpstr>
      <vt:lpstr>Calibri</vt:lpstr>
      <vt:lpstr>Microsoft Sans Serif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2023-02-06T04:19:14Z</dcterms:created>
  <dcterms:modified xsi:type="dcterms:W3CDTF">2023-02-06T04:21:01Z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2007-04-10T00:00:00Z</vt:filetime>
  </property>
  <property fmtid="{D5CDD505-2E9C-101B-9397-08002B2CF9AE}" pid="3" name="Creator">
    <vt:lpwstr>Adobe InDesign CS2 (4.0)</vt:lpwstr>
  </property>
  <property fmtid="{D5CDD505-2E9C-101B-9397-08002B2CF9AE}" pid="4" name="LastSaved">
    <vt:filetime>2023-02-06T00:00:00Z</vt:filetime>
  </property>
</Properties>
</file>